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8.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2" r:id="rId2"/>
    <p:sldMasterId id="2147483744" r:id="rId3"/>
    <p:sldMasterId id="2147483753" r:id="rId4"/>
    <p:sldMasterId id="2147483777" r:id="rId5"/>
    <p:sldMasterId id="2147483810" r:id="rId6"/>
    <p:sldMasterId id="2147483819" r:id="rId7"/>
    <p:sldMasterId id="2147483831" r:id="rId8"/>
    <p:sldMasterId id="2147483843" r:id="rId9"/>
  </p:sldMasterIdLst>
  <p:notesMasterIdLst>
    <p:notesMasterId r:id="rId70"/>
  </p:notesMasterIdLst>
  <p:sldIdLst>
    <p:sldId id="2007579408" r:id="rId10"/>
    <p:sldId id="278" r:id="rId11"/>
    <p:sldId id="264" r:id="rId12"/>
    <p:sldId id="2007578554" r:id="rId13"/>
    <p:sldId id="2007579202" r:id="rId14"/>
    <p:sldId id="2007579203" r:id="rId15"/>
    <p:sldId id="263" r:id="rId16"/>
    <p:sldId id="274" r:id="rId17"/>
    <p:sldId id="2007579209" r:id="rId18"/>
    <p:sldId id="2007579201" r:id="rId19"/>
    <p:sldId id="2007579272" r:id="rId20"/>
    <p:sldId id="2007578553" r:id="rId21"/>
    <p:sldId id="2007579212" r:id="rId22"/>
    <p:sldId id="2007577942" r:id="rId23"/>
    <p:sldId id="2007579211" r:id="rId24"/>
    <p:sldId id="2007579273" r:id="rId25"/>
    <p:sldId id="2007578557" r:id="rId26"/>
    <p:sldId id="2007579236" r:id="rId27"/>
    <p:sldId id="2007579219" r:id="rId28"/>
    <p:sldId id="2007579274" r:id="rId29"/>
    <p:sldId id="2007579289" r:id="rId30"/>
    <p:sldId id="2007579217" r:id="rId31"/>
    <p:sldId id="2007579179" r:id="rId32"/>
    <p:sldId id="2007579404" r:id="rId33"/>
    <p:sldId id="2007579407" r:id="rId34"/>
    <p:sldId id="2007579275" r:id="rId35"/>
    <p:sldId id="2007579230" r:id="rId36"/>
    <p:sldId id="2007579278" r:id="rId37"/>
    <p:sldId id="2007579070" r:id="rId38"/>
    <p:sldId id="2007579401" r:id="rId39"/>
    <p:sldId id="2007579403" r:id="rId40"/>
    <p:sldId id="2007579216" r:id="rId41"/>
    <p:sldId id="2007579277" r:id="rId42"/>
    <p:sldId id="2007579394" r:id="rId43"/>
    <p:sldId id="2007579399" r:id="rId44"/>
    <p:sldId id="2007579400" r:id="rId45"/>
    <p:sldId id="2007579276" r:id="rId46"/>
    <p:sldId id="268" r:id="rId47"/>
    <p:sldId id="2007579398" r:id="rId48"/>
    <p:sldId id="2007579279" r:id="rId49"/>
    <p:sldId id="2007579365" r:id="rId50"/>
    <p:sldId id="2007579397" r:id="rId51"/>
    <p:sldId id="2007579240" r:id="rId52"/>
    <p:sldId id="2007579241" r:id="rId53"/>
    <p:sldId id="2007578409" r:id="rId54"/>
    <p:sldId id="2007577608" r:id="rId55"/>
    <p:sldId id="276" r:id="rId56"/>
    <p:sldId id="371" r:id="rId57"/>
    <p:sldId id="2007579134" r:id="rId58"/>
    <p:sldId id="2007579261" r:id="rId59"/>
    <p:sldId id="2007579259" r:id="rId60"/>
    <p:sldId id="2007579258" r:id="rId61"/>
    <p:sldId id="2007579262" r:id="rId62"/>
    <p:sldId id="2007579263" r:id="rId63"/>
    <p:sldId id="2007579264" r:id="rId64"/>
    <p:sldId id="2007579267" r:id="rId65"/>
    <p:sldId id="2007579268" r:id="rId66"/>
    <p:sldId id="2007579269" r:id="rId67"/>
    <p:sldId id="273" r:id="rId68"/>
    <p:sldId id="2007579244"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E6F2"/>
    <a:srgbClr val="DEF1ED"/>
    <a:srgbClr val="F1F9F7"/>
    <a:srgbClr val="EFF3EA"/>
    <a:srgbClr val="FFF4E7"/>
    <a:srgbClr val="F4EDF9"/>
    <a:srgbClr val="F1E8F8"/>
    <a:srgbClr val="D8BEEC"/>
    <a:srgbClr val="EBF1DE"/>
    <a:srgbClr val="E6B9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11"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 Type="http://schemas.openxmlformats.org/officeDocument/2006/relationships/slideMaster" Target="slideMasters/slideMaster7.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B439D5-9801-4CF3-B443-3745E69E5077}" type="datetimeFigureOut">
              <a:rPr lang="en-SG" smtClean="0"/>
              <a:t>3/3/2025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DBF211-BDC1-474E-B6BA-B82D07F27AE0}" type="slidenum">
              <a:rPr lang="en-SG" smtClean="0"/>
              <a:t>‹#›</a:t>
            </a:fld>
            <a:endParaRPr lang="en-SG"/>
          </a:p>
        </p:txBody>
      </p:sp>
    </p:spTree>
    <p:extLst>
      <p:ext uri="{BB962C8B-B14F-4D97-AF65-F5344CB8AC3E}">
        <p14:creationId xmlns:p14="http://schemas.microsoft.com/office/powerpoint/2010/main" val="2093613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54DBF211-BDC1-474E-B6BA-B82D07F27AE0}" type="slidenum">
              <a:rPr lang="en-SG" smtClean="0"/>
              <a:t>2</a:t>
            </a:fld>
            <a:endParaRPr lang="en-SG"/>
          </a:p>
        </p:txBody>
      </p:sp>
    </p:spTree>
    <p:extLst>
      <p:ext uri="{BB962C8B-B14F-4D97-AF65-F5344CB8AC3E}">
        <p14:creationId xmlns:p14="http://schemas.microsoft.com/office/powerpoint/2010/main" val="1064511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CF2F3-8A3E-972C-15DA-9F4630173C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521F0E-8EE7-994E-C9CE-8B3CB31E11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394922-DA1A-6FF9-60DC-2C04A0AF79E7}"/>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63E8C2CD-2530-2DB7-D8C5-101584245524}"/>
              </a:ext>
            </a:extLst>
          </p:cNvPr>
          <p:cNvSpPr>
            <a:spLocks noGrp="1"/>
          </p:cNvSpPr>
          <p:nvPr>
            <p:ph type="sldNum" sz="quarter" idx="5"/>
          </p:nvPr>
        </p:nvSpPr>
        <p:spPr/>
        <p:txBody>
          <a:bodyPr/>
          <a:lstStyle/>
          <a:p>
            <a:fld id="{54DBF211-BDC1-474E-B6BA-B82D07F27AE0}" type="slidenum">
              <a:rPr lang="en-SG" smtClean="0"/>
              <a:t>12</a:t>
            </a:fld>
            <a:endParaRPr lang="en-SG"/>
          </a:p>
        </p:txBody>
      </p:sp>
    </p:spTree>
    <p:extLst>
      <p:ext uri="{BB962C8B-B14F-4D97-AF65-F5344CB8AC3E}">
        <p14:creationId xmlns:p14="http://schemas.microsoft.com/office/powerpoint/2010/main" val="2188794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a838fe7991_0_13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a838fe7991_0_13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2A0C6-EC71-E2E0-D18E-0CBF373A98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0790D6-0709-C466-8EE8-8F5A6E08E7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19AB3A-C2F2-E103-DA0A-49F3C4B4E78E}"/>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E9F89A7E-D75B-91AE-E799-3C688B9401F0}"/>
              </a:ext>
            </a:extLst>
          </p:cNvPr>
          <p:cNvSpPr>
            <a:spLocks noGrp="1"/>
          </p:cNvSpPr>
          <p:nvPr>
            <p:ph type="sldNum" sz="quarter" idx="5"/>
          </p:nvPr>
        </p:nvSpPr>
        <p:spPr/>
        <p:txBody>
          <a:bodyPr/>
          <a:lstStyle/>
          <a:p>
            <a:fld id="{54DBF211-BDC1-474E-B6BA-B82D07F27AE0}" type="slidenum">
              <a:rPr lang="en-SG" smtClean="0"/>
              <a:t>15</a:t>
            </a:fld>
            <a:endParaRPr lang="en-SG"/>
          </a:p>
        </p:txBody>
      </p:sp>
    </p:spTree>
    <p:extLst>
      <p:ext uri="{BB962C8B-B14F-4D97-AF65-F5344CB8AC3E}">
        <p14:creationId xmlns:p14="http://schemas.microsoft.com/office/powerpoint/2010/main" val="1786143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2">
          <a:extLst>
            <a:ext uri="{FF2B5EF4-FFF2-40B4-BE49-F238E27FC236}">
              <a16:creationId xmlns:a16="http://schemas.microsoft.com/office/drawing/2014/main" id="{FCFA754E-8387-90FB-9A58-68DB9BF21636}"/>
            </a:ext>
          </a:extLst>
        </p:cNvPr>
        <p:cNvGrpSpPr/>
        <p:nvPr/>
      </p:nvGrpSpPr>
      <p:grpSpPr>
        <a:xfrm>
          <a:off x="0" y="0"/>
          <a:ext cx="0" cy="0"/>
          <a:chOff x="0" y="0"/>
          <a:chExt cx="0" cy="0"/>
        </a:xfrm>
      </p:grpSpPr>
      <p:sp>
        <p:nvSpPr>
          <p:cNvPr id="2183" name="Google Shape;2183;ge9f097b321_0_0:notes">
            <a:extLst>
              <a:ext uri="{FF2B5EF4-FFF2-40B4-BE49-F238E27FC236}">
                <a16:creationId xmlns:a16="http://schemas.microsoft.com/office/drawing/2014/main" id="{1F16BC96-BC64-7BC1-B758-8DBF62CB3A1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4" name="Google Shape;2184;ge9f097b321_0_0:notes">
            <a:extLst>
              <a:ext uri="{FF2B5EF4-FFF2-40B4-BE49-F238E27FC236}">
                <a16:creationId xmlns:a16="http://schemas.microsoft.com/office/drawing/2014/main" id="{6A81D8D8-D6CE-6A40-1D7A-93046AC3F43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algn="ct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431545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0">
          <a:extLst>
            <a:ext uri="{FF2B5EF4-FFF2-40B4-BE49-F238E27FC236}">
              <a16:creationId xmlns:a16="http://schemas.microsoft.com/office/drawing/2014/main" id="{1B72455A-B0F8-E18D-400D-9FA775BD3EFC}"/>
            </a:ext>
          </a:extLst>
        </p:cNvPr>
        <p:cNvGrpSpPr/>
        <p:nvPr/>
      </p:nvGrpSpPr>
      <p:grpSpPr>
        <a:xfrm>
          <a:off x="0" y="0"/>
          <a:ext cx="0" cy="0"/>
          <a:chOff x="0" y="0"/>
          <a:chExt cx="0" cy="0"/>
        </a:xfrm>
      </p:grpSpPr>
      <p:sp>
        <p:nvSpPr>
          <p:cNvPr id="2491" name="Google Shape;2491;ge9f097b321_0_39:notes">
            <a:extLst>
              <a:ext uri="{FF2B5EF4-FFF2-40B4-BE49-F238E27FC236}">
                <a16:creationId xmlns:a16="http://schemas.microsoft.com/office/drawing/2014/main" id="{F411711F-EE32-2B45-8855-204CD5E03F4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2" name="Google Shape;2492;ge9f097b321_0_39:notes">
            <a:extLst>
              <a:ext uri="{FF2B5EF4-FFF2-40B4-BE49-F238E27FC236}">
                <a16:creationId xmlns:a16="http://schemas.microsoft.com/office/drawing/2014/main" id="{B0C2719F-CC7A-4B63-951F-1E1F93E8927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6189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6C627-C9B3-23E3-07D0-583D1CA6BA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6221B7-80E8-0610-5293-02C10361D4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3D1FB9-13AA-6433-B0C6-E6364B551424}"/>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027AE043-99D7-32FB-AE1B-C4215FF513F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DBF211-BDC1-474E-B6BA-B82D07F27AE0}"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31175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DC4A9-F91D-94C6-9744-4002DBA701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6C560E-48DE-C160-C60E-76D4AAF2D5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D77FFE-98C4-7023-ADDA-EE063E0351DF}"/>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57FFC3BD-1CAB-B4A0-5C76-90809A9E138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DBF211-BDC1-474E-B6BA-B82D07F27AE0}"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1737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0">
          <a:extLst>
            <a:ext uri="{FF2B5EF4-FFF2-40B4-BE49-F238E27FC236}">
              <a16:creationId xmlns:a16="http://schemas.microsoft.com/office/drawing/2014/main" id="{AA239961-E1A7-C74E-0BFC-991EC15B8194}"/>
            </a:ext>
          </a:extLst>
        </p:cNvPr>
        <p:cNvGrpSpPr/>
        <p:nvPr/>
      </p:nvGrpSpPr>
      <p:grpSpPr>
        <a:xfrm>
          <a:off x="0" y="0"/>
          <a:ext cx="0" cy="0"/>
          <a:chOff x="0" y="0"/>
          <a:chExt cx="0" cy="0"/>
        </a:xfrm>
      </p:grpSpPr>
      <p:sp>
        <p:nvSpPr>
          <p:cNvPr id="2491" name="Google Shape;2491;ge9f097b321_0_39:notes">
            <a:extLst>
              <a:ext uri="{FF2B5EF4-FFF2-40B4-BE49-F238E27FC236}">
                <a16:creationId xmlns:a16="http://schemas.microsoft.com/office/drawing/2014/main" id="{0DF6C493-9EA0-2CF0-84CC-AEAAF5B5F0B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2" name="Google Shape;2492;ge9f097b321_0_39:notes">
            <a:extLst>
              <a:ext uri="{FF2B5EF4-FFF2-40B4-BE49-F238E27FC236}">
                <a16:creationId xmlns:a16="http://schemas.microsoft.com/office/drawing/2014/main" id="{1F288F43-96BA-CAB7-037C-2D5BB9C321E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933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519ED1-E5F9-4585-ACFA-C7A51A5DD9C1}"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198460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0">
          <a:extLst>
            <a:ext uri="{FF2B5EF4-FFF2-40B4-BE49-F238E27FC236}">
              <a16:creationId xmlns:a16="http://schemas.microsoft.com/office/drawing/2014/main" id="{09EB8E94-F796-2466-962B-B03B15C8A723}"/>
            </a:ext>
          </a:extLst>
        </p:cNvPr>
        <p:cNvGrpSpPr/>
        <p:nvPr/>
      </p:nvGrpSpPr>
      <p:grpSpPr>
        <a:xfrm>
          <a:off x="0" y="0"/>
          <a:ext cx="0" cy="0"/>
          <a:chOff x="0" y="0"/>
          <a:chExt cx="0" cy="0"/>
        </a:xfrm>
      </p:grpSpPr>
      <p:sp>
        <p:nvSpPr>
          <p:cNvPr id="2571" name="Google Shape;2571;ge9f097b321_0_3972:notes">
            <a:extLst>
              <a:ext uri="{FF2B5EF4-FFF2-40B4-BE49-F238E27FC236}">
                <a16:creationId xmlns:a16="http://schemas.microsoft.com/office/drawing/2014/main" id="{1D63794B-A0B8-3040-149F-E7102AEC818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2" name="Google Shape;2572;ge9f097b321_0_3972:notes">
            <a:extLst>
              <a:ext uri="{FF2B5EF4-FFF2-40B4-BE49-F238E27FC236}">
                <a16:creationId xmlns:a16="http://schemas.microsoft.com/office/drawing/2014/main" id="{B5BBE423-6F97-9ED6-ECF7-2989E9162B6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algn="ct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361288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2"/>
        <p:cNvGrpSpPr/>
        <p:nvPr/>
      </p:nvGrpSpPr>
      <p:grpSpPr>
        <a:xfrm>
          <a:off x="0" y="0"/>
          <a:ext cx="0" cy="0"/>
          <a:chOff x="0" y="0"/>
          <a:chExt cx="0" cy="0"/>
        </a:xfrm>
      </p:grpSpPr>
      <p:sp>
        <p:nvSpPr>
          <p:cNvPr id="2183" name="Google Shape;2183;ge9f097b3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4" name="Google Shape;2184;ge9f097b3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600BC-F0CE-3FD6-6BA8-48939B39D7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A93361-7D82-2537-0A86-9BDA91056D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755337-35E6-9E23-4798-0A5D1B4FEEF1}"/>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97A22701-AAC6-7675-5AFB-046A5D21C5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DBF211-BDC1-474E-B6BA-B82D07F27AE0}"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25047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0">
          <a:extLst>
            <a:ext uri="{FF2B5EF4-FFF2-40B4-BE49-F238E27FC236}">
              <a16:creationId xmlns:a16="http://schemas.microsoft.com/office/drawing/2014/main" id="{83311835-6A04-6EC1-33F8-5F09AA5C8010}"/>
            </a:ext>
          </a:extLst>
        </p:cNvPr>
        <p:cNvGrpSpPr/>
        <p:nvPr/>
      </p:nvGrpSpPr>
      <p:grpSpPr>
        <a:xfrm>
          <a:off x="0" y="0"/>
          <a:ext cx="0" cy="0"/>
          <a:chOff x="0" y="0"/>
          <a:chExt cx="0" cy="0"/>
        </a:xfrm>
      </p:grpSpPr>
      <p:sp>
        <p:nvSpPr>
          <p:cNvPr id="2571" name="Google Shape;2571;ge9f097b321_0_3972:notes">
            <a:extLst>
              <a:ext uri="{FF2B5EF4-FFF2-40B4-BE49-F238E27FC236}">
                <a16:creationId xmlns:a16="http://schemas.microsoft.com/office/drawing/2014/main" id="{32BDCC6C-E179-D85C-CE5D-5CDDDC8C132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2" name="Google Shape;2572;ge9f097b321_0_3972:notes">
            <a:extLst>
              <a:ext uri="{FF2B5EF4-FFF2-40B4-BE49-F238E27FC236}">
                <a16:creationId xmlns:a16="http://schemas.microsoft.com/office/drawing/2014/main" id="{91F064C4-9D07-A4C8-2577-8C1FEB7F762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60489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CA1DB-678F-119E-AE31-4E97034894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2A32EA-49D9-8213-8BC9-F3B6C61F9F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C5A3BD-E223-A899-DCF5-AF94DCA24DA6}"/>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52FE5FBA-3CDD-B9B7-216F-657139495E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DBF211-BDC1-474E-B6BA-B82D07F27AE0}"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54699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0">
          <a:extLst>
            <a:ext uri="{FF2B5EF4-FFF2-40B4-BE49-F238E27FC236}">
              <a16:creationId xmlns:a16="http://schemas.microsoft.com/office/drawing/2014/main" id="{22282A39-6450-0A65-DA3C-71F139061112}"/>
            </a:ext>
          </a:extLst>
        </p:cNvPr>
        <p:cNvGrpSpPr/>
        <p:nvPr/>
      </p:nvGrpSpPr>
      <p:grpSpPr>
        <a:xfrm>
          <a:off x="0" y="0"/>
          <a:ext cx="0" cy="0"/>
          <a:chOff x="0" y="0"/>
          <a:chExt cx="0" cy="0"/>
        </a:xfrm>
      </p:grpSpPr>
      <p:sp>
        <p:nvSpPr>
          <p:cNvPr id="2571" name="Google Shape;2571;ge9f097b321_0_3972:notes">
            <a:extLst>
              <a:ext uri="{FF2B5EF4-FFF2-40B4-BE49-F238E27FC236}">
                <a16:creationId xmlns:a16="http://schemas.microsoft.com/office/drawing/2014/main" id="{9ED5844B-4A98-5AE8-E72B-F516E625BC2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2" name="Google Shape;2572;ge9f097b321_0_3972:notes">
            <a:extLst>
              <a:ext uri="{FF2B5EF4-FFF2-40B4-BE49-F238E27FC236}">
                <a16:creationId xmlns:a16="http://schemas.microsoft.com/office/drawing/2014/main" id="{DB5B805C-7468-D11A-2420-4D352E8B512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90087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思源黑体 CN Bold" panose="020B0800000000000000"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SG" sz="1200" b="0" i="0" u="none" strike="noStrike" kern="1200" cap="none" spc="0" normalizeH="0" baseline="0" noProof="0">
              <a:ln>
                <a:noFill/>
              </a:ln>
              <a:solidFill>
                <a:prstClr val="black"/>
              </a:solidFill>
              <a:effectLst/>
              <a:uLnTx/>
              <a:uFillTx/>
              <a:latin typeface="Aptos" panose="02110004020202020204"/>
              <a:ea typeface="思源黑体 CN Bold" panose="020B0800000000000000" charset="-122"/>
              <a:cs typeface="Arial"/>
              <a:sym typeface="Arial"/>
            </a:endParaRPr>
          </a:p>
        </p:txBody>
      </p:sp>
    </p:spTree>
    <p:extLst>
      <p:ext uri="{BB962C8B-B14F-4D97-AF65-F5344CB8AC3E}">
        <p14:creationId xmlns:p14="http://schemas.microsoft.com/office/powerpoint/2010/main" val="3755821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EB5E1-8970-6455-12D5-07FE604FAD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6EEE66-DC50-5A20-A6BE-37D42B74AA2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7DA1C10-AD0A-4D2F-022E-CDFBDAC0D00B}"/>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C0ABF1F9-9983-B008-56BC-C28DF97DAC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思源黑体 CN Bold" panose="020B0800000000000000"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SG" sz="1200" b="0" i="0" u="none" strike="noStrike" kern="1200" cap="none" spc="0" normalizeH="0" baseline="0" noProof="0">
              <a:ln>
                <a:noFill/>
              </a:ln>
              <a:solidFill>
                <a:prstClr val="black"/>
              </a:solidFill>
              <a:effectLst/>
              <a:uLnTx/>
              <a:uFillTx/>
              <a:latin typeface="Aptos" panose="02110004020202020204"/>
              <a:ea typeface="思源黑体 CN Bold" panose="020B0800000000000000" charset="-122"/>
              <a:cs typeface="Arial"/>
              <a:sym typeface="Arial"/>
            </a:endParaRPr>
          </a:p>
        </p:txBody>
      </p:sp>
    </p:spTree>
    <p:extLst>
      <p:ext uri="{BB962C8B-B14F-4D97-AF65-F5344CB8AC3E}">
        <p14:creationId xmlns:p14="http://schemas.microsoft.com/office/powerpoint/2010/main" val="3926322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16AE2-BF94-9FBD-89AC-6C15E3F4A2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69A8B8-2C9A-1BC5-5E3F-73D9CCB57C7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38ACFF2-59FA-1438-E3ED-3C9D56DB05AB}"/>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8AF97775-6362-0647-494E-2D9DCFD9BF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思源黑体 CN Bold" panose="020B0800000000000000"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SG" sz="1200" b="0" i="0" u="none" strike="noStrike" kern="1200" cap="none" spc="0" normalizeH="0" baseline="0" noProof="0">
              <a:ln>
                <a:noFill/>
              </a:ln>
              <a:solidFill>
                <a:prstClr val="black"/>
              </a:solidFill>
              <a:effectLst/>
              <a:uLnTx/>
              <a:uFillTx/>
              <a:latin typeface="Aptos" panose="02110004020202020204"/>
              <a:ea typeface="思源黑体 CN Bold" panose="020B0800000000000000" charset="-122"/>
              <a:cs typeface="Arial"/>
              <a:sym typeface="Arial"/>
            </a:endParaRPr>
          </a:p>
        </p:txBody>
      </p:sp>
    </p:spTree>
    <p:extLst>
      <p:ext uri="{BB962C8B-B14F-4D97-AF65-F5344CB8AC3E}">
        <p14:creationId xmlns:p14="http://schemas.microsoft.com/office/powerpoint/2010/main" val="7268370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FB4C3-569A-CEF7-D18D-710076FF02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CBCA67-0DBC-E6EC-F3AD-08C15F3105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299CFD-E1D2-2C9A-56CE-5A2BD1C488A2}"/>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7534FC79-7B9E-44ED-B0FC-1639FFA720D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DBF211-BDC1-474E-B6BA-B82D07F27AE0}"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356533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0">
          <a:extLst>
            <a:ext uri="{FF2B5EF4-FFF2-40B4-BE49-F238E27FC236}">
              <a16:creationId xmlns:a16="http://schemas.microsoft.com/office/drawing/2014/main" id="{A4FF0AD2-E43C-EAEC-E51D-D141193857C6}"/>
            </a:ext>
          </a:extLst>
        </p:cNvPr>
        <p:cNvGrpSpPr/>
        <p:nvPr/>
      </p:nvGrpSpPr>
      <p:grpSpPr>
        <a:xfrm>
          <a:off x="0" y="0"/>
          <a:ext cx="0" cy="0"/>
          <a:chOff x="0" y="0"/>
          <a:chExt cx="0" cy="0"/>
        </a:xfrm>
      </p:grpSpPr>
      <p:sp>
        <p:nvSpPr>
          <p:cNvPr id="2571" name="Google Shape;2571;ge9f097b321_0_3972:notes">
            <a:extLst>
              <a:ext uri="{FF2B5EF4-FFF2-40B4-BE49-F238E27FC236}">
                <a16:creationId xmlns:a16="http://schemas.microsoft.com/office/drawing/2014/main" id="{C82B036E-E550-30D5-F05F-26D7966FF8C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2" name="Google Shape;2572;ge9f097b321_0_3972:notes">
            <a:extLst>
              <a:ext uri="{FF2B5EF4-FFF2-40B4-BE49-F238E27FC236}">
                <a16:creationId xmlns:a16="http://schemas.microsoft.com/office/drawing/2014/main" id="{F7C73D7A-C182-4C1B-EA3D-A3F4E94A75B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750092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0">
          <a:extLst>
            <a:ext uri="{FF2B5EF4-FFF2-40B4-BE49-F238E27FC236}">
              <a16:creationId xmlns:a16="http://schemas.microsoft.com/office/drawing/2014/main" id="{2678B698-20A8-1CF1-2259-93A53F9DA3EF}"/>
            </a:ext>
          </a:extLst>
        </p:cNvPr>
        <p:cNvGrpSpPr/>
        <p:nvPr/>
      </p:nvGrpSpPr>
      <p:grpSpPr>
        <a:xfrm>
          <a:off x="0" y="0"/>
          <a:ext cx="0" cy="0"/>
          <a:chOff x="0" y="0"/>
          <a:chExt cx="0" cy="0"/>
        </a:xfrm>
      </p:grpSpPr>
      <p:sp>
        <p:nvSpPr>
          <p:cNvPr id="2571" name="Google Shape;2571;ge9f097b321_0_3972:notes">
            <a:extLst>
              <a:ext uri="{FF2B5EF4-FFF2-40B4-BE49-F238E27FC236}">
                <a16:creationId xmlns:a16="http://schemas.microsoft.com/office/drawing/2014/main" id="{38E453FB-2E04-3317-01BF-29B2E7133FA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2" name="Google Shape;2572;ge9f097b321_0_3972:notes">
            <a:extLst>
              <a:ext uri="{FF2B5EF4-FFF2-40B4-BE49-F238E27FC236}">
                <a16:creationId xmlns:a16="http://schemas.microsoft.com/office/drawing/2014/main" id="{0DEECAAE-78FF-1CF2-C76F-17D98EDAE92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70482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F4E2E-C9CF-7922-B18A-E107CAAD84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0630A5-A187-FBA3-A397-5CFEA29E71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F81CED-8BA9-3189-A9F9-B06073648A91}"/>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8CFFECBE-C561-1CC4-5844-0CAE52B2F87D}"/>
              </a:ext>
            </a:extLst>
          </p:cNvPr>
          <p:cNvSpPr>
            <a:spLocks noGrp="1"/>
          </p:cNvSpPr>
          <p:nvPr>
            <p:ph type="sldNum" sz="quarter" idx="5"/>
          </p:nvPr>
        </p:nvSpPr>
        <p:spPr/>
        <p:txBody>
          <a:bodyPr/>
          <a:lstStyle/>
          <a:p>
            <a:fld id="{54DBF211-BDC1-474E-B6BA-B82D07F27AE0}" type="slidenum">
              <a:rPr lang="en-SG" smtClean="0"/>
              <a:t>4</a:t>
            </a:fld>
            <a:endParaRPr lang="en-SG"/>
          </a:p>
        </p:txBody>
      </p:sp>
    </p:spTree>
    <p:extLst>
      <p:ext uri="{BB962C8B-B14F-4D97-AF65-F5344CB8AC3E}">
        <p14:creationId xmlns:p14="http://schemas.microsoft.com/office/powerpoint/2010/main" val="32454765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98915e9a02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2" name="Google Shape;1232;g98915e9a0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a:extLst>
            <a:ext uri="{FF2B5EF4-FFF2-40B4-BE49-F238E27FC236}">
              <a16:creationId xmlns:a16="http://schemas.microsoft.com/office/drawing/2014/main" id="{9D6BD142-5BFB-40AF-C85F-65A2AE7CB74F}"/>
            </a:ext>
          </a:extLst>
        </p:cNvPr>
        <p:cNvGrpSpPr/>
        <p:nvPr/>
      </p:nvGrpSpPr>
      <p:grpSpPr>
        <a:xfrm>
          <a:off x="0" y="0"/>
          <a:ext cx="0" cy="0"/>
          <a:chOff x="0" y="0"/>
          <a:chExt cx="0" cy="0"/>
        </a:xfrm>
      </p:grpSpPr>
      <p:sp>
        <p:nvSpPr>
          <p:cNvPr id="1231" name="Google Shape;1231;g98915e9a02_0_68:notes">
            <a:extLst>
              <a:ext uri="{FF2B5EF4-FFF2-40B4-BE49-F238E27FC236}">
                <a16:creationId xmlns:a16="http://schemas.microsoft.com/office/drawing/2014/main" id="{8A945749-13A6-9B36-924E-E3FFDC35E46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2" name="Google Shape;1232;g98915e9a02_0_68:notes">
            <a:extLst>
              <a:ext uri="{FF2B5EF4-FFF2-40B4-BE49-F238E27FC236}">
                <a16:creationId xmlns:a16="http://schemas.microsoft.com/office/drawing/2014/main" id="{8F0E6400-5D1B-018C-58A8-FB456AA7F0E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09275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0">
          <a:extLst>
            <a:ext uri="{FF2B5EF4-FFF2-40B4-BE49-F238E27FC236}">
              <a16:creationId xmlns:a16="http://schemas.microsoft.com/office/drawing/2014/main" id="{60525348-1AB7-8339-D21F-BBD5A7105036}"/>
            </a:ext>
          </a:extLst>
        </p:cNvPr>
        <p:cNvGrpSpPr/>
        <p:nvPr/>
      </p:nvGrpSpPr>
      <p:grpSpPr>
        <a:xfrm>
          <a:off x="0" y="0"/>
          <a:ext cx="0" cy="0"/>
          <a:chOff x="0" y="0"/>
          <a:chExt cx="0" cy="0"/>
        </a:xfrm>
      </p:grpSpPr>
      <p:sp>
        <p:nvSpPr>
          <p:cNvPr id="2571" name="Google Shape;2571;ge9f097b321_0_3972:notes">
            <a:extLst>
              <a:ext uri="{FF2B5EF4-FFF2-40B4-BE49-F238E27FC236}">
                <a16:creationId xmlns:a16="http://schemas.microsoft.com/office/drawing/2014/main" id="{4D90BA07-C0EA-A1A6-88FE-C278ADCF660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2" name="Google Shape;2572;ge9f097b321_0_3972:notes">
            <a:extLst>
              <a:ext uri="{FF2B5EF4-FFF2-40B4-BE49-F238E27FC236}">
                <a16:creationId xmlns:a16="http://schemas.microsoft.com/office/drawing/2014/main" id="{B8CAAE41-DC82-761A-99FA-52377AA4159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283423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0">
          <a:extLst>
            <a:ext uri="{FF2B5EF4-FFF2-40B4-BE49-F238E27FC236}">
              <a16:creationId xmlns:a16="http://schemas.microsoft.com/office/drawing/2014/main" id="{C9276B5D-28E9-B91E-1B8E-D8C69F8383A5}"/>
            </a:ext>
          </a:extLst>
        </p:cNvPr>
        <p:cNvGrpSpPr/>
        <p:nvPr/>
      </p:nvGrpSpPr>
      <p:grpSpPr>
        <a:xfrm>
          <a:off x="0" y="0"/>
          <a:ext cx="0" cy="0"/>
          <a:chOff x="0" y="0"/>
          <a:chExt cx="0" cy="0"/>
        </a:xfrm>
      </p:grpSpPr>
      <p:sp>
        <p:nvSpPr>
          <p:cNvPr id="2491" name="Google Shape;2491;ge9f097b321_0_39:notes">
            <a:extLst>
              <a:ext uri="{FF2B5EF4-FFF2-40B4-BE49-F238E27FC236}">
                <a16:creationId xmlns:a16="http://schemas.microsoft.com/office/drawing/2014/main" id="{197772B7-C46F-91A9-E697-ED03F118B0D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2" name="Google Shape;2492;ge9f097b321_0_39:notes">
            <a:extLst>
              <a:ext uri="{FF2B5EF4-FFF2-40B4-BE49-F238E27FC236}">
                <a16:creationId xmlns:a16="http://schemas.microsoft.com/office/drawing/2014/main" id="{C89981A5-E3F5-1DE9-6685-749905019E3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74911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715CB-32A0-44D9-6635-B6B2513231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9522CF-B213-34FC-34E3-0F272841BA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B9E751-8B92-D1FD-CBD4-A0575CCAB8A5}"/>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A37FA613-AB83-8833-AF46-12E28064A3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DBF211-BDC1-474E-B6BA-B82D07F27AE0}"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154013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64BE0-00D9-40A0-AB64-9EC0621D2FD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1008091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3">
          <a:extLst>
            <a:ext uri="{FF2B5EF4-FFF2-40B4-BE49-F238E27FC236}">
              <a16:creationId xmlns:a16="http://schemas.microsoft.com/office/drawing/2014/main" id="{3ABD0A72-2800-3311-D137-C06656ABDFF2}"/>
            </a:ext>
          </a:extLst>
        </p:cNvPr>
        <p:cNvGrpSpPr/>
        <p:nvPr/>
      </p:nvGrpSpPr>
      <p:grpSpPr>
        <a:xfrm>
          <a:off x="0" y="0"/>
          <a:ext cx="0" cy="0"/>
          <a:chOff x="0" y="0"/>
          <a:chExt cx="0" cy="0"/>
        </a:xfrm>
      </p:grpSpPr>
      <p:sp>
        <p:nvSpPr>
          <p:cNvPr id="2214" name="Google Shape;2214;ge9f097b321_0_5:notes">
            <a:extLst>
              <a:ext uri="{FF2B5EF4-FFF2-40B4-BE49-F238E27FC236}">
                <a16:creationId xmlns:a16="http://schemas.microsoft.com/office/drawing/2014/main" id="{3ADE3EA9-DF57-F7FE-F5DD-A360074033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5" name="Google Shape;2215;ge9f097b321_0_5:notes">
            <a:extLst>
              <a:ext uri="{FF2B5EF4-FFF2-40B4-BE49-F238E27FC236}">
                <a16:creationId xmlns:a16="http://schemas.microsoft.com/office/drawing/2014/main" id="{5A2BCA72-B8DA-DADF-55BC-C76EF55903A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065326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https://www.facebook.com/baokefb</a:t>
            </a:r>
          </a:p>
        </p:txBody>
      </p:sp>
    </p:spTree>
    <p:extLst>
      <p:ext uri="{BB962C8B-B14F-4D97-AF65-F5344CB8AC3E}">
        <p14:creationId xmlns:p14="http://schemas.microsoft.com/office/powerpoint/2010/main" val="29859515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2">
          <a:extLst>
            <a:ext uri="{FF2B5EF4-FFF2-40B4-BE49-F238E27FC236}">
              <a16:creationId xmlns:a16="http://schemas.microsoft.com/office/drawing/2014/main" id="{49A6B5AF-F212-4BA8-2FF4-CF25D13C7CF5}"/>
            </a:ext>
          </a:extLst>
        </p:cNvPr>
        <p:cNvGrpSpPr/>
        <p:nvPr/>
      </p:nvGrpSpPr>
      <p:grpSpPr>
        <a:xfrm>
          <a:off x="0" y="0"/>
          <a:ext cx="0" cy="0"/>
          <a:chOff x="0" y="0"/>
          <a:chExt cx="0" cy="0"/>
        </a:xfrm>
      </p:grpSpPr>
      <p:sp>
        <p:nvSpPr>
          <p:cNvPr id="2183" name="Google Shape;2183;ge9f097b321_0_0:notes">
            <a:extLst>
              <a:ext uri="{FF2B5EF4-FFF2-40B4-BE49-F238E27FC236}">
                <a16:creationId xmlns:a16="http://schemas.microsoft.com/office/drawing/2014/main" id="{F0B8FB78-3F0F-E3F4-90CD-BF38F9F3DD2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4" name="Google Shape;2184;ge9f097b321_0_0:notes">
            <a:extLst>
              <a:ext uri="{FF2B5EF4-FFF2-40B4-BE49-F238E27FC236}">
                <a16:creationId xmlns:a16="http://schemas.microsoft.com/office/drawing/2014/main" id="{22041E3A-FCE3-091E-06E0-99B1A1231BF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96150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CFB89-EB54-7B88-EE63-5B241791F2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C3EF6E-B8C2-E0BC-DEA2-439A1746E6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C68885-A2C6-0484-062B-18CB836D3D6D}"/>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69CC2DB4-0858-E99C-AF19-71B11E078D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DBF211-BDC1-474E-B6BA-B82D07F27AE0}"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40433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A3A16-7A74-2BE4-FE01-3DB1717722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D54FFA-857B-D536-7055-35244C584B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3DAB58-21A6-A62F-AAF2-8891C2FD9943}"/>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ECB26821-6035-16B7-85E8-D2FD994C3F73}"/>
              </a:ext>
            </a:extLst>
          </p:cNvPr>
          <p:cNvSpPr>
            <a:spLocks noGrp="1"/>
          </p:cNvSpPr>
          <p:nvPr>
            <p:ph type="sldNum" sz="quarter" idx="5"/>
          </p:nvPr>
        </p:nvSpPr>
        <p:spPr/>
        <p:txBody>
          <a:bodyPr/>
          <a:lstStyle/>
          <a:p>
            <a:fld id="{54DBF211-BDC1-474E-B6BA-B82D07F27AE0}" type="slidenum">
              <a:rPr lang="en-SG" smtClean="0"/>
              <a:t>5</a:t>
            </a:fld>
            <a:endParaRPr lang="en-SG"/>
          </a:p>
        </p:txBody>
      </p:sp>
    </p:spTree>
    <p:extLst>
      <p:ext uri="{BB962C8B-B14F-4D97-AF65-F5344CB8AC3E}">
        <p14:creationId xmlns:p14="http://schemas.microsoft.com/office/powerpoint/2010/main" val="592283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151C8-2B83-379C-FE0C-E477B18209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D35FF6-E1B4-B8A2-991C-A0268CB0D9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9EBF02-66DE-8DAF-0923-996BE4707596}"/>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E1359F5D-219E-1FB8-03BD-767918C75DC8}"/>
              </a:ext>
            </a:extLst>
          </p:cNvPr>
          <p:cNvSpPr>
            <a:spLocks noGrp="1"/>
          </p:cNvSpPr>
          <p:nvPr>
            <p:ph type="sldNum" sz="quarter" idx="5"/>
          </p:nvPr>
        </p:nvSpPr>
        <p:spPr/>
        <p:txBody>
          <a:bodyPr/>
          <a:lstStyle/>
          <a:p>
            <a:fld id="{54DBF211-BDC1-474E-B6BA-B82D07F27AE0}" type="slidenum">
              <a:rPr lang="en-SG" smtClean="0"/>
              <a:t>6</a:t>
            </a:fld>
            <a:endParaRPr lang="en-SG"/>
          </a:p>
        </p:txBody>
      </p:sp>
    </p:spTree>
    <p:extLst>
      <p:ext uri="{BB962C8B-B14F-4D97-AF65-F5344CB8AC3E}">
        <p14:creationId xmlns:p14="http://schemas.microsoft.com/office/powerpoint/2010/main" val="410412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ge9f097b321_0_25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1" name="Google Shape;2081;ge9f097b321_0_25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2">
          <a:extLst>
            <a:ext uri="{FF2B5EF4-FFF2-40B4-BE49-F238E27FC236}">
              <a16:creationId xmlns:a16="http://schemas.microsoft.com/office/drawing/2014/main" id="{5EFCD3BB-3187-C0F9-3BEA-868494FB2B64}"/>
            </a:ext>
          </a:extLst>
        </p:cNvPr>
        <p:cNvGrpSpPr/>
        <p:nvPr/>
      </p:nvGrpSpPr>
      <p:grpSpPr>
        <a:xfrm>
          <a:off x="0" y="0"/>
          <a:ext cx="0" cy="0"/>
          <a:chOff x="0" y="0"/>
          <a:chExt cx="0" cy="0"/>
        </a:xfrm>
      </p:grpSpPr>
      <p:sp>
        <p:nvSpPr>
          <p:cNvPr id="2183" name="Google Shape;2183;ge9f097b321_0_0:notes">
            <a:extLst>
              <a:ext uri="{FF2B5EF4-FFF2-40B4-BE49-F238E27FC236}">
                <a16:creationId xmlns:a16="http://schemas.microsoft.com/office/drawing/2014/main" id="{AC8B9387-2B34-CE49-A287-5BB8CB9994F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4" name="Google Shape;2184;ge9f097b321_0_0:notes">
            <a:extLst>
              <a:ext uri="{FF2B5EF4-FFF2-40B4-BE49-F238E27FC236}">
                <a16:creationId xmlns:a16="http://schemas.microsoft.com/office/drawing/2014/main" id="{C6DA05D3-C759-DD9E-F8D9-115D0768668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6105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605AB-FB34-44C1-4417-B527704258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F2BF89-C9AE-0BC3-B7B7-C9C9A041E4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FAA77C-326A-255A-1704-C5E219EF1202}"/>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98A0DE7F-10FD-78BA-4DE0-27BAC8A8BF38}"/>
              </a:ext>
            </a:extLst>
          </p:cNvPr>
          <p:cNvSpPr>
            <a:spLocks noGrp="1"/>
          </p:cNvSpPr>
          <p:nvPr>
            <p:ph type="sldNum" sz="quarter" idx="5"/>
          </p:nvPr>
        </p:nvSpPr>
        <p:spPr/>
        <p:txBody>
          <a:bodyPr/>
          <a:lstStyle/>
          <a:p>
            <a:fld id="{54DBF211-BDC1-474E-B6BA-B82D07F27AE0}" type="slidenum">
              <a:rPr lang="en-SG" smtClean="0"/>
              <a:t>9</a:t>
            </a:fld>
            <a:endParaRPr lang="en-SG"/>
          </a:p>
        </p:txBody>
      </p:sp>
    </p:spTree>
    <p:extLst>
      <p:ext uri="{BB962C8B-B14F-4D97-AF65-F5344CB8AC3E}">
        <p14:creationId xmlns:p14="http://schemas.microsoft.com/office/powerpoint/2010/main" val="2235741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lgn="ct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a:p>
            <a:endParaRPr lang="en-US" dirty="0"/>
          </a:p>
        </p:txBody>
      </p:sp>
      <p:sp>
        <p:nvSpPr>
          <p:cNvPr id="4" name="Slide Number Placeholder 3"/>
          <p:cNvSpPr>
            <a:spLocks noGrp="1"/>
          </p:cNvSpPr>
          <p:nvPr>
            <p:ph type="sldNum" sz="quarter" idx="10"/>
          </p:nvPr>
        </p:nvSpPr>
        <p:spPr/>
        <p:txBody>
          <a:bodyPr/>
          <a:lstStyle/>
          <a:p>
            <a:fld id="{54DBF211-BDC1-474E-B6BA-B82D07F27AE0}" type="slidenum">
              <a:rPr lang="en-SG" smtClean="0"/>
              <a:t>10</a:t>
            </a:fld>
            <a:endParaRPr lang="en-SG"/>
          </a:p>
        </p:txBody>
      </p:sp>
    </p:spTree>
    <p:extLst>
      <p:ext uri="{BB962C8B-B14F-4D97-AF65-F5344CB8AC3E}">
        <p14:creationId xmlns:p14="http://schemas.microsoft.com/office/powerpoint/2010/main" val="997719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2.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1"/>
        <p:cNvGrpSpPr/>
        <p:nvPr/>
      </p:nvGrpSpPr>
      <p:grpSpPr>
        <a:xfrm>
          <a:off x="0" y="0"/>
          <a:ext cx="0" cy="0"/>
          <a:chOff x="0" y="0"/>
          <a:chExt cx="0" cy="0"/>
        </a:xfrm>
      </p:grpSpPr>
      <p:grpSp>
        <p:nvGrpSpPr>
          <p:cNvPr id="62" name="Google Shape;62;p2"/>
          <p:cNvGrpSpPr/>
          <p:nvPr/>
        </p:nvGrpSpPr>
        <p:grpSpPr>
          <a:xfrm>
            <a:off x="444199" y="832501"/>
            <a:ext cx="11281123" cy="5179207"/>
            <a:chOff x="333149" y="624375"/>
            <a:chExt cx="8460842" cy="3884405"/>
          </a:xfrm>
        </p:grpSpPr>
        <p:grpSp>
          <p:nvGrpSpPr>
            <p:cNvPr id="63" name="Google Shape;63;p2"/>
            <p:cNvGrpSpPr/>
            <p:nvPr/>
          </p:nvGrpSpPr>
          <p:grpSpPr>
            <a:xfrm>
              <a:off x="8448509" y="1614245"/>
              <a:ext cx="164588" cy="172807"/>
              <a:chOff x="7482237" y="2937046"/>
              <a:chExt cx="306152" cy="320428"/>
            </a:xfrm>
          </p:grpSpPr>
          <p:sp>
            <p:nvSpPr>
              <p:cNvPr id="64" name="Google Shape;64;p2"/>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 name="Google Shape;67;p2"/>
            <p:cNvGrpSpPr/>
            <p:nvPr/>
          </p:nvGrpSpPr>
          <p:grpSpPr>
            <a:xfrm>
              <a:off x="333149" y="624375"/>
              <a:ext cx="8460842" cy="3884405"/>
              <a:chOff x="333149" y="624375"/>
              <a:chExt cx="8460842" cy="3884405"/>
            </a:xfrm>
          </p:grpSpPr>
          <p:grpSp>
            <p:nvGrpSpPr>
              <p:cNvPr id="68" name="Google Shape;68;p2"/>
              <p:cNvGrpSpPr/>
              <p:nvPr/>
            </p:nvGrpSpPr>
            <p:grpSpPr>
              <a:xfrm>
                <a:off x="7546239" y="648352"/>
                <a:ext cx="182895" cy="192065"/>
                <a:chOff x="7482237" y="2937046"/>
                <a:chExt cx="306152" cy="320428"/>
              </a:xfrm>
            </p:grpSpPr>
            <p:sp>
              <p:nvSpPr>
                <p:cNvPr id="69" name="Google Shape;69;p2"/>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 name="Google Shape;72;p2"/>
              <p:cNvGrpSpPr/>
              <p:nvPr/>
            </p:nvGrpSpPr>
            <p:grpSpPr>
              <a:xfrm>
                <a:off x="1884813" y="2175241"/>
                <a:ext cx="131688" cy="145801"/>
                <a:chOff x="392069" y="2889775"/>
                <a:chExt cx="260150" cy="285213"/>
              </a:xfrm>
            </p:grpSpPr>
            <p:sp>
              <p:nvSpPr>
                <p:cNvPr id="73" name="Google Shape;73;p2"/>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 name="Google Shape;76;p2"/>
              <p:cNvGrpSpPr/>
              <p:nvPr/>
            </p:nvGrpSpPr>
            <p:grpSpPr>
              <a:xfrm>
                <a:off x="8662308" y="2534935"/>
                <a:ext cx="131683" cy="142196"/>
                <a:chOff x="5977101" y="3004938"/>
                <a:chExt cx="227235" cy="246270"/>
              </a:xfrm>
            </p:grpSpPr>
            <p:sp>
              <p:nvSpPr>
                <p:cNvPr id="77" name="Google Shape;77;p2"/>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 name="Google Shape;80;p2"/>
              <p:cNvGrpSpPr/>
              <p:nvPr/>
            </p:nvGrpSpPr>
            <p:grpSpPr>
              <a:xfrm>
                <a:off x="6196479" y="695302"/>
                <a:ext cx="182877" cy="192070"/>
                <a:chOff x="1509202" y="3627389"/>
                <a:chExt cx="334389" cy="343350"/>
              </a:xfrm>
            </p:grpSpPr>
            <p:sp>
              <p:nvSpPr>
                <p:cNvPr id="81" name="Google Shape;81;p2"/>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 name="Google Shape;86;p2"/>
              <p:cNvGrpSpPr/>
              <p:nvPr/>
            </p:nvGrpSpPr>
            <p:grpSpPr>
              <a:xfrm>
                <a:off x="6321953" y="2128971"/>
                <a:ext cx="146317" cy="158031"/>
                <a:chOff x="5977101" y="3004938"/>
                <a:chExt cx="227235" cy="246270"/>
              </a:xfrm>
            </p:grpSpPr>
            <p:sp>
              <p:nvSpPr>
                <p:cNvPr id="87" name="Google Shape;87;p2"/>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 name="Google Shape;90;p2"/>
              <p:cNvGrpSpPr/>
              <p:nvPr/>
            </p:nvGrpSpPr>
            <p:grpSpPr>
              <a:xfrm>
                <a:off x="1212009" y="1118384"/>
                <a:ext cx="182877" cy="192070"/>
                <a:chOff x="1509202" y="3627389"/>
                <a:chExt cx="334389" cy="343350"/>
              </a:xfrm>
            </p:grpSpPr>
            <p:sp>
              <p:nvSpPr>
                <p:cNvPr id="91" name="Google Shape;91;p2"/>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 name="Google Shape;96;p2"/>
              <p:cNvGrpSpPr/>
              <p:nvPr/>
            </p:nvGrpSpPr>
            <p:grpSpPr>
              <a:xfrm>
                <a:off x="1053822" y="2408952"/>
                <a:ext cx="182877" cy="192070"/>
                <a:chOff x="1509202" y="3627389"/>
                <a:chExt cx="334389" cy="343350"/>
              </a:xfrm>
            </p:grpSpPr>
            <p:sp>
              <p:nvSpPr>
                <p:cNvPr id="97" name="Google Shape;97;p2"/>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 name="Google Shape;102;p2"/>
              <p:cNvGrpSpPr/>
              <p:nvPr/>
            </p:nvGrpSpPr>
            <p:grpSpPr>
              <a:xfrm>
                <a:off x="333150" y="864396"/>
                <a:ext cx="131688" cy="145801"/>
                <a:chOff x="392069" y="2889775"/>
                <a:chExt cx="260150" cy="285213"/>
              </a:xfrm>
            </p:grpSpPr>
            <p:sp>
              <p:nvSpPr>
                <p:cNvPr id="103" name="Google Shape;103;p2"/>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 name="Google Shape;106;p2"/>
              <p:cNvGrpSpPr/>
              <p:nvPr/>
            </p:nvGrpSpPr>
            <p:grpSpPr>
              <a:xfrm>
                <a:off x="1786281" y="4316710"/>
                <a:ext cx="182877" cy="192070"/>
                <a:chOff x="1509202" y="3627389"/>
                <a:chExt cx="334389" cy="343350"/>
              </a:xfrm>
            </p:grpSpPr>
            <p:sp>
              <p:nvSpPr>
                <p:cNvPr id="107" name="Google Shape;107;p2"/>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2"/>
              <p:cNvGrpSpPr/>
              <p:nvPr/>
            </p:nvGrpSpPr>
            <p:grpSpPr>
              <a:xfrm>
                <a:off x="333149" y="4287850"/>
                <a:ext cx="131688" cy="145801"/>
                <a:chOff x="392069" y="2889775"/>
                <a:chExt cx="260150" cy="285213"/>
              </a:xfrm>
            </p:grpSpPr>
            <p:sp>
              <p:nvSpPr>
                <p:cNvPr id="113" name="Google Shape;113;p2"/>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 name="Google Shape;116;p2"/>
              <p:cNvGrpSpPr/>
              <p:nvPr/>
            </p:nvGrpSpPr>
            <p:grpSpPr>
              <a:xfrm>
                <a:off x="6842675" y="1094413"/>
                <a:ext cx="228602" cy="240023"/>
                <a:chOff x="6842675" y="1094413"/>
                <a:chExt cx="228602" cy="240023"/>
              </a:xfrm>
            </p:grpSpPr>
            <p:sp>
              <p:nvSpPr>
                <p:cNvPr id="117" name="Google Shape;117;p2"/>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 name="Google Shape;119;p2"/>
              <p:cNvGrpSpPr/>
              <p:nvPr/>
            </p:nvGrpSpPr>
            <p:grpSpPr>
              <a:xfrm>
                <a:off x="333150" y="2652863"/>
                <a:ext cx="228602" cy="240023"/>
                <a:chOff x="6842675" y="1094413"/>
                <a:chExt cx="228602" cy="240023"/>
              </a:xfrm>
            </p:grpSpPr>
            <p:sp>
              <p:nvSpPr>
                <p:cNvPr id="120" name="Google Shape;120;p2"/>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2"/>
              <p:cNvGrpSpPr/>
              <p:nvPr/>
            </p:nvGrpSpPr>
            <p:grpSpPr>
              <a:xfrm>
                <a:off x="7618850" y="4240738"/>
                <a:ext cx="228602" cy="240023"/>
                <a:chOff x="6842675" y="1094413"/>
                <a:chExt cx="228602" cy="240023"/>
              </a:xfrm>
            </p:grpSpPr>
            <p:sp>
              <p:nvSpPr>
                <p:cNvPr id="123" name="Google Shape;123;p2"/>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2"/>
              <p:cNvGrpSpPr/>
              <p:nvPr/>
            </p:nvGrpSpPr>
            <p:grpSpPr>
              <a:xfrm>
                <a:off x="1847375" y="624375"/>
                <a:ext cx="228602" cy="240023"/>
                <a:chOff x="6842675" y="1094413"/>
                <a:chExt cx="228602" cy="240023"/>
              </a:xfrm>
            </p:grpSpPr>
            <p:sp>
              <p:nvSpPr>
                <p:cNvPr id="126" name="Google Shape;126;p2"/>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28" name="Google Shape;128;p2"/>
          <p:cNvSpPr txBox="1">
            <a:spLocks noGrp="1"/>
          </p:cNvSpPr>
          <p:nvPr>
            <p:ph type="ctrTitle"/>
          </p:nvPr>
        </p:nvSpPr>
        <p:spPr>
          <a:xfrm>
            <a:off x="1994284" y="3745000"/>
            <a:ext cx="7739200" cy="17908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101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29" name="Google Shape;129;p2"/>
          <p:cNvSpPr txBox="1">
            <a:spLocks noGrp="1"/>
          </p:cNvSpPr>
          <p:nvPr>
            <p:ph type="subTitle" idx="1"/>
          </p:nvPr>
        </p:nvSpPr>
        <p:spPr>
          <a:xfrm>
            <a:off x="2947884" y="5465700"/>
            <a:ext cx="5832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950045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99"/>
        <p:cNvGrpSpPr/>
        <p:nvPr/>
      </p:nvGrpSpPr>
      <p:grpSpPr>
        <a:xfrm>
          <a:off x="0" y="0"/>
          <a:ext cx="0" cy="0"/>
          <a:chOff x="0" y="0"/>
          <a:chExt cx="0" cy="0"/>
        </a:xfrm>
      </p:grpSpPr>
    </p:spTree>
    <p:extLst>
      <p:ext uri="{BB962C8B-B14F-4D97-AF65-F5344CB8AC3E}">
        <p14:creationId xmlns:p14="http://schemas.microsoft.com/office/powerpoint/2010/main" val="92901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2F8764-41E1-4F9B-B41D-4DC66420159D}" type="datetimeFigureOut">
              <a:rPr lang="en-US" smtClean="0"/>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071982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55" indent="0">
              <a:buNone/>
              <a:defRPr sz="2000" b="1"/>
            </a:lvl2pPr>
            <a:lvl3pPr marL="914309" indent="0">
              <a:buNone/>
              <a:defRPr sz="18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3"/>
            <a:ext cx="5389033" cy="639763"/>
          </a:xfrm>
        </p:spPr>
        <p:txBody>
          <a:bodyPr anchor="b"/>
          <a:lstStyle>
            <a:lvl1pPr marL="0" indent="0">
              <a:buNone/>
              <a:defRPr sz="2400" b="1"/>
            </a:lvl1pPr>
            <a:lvl2pPr marL="457155" indent="0">
              <a:buNone/>
              <a:defRPr sz="2000" b="1"/>
            </a:lvl2pPr>
            <a:lvl3pPr marL="914309" indent="0">
              <a:buNone/>
              <a:defRPr sz="18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2F8764-41E1-4F9B-B41D-4DC66420159D}" type="datetimeFigureOut">
              <a:rPr lang="en-US" smtClean="0"/>
              <a:t>3/3/2025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587779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2F8764-41E1-4F9B-B41D-4DC66420159D}" type="datetimeFigureOut">
              <a:rPr lang="en-US" smtClean="0"/>
              <a:t>3/3/2025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880702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F8764-41E1-4F9B-B41D-4DC66420159D}" type="datetimeFigureOut">
              <a:rPr lang="en-US" smtClean="0"/>
              <a:t>3/3/2025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250734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155" indent="0">
              <a:buNone/>
              <a:defRPr sz="1200"/>
            </a:lvl2pPr>
            <a:lvl3pPr marL="914309" indent="0">
              <a:buNone/>
              <a:defRPr sz="10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70450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en-US"/>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400"/>
            </a:lvl1pPr>
            <a:lvl2pPr marL="457155" indent="0">
              <a:buNone/>
              <a:defRPr sz="1200"/>
            </a:lvl2pPr>
            <a:lvl3pPr marL="914309" indent="0">
              <a:buNone/>
              <a:defRPr sz="10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162729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95466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4"/>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489795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6708D-E55C-4A96-8D28-99BD113E0F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860B5B-D8E3-50D7-A322-C102D632A842}"/>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596730-2B2C-3502-5EFB-475177FD2F25}"/>
              </a:ext>
            </a:extLst>
          </p:cNvPr>
          <p:cNvSpPr>
            <a:spLocks noGrp="1"/>
          </p:cNvSpPr>
          <p:nvPr>
            <p:ph type="dt" sz="half" idx="10"/>
          </p:nvPr>
        </p:nvSpPr>
        <p:spPr/>
        <p:txBody>
          <a:bodyPr/>
          <a:lstStyle/>
          <a:p>
            <a:fld id="{B8996D46-A51C-4330-ADBC-85D5E8651091}" type="datetimeFigureOut">
              <a:rPr lang="en-US" smtClean="0"/>
              <a:t>3/3/2025</a:t>
            </a:fld>
            <a:endParaRPr lang="en-US"/>
          </a:p>
        </p:txBody>
      </p:sp>
      <p:sp>
        <p:nvSpPr>
          <p:cNvPr id="5" name="Footer Placeholder 4">
            <a:extLst>
              <a:ext uri="{FF2B5EF4-FFF2-40B4-BE49-F238E27FC236}">
                <a16:creationId xmlns:a16="http://schemas.microsoft.com/office/drawing/2014/main" id="{E9155C23-B614-7251-7FB4-B31FB47A1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A22D0-FF13-67CB-7CFB-57675BB07002}"/>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106534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C6C10-02C3-AFA9-E47D-6E24F5EC82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457201-DD0C-8232-B9A9-90470B3568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3E9D71-6325-7EEA-469D-4D08A60CBEE7}"/>
              </a:ext>
            </a:extLst>
          </p:cNvPr>
          <p:cNvSpPr>
            <a:spLocks noGrp="1"/>
          </p:cNvSpPr>
          <p:nvPr>
            <p:ph type="dt" sz="half" idx="10"/>
          </p:nvPr>
        </p:nvSpPr>
        <p:spPr/>
        <p:txBody>
          <a:bodyPr/>
          <a:lstStyle/>
          <a:p>
            <a:fld id="{B8996D46-A51C-4330-ADBC-85D5E8651091}" type="datetimeFigureOut">
              <a:rPr lang="en-US" smtClean="0"/>
              <a:t>3/3/2025</a:t>
            </a:fld>
            <a:endParaRPr lang="en-US"/>
          </a:p>
        </p:txBody>
      </p:sp>
      <p:sp>
        <p:nvSpPr>
          <p:cNvPr id="5" name="Footer Placeholder 4">
            <a:extLst>
              <a:ext uri="{FF2B5EF4-FFF2-40B4-BE49-F238E27FC236}">
                <a16:creationId xmlns:a16="http://schemas.microsoft.com/office/drawing/2014/main" id="{4C8632A5-A301-7310-A808-488D3006A0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4C547C-FBC0-AC54-50CB-55CC77BD3C46}"/>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125090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00"/>
        <p:cNvGrpSpPr/>
        <p:nvPr/>
      </p:nvGrpSpPr>
      <p:grpSpPr>
        <a:xfrm>
          <a:off x="0" y="0"/>
          <a:ext cx="0" cy="0"/>
          <a:chOff x="0" y="0"/>
          <a:chExt cx="0" cy="0"/>
        </a:xfrm>
      </p:grpSpPr>
      <p:sp>
        <p:nvSpPr>
          <p:cNvPr id="601" name="Google Shape;601;p13"/>
          <p:cNvSpPr txBox="1">
            <a:spLocks noGrp="1"/>
          </p:cNvSpPr>
          <p:nvPr>
            <p:ph type="title" hasCustomPrompt="1"/>
          </p:nvPr>
        </p:nvSpPr>
        <p:spPr>
          <a:xfrm>
            <a:off x="1038567" y="1733876"/>
            <a:ext cx="1219200" cy="647200"/>
          </a:xfrm>
          <a:prstGeom prst="rect">
            <a:avLst/>
          </a:prstGeom>
        </p:spPr>
        <p:txBody>
          <a:bodyPr spcFirstLastPara="1" wrap="square" lIns="90000" tIns="252000" rIns="91425" bIns="0" anchor="ctr" anchorCtr="0">
            <a:noAutofit/>
          </a:bodyPr>
          <a:lstStyle>
            <a:lvl1pPr lvl="0" rtl="0">
              <a:lnSpc>
                <a:spcPct val="115000"/>
              </a:lnSpc>
              <a:spcBef>
                <a:spcPts val="0"/>
              </a:spcBef>
              <a:spcAft>
                <a:spcPts val="0"/>
              </a:spcAft>
              <a:buClr>
                <a:schemeClr val="lt1"/>
              </a:buClr>
              <a:buSzPts val="3000"/>
              <a:buNone/>
              <a:defRPr sz="4000">
                <a:solidFill>
                  <a:schemeClr val="lt1"/>
                </a:solidFill>
              </a:defRPr>
            </a:lvl1pPr>
            <a:lvl2pPr lvl="1" rtl="0">
              <a:spcBef>
                <a:spcPts val="0"/>
              </a:spcBef>
              <a:spcAft>
                <a:spcPts val="0"/>
              </a:spcAft>
              <a:buClr>
                <a:schemeClr val="lt1"/>
              </a:buClr>
              <a:buSzPts val="3000"/>
              <a:buNone/>
              <a:defRPr sz="4000">
                <a:solidFill>
                  <a:schemeClr val="lt1"/>
                </a:solidFill>
              </a:defRPr>
            </a:lvl2pPr>
            <a:lvl3pPr lvl="2" rtl="0">
              <a:spcBef>
                <a:spcPts val="0"/>
              </a:spcBef>
              <a:spcAft>
                <a:spcPts val="0"/>
              </a:spcAft>
              <a:buClr>
                <a:schemeClr val="lt1"/>
              </a:buClr>
              <a:buSzPts val="3000"/>
              <a:buNone/>
              <a:defRPr sz="4000">
                <a:solidFill>
                  <a:schemeClr val="lt1"/>
                </a:solidFill>
              </a:defRPr>
            </a:lvl3pPr>
            <a:lvl4pPr lvl="3" rtl="0">
              <a:spcBef>
                <a:spcPts val="0"/>
              </a:spcBef>
              <a:spcAft>
                <a:spcPts val="0"/>
              </a:spcAft>
              <a:buClr>
                <a:schemeClr val="lt1"/>
              </a:buClr>
              <a:buSzPts val="3000"/>
              <a:buNone/>
              <a:defRPr sz="4000">
                <a:solidFill>
                  <a:schemeClr val="lt1"/>
                </a:solidFill>
              </a:defRPr>
            </a:lvl4pPr>
            <a:lvl5pPr lvl="4" rtl="0">
              <a:spcBef>
                <a:spcPts val="0"/>
              </a:spcBef>
              <a:spcAft>
                <a:spcPts val="0"/>
              </a:spcAft>
              <a:buClr>
                <a:schemeClr val="lt1"/>
              </a:buClr>
              <a:buSzPts val="3000"/>
              <a:buNone/>
              <a:defRPr sz="4000">
                <a:solidFill>
                  <a:schemeClr val="lt1"/>
                </a:solidFill>
              </a:defRPr>
            </a:lvl5pPr>
            <a:lvl6pPr lvl="5" rtl="0">
              <a:spcBef>
                <a:spcPts val="0"/>
              </a:spcBef>
              <a:spcAft>
                <a:spcPts val="0"/>
              </a:spcAft>
              <a:buClr>
                <a:schemeClr val="lt1"/>
              </a:buClr>
              <a:buSzPts val="3000"/>
              <a:buNone/>
              <a:defRPr sz="4000">
                <a:solidFill>
                  <a:schemeClr val="lt1"/>
                </a:solidFill>
              </a:defRPr>
            </a:lvl6pPr>
            <a:lvl7pPr lvl="6" rtl="0">
              <a:spcBef>
                <a:spcPts val="0"/>
              </a:spcBef>
              <a:spcAft>
                <a:spcPts val="0"/>
              </a:spcAft>
              <a:buClr>
                <a:schemeClr val="lt1"/>
              </a:buClr>
              <a:buSzPts val="3000"/>
              <a:buNone/>
              <a:defRPr sz="4000">
                <a:solidFill>
                  <a:schemeClr val="lt1"/>
                </a:solidFill>
              </a:defRPr>
            </a:lvl7pPr>
            <a:lvl8pPr lvl="7" rtl="0">
              <a:spcBef>
                <a:spcPts val="0"/>
              </a:spcBef>
              <a:spcAft>
                <a:spcPts val="0"/>
              </a:spcAft>
              <a:buClr>
                <a:schemeClr val="lt1"/>
              </a:buClr>
              <a:buSzPts val="3000"/>
              <a:buNone/>
              <a:defRPr sz="4000">
                <a:solidFill>
                  <a:schemeClr val="lt1"/>
                </a:solidFill>
              </a:defRPr>
            </a:lvl8pPr>
            <a:lvl9pPr lvl="8" rtl="0">
              <a:spcBef>
                <a:spcPts val="0"/>
              </a:spcBef>
              <a:spcAft>
                <a:spcPts val="0"/>
              </a:spcAft>
              <a:buClr>
                <a:schemeClr val="lt1"/>
              </a:buClr>
              <a:buSzPts val="3000"/>
              <a:buNone/>
              <a:defRPr sz="4000">
                <a:solidFill>
                  <a:schemeClr val="lt1"/>
                </a:solidFill>
              </a:defRPr>
            </a:lvl9pPr>
          </a:lstStyle>
          <a:p>
            <a:r>
              <a:t>xx%</a:t>
            </a:r>
          </a:p>
        </p:txBody>
      </p:sp>
      <p:sp>
        <p:nvSpPr>
          <p:cNvPr id="602" name="Google Shape;602;p13"/>
          <p:cNvSpPr txBox="1">
            <a:spLocks noGrp="1"/>
          </p:cNvSpPr>
          <p:nvPr>
            <p:ph type="title" idx="2" hasCustomPrompt="1"/>
          </p:nvPr>
        </p:nvSpPr>
        <p:spPr>
          <a:xfrm>
            <a:off x="4601619" y="1733876"/>
            <a:ext cx="1219200" cy="647200"/>
          </a:xfrm>
          <a:prstGeom prst="rect">
            <a:avLst/>
          </a:prstGeom>
        </p:spPr>
        <p:txBody>
          <a:bodyPr spcFirstLastPara="1" wrap="square" lIns="90000" tIns="252000" rIns="91425" bIns="0" anchor="ctr" anchorCtr="0">
            <a:noAutofit/>
          </a:bodyPr>
          <a:lstStyle>
            <a:lvl1pPr lvl="0" rtl="0">
              <a:lnSpc>
                <a:spcPct val="115000"/>
              </a:lnSpc>
              <a:spcBef>
                <a:spcPts val="0"/>
              </a:spcBef>
              <a:spcAft>
                <a:spcPts val="0"/>
              </a:spcAft>
              <a:buClr>
                <a:schemeClr val="lt1"/>
              </a:buClr>
              <a:buSzPts val="3000"/>
              <a:buNone/>
              <a:defRPr sz="4000">
                <a:solidFill>
                  <a:schemeClr val="lt1"/>
                </a:solidFill>
              </a:defRPr>
            </a:lvl1pPr>
            <a:lvl2pPr lvl="1" rtl="0">
              <a:spcBef>
                <a:spcPts val="0"/>
              </a:spcBef>
              <a:spcAft>
                <a:spcPts val="0"/>
              </a:spcAft>
              <a:buClr>
                <a:schemeClr val="lt1"/>
              </a:buClr>
              <a:buSzPts val="3000"/>
              <a:buNone/>
              <a:defRPr sz="4000">
                <a:solidFill>
                  <a:schemeClr val="lt1"/>
                </a:solidFill>
              </a:defRPr>
            </a:lvl2pPr>
            <a:lvl3pPr lvl="2" rtl="0">
              <a:spcBef>
                <a:spcPts val="0"/>
              </a:spcBef>
              <a:spcAft>
                <a:spcPts val="0"/>
              </a:spcAft>
              <a:buClr>
                <a:schemeClr val="lt1"/>
              </a:buClr>
              <a:buSzPts val="3000"/>
              <a:buNone/>
              <a:defRPr sz="4000">
                <a:solidFill>
                  <a:schemeClr val="lt1"/>
                </a:solidFill>
              </a:defRPr>
            </a:lvl3pPr>
            <a:lvl4pPr lvl="3" rtl="0">
              <a:spcBef>
                <a:spcPts val="0"/>
              </a:spcBef>
              <a:spcAft>
                <a:spcPts val="0"/>
              </a:spcAft>
              <a:buClr>
                <a:schemeClr val="lt1"/>
              </a:buClr>
              <a:buSzPts val="3000"/>
              <a:buNone/>
              <a:defRPr sz="4000">
                <a:solidFill>
                  <a:schemeClr val="lt1"/>
                </a:solidFill>
              </a:defRPr>
            </a:lvl4pPr>
            <a:lvl5pPr lvl="4" rtl="0">
              <a:spcBef>
                <a:spcPts val="0"/>
              </a:spcBef>
              <a:spcAft>
                <a:spcPts val="0"/>
              </a:spcAft>
              <a:buClr>
                <a:schemeClr val="lt1"/>
              </a:buClr>
              <a:buSzPts val="3000"/>
              <a:buNone/>
              <a:defRPr sz="4000">
                <a:solidFill>
                  <a:schemeClr val="lt1"/>
                </a:solidFill>
              </a:defRPr>
            </a:lvl5pPr>
            <a:lvl6pPr lvl="5" rtl="0">
              <a:spcBef>
                <a:spcPts val="0"/>
              </a:spcBef>
              <a:spcAft>
                <a:spcPts val="0"/>
              </a:spcAft>
              <a:buClr>
                <a:schemeClr val="lt1"/>
              </a:buClr>
              <a:buSzPts val="3000"/>
              <a:buNone/>
              <a:defRPr sz="4000">
                <a:solidFill>
                  <a:schemeClr val="lt1"/>
                </a:solidFill>
              </a:defRPr>
            </a:lvl6pPr>
            <a:lvl7pPr lvl="6" rtl="0">
              <a:spcBef>
                <a:spcPts val="0"/>
              </a:spcBef>
              <a:spcAft>
                <a:spcPts val="0"/>
              </a:spcAft>
              <a:buClr>
                <a:schemeClr val="lt1"/>
              </a:buClr>
              <a:buSzPts val="3000"/>
              <a:buNone/>
              <a:defRPr sz="4000">
                <a:solidFill>
                  <a:schemeClr val="lt1"/>
                </a:solidFill>
              </a:defRPr>
            </a:lvl7pPr>
            <a:lvl8pPr lvl="7" rtl="0">
              <a:spcBef>
                <a:spcPts val="0"/>
              </a:spcBef>
              <a:spcAft>
                <a:spcPts val="0"/>
              </a:spcAft>
              <a:buClr>
                <a:schemeClr val="lt1"/>
              </a:buClr>
              <a:buSzPts val="3000"/>
              <a:buNone/>
              <a:defRPr sz="4000">
                <a:solidFill>
                  <a:schemeClr val="lt1"/>
                </a:solidFill>
              </a:defRPr>
            </a:lvl8pPr>
            <a:lvl9pPr lvl="8" rtl="0">
              <a:spcBef>
                <a:spcPts val="0"/>
              </a:spcBef>
              <a:spcAft>
                <a:spcPts val="0"/>
              </a:spcAft>
              <a:buClr>
                <a:schemeClr val="lt1"/>
              </a:buClr>
              <a:buSzPts val="3000"/>
              <a:buNone/>
              <a:defRPr sz="4000">
                <a:solidFill>
                  <a:schemeClr val="lt1"/>
                </a:solidFill>
              </a:defRPr>
            </a:lvl9pPr>
          </a:lstStyle>
          <a:p>
            <a:r>
              <a:t>xx%</a:t>
            </a:r>
          </a:p>
        </p:txBody>
      </p:sp>
      <p:sp>
        <p:nvSpPr>
          <p:cNvPr id="603" name="Google Shape;603;p13"/>
          <p:cNvSpPr txBox="1">
            <a:spLocks noGrp="1"/>
          </p:cNvSpPr>
          <p:nvPr>
            <p:ph type="title" idx="3" hasCustomPrompt="1"/>
          </p:nvPr>
        </p:nvSpPr>
        <p:spPr>
          <a:xfrm>
            <a:off x="8155167" y="1733876"/>
            <a:ext cx="1219200" cy="647200"/>
          </a:xfrm>
          <a:prstGeom prst="rect">
            <a:avLst/>
          </a:prstGeom>
        </p:spPr>
        <p:txBody>
          <a:bodyPr spcFirstLastPara="1" wrap="square" lIns="90000" tIns="252000" rIns="91425" bIns="0" anchor="ctr" anchorCtr="0">
            <a:noAutofit/>
          </a:bodyPr>
          <a:lstStyle>
            <a:lvl1pPr lvl="0" rtl="0">
              <a:lnSpc>
                <a:spcPct val="115000"/>
              </a:lnSpc>
              <a:spcBef>
                <a:spcPts val="0"/>
              </a:spcBef>
              <a:spcAft>
                <a:spcPts val="0"/>
              </a:spcAft>
              <a:buClr>
                <a:schemeClr val="lt1"/>
              </a:buClr>
              <a:buSzPts val="3000"/>
              <a:buNone/>
              <a:defRPr sz="4000">
                <a:solidFill>
                  <a:schemeClr val="lt1"/>
                </a:solidFill>
              </a:defRPr>
            </a:lvl1pPr>
            <a:lvl2pPr lvl="1" rtl="0">
              <a:spcBef>
                <a:spcPts val="0"/>
              </a:spcBef>
              <a:spcAft>
                <a:spcPts val="0"/>
              </a:spcAft>
              <a:buClr>
                <a:schemeClr val="lt1"/>
              </a:buClr>
              <a:buSzPts val="3000"/>
              <a:buNone/>
              <a:defRPr sz="4000">
                <a:solidFill>
                  <a:schemeClr val="lt1"/>
                </a:solidFill>
              </a:defRPr>
            </a:lvl2pPr>
            <a:lvl3pPr lvl="2" rtl="0">
              <a:spcBef>
                <a:spcPts val="0"/>
              </a:spcBef>
              <a:spcAft>
                <a:spcPts val="0"/>
              </a:spcAft>
              <a:buClr>
                <a:schemeClr val="lt1"/>
              </a:buClr>
              <a:buSzPts val="3000"/>
              <a:buNone/>
              <a:defRPr sz="4000">
                <a:solidFill>
                  <a:schemeClr val="lt1"/>
                </a:solidFill>
              </a:defRPr>
            </a:lvl3pPr>
            <a:lvl4pPr lvl="3" rtl="0">
              <a:spcBef>
                <a:spcPts val="0"/>
              </a:spcBef>
              <a:spcAft>
                <a:spcPts val="0"/>
              </a:spcAft>
              <a:buClr>
                <a:schemeClr val="lt1"/>
              </a:buClr>
              <a:buSzPts val="3000"/>
              <a:buNone/>
              <a:defRPr sz="4000">
                <a:solidFill>
                  <a:schemeClr val="lt1"/>
                </a:solidFill>
              </a:defRPr>
            </a:lvl4pPr>
            <a:lvl5pPr lvl="4" rtl="0">
              <a:spcBef>
                <a:spcPts val="0"/>
              </a:spcBef>
              <a:spcAft>
                <a:spcPts val="0"/>
              </a:spcAft>
              <a:buClr>
                <a:schemeClr val="lt1"/>
              </a:buClr>
              <a:buSzPts val="3000"/>
              <a:buNone/>
              <a:defRPr sz="4000">
                <a:solidFill>
                  <a:schemeClr val="lt1"/>
                </a:solidFill>
              </a:defRPr>
            </a:lvl5pPr>
            <a:lvl6pPr lvl="5" rtl="0">
              <a:spcBef>
                <a:spcPts val="0"/>
              </a:spcBef>
              <a:spcAft>
                <a:spcPts val="0"/>
              </a:spcAft>
              <a:buClr>
                <a:schemeClr val="lt1"/>
              </a:buClr>
              <a:buSzPts val="3000"/>
              <a:buNone/>
              <a:defRPr sz="4000">
                <a:solidFill>
                  <a:schemeClr val="lt1"/>
                </a:solidFill>
              </a:defRPr>
            </a:lvl6pPr>
            <a:lvl7pPr lvl="6" rtl="0">
              <a:spcBef>
                <a:spcPts val="0"/>
              </a:spcBef>
              <a:spcAft>
                <a:spcPts val="0"/>
              </a:spcAft>
              <a:buClr>
                <a:schemeClr val="lt1"/>
              </a:buClr>
              <a:buSzPts val="3000"/>
              <a:buNone/>
              <a:defRPr sz="4000">
                <a:solidFill>
                  <a:schemeClr val="lt1"/>
                </a:solidFill>
              </a:defRPr>
            </a:lvl7pPr>
            <a:lvl8pPr lvl="7" rtl="0">
              <a:spcBef>
                <a:spcPts val="0"/>
              </a:spcBef>
              <a:spcAft>
                <a:spcPts val="0"/>
              </a:spcAft>
              <a:buClr>
                <a:schemeClr val="lt1"/>
              </a:buClr>
              <a:buSzPts val="3000"/>
              <a:buNone/>
              <a:defRPr sz="4000">
                <a:solidFill>
                  <a:schemeClr val="lt1"/>
                </a:solidFill>
              </a:defRPr>
            </a:lvl8pPr>
            <a:lvl9pPr lvl="8" rtl="0">
              <a:spcBef>
                <a:spcPts val="0"/>
              </a:spcBef>
              <a:spcAft>
                <a:spcPts val="0"/>
              </a:spcAft>
              <a:buClr>
                <a:schemeClr val="lt1"/>
              </a:buClr>
              <a:buSzPts val="3000"/>
              <a:buNone/>
              <a:defRPr sz="4000">
                <a:solidFill>
                  <a:schemeClr val="lt1"/>
                </a:solidFill>
              </a:defRPr>
            </a:lvl9pPr>
          </a:lstStyle>
          <a:p>
            <a:r>
              <a:t>xx%</a:t>
            </a:r>
          </a:p>
        </p:txBody>
      </p:sp>
      <p:sp>
        <p:nvSpPr>
          <p:cNvPr id="604" name="Google Shape;604;p13"/>
          <p:cNvSpPr txBox="1">
            <a:spLocks noGrp="1"/>
          </p:cNvSpPr>
          <p:nvPr>
            <p:ph type="title" idx="4" hasCustomPrompt="1"/>
          </p:nvPr>
        </p:nvSpPr>
        <p:spPr>
          <a:xfrm>
            <a:off x="1043333" y="4059721"/>
            <a:ext cx="1219200" cy="647200"/>
          </a:xfrm>
          <a:prstGeom prst="rect">
            <a:avLst/>
          </a:prstGeom>
        </p:spPr>
        <p:txBody>
          <a:bodyPr spcFirstLastPara="1" wrap="square" lIns="90000" tIns="252000" rIns="91425" bIns="0" anchor="ctr" anchorCtr="0">
            <a:noAutofit/>
          </a:bodyPr>
          <a:lstStyle>
            <a:lvl1pPr lvl="0" rtl="0">
              <a:lnSpc>
                <a:spcPct val="115000"/>
              </a:lnSpc>
              <a:spcBef>
                <a:spcPts val="0"/>
              </a:spcBef>
              <a:spcAft>
                <a:spcPts val="0"/>
              </a:spcAft>
              <a:buClr>
                <a:schemeClr val="lt1"/>
              </a:buClr>
              <a:buSzPts val="3000"/>
              <a:buNone/>
              <a:defRPr sz="4000">
                <a:solidFill>
                  <a:schemeClr val="lt1"/>
                </a:solidFill>
              </a:defRPr>
            </a:lvl1pPr>
            <a:lvl2pPr lvl="1" rtl="0">
              <a:spcBef>
                <a:spcPts val="0"/>
              </a:spcBef>
              <a:spcAft>
                <a:spcPts val="0"/>
              </a:spcAft>
              <a:buClr>
                <a:schemeClr val="lt1"/>
              </a:buClr>
              <a:buSzPts val="3000"/>
              <a:buNone/>
              <a:defRPr sz="4000">
                <a:solidFill>
                  <a:schemeClr val="lt1"/>
                </a:solidFill>
              </a:defRPr>
            </a:lvl2pPr>
            <a:lvl3pPr lvl="2" rtl="0">
              <a:spcBef>
                <a:spcPts val="0"/>
              </a:spcBef>
              <a:spcAft>
                <a:spcPts val="0"/>
              </a:spcAft>
              <a:buClr>
                <a:schemeClr val="lt1"/>
              </a:buClr>
              <a:buSzPts val="3000"/>
              <a:buNone/>
              <a:defRPr sz="4000">
                <a:solidFill>
                  <a:schemeClr val="lt1"/>
                </a:solidFill>
              </a:defRPr>
            </a:lvl3pPr>
            <a:lvl4pPr lvl="3" rtl="0">
              <a:spcBef>
                <a:spcPts val="0"/>
              </a:spcBef>
              <a:spcAft>
                <a:spcPts val="0"/>
              </a:spcAft>
              <a:buClr>
                <a:schemeClr val="lt1"/>
              </a:buClr>
              <a:buSzPts val="3000"/>
              <a:buNone/>
              <a:defRPr sz="4000">
                <a:solidFill>
                  <a:schemeClr val="lt1"/>
                </a:solidFill>
              </a:defRPr>
            </a:lvl4pPr>
            <a:lvl5pPr lvl="4" rtl="0">
              <a:spcBef>
                <a:spcPts val="0"/>
              </a:spcBef>
              <a:spcAft>
                <a:spcPts val="0"/>
              </a:spcAft>
              <a:buClr>
                <a:schemeClr val="lt1"/>
              </a:buClr>
              <a:buSzPts val="3000"/>
              <a:buNone/>
              <a:defRPr sz="4000">
                <a:solidFill>
                  <a:schemeClr val="lt1"/>
                </a:solidFill>
              </a:defRPr>
            </a:lvl5pPr>
            <a:lvl6pPr lvl="5" rtl="0">
              <a:spcBef>
                <a:spcPts val="0"/>
              </a:spcBef>
              <a:spcAft>
                <a:spcPts val="0"/>
              </a:spcAft>
              <a:buClr>
                <a:schemeClr val="lt1"/>
              </a:buClr>
              <a:buSzPts val="3000"/>
              <a:buNone/>
              <a:defRPr sz="4000">
                <a:solidFill>
                  <a:schemeClr val="lt1"/>
                </a:solidFill>
              </a:defRPr>
            </a:lvl6pPr>
            <a:lvl7pPr lvl="6" rtl="0">
              <a:spcBef>
                <a:spcPts val="0"/>
              </a:spcBef>
              <a:spcAft>
                <a:spcPts val="0"/>
              </a:spcAft>
              <a:buClr>
                <a:schemeClr val="lt1"/>
              </a:buClr>
              <a:buSzPts val="3000"/>
              <a:buNone/>
              <a:defRPr sz="4000">
                <a:solidFill>
                  <a:schemeClr val="lt1"/>
                </a:solidFill>
              </a:defRPr>
            </a:lvl7pPr>
            <a:lvl8pPr lvl="7" rtl="0">
              <a:spcBef>
                <a:spcPts val="0"/>
              </a:spcBef>
              <a:spcAft>
                <a:spcPts val="0"/>
              </a:spcAft>
              <a:buClr>
                <a:schemeClr val="lt1"/>
              </a:buClr>
              <a:buSzPts val="3000"/>
              <a:buNone/>
              <a:defRPr sz="4000">
                <a:solidFill>
                  <a:schemeClr val="lt1"/>
                </a:solidFill>
              </a:defRPr>
            </a:lvl8pPr>
            <a:lvl9pPr lvl="8" rtl="0">
              <a:spcBef>
                <a:spcPts val="0"/>
              </a:spcBef>
              <a:spcAft>
                <a:spcPts val="0"/>
              </a:spcAft>
              <a:buClr>
                <a:schemeClr val="lt1"/>
              </a:buClr>
              <a:buSzPts val="3000"/>
              <a:buNone/>
              <a:defRPr sz="4000">
                <a:solidFill>
                  <a:schemeClr val="lt1"/>
                </a:solidFill>
              </a:defRPr>
            </a:lvl9pPr>
          </a:lstStyle>
          <a:p>
            <a:r>
              <a:t>xx%</a:t>
            </a:r>
          </a:p>
        </p:txBody>
      </p:sp>
      <p:sp>
        <p:nvSpPr>
          <p:cNvPr id="605" name="Google Shape;605;p13"/>
          <p:cNvSpPr txBox="1">
            <a:spLocks noGrp="1"/>
          </p:cNvSpPr>
          <p:nvPr>
            <p:ph type="title" idx="5" hasCustomPrompt="1"/>
          </p:nvPr>
        </p:nvSpPr>
        <p:spPr>
          <a:xfrm>
            <a:off x="4606385" y="4059721"/>
            <a:ext cx="1219200" cy="647200"/>
          </a:xfrm>
          <a:prstGeom prst="rect">
            <a:avLst/>
          </a:prstGeom>
        </p:spPr>
        <p:txBody>
          <a:bodyPr spcFirstLastPara="1" wrap="square" lIns="90000" tIns="252000" rIns="91425" bIns="0" anchor="ctr" anchorCtr="0">
            <a:noAutofit/>
          </a:bodyPr>
          <a:lstStyle>
            <a:lvl1pPr lvl="0" rtl="0">
              <a:lnSpc>
                <a:spcPct val="115000"/>
              </a:lnSpc>
              <a:spcBef>
                <a:spcPts val="0"/>
              </a:spcBef>
              <a:spcAft>
                <a:spcPts val="0"/>
              </a:spcAft>
              <a:buClr>
                <a:schemeClr val="lt1"/>
              </a:buClr>
              <a:buSzPts val="3000"/>
              <a:buNone/>
              <a:defRPr sz="4000">
                <a:solidFill>
                  <a:schemeClr val="lt1"/>
                </a:solidFill>
              </a:defRPr>
            </a:lvl1pPr>
            <a:lvl2pPr lvl="1" rtl="0">
              <a:spcBef>
                <a:spcPts val="0"/>
              </a:spcBef>
              <a:spcAft>
                <a:spcPts val="0"/>
              </a:spcAft>
              <a:buClr>
                <a:schemeClr val="lt1"/>
              </a:buClr>
              <a:buSzPts val="3000"/>
              <a:buNone/>
              <a:defRPr sz="4000">
                <a:solidFill>
                  <a:schemeClr val="lt1"/>
                </a:solidFill>
              </a:defRPr>
            </a:lvl2pPr>
            <a:lvl3pPr lvl="2" rtl="0">
              <a:spcBef>
                <a:spcPts val="0"/>
              </a:spcBef>
              <a:spcAft>
                <a:spcPts val="0"/>
              </a:spcAft>
              <a:buClr>
                <a:schemeClr val="lt1"/>
              </a:buClr>
              <a:buSzPts val="3000"/>
              <a:buNone/>
              <a:defRPr sz="4000">
                <a:solidFill>
                  <a:schemeClr val="lt1"/>
                </a:solidFill>
              </a:defRPr>
            </a:lvl3pPr>
            <a:lvl4pPr lvl="3" rtl="0">
              <a:spcBef>
                <a:spcPts val="0"/>
              </a:spcBef>
              <a:spcAft>
                <a:spcPts val="0"/>
              </a:spcAft>
              <a:buClr>
                <a:schemeClr val="lt1"/>
              </a:buClr>
              <a:buSzPts val="3000"/>
              <a:buNone/>
              <a:defRPr sz="4000">
                <a:solidFill>
                  <a:schemeClr val="lt1"/>
                </a:solidFill>
              </a:defRPr>
            </a:lvl4pPr>
            <a:lvl5pPr lvl="4" rtl="0">
              <a:spcBef>
                <a:spcPts val="0"/>
              </a:spcBef>
              <a:spcAft>
                <a:spcPts val="0"/>
              </a:spcAft>
              <a:buClr>
                <a:schemeClr val="lt1"/>
              </a:buClr>
              <a:buSzPts val="3000"/>
              <a:buNone/>
              <a:defRPr sz="4000">
                <a:solidFill>
                  <a:schemeClr val="lt1"/>
                </a:solidFill>
              </a:defRPr>
            </a:lvl5pPr>
            <a:lvl6pPr lvl="5" rtl="0">
              <a:spcBef>
                <a:spcPts val="0"/>
              </a:spcBef>
              <a:spcAft>
                <a:spcPts val="0"/>
              </a:spcAft>
              <a:buClr>
                <a:schemeClr val="lt1"/>
              </a:buClr>
              <a:buSzPts val="3000"/>
              <a:buNone/>
              <a:defRPr sz="4000">
                <a:solidFill>
                  <a:schemeClr val="lt1"/>
                </a:solidFill>
              </a:defRPr>
            </a:lvl6pPr>
            <a:lvl7pPr lvl="6" rtl="0">
              <a:spcBef>
                <a:spcPts val="0"/>
              </a:spcBef>
              <a:spcAft>
                <a:spcPts val="0"/>
              </a:spcAft>
              <a:buClr>
                <a:schemeClr val="lt1"/>
              </a:buClr>
              <a:buSzPts val="3000"/>
              <a:buNone/>
              <a:defRPr sz="4000">
                <a:solidFill>
                  <a:schemeClr val="lt1"/>
                </a:solidFill>
              </a:defRPr>
            </a:lvl7pPr>
            <a:lvl8pPr lvl="7" rtl="0">
              <a:spcBef>
                <a:spcPts val="0"/>
              </a:spcBef>
              <a:spcAft>
                <a:spcPts val="0"/>
              </a:spcAft>
              <a:buClr>
                <a:schemeClr val="lt1"/>
              </a:buClr>
              <a:buSzPts val="3000"/>
              <a:buNone/>
              <a:defRPr sz="4000">
                <a:solidFill>
                  <a:schemeClr val="lt1"/>
                </a:solidFill>
              </a:defRPr>
            </a:lvl8pPr>
            <a:lvl9pPr lvl="8" rtl="0">
              <a:spcBef>
                <a:spcPts val="0"/>
              </a:spcBef>
              <a:spcAft>
                <a:spcPts val="0"/>
              </a:spcAft>
              <a:buClr>
                <a:schemeClr val="lt1"/>
              </a:buClr>
              <a:buSzPts val="3000"/>
              <a:buNone/>
              <a:defRPr sz="4000">
                <a:solidFill>
                  <a:schemeClr val="lt1"/>
                </a:solidFill>
              </a:defRPr>
            </a:lvl9pPr>
          </a:lstStyle>
          <a:p>
            <a:r>
              <a:t>xx%</a:t>
            </a:r>
          </a:p>
        </p:txBody>
      </p:sp>
      <p:sp>
        <p:nvSpPr>
          <p:cNvPr id="606" name="Google Shape;606;p13"/>
          <p:cNvSpPr txBox="1">
            <a:spLocks noGrp="1"/>
          </p:cNvSpPr>
          <p:nvPr>
            <p:ph type="title" idx="6" hasCustomPrompt="1"/>
          </p:nvPr>
        </p:nvSpPr>
        <p:spPr>
          <a:xfrm>
            <a:off x="8159933" y="4059721"/>
            <a:ext cx="1219200" cy="647200"/>
          </a:xfrm>
          <a:prstGeom prst="rect">
            <a:avLst/>
          </a:prstGeom>
        </p:spPr>
        <p:txBody>
          <a:bodyPr spcFirstLastPara="1" wrap="square" lIns="90000" tIns="252000" rIns="91425" bIns="0" anchor="ctr" anchorCtr="0">
            <a:noAutofit/>
          </a:bodyPr>
          <a:lstStyle>
            <a:lvl1pPr lvl="0" rtl="0">
              <a:lnSpc>
                <a:spcPct val="115000"/>
              </a:lnSpc>
              <a:spcBef>
                <a:spcPts val="0"/>
              </a:spcBef>
              <a:spcAft>
                <a:spcPts val="0"/>
              </a:spcAft>
              <a:buClr>
                <a:schemeClr val="lt1"/>
              </a:buClr>
              <a:buSzPts val="3000"/>
              <a:buNone/>
              <a:defRPr sz="4000">
                <a:solidFill>
                  <a:schemeClr val="lt1"/>
                </a:solidFill>
              </a:defRPr>
            </a:lvl1pPr>
            <a:lvl2pPr lvl="1" rtl="0">
              <a:spcBef>
                <a:spcPts val="0"/>
              </a:spcBef>
              <a:spcAft>
                <a:spcPts val="0"/>
              </a:spcAft>
              <a:buClr>
                <a:schemeClr val="lt1"/>
              </a:buClr>
              <a:buSzPts val="3000"/>
              <a:buNone/>
              <a:defRPr sz="4000">
                <a:solidFill>
                  <a:schemeClr val="lt1"/>
                </a:solidFill>
              </a:defRPr>
            </a:lvl2pPr>
            <a:lvl3pPr lvl="2" rtl="0">
              <a:spcBef>
                <a:spcPts val="0"/>
              </a:spcBef>
              <a:spcAft>
                <a:spcPts val="0"/>
              </a:spcAft>
              <a:buClr>
                <a:schemeClr val="lt1"/>
              </a:buClr>
              <a:buSzPts val="3000"/>
              <a:buNone/>
              <a:defRPr sz="4000">
                <a:solidFill>
                  <a:schemeClr val="lt1"/>
                </a:solidFill>
              </a:defRPr>
            </a:lvl3pPr>
            <a:lvl4pPr lvl="3" rtl="0">
              <a:spcBef>
                <a:spcPts val="0"/>
              </a:spcBef>
              <a:spcAft>
                <a:spcPts val="0"/>
              </a:spcAft>
              <a:buClr>
                <a:schemeClr val="lt1"/>
              </a:buClr>
              <a:buSzPts val="3000"/>
              <a:buNone/>
              <a:defRPr sz="4000">
                <a:solidFill>
                  <a:schemeClr val="lt1"/>
                </a:solidFill>
              </a:defRPr>
            </a:lvl4pPr>
            <a:lvl5pPr lvl="4" rtl="0">
              <a:spcBef>
                <a:spcPts val="0"/>
              </a:spcBef>
              <a:spcAft>
                <a:spcPts val="0"/>
              </a:spcAft>
              <a:buClr>
                <a:schemeClr val="lt1"/>
              </a:buClr>
              <a:buSzPts val="3000"/>
              <a:buNone/>
              <a:defRPr sz="4000">
                <a:solidFill>
                  <a:schemeClr val="lt1"/>
                </a:solidFill>
              </a:defRPr>
            </a:lvl5pPr>
            <a:lvl6pPr lvl="5" rtl="0">
              <a:spcBef>
                <a:spcPts val="0"/>
              </a:spcBef>
              <a:spcAft>
                <a:spcPts val="0"/>
              </a:spcAft>
              <a:buClr>
                <a:schemeClr val="lt1"/>
              </a:buClr>
              <a:buSzPts val="3000"/>
              <a:buNone/>
              <a:defRPr sz="4000">
                <a:solidFill>
                  <a:schemeClr val="lt1"/>
                </a:solidFill>
              </a:defRPr>
            </a:lvl6pPr>
            <a:lvl7pPr lvl="6" rtl="0">
              <a:spcBef>
                <a:spcPts val="0"/>
              </a:spcBef>
              <a:spcAft>
                <a:spcPts val="0"/>
              </a:spcAft>
              <a:buClr>
                <a:schemeClr val="lt1"/>
              </a:buClr>
              <a:buSzPts val="3000"/>
              <a:buNone/>
              <a:defRPr sz="4000">
                <a:solidFill>
                  <a:schemeClr val="lt1"/>
                </a:solidFill>
              </a:defRPr>
            </a:lvl7pPr>
            <a:lvl8pPr lvl="7" rtl="0">
              <a:spcBef>
                <a:spcPts val="0"/>
              </a:spcBef>
              <a:spcAft>
                <a:spcPts val="0"/>
              </a:spcAft>
              <a:buClr>
                <a:schemeClr val="lt1"/>
              </a:buClr>
              <a:buSzPts val="3000"/>
              <a:buNone/>
              <a:defRPr sz="4000">
                <a:solidFill>
                  <a:schemeClr val="lt1"/>
                </a:solidFill>
              </a:defRPr>
            </a:lvl8pPr>
            <a:lvl9pPr lvl="8" rtl="0">
              <a:spcBef>
                <a:spcPts val="0"/>
              </a:spcBef>
              <a:spcAft>
                <a:spcPts val="0"/>
              </a:spcAft>
              <a:buClr>
                <a:schemeClr val="lt1"/>
              </a:buClr>
              <a:buSzPts val="3000"/>
              <a:buNone/>
              <a:defRPr sz="4000">
                <a:solidFill>
                  <a:schemeClr val="lt1"/>
                </a:solidFill>
              </a:defRPr>
            </a:lvl9pPr>
          </a:lstStyle>
          <a:p>
            <a:r>
              <a:t>xx%</a:t>
            </a:r>
          </a:p>
        </p:txBody>
      </p:sp>
      <p:grpSp>
        <p:nvGrpSpPr>
          <p:cNvPr id="607" name="Google Shape;607;p13"/>
          <p:cNvGrpSpPr/>
          <p:nvPr/>
        </p:nvGrpSpPr>
        <p:grpSpPr>
          <a:xfrm>
            <a:off x="324566" y="523747"/>
            <a:ext cx="11660555" cy="5998816"/>
            <a:chOff x="243425" y="392810"/>
            <a:chExt cx="8745416" cy="4499112"/>
          </a:xfrm>
        </p:grpSpPr>
        <p:grpSp>
          <p:nvGrpSpPr>
            <p:cNvPr id="608" name="Google Shape;608;p13"/>
            <p:cNvGrpSpPr/>
            <p:nvPr/>
          </p:nvGrpSpPr>
          <p:grpSpPr>
            <a:xfrm>
              <a:off x="8857158" y="868910"/>
              <a:ext cx="131683" cy="142196"/>
              <a:chOff x="5977101" y="3004938"/>
              <a:chExt cx="227235" cy="246270"/>
            </a:xfrm>
          </p:grpSpPr>
          <p:sp>
            <p:nvSpPr>
              <p:cNvPr id="609" name="Google Shape;609;p13"/>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3"/>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3"/>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2" name="Google Shape;612;p13"/>
            <p:cNvGrpSpPr/>
            <p:nvPr/>
          </p:nvGrpSpPr>
          <p:grpSpPr>
            <a:xfrm>
              <a:off x="8558728" y="1927608"/>
              <a:ext cx="146317" cy="158031"/>
              <a:chOff x="5977101" y="3004938"/>
              <a:chExt cx="227235" cy="246270"/>
            </a:xfrm>
          </p:grpSpPr>
          <p:sp>
            <p:nvSpPr>
              <p:cNvPr id="613" name="Google Shape;613;p13"/>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3"/>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3"/>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6" name="Google Shape;616;p13"/>
            <p:cNvGrpSpPr/>
            <p:nvPr/>
          </p:nvGrpSpPr>
          <p:grpSpPr>
            <a:xfrm>
              <a:off x="326086" y="3393836"/>
              <a:ext cx="131716" cy="138336"/>
              <a:chOff x="1509202" y="3627389"/>
              <a:chExt cx="334389" cy="343350"/>
            </a:xfrm>
          </p:grpSpPr>
          <p:sp>
            <p:nvSpPr>
              <p:cNvPr id="617" name="Google Shape;617;p13"/>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3"/>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3"/>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3"/>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3"/>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2" name="Google Shape;622;p13"/>
            <p:cNvGrpSpPr/>
            <p:nvPr/>
          </p:nvGrpSpPr>
          <p:grpSpPr>
            <a:xfrm>
              <a:off x="243425" y="1679521"/>
              <a:ext cx="131688" cy="145801"/>
              <a:chOff x="392069" y="2889775"/>
              <a:chExt cx="260150" cy="285213"/>
            </a:xfrm>
          </p:grpSpPr>
          <p:sp>
            <p:nvSpPr>
              <p:cNvPr id="623" name="Google Shape;623;p13"/>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3"/>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3"/>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 name="Google Shape;626;p13"/>
            <p:cNvGrpSpPr/>
            <p:nvPr/>
          </p:nvGrpSpPr>
          <p:grpSpPr>
            <a:xfrm>
              <a:off x="8773934" y="3170945"/>
              <a:ext cx="164588" cy="172807"/>
              <a:chOff x="7482237" y="2937046"/>
              <a:chExt cx="306152" cy="320428"/>
            </a:xfrm>
          </p:grpSpPr>
          <p:sp>
            <p:nvSpPr>
              <p:cNvPr id="627" name="Google Shape;627;p13"/>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3"/>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3"/>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0" name="Google Shape;630;p13"/>
            <p:cNvGrpSpPr/>
            <p:nvPr/>
          </p:nvGrpSpPr>
          <p:grpSpPr>
            <a:xfrm>
              <a:off x="7092308" y="392810"/>
              <a:ext cx="131683" cy="142196"/>
              <a:chOff x="5977101" y="3004938"/>
              <a:chExt cx="227235" cy="246270"/>
            </a:xfrm>
          </p:grpSpPr>
          <p:sp>
            <p:nvSpPr>
              <p:cNvPr id="631" name="Google Shape;631;p13"/>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3"/>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3"/>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 name="Google Shape;634;p13"/>
            <p:cNvGrpSpPr/>
            <p:nvPr/>
          </p:nvGrpSpPr>
          <p:grpSpPr>
            <a:xfrm>
              <a:off x="3254953" y="710858"/>
              <a:ext cx="146317" cy="158031"/>
              <a:chOff x="5977101" y="3004938"/>
              <a:chExt cx="227235" cy="246270"/>
            </a:xfrm>
          </p:grpSpPr>
          <p:sp>
            <p:nvSpPr>
              <p:cNvPr id="635" name="Google Shape;635;p13"/>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3"/>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3"/>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8" name="Google Shape;638;p13"/>
            <p:cNvGrpSpPr/>
            <p:nvPr/>
          </p:nvGrpSpPr>
          <p:grpSpPr>
            <a:xfrm>
              <a:off x="5322209" y="787395"/>
              <a:ext cx="164588" cy="172807"/>
              <a:chOff x="7482237" y="2937046"/>
              <a:chExt cx="306152" cy="320428"/>
            </a:xfrm>
          </p:grpSpPr>
          <p:sp>
            <p:nvSpPr>
              <p:cNvPr id="639" name="Google Shape;639;p13"/>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3"/>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3"/>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2" name="Google Shape;642;p13"/>
            <p:cNvGrpSpPr/>
            <p:nvPr/>
          </p:nvGrpSpPr>
          <p:grpSpPr>
            <a:xfrm>
              <a:off x="243425" y="4746121"/>
              <a:ext cx="131688" cy="145801"/>
              <a:chOff x="392069" y="2889775"/>
              <a:chExt cx="260150" cy="285213"/>
            </a:xfrm>
          </p:grpSpPr>
          <p:sp>
            <p:nvSpPr>
              <p:cNvPr id="643" name="Google Shape;643;p13"/>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3"/>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3"/>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46" name="Google Shape;646;p13"/>
          <p:cNvSpPr txBox="1">
            <a:spLocks noGrp="1"/>
          </p:cNvSpPr>
          <p:nvPr>
            <p:ph type="title" idx="7"/>
          </p:nvPr>
        </p:nvSpPr>
        <p:spPr>
          <a:xfrm>
            <a:off x="960000" y="719328"/>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47" name="Google Shape;647;p13"/>
          <p:cNvSpPr txBox="1">
            <a:spLocks noGrp="1"/>
          </p:cNvSpPr>
          <p:nvPr>
            <p:ph type="title" idx="8"/>
          </p:nvPr>
        </p:nvSpPr>
        <p:spPr>
          <a:xfrm>
            <a:off x="960000" y="23237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0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48" name="Google Shape;648;p13"/>
          <p:cNvSpPr txBox="1">
            <a:spLocks noGrp="1"/>
          </p:cNvSpPr>
          <p:nvPr>
            <p:ph type="subTitle" idx="1"/>
          </p:nvPr>
        </p:nvSpPr>
        <p:spPr>
          <a:xfrm>
            <a:off x="960000" y="2902533"/>
            <a:ext cx="31152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49" name="Google Shape;649;p13"/>
          <p:cNvSpPr txBox="1">
            <a:spLocks noGrp="1"/>
          </p:cNvSpPr>
          <p:nvPr>
            <p:ph type="title" idx="9"/>
          </p:nvPr>
        </p:nvSpPr>
        <p:spPr>
          <a:xfrm>
            <a:off x="4538400" y="23237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0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50" name="Google Shape;650;p13"/>
          <p:cNvSpPr txBox="1">
            <a:spLocks noGrp="1"/>
          </p:cNvSpPr>
          <p:nvPr>
            <p:ph type="subTitle" idx="13"/>
          </p:nvPr>
        </p:nvSpPr>
        <p:spPr>
          <a:xfrm>
            <a:off x="4538400" y="2902533"/>
            <a:ext cx="31152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51" name="Google Shape;651;p13"/>
          <p:cNvSpPr txBox="1">
            <a:spLocks noGrp="1"/>
          </p:cNvSpPr>
          <p:nvPr>
            <p:ph type="title" idx="14"/>
          </p:nvPr>
        </p:nvSpPr>
        <p:spPr>
          <a:xfrm>
            <a:off x="8116800" y="23237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0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52" name="Google Shape;652;p13"/>
          <p:cNvSpPr txBox="1">
            <a:spLocks noGrp="1"/>
          </p:cNvSpPr>
          <p:nvPr>
            <p:ph type="subTitle" idx="15"/>
          </p:nvPr>
        </p:nvSpPr>
        <p:spPr>
          <a:xfrm>
            <a:off x="8116800" y="2902533"/>
            <a:ext cx="31152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53" name="Google Shape;653;p13"/>
          <p:cNvSpPr txBox="1">
            <a:spLocks noGrp="1"/>
          </p:cNvSpPr>
          <p:nvPr>
            <p:ph type="title" idx="16"/>
          </p:nvPr>
        </p:nvSpPr>
        <p:spPr>
          <a:xfrm>
            <a:off x="960000" y="47095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0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54" name="Google Shape;654;p13"/>
          <p:cNvSpPr txBox="1">
            <a:spLocks noGrp="1"/>
          </p:cNvSpPr>
          <p:nvPr>
            <p:ph type="subTitle" idx="17"/>
          </p:nvPr>
        </p:nvSpPr>
        <p:spPr>
          <a:xfrm>
            <a:off x="960000" y="5288400"/>
            <a:ext cx="31152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55" name="Google Shape;655;p13"/>
          <p:cNvSpPr txBox="1">
            <a:spLocks noGrp="1"/>
          </p:cNvSpPr>
          <p:nvPr>
            <p:ph type="title" idx="18"/>
          </p:nvPr>
        </p:nvSpPr>
        <p:spPr>
          <a:xfrm>
            <a:off x="4538400" y="47095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0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56" name="Google Shape;656;p13"/>
          <p:cNvSpPr txBox="1">
            <a:spLocks noGrp="1"/>
          </p:cNvSpPr>
          <p:nvPr>
            <p:ph type="subTitle" idx="19"/>
          </p:nvPr>
        </p:nvSpPr>
        <p:spPr>
          <a:xfrm>
            <a:off x="4538400" y="5288400"/>
            <a:ext cx="31152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57" name="Google Shape;657;p13"/>
          <p:cNvSpPr txBox="1">
            <a:spLocks noGrp="1"/>
          </p:cNvSpPr>
          <p:nvPr>
            <p:ph type="title" idx="20"/>
          </p:nvPr>
        </p:nvSpPr>
        <p:spPr>
          <a:xfrm>
            <a:off x="8116800" y="47095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0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58" name="Google Shape;658;p13"/>
          <p:cNvSpPr txBox="1">
            <a:spLocks noGrp="1"/>
          </p:cNvSpPr>
          <p:nvPr>
            <p:ph type="subTitle" idx="21"/>
          </p:nvPr>
        </p:nvSpPr>
        <p:spPr>
          <a:xfrm>
            <a:off x="8116800" y="5288400"/>
            <a:ext cx="31152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99264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58E7-96E4-16BD-4421-2CF2851F2E0C}"/>
              </a:ext>
            </a:extLst>
          </p:cNvPr>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FA46C7-4AEF-D29D-E435-EC498384D851}"/>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4665B-5A56-4C4F-0C4C-98ABD6CE8299}"/>
              </a:ext>
            </a:extLst>
          </p:cNvPr>
          <p:cNvSpPr>
            <a:spLocks noGrp="1"/>
          </p:cNvSpPr>
          <p:nvPr>
            <p:ph type="dt" sz="half" idx="10"/>
          </p:nvPr>
        </p:nvSpPr>
        <p:spPr/>
        <p:txBody>
          <a:bodyPr/>
          <a:lstStyle/>
          <a:p>
            <a:fld id="{B8996D46-A51C-4330-ADBC-85D5E8651091}" type="datetimeFigureOut">
              <a:rPr lang="en-US" smtClean="0"/>
              <a:t>3/3/2025</a:t>
            </a:fld>
            <a:endParaRPr lang="en-US"/>
          </a:p>
        </p:txBody>
      </p:sp>
      <p:sp>
        <p:nvSpPr>
          <p:cNvPr id="5" name="Footer Placeholder 4">
            <a:extLst>
              <a:ext uri="{FF2B5EF4-FFF2-40B4-BE49-F238E27FC236}">
                <a16:creationId xmlns:a16="http://schemas.microsoft.com/office/drawing/2014/main" id="{1B8CCE53-B40F-05E8-2B54-150330FB4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37FF9D-6185-C3D3-AFAB-0B5EE7E1CFDE}"/>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284159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4F7E-D605-AD06-90AB-7E651E7BD6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345C2E-1DBD-303B-FDD8-D8770448FD3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38D32B-FEA2-6E5E-81F3-0D28F66E959E}"/>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42DF83-F76D-BF4A-2836-7AFD02E2461D}"/>
              </a:ext>
            </a:extLst>
          </p:cNvPr>
          <p:cNvSpPr>
            <a:spLocks noGrp="1"/>
          </p:cNvSpPr>
          <p:nvPr>
            <p:ph type="dt" sz="half" idx="10"/>
          </p:nvPr>
        </p:nvSpPr>
        <p:spPr/>
        <p:txBody>
          <a:bodyPr/>
          <a:lstStyle/>
          <a:p>
            <a:fld id="{B8996D46-A51C-4330-ADBC-85D5E8651091}" type="datetimeFigureOut">
              <a:rPr lang="en-US" smtClean="0"/>
              <a:t>3/3/2025</a:t>
            </a:fld>
            <a:endParaRPr lang="en-US"/>
          </a:p>
        </p:txBody>
      </p:sp>
      <p:sp>
        <p:nvSpPr>
          <p:cNvPr id="6" name="Footer Placeholder 5">
            <a:extLst>
              <a:ext uri="{FF2B5EF4-FFF2-40B4-BE49-F238E27FC236}">
                <a16:creationId xmlns:a16="http://schemas.microsoft.com/office/drawing/2014/main" id="{033B8669-FA29-9B25-6C92-592673743C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EFD3BF-9995-ACB1-32E2-A4440F09A9D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943195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0A128-C439-934A-013E-562E90903F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BF5CFB-73B1-86DA-93AA-A95847E43986}"/>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FE9B37-6DAD-FE62-2064-6A5650CF141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7C6B3D-D5CA-C209-B599-19CB8BCCEAFC}"/>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FE9AEA-C5D8-ADD7-478A-C03C074FF6BB}"/>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292777-2291-25ED-EA05-EF367479FEB2}"/>
              </a:ext>
            </a:extLst>
          </p:cNvPr>
          <p:cNvSpPr>
            <a:spLocks noGrp="1"/>
          </p:cNvSpPr>
          <p:nvPr>
            <p:ph type="dt" sz="half" idx="10"/>
          </p:nvPr>
        </p:nvSpPr>
        <p:spPr/>
        <p:txBody>
          <a:bodyPr/>
          <a:lstStyle/>
          <a:p>
            <a:fld id="{B8996D46-A51C-4330-ADBC-85D5E8651091}" type="datetimeFigureOut">
              <a:rPr lang="en-US" smtClean="0"/>
              <a:t>3/3/2025</a:t>
            </a:fld>
            <a:endParaRPr lang="en-US"/>
          </a:p>
        </p:txBody>
      </p:sp>
      <p:sp>
        <p:nvSpPr>
          <p:cNvPr id="8" name="Footer Placeholder 7">
            <a:extLst>
              <a:ext uri="{FF2B5EF4-FFF2-40B4-BE49-F238E27FC236}">
                <a16:creationId xmlns:a16="http://schemas.microsoft.com/office/drawing/2014/main" id="{A0F5D5A9-EA56-B069-EF9F-757EE6661F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003559-6CDD-5DC8-9D60-D4206EFBB96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146823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E9C64-1132-A501-D653-BB3485A43A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5D6DDF-B05F-13F1-8CA2-3DDA2525C792}"/>
              </a:ext>
            </a:extLst>
          </p:cNvPr>
          <p:cNvSpPr>
            <a:spLocks noGrp="1"/>
          </p:cNvSpPr>
          <p:nvPr>
            <p:ph type="dt" sz="half" idx="10"/>
          </p:nvPr>
        </p:nvSpPr>
        <p:spPr/>
        <p:txBody>
          <a:bodyPr/>
          <a:lstStyle/>
          <a:p>
            <a:fld id="{B8996D46-A51C-4330-ADBC-85D5E8651091}" type="datetimeFigureOut">
              <a:rPr lang="en-US" smtClean="0"/>
              <a:t>3/3/2025</a:t>
            </a:fld>
            <a:endParaRPr lang="en-US"/>
          </a:p>
        </p:txBody>
      </p:sp>
      <p:sp>
        <p:nvSpPr>
          <p:cNvPr id="4" name="Footer Placeholder 3">
            <a:extLst>
              <a:ext uri="{FF2B5EF4-FFF2-40B4-BE49-F238E27FC236}">
                <a16:creationId xmlns:a16="http://schemas.microsoft.com/office/drawing/2014/main" id="{6B2C77FC-C4A0-2B1F-4C82-A08DD1EA84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DBB43C-7625-617B-EE35-1279F266FB9C}"/>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22758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9EFFA0-1429-00D4-7912-F6352509B3FA}"/>
              </a:ext>
            </a:extLst>
          </p:cNvPr>
          <p:cNvSpPr>
            <a:spLocks noGrp="1"/>
          </p:cNvSpPr>
          <p:nvPr>
            <p:ph type="dt" sz="half" idx="10"/>
          </p:nvPr>
        </p:nvSpPr>
        <p:spPr/>
        <p:txBody>
          <a:bodyPr/>
          <a:lstStyle/>
          <a:p>
            <a:fld id="{B8996D46-A51C-4330-ADBC-85D5E8651091}" type="datetimeFigureOut">
              <a:rPr lang="en-US" smtClean="0"/>
              <a:t>3/3/2025</a:t>
            </a:fld>
            <a:endParaRPr lang="en-US"/>
          </a:p>
        </p:txBody>
      </p:sp>
      <p:sp>
        <p:nvSpPr>
          <p:cNvPr id="3" name="Footer Placeholder 2">
            <a:extLst>
              <a:ext uri="{FF2B5EF4-FFF2-40B4-BE49-F238E27FC236}">
                <a16:creationId xmlns:a16="http://schemas.microsoft.com/office/drawing/2014/main" id="{94845C48-83F0-BDC6-EC48-F6F77DA5C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258933-F93D-3617-EE26-8925D6798B1A}"/>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620633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A39C2-ECF4-C2C0-BF85-FA8F74A3D1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CD732B-9045-B334-4FF5-9B39FB42DC56}"/>
              </a:ext>
            </a:extLst>
          </p:cNvPr>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EEBB05-3FD7-547D-D4CF-A54D652F748E}"/>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23A57E-2680-376F-E459-790448A7F2BF}"/>
              </a:ext>
            </a:extLst>
          </p:cNvPr>
          <p:cNvSpPr>
            <a:spLocks noGrp="1"/>
          </p:cNvSpPr>
          <p:nvPr>
            <p:ph type="dt" sz="half" idx="10"/>
          </p:nvPr>
        </p:nvSpPr>
        <p:spPr/>
        <p:txBody>
          <a:bodyPr/>
          <a:lstStyle/>
          <a:p>
            <a:fld id="{B8996D46-A51C-4330-ADBC-85D5E8651091}" type="datetimeFigureOut">
              <a:rPr lang="en-US" smtClean="0"/>
              <a:t>3/3/2025</a:t>
            </a:fld>
            <a:endParaRPr lang="en-US"/>
          </a:p>
        </p:txBody>
      </p:sp>
      <p:sp>
        <p:nvSpPr>
          <p:cNvPr id="6" name="Footer Placeholder 5">
            <a:extLst>
              <a:ext uri="{FF2B5EF4-FFF2-40B4-BE49-F238E27FC236}">
                <a16:creationId xmlns:a16="http://schemas.microsoft.com/office/drawing/2014/main" id="{3AEDD0B4-44E0-CBB3-F15C-60AB86E7EE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A71781-3642-70F2-7690-CF4A6D90FEB1}"/>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997108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4F747-0759-4351-7601-4CC9D9B703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259AB6-3BD4-E0FE-3959-5E4A9424CEE6}"/>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78BD81F5-2990-3991-ECD3-F5CED634152E}"/>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204DA3-350A-3EFE-67BA-7D323281CDBD}"/>
              </a:ext>
            </a:extLst>
          </p:cNvPr>
          <p:cNvSpPr>
            <a:spLocks noGrp="1"/>
          </p:cNvSpPr>
          <p:nvPr>
            <p:ph type="dt" sz="half" idx="10"/>
          </p:nvPr>
        </p:nvSpPr>
        <p:spPr/>
        <p:txBody>
          <a:bodyPr/>
          <a:lstStyle/>
          <a:p>
            <a:fld id="{B8996D46-A51C-4330-ADBC-85D5E8651091}" type="datetimeFigureOut">
              <a:rPr lang="en-US" smtClean="0"/>
              <a:t>3/3/2025</a:t>
            </a:fld>
            <a:endParaRPr lang="en-US"/>
          </a:p>
        </p:txBody>
      </p:sp>
      <p:sp>
        <p:nvSpPr>
          <p:cNvPr id="6" name="Footer Placeholder 5">
            <a:extLst>
              <a:ext uri="{FF2B5EF4-FFF2-40B4-BE49-F238E27FC236}">
                <a16:creationId xmlns:a16="http://schemas.microsoft.com/office/drawing/2014/main" id="{ED19417D-8EDE-6896-4350-E6BBA57337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A62147-3380-CA2C-E408-68C98A09F8E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094983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C9651-D894-7DE1-1A53-0ADE9C1A56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F04191-A981-43D1-1368-0C8DDA86FF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118757-A697-612C-8441-5DF69910AA7A}"/>
              </a:ext>
            </a:extLst>
          </p:cNvPr>
          <p:cNvSpPr>
            <a:spLocks noGrp="1"/>
          </p:cNvSpPr>
          <p:nvPr>
            <p:ph type="dt" sz="half" idx="10"/>
          </p:nvPr>
        </p:nvSpPr>
        <p:spPr/>
        <p:txBody>
          <a:bodyPr/>
          <a:lstStyle/>
          <a:p>
            <a:fld id="{B8996D46-A51C-4330-ADBC-85D5E8651091}" type="datetimeFigureOut">
              <a:rPr lang="en-US" smtClean="0"/>
              <a:t>3/3/2025</a:t>
            </a:fld>
            <a:endParaRPr lang="en-US"/>
          </a:p>
        </p:txBody>
      </p:sp>
      <p:sp>
        <p:nvSpPr>
          <p:cNvPr id="5" name="Footer Placeholder 4">
            <a:extLst>
              <a:ext uri="{FF2B5EF4-FFF2-40B4-BE49-F238E27FC236}">
                <a16:creationId xmlns:a16="http://schemas.microsoft.com/office/drawing/2014/main" id="{8690EDD3-F757-5446-AB4F-B6E0DCDF22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492661-08F5-5C80-02DB-164D00391B2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138725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FD3C10-7663-7018-7F3D-C3152436F568}"/>
              </a:ext>
            </a:extLst>
          </p:cNvPr>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CA8157-68F8-925C-91C9-F1D9C99FD5A5}"/>
              </a:ext>
            </a:extLst>
          </p:cNvPr>
          <p:cNvSpPr>
            <a:spLocks noGrp="1"/>
          </p:cNvSpPr>
          <p:nvPr>
            <p:ph type="body" orient="vert" idx="1"/>
          </p:nvPr>
        </p:nvSpPr>
        <p:spPr>
          <a:xfrm>
            <a:off x="838202" y="3651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8FFC48-797F-70EE-0599-377AD9401AB7}"/>
              </a:ext>
            </a:extLst>
          </p:cNvPr>
          <p:cNvSpPr>
            <a:spLocks noGrp="1"/>
          </p:cNvSpPr>
          <p:nvPr>
            <p:ph type="dt" sz="half" idx="10"/>
          </p:nvPr>
        </p:nvSpPr>
        <p:spPr/>
        <p:txBody>
          <a:bodyPr/>
          <a:lstStyle/>
          <a:p>
            <a:fld id="{B8996D46-A51C-4330-ADBC-85D5E8651091}" type="datetimeFigureOut">
              <a:rPr lang="en-US" smtClean="0"/>
              <a:t>3/3/2025</a:t>
            </a:fld>
            <a:endParaRPr lang="en-US"/>
          </a:p>
        </p:txBody>
      </p:sp>
      <p:sp>
        <p:nvSpPr>
          <p:cNvPr id="5" name="Footer Placeholder 4">
            <a:extLst>
              <a:ext uri="{FF2B5EF4-FFF2-40B4-BE49-F238E27FC236}">
                <a16:creationId xmlns:a16="http://schemas.microsoft.com/office/drawing/2014/main" id="{5B021B83-04BB-15D0-7F95-F39797EEF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E0669D-4324-E85C-E531-E439FECCA1B9}"/>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514821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5F2068-587E-4CD4-9D2D-9B358BEA1CF7}"/>
              </a:ext>
            </a:extLst>
          </p:cNvPr>
          <p:cNvSpPr>
            <a:spLocks noGrp="1"/>
          </p:cNvSpPr>
          <p:nvPr>
            <p:ph type="ctrTitle"/>
          </p:nvPr>
        </p:nvSpPr>
        <p:spPr>
          <a:xfrm>
            <a:off x="1524000" y="1122363"/>
            <a:ext cx="9144000" cy="2387600"/>
          </a:xfrm>
        </p:spPr>
        <p:txBody>
          <a:bodyPr anchor="t">
            <a:normAutofit/>
          </a:bodyPr>
          <a:lstStyle>
            <a:lvl1pPr algn="ctr">
              <a:defRPr sz="6000"/>
            </a:lvl1pPr>
          </a:lstStyle>
          <a:p>
            <a:r>
              <a:rPr lang="en-US" altLang="en-US"/>
              <a:t>Click here to edit master header styles</a:t>
            </a:r>
          </a:p>
        </p:txBody>
      </p:sp>
      <p:sp>
        <p:nvSpPr>
          <p:cNvPr id="3" name="副标题 2">
            <a:extLst>
              <a:ext uri="{FF2B5EF4-FFF2-40B4-BE49-F238E27FC236}">
                <a16:creationId xmlns:a16="http://schemas.microsoft.com/office/drawing/2014/main" id="{B6D18442-2DD7-4937-8F14-8C397201F59D}"/>
              </a:ext>
            </a:extLst>
          </p:cNvPr>
          <p:cNvSpPr>
            <a:spLocks noGrp="1"/>
          </p:cNvSpPr>
          <p:nvPr>
            <p:ph type="subTitle" idx="1"/>
          </p:nvPr>
        </p:nvSpPr>
        <p:spPr>
          <a:xfrm>
            <a:off x="1524000" y="3602037"/>
            <a:ext cx="9144000" cy="1655763"/>
          </a:xfrm>
        </p:spPr>
        <p:txBody>
          <a:bodyPr>
            <a:normAutofit/>
          </a:bodyPr>
          <a:lstStyle>
            <a:lvl1pPr marL="0" indent="0" algn="ctr">
              <a:buNone/>
              <a:defRPr sz="2400"/>
            </a:lvl1pPr>
            <a:lvl2pPr marL="457211" indent="0" algn="ctr">
              <a:buNone/>
              <a:defRPr sz="2000"/>
            </a:lvl2pPr>
            <a:lvl3pPr marL="914424" indent="0" algn="ctr">
              <a:buNone/>
              <a:defRPr sz="1800"/>
            </a:lvl3pPr>
            <a:lvl4pPr marL="1371635" indent="0" algn="ctr">
              <a:buNone/>
              <a:defRPr sz="1600"/>
            </a:lvl4pPr>
            <a:lvl5pPr marL="1828845" indent="0" algn="ctr">
              <a:buNone/>
              <a:defRPr sz="1600"/>
            </a:lvl5pPr>
            <a:lvl6pPr marL="2286058" indent="0" algn="ctr">
              <a:buNone/>
              <a:defRPr sz="1600"/>
            </a:lvl6pPr>
            <a:lvl7pPr marL="2743269" indent="0" algn="ctr">
              <a:buNone/>
              <a:defRPr sz="1600"/>
            </a:lvl7pPr>
            <a:lvl8pPr marL="3200480" indent="0" algn="ctr">
              <a:buNone/>
              <a:defRPr sz="1600"/>
            </a:lvl8pPr>
            <a:lvl9pPr marL="3657691" indent="0" algn="ctr">
              <a:buNone/>
              <a:defRPr sz="1600"/>
            </a:lvl9pPr>
          </a:lstStyle>
          <a:p>
            <a:r>
              <a:rPr lang="en-US" altLang="en-US"/>
              <a:t>Click here to edit master subtitle styles</a:t>
            </a:r>
          </a:p>
        </p:txBody>
      </p:sp>
      <p:sp>
        <p:nvSpPr>
          <p:cNvPr id="4" name="日期占位符 3">
            <a:extLst>
              <a:ext uri="{FF2B5EF4-FFF2-40B4-BE49-F238E27FC236}">
                <a16:creationId xmlns:a16="http://schemas.microsoft.com/office/drawing/2014/main" id="{8272D3CF-4348-489B-9457-697F2EE110EC}"/>
              </a:ext>
            </a:extLst>
          </p:cNvPr>
          <p:cNvSpPr>
            <a:spLocks noGrp="1"/>
          </p:cNvSpPr>
          <p:nvPr>
            <p:ph type="dt" sz="half" idx="10"/>
          </p:nvPr>
        </p:nvSpPr>
        <p:spPr/>
        <p:txBody>
          <a:bodyPr>
            <a:normAutofit/>
          </a:bodyPr>
          <a:lstStyle/>
          <a:p>
            <a:fld id="{E1B6FFB6-5533-40DD-9015-7781F5575D4A}" type="datetimeFigureOut">
              <a:rPr lang="en-US" altLang="en-US" sz="1100" smtClean="0"/>
              <a:t>3/3/2025</a:t>
            </a:fld>
            <a:endParaRPr lang="zh-CN" altLang="en-US"/>
          </a:p>
        </p:txBody>
      </p:sp>
      <p:sp>
        <p:nvSpPr>
          <p:cNvPr id="5" name="页脚占位符 4">
            <a:extLst>
              <a:ext uri="{FF2B5EF4-FFF2-40B4-BE49-F238E27FC236}">
                <a16:creationId xmlns:a16="http://schemas.microsoft.com/office/drawing/2014/main" id="{765F123C-B998-4C9E-B8C5-5B72DC533BB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5DE760B-1511-4D53-95A1-4CACE899CD15}"/>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19449605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9"/>
        <p:cNvGrpSpPr/>
        <p:nvPr/>
      </p:nvGrpSpPr>
      <p:grpSpPr>
        <a:xfrm>
          <a:off x="0" y="0"/>
          <a:ext cx="0" cy="0"/>
          <a:chOff x="0" y="0"/>
          <a:chExt cx="0" cy="0"/>
        </a:xfrm>
      </p:grpSpPr>
      <p:sp>
        <p:nvSpPr>
          <p:cNvPr id="660" name="Google Shape;660;p14"/>
          <p:cNvSpPr txBox="1">
            <a:spLocks noGrp="1"/>
          </p:cNvSpPr>
          <p:nvPr>
            <p:ph type="title"/>
          </p:nvPr>
        </p:nvSpPr>
        <p:spPr>
          <a:xfrm>
            <a:off x="5880767" y="3914000"/>
            <a:ext cx="46716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661" name="Google Shape;661;p14"/>
          <p:cNvSpPr txBox="1">
            <a:spLocks noGrp="1"/>
          </p:cNvSpPr>
          <p:nvPr>
            <p:ph type="subTitle" idx="1"/>
          </p:nvPr>
        </p:nvSpPr>
        <p:spPr>
          <a:xfrm>
            <a:off x="4738533" y="2088167"/>
            <a:ext cx="5814000" cy="151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2667"/>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grpSp>
        <p:nvGrpSpPr>
          <p:cNvPr id="662" name="Google Shape;662;p14"/>
          <p:cNvGrpSpPr/>
          <p:nvPr/>
        </p:nvGrpSpPr>
        <p:grpSpPr>
          <a:xfrm>
            <a:off x="412367" y="964567"/>
            <a:ext cx="11082703" cy="5204167"/>
            <a:chOff x="309275" y="723425"/>
            <a:chExt cx="8312027" cy="3903125"/>
          </a:xfrm>
        </p:grpSpPr>
        <p:grpSp>
          <p:nvGrpSpPr>
            <p:cNvPr id="663" name="Google Shape;663;p14"/>
            <p:cNvGrpSpPr/>
            <p:nvPr/>
          </p:nvGrpSpPr>
          <p:grpSpPr>
            <a:xfrm>
              <a:off x="5949128" y="764421"/>
              <a:ext cx="146317" cy="158031"/>
              <a:chOff x="5977101" y="3004938"/>
              <a:chExt cx="227235" cy="246270"/>
            </a:xfrm>
          </p:grpSpPr>
          <p:sp>
            <p:nvSpPr>
              <p:cNvPr id="664" name="Google Shape;664;p14"/>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7" name="Google Shape;667;p14"/>
            <p:cNvGrpSpPr/>
            <p:nvPr/>
          </p:nvGrpSpPr>
          <p:grpSpPr>
            <a:xfrm>
              <a:off x="1149709" y="866846"/>
              <a:ext cx="182877" cy="192070"/>
              <a:chOff x="1509202" y="3627389"/>
              <a:chExt cx="334389" cy="343350"/>
            </a:xfrm>
          </p:grpSpPr>
          <p:sp>
            <p:nvSpPr>
              <p:cNvPr id="668" name="Google Shape;668;p14"/>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3" name="Google Shape;673;p14"/>
            <p:cNvGrpSpPr/>
            <p:nvPr/>
          </p:nvGrpSpPr>
          <p:grpSpPr>
            <a:xfrm>
              <a:off x="3378147" y="3105415"/>
              <a:ext cx="182877" cy="192070"/>
              <a:chOff x="1509202" y="3627389"/>
              <a:chExt cx="334389" cy="343350"/>
            </a:xfrm>
          </p:grpSpPr>
          <p:sp>
            <p:nvSpPr>
              <p:cNvPr id="674" name="Google Shape;674;p14"/>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9" name="Google Shape;679;p14"/>
            <p:cNvGrpSpPr/>
            <p:nvPr/>
          </p:nvGrpSpPr>
          <p:grpSpPr>
            <a:xfrm>
              <a:off x="333150" y="864396"/>
              <a:ext cx="131688" cy="145801"/>
              <a:chOff x="392069" y="2889775"/>
              <a:chExt cx="260150" cy="285213"/>
            </a:xfrm>
          </p:grpSpPr>
          <p:sp>
            <p:nvSpPr>
              <p:cNvPr id="680" name="Google Shape;680;p14"/>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3" name="Google Shape;683;p14"/>
            <p:cNvGrpSpPr/>
            <p:nvPr/>
          </p:nvGrpSpPr>
          <p:grpSpPr>
            <a:xfrm>
              <a:off x="2375531" y="4184010"/>
              <a:ext cx="182877" cy="192070"/>
              <a:chOff x="1509202" y="3627389"/>
              <a:chExt cx="334389" cy="343350"/>
            </a:xfrm>
          </p:grpSpPr>
          <p:sp>
            <p:nvSpPr>
              <p:cNvPr id="684" name="Google Shape;684;p14"/>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4"/>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14"/>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9" name="Google Shape;689;p14"/>
            <p:cNvGrpSpPr/>
            <p:nvPr/>
          </p:nvGrpSpPr>
          <p:grpSpPr>
            <a:xfrm>
              <a:off x="464849" y="4480750"/>
              <a:ext cx="131688" cy="145801"/>
              <a:chOff x="392069" y="2889775"/>
              <a:chExt cx="260150" cy="285213"/>
            </a:xfrm>
          </p:grpSpPr>
          <p:sp>
            <p:nvSpPr>
              <p:cNvPr id="690" name="Google Shape;690;p14"/>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3" name="Google Shape;693;p14"/>
            <p:cNvGrpSpPr/>
            <p:nvPr/>
          </p:nvGrpSpPr>
          <p:grpSpPr>
            <a:xfrm>
              <a:off x="309275" y="2900438"/>
              <a:ext cx="228602" cy="240023"/>
              <a:chOff x="6842675" y="1094413"/>
              <a:chExt cx="228602" cy="240023"/>
            </a:xfrm>
          </p:grpSpPr>
          <p:sp>
            <p:nvSpPr>
              <p:cNvPr id="694" name="Google Shape;694;p14"/>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6" name="Google Shape;696;p14"/>
            <p:cNvGrpSpPr/>
            <p:nvPr/>
          </p:nvGrpSpPr>
          <p:grpSpPr>
            <a:xfrm>
              <a:off x="3991750" y="4027038"/>
              <a:ext cx="228602" cy="240023"/>
              <a:chOff x="6842675" y="1094413"/>
              <a:chExt cx="228602" cy="240023"/>
            </a:xfrm>
          </p:grpSpPr>
          <p:sp>
            <p:nvSpPr>
              <p:cNvPr id="697" name="Google Shape;697;p14"/>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9" name="Google Shape;699;p14"/>
            <p:cNvGrpSpPr/>
            <p:nvPr/>
          </p:nvGrpSpPr>
          <p:grpSpPr>
            <a:xfrm>
              <a:off x="3991750" y="723425"/>
              <a:ext cx="228602" cy="240023"/>
              <a:chOff x="6842675" y="1094413"/>
              <a:chExt cx="228602" cy="240023"/>
            </a:xfrm>
          </p:grpSpPr>
          <p:sp>
            <p:nvSpPr>
              <p:cNvPr id="700" name="Google Shape;700;p14"/>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2" name="Google Shape;702;p14"/>
            <p:cNvGrpSpPr/>
            <p:nvPr/>
          </p:nvGrpSpPr>
          <p:grpSpPr>
            <a:xfrm>
              <a:off x="5858499" y="4267050"/>
              <a:ext cx="131688" cy="145801"/>
              <a:chOff x="392069" y="2889775"/>
              <a:chExt cx="260150" cy="285213"/>
            </a:xfrm>
          </p:grpSpPr>
          <p:sp>
            <p:nvSpPr>
              <p:cNvPr id="703" name="Google Shape;703;p14"/>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6" name="Google Shape;706;p14"/>
            <p:cNvGrpSpPr/>
            <p:nvPr/>
          </p:nvGrpSpPr>
          <p:grpSpPr>
            <a:xfrm>
              <a:off x="7869781" y="4243923"/>
              <a:ext cx="182877" cy="192070"/>
              <a:chOff x="1509202" y="3627389"/>
              <a:chExt cx="334389" cy="343350"/>
            </a:xfrm>
          </p:grpSpPr>
          <p:sp>
            <p:nvSpPr>
              <p:cNvPr id="707" name="Google Shape;707;p14"/>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2" name="Google Shape;712;p14"/>
            <p:cNvGrpSpPr/>
            <p:nvPr/>
          </p:nvGrpSpPr>
          <p:grpSpPr>
            <a:xfrm>
              <a:off x="8392700" y="2451738"/>
              <a:ext cx="228602" cy="240023"/>
              <a:chOff x="6842675" y="1094413"/>
              <a:chExt cx="228602" cy="240023"/>
            </a:xfrm>
          </p:grpSpPr>
          <p:sp>
            <p:nvSpPr>
              <p:cNvPr id="713" name="Google Shape;713;p14"/>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810928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E300F3-BB00-4870-977F-885DD8B4158F}"/>
              </a:ext>
            </a:extLst>
          </p:cNvPr>
          <p:cNvSpPr>
            <a:spLocks noGrp="1"/>
          </p:cNvSpPr>
          <p:nvPr>
            <p:ph type="title"/>
          </p:nvPr>
        </p:nvSpPr>
        <p:spPr/>
        <p:txBody>
          <a:bodyPr>
            <a:normAutofit/>
          </a:bodyPr>
          <a:lstStyle/>
          <a:p>
            <a:r>
              <a:rPr lang="en-US" altLang="en-US"/>
              <a:t>Click here to edit master header styles</a:t>
            </a:r>
          </a:p>
        </p:txBody>
      </p:sp>
      <p:sp>
        <p:nvSpPr>
          <p:cNvPr id="3" name="内容占位符 2">
            <a:extLst>
              <a:ext uri="{FF2B5EF4-FFF2-40B4-BE49-F238E27FC236}">
                <a16:creationId xmlns:a16="http://schemas.microsoft.com/office/drawing/2014/main" id="{B617099F-5738-4D6D-A3CF-7908816038C5}"/>
              </a:ext>
            </a:extLst>
          </p:cNvPr>
          <p:cNvSpPr>
            <a:spLocks noGrp="1"/>
          </p:cNvSpPr>
          <p:nvPr>
            <p:ph idx="1"/>
          </p:nvPr>
        </p:nvSpPr>
        <p:spPr/>
        <p:txBody>
          <a:bodyPr>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C8248334-286C-43CA-B80F-639B11423048}"/>
              </a:ext>
            </a:extLst>
          </p:cNvPr>
          <p:cNvSpPr>
            <a:spLocks noGrp="1"/>
          </p:cNvSpPr>
          <p:nvPr>
            <p:ph type="dt" sz="half" idx="10"/>
          </p:nvPr>
        </p:nvSpPr>
        <p:spPr/>
        <p:txBody>
          <a:bodyPr>
            <a:normAutofit/>
          </a:bodyPr>
          <a:lstStyle/>
          <a:p>
            <a:fld id="{E1B6FFB6-5533-40DD-9015-7781F5575D4A}" type="datetimeFigureOut">
              <a:rPr lang="en-US" altLang="en-US" sz="1100" smtClean="0"/>
              <a:t>3/3/2025</a:t>
            </a:fld>
            <a:endParaRPr lang="zh-CN" altLang="en-US"/>
          </a:p>
        </p:txBody>
      </p:sp>
      <p:sp>
        <p:nvSpPr>
          <p:cNvPr id="5" name="页脚占位符 4">
            <a:extLst>
              <a:ext uri="{FF2B5EF4-FFF2-40B4-BE49-F238E27FC236}">
                <a16:creationId xmlns:a16="http://schemas.microsoft.com/office/drawing/2014/main" id="{F26FA2B1-15E4-477F-81A7-1CC516CB9C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A9F803F-B03F-4188-8694-4F13F2432616}"/>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6814046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AD855-9921-463D-9CCD-DE6499F4AB8D}"/>
              </a:ext>
            </a:extLst>
          </p:cNvPr>
          <p:cNvSpPr>
            <a:spLocks noGrp="1"/>
          </p:cNvSpPr>
          <p:nvPr>
            <p:ph type="title"/>
          </p:nvPr>
        </p:nvSpPr>
        <p:spPr>
          <a:xfrm>
            <a:off x="831851" y="1709741"/>
            <a:ext cx="10515600" cy="2852737"/>
          </a:xfrm>
        </p:spPr>
        <p:txBody>
          <a:bodyPr anchor="t">
            <a:normAutofit/>
          </a:bodyPr>
          <a:lstStyle>
            <a:lvl1pPr>
              <a:defRPr sz="6000"/>
            </a:lvl1pPr>
          </a:lstStyle>
          <a:p>
            <a:r>
              <a:rPr lang="en-US" altLang="en-US"/>
              <a:t>Click here to edit master</a:t>
            </a:r>
          </a:p>
        </p:txBody>
      </p:sp>
      <p:sp>
        <p:nvSpPr>
          <p:cNvPr id="3" name="文本占位符 2">
            <a:extLst>
              <a:ext uri="{FF2B5EF4-FFF2-40B4-BE49-F238E27FC236}">
                <a16:creationId xmlns:a16="http://schemas.microsoft.com/office/drawing/2014/main" id="{7EB995D0-6A2A-4828-9FE4-C21D84B2A33E}"/>
              </a:ext>
            </a:extLst>
          </p:cNvPr>
          <p:cNvSpPr>
            <a:spLocks noGrp="1"/>
          </p:cNvSpPr>
          <p:nvPr>
            <p:ph type="body" idx="1"/>
          </p:nvPr>
        </p:nvSpPr>
        <p:spPr>
          <a:xfrm>
            <a:off x="831851" y="4589465"/>
            <a:ext cx="10515600" cy="1500187"/>
          </a:xfrm>
        </p:spPr>
        <p:txBody>
          <a:bodyPr>
            <a:normAutofit/>
          </a:bodyPr>
          <a:lstStyle>
            <a:lvl1pPr marL="0" indent="0">
              <a:buNone/>
              <a:defRPr sz="2400">
                <a:solidFill>
                  <a:schemeClr val="tx1">
                    <a:tint val="75000"/>
                  </a:schemeClr>
                </a:solidFill>
              </a:defRPr>
            </a:lvl1pPr>
            <a:lvl2pPr marL="457211" indent="0">
              <a:buNone/>
              <a:defRPr sz="2000">
                <a:solidFill>
                  <a:schemeClr val="tx1">
                    <a:tint val="75000"/>
                  </a:schemeClr>
                </a:solidFill>
              </a:defRPr>
            </a:lvl2pPr>
            <a:lvl3pPr marL="914424" indent="0">
              <a:buNone/>
              <a:defRPr sz="1800">
                <a:solidFill>
                  <a:schemeClr val="tx1">
                    <a:tint val="75000"/>
                  </a:schemeClr>
                </a:solidFill>
              </a:defRPr>
            </a:lvl3pPr>
            <a:lvl4pPr marL="1371635" indent="0">
              <a:buNone/>
              <a:defRPr sz="1600">
                <a:solidFill>
                  <a:schemeClr val="tx1">
                    <a:tint val="75000"/>
                  </a:schemeClr>
                </a:solidFill>
              </a:defRPr>
            </a:lvl4pPr>
            <a:lvl5pPr marL="1828845" indent="0">
              <a:buNone/>
              <a:defRPr sz="1600">
                <a:solidFill>
                  <a:schemeClr val="tx1">
                    <a:tint val="75000"/>
                  </a:schemeClr>
                </a:solidFill>
              </a:defRPr>
            </a:lvl5pPr>
            <a:lvl6pPr marL="2286058" indent="0">
              <a:buNone/>
              <a:defRPr sz="1600">
                <a:solidFill>
                  <a:schemeClr val="tx1">
                    <a:tint val="75000"/>
                  </a:schemeClr>
                </a:solidFill>
              </a:defRPr>
            </a:lvl6pPr>
            <a:lvl7pPr marL="2743269" indent="0">
              <a:buNone/>
              <a:defRPr sz="1600">
                <a:solidFill>
                  <a:schemeClr val="tx1">
                    <a:tint val="75000"/>
                  </a:schemeClr>
                </a:solidFill>
              </a:defRPr>
            </a:lvl7pPr>
            <a:lvl8pPr marL="3200480" indent="0">
              <a:buNone/>
              <a:defRPr sz="1600">
                <a:solidFill>
                  <a:schemeClr val="tx1">
                    <a:tint val="75000"/>
                  </a:schemeClr>
                </a:solidFill>
              </a:defRPr>
            </a:lvl8pPr>
            <a:lvl9pPr marL="3657691" indent="0">
              <a:buNone/>
              <a:defRPr sz="1600">
                <a:solidFill>
                  <a:schemeClr val="tx1">
                    <a:tint val="75000"/>
                  </a:schemeClr>
                </a:solidFill>
              </a:defRPr>
            </a:lvl9pPr>
          </a:lstStyle>
          <a:p>
            <a:pPr lvl="0"/>
            <a:r>
              <a:rPr lang="en-US" altLang="en-US"/>
              <a:t>Click here to edit master text styles</a:t>
            </a:r>
          </a:p>
        </p:txBody>
      </p:sp>
      <p:sp>
        <p:nvSpPr>
          <p:cNvPr id="4" name="日期占位符 3">
            <a:extLst>
              <a:ext uri="{FF2B5EF4-FFF2-40B4-BE49-F238E27FC236}">
                <a16:creationId xmlns:a16="http://schemas.microsoft.com/office/drawing/2014/main" id="{370E6DDE-9C1A-4CB0-8518-7E6BFE9EAC39}"/>
              </a:ext>
            </a:extLst>
          </p:cNvPr>
          <p:cNvSpPr>
            <a:spLocks noGrp="1"/>
          </p:cNvSpPr>
          <p:nvPr>
            <p:ph type="dt" sz="half" idx="10"/>
          </p:nvPr>
        </p:nvSpPr>
        <p:spPr/>
        <p:txBody>
          <a:bodyPr>
            <a:normAutofit/>
          </a:bodyPr>
          <a:lstStyle/>
          <a:p>
            <a:fld id="{E1B6FFB6-5533-40DD-9015-7781F5575D4A}" type="datetimeFigureOut">
              <a:rPr lang="en-US" altLang="en-US" sz="1100" smtClean="0"/>
              <a:t>3/3/2025</a:t>
            </a:fld>
            <a:endParaRPr lang="zh-CN" altLang="en-US"/>
          </a:p>
        </p:txBody>
      </p:sp>
      <p:sp>
        <p:nvSpPr>
          <p:cNvPr id="5" name="页脚占位符 4">
            <a:extLst>
              <a:ext uri="{FF2B5EF4-FFF2-40B4-BE49-F238E27FC236}">
                <a16:creationId xmlns:a16="http://schemas.microsoft.com/office/drawing/2014/main" id="{EE535DEA-A962-4FC9-85A6-CF6CE9A417F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DB346E-589E-4062-B7F4-6C7706B3D130}"/>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30524035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2E250D-D4DE-45C0-9BF6-EAA436C31D05}"/>
              </a:ext>
            </a:extLst>
          </p:cNvPr>
          <p:cNvSpPr>
            <a:spLocks noGrp="1"/>
          </p:cNvSpPr>
          <p:nvPr>
            <p:ph type="title"/>
          </p:nvPr>
        </p:nvSpPr>
        <p:spPr/>
        <p:txBody>
          <a:bodyPr>
            <a:normAutofit/>
          </a:bodyPr>
          <a:lstStyle/>
          <a:p>
            <a:r>
              <a:rPr lang="en-US" altLang="en-US"/>
              <a:t>Click here to edit master header styles</a:t>
            </a:r>
          </a:p>
        </p:txBody>
      </p:sp>
      <p:sp>
        <p:nvSpPr>
          <p:cNvPr id="3" name="内容占位符 2">
            <a:extLst>
              <a:ext uri="{FF2B5EF4-FFF2-40B4-BE49-F238E27FC236}">
                <a16:creationId xmlns:a16="http://schemas.microsoft.com/office/drawing/2014/main" id="{E13A155E-CDE3-4FCF-AF42-5B3995532435}"/>
              </a:ext>
            </a:extLst>
          </p:cNvPr>
          <p:cNvSpPr>
            <a:spLocks noGrp="1"/>
          </p:cNvSpPr>
          <p:nvPr>
            <p:ph sz="half" idx="1"/>
          </p:nvPr>
        </p:nvSpPr>
        <p:spPr>
          <a:xfrm>
            <a:off x="838200" y="1825625"/>
            <a:ext cx="5181600" cy="4351339"/>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内容占位符 3">
            <a:extLst>
              <a:ext uri="{FF2B5EF4-FFF2-40B4-BE49-F238E27FC236}">
                <a16:creationId xmlns:a16="http://schemas.microsoft.com/office/drawing/2014/main" id="{EBDD8062-0564-491D-9460-BAFFA8614D00}"/>
              </a:ext>
            </a:extLst>
          </p:cNvPr>
          <p:cNvSpPr>
            <a:spLocks noGrp="1"/>
          </p:cNvSpPr>
          <p:nvPr>
            <p:ph sz="half" idx="2"/>
          </p:nvPr>
        </p:nvSpPr>
        <p:spPr>
          <a:xfrm>
            <a:off x="6172200" y="1825625"/>
            <a:ext cx="5181600" cy="4351339"/>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5" name="日期占位符 4">
            <a:extLst>
              <a:ext uri="{FF2B5EF4-FFF2-40B4-BE49-F238E27FC236}">
                <a16:creationId xmlns:a16="http://schemas.microsoft.com/office/drawing/2014/main" id="{47AEF88F-C07F-407D-A840-5BA22AA0A060}"/>
              </a:ext>
            </a:extLst>
          </p:cNvPr>
          <p:cNvSpPr>
            <a:spLocks noGrp="1"/>
          </p:cNvSpPr>
          <p:nvPr>
            <p:ph type="dt" sz="half" idx="10"/>
          </p:nvPr>
        </p:nvSpPr>
        <p:spPr/>
        <p:txBody>
          <a:bodyPr>
            <a:normAutofit/>
          </a:bodyPr>
          <a:lstStyle/>
          <a:p>
            <a:fld id="{E1B6FFB6-5533-40DD-9015-7781F5575D4A}" type="datetimeFigureOut">
              <a:rPr lang="en-US" altLang="en-US" sz="1100" smtClean="0"/>
              <a:t>3/3/2025</a:t>
            </a:fld>
            <a:endParaRPr lang="zh-CN" altLang="en-US"/>
          </a:p>
        </p:txBody>
      </p:sp>
      <p:sp>
        <p:nvSpPr>
          <p:cNvPr id="6" name="页脚占位符 5">
            <a:extLst>
              <a:ext uri="{FF2B5EF4-FFF2-40B4-BE49-F238E27FC236}">
                <a16:creationId xmlns:a16="http://schemas.microsoft.com/office/drawing/2014/main" id="{C2A540AC-55B9-470E-9FBC-B4FFF8305A6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2FC22E-422C-442E-BEF5-88DFFD6753BD}"/>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2412587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5F8C21-B7B1-4614-BB14-11EA5AC8CC01}"/>
              </a:ext>
            </a:extLst>
          </p:cNvPr>
          <p:cNvSpPr>
            <a:spLocks noGrp="1"/>
          </p:cNvSpPr>
          <p:nvPr>
            <p:ph type="title"/>
          </p:nvPr>
        </p:nvSpPr>
        <p:spPr>
          <a:xfrm>
            <a:off x="839788" y="365127"/>
            <a:ext cx="10515600" cy="1325563"/>
          </a:xfrm>
        </p:spPr>
        <p:txBody>
          <a:bodyPr>
            <a:normAutofit/>
          </a:bodyPr>
          <a:lstStyle/>
          <a:p>
            <a:r>
              <a:rPr lang="en-US" altLang="en-US"/>
              <a:t>Click here to edit master header styles</a:t>
            </a:r>
          </a:p>
        </p:txBody>
      </p:sp>
      <p:sp>
        <p:nvSpPr>
          <p:cNvPr id="3" name="文本占位符 2">
            <a:extLst>
              <a:ext uri="{FF2B5EF4-FFF2-40B4-BE49-F238E27FC236}">
                <a16:creationId xmlns:a16="http://schemas.microsoft.com/office/drawing/2014/main" id="{6B7F3FD0-C4D2-45B3-A6A7-080FDAB48A84}"/>
              </a:ext>
            </a:extLst>
          </p:cNvPr>
          <p:cNvSpPr>
            <a:spLocks noGrp="1"/>
          </p:cNvSpPr>
          <p:nvPr>
            <p:ph type="body" idx="1"/>
          </p:nvPr>
        </p:nvSpPr>
        <p:spPr>
          <a:xfrm>
            <a:off x="839789" y="1681163"/>
            <a:ext cx="5157787" cy="823912"/>
          </a:xfrm>
        </p:spPr>
        <p:txBody>
          <a:bodyPr anchor="t">
            <a:normAutofit/>
          </a:bodyPr>
          <a:lstStyle>
            <a:lvl1pPr marL="0" indent="0">
              <a:buNone/>
              <a:defRPr sz="2400" b="1"/>
            </a:lvl1pPr>
            <a:lvl2pPr marL="457211" indent="0">
              <a:buNone/>
              <a:defRPr sz="2000" b="1"/>
            </a:lvl2pPr>
            <a:lvl3pPr marL="914424" indent="0">
              <a:buNone/>
              <a:defRPr sz="1800" b="1"/>
            </a:lvl3pPr>
            <a:lvl4pPr marL="1371635" indent="0">
              <a:buNone/>
              <a:defRPr sz="1600" b="1"/>
            </a:lvl4pPr>
            <a:lvl5pPr marL="1828845" indent="0">
              <a:buNone/>
              <a:defRPr sz="1600" b="1"/>
            </a:lvl5pPr>
            <a:lvl6pPr marL="2286058" indent="0">
              <a:buNone/>
              <a:defRPr sz="1600" b="1"/>
            </a:lvl6pPr>
            <a:lvl7pPr marL="2743269" indent="0">
              <a:buNone/>
              <a:defRPr sz="1600" b="1"/>
            </a:lvl7pPr>
            <a:lvl8pPr marL="3200480" indent="0">
              <a:buNone/>
              <a:defRPr sz="1600" b="1"/>
            </a:lvl8pPr>
            <a:lvl9pPr marL="3657691" indent="0">
              <a:buNone/>
              <a:defRPr sz="1600" b="1"/>
            </a:lvl9pPr>
          </a:lstStyle>
          <a:p>
            <a:pPr lvl="0"/>
            <a:r>
              <a:rPr lang="en-US" altLang="en-US"/>
              <a:t>Click here to edit master</a:t>
            </a:r>
          </a:p>
        </p:txBody>
      </p:sp>
      <p:sp>
        <p:nvSpPr>
          <p:cNvPr id="4" name="内容占位符 3">
            <a:extLst>
              <a:ext uri="{FF2B5EF4-FFF2-40B4-BE49-F238E27FC236}">
                <a16:creationId xmlns:a16="http://schemas.microsoft.com/office/drawing/2014/main" id="{6479A815-8441-42A9-8E5D-E5859A7DF1B0}"/>
              </a:ext>
            </a:extLst>
          </p:cNvPr>
          <p:cNvSpPr>
            <a:spLocks noGrp="1"/>
          </p:cNvSpPr>
          <p:nvPr>
            <p:ph sz="half" idx="2"/>
          </p:nvPr>
        </p:nvSpPr>
        <p:spPr>
          <a:xfrm>
            <a:off x="839789" y="2505075"/>
            <a:ext cx="5157787" cy="368458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5" name="文本占位符 4">
            <a:extLst>
              <a:ext uri="{FF2B5EF4-FFF2-40B4-BE49-F238E27FC236}">
                <a16:creationId xmlns:a16="http://schemas.microsoft.com/office/drawing/2014/main" id="{7DDE2EB0-0DB8-462E-BA48-320674BF0E21}"/>
              </a:ext>
            </a:extLst>
          </p:cNvPr>
          <p:cNvSpPr>
            <a:spLocks noGrp="1"/>
          </p:cNvSpPr>
          <p:nvPr>
            <p:ph type="body" sz="quarter" idx="3"/>
          </p:nvPr>
        </p:nvSpPr>
        <p:spPr>
          <a:xfrm>
            <a:off x="6172201" y="1681163"/>
            <a:ext cx="5183188" cy="823912"/>
          </a:xfrm>
        </p:spPr>
        <p:txBody>
          <a:bodyPr anchor="t">
            <a:normAutofit/>
          </a:bodyPr>
          <a:lstStyle>
            <a:lvl1pPr marL="0" indent="0">
              <a:buNone/>
              <a:defRPr sz="2400" b="1"/>
            </a:lvl1pPr>
            <a:lvl2pPr marL="457211" indent="0">
              <a:buNone/>
              <a:defRPr sz="2000" b="1"/>
            </a:lvl2pPr>
            <a:lvl3pPr marL="914424" indent="0">
              <a:buNone/>
              <a:defRPr sz="1800" b="1"/>
            </a:lvl3pPr>
            <a:lvl4pPr marL="1371635" indent="0">
              <a:buNone/>
              <a:defRPr sz="1600" b="1"/>
            </a:lvl4pPr>
            <a:lvl5pPr marL="1828845" indent="0">
              <a:buNone/>
              <a:defRPr sz="1600" b="1"/>
            </a:lvl5pPr>
            <a:lvl6pPr marL="2286058" indent="0">
              <a:buNone/>
              <a:defRPr sz="1600" b="1"/>
            </a:lvl6pPr>
            <a:lvl7pPr marL="2743269" indent="0">
              <a:buNone/>
              <a:defRPr sz="1600" b="1"/>
            </a:lvl7pPr>
            <a:lvl8pPr marL="3200480" indent="0">
              <a:buNone/>
              <a:defRPr sz="1600" b="1"/>
            </a:lvl8pPr>
            <a:lvl9pPr marL="3657691" indent="0">
              <a:buNone/>
              <a:defRPr sz="1600" b="1"/>
            </a:lvl9pPr>
          </a:lstStyle>
          <a:p>
            <a:pPr lvl="0"/>
            <a:r>
              <a:rPr lang="en-US" altLang="en-US"/>
              <a:t>Click here to edit master</a:t>
            </a:r>
          </a:p>
        </p:txBody>
      </p:sp>
      <p:sp>
        <p:nvSpPr>
          <p:cNvPr id="6" name="内容占位符 5">
            <a:extLst>
              <a:ext uri="{FF2B5EF4-FFF2-40B4-BE49-F238E27FC236}">
                <a16:creationId xmlns:a16="http://schemas.microsoft.com/office/drawing/2014/main" id="{06D68C20-418B-4433-BC51-D83BF3ECB491}"/>
              </a:ext>
            </a:extLst>
          </p:cNvPr>
          <p:cNvSpPr>
            <a:spLocks noGrp="1"/>
          </p:cNvSpPr>
          <p:nvPr>
            <p:ph sz="quarter" idx="4"/>
          </p:nvPr>
        </p:nvSpPr>
        <p:spPr>
          <a:xfrm>
            <a:off x="6172201" y="2505075"/>
            <a:ext cx="5183188" cy="368458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7" name="日期占位符 6">
            <a:extLst>
              <a:ext uri="{FF2B5EF4-FFF2-40B4-BE49-F238E27FC236}">
                <a16:creationId xmlns:a16="http://schemas.microsoft.com/office/drawing/2014/main" id="{A3D64B9D-421B-480A-A038-3ABB102E4051}"/>
              </a:ext>
            </a:extLst>
          </p:cNvPr>
          <p:cNvSpPr>
            <a:spLocks noGrp="1"/>
          </p:cNvSpPr>
          <p:nvPr>
            <p:ph type="dt" sz="half" idx="10"/>
          </p:nvPr>
        </p:nvSpPr>
        <p:spPr/>
        <p:txBody>
          <a:bodyPr>
            <a:normAutofit/>
          </a:bodyPr>
          <a:lstStyle/>
          <a:p>
            <a:fld id="{E1B6FFB6-5533-40DD-9015-7781F5575D4A}" type="datetimeFigureOut">
              <a:rPr lang="en-US" altLang="en-US" sz="1100" smtClean="0"/>
              <a:t>3/3/2025</a:t>
            </a:fld>
            <a:endParaRPr lang="zh-CN" altLang="en-US"/>
          </a:p>
        </p:txBody>
      </p:sp>
      <p:sp>
        <p:nvSpPr>
          <p:cNvPr id="8" name="页脚占位符 7">
            <a:extLst>
              <a:ext uri="{FF2B5EF4-FFF2-40B4-BE49-F238E27FC236}">
                <a16:creationId xmlns:a16="http://schemas.microsoft.com/office/drawing/2014/main" id="{ABE834E5-14FB-49A4-9813-BA4BB49D37F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79D360A3-3E23-496B-8A37-8BBACABDA177}"/>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15156819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59F12A-743C-405B-9A8F-07A46945140C}"/>
              </a:ext>
            </a:extLst>
          </p:cNvPr>
          <p:cNvSpPr>
            <a:spLocks noGrp="1"/>
          </p:cNvSpPr>
          <p:nvPr>
            <p:ph type="title"/>
          </p:nvPr>
        </p:nvSpPr>
        <p:spPr/>
        <p:txBody>
          <a:bodyPr>
            <a:normAutofit/>
          </a:bodyPr>
          <a:lstStyle/>
          <a:p>
            <a:r>
              <a:rPr lang="en-US" altLang="en-US"/>
              <a:t>Click here to edit master header styles</a:t>
            </a:r>
          </a:p>
        </p:txBody>
      </p:sp>
      <p:sp>
        <p:nvSpPr>
          <p:cNvPr id="3" name="日期占位符 2">
            <a:extLst>
              <a:ext uri="{FF2B5EF4-FFF2-40B4-BE49-F238E27FC236}">
                <a16:creationId xmlns:a16="http://schemas.microsoft.com/office/drawing/2014/main" id="{C154465E-79BD-4036-A41C-A187B37942D5}"/>
              </a:ext>
            </a:extLst>
          </p:cNvPr>
          <p:cNvSpPr>
            <a:spLocks noGrp="1"/>
          </p:cNvSpPr>
          <p:nvPr>
            <p:ph type="dt" sz="half" idx="10"/>
          </p:nvPr>
        </p:nvSpPr>
        <p:spPr/>
        <p:txBody>
          <a:bodyPr>
            <a:normAutofit/>
          </a:bodyPr>
          <a:lstStyle/>
          <a:p>
            <a:fld id="{E1B6FFB6-5533-40DD-9015-7781F5575D4A}" type="datetimeFigureOut">
              <a:rPr lang="en-US" altLang="en-US" sz="1100" smtClean="0"/>
              <a:t>3/3/2025</a:t>
            </a:fld>
            <a:endParaRPr lang="zh-CN" altLang="en-US"/>
          </a:p>
        </p:txBody>
      </p:sp>
      <p:sp>
        <p:nvSpPr>
          <p:cNvPr id="4" name="页脚占位符 3">
            <a:extLst>
              <a:ext uri="{FF2B5EF4-FFF2-40B4-BE49-F238E27FC236}">
                <a16:creationId xmlns:a16="http://schemas.microsoft.com/office/drawing/2014/main" id="{D46C3996-7EC9-4AF0-90E2-BEB6F2B6545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A23946A-8FAE-4E17-9E96-2D7378555EC8}"/>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17800533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8BD7B9E-4351-4B68-B20B-D8E2200AD9A6}"/>
              </a:ext>
            </a:extLst>
          </p:cNvPr>
          <p:cNvSpPr>
            <a:spLocks noGrp="1"/>
          </p:cNvSpPr>
          <p:nvPr>
            <p:ph type="dt" sz="half" idx="10"/>
          </p:nvPr>
        </p:nvSpPr>
        <p:spPr/>
        <p:txBody>
          <a:bodyPr>
            <a:normAutofit/>
          </a:bodyPr>
          <a:lstStyle/>
          <a:p>
            <a:fld id="{E1B6FFB6-5533-40DD-9015-7781F5575D4A}" type="datetimeFigureOut">
              <a:rPr lang="en-US" altLang="en-US" sz="1100" smtClean="0"/>
              <a:t>3/3/2025</a:t>
            </a:fld>
            <a:endParaRPr lang="zh-CN" altLang="en-US"/>
          </a:p>
        </p:txBody>
      </p:sp>
      <p:sp>
        <p:nvSpPr>
          <p:cNvPr id="3" name="页脚占位符 2">
            <a:extLst>
              <a:ext uri="{FF2B5EF4-FFF2-40B4-BE49-F238E27FC236}">
                <a16:creationId xmlns:a16="http://schemas.microsoft.com/office/drawing/2014/main" id="{D89583F7-9288-4827-A8AB-B8D82F09315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CDC71EF-425B-4C52-848B-2967AE146568}"/>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13561156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518CFA-29FF-4DD6-B643-5372D6F6B59F}"/>
              </a:ext>
            </a:extLst>
          </p:cNvPr>
          <p:cNvSpPr>
            <a:spLocks noGrp="1"/>
          </p:cNvSpPr>
          <p:nvPr>
            <p:ph type="title"/>
          </p:nvPr>
        </p:nvSpPr>
        <p:spPr>
          <a:xfrm>
            <a:off x="839790" y="457200"/>
            <a:ext cx="3932237" cy="1600200"/>
          </a:xfrm>
        </p:spPr>
        <p:txBody>
          <a:bodyPr anchor="t">
            <a:normAutofit/>
          </a:bodyPr>
          <a:lstStyle>
            <a:lvl1pPr>
              <a:defRPr sz="3200"/>
            </a:lvl1pPr>
          </a:lstStyle>
          <a:p>
            <a:r>
              <a:rPr lang="en-US" altLang="en-US" sz="3100"/>
              <a:t>Click here to edit master header styles</a:t>
            </a:r>
          </a:p>
        </p:txBody>
      </p:sp>
      <p:sp>
        <p:nvSpPr>
          <p:cNvPr id="3" name="内容占位符 2">
            <a:extLst>
              <a:ext uri="{FF2B5EF4-FFF2-40B4-BE49-F238E27FC236}">
                <a16:creationId xmlns:a16="http://schemas.microsoft.com/office/drawing/2014/main" id="{B8EAFDE2-0411-4A3C-BDDB-8247AADECD83}"/>
              </a:ext>
            </a:extLst>
          </p:cNvPr>
          <p:cNvSpPr>
            <a:spLocks noGrp="1"/>
          </p:cNvSpPr>
          <p:nvPr>
            <p:ph idx="1"/>
          </p:nvPr>
        </p:nvSpPr>
        <p:spPr>
          <a:xfrm>
            <a:off x="5183188" y="987428"/>
            <a:ext cx="6172200" cy="4873625"/>
          </a:xfr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文本占位符 3">
            <a:extLst>
              <a:ext uri="{FF2B5EF4-FFF2-40B4-BE49-F238E27FC236}">
                <a16:creationId xmlns:a16="http://schemas.microsoft.com/office/drawing/2014/main" id="{3660D7F4-7EB0-4482-B854-5568B653A87E}"/>
              </a:ext>
            </a:extLst>
          </p:cNvPr>
          <p:cNvSpPr>
            <a:spLocks noGrp="1"/>
          </p:cNvSpPr>
          <p:nvPr>
            <p:ph type="body" sz="half" idx="2"/>
          </p:nvPr>
        </p:nvSpPr>
        <p:spPr>
          <a:xfrm>
            <a:off x="839790" y="2057401"/>
            <a:ext cx="3932237" cy="3811588"/>
          </a:xfrm>
        </p:spPr>
        <p:txBody>
          <a:bodyPr>
            <a:normAutofit/>
          </a:bodyPr>
          <a:lstStyle>
            <a:lvl1pPr marL="0" indent="0">
              <a:buNone/>
              <a:defRPr sz="1600"/>
            </a:lvl1pPr>
            <a:lvl2pPr marL="457211" indent="0">
              <a:buNone/>
              <a:defRPr sz="1400"/>
            </a:lvl2pPr>
            <a:lvl3pPr marL="914424" indent="0">
              <a:buNone/>
              <a:defRPr sz="1200"/>
            </a:lvl3pPr>
            <a:lvl4pPr marL="1371635" indent="0">
              <a:buNone/>
              <a:defRPr sz="1000"/>
            </a:lvl4pPr>
            <a:lvl5pPr marL="1828845" indent="0">
              <a:buNone/>
              <a:defRPr sz="1000"/>
            </a:lvl5pPr>
            <a:lvl6pPr marL="2286058" indent="0">
              <a:buNone/>
              <a:defRPr sz="1000"/>
            </a:lvl6pPr>
            <a:lvl7pPr marL="2743269" indent="0">
              <a:buNone/>
              <a:defRPr sz="1000"/>
            </a:lvl7pPr>
            <a:lvl8pPr marL="3200480" indent="0">
              <a:buNone/>
              <a:defRPr sz="1000"/>
            </a:lvl8pPr>
            <a:lvl9pPr marL="3657691" indent="0">
              <a:buNone/>
              <a:defRPr sz="1000"/>
            </a:lvl9pPr>
          </a:lstStyle>
          <a:p>
            <a:pPr lvl="0"/>
            <a:r>
              <a:rPr lang="en-US" altLang="en-US"/>
              <a:t>Click here to edit master</a:t>
            </a:r>
          </a:p>
        </p:txBody>
      </p:sp>
      <p:sp>
        <p:nvSpPr>
          <p:cNvPr id="5" name="日期占位符 4">
            <a:extLst>
              <a:ext uri="{FF2B5EF4-FFF2-40B4-BE49-F238E27FC236}">
                <a16:creationId xmlns:a16="http://schemas.microsoft.com/office/drawing/2014/main" id="{5A536975-E499-44DC-AFC2-A75BBF5D2BFA}"/>
              </a:ext>
            </a:extLst>
          </p:cNvPr>
          <p:cNvSpPr>
            <a:spLocks noGrp="1"/>
          </p:cNvSpPr>
          <p:nvPr>
            <p:ph type="dt" sz="half" idx="10"/>
          </p:nvPr>
        </p:nvSpPr>
        <p:spPr/>
        <p:txBody>
          <a:bodyPr>
            <a:normAutofit/>
          </a:bodyPr>
          <a:lstStyle/>
          <a:p>
            <a:fld id="{E1B6FFB6-5533-40DD-9015-7781F5575D4A}" type="datetimeFigureOut">
              <a:rPr lang="en-US" altLang="en-US" sz="1100" smtClean="0"/>
              <a:t>3/3/2025</a:t>
            </a:fld>
            <a:endParaRPr lang="zh-CN" altLang="en-US"/>
          </a:p>
        </p:txBody>
      </p:sp>
      <p:sp>
        <p:nvSpPr>
          <p:cNvPr id="6" name="页脚占位符 5">
            <a:extLst>
              <a:ext uri="{FF2B5EF4-FFF2-40B4-BE49-F238E27FC236}">
                <a16:creationId xmlns:a16="http://schemas.microsoft.com/office/drawing/2014/main" id="{07A16243-E944-49B1-903D-6A77E7788E5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745EFAC-F4F9-4F21-8858-F8FE8DE2B663}"/>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1014386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9BBF15-D38F-4F4A-9F7C-7791FB00CED6}"/>
              </a:ext>
            </a:extLst>
          </p:cNvPr>
          <p:cNvSpPr>
            <a:spLocks noGrp="1"/>
          </p:cNvSpPr>
          <p:nvPr>
            <p:ph type="title"/>
          </p:nvPr>
        </p:nvSpPr>
        <p:spPr>
          <a:xfrm>
            <a:off x="839790" y="457200"/>
            <a:ext cx="3932237" cy="1600200"/>
          </a:xfrm>
        </p:spPr>
        <p:txBody>
          <a:bodyPr anchor="t">
            <a:normAutofit/>
          </a:bodyPr>
          <a:lstStyle>
            <a:lvl1pPr>
              <a:defRPr sz="3200"/>
            </a:lvl1pPr>
          </a:lstStyle>
          <a:p>
            <a:r>
              <a:rPr lang="en-US" altLang="en-US" sz="3100"/>
              <a:t>Click here to edit master header styles</a:t>
            </a:r>
          </a:p>
        </p:txBody>
      </p:sp>
      <p:sp>
        <p:nvSpPr>
          <p:cNvPr id="3" name="图片占位符 2">
            <a:extLst>
              <a:ext uri="{FF2B5EF4-FFF2-40B4-BE49-F238E27FC236}">
                <a16:creationId xmlns:a16="http://schemas.microsoft.com/office/drawing/2014/main" id="{88ED4DA4-0DBB-40B1-8722-BB7B34211808}"/>
              </a:ext>
            </a:extLst>
          </p:cNvPr>
          <p:cNvSpPr>
            <a:spLocks noGrp="1"/>
          </p:cNvSpPr>
          <p:nvPr>
            <p:ph type="pic" idx="1"/>
          </p:nvPr>
        </p:nvSpPr>
        <p:spPr>
          <a:xfrm>
            <a:off x="5183188" y="987428"/>
            <a:ext cx="6172200" cy="4873625"/>
          </a:xfrm>
        </p:spPr>
        <p:txBody>
          <a:bodyPr/>
          <a:lstStyle>
            <a:lvl1pPr marL="0" indent="0">
              <a:buNone/>
              <a:defRPr sz="3200"/>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endParaRPr lang="zh-CN" altLang="en-US"/>
          </a:p>
        </p:txBody>
      </p:sp>
      <p:sp>
        <p:nvSpPr>
          <p:cNvPr id="4" name="文本占位符 3">
            <a:extLst>
              <a:ext uri="{FF2B5EF4-FFF2-40B4-BE49-F238E27FC236}">
                <a16:creationId xmlns:a16="http://schemas.microsoft.com/office/drawing/2014/main" id="{C9EB76DC-9AFF-4B3D-976C-3445965D072B}"/>
              </a:ext>
            </a:extLst>
          </p:cNvPr>
          <p:cNvSpPr>
            <a:spLocks noGrp="1"/>
          </p:cNvSpPr>
          <p:nvPr>
            <p:ph type="body" sz="half" idx="2"/>
          </p:nvPr>
        </p:nvSpPr>
        <p:spPr>
          <a:xfrm>
            <a:off x="839790" y="2057401"/>
            <a:ext cx="3932237" cy="3811588"/>
          </a:xfrm>
        </p:spPr>
        <p:txBody>
          <a:bodyPr>
            <a:normAutofit/>
          </a:bodyPr>
          <a:lstStyle>
            <a:lvl1pPr marL="0" indent="0">
              <a:buNone/>
              <a:defRPr sz="1600"/>
            </a:lvl1pPr>
            <a:lvl2pPr marL="457211" indent="0">
              <a:buNone/>
              <a:defRPr sz="1400"/>
            </a:lvl2pPr>
            <a:lvl3pPr marL="914424" indent="0">
              <a:buNone/>
              <a:defRPr sz="1200"/>
            </a:lvl3pPr>
            <a:lvl4pPr marL="1371635" indent="0">
              <a:buNone/>
              <a:defRPr sz="1000"/>
            </a:lvl4pPr>
            <a:lvl5pPr marL="1828845" indent="0">
              <a:buNone/>
              <a:defRPr sz="1000"/>
            </a:lvl5pPr>
            <a:lvl6pPr marL="2286058" indent="0">
              <a:buNone/>
              <a:defRPr sz="1000"/>
            </a:lvl6pPr>
            <a:lvl7pPr marL="2743269" indent="0">
              <a:buNone/>
              <a:defRPr sz="1000"/>
            </a:lvl7pPr>
            <a:lvl8pPr marL="3200480" indent="0">
              <a:buNone/>
              <a:defRPr sz="1000"/>
            </a:lvl8pPr>
            <a:lvl9pPr marL="3657691" indent="0">
              <a:buNone/>
              <a:defRPr sz="1000"/>
            </a:lvl9pPr>
          </a:lstStyle>
          <a:p>
            <a:pPr lvl="0"/>
            <a:r>
              <a:rPr lang="en-US" altLang="en-US"/>
              <a:t>Click here to edit master</a:t>
            </a:r>
          </a:p>
        </p:txBody>
      </p:sp>
      <p:sp>
        <p:nvSpPr>
          <p:cNvPr id="5" name="日期占位符 4">
            <a:extLst>
              <a:ext uri="{FF2B5EF4-FFF2-40B4-BE49-F238E27FC236}">
                <a16:creationId xmlns:a16="http://schemas.microsoft.com/office/drawing/2014/main" id="{AE7FCCAF-7A4A-4B0E-9649-CFBFAF54952A}"/>
              </a:ext>
            </a:extLst>
          </p:cNvPr>
          <p:cNvSpPr>
            <a:spLocks noGrp="1"/>
          </p:cNvSpPr>
          <p:nvPr>
            <p:ph type="dt" sz="half" idx="10"/>
          </p:nvPr>
        </p:nvSpPr>
        <p:spPr/>
        <p:txBody>
          <a:bodyPr>
            <a:normAutofit/>
          </a:bodyPr>
          <a:lstStyle/>
          <a:p>
            <a:fld id="{E1B6FFB6-5533-40DD-9015-7781F5575D4A}" type="datetimeFigureOut">
              <a:rPr lang="en-US" altLang="en-US" sz="1100" smtClean="0"/>
              <a:t>3/3/2025</a:t>
            </a:fld>
            <a:endParaRPr lang="zh-CN" altLang="en-US"/>
          </a:p>
        </p:txBody>
      </p:sp>
      <p:sp>
        <p:nvSpPr>
          <p:cNvPr id="6" name="页脚占位符 5">
            <a:extLst>
              <a:ext uri="{FF2B5EF4-FFF2-40B4-BE49-F238E27FC236}">
                <a16:creationId xmlns:a16="http://schemas.microsoft.com/office/drawing/2014/main" id="{D91F5C9E-C8A6-48D1-B7A5-80F269D8B0A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90D2CDA-0CDE-400A-B251-AEA80CBA10B0}"/>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9174058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52E65-C035-4C16-A6F0-9DBFCC099B6E}"/>
              </a:ext>
            </a:extLst>
          </p:cNvPr>
          <p:cNvSpPr>
            <a:spLocks noGrp="1"/>
          </p:cNvSpPr>
          <p:nvPr>
            <p:ph type="title"/>
          </p:nvPr>
        </p:nvSpPr>
        <p:spPr/>
        <p:txBody>
          <a:bodyPr>
            <a:normAutofit/>
          </a:bodyPr>
          <a:lstStyle/>
          <a:p>
            <a:r>
              <a:rPr lang="en-US" altLang="en-US"/>
              <a:t>Click here to edit master header styles</a:t>
            </a:r>
          </a:p>
        </p:txBody>
      </p:sp>
      <p:sp>
        <p:nvSpPr>
          <p:cNvPr id="3" name="竖排文字占位符 2">
            <a:extLst>
              <a:ext uri="{FF2B5EF4-FFF2-40B4-BE49-F238E27FC236}">
                <a16:creationId xmlns:a16="http://schemas.microsoft.com/office/drawing/2014/main" id="{41658DA2-B1BF-40A9-BAF8-5F080D0EF268}"/>
              </a:ext>
            </a:extLst>
          </p:cNvPr>
          <p:cNvSpPr>
            <a:spLocks noGrp="1"/>
          </p:cNvSpPr>
          <p:nvPr>
            <p:ph type="body" orient="vert" idx="1"/>
          </p:nvPr>
        </p:nvSpPr>
        <p:spPr/>
        <p:txBody>
          <a:bodyPr vert="vert">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629DFC0B-8ADB-4D38-AD83-0F2B2D34FC97}"/>
              </a:ext>
            </a:extLst>
          </p:cNvPr>
          <p:cNvSpPr>
            <a:spLocks noGrp="1"/>
          </p:cNvSpPr>
          <p:nvPr>
            <p:ph type="dt" sz="half" idx="10"/>
          </p:nvPr>
        </p:nvSpPr>
        <p:spPr/>
        <p:txBody>
          <a:bodyPr>
            <a:normAutofit/>
          </a:bodyPr>
          <a:lstStyle/>
          <a:p>
            <a:fld id="{E1B6FFB6-5533-40DD-9015-7781F5575D4A}" type="datetimeFigureOut">
              <a:rPr lang="en-US" altLang="en-US" sz="1100" smtClean="0"/>
              <a:t>3/3/2025</a:t>
            </a:fld>
            <a:endParaRPr lang="zh-CN" altLang="en-US"/>
          </a:p>
        </p:txBody>
      </p:sp>
      <p:sp>
        <p:nvSpPr>
          <p:cNvPr id="5" name="页脚占位符 4">
            <a:extLst>
              <a:ext uri="{FF2B5EF4-FFF2-40B4-BE49-F238E27FC236}">
                <a16:creationId xmlns:a16="http://schemas.microsoft.com/office/drawing/2014/main" id="{9C1EB35C-D98B-4A9B-BB88-E96D6726D4B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B46349E-5584-4EB7-BF18-99BEC0B65CD2}"/>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10943502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C2EBF62-7A62-4D26-A602-24823B87A7D4}"/>
              </a:ext>
            </a:extLst>
          </p:cNvPr>
          <p:cNvSpPr>
            <a:spLocks noGrp="1"/>
          </p:cNvSpPr>
          <p:nvPr>
            <p:ph type="title" orient="vert"/>
          </p:nvPr>
        </p:nvSpPr>
        <p:spPr>
          <a:xfrm>
            <a:off x="8724901" y="365126"/>
            <a:ext cx="2628900" cy="5811839"/>
          </a:xfrm>
        </p:spPr>
        <p:txBody>
          <a:bodyPr vert="vert">
            <a:normAutofit/>
          </a:bodyPr>
          <a:lstStyle/>
          <a:p>
            <a:r>
              <a:rPr lang="en-US" altLang="en-US"/>
              <a:t>Click here to edit master header styles</a:t>
            </a:r>
          </a:p>
        </p:txBody>
      </p:sp>
      <p:sp>
        <p:nvSpPr>
          <p:cNvPr id="3" name="竖排文字占位符 2">
            <a:extLst>
              <a:ext uri="{FF2B5EF4-FFF2-40B4-BE49-F238E27FC236}">
                <a16:creationId xmlns:a16="http://schemas.microsoft.com/office/drawing/2014/main" id="{C245E2C5-8E68-424F-A71D-702CB852A846}"/>
              </a:ext>
            </a:extLst>
          </p:cNvPr>
          <p:cNvSpPr>
            <a:spLocks noGrp="1"/>
          </p:cNvSpPr>
          <p:nvPr>
            <p:ph type="body" orient="vert" idx="1"/>
          </p:nvPr>
        </p:nvSpPr>
        <p:spPr>
          <a:xfrm>
            <a:off x="838201" y="365126"/>
            <a:ext cx="7734300" cy="5811839"/>
          </a:xfrm>
        </p:spPr>
        <p:txBody>
          <a:bodyPr vert="vert">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651F113A-BE55-4AC3-9446-3E1235C6F4AA}"/>
              </a:ext>
            </a:extLst>
          </p:cNvPr>
          <p:cNvSpPr>
            <a:spLocks noGrp="1"/>
          </p:cNvSpPr>
          <p:nvPr>
            <p:ph type="dt" sz="half" idx="10"/>
          </p:nvPr>
        </p:nvSpPr>
        <p:spPr/>
        <p:txBody>
          <a:bodyPr>
            <a:normAutofit/>
          </a:bodyPr>
          <a:lstStyle/>
          <a:p>
            <a:fld id="{E1B6FFB6-5533-40DD-9015-7781F5575D4A}" type="datetimeFigureOut">
              <a:rPr lang="en-US" altLang="en-US" sz="1100" smtClean="0"/>
              <a:t>3/3/2025</a:t>
            </a:fld>
            <a:endParaRPr lang="zh-CN" altLang="en-US"/>
          </a:p>
        </p:txBody>
      </p:sp>
      <p:sp>
        <p:nvSpPr>
          <p:cNvPr id="5" name="页脚占位符 4">
            <a:extLst>
              <a:ext uri="{FF2B5EF4-FFF2-40B4-BE49-F238E27FC236}">
                <a16:creationId xmlns:a16="http://schemas.microsoft.com/office/drawing/2014/main" id="{5FB99238-0DDE-4FCE-9D6D-D2C1D40348A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4B9FBD-28C4-416D-B411-173E2A35EF93}"/>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8671490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15"/>
        <p:cNvGrpSpPr/>
        <p:nvPr/>
      </p:nvGrpSpPr>
      <p:grpSpPr>
        <a:xfrm>
          <a:off x="0" y="0"/>
          <a:ext cx="0" cy="0"/>
          <a:chOff x="0" y="0"/>
          <a:chExt cx="0" cy="0"/>
        </a:xfrm>
      </p:grpSpPr>
      <p:sp>
        <p:nvSpPr>
          <p:cNvPr id="716" name="Google Shape;716;p15"/>
          <p:cNvSpPr txBox="1">
            <a:spLocks noGrp="1"/>
          </p:cNvSpPr>
          <p:nvPr>
            <p:ph type="title"/>
          </p:nvPr>
        </p:nvSpPr>
        <p:spPr>
          <a:xfrm>
            <a:off x="960000" y="719328"/>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None/>
              <a:defRPr/>
            </a:lvl1pPr>
            <a:lvl2pPr lvl="1" rtl="0">
              <a:spcBef>
                <a:spcPts val="0"/>
              </a:spcBef>
              <a:spcAft>
                <a:spcPts val="0"/>
              </a:spcAft>
              <a:buSzPts val="3800"/>
              <a:buFont typeface="Grand Hotel"/>
              <a:buNone/>
              <a:defRPr sz="5067">
                <a:latin typeface="Grand Hotel"/>
                <a:ea typeface="Grand Hotel"/>
                <a:cs typeface="Grand Hotel"/>
                <a:sym typeface="Grand Hotel"/>
              </a:defRPr>
            </a:lvl2pPr>
            <a:lvl3pPr lvl="2" rtl="0">
              <a:spcBef>
                <a:spcPts val="0"/>
              </a:spcBef>
              <a:spcAft>
                <a:spcPts val="0"/>
              </a:spcAft>
              <a:buSzPts val="3800"/>
              <a:buFont typeface="Grand Hotel"/>
              <a:buNone/>
              <a:defRPr sz="5067">
                <a:latin typeface="Grand Hotel"/>
                <a:ea typeface="Grand Hotel"/>
                <a:cs typeface="Grand Hotel"/>
                <a:sym typeface="Grand Hotel"/>
              </a:defRPr>
            </a:lvl3pPr>
            <a:lvl4pPr lvl="3" rtl="0">
              <a:spcBef>
                <a:spcPts val="0"/>
              </a:spcBef>
              <a:spcAft>
                <a:spcPts val="0"/>
              </a:spcAft>
              <a:buSzPts val="3800"/>
              <a:buFont typeface="Grand Hotel"/>
              <a:buNone/>
              <a:defRPr sz="5067">
                <a:latin typeface="Grand Hotel"/>
                <a:ea typeface="Grand Hotel"/>
                <a:cs typeface="Grand Hotel"/>
                <a:sym typeface="Grand Hotel"/>
              </a:defRPr>
            </a:lvl4pPr>
            <a:lvl5pPr lvl="4" rtl="0">
              <a:spcBef>
                <a:spcPts val="0"/>
              </a:spcBef>
              <a:spcAft>
                <a:spcPts val="0"/>
              </a:spcAft>
              <a:buSzPts val="3800"/>
              <a:buFont typeface="Grand Hotel"/>
              <a:buNone/>
              <a:defRPr sz="5067">
                <a:latin typeface="Grand Hotel"/>
                <a:ea typeface="Grand Hotel"/>
                <a:cs typeface="Grand Hotel"/>
                <a:sym typeface="Grand Hotel"/>
              </a:defRPr>
            </a:lvl5pPr>
            <a:lvl6pPr lvl="5" rtl="0">
              <a:spcBef>
                <a:spcPts val="0"/>
              </a:spcBef>
              <a:spcAft>
                <a:spcPts val="0"/>
              </a:spcAft>
              <a:buSzPts val="3800"/>
              <a:buFont typeface="Grand Hotel"/>
              <a:buNone/>
              <a:defRPr sz="5067">
                <a:latin typeface="Grand Hotel"/>
                <a:ea typeface="Grand Hotel"/>
                <a:cs typeface="Grand Hotel"/>
                <a:sym typeface="Grand Hotel"/>
              </a:defRPr>
            </a:lvl6pPr>
            <a:lvl7pPr lvl="6" rtl="0">
              <a:spcBef>
                <a:spcPts val="0"/>
              </a:spcBef>
              <a:spcAft>
                <a:spcPts val="0"/>
              </a:spcAft>
              <a:buSzPts val="3800"/>
              <a:buFont typeface="Grand Hotel"/>
              <a:buNone/>
              <a:defRPr sz="5067">
                <a:latin typeface="Grand Hotel"/>
                <a:ea typeface="Grand Hotel"/>
                <a:cs typeface="Grand Hotel"/>
                <a:sym typeface="Grand Hotel"/>
              </a:defRPr>
            </a:lvl7pPr>
            <a:lvl8pPr lvl="7" rtl="0">
              <a:spcBef>
                <a:spcPts val="0"/>
              </a:spcBef>
              <a:spcAft>
                <a:spcPts val="0"/>
              </a:spcAft>
              <a:buSzPts val="3800"/>
              <a:buFont typeface="Grand Hotel"/>
              <a:buNone/>
              <a:defRPr sz="5067">
                <a:latin typeface="Grand Hotel"/>
                <a:ea typeface="Grand Hotel"/>
                <a:cs typeface="Grand Hotel"/>
                <a:sym typeface="Grand Hotel"/>
              </a:defRPr>
            </a:lvl8pPr>
            <a:lvl9pPr lvl="8" rtl="0">
              <a:spcBef>
                <a:spcPts val="0"/>
              </a:spcBef>
              <a:spcAft>
                <a:spcPts val="0"/>
              </a:spcAft>
              <a:buSzPts val="3800"/>
              <a:buFont typeface="Grand Hotel"/>
              <a:buNone/>
              <a:defRPr sz="5067">
                <a:latin typeface="Grand Hotel"/>
                <a:ea typeface="Grand Hotel"/>
                <a:cs typeface="Grand Hotel"/>
                <a:sym typeface="Grand Hotel"/>
              </a:defRPr>
            </a:lvl9pPr>
          </a:lstStyle>
          <a:p>
            <a:endParaRPr/>
          </a:p>
        </p:txBody>
      </p:sp>
      <p:grpSp>
        <p:nvGrpSpPr>
          <p:cNvPr id="717" name="Google Shape;717;p15"/>
          <p:cNvGrpSpPr/>
          <p:nvPr/>
        </p:nvGrpSpPr>
        <p:grpSpPr>
          <a:xfrm>
            <a:off x="355967" y="719329"/>
            <a:ext cx="11581844" cy="5716940"/>
            <a:chOff x="266975" y="539496"/>
            <a:chExt cx="8686383" cy="4287705"/>
          </a:xfrm>
        </p:grpSpPr>
        <p:grpSp>
          <p:nvGrpSpPr>
            <p:cNvPr id="718" name="Google Shape;718;p15"/>
            <p:cNvGrpSpPr/>
            <p:nvPr/>
          </p:nvGrpSpPr>
          <p:grpSpPr>
            <a:xfrm>
              <a:off x="8624153" y="539496"/>
              <a:ext cx="146317" cy="158031"/>
              <a:chOff x="5977101" y="3004938"/>
              <a:chExt cx="227235" cy="246270"/>
            </a:xfrm>
          </p:grpSpPr>
          <p:sp>
            <p:nvSpPr>
              <p:cNvPr id="719" name="Google Shape;719;p15"/>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15"/>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15"/>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2" name="Google Shape;722;p15"/>
            <p:cNvGrpSpPr/>
            <p:nvPr/>
          </p:nvGrpSpPr>
          <p:grpSpPr>
            <a:xfrm>
              <a:off x="1396059" y="1043896"/>
              <a:ext cx="182877" cy="192070"/>
              <a:chOff x="1509202" y="3627389"/>
              <a:chExt cx="334389" cy="343350"/>
            </a:xfrm>
          </p:grpSpPr>
          <p:sp>
            <p:nvSpPr>
              <p:cNvPr id="723" name="Google Shape;723;p15"/>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5"/>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5"/>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5"/>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15"/>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8" name="Google Shape;728;p15"/>
            <p:cNvGrpSpPr/>
            <p:nvPr/>
          </p:nvGrpSpPr>
          <p:grpSpPr>
            <a:xfrm>
              <a:off x="266975" y="665696"/>
              <a:ext cx="131688" cy="145801"/>
              <a:chOff x="392069" y="2889775"/>
              <a:chExt cx="260150" cy="285213"/>
            </a:xfrm>
          </p:grpSpPr>
          <p:sp>
            <p:nvSpPr>
              <p:cNvPr id="729" name="Google Shape;729;p15"/>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15"/>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15"/>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2" name="Google Shape;732;p15"/>
            <p:cNvGrpSpPr/>
            <p:nvPr/>
          </p:nvGrpSpPr>
          <p:grpSpPr>
            <a:xfrm>
              <a:off x="3250756" y="4416435"/>
              <a:ext cx="182877" cy="192070"/>
              <a:chOff x="1509202" y="3627389"/>
              <a:chExt cx="334389" cy="343350"/>
            </a:xfrm>
          </p:grpSpPr>
          <p:sp>
            <p:nvSpPr>
              <p:cNvPr id="733" name="Google Shape;733;p15"/>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8" name="Google Shape;738;p15"/>
            <p:cNvGrpSpPr/>
            <p:nvPr/>
          </p:nvGrpSpPr>
          <p:grpSpPr>
            <a:xfrm>
              <a:off x="919024" y="4681400"/>
              <a:ext cx="131688" cy="145801"/>
              <a:chOff x="392069" y="2889775"/>
              <a:chExt cx="260150" cy="285213"/>
            </a:xfrm>
          </p:grpSpPr>
          <p:sp>
            <p:nvSpPr>
              <p:cNvPr id="739" name="Google Shape;739;p15"/>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2" name="Google Shape;742;p15"/>
            <p:cNvGrpSpPr/>
            <p:nvPr/>
          </p:nvGrpSpPr>
          <p:grpSpPr>
            <a:xfrm>
              <a:off x="266975" y="3370038"/>
              <a:ext cx="228602" cy="240023"/>
              <a:chOff x="6842675" y="1094413"/>
              <a:chExt cx="228602" cy="240023"/>
            </a:xfrm>
          </p:grpSpPr>
          <p:sp>
            <p:nvSpPr>
              <p:cNvPr id="743" name="Google Shape;743;p15"/>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5" name="Google Shape;745;p15"/>
            <p:cNvGrpSpPr/>
            <p:nvPr/>
          </p:nvGrpSpPr>
          <p:grpSpPr>
            <a:xfrm>
              <a:off x="7931525" y="1019925"/>
              <a:ext cx="228602" cy="240023"/>
              <a:chOff x="6842675" y="1094413"/>
              <a:chExt cx="228602" cy="240023"/>
            </a:xfrm>
          </p:grpSpPr>
          <p:sp>
            <p:nvSpPr>
              <p:cNvPr id="746" name="Google Shape;746;p15"/>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8" name="Google Shape;748;p15"/>
            <p:cNvGrpSpPr/>
            <p:nvPr/>
          </p:nvGrpSpPr>
          <p:grpSpPr>
            <a:xfrm>
              <a:off x="6087824" y="4535600"/>
              <a:ext cx="131688" cy="145801"/>
              <a:chOff x="392069" y="2889775"/>
              <a:chExt cx="260150" cy="285213"/>
            </a:xfrm>
          </p:grpSpPr>
          <p:sp>
            <p:nvSpPr>
              <p:cNvPr id="749" name="Google Shape;749;p15"/>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2" name="Google Shape;752;p15"/>
            <p:cNvGrpSpPr/>
            <p:nvPr/>
          </p:nvGrpSpPr>
          <p:grpSpPr>
            <a:xfrm>
              <a:off x="8770481" y="3136073"/>
              <a:ext cx="182877" cy="192070"/>
              <a:chOff x="1509202" y="3627389"/>
              <a:chExt cx="334389" cy="343350"/>
            </a:xfrm>
          </p:grpSpPr>
          <p:sp>
            <p:nvSpPr>
              <p:cNvPr id="753" name="Google Shape;753;p15"/>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15"/>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15"/>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15"/>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8" name="Google Shape;758;p15"/>
            <p:cNvGrpSpPr/>
            <p:nvPr/>
          </p:nvGrpSpPr>
          <p:grpSpPr>
            <a:xfrm>
              <a:off x="8010850" y="4537938"/>
              <a:ext cx="228602" cy="240023"/>
              <a:chOff x="6842675" y="1094413"/>
              <a:chExt cx="228602" cy="240023"/>
            </a:xfrm>
          </p:grpSpPr>
          <p:sp>
            <p:nvSpPr>
              <p:cNvPr id="759" name="Google Shape;759;p15"/>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196843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61"/>
        <p:cNvGrpSpPr/>
        <p:nvPr/>
      </p:nvGrpSpPr>
      <p:grpSpPr>
        <a:xfrm>
          <a:off x="0" y="0"/>
          <a:ext cx="0" cy="0"/>
          <a:chOff x="0" y="0"/>
          <a:chExt cx="0" cy="0"/>
        </a:xfrm>
      </p:grpSpPr>
      <p:sp>
        <p:nvSpPr>
          <p:cNvPr id="762" name="Google Shape;762;p16"/>
          <p:cNvSpPr txBox="1">
            <a:spLocks noGrp="1"/>
          </p:cNvSpPr>
          <p:nvPr>
            <p:ph type="title"/>
          </p:nvPr>
        </p:nvSpPr>
        <p:spPr>
          <a:xfrm>
            <a:off x="960000" y="719328"/>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None/>
              <a:defRPr/>
            </a:lvl1pPr>
            <a:lvl2pPr lvl="1" rtl="0">
              <a:spcBef>
                <a:spcPts val="0"/>
              </a:spcBef>
              <a:spcAft>
                <a:spcPts val="0"/>
              </a:spcAft>
              <a:buSzPts val="3800"/>
              <a:buFont typeface="Grand Hotel"/>
              <a:buNone/>
              <a:defRPr sz="5067">
                <a:latin typeface="Grand Hotel"/>
                <a:ea typeface="Grand Hotel"/>
                <a:cs typeface="Grand Hotel"/>
                <a:sym typeface="Grand Hotel"/>
              </a:defRPr>
            </a:lvl2pPr>
            <a:lvl3pPr lvl="2" rtl="0">
              <a:spcBef>
                <a:spcPts val="0"/>
              </a:spcBef>
              <a:spcAft>
                <a:spcPts val="0"/>
              </a:spcAft>
              <a:buSzPts val="3800"/>
              <a:buFont typeface="Grand Hotel"/>
              <a:buNone/>
              <a:defRPr sz="5067">
                <a:latin typeface="Grand Hotel"/>
                <a:ea typeface="Grand Hotel"/>
                <a:cs typeface="Grand Hotel"/>
                <a:sym typeface="Grand Hotel"/>
              </a:defRPr>
            </a:lvl3pPr>
            <a:lvl4pPr lvl="3" rtl="0">
              <a:spcBef>
                <a:spcPts val="0"/>
              </a:spcBef>
              <a:spcAft>
                <a:spcPts val="0"/>
              </a:spcAft>
              <a:buSzPts val="3800"/>
              <a:buFont typeface="Grand Hotel"/>
              <a:buNone/>
              <a:defRPr sz="5067">
                <a:latin typeface="Grand Hotel"/>
                <a:ea typeface="Grand Hotel"/>
                <a:cs typeface="Grand Hotel"/>
                <a:sym typeface="Grand Hotel"/>
              </a:defRPr>
            </a:lvl4pPr>
            <a:lvl5pPr lvl="4" rtl="0">
              <a:spcBef>
                <a:spcPts val="0"/>
              </a:spcBef>
              <a:spcAft>
                <a:spcPts val="0"/>
              </a:spcAft>
              <a:buSzPts val="3800"/>
              <a:buFont typeface="Grand Hotel"/>
              <a:buNone/>
              <a:defRPr sz="5067">
                <a:latin typeface="Grand Hotel"/>
                <a:ea typeface="Grand Hotel"/>
                <a:cs typeface="Grand Hotel"/>
                <a:sym typeface="Grand Hotel"/>
              </a:defRPr>
            </a:lvl5pPr>
            <a:lvl6pPr lvl="5" rtl="0">
              <a:spcBef>
                <a:spcPts val="0"/>
              </a:spcBef>
              <a:spcAft>
                <a:spcPts val="0"/>
              </a:spcAft>
              <a:buSzPts val="3800"/>
              <a:buFont typeface="Grand Hotel"/>
              <a:buNone/>
              <a:defRPr sz="5067">
                <a:latin typeface="Grand Hotel"/>
                <a:ea typeface="Grand Hotel"/>
                <a:cs typeface="Grand Hotel"/>
                <a:sym typeface="Grand Hotel"/>
              </a:defRPr>
            </a:lvl6pPr>
            <a:lvl7pPr lvl="6" rtl="0">
              <a:spcBef>
                <a:spcPts val="0"/>
              </a:spcBef>
              <a:spcAft>
                <a:spcPts val="0"/>
              </a:spcAft>
              <a:buSzPts val="3800"/>
              <a:buFont typeface="Grand Hotel"/>
              <a:buNone/>
              <a:defRPr sz="5067">
                <a:latin typeface="Grand Hotel"/>
                <a:ea typeface="Grand Hotel"/>
                <a:cs typeface="Grand Hotel"/>
                <a:sym typeface="Grand Hotel"/>
              </a:defRPr>
            </a:lvl7pPr>
            <a:lvl8pPr lvl="7" rtl="0">
              <a:spcBef>
                <a:spcPts val="0"/>
              </a:spcBef>
              <a:spcAft>
                <a:spcPts val="0"/>
              </a:spcAft>
              <a:buSzPts val="3800"/>
              <a:buFont typeface="Grand Hotel"/>
              <a:buNone/>
              <a:defRPr sz="5067">
                <a:latin typeface="Grand Hotel"/>
                <a:ea typeface="Grand Hotel"/>
                <a:cs typeface="Grand Hotel"/>
                <a:sym typeface="Grand Hotel"/>
              </a:defRPr>
            </a:lvl8pPr>
            <a:lvl9pPr lvl="8" rtl="0">
              <a:spcBef>
                <a:spcPts val="0"/>
              </a:spcBef>
              <a:spcAft>
                <a:spcPts val="0"/>
              </a:spcAft>
              <a:buSzPts val="3800"/>
              <a:buFont typeface="Grand Hotel"/>
              <a:buNone/>
              <a:defRPr sz="5067">
                <a:latin typeface="Grand Hotel"/>
                <a:ea typeface="Grand Hotel"/>
                <a:cs typeface="Grand Hotel"/>
                <a:sym typeface="Grand Hotel"/>
              </a:defRPr>
            </a:lvl9pPr>
          </a:lstStyle>
          <a:p>
            <a:endParaRPr/>
          </a:p>
        </p:txBody>
      </p:sp>
      <p:grpSp>
        <p:nvGrpSpPr>
          <p:cNvPr id="763" name="Google Shape;763;p16"/>
          <p:cNvGrpSpPr/>
          <p:nvPr/>
        </p:nvGrpSpPr>
        <p:grpSpPr>
          <a:xfrm>
            <a:off x="546832" y="713333"/>
            <a:ext cx="10990645" cy="5559373"/>
            <a:chOff x="410124" y="535000"/>
            <a:chExt cx="8242984" cy="4169530"/>
          </a:xfrm>
        </p:grpSpPr>
        <p:grpSp>
          <p:nvGrpSpPr>
            <p:cNvPr id="764" name="Google Shape;764;p16"/>
            <p:cNvGrpSpPr/>
            <p:nvPr/>
          </p:nvGrpSpPr>
          <p:grpSpPr>
            <a:xfrm>
              <a:off x="7796678" y="1713958"/>
              <a:ext cx="146317" cy="158031"/>
              <a:chOff x="5977101" y="3004938"/>
              <a:chExt cx="227235" cy="246270"/>
            </a:xfrm>
          </p:grpSpPr>
          <p:sp>
            <p:nvSpPr>
              <p:cNvPr id="765" name="Google Shape;765;p16"/>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6"/>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6"/>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8" name="Google Shape;768;p16"/>
            <p:cNvGrpSpPr/>
            <p:nvPr/>
          </p:nvGrpSpPr>
          <p:grpSpPr>
            <a:xfrm>
              <a:off x="989509" y="1732234"/>
              <a:ext cx="182877" cy="192070"/>
              <a:chOff x="1509202" y="3627389"/>
              <a:chExt cx="334389" cy="343350"/>
            </a:xfrm>
          </p:grpSpPr>
          <p:sp>
            <p:nvSpPr>
              <p:cNvPr id="769" name="Google Shape;769;p16"/>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6"/>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6"/>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16"/>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16"/>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4" name="Google Shape;774;p16"/>
            <p:cNvGrpSpPr/>
            <p:nvPr/>
          </p:nvGrpSpPr>
          <p:grpSpPr>
            <a:xfrm>
              <a:off x="720006" y="4512460"/>
              <a:ext cx="182877" cy="192070"/>
              <a:chOff x="1509202" y="3627389"/>
              <a:chExt cx="334389" cy="343350"/>
            </a:xfrm>
          </p:grpSpPr>
          <p:sp>
            <p:nvSpPr>
              <p:cNvPr id="775" name="Google Shape;775;p16"/>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6"/>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6"/>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16"/>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16"/>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0" name="Google Shape;780;p16"/>
            <p:cNvGrpSpPr/>
            <p:nvPr/>
          </p:nvGrpSpPr>
          <p:grpSpPr>
            <a:xfrm>
              <a:off x="410124" y="2998550"/>
              <a:ext cx="131688" cy="145801"/>
              <a:chOff x="392069" y="2889775"/>
              <a:chExt cx="260150" cy="285213"/>
            </a:xfrm>
          </p:grpSpPr>
          <p:sp>
            <p:nvSpPr>
              <p:cNvPr id="781" name="Google Shape;781;p16"/>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6"/>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6"/>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16"/>
            <p:cNvGrpSpPr/>
            <p:nvPr/>
          </p:nvGrpSpPr>
          <p:grpSpPr>
            <a:xfrm>
              <a:off x="541825" y="535000"/>
              <a:ext cx="228602" cy="240023"/>
              <a:chOff x="6842675" y="1094413"/>
              <a:chExt cx="228602" cy="240023"/>
            </a:xfrm>
          </p:grpSpPr>
          <p:sp>
            <p:nvSpPr>
              <p:cNvPr id="785" name="Google Shape;785;p16"/>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6"/>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7" name="Google Shape;787;p16"/>
            <p:cNvGrpSpPr/>
            <p:nvPr/>
          </p:nvGrpSpPr>
          <p:grpSpPr>
            <a:xfrm>
              <a:off x="2251975" y="4194075"/>
              <a:ext cx="228602" cy="240023"/>
              <a:chOff x="6842675" y="1094413"/>
              <a:chExt cx="228602" cy="240023"/>
            </a:xfrm>
          </p:grpSpPr>
          <p:sp>
            <p:nvSpPr>
              <p:cNvPr id="788" name="Google Shape;788;p16"/>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6"/>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0" name="Google Shape;790;p16"/>
            <p:cNvGrpSpPr/>
            <p:nvPr/>
          </p:nvGrpSpPr>
          <p:grpSpPr>
            <a:xfrm>
              <a:off x="6706774" y="4241187"/>
              <a:ext cx="131688" cy="145801"/>
              <a:chOff x="392069" y="2889775"/>
              <a:chExt cx="260150" cy="285213"/>
            </a:xfrm>
          </p:grpSpPr>
          <p:sp>
            <p:nvSpPr>
              <p:cNvPr id="791" name="Google Shape;791;p16"/>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6"/>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6"/>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4" name="Google Shape;794;p16"/>
            <p:cNvGrpSpPr/>
            <p:nvPr/>
          </p:nvGrpSpPr>
          <p:grpSpPr>
            <a:xfrm>
              <a:off x="8470231" y="4278698"/>
              <a:ext cx="182877" cy="192070"/>
              <a:chOff x="1509202" y="3627389"/>
              <a:chExt cx="334389" cy="343350"/>
            </a:xfrm>
          </p:grpSpPr>
          <p:sp>
            <p:nvSpPr>
              <p:cNvPr id="795" name="Google Shape;795;p16"/>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6"/>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6"/>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6"/>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6"/>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0" name="Google Shape;800;p16"/>
            <p:cNvGrpSpPr/>
            <p:nvPr/>
          </p:nvGrpSpPr>
          <p:grpSpPr>
            <a:xfrm>
              <a:off x="8346525" y="3086225"/>
              <a:ext cx="228602" cy="240023"/>
              <a:chOff x="6842675" y="1094413"/>
              <a:chExt cx="228602" cy="240023"/>
            </a:xfrm>
          </p:grpSpPr>
          <p:sp>
            <p:nvSpPr>
              <p:cNvPr id="801" name="Google Shape;801;p16"/>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6"/>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3" name="Google Shape;803;p16"/>
            <p:cNvGrpSpPr/>
            <p:nvPr/>
          </p:nvGrpSpPr>
          <p:grpSpPr>
            <a:xfrm>
              <a:off x="8337469" y="729810"/>
              <a:ext cx="182877" cy="192070"/>
              <a:chOff x="1509202" y="3627389"/>
              <a:chExt cx="334389" cy="343350"/>
            </a:xfrm>
          </p:grpSpPr>
          <p:sp>
            <p:nvSpPr>
              <p:cNvPr id="804" name="Google Shape;804;p16"/>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6"/>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6"/>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6"/>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6"/>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33267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09"/>
        <p:cNvGrpSpPr/>
        <p:nvPr/>
      </p:nvGrpSpPr>
      <p:grpSpPr>
        <a:xfrm>
          <a:off x="0" y="0"/>
          <a:ext cx="0" cy="0"/>
          <a:chOff x="0" y="0"/>
          <a:chExt cx="0" cy="0"/>
        </a:xfrm>
      </p:grpSpPr>
      <p:grpSp>
        <p:nvGrpSpPr>
          <p:cNvPr id="810" name="Google Shape;810;p17"/>
          <p:cNvGrpSpPr/>
          <p:nvPr/>
        </p:nvGrpSpPr>
        <p:grpSpPr>
          <a:xfrm>
            <a:off x="555179" y="1420127"/>
            <a:ext cx="11179951" cy="5015312"/>
            <a:chOff x="416384" y="1065095"/>
            <a:chExt cx="8384963" cy="3761484"/>
          </a:xfrm>
        </p:grpSpPr>
        <p:grpSp>
          <p:nvGrpSpPr>
            <p:cNvPr id="811" name="Google Shape;811;p17"/>
            <p:cNvGrpSpPr/>
            <p:nvPr/>
          </p:nvGrpSpPr>
          <p:grpSpPr>
            <a:xfrm>
              <a:off x="8337452" y="4442427"/>
              <a:ext cx="182895" cy="192065"/>
              <a:chOff x="7482237" y="2937046"/>
              <a:chExt cx="306152" cy="320428"/>
            </a:xfrm>
          </p:grpSpPr>
          <p:sp>
            <p:nvSpPr>
              <p:cNvPr id="812" name="Google Shape;812;p17"/>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7"/>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7"/>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5" name="Google Shape;815;p17"/>
            <p:cNvGrpSpPr/>
            <p:nvPr/>
          </p:nvGrpSpPr>
          <p:grpSpPr>
            <a:xfrm>
              <a:off x="919951" y="2498853"/>
              <a:ext cx="131688" cy="145801"/>
              <a:chOff x="392069" y="2889775"/>
              <a:chExt cx="260150" cy="285213"/>
            </a:xfrm>
          </p:grpSpPr>
          <p:sp>
            <p:nvSpPr>
              <p:cNvPr id="816" name="Google Shape;816;p17"/>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7"/>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7"/>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9" name="Google Shape;819;p17"/>
            <p:cNvGrpSpPr/>
            <p:nvPr/>
          </p:nvGrpSpPr>
          <p:grpSpPr>
            <a:xfrm>
              <a:off x="8070741" y="2705521"/>
              <a:ext cx="146317" cy="158031"/>
              <a:chOff x="5977101" y="3004938"/>
              <a:chExt cx="227235" cy="246270"/>
            </a:xfrm>
          </p:grpSpPr>
          <p:sp>
            <p:nvSpPr>
              <p:cNvPr id="820" name="Google Shape;820;p17"/>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7"/>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17"/>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3" name="Google Shape;823;p17"/>
            <p:cNvGrpSpPr/>
            <p:nvPr/>
          </p:nvGrpSpPr>
          <p:grpSpPr>
            <a:xfrm>
              <a:off x="416384" y="1216459"/>
              <a:ext cx="182877" cy="192070"/>
              <a:chOff x="1509202" y="3627389"/>
              <a:chExt cx="334389" cy="343350"/>
            </a:xfrm>
          </p:grpSpPr>
          <p:sp>
            <p:nvSpPr>
              <p:cNvPr id="824" name="Google Shape;824;p17"/>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17"/>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17"/>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7"/>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17"/>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9" name="Google Shape;829;p17"/>
            <p:cNvGrpSpPr/>
            <p:nvPr/>
          </p:nvGrpSpPr>
          <p:grpSpPr>
            <a:xfrm>
              <a:off x="8636759" y="1065095"/>
              <a:ext cx="164588" cy="172807"/>
              <a:chOff x="7482237" y="2937046"/>
              <a:chExt cx="306152" cy="320428"/>
            </a:xfrm>
          </p:grpSpPr>
          <p:sp>
            <p:nvSpPr>
              <p:cNvPr id="830" name="Google Shape;830;p17"/>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7"/>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7"/>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3" name="Google Shape;833;p17"/>
            <p:cNvGrpSpPr/>
            <p:nvPr/>
          </p:nvGrpSpPr>
          <p:grpSpPr>
            <a:xfrm>
              <a:off x="1281521" y="4634509"/>
              <a:ext cx="182877" cy="192070"/>
              <a:chOff x="1509202" y="3627389"/>
              <a:chExt cx="334389" cy="343350"/>
            </a:xfrm>
          </p:grpSpPr>
          <p:sp>
            <p:nvSpPr>
              <p:cNvPr id="834" name="Google Shape;834;p17"/>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17"/>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17"/>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17"/>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17"/>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39" name="Google Shape;839;p17"/>
          <p:cNvGrpSpPr/>
          <p:nvPr/>
        </p:nvGrpSpPr>
        <p:grpSpPr>
          <a:xfrm rot="-6274525" flipH="1">
            <a:off x="11220024" y="4605432"/>
            <a:ext cx="1021472" cy="927817"/>
            <a:chOff x="4955750" y="1880800"/>
            <a:chExt cx="549425" cy="499050"/>
          </a:xfrm>
        </p:grpSpPr>
        <p:sp>
          <p:nvSpPr>
            <p:cNvPr id="840" name="Google Shape;840;p17"/>
            <p:cNvSpPr/>
            <p:nvPr/>
          </p:nvSpPr>
          <p:spPr>
            <a:xfrm>
              <a:off x="4971825" y="1880800"/>
              <a:ext cx="533350" cy="499050"/>
            </a:xfrm>
            <a:custGeom>
              <a:avLst/>
              <a:gdLst/>
              <a:ahLst/>
              <a:cxnLst/>
              <a:rect l="l" t="t" r="r" b="b"/>
              <a:pathLst>
                <a:path w="21334" h="19962" extrusionOk="0">
                  <a:moveTo>
                    <a:pt x="9347" y="6079"/>
                  </a:moveTo>
                  <a:lnTo>
                    <a:pt x="9347" y="6079"/>
                  </a:lnTo>
                  <a:cubicBezTo>
                    <a:pt x="9126" y="6485"/>
                    <a:pt x="8906" y="6942"/>
                    <a:pt x="8788" y="7450"/>
                  </a:cubicBezTo>
                  <a:cubicBezTo>
                    <a:pt x="8720" y="7349"/>
                    <a:pt x="8635" y="7230"/>
                    <a:pt x="8568" y="7112"/>
                  </a:cubicBezTo>
                  <a:lnTo>
                    <a:pt x="8568" y="6824"/>
                  </a:lnTo>
                  <a:cubicBezTo>
                    <a:pt x="8839" y="6587"/>
                    <a:pt x="9126" y="6333"/>
                    <a:pt x="9347" y="6079"/>
                  </a:cubicBezTo>
                  <a:close/>
                  <a:moveTo>
                    <a:pt x="3167" y="1"/>
                  </a:moveTo>
                  <a:cubicBezTo>
                    <a:pt x="2777" y="1"/>
                    <a:pt x="2354" y="102"/>
                    <a:pt x="1931" y="305"/>
                  </a:cubicBezTo>
                  <a:cubicBezTo>
                    <a:pt x="915" y="763"/>
                    <a:pt x="695" y="1440"/>
                    <a:pt x="712" y="1914"/>
                  </a:cubicBezTo>
                  <a:cubicBezTo>
                    <a:pt x="763" y="3404"/>
                    <a:pt x="3252" y="4792"/>
                    <a:pt x="5436" y="5723"/>
                  </a:cubicBezTo>
                  <a:cubicBezTo>
                    <a:pt x="5520" y="5842"/>
                    <a:pt x="5622" y="5977"/>
                    <a:pt x="5706" y="6113"/>
                  </a:cubicBezTo>
                  <a:cubicBezTo>
                    <a:pt x="4995" y="5740"/>
                    <a:pt x="4149" y="5520"/>
                    <a:pt x="3235" y="5520"/>
                  </a:cubicBezTo>
                  <a:cubicBezTo>
                    <a:pt x="1795" y="5520"/>
                    <a:pt x="644" y="6079"/>
                    <a:pt x="323" y="6925"/>
                  </a:cubicBezTo>
                  <a:cubicBezTo>
                    <a:pt x="187" y="7213"/>
                    <a:pt x="1" y="7975"/>
                    <a:pt x="797" y="8771"/>
                  </a:cubicBezTo>
                  <a:cubicBezTo>
                    <a:pt x="1542" y="9482"/>
                    <a:pt x="2574" y="9837"/>
                    <a:pt x="3878" y="9837"/>
                  </a:cubicBezTo>
                  <a:cubicBezTo>
                    <a:pt x="4945" y="9837"/>
                    <a:pt x="5994" y="9583"/>
                    <a:pt x="6604" y="9397"/>
                  </a:cubicBezTo>
                  <a:cubicBezTo>
                    <a:pt x="6621" y="9414"/>
                    <a:pt x="6959" y="9583"/>
                    <a:pt x="7112" y="9651"/>
                  </a:cubicBezTo>
                  <a:lnTo>
                    <a:pt x="8195" y="10210"/>
                  </a:lnTo>
                  <a:cubicBezTo>
                    <a:pt x="8348" y="10548"/>
                    <a:pt x="8551" y="10887"/>
                    <a:pt x="8720" y="11243"/>
                  </a:cubicBezTo>
                  <a:cubicBezTo>
                    <a:pt x="8077" y="11056"/>
                    <a:pt x="7399" y="10972"/>
                    <a:pt x="6858" y="10972"/>
                  </a:cubicBezTo>
                  <a:cubicBezTo>
                    <a:pt x="5706" y="10972"/>
                    <a:pt x="4843" y="11344"/>
                    <a:pt x="4420" y="12021"/>
                  </a:cubicBezTo>
                  <a:cubicBezTo>
                    <a:pt x="4166" y="12445"/>
                    <a:pt x="3963" y="13190"/>
                    <a:pt x="4521" y="14273"/>
                  </a:cubicBezTo>
                  <a:cubicBezTo>
                    <a:pt x="5199" y="15577"/>
                    <a:pt x="6214" y="15848"/>
                    <a:pt x="6959" y="15848"/>
                  </a:cubicBezTo>
                  <a:cubicBezTo>
                    <a:pt x="8314" y="15848"/>
                    <a:pt x="9668" y="14900"/>
                    <a:pt x="10447" y="14239"/>
                  </a:cubicBezTo>
                  <a:cubicBezTo>
                    <a:pt x="10616" y="14442"/>
                    <a:pt x="10786" y="14629"/>
                    <a:pt x="11006" y="14815"/>
                  </a:cubicBezTo>
                  <a:cubicBezTo>
                    <a:pt x="10091" y="14967"/>
                    <a:pt x="9177" y="15391"/>
                    <a:pt x="8872" y="16186"/>
                  </a:cubicBezTo>
                  <a:cubicBezTo>
                    <a:pt x="8754" y="16508"/>
                    <a:pt x="8585" y="17321"/>
                    <a:pt x="9550" y="18133"/>
                  </a:cubicBezTo>
                  <a:cubicBezTo>
                    <a:pt x="10058" y="18590"/>
                    <a:pt x="10616" y="18811"/>
                    <a:pt x="11243" y="18811"/>
                  </a:cubicBezTo>
                  <a:cubicBezTo>
                    <a:pt x="12529" y="18811"/>
                    <a:pt x="13562" y="17795"/>
                    <a:pt x="14121" y="17101"/>
                  </a:cubicBezTo>
                  <a:cubicBezTo>
                    <a:pt x="14172" y="17101"/>
                    <a:pt x="14239" y="17101"/>
                    <a:pt x="14307" y="17084"/>
                  </a:cubicBezTo>
                  <a:lnTo>
                    <a:pt x="14578" y="17236"/>
                  </a:lnTo>
                  <a:cubicBezTo>
                    <a:pt x="15746" y="17846"/>
                    <a:pt x="16948" y="18387"/>
                    <a:pt x="18100" y="18946"/>
                  </a:cubicBezTo>
                  <a:cubicBezTo>
                    <a:pt x="18743" y="19268"/>
                    <a:pt x="19403" y="19555"/>
                    <a:pt x="20047" y="19877"/>
                  </a:cubicBezTo>
                  <a:cubicBezTo>
                    <a:pt x="20165" y="19945"/>
                    <a:pt x="20301" y="19962"/>
                    <a:pt x="20419" y="19962"/>
                  </a:cubicBezTo>
                  <a:cubicBezTo>
                    <a:pt x="20724" y="19962"/>
                    <a:pt x="20995" y="19809"/>
                    <a:pt x="21164" y="19539"/>
                  </a:cubicBezTo>
                  <a:lnTo>
                    <a:pt x="21181" y="19488"/>
                  </a:lnTo>
                  <a:cubicBezTo>
                    <a:pt x="21333" y="19132"/>
                    <a:pt x="21198" y="18624"/>
                    <a:pt x="20842" y="18404"/>
                  </a:cubicBezTo>
                  <a:cubicBezTo>
                    <a:pt x="19725" y="17659"/>
                    <a:pt x="18523" y="17016"/>
                    <a:pt x="17372" y="16406"/>
                  </a:cubicBezTo>
                  <a:lnTo>
                    <a:pt x="16677" y="16034"/>
                  </a:lnTo>
                  <a:cubicBezTo>
                    <a:pt x="16660" y="16000"/>
                    <a:pt x="16660" y="15983"/>
                    <a:pt x="16627" y="15966"/>
                  </a:cubicBezTo>
                  <a:cubicBezTo>
                    <a:pt x="16576" y="15882"/>
                    <a:pt x="16525" y="15797"/>
                    <a:pt x="16457" y="15695"/>
                  </a:cubicBezTo>
                  <a:lnTo>
                    <a:pt x="16440" y="15661"/>
                  </a:lnTo>
                  <a:cubicBezTo>
                    <a:pt x="16407" y="15594"/>
                    <a:pt x="16373" y="15543"/>
                    <a:pt x="16356" y="15475"/>
                  </a:cubicBezTo>
                  <a:cubicBezTo>
                    <a:pt x="16339" y="15441"/>
                    <a:pt x="16322" y="15391"/>
                    <a:pt x="16288" y="15323"/>
                  </a:cubicBezTo>
                  <a:cubicBezTo>
                    <a:pt x="16237" y="15187"/>
                    <a:pt x="16170" y="15018"/>
                    <a:pt x="16102" y="14849"/>
                  </a:cubicBezTo>
                  <a:cubicBezTo>
                    <a:pt x="17135" y="13359"/>
                    <a:pt x="19302" y="9820"/>
                    <a:pt x="17524" y="7856"/>
                  </a:cubicBezTo>
                  <a:cubicBezTo>
                    <a:pt x="16965" y="7247"/>
                    <a:pt x="16373" y="7112"/>
                    <a:pt x="16000" y="7112"/>
                  </a:cubicBezTo>
                  <a:cubicBezTo>
                    <a:pt x="15188" y="7112"/>
                    <a:pt x="14426" y="7653"/>
                    <a:pt x="13901" y="8534"/>
                  </a:cubicBezTo>
                  <a:cubicBezTo>
                    <a:pt x="13190" y="9787"/>
                    <a:pt x="12800" y="12021"/>
                    <a:pt x="13952" y="14392"/>
                  </a:cubicBezTo>
                  <a:lnTo>
                    <a:pt x="13698" y="14222"/>
                  </a:lnTo>
                  <a:lnTo>
                    <a:pt x="13122" y="13816"/>
                  </a:lnTo>
                  <a:cubicBezTo>
                    <a:pt x="12292" y="13207"/>
                    <a:pt x="11717" y="12614"/>
                    <a:pt x="11361" y="11988"/>
                  </a:cubicBezTo>
                  <a:cubicBezTo>
                    <a:pt x="11175" y="11598"/>
                    <a:pt x="10955" y="11209"/>
                    <a:pt x="10752" y="10802"/>
                  </a:cubicBezTo>
                  <a:cubicBezTo>
                    <a:pt x="12479" y="9837"/>
                    <a:pt x="13969" y="8144"/>
                    <a:pt x="13376" y="5977"/>
                  </a:cubicBezTo>
                  <a:cubicBezTo>
                    <a:pt x="12987" y="4572"/>
                    <a:pt x="12038" y="4420"/>
                    <a:pt x="11666" y="4420"/>
                  </a:cubicBezTo>
                  <a:cubicBezTo>
                    <a:pt x="11124" y="4420"/>
                    <a:pt x="10582" y="4673"/>
                    <a:pt x="10091" y="5164"/>
                  </a:cubicBezTo>
                  <a:cubicBezTo>
                    <a:pt x="10870" y="3945"/>
                    <a:pt x="11158" y="2506"/>
                    <a:pt x="10176" y="1152"/>
                  </a:cubicBezTo>
                  <a:cubicBezTo>
                    <a:pt x="9550" y="255"/>
                    <a:pt x="8872" y="68"/>
                    <a:pt x="8415" y="68"/>
                  </a:cubicBezTo>
                  <a:cubicBezTo>
                    <a:pt x="7704" y="68"/>
                    <a:pt x="7044" y="509"/>
                    <a:pt x="6604" y="1321"/>
                  </a:cubicBezTo>
                  <a:cubicBezTo>
                    <a:pt x="6418" y="1660"/>
                    <a:pt x="6265" y="2032"/>
                    <a:pt x="6164" y="2473"/>
                  </a:cubicBezTo>
                  <a:cubicBezTo>
                    <a:pt x="5588" y="1203"/>
                    <a:pt x="4657" y="1"/>
                    <a:pt x="3167" y="1"/>
                  </a:cubicBezTo>
                  <a:close/>
                </a:path>
              </a:pathLst>
            </a:custGeom>
            <a:solidFill>
              <a:srgbClr val="FAFB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17"/>
            <p:cNvSpPr/>
            <p:nvPr/>
          </p:nvSpPr>
          <p:spPr>
            <a:xfrm>
              <a:off x="5191950" y="2270325"/>
              <a:ext cx="122325" cy="59825"/>
            </a:xfrm>
            <a:custGeom>
              <a:avLst/>
              <a:gdLst/>
              <a:ahLst/>
              <a:cxnLst/>
              <a:rect l="l" t="t" r="r" b="b"/>
              <a:pathLst>
                <a:path w="4893" h="2393" extrusionOk="0">
                  <a:moveTo>
                    <a:pt x="2957" y="0"/>
                  </a:moveTo>
                  <a:cubicBezTo>
                    <a:pt x="1424" y="0"/>
                    <a:pt x="0" y="836"/>
                    <a:pt x="1253" y="1926"/>
                  </a:cubicBezTo>
                  <a:cubicBezTo>
                    <a:pt x="1635" y="2261"/>
                    <a:pt x="2019" y="2393"/>
                    <a:pt x="2387" y="2393"/>
                  </a:cubicBezTo>
                  <a:cubicBezTo>
                    <a:pt x="3749" y="2393"/>
                    <a:pt x="4893" y="588"/>
                    <a:pt x="4893" y="588"/>
                  </a:cubicBezTo>
                  <a:cubicBezTo>
                    <a:pt x="4391" y="177"/>
                    <a:pt x="3662" y="0"/>
                    <a:pt x="2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17"/>
            <p:cNvSpPr/>
            <p:nvPr/>
          </p:nvSpPr>
          <p:spPr>
            <a:xfrm>
              <a:off x="4955750" y="1902500"/>
              <a:ext cx="166375" cy="105300"/>
            </a:xfrm>
            <a:custGeom>
              <a:avLst/>
              <a:gdLst/>
              <a:ahLst/>
              <a:cxnLst/>
              <a:rect l="l" t="t" r="r" b="b"/>
              <a:pathLst>
                <a:path w="6655" h="4212" extrusionOk="0">
                  <a:moveTo>
                    <a:pt x="3752" y="1"/>
                  </a:moveTo>
                  <a:cubicBezTo>
                    <a:pt x="3479" y="1"/>
                    <a:pt x="3182" y="67"/>
                    <a:pt x="2862" y="216"/>
                  </a:cubicBezTo>
                  <a:cubicBezTo>
                    <a:pt x="0" y="1554"/>
                    <a:pt x="6654" y="4212"/>
                    <a:pt x="6654" y="4212"/>
                  </a:cubicBezTo>
                  <a:cubicBezTo>
                    <a:pt x="6654" y="4212"/>
                    <a:pt x="5932" y="1"/>
                    <a:pt x="37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7"/>
            <p:cNvSpPr/>
            <p:nvPr/>
          </p:nvSpPr>
          <p:spPr>
            <a:xfrm>
              <a:off x="5083700" y="2175975"/>
              <a:ext cx="145075" cy="79800"/>
            </a:xfrm>
            <a:custGeom>
              <a:avLst/>
              <a:gdLst/>
              <a:ahLst/>
              <a:cxnLst/>
              <a:rect l="l" t="t" r="r" b="b"/>
              <a:pathLst>
                <a:path w="5803" h="3192" extrusionOk="0">
                  <a:moveTo>
                    <a:pt x="2329" y="0"/>
                  </a:moveTo>
                  <a:cubicBezTo>
                    <a:pt x="1001" y="0"/>
                    <a:pt x="0" y="588"/>
                    <a:pt x="757" y="2060"/>
                  </a:cubicBezTo>
                  <a:cubicBezTo>
                    <a:pt x="1182" y="2895"/>
                    <a:pt x="1781" y="3192"/>
                    <a:pt x="2419" y="3192"/>
                  </a:cubicBezTo>
                  <a:cubicBezTo>
                    <a:pt x="3994" y="3192"/>
                    <a:pt x="5803" y="1383"/>
                    <a:pt x="5803" y="1383"/>
                  </a:cubicBezTo>
                  <a:cubicBezTo>
                    <a:pt x="5203" y="550"/>
                    <a:pt x="3614" y="0"/>
                    <a:pt x="2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17"/>
            <p:cNvSpPr/>
            <p:nvPr/>
          </p:nvSpPr>
          <p:spPr>
            <a:xfrm>
              <a:off x="4981175" y="2040100"/>
              <a:ext cx="160825" cy="66150"/>
            </a:xfrm>
            <a:custGeom>
              <a:avLst/>
              <a:gdLst/>
              <a:ahLst/>
              <a:cxnLst/>
              <a:rect l="l" t="t" r="r" b="b"/>
              <a:pathLst>
                <a:path w="6433" h="2646" extrusionOk="0">
                  <a:moveTo>
                    <a:pt x="2823" y="0"/>
                  </a:moveTo>
                  <a:cubicBezTo>
                    <a:pt x="1231" y="0"/>
                    <a:pt x="0" y="844"/>
                    <a:pt x="981" y="1806"/>
                  </a:cubicBezTo>
                  <a:cubicBezTo>
                    <a:pt x="1638" y="2444"/>
                    <a:pt x="2554" y="2646"/>
                    <a:pt x="3448" y="2646"/>
                  </a:cubicBezTo>
                  <a:cubicBezTo>
                    <a:pt x="4973" y="2646"/>
                    <a:pt x="6433" y="2060"/>
                    <a:pt x="6433" y="2060"/>
                  </a:cubicBezTo>
                  <a:cubicBezTo>
                    <a:pt x="5651" y="557"/>
                    <a:pt x="4118" y="0"/>
                    <a:pt x="28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17"/>
            <p:cNvSpPr/>
            <p:nvPr/>
          </p:nvSpPr>
          <p:spPr>
            <a:xfrm>
              <a:off x="5122750" y="1904300"/>
              <a:ext cx="128050" cy="138650"/>
            </a:xfrm>
            <a:custGeom>
              <a:avLst/>
              <a:gdLst/>
              <a:ahLst/>
              <a:cxnLst/>
              <a:rect l="l" t="t" r="r" b="b"/>
              <a:pathLst>
                <a:path w="5122" h="5546" extrusionOk="0">
                  <a:moveTo>
                    <a:pt x="2318" y="0"/>
                  </a:moveTo>
                  <a:cubicBezTo>
                    <a:pt x="988" y="0"/>
                    <a:pt x="0" y="3144"/>
                    <a:pt x="1583" y="5545"/>
                  </a:cubicBezTo>
                  <a:cubicBezTo>
                    <a:pt x="1583" y="5545"/>
                    <a:pt x="5121" y="3124"/>
                    <a:pt x="3394" y="720"/>
                  </a:cubicBezTo>
                  <a:cubicBezTo>
                    <a:pt x="3039" y="217"/>
                    <a:pt x="2666" y="0"/>
                    <a:pt x="23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17"/>
            <p:cNvSpPr/>
            <p:nvPr/>
          </p:nvSpPr>
          <p:spPr>
            <a:xfrm>
              <a:off x="5190350" y="2013475"/>
              <a:ext cx="112075" cy="126400"/>
            </a:xfrm>
            <a:custGeom>
              <a:avLst/>
              <a:gdLst/>
              <a:ahLst/>
              <a:cxnLst/>
              <a:rect l="l" t="t" r="r" b="b"/>
              <a:pathLst>
                <a:path w="4483" h="5056" extrusionOk="0">
                  <a:moveTo>
                    <a:pt x="2866" y="0"/>
                  </a:moveTo>
                  <a:cubicBezTo>
                    <a:pt x="1670" y="0"/>
                    <a:pt x="1" y="2687"/>
                    <a:pt x="1012" y="5055"/>
                  </a:cubicBezTo>
                  <a:cubicBezTo>
                    <a:pt x="1012" y="5055"/>
                    <a:pt x="4483" y="3633"/>
                    <a:pt x="3772" y="941"/>
                  </a:cubicBezTo>
                  <a:cubicBezTo>
                    <a:pt x="3590" y="280"/>
                    <a:pt x="3253" y="0"/>
                    <a:pt x="28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7"/>
            <p:cNvSpPr/>
            <p:nvPr/>
          </p:nvSpPr>
          <p:spPr>
            <a:xfrm>
              <a:off x="5296425" y="2080550"/>
              <a:ext cx="139325" cy="170200"/>
            </a:xfrm>
            <a:custGeom>
              <a:avLst/>
              <a:gdLst/>
              <a:ahLst/>
              <a:cxnLst/>
              <a:rect l="l" t="t" r="r" b="b"/>
              <a:pathLst>
                <a:path w="5573" h="6808" extrusionOk="0">
                  <a:moveTo>
                    <a:pt x="2977" y="0"/>
                  </a:moveTo>
                  <a:cubicBezTo>
                    <a:pt x="1455" y="0"/>
                    <a:pt x="0" y="3498"/>
                    <a:pt x="2085" y="6808"/>
                  </a:cubicBezTo>
                  <a:cubicBezTo>
                    <a:pt x="2085" y="6808"/>
                    <a:pt x="5573" y="2338"/>
                    <a:pt x="3880" y="459"/>
                  </a:cubicBezTo>
                  <a:cubicBezTo>
                    <a:pt x="3595" y="143"/>
                    <a:pt x="3285" y="0"/>
                    <a:pt x="29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17"/>
            <p:cNvSpPr/>
            <p:nvPr/>
          </p:nvSpPr>
          <p:spPr>
            <a:xfrm>
              <a:off x="5064525" y="1942175"/>
              <a:ext cx="416950" cy="416950"/>
            </a:xfrm>
            <a:custGeom>
              <a:avLst/>
              <a:gdLst/>
              <a:ahLst/>
              <a:cxnLst/>
              <a:rect l="l" t="t" r="r" b="b"/>
              <a:pathLst>
                <a:path w="16678" h="16678" extrusionOk="0">
                  <a:moveTo>
                    <a:pt x="18" y="1"/>
                  </a:moveTo>
                  <a:lnTo>
                    <a:pt x="1" y="51"/>
                  </a:lnTo>
                  <a:cubicBezTo>
                    <a:pt x="763" y="712"/>
                    <a:pt x="1406" y="1490"/>
                    <a:pt x="1998" y="2286"/>
                  </a:cubicBezTo>
                  <a:cubicBezTo>
                    <a:pt x="2591" y="3099"/>
                    <a:pt x="3167" y="3945"/>
                    <a:pt x="3691" y="4792"/>
                  </a:cubicBezTo>
                  <a:cubicBezTo>
                    <a:pt x="4758" y="6502"/>
                    <a:pt x="5689" y="8280"/>
                    <a:pt x="6553" y="10125"/>
                  </a:cubicBezTo>
                  <a:cubicBezTo>
                    <a:pt x="7044" y="11056"/>
                    <a:pt x="7806" y="11801"/>
                    <a:pt x="8601" y="12428"/>
                  </a:cubicBezTo>
                  <a:lnTo>
                    <a:pt x="9228" y="12868"/>
                  </a:lnTo>
                  <a:lnTo>
                    <a:pt x="9854" y="13291"/>
                  </a:lnTo>
                  <a:lnTo>
                    <a:pt x="10514" y="13681"/>
                  </a:lnTo>
                  <a:lnTo>
                    <a:pt x="11175" y="14036"/>
                  </a:lnTo>
                  <a:cubicBezTo>
                    <a:pt x="12969" y="14967"/>
                    <a:pt x="14815" y="15797"/>
                    <a:pt x="16626" y="16677"/>
                  </a:cubicBezTo>
                  <a:lnTo>
                    <a:pt x="16677" y="16643"/>
                  </a:lnTo>
                  <a:cubicBezTo>
                    <a:pt x="14984" y="15543"/>
                    <a:pt x="13139" y="14646"/>
                    <a:pt x="11395" y="13664"/>
                  </a:cubicBezTo>
                  <a:lnTo>
                    <a:pt x="10752" y="13274"/>
                  </a:lnTo>
                  <a:lnTo>
                    <a:pt x="10108" y="12885"/>
                  </a:lnTo>
                  <a:lnTo>
                    <a:pt x="9482" y="12495"/>
                  </a:lnTo>
                  <a:lnTo>
                    <a:pt x="8855" y="12072"/>
                  </a:lnTo>
                  <a:cubicBezTo>
                    <a:pt x="8060" y="11480"/>
                    <a:pt x="7332" y="10802"/>
                    <a:pt x="6858" y="9956"/>
                  </a:cubicBezTo>
                  <a:cubicBezTo>
                    <a:pt x="5943" y="8161"/>
                    <a:pt x="4961" y="6383"/>
                    <a:pt x="3861" y="4690"/>
                  </a:cubicBezTo>
                  <a:cubicBezTo>
                    <a:pt x="3319" y="3844"/>
                    <a:pt x="2726" y="3014"/>
                    <a:pt x="2117" y="2202"/>
                  </a:cubicBezTo>
                  <a:cubicBezTo>
                    <a:pt x="1474" y="1423"/>
                    <a:pt x="796" y="661"/>
                    <a:pt x="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7"/>
            <p:cNvSpPr/>
            <p:nvPr/>
          </p:nvSpPr>
          <p:spPr>
            <a:xfrm>
              <a:off x="5039550" y="2061850"/>
              <a:ext cx="156650" cy="61075"/>
            </a:xfrm>
            <a:custGeom>
              <a:avLst/>
              <a:gdLst/>
              <a:ahLst/>
              <a:cxnLst/>
              <a:rect l="l" t="t" r="r" b="b"/>
              <a:pathLst>
                <a:path w="6266" h="2443" extrusionOk="0">
                  <a:moveTo>
                    <a:pt x="377" y="0"/>
                  </a:moveTo>
                  <a:cubicBezTo>
                    <a:pt x="252" y="0"/>
                    <a:pt x="127" y="7"/>
                    <a:pt x="1" y="22"/>
                  </a:cubicBezTo>
                  <a:lnTo>
                    <a:pt x="1" y="39"/>
                  </a:lnTo>
                  <a:cubicBezTo>
                    <a:pt x="34" y="38"/>
                    <a:pt x="66" y="37"/>
                    <a:pt x="99" y="37"/>
                  </a:cubicBezTo>
                  <a:cubicBezTo>
                    <a:pt x="638" y="37"/>
                    <a:pt x="1148" y="165"/>
                    <a:pt x="1643" y="293"/>
                  </a:cubicBezTo>
                  <a:cubicBezTo>
                    <a:pt x="2202" y="445"/>
                    <a:pt x="2710" y="648"/>
                    <a:pt x="3218" y="902"/>
                  </a:cubicBezTo>
                  <a:cubicBezTo>
                    <a:pt x="3725" y="1139"/>
                    <a:pt x="4233" y="1410"/>
                    <a:pt x="4707" y="1681"/>
                  </a:cubicBezTo>
                  <a:lnTo>
                    <a:pt x="6265" y="2443"/>
                  </a:lnTo>
                  <a:cubicBezTo>
                    <a:pt x="5825" y="2070"/>
                    <a:pt x="5334" y="1783"/>
                    <a:pt x="4843" y="1478"/>
                  </a:cubicBezTo>
                  <a:cubicBezTo>
                    <a:pt x="4352" y="1207"/>
                    <a:pt x="3827" y="970"/>
                    <a:pt x="3302" y="750"/>
                  </a:cubicBezTo>
                  <a:cubicBezTo>
                    <a:pt x="2777" y="530"/>
                    <a:pt x="2236" y="327"/>
                    <a:pt x="1694" y="191"/>
                  </a:cubicBezTo>
                  <a:cubicBezTo>
                    <a:pt x="1258" y="85"/>
                    <a:pt x="821" y="0"/>
                    <a:pt x="3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17"/>
            <p:cNvSpPr/>
            <p:nvPr/>
          </p:nvSpPr>
          <p:spPr>
            <a:xfrm>
              <a:off x="5213100" y="2061550"/>
              <a:ext cx="36000" cy="104550"/>
            </a:xfrm>
            <a:custGeom>
              <a:avLst/>
              <a:gdLst/>
              <a:ahLst/>
              <a:cxnLst/>
              <a:rect l="l" t="t" r="r" b="b"/>
              <a:pathLst>
                <a:path w="1440" h="4182" extrusionOk="0">
                  <a:moveTo>
                    <a:pt x="1422" y="0"/>
                  </a:moveTo>
                  <a:lnTo>
                    <a:pt x="1084" y="440"/>
                  </a:lnTo>
                  <a:cubicBezTo>
                    <a:pt x="965" y="593"/>
                    <a:pt x="864" y="762"/>
                    <a:pt x="762" y="897"/>
                  </a:cubicBezTo>
                  <a:cubicBezTo>
                    <a:pt x="576" y="1236"/>
                    <a:pt x="373" y="1558"/>
                    <a:pt x="254" y="1930"/>
                  </a:cubicBezTo>
                  <a:cubicBezTo>
                    <a:pt x="119" y="2303"/>
                    <a:pt x="0" y="2675"/>
                    <a:pt x="0" y="3064"/>
                  </a:cubicBezTo>
                  <a:cubicBezTo>
                    <a:pt x="0" y="3251"/>
                    <a:pt x="0" y="3437"/>
                    <a:pt x="34" y="3623"/>
                  </a:cubicBezTo>
                  <a:cubicBezTo>
                    <a:pt x="85" y="3826"/>
                    <a:pt x="119" y="4013"/>
                    <a:pt x="237" y="4182"/>
                  </a:cubicBezTo>
                  <a:cubicBezTo>
                    <a:pt x="170" y="3809"/>
                    <a:pt x="170" y="3437"/>
                    <a:pt x="203" y="3081"/>
                  </a:cubicBezTo>
                  <a:cubicBezTo>
                    <a:pt x="254" y="2726"/>
                    <a:pt x="322" y="2370"/>
                    <a:pt x="424" y="1998"/>
                  </a:cubicBezTo>
                  <a:cubicBezTo>
                    <a:pt x="525" y="1642"/>
                    <a:pt x="677" y="1304"/>
                    <a:pt x="847" y="965"/>
                  </a:cubicBezTo>
                  <a:cubicBezTo>
                    <a:pt x="931" y="796"/>
                    <a:pt x="1033" y="643"/>
                    <a:pt x="1118" y="474"/>
                  </a:cubicBezTo>
                  <a:lnTo>
                    <a:pt x="1439" y="17"/>
                  </a:lnTo>
                  <a:lnTo>
                    <a:pt x="142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17"/>
            <p:cNvSpPr/>
            <p:nvPr/>
          </p:nvSpPr>
          <p:spPr>
            <a:xfrm>
              <a:off x="5158925" y="1949800"/>
              <a:ext cx="28375" cy="119375"/>
            </a:xfrm>
            <a:custGeom>
              <a:avLst/>
              <a:gdLst/>
              <a:ahLst/>
              <a:cxnLst/>
              <a:rect l="l" t="t" r="r" b="b"/>
              <a:pathLst>
                <a:path w="1135" h="4775" extrusionOk="0">
                  <a:moveTo>
                    <a:pt x="1101" y="0"/>
                  </a:moveTo>
                  <a:cubicBezTo>
                    <a:pt x="813" y="288"/>
                    <a:pt x="593" y="678"/>
                    <a:pt x="423" y="1050"/>
                  </a:cubicBezTo>
                  <a:cubicBezTo>
                    <a:pt x="254" y="1439"/>
                    <a:pt x="169" y="1863"/>
                    <a:pt x="119" y="2286"/>
                  </a:cubicBezTo>
                  <a:cubicBezTo>
                    <a:pt x="51" y="2709"/>
                    <a:pt x="0" y="3132"/>
                    <a:pt x="34" y="3539"/>
                  </a:cubicBezTo>
                  <a:cubicBezTo>
                    <a:pt x="51" y="3962"/>
                    <a:pt x="119" y="4385"/>
                    <a:pt x="237" y="4775"/>
                  </a:cubicBezTo>
                  <a:lnTo>
                    <a:pt x="237" y="3539"/>
                  </a:lnTo>
                  <a:cubicBezTo>
                    <a:pt x="237" y="3132"/>
                    <a:pt x="237" y="2709"/>
                    <a:pt x="288" y="2303"/>
                  </a:cubicBezTo>
                  <a:cubicBezTo>
                    <a:pt x="322" y="1897"/>
                    <a:pt x="390" y="1473"/>
                    <a:pt x="542" y="1101"/>
                  </a:cubicBezTo>
                  <a:cubicBezTo>
                    <a:pt x="660" y="711"/>
                    <a:pt x="847" y="339"/>
                    <a:pt x="1134" y="17"/>
                  </a:cubicBezTo>
                  <a:lnTo>
                    <a:pt x="11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17"/>
            <p:cNvSpPr/>
            <p:nvPr/>
          </p:nvSpPr>
          <p:spPr>
            <a:xfrm>
              <a:off x="5131400" y="2200000"/>
              <a:ext cx="117700" cy="17325"/>
            </a:xfrm>
            <a:custGeom>
              <a:avLst/>
              <a:gdLst/>
              <a:ahLst/>
              <a:cxnLst/>
              <a:rect l="l" t="t" r="r" b="b"/>
              <a:pathLst>
                <a:path w="4708" h="693" extrusionOk="0">
                  <a:moveTo>
                    <a:pt x="1833" y="0"/>
                  </a:moveTo>
                  <a:cubicBezTo>
                    <a:pt x="1606" y="0"/>
                    <a:pt x="1377" y="12"/>
                    <a:pt x="1152" y="49"/>
                  </a:cubicBezTo>
                  <a:cubicBezTo>
                    <a:pt x="746" y="100"/>
                    <a:pt x="339" y="235"/>
                    <a:pt x="1" y="439"/>
                  </a:cubicBezTo>
                  <a:lnTo>
                    <a:pt x="35" y="472"/>
                  </a:lnTo>
                  <a:cubicBezTo>
                    <a:pt x="390" y="269"/>
                    <a:pt x="796" y="168"/>
                    <a:pt x="1169" y="151"/>
                  </a:cubicBezTo>
                  <a:cubicBezTo>
                    <a:pt x="1292" y="135"/>
                    <a:pt x="1416" y="129"/>
                    <a:pt x="1538" y="129"/>
                  </a:cubicBezTo>
                  <a:cubicBezTo>
                    <a:pt x="1819" y="129"/>
                    <a:pt x="2095" y="161"/>
                    <a:pt x="2354" y="185"/>
                  </a:cubicBezTo>
                  <a:cubicBezTo>
                    <a:pt x="2760" y="252"/>
                    <a:pt x="3133" y="354"/>
                    <a:pt x="3522" y="439"/>
                  </a:cubicBezTo>
                  <a:cubicBezTo>
                    <a:pt x="3929" y="506"/>
                    <a:pt x="4301" y="608"/>
                    <a:pt x="4707" y="692"/>
                  </a:cubicBezTo>
                  <a:cubicBezTo>
                    <a:pt x="4352" y="489"/>
                    <a:pt x="3962" y="337"/>
                    <a:pt x="3590" y="235"/>
                  </a:cubicBezTo>
                  <a:cubicBezTo>
                    <a:pt x="3184" y="100"/>
                    <a:pt x="2777" y="66"/>
                    <a:pt x="2371" y="15"/>
                  </a:cubicBezTo>
                  <a:cubicBezTo>
                    <a:pt x="2197" y="8"/>
                    <a:pt x="2016" y="0"/>
                    <a:pt x="18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17"/>
            <p:cNvSpPr/>
            <p:nvPr/>
          </p:nvSpPr>
          <p:spPr>
            <a:xfrm>
              <a:off x="5342600" y="2141950"/>
              <a:ext cx="43625" cy="167225"/>
            </a:xfrm>
            <a:custGeom>
              <a:avLst/>
              <a:gdLst/>
              <a:ahLst/>
              <a:cxnLst/>
              <a:rect l="l" t="t" r="r" b="b"/>
              <a:pathLst>
                <a:path w="1745" h="6689" extrusionOk="0">
                  <a:moveTo>
                    <a:pt x="543" y="1"/>
                  </a:moveTo>
                  <a:lnTo>
                    <a:pt x="289" y="864"/>
                  </a:lnTo>
                  <a:lnTo>
                    <a:pt x="103" y="1745"/>
                  </a:lnTo>
                  <a:cubicBezTo>
                    <a:pt x="69" y="2049"/>
                    <a:pt x="18" y="2371"/>
                    <a:pt x="18" y="2659"/>
                  </a:cubicBezTo>
                  <a:cubicBezTo>
                    <a:pt x="18" y="2964"/>
                    <a:pt x="1" y="3268"/>
                    <a:pt x="18" y="3573"/>
                  </a:cubicBezTo>
                  <a:cubicBezTo>
                    <a:pt x="69" y="4183"/>
                    <a:pt x="170" y="4792"/>
                    <a:pt x="458" y="5351"/>
                  </a:cubicBezTo>
                  <a:cubicBezTo>
                    <a:pt x="610" y="5622"/>
                    <a:pt x="780" y="5876"/>
                    <a:pt x="1000" y="6113"/>
                  </a:cubicBezTo>
                  <a:cubicBezTo>
                    <a:pt x="1203" y="6367"/>
                    <a:pt x="1457" y="6553"/>
                    <a:pt x="1745" y="6688"/>
                  </a:cubicBezTo>
                  <a:cubicBezTo>
                    <a:pt x="1508" y="6485"/>
                    <a:pt x="1288" y="6282"/>
                    <a:pt x="1118" y="6045"/>
                  </a:cubicBezTo>
                  <a:cubicBezTo>
                    <a:pt x="1034" y="5910"/>
                    <a:pt x="949" y="5791"/>
                    <a:pt x="864" y="5690"/>
                  </a:cubicBezTo>
                  <a:cubicBezTo>
                    <a:pt x="780" y="5554"/>
                    <a:pt x="746" y="5436"/>
                    <a:pt x="661" y="5283"/>
                  </a:cubicBezTo>
                  <a:cubicBezTo>
                    <a:pt x="407" y="4758"/>
                    <a:pt x="255" y="4166"/>
                    <a:pt x="187" y="3573"/>
                  </a:cubicBezTo>
                  <a:cubicBezTo>
                    <a:pt x="153" y="3268"/>
                    <a:pt x="153" y="2981"/>
                    <a:pt x="153" y="2676"/>
                  </a:cubicBezTo>
                  <a:cubicBezTo>
                    <a:pt x="153" y="2388"/>
                    <a:pt x="187" y="2083"/>
                    <a:pt x="204" y="1779"/>
                  </a:cubicBezTo>
                  <a:cubicBezTo>
                    <a:pt x="255" y="1474"/>
                    <a:pt x="289" y="1186"/>
                    <a:pt x="357" y="881"/>
                  </a:cubicBezTo>
                  <a:lnTo>
                    <a:pt x="57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17"/>
            <p:cNvSpPr/>
            <p:nvPr/>
          </p:nvSpPr>
          <p:spPr>
            <a:xfrm>
              <a:off x="5243150" y="2282475"/>
              <a:ext cx="97800" cy="16550"/>
            </a:xfrm>
            <a:custGeom>
              <a:avLst/>
              <a:gdLst/>
              <a:ahLst/>
              <a:cxnLst/>
              <a:rect l="l" t="t" r="r" b="b"/>
              <a:pathLst>
                <a:path w="3912" h="662" extrusionOk="0">
                  <a:moveTo>
                    <a:pt x="2912" y="1"/>
                  </a:moveTo>
                  <a:cubicBezTo>
                    <a:pt x="2574" y="1"/>
                    <a:pt x="2235" y="52"/>
                    <a:pt x="1930" y="85"/>
                  </a:cubicBezTo>
                  <a:cubicBezTo>
                    <a:pt x="1592" y="119"/>
                    <a:pt x="1270" y="187"/>
                    <a:pt x="931" y="272"/>
                  </a:cubicBezTo>
                  <a:cubicBezTo>
                    <a:pt x="610" y="356"/>
                    <a:pt x="288" y="492"/>
                    <a:pt x="0" y="627"/>
                  </a:cubicBezTo>
                  <a:lnTo>
                    <a:pt x="0" y="661"/>
                  </a:lnTo>
                  <a:cubicBezTo>
                    <a:pt x="288" y="526"/>
                    <a:pt x="627" y="441"/>
                    <a:pt x="948" y="373"/>
                  </a:cubicBezTo>
                  <a:cubicBezTo>
                    <a:pt x="1270" y="322"/>
                    <a:pt x="1609" y="272"/>
                    <a:pt x="1930" y="255"/>
                  </a:cubicBezTo>
                  <a:cubicBezTo>
                    <a:pt x="2269" y="238"/>
                    <a:pt x="2574" y="238"/>
                    <a:pt x="2912" y="204"/>
                  </a:cubicBezTo>
                  <a:cubicBezTo>
                    <a:pt x="3268" y="187"/>
                    <a:pt x="3573" y="153"/>
                    <a:pt x="3911" y="102"/>
                  </a:cubicBezTo>
                  <a:cubicBezTo>
                    <a:pt x="3573" y="18"/>
                    <a:pt x="3234" y="1"/>
                    <a:pt x="29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5" name="Google Shape;855;p17"/>
          <p:cNvGrpSpPr/>
          <p:nvPr/>
        </p:nvGrpSpPr>
        <p:grpSpPr>
          <a:xfrm rot="6166474">
            <a:off x="-85071" y="825705"/>
            <a:ext cx="839196" cy="762252"/>
            <a:chOff x="4955750" y="1880800"/>
            <a:chExt cx="549425" cy="499050"/>
          </a:xfrm>
        </p:grpSpPr>
        <p:sp>
          <p:nvSpPr>
            <p:cNvPr id="856" name="Google Shape;856;p17"/>
            <p:cNvSpPr/>
            <p:nvPr/>
          </p:nvSpPr>
          <p:spPr>
            <a:xfrm>
              <a:off x="4971825" y="1880800"/>
              <a:ext cx="533350" cy="499050"/>
            </a:xfrm>
            <a:custGeom>
              <a:avLst/>
              <a:gdLst/>
              <a:ahLst/>
              <a:cxnLst/>
              <a:rect l="l" t="t" r="r" b="b"/>
              <a:pathLst>
                <a:path w="21334" h="19962" extrusionOk="0">
                  <a:moveTo>
                    <a:pt x="9347" y="6079"/>
                  </a:moveTo>
                  <a:lnTo>
                    <a:pt x="9347" y="6079"/>
                  </a:lnTo>
                  <a:cubicBezTo>
                    <a:pt x="9126" y="6485"/>
                    <a:pt x="8906" y="6942"/>
                    <a:pt x="8788" y="7450"/>
                  </a:cubicBezTo>
                  <a:cubicBezTo>
                    <a:pt x="8720" y="7349"/>
                    <a:pt x="8635" y="7230"/>
                    <a:pt x="8568" y="7112"/>
                  </a:cubicBezTo>
                  <a:lnTo>
                    <a:pt x="8568" y="6824"/>
                  </a:lnTo>
                  <a:cubicBezTo>
                    <a:pt x="8839" y="6587"/>
                    <a:pt x="9126" y="6333"/>
                    <a:pt x="9347" y="6079"/>
                  </a:cubicBezTo>
                  <a:close/>
                  <a:moveTo>
                    <a:pt x="3167" y="1"/>
                  </a:moveTo>
                  <a:cubicBezTo>
                    <a:pt x="2777" y="1"/>
                    <a:pt x="2354" y="102"/>
                    <a:pt x="1931" y="305"/>
                  </a:cubicBezTo>
                  <a:cubicBezTo>
                    <a:pt x="915" y="763"/>
                    <a:pt x="695" y="1440"/>
                    <a:pt x="712" y="1914"/>
                  </a:cubicBezTo>
                  <a:cubicBezTo>
                    <a:pt x="763" y="3404"/>
                    <a:pt x="3252" y="4792"/>
                    <a:pt x="5436" y="5723"/>
                  </a:cubicBezTo>
                  <a:cubicBezTo>
                    <a:pt x="5520" y="5842"/>
                    <a:pt x="5622" y="5977"/>
                    <a:pt x="5706" y="6113"/>
                  </a:cubicBezTo>
                  <a:cubicBezTo>
                    <a:pt x="4995" y="5740"/>
                    <a:pt x="4149" y="5520"/>
                    <a:pt x="3235" y="5520"/>
                  </a:cubicBezTo>
                  <a:cubicBezTo>
                    <a:pt x="1795" y="5520"/>
                    <a:pt x="644" y="6079"/>
                    <a:pt x="323" y="6925"/>
                  </a:cubicBezTo>
                  <a:cubicBezTo>
                    <a:pt x="187" y="7213"/>
                    <a:pt x="1" y="7975"/>
                    <a:pt x="797" y="8771"/>
                  </a:cubicBezTo>
                  <a:cubicBezTo>
                    <a:pt x="1542" y="9482"/>
                    <a:pt x="2574" y="9837"/>
                    <a:pt x="3878" y="9837"/>
                  </a:cubicBezTo>
                  <a:cubicBezTo>
                    <a:pt x="4945" y="9837"/>
                    <a:pt x="5994" y="9583"/>
                    <a:pt x="6604" y="9397"/>
                  </a:cubicBezTo>
                  <a:cubicBezTo>
                    <a:pt x="6621" y="9414"/>
                    <a:pt x="6959" y="9583"/>
                    <a:pt x="7112" y="9651"/>
                  </a:cubicBezTo>
                  <a:lnTo>
                    <a:pt x="8195" y="10210"/>
                  </a:lnTo>
                  <a:cubicBezTo>
                    <a:pt x="8348" y="10548"/>
                    <a:pt x="8551" y="10887"/>
                    <a:pt x="8720" y="11243"/>
                  </a:cubicBezTo>
                  <a:cubicBezTo>
                    <a:pt x="8077" y="11056"/>
                    <a:pt x="7399" y="10972"/>
                    <a:pt x="6858" y="10972"/>
                  </a:cubicBezTo>
                  <a:cubicBezTo>
                    <a:pt x="5706" y="10972"/>
                    <a:pt x="4843" y="11344"/>
                    <a:pt x="4420" y="12021"/>
                  </a:cubicBezTo>
                  <a:cubicBezTo>
                    <a:pt x="4166" y="12445"/>
                    <a:pt x="3963" y="13190"/>
                    <a:pt x="4521" y="14273"/>
                  </a:cubicBezTo>
                  <a:cubicBezTo>
                    <a:pt x="5199" y="15577"/>
                    <a:pt x="6214" y="15848"/>
                    <a:pt x="6959" y="15848"/>
                  </a:cubicBezTo>
                  <a:cubicBezTo>
                    <a:pt x="8314" y="15848"/>
                    <a:pt x="9668" y="14900"/>
                    <a:pt x="10447" y="14239"/>
                  </a:cubicBezTo>
                  <a:cubicBezTo>
                    <a:pt x="10616" y="14442"/>
                    <a:pt x="10786" y="14629"/>
                    <a:pt x="11006" y="14815"/>
                  </a:cubicBezTo>
                  <a:cubicBezTo>
                    <a:pt x="10091" y="14967"/>
                    <a:pt x="9177" y="15391"/>
                    <a:pt x="8872" y="16186"/>
                  </a:cubicBezTo>
                  <a:cubicBezTo>
                    <a:pt x="8754" y="16508"/>
                    <a:pt x="8585" y="17321"/>
                    <a:pt x="9550" y="18133"/>
                  </a:cubicBezTo>
                  <a:cubicBezTo>
                    <a:pt x="10058" y="18590"/>
                    <a:pt x="10616" y="18811"/>
                    <a:pt x="11243" y="18811"/>
                  </a:cubicBezTo>
                  <a:cubicBezTo>
                    <a:pt x="12529" y="18811"/>
                    <a:pt x="13562" y="17795"/>
                    <a:pt x="14121" y="17101"/>
                  </a:cubicBezTo>
                  <a:cubicBezTo>
                    <a:pt x="14172" y="17101"/>
                    <a:pt x="14239" y="17101"/>
                    <a:pt x="14307" y="17084"/>
                  </a:cubicBezTo>
                  <a:lnTo>
                    <a:pt x="14578" y="17236"/>
                  </a:lnTo>
                  <a:cubicBezTo>
                    <a:pt x="15746" y="17846"/>
                    <a:pt x="16948" y="18387"/>
                    <a:pt x="18100" y="18946"/>
                  </a:cubicBezTo>
                  <a:cubicBezTo>
                    <a:pt x="18743" y="19268"/>
                    <a:pt x="19403" y="19555"/>
                    <a:pt x="20047" y="19877"/>
                  </a:cubicBezTo>
                  <a:cubicBezTo>
                    <a:pt x="20165" y="19945"/>
                    <a:pt x="20301" y="19962"/>
                    <a:pt x="20419" y="19962"/>
                  </a:cubicBezTo>
                  <a:cubicBezTo>
                    <a:pt x="20724" y="19962"/>
                    <a:pt x="20995" y="19809"/>
                    <a:pt x="21164" y="19539"/>
                  </a:cubicBezTo>
                  <a:lnTo>
                    <a:pt x="21181" y="19488"/>
                  </a:lnTo>
                  <a:cubicBezTo>
                    <a:pt x="21333" y="19132"/>
                    <a:pt x="21198" y="18624"/>
                    <a:pt x="20842" y="18404"/>
                  </a:cubicBezTo>
                  <a:cubicBezTo>
                    <a:pt x="19725" y="17659"/>
                    <a:pt x="18523" y="17016"/>
                    <a:pt x="17372" y="16406"/>
                  </a:cubicBezTo>
                  <a:lnTo>
                    <a:pt x="16677" y="16034"/>
                  </a:lnTo>
                  <a:cubicBezTo>
                    <a:pt x="16660" y="16000"/>
                    <a:pt x="16660" y="15983"/>
                    <a:pt x="16627" y="15966"/>
                  </a:cubicBezTo>
                  <a:cubicBezTo>
                    <a:pt x="16576" y="15882"/>
                    <a:pt x="16525" y="15797"/>
                    <a:pt x="16457" y="15695"/>
                  </a:cubicBezTo>
                  <a:lnTo>
                    <a:pt x="16440" y="15661"/>
                  </a:lnTo>
                  <a:cubicBezTo>
                    <a:pt x="16407" y="15594"/>
                    <a:pt x="16373" y="15543"/>
                    <a:pt x="16356" y="15475"/>
                  </a:cubicBezTo>
                  <a:cubicBezTo>
                    <a:pt x="16339" y="15441"/>
                    <a:pt x="16322" y="15391"/>
                    <a:pt x="16288" y="15323"/>
                  </a:cubicBezTo>
                  <a:cubicBezTo>
                    <a:pt x="16237" y="15187"/>
                    <a:pt x="16170" y="15018"/>
                    <a:pt x="16102" y="14849"/>
                  </a:cubicBezTo>
                  <a:cubicBezTo>
                    <a:pt x="17135" y="13359"/>
                    <a:pt x="19302" y="9820"/>
                    <a:pt x="17524" y="7856"/>
                  </a:cubicBezTo>
                  <a:cubicBezTo>
                    <a:pt x="16965" y="7247"/>
                    <a:pt x="16373" y="7112"/>
                    <a:pt x="16000" y="7112"/>
                  </a:cubicBezTo>
                  <a:cubicBezTo>
                    <a:pt x="15188" y="7112"/>
                    <a:pt x="14426" y="7653"/>
                    <a:pt x="13901" y="8534"/>
                  </a:cubicBezTo>
                  <a:cubicBezTo>
                    <a:pt x="13190" y="9787"/>
                    <a:pt x="12800" y="12021"/>
                    <a:pt x="13952" y="14392"/>
                  </a:cubicBezTo>
                  <a:lnTo>
                    <a:pt x="13698" y="14222"/>
                  </a:lnTo>
                  <a:lnTo>
                    <a:pt x="13122" y="13816"/>
                  </a:lnTo>
                  <a:cubicBezTo>
                    <a:pt x="12292" y="13207"/>
                    <a:pt x="11717" y="12614"/>
                    <a:pt x="11361" y="11988"/>
                  </a:cubicBezTo>
                  <a:cubicBezTo>
                    <a:pt x="11175" y="11598"/>
                    <a:pt x="10955" y="11209"/>
                    <a:pt x="10752" y="10802"/>
                  </a:cubicBezTo>
                  <a:cubicBezTo>
                    <a:pt x="12479" y="9837"/>
                    <a:pt x="13969" y="8144"/>
                    <a:pt x="13376" y="5977"/>
                  </a:cubicBezTo>
                  <a:cubicBezTo>
                    <a:pt x="12987" y="4572"/>
                    <a:pt x="12038" y="4420"/>
                    <a:pt x="11666" y="4420"/>
                  </a:cubicBezTo>
                  <a:cubicBezTo>
                    <a:pt x="11124" y="4420"/>
                    <a:pt x="10582" y="4673"/>
                    <a:pt x="10091" y="5164"/>
                  </a:cubicBezTo>
                  <a:cubicBezTo>
                    <a:pt x="10870" y="3945"/>
                    <a:pt x="11158" y="2506"/>
                    <a:pt x="10176" y="1152"/>
                  </a:cubicBezTo>
                  <a:cubicBezTo>
                    <a:pt x="9550" y="255"/>
                    <a:pt x="8872" y="68"/>
                    <a:pt x="8415" y="68"/>
                  </a:cubicBezTo>
                  <a:cubicBezTo>
                    <a:pt x="7704" y="68"/>
                    <a:pt x="7044" y="509"/>
                    <a:pt x="6604" y="1321"/>
                  </a:cubicBezTo>
                  <a:cubicBezTo>
                    <a:pt x="6418" y="1660"/>
                    <a:pt x="6265" y="2032"/>
                    <a:pt x="6164" y="2473"/>
                  </a:cubicBezTo>
                  <a:cubicBezTo>
                    <a:pt x="5588" y="1203"/>
                    <a:pt x="4657" y="1"/>
                    <a:pt x="3167" y="1"/>
                  </a:cubicBezTo>
                  <a:close/>
                </a:path>
              </a:pathLst>
            </a:custGeom>
            <a:solidFill>
              <a:srgbClr val="FAFB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17"/>
            <p:cNvSpPr/>
            <p:nvPr/>
          </p:nvSpPr>
          <p:spPr>
            <a:xfrm>
              <a:off x="5191950" y="2270325"/>
              <a:ext cx="122325" cy="59825"/>
            </a:xfrm>
            <a:custGeom>
              <a:avLst/>
              <a:gdLst/>
              <a:ahLst/>
              <a:cxnLst/>
              <a:rect l="l" t="t" r="r" b="b"/>
              <a:pathLst>
                <a:path w="4893" h="2393" extrusionOk="0">
                  <a:moveTo>
                    <a:pt x="2957" y="0"/>
                  </a:moveTo>
                  <a:cubicBezTo>
                    <a:pt x="1424" y="0"/>
                    <a:pt x="0" y="836"/>
                    <a:pt x="1253" y="1926"/>
                  </a:cubicBezTo>
                  <a:cubicBezTo>
                    <a:pt x="1635" y="2261"/>
                    <a:pt x="2019" y="2393"/>
                    <a:pt x="2387" y="2393"/>
                  </a:cubicBezTo>
                  <a:cubicBezTo>
                    <a:pt x="3749" y="2393"/>
                    <a:pt x="4893" y="588"/>
                    <a:pt x="4893" y="588"/>
                  </a:cubicBezTo>
                  <a:cubicBezTo>
                    <a:pt x="4391" y="177"/>
                    <a:pt x="3662" y="0"/>
                    <a:pt x="2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17"/>
            <p:cNvSpPr/>
            <p:nvPr/>
          </p:nvSpPr>
          <p:spPr>
            <a:xfrm>
              <a:off x="4955750" y="1902500"/>
              <a:ext cx="166375" cy="105300"/>
            </a:xfrm>
            <a:custGeom>
              <a:avLst/>
              <a:gdLst/>
              <a:ahLst/>
              <a:cxnLst/>
              <a:rect l="l" t="t" r="r" b="b"/>
              <a:pathLst>
                <a:path w="6655" h="4212" extrusionOk="0">
                  <a:moveTo>
                    <a:pt x="3752" y="1"/>
                  </a:moveTo>
                  <a:cubicBezTo>
                    <a:pt x="3479" y="1"/>
                    <a:pt x="3182" y="67"/>
                    <a:pt x="2862" y="216"/>
                  </a:cubicBezTo>
                  <a:cubicBezTo>
                    <a:pt x="0" y="1554"/>
                    <a:pt x="6654" y="4212"/>
                    <a:pt x="6654" y="4212"/>
                  </a:cubicBezTo>
                  <a:cubicBezTo>
                    <a:pt x="6654" y="4212"/>
                    <a:pt x="5932" y="1"/>
                    <a:pt x="37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17"/>
            <p:cNvSpPr/>
            <p:nvPr/>
          </p:nvSpPr>
          <p:spPr>
            <a:xfrm>
              <a:off x="5083700" y="2175975"/>
              <a:ext cx="145075" cy="79800"/>
            </a:xfrm>
            <a:custGeom>
              <a:avLst/>
              <a:gdLst/>
              <a:ahLst/>
              <a:cxnLst/>
              <a:rect l="l" t="t" r="r" b="b"/>
              <a:pathLst>
                <a:path w="5803" h="3192" extrusionOk="0">
                  <a:moveTo>
                    <a:pt x="2329" y="0"/>
                  </a:moveTo>
                  <a:cubicBezTo>
                    <a:pt x="1001" y="0"/>
                    <a:pt x="0" y="588"/>
                    <a:pt x="757" y="2060"/>
                  </a:cubicBezTo>
                  <a:cubicBezTo>
                    <a:pt x="1182" y="2895"/>
                    <a:pt x="1781" y="3192"/>
                    <a:pt x="2419" y="3192"/>
                  </a:cubicBezTo>
                  <a:cubicBezTo>
                    <a:pt x="3994" y="3192"/>
                    <a:pt x="5803" y="1383"/>
                    <a:pt x="5803" y="1383"/>
                  </a:cubicBezTo>
                  <a:cubicBezTo>
                    <a:pt x="5203" y="550"/>
                    <a:pt x="3614" y="0"/>
                    <a:pt x="2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17"/>
            <p:cNvSpPr/>
            <p:nvPr/>
          </p:nvSpPr>
          <p:spPr>
            <a:xfrm>
              <a:off x="4981175" y="2040100"/>
              <a:ext cx="160825" cy="66150"/>
            </a:xfrm>
            <a:custGeom>
              <a:avLst/>
              <a:gdLst/>
              <a:ahLst/>
              <a:cxnLst/>
              <a:rect l="l" t="t" r="r" b="b"/>
              <a:pathLst>
                <a:path w="6433" h="2646" extrusionOk="0">
                  <a:moveTo>
                    <a:pt x="2823" y="0"/>
                  </a:moveTo>
                  <a:cubicBezTo>
                    <a:pt x="1231" y="0"/>
                    <a:pt x="0" y="844"/>
                    <a:pt x="981" y="1806"/>
                  </a:cubicBezTo>
                  <a:cubicBezTo>
                    <a:pt x="1638" y="2444"/>
                    <a:pt x="2554" y="2646"/>
                    <a:pt x="3448" y="2646"/>
                  </a:cubicBezTo>
                  <a:cubicBezTo>
                    <a:pt x="4973" y="2646"/>
                    <a:pt x="6433" y="2060"/>
                    <a:pt x="6433" y="2060"/>
                  </a:cubicBezTo>
                  <a:cubicBezTo>
                    <a:pt x="5651" y="557"/>
                    <a:pt x="4118" y="0"/>
                    <a:pt x="28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17"/>
            <p:cNvSpPr/>
            <p:nvPr/>
          </p:nvSpPr>
          <p:spPr>
            <a:xfrm>
              <a:off x="5122750" y="1904300"/>
              <a:ext cx="128050" cy="138650"/>
            </a:xfrm>
            <a:custGeom>
              <a:avLst/>
              <a:gdLst/>
              <a:ahLst/>
              <a:cxnLst/>
              <a:rect l="l" t="t" r="r" b="b"/>
              <a:pathLst>
                <a:path w="5122" h="5546" extrusionOk="0">
                  <a:moveTo>
                    <a:pt x="2318" y="0"/>
                  </a:moveTo>
                  <a:cubicBezTo>
                    <a:pt x="988" y="0"/>
                    <a:pt x="0" y="3144"/>
                    <a:pt x="1583" y="5545"/>
                  </a:cubicBezTo>
                  <a:cubicBezTo>
                    <a:pt x="1583" y="5545"/>
                    <a:pt x="5121" y="3124"/>
                    <a:pt x="3394" y="720"/>
                  </a:cubicBezTo>
                  <a:cubicBezTo>
                    <a:pt x="3039" y="217"/>
                    <a:pt x="2666" y="0"/>
                    <a:pt x="23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7"/>
            <p:cNvSpPr/>
            <p:nvPr/>
          </p:nvSpPr>
          <p:spPr>
            <a:xfrm>
              <a:off x="5190350" y="2013475"/>
              <a:ext cx="112075" cy="126400"/>
            </a:xfrm>
            <a:custGeom>
              <a:avLst/>
              <a:gdLst/>
              <a:ahLst/>
              <a:cxnLst/>
              <a:rect l="l" t="t" r="r" b="b"/>
              <a:pathLst>
                <a:path w="4483" h="5056" extrusionOk="0">
                  <a:moveTo>
                    <a:pt x="2866" y="0"/>
                  </a:moveTo>
                  <a:cubicBezTo>
                    <a:pt x="1670" y="0"/>
                    <a:pt x="1" y="2687"/>
                    <a:pt x="1012" y="5055"/>
                  </a:cubicBezTo>
                  <a:cubicBezTo>
                    <a:pt x="1012" y="5055"/>
                    <a:pt x="4483" y="3633"/>
                    <a:pt x="3772" y="941"/>
                  </a:cubicBezTo>
                  <a:cubicBezTo>
                    <a:pt x="3590" y="280"/>
                    <a:pt x="3253" y="0"/>
                    <a:pt x="28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17"/>
            <p:cNvSpPr/>
            <p:nvPr/>
          </p:nvSpPr>
          <p:spPr>
            <a:xfrm>
              <a:off x="5296425" y="2080550"/>
              <a:ext cx="139325" cy="170200"/>
            </a:xfrm>
            <a:custGeom>
              <a:avLst/>
              <a:gdLst/>
              <a:ahLst/>
              <a:cxnLst/>
              <a:rect l="l" t="t" r="r" b="b"/>
              <a:pathLst>
                <a:path w="5573" h="6808" extrusionOk="0">
                  <a:moveTo>
                    <a:pt x="2977" y="0"/>
                  </a:moveTo>
                  <a:cubicBezTo>
                    <a:pt x="1455" y="0"/>
                    <a:pt x="0" y="3498"/>
                    <a:pt x="2085" y="6808"/>
                  </a:cubicBezTo>
                  <a:cubicBezTo>
                    <a:pt x="2085" y="6808"/>
                    <a:pt x="5573" y="2338"/>
                    <a:pt x="3880" y="459"/>
                  </a:cubicBezTo>
                  <a:cubicBezTo>
                    <a:pt x="3595" y="143"/>
                    <a:pt x="3285" y="0"/>
                    <a:pt x="29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17"/>
            <p:cNvSpPr/>
            <p:nvPr/>
          </p:nvSpPr>
          <p:spPr>
            <a:xfrm>
              <a:off x="5064525" y="1942175"/>
              <a:ext cx="416950" cy="416950"/>
            </a:xfrm>
            <a:custGeom>
              <a:avLst/>
              <a:gdLst/>
              <a:ahLst/>
              <a:cxnLst/>
              <a:rect l="l" t="t" r="r" b="b"/>
              <a:pathLst>
                <a:path w="16678" h="16678" extrusionOk="0">
                  <a:moveTo>
                    <a:pt x="18" y="1"/>
                  </a:moveTo>
                  <a:lnTo>
                    <a:pt x="1" y="51"/>
                  </a:lnTo>
                  <a:cubicBezTo>
                    <a:pt x="763" y="712"/>
                    <a:pt x="1406" y="1490"/>
                    <a:pt x="1998" y="2286"/>
                  </a:cubicBezTo>
                  <a:cubicBezTo>
                    <a:pt x="2591" y="3099"/>
                    <a:pt x="3167" y="3945"/>
                    <a:pt x="3691" y="4792"/>
                  </a:cubicBezTo>
                  <a:cubicBezTo>
                    <a:pt x="4758" y="6502"/>
                    <a:pt x="5689" y="8280"/>
                    <a:pt x="6553" y="10125"/>
                  </a:cubicBezTo>
                  <a:cubicBezTo>
                    <a:pt x="7044" y="11056"/>
                    <a:pt x="7806" y="11801"/>
                    <a:pt x="8601" y="12428"/>
                  </a:cubicBezTo>
                  <a:lnTo>
                    <a:pt x="9228" y="12868"/>
                  </a:lnTo>
                  <a:lnTo>
                    <a:pt x="9854" y="13291"/>
                  </a:lnTo>
                  <a:lnTo>
                    <a:pt x="10514" y="13681"/>
                  </a:lnTo>
                  <a:lnTo>
                    <a:pt x="11175" y="14036"/>
                  </a:lnTo>
                  <a:cubicBezTo>
                    <a:pt x="12969" y="14967"/>
                    <a:pt x="14815" y="15797"/>
                    <a:pt x="16626" y="16677"/>
                  </a:cubicBezTo>
                  <a:lnTo>
                    <a:pt x="16677" y="16643"/>
                  </a:lnTo>
                  <a:cubicBezTo>
                    <a:pt x="14984" y="15543"/>
                    <a:pt x="13139" y="14646"/>
                    <a:pt x="11395" y="13664"/>
                  </a:cubicBezTo>
                  <a:lnTo>
                    <a:pt x="10752" y="13274"/>
                  </a:lnTo>
                  <a:lnTo>
                    <a:pt x="10108" y="12885"/>
                  </a:lnTo>
                  <a:lnTo>
                    <a:pt x="9482" y="12495"/>
                  </a:lnTo>
                  <a:lnTo>
                    <a:pt x="8855" y="12072"/>
                  </a:lnTo>
                  <a:cubicBezTo>
                    <a:pt x="8060" y="11480"/>
                    <a:pt x="7332" y="10802"/>
                    <a:pt x="6858" y="9956"/>
                  </a:cubicBezTo>
                  <a:cubicBezTo>
                    <a:pt x="5943" y="8161"/>
                    <a:pt x="4961" y="6383"/>
                    <a:pt x="3861" y="4690"/>
                  </a:cubicBezTo>
                  <a:cubicBezTo>
                    <a:pt x="3319" y="3844"/>
                    <a:pt x="2726" y="3014"/>
                    <a:pt x="2117" y="2202"/>
                  </a:cubicBezTo>
                  <a:cubicBezTo>
                    <a:pt x="1474" y="1423"/>
                    <a:pt x="796" y="661"/>
                    <a:pt x="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7"/>
            <p:cNvSpPr/>
            <p:nvPr/>
          </p:nvSpPr>
          <p:spPr>
            <a:xfrm>
              <a:off x="5039550" y="2061850"/>
              <a:ext cx="156650" cy="61075"/>
            </a:xfrm>
            <a:custGeom>
              <a:avLst/>
              <a:gdLst/>
              <a:ahLst/>
              <a:cxnLst/>
              <a:rect l="l" t="t" r="r" b="b"/>
              <a:pathLst>
                <a:path w="6266" h="2443" extrusionOk="0">
                  <a:moveTo>
                    <a:pt x="377" y="0"/>
                  </a:moveTo>
                  <a:cubicBezTo>
                    <a:pt x="252" y="0"/>
                    <a:pt x="127" y="7"/>
                    <a:pt x="1" y="22"/>
                  </a:cubicBezTo>
                  <a:lnTo>
                    <a:pt x="1" y="39"/>
                  </a:lnTo>
                  <a:cubicBezTo>
                    <a:pt x="34" y="38"/>
                    <a:pt x="66" y="37"/>
                    <a:pt x="99" y="37"/>
                  </a:cubicBezTo>
                  <a:cubicBezTo>
                    <a:pt x="638" y="37"/>
                    <a:pt x="1148" y="165"/>
                    <a:pt x="1643" y="293"/>
                  </a:cubicBezTo>
                  <a:cubicBezTo>
                    <a:pt x="2202" y="445"/>
                    <a:pt x="2710" y="648"/>
                    <a:pt x="3218" y="902"/>
                  </a:cubicBezTo>
                  <a:cubicBezTo>
                    <a:pt x="3725" y="1139"/>
                    <a:pt x="4233" y="1410"/>
                    <a:pt x="4707" y="1681"/>
                  </a:cubicBezTo>
                  <a:lnTo>
                    <a:pt x="6265" y="2443"/>
                  </a:lnTo>
                  <a:cubicBezTo>
                    <a:pt x="5825" y="2070"/>
                    <a:pt x="5334" y="1783"/>
                    <a:pt x="4843" y="1478"/>
                  </a:cubicBezTo>
                  <a:cubicBezTo>
                    <a:pt x="4352" y="1207"/>
                    <a:pt x="3827" y="970"/>
                    <a:pt x="3302" y="750"/>
                  </a:cubicBezTo>
                  <a:cubicBezTo>
                    <a:pt x="2777" y="530"/>
                    <a:pt x="2236" y="327"/>
                    <a:pt x="1694" y="191"/>
                  </a:cubicBezTo>
                  <a:cubicBezTo>
                    <a:pt x="1258" y="85"/>
                    <a:pt x="821" y="0"/>
                    <a:pt x="3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7"/>
            <p:cNvSpPr/>
            <p:nvPr/>
          </p:nvSpPr>
          <p:spPr>
            <a:xfrm>
              <a:off x="5213100" y="2061550"/>
              <a:ext cx="36000" cy="104550"/>
            </a:xfrm>
            <a:custGeom>
              <a:avLst/>
              <a:gdLst/>
              <a:ahLst/>
              <a:cxnLst/>
              <a:rect l="l" t="t" r="r" b="b"/>
              <a:pathLst>
                <a:path w="1440" h="4182" extrusionOk="0">
                  <a:moveTo>
                    <a:pt x="1422" y="0"/>
                  </a:moveTo>
                  <a:lnTo>
                    <a:pt x="1084" y="440"/>
                  </a:lnTo>
                  <a:cubicBezTo>
                    <a:pt x="965" y="593"/>
                    <a:pt x="864" y="762"/>
                    <a:pt x="762" y="897"/>
                  </a:cubicBezTo>
                  <a:cubicBezTo>
                    <a:pt x="576" y="1236"/>
                    <a:pt x="373" y="1558"/>
                    <a:pt x="254" y="1930"/>
                  </a:cubicBezTo>
                  <a:cubicBezTo>
                    <a:pt x="119" y="2303"/>
                    <a:pt x="0" y="2675"/>
                    <a:pt x="0" y="3064"/>
                  </a:cubicBezTo>
                  <a:cubicBezTo>
                    <a:pt x="0" y="3251"/>
                    <a:pt x="0" y="3437"/>
                    <a:pt x="34" y="3623"/>
                  </a:cubicBezTo>
                  <a:cubicBezTo>
                    <a:pt x="85" y="3826"/>
                    <a:pt x="119" y="4013"/>
                    <a:pt x="237" y="4182"/>
                  </a:cubicBezTo>
                  <a:cubicBezTo>
                    <a:pt x="170" y="3809"/>
                    <a:pt x="170" y="3437"/>
                    <a:pt x="203" y="3081"/>
                  </a:cubicBezTo>
                  <a:cubicBezTo>
                    <a:pt x="254" y="2726"/>
                    <a:pt x="322" y="2370"/>
                    <a:pt x="424" y="1998"/>
                  </a:cubicBezTo>
                  <a:cubicBezTo>
                    <a:pt x="525" y="1642"/>
                    <a:pt x="677" y="1304"/>
                    <a:pt x="847" y="965"/>
                  </a:cubicBezTo>
                  <a:cubicBezTo>
                    <a:pt x="931" y="796"/>
                    <a:pt x="1033" y="643"/>
                    <a:pt x="1118" y="474"/>
                  </a:cubicBezTo>
                  <a:lnTo>
                    <a:pt x="1439" y="17"/>
                  </a:lnTo>
                  <a:lnTo>
                    <a:pt x="142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17"/>
            <p:cNvSpPr/>
            <p:nvPr/>
          </p:nvSpPr>
          <p:spPr>
            <a:xfrm>
              <a:off x="5158925" y="1949800"/>
              <a:ext cx="28375" cy="119375"/>
            </a:xfrm>
            <a:custGeom>
              <a:avLst/>
              <a:gdLst/>
              <a:ahLst/>
              <a:cxnLst/>
              <a:rect l="l" t="t" r="r" b="b"/>
              <a:pathLst>
                <a:path w="1135" h="4775" extrusionOk="0">
                  <a:moveTo>
                    <a:pt x="1101" y="0"/>
                  </a:moveTo>
                  <a:cubicBezTo>
                    <a:pt x="813" y="288"/>
                    <a:pt x="593" y="678"/>
                    <a:pt x="423" y="1050"/>
                  </a:cubicBezTo>
                  <a:cubicBezTo>
                    <a:pt x="254" y="1439"/>
                    <a:pt x="169" y="1863"/>
                    <a:pt x="119" y="2286"/>
                  </a:cubicBezTo>
                  <a:cubicBezTo>
                    <a:pt x="51" y="2709"/>
                    <a:pt x="0" y="3132"/>
                    <a:pt x="34" y="3539"/>
                  </a:cubicBezTo>
                  <a:cubicBezTo>
                    <a:pt x="51" y="3962"/>
                    <a:pt x="119" y="4385"/>
                    <a:pt x="237" y="4775"/>
                  </a:cubicBezTo>
                  <a:lnTo>
                    <a:pt x="237" y="3539"/>
                  </a:lnTo>
                  <a:cubicBezTo>
                    <a:pt x="237" y="3132"/>
                    <a:pt x="237" y="2709"/>
                    <a:pt x="288" y="2303"/>
                  </a:cubicBezTo>
                  <a:cubicBezTo>
                    <a:pt x="322" y="1897"/>
                    <a:pt x="390" y="1473"/>
                    <a:pt x="542" y="1101"/>
                  </a:cubicBezTo>
                  <a:cubicBezTo>
                    <a:pt x="660" y="711"/>
                    <a:pt x="847" y="339"/>
                    <a:pt x="1134" y="17"/>
                  </a:cubicBezTo>
                  <a:lnTo>
                    <a:pt x="11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17"/>
            <p:cNvSpPr/>
            <p:nvPr/>
          </p:nvSpPr>
          <p:spPr>
            <a:xfrm>
              <a:off x="5131400" y="2200000"/>
              <a:ext cx="117700" cy="17325"/>
            </a:xfrm>
            <a:custGeom>
              <a:avLst/>
              <a:gdLst/>
              <a:ahLst/>
              <a:cxnLst/>
              <a:rect l="l" t="t" r="r" b="b"/>
              <a:pathLst>
                <a:path w="4708" h="693" extrusionOk="0">
                  <a:moveTo>
                    <a:pt x="1833" y="0"/>
                  </a:moveTo>
                  <a:cubicBezTo>
                    <a:pt x="1606" y="0"/>
                    <a:pt x="1377" y="12"/>
                    <a:pt x="1152" y="49"/>
                  </a:cubicBezTo>
                  <a:cubicBezTo>
                    <a:pt x="746" y="100"/>
                    <a:pt x="339" y="235"/>
                    <a:pt x="1" y="439"/>
                  </a:cubicBezTo>
                  <a:lnTo>
                    <a:pt x="35" y="472"/>
                  </a:lnTo>
                  <a:cubicBezTo>
                    <a:pt x="390" y="269"/>
                    <a:pt x="796" y="168"/>
                    <a:pt x="1169" y="151"/>
                  </a:cubicBezTo>
                  <a:cubicBezTo>
                    <a:pt x="1292" y="135"/>
                    <a:pt x="1416" y="129"/>
                    <a:pt x="1538" y="129"/>
                  </a:cubicBezTo>
                  <a:cubicBezTo>
                    <a:pt x="1819" y="129"/>
                    <a:pt x="2095" y="161"/>
                    <a:pt x="2354" y="185"/>
                  </a:cubicBezTo>
                  <a:cubicBezTo>
                    <a:pt x="2760" y="252"/>
                    <a:pt x="3133" y="354"/>
                    <a:pt x="3522" y="439"/>
                  </a:cubicBezTo>
                  <a:cubicBezTo>
                    <a:pt x="3929" y="506"/>
                    <a:pt x="4301" y="608"/>
                    <a:pt x="4707" y="692"/>
                  </a:cubicBezTo>
                  <a:cubicBezTo>
                    <a:pt x="4352" y="489"/>
                    <a:pt x="3962" y="337"/>
                    <a:pt x="3590" y="235"/>
                  </a:cubicBezTo>
                  <a:cubicBezTo>
                    <a:pt x="3184" y="100"/>
                    <a:pt x="2777" y="66"/>
                    <a:pt x="2371" y="15"/>
                  </a:cubicBezTo>
                  <a:cubicBezTo>
                    <a:pt x="2197" y="8"/>
                    <a:pt x="2016" y="0"/>
                    <a:pt x="18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7"/>
            <p:cNvSpPr/>
            <p:nvPr/>
          </p:nvSpPr>
          <p:spPr>
            <a:xfrm>
              <a:off x="5342600" y="2141950"/>
              <a:ext cx="43625" cy="167225"/>
            </a:xfrm>
            <a:custGeom>
              <a:avLst/>
              <a:gdLst/>
              <a:ahLst/>
              <a:cxnLst/>
              <a:rect l="l" t="t" r="r" b="b"/>
              <a:pathLst>
                <a:path w="1745" h="6689" extrusionOk="0">
                  <a:moveTo>
                    <a:pt x="543" y="1"/>
                  </a:moveTo>
                  <a:lnTo>
                    <a:pt x="289" y="864"/>
                  </a:lnTo>
                  <a:lnTo>
                    <a:pt x="103" y="1745"/>
                  </a:lnTo>
                  <a:cubicBezTo>
                    <a:pt x="69" y="2049"/>
                    <a:pt x="18" y="2371"/>
                    <a:pt x="18" y="2659"/>
                  </a:cubicBezTo>
                  <a:cubicBezTo>
                    <a:pt x="18" y="2964"/>
                    <a:pt x="1" y="3268"/>
                    <a:pt x="18" y="3573"/>
                  </a:cubicBezTo>
                  <a:cubicBezTo>
                    <a:pt x="69" y="4183"/>
                    <a:pt x="170" y="4792"/>
                    <a:pt x="458" y="5351"/>
                  </a:cubicBezTo>
                  <a:cubicBezTo>
                    <a:pt x="610" y="5622"/>
                    <a:pt x="780" y="5876"/>
                    <a:pt x="1000" y="6113"/>
                  </a:cubicBezTo>
                  <a:cubicBezTo>
                    <a:pt x="1203" y="6367"/>
                    <a:pt x="1457" y="6553"/>
                    <a:pt x="1745" y="6688"/>
                  </a:cubicBezTo>
                  <a:cubicBezTo>
                    <a:pt x="1508" y="6485"/>
                    <a:pt x="1288" y="6282"/>
                    <a:pt x="1118" y="6045"/>
                  </a:cubicBezTo>
                  <a:cubicBezTo>
                    <a:pt x="1034" y="5910"/>
                    <a:pt x="949" y="5791"/>
                    <a:pt x="864" y="5690"/>
                  </a:cubicBezTo>
                  <a:cubicBezTo>
                    <a:pt x="780" y="5554"/>
                    <a:pt x="746" y="5436"/>
                    <a:pt x="661" y="5283"/>
                  </a:cubicBezTo>
                  <a:cubicBezTo>
                    <a:pt x="407" y="4758"/>
                    <a:pt x="255" y="4166"/>
                    <a:pt x="187" y="3573"/>
                  </a:cubicBezTo>
                  <a:cubicBezTo>
                    <a:pt x="153" y="3268"/>
                    <a:pt x="153" y="2981"/>
                    <a:pt x="153" y="2676"/>
                  </a:cubicBezTo>
                  <a:cubicBezTo>
                    <a:pt x="153" y="2388"/>
                    <a:pt x="187" y="2083"/>
                    <a:pt x="204" y="1779"/>
                  </a:cubicBezTo>
                  <a:cubicBezTo>
                    <a:pt x="255" y="1474"/>
                    <a:pt x="289" y="1186"/>
                    <a:pt x="357" y="881"/>
                  </a:cubicBezTo>
                  <a:lnTo>
                    <a:pt x="57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7"/>
            <p:cNvSpPr/>
            <p:nvPr/>
          </p:nvSpPr>
          <p:spPr>
            <a:xfrm>
              <a:off x="5243150" y="2282475"/>
              <a:ext cx="97800" cy="16550"/>
            </a:xfrm>
            <a:custGeom>
              <a:avLst/>
              <a:gdLst/>
              <a:ahLst/>
              <a:cxnLst/>
              <a:rect l="l" t="t" r="r" b="b"/>
              <a:pathLst>
                <a:path w="3912" h="662" extrusionOk="0">
                  <a:moveTo>
                    <a:pt x="2912" y="1"/>
                  </a:moveTo>
                  <a:cubicBezTo>
                    <a:pt x="2574" y="1"/>
                    <a:pt x="2235" y="52"/>
                    <a:pt x="1930" y="85"/>
                  </a:cubicBezTo>
                  <a:cubicBezTo>
                    <a:pt x="1592" y="119"/>
                    <a:pt x="1270" y="187"/>
                    <a:pt x="931" y="272"/>
                  </a:cubicBezTo>
                  <a:cubicBezTo>
                    <a:pt x="610" y="356"/>
                    <a:pt x="288" y="492"/>
                    <a:pt x="0" y="627"/>
                  </a:cubicBezTo>
                  <a:lnTo>
                    <a:pt x="0" y="661"/>
                  </a:lnTo>
                  <a:cubicBezTo>
                    <a:pt x="288" y="526"/>
                    <a:pt x="627" y="441"/>
                    <a:pt x="948" y="373"/>
                  </a:cubicBezTo>
                  <a:cubicBezTo>
                    <a:pt x="1270" y="322"/>
                    <a:pt x="1609" y="272"/>
                    <a:pt x="1930" y="255"/>
                  </a:cubicBezTo>
                  <a:cubicBezTo>
                    <a:pt x="2269" y="238"/>
                    <a:pt x="2574" y="238"/>
                    <a:pt x="2912" y="204"/>
                  </a:cubicBezTo>
                  <a:cubicBezTo>
                    <a:pt x="3268" y="187"/>
                    <a:pt x="3573" y="153"/>
                    <a:pt x="3911" y="102"/>
                  </a:cubicBezTo>
                  <a:cubicBezTo>
                    <a:pt x="3573" y="18"/>
                    <a:pt x="3234" y="1"/>
                    <a:pt x="29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1" name="Google Shape;871;p17"/>
          <p:cNvGrpSpPr/>
          <p:nvPr/>
        </p:nvGrpSpPr>
        <p:grpSpPr>
          <a:xfrm rot="393835" flipH="1">
            <a:off x="311381" y="4932635"/>
            <a:ext cx="903659" cy="2068716"/>
            <a:chOff x="4221950" y="3150425"/>
            <a:chExt cx="526675" cy="1205700"/>
          </a:xfrm>
        </p:grpSpPr>
        <p:sp>
          <p:nvSpPr>
            <p:cNvPr id="872" name="Google Shape;872;p17"/>
            <p:cNvSpPr/>
            <p:nvPr/>
          </p:nvSpPr>
          <p:spPr>
            <a:xfrm>
              <a:off x="4221950" y="3150425"/>
              <a:ext cx="500225" cy="1205700"/>
            </a:xfrm>
            <a:custGeom>
              <a:avLst/>
              <a:gdLst/>
              <a:ahLst/>
              <a:cxnLst/>
              <a:rect l="l" t="t" r="r" b="b"/>
              <a:pathLst>
                <a:path w="20009" h="48228" extrusionOk="0">
                  <a:moveTo>
                    <a:pt x="10372" y="10534"/>
                  </a:moveTo>
                  <a:cubicBezTo>
                    <a:pt x="10349" y="11430"/>
                    <a:pt x="10303" y="12350"/>
                    <a:pt x="10280" y="13362"/>
                  </a:cubicBezTo>
                  <a:cubicBezTo>
                    <a:pt x="10119" y="12925"/>
                    <a:pt x="9981" y="12465"/>
                    <a:pt x="9797" y="11959"/>
                  </a:cubicBezTo>
                  <a:cubicBezTo>
                    <a:pt x="10027" y="11545"/>
                    <a:pt x="10257" y="11062"/>
                    <a:pt x="10372" y="10534"/>
                  </a:cubicBezTo>
                  <a:close/>
                  <a:moveTo>
                    <a:pt x="10027" y="18330"/>
                  </a:moveTo>
                  <a:cubicBezTo>
                    <a:pt x="10119" y="18445"/>
                    <a:pt x="10165" y="18537"/>
                    <a:pt x="10234" y="18629"/>
                  </a:cubicBezTo>
                  <a:cubicBezTo>
                    <a:pt x="10188" y="21527"/>
                    <a:pt x="10234" y="24792"/>
                    <a:pt x="10280" y="28334"/>
                  </a:cubicBezTo>
                  <a:cubicBezTo>
                    <a:pt x="9636" y="25919"/>
                    <a:pt x="9084" y="23481"/>
                    <a:pt x="8624" y="20975"/>
                  </a:cubicBezTo>
                  <a:cubicBezTo>
                    <a:pt x="9360" y="20147"/>
                    <a:pt x="9820" y="19250"/>
                    <a:pt x="10027" y="18330"/>
                  </a:cubicBezTo>
                  <a:close/>
                  <a:moveTo>
                    <a:pt x="16205" y="26215"/>
                  </a:moveTo>
                  <a:lnTo>
                    <a:pt x="16205" y="26215"/>
                  </a:lnTo>
                  <a:cubicBezTo>
                    <a:pt x="16013" y="26333"/>
                    <a:pt x="15857" y="26505"/>
                    <a:pt x="15754" y="26724"/>
                  </a:cubicBezTo>
                  <a:cubicBezTo>
                    <a:pt x="14351" y="27759"/>
                    <a:pt x="13385" y="28932"/>
                    <a:pt x="12902" y="30243"/>
                  </a:cubicBezTo>
                  <a:cubicBezTo>
                    <a:pt x="12902" y="29806"/>
                    <a:pt x="12879" y="29369"/>
                    <a:pt x="12879" y="28909"/>
                  </a:cubicBezTo>
                  <a:cubicBezTo>
                    <a:pt x="13109" y="28196"/>
                    <a:pt x="13339" y="27506"/>
                    <a:pt x="13615" y="26816"/>
                  </a:cubicBezTo>
                  <a:cubicBezTo>
                    <a:pt x="14592" y="26803"/>
                    <a:pt x="15460" y="26602"/>
                    <a:pt x="16205" y="26215"/>
                  </a:cubicBezTo>
                  <a:close/>
                  <a:moveTo>
                    <a:pt x="9820" y="35325"/>
                  </a:moveTo>
                  <a:lnTo>
                    <a:pt x="10096" y="36015"/>
                  </a:lnTo>
                  <a:lnTo>
                    <a:pt x="9728" y="35762"/>
                  </a:lnTo>
                  <a:lnTo>
                    <a:pt x="9820" y="35325"/>
                  </a:lnTo>
                  <a:close/>
                  <a:moveTo>
                    <a:pt x="12994" y="34911"/>
                  </a:moveTo>
                  <a:lnTo>
                    <a:pt x="12994" y="34911"/>
                  </a:lnTo>
                  <a:cubicBezTo>
                    <a:pt x="13224" y="35371"/>
                    <a:pt x="13431" y="35808"/>
                    <a:pt x="13615" y="36130"/>
                  </a:cubicBezTo>
                  <a:cubicBezTo>
                    <a:pt x="13500" y="36521"/>
                    <a:pt x="13431" y="36912"/>
                    <a:pt x="13316" y="37257"/>
                  </a:cubicBezTo>
                  <a:lnTo>
                    <a:pt x="13040" y="36636"/>
                  </a:lnTo>
                  <a:cubicBezTo>
                    <a:pt x="13040" y="36314"/>
                    <a:pt x="13017" y="35739"/>
                    <a:pt x="12994" y="34911"/>
                  </a:cubicBezTo>
                  <a:close/>
                  <a:moveTo>
                    <a:pt x="11016" y="0"/>
                  </a:moveTo>
                  <a:cubicBezTo>
                    <a:pt x="10671" y="0"/>
                    <a:pt x="10280" y="46"/>
                    <a:pt x="9889" y="184"/>
                  </a:cubicBezTo>
                  <a:cubicBezTo>
                    <a:pt x="9084" y="483"/>
                    <a:pt x="8555" y="1058"/>
                    <a:pt x="8371" y="1794"/>
                  </a:cubicBezTo>
                  <a:cubicBezTo>
                    <a:pt x="7957" y="3519"/>
                    <a:pt x="9705" y="5704"/>
                    <a:pt x="10579" y="6693"/>
                  </a:cubicBezTo>
                  <a:cubicBezTo>
                    <a:pt x="10510" y="7475"/>
                    <a:pt x="10464" y="8303"/>
                    <a:pt x="10395" y="9246"/>
                  </a:cubicBezTo>
                  <a:cubicBezTo>
                    <a:pt x="10372" y="9131"/>
                    <a:pt x="10349" y="9016"/>
                    <a:pt x="10280" y="8901"/>
                  </a:cubicBezTo>
                  <a:cubicBezTo>
                    <a:pt x="10050" y="8326"/>
                    <a:pt x="9590" y="7935"/>
                    <a:pt x="8969" y="7774"/>
                  </a:cubicBezTo>
                  <a:cubicBezTo>
                    <a:pt x="8785" y="7728"/>
                    <a:pt x="8601" y="7728"/>
                    <a:pt x="8417" y="7728"/>
                  </a:cubicBezTo>
                  <a:cubicBezTo>
                    <a:pt x="7842" y="7728"/>
                    <a:pt x="7382" y="7958"/>
                    <a:pt x="7037" y="8326"/>
                  </a:cubicBezTo>
                  <a:cubicBezTo>
                    <a:pt x="6922" y="8303"/>
                    <a:pt x="6830" y="8303"/>
                    <a:pt x="6715" y="8303"/>
                  </a:cubicBezTo>
                  <a:cubicBezTo>
                    <a:pt x="6348" y="8303"/>
                    <a:pt x="5658" y="8418"/>
                    <a:pt x="5060" y="9246"/>
                  </a:cubicBezTo>
                  <a:cubicBezTo>
                    <a:pt x="4715" y="9729"/>
                    <a:pt x="4600" y="10281"/>
                    <a:pt x="4738" y="10832"/>
                  </a:cubicBezTo>
                  <a:cubicBezTo>
                    <a:pt x="4623" y="10878"/>
                    <a:pt x="4508" y="10970"/>
                    <a:pt x="4393" y="11085"/>
                  </a:cubicBezTo>
                  <a:cubicBezTo>
                    <a:pt x="4186" y="11315"/>
                    <a:pt x="4071" y="11568"/>
                    <a:pt x="4048" y="11890"/>
                  </a:cubicBezTo>
                  <a:cubicBezTo>
                    <a:pt x="2967" y="13845"/>
                    <a:pt x="2622" y="15754"/>
                    <a:pt x="3082" y="17479"/>
                  </a:cubicBezTo>
                  <a:cubicBezTo>
                    <a:pt x="3335" y="18399"/>
                    <a:pt x="3772" y="19135"/>
                    <a:pt x="4255" y="19779"/>
                  </a:cubicBezTo>
                  <a:cubicBezTo>
                    <a:pt x="3565" y="19434"/>
                    <a:pt x="2898" y="19158"/>
                    <a:pt x="2438" y="19020"/>
                  </a:cubicBezTo>
                  <a:cubicBezTo>
                    <a:pt x="2208" y="18813"/>
                    <a:pt x="1886" y="18675"/>
                    <a:pt x="1587" y="18675"/>
                  </a:cubicBezTo>
                  <a:cubicBezTo>
                    <a:pt x="1403" y="18675"/>
                    <a:pt x="1265" y="18698"/>
                    <a:pt x="1081" y="18767"/>
                  </a:cubicBezTo>
                  <a:cubicBezTo>
                    <a:pt x="483" y="19020"/>
                    <a:pt x="161" y="19687"/>
                    <a:pt x="345" y="20308"/>
                  </a:cubicBezTo>
                  <a:cubicBezTo>
                    <a:pt x="0" y="22561"/>
                    <a:pt x="322" y="24424"/>
                    <a:pt x="1380" y="25896"/>
                  </a:cubicBezTo>
                  <a:cubicBezTo>
                    <a:pt x="2668" y="27690"/>
                    <a:pt x="4646" y="28334"/>
                    <a:pt x="5635" y="28564"/>
                  </a:cubicBezTo>
                  <a:cubicBezTo>
                    <a:pt x="5681" y="28587"/>
                    <a:pt x="5727" y="28610"/>
                    <a:pt x="5773" y="28656"/>
                  </a:cubicBezTo>
                  <a:cubicBezTo>
                    <a:pt x="5957" y="28840"/>
                    <a:pt x="6118" y="29024"/>
                    <a:pt x="6302" y="29185"/>
                  </a:cubicBezTo>
                  <a:cubicBezTo>
                    <a:pt x="5221" y="28656"/>
                    <a:pt x="4140" y="28380"/>
                    <a:pt x="3473" y="28242"/>
                  </a:cubicBezTo>
                  <a:cubicBezTo>
                    <a:pt x="3243" y="28081"/>
                    <a:pt x="2990" y="27989"/>
                    <a:pt x="2737" y="27989"/>
                  </a:cubicBezTo>
                  <a:cubicBezTo>
                    <a:pt x="2530" y="27989"/>
                    <a:pt x="2323" y="28035"/>
                    <a:pt x="2116" y="28127"/>
                  </a:cubicBezTo>
                  <a:cubicBezTo>
                    <a:pt x="1541" y="28449"/>
                    <a:pt x="1288" y="29139"/>
                    <a:pt x="1541" y="29737"/>
                  </a:cubicBezTo>
                  <a:cubicBezTo>
                    <a:pt x="1426" y="31991"/>
                    <a:pt x="1955" y="33807"/>
                    <a:pt x="3128" y="35118"/>
                  </a:cubicBezTo>
                  <a:cubicBezTo>
                    <a:pt x="4508" y="36728"/>
                    <a:pt x="6440" y="37211"/>
                    <a:pt x="7520" y="37326"/>
                  </a:cubicBezTo>
                  <a:cubicBezTo>
                    <a:pt x="9222" y="38867"/>
                    <a:pt x="10694" y="39373"/>
                    <a:pt x="11476" y="39626"/>
                  </a:cubicBezTo>
                  <a:cubicBezTo>
                    <a:pt x="11660" y="40109"/>
                    <a:pt x="11890" y="40615"/>
                    <a:pt x="12097" y="41075"/>
                  </a:cubicBezTo>
                  <a:cubicBezTo>
                    <a:pt x="12120" y="41190"/>
                    <a:pt x="12189" y="41305"/>
                    <a:pt x="12235" y="41420"/>
                  </a:cubicBezTo>
                  <a:cubicBezTo>
                    <a:pt x="14144" y="45490"/>
                    <a:pt x="15662" y="47652"/>
                    <a:pt x="15662" y="47675"/>
                  </a:cubicBezTo>
                  <a:cubicBezTo>
                    <a:pt x="15892" y="48020"/>
                    <a:pt x="16306" y="48227"/>
                    <a:pt x="16697" y="48227"/>
                  </a:cubicBezTo>
                  <a:cubicBezTo>
                    <a:pt x="16950" y="48227"/>
                    <a:pt x="17226" y="48135"/>
                    <a:pt x="17456" y="47997"/>
                  </a:cubicBezTo>
                  <a:cubicBezTo>
                    <a:pt x="18030" y="47606"/>
                    <a:pt x="18168" y="46778"/>
                    <a:pt x="17755" y="46203"/>
                  </a:cubicBezTo>
                  <a:cubicBezTo>
                    <a:pt x="17755" y="46180"/>
                    <a:pt x="16444" y="44294"/>
                    <a:pt x="14719" y="40684"/>
                  </a:cubicBezTo>
                  <a:cubicBezTo>
                    <a:pt x="15041" y="39971"/>
                    <a:pt x="15570" y="38591"/>
                    <a:pt x="16007" y="36981"/>
                  </a:cubicBezTo>
                  <a:cubicBezTo>
                    <a:pt x="17594" y="36222"/>
                    <a:pt x="18628" y="35187"/>
                    <a:pt x="19111" y="33807"/>
                  </a:cubicBezTo>
                  <a:cubicBezTo>
                    <a:pt x="20008" y="31301"/>
                    <a:pt x="18789" y="28472"/>
                    <a:pt x="18168" y="27276"/>
                  </a:cubicBezTo>
                  <a:cubicBezTo>
                    <a:pt x="18168" y="27138"/>
                    <a:pt x="18145" y="26977"/>
                    <a:pt x="18076" y="26839"/>
                  </a:cubicBezTo>
                  <a:cubicBezTo>
                    <a:pt x="17938" y="26517"/>
                    <a:pt x="17709" y="26264"/>
                    <a:pt x="17387" y="26149"/>
                  </a:cubicBezTo>
                  <a:cubicBezTo>
                    <a:pt x="17226" y="26103"/>
                    <a:pt x="17042" y="26034"/>
                    <a:pt x="16881" y="26034"/>
                  </a:cubicBezTo>
                  <a:cubicBezTo>
                    <a:pt x="16676" y="26034"/>
                    <a:pt x="16487" y="26075"/>
                    <a:pt x="16320" y="26153"/>
                  </a:cubicBezTo>
                  <a:lnTo>
                    <a:pt x="16320" y="26153"/>
                  </a:lnTo>
                  <a:cubicBezTo>
                    <a:pt x="16808" y="25882"/>
                    <a:pt x="17242" y="25528"/>
                    <a:pt x="17617" y="25091"/>
                  </a:cubicBezTo>
                  <a:cubicBezTo>
                    <a:pt x="19778" y="22676"/>
                    <a:pt x="19341" y="18583"/>
                    <a:pt x="19341" y="18422"/>
                  </a:cubicBezTo>
                  <a:cubicBezTo>
                    <a:pt x="19318" y="18100"/>
                    <a:pt x="19134" y="17824"/>
                    <a:pt x="18904" y="17640"/>
                  </a:cubicBezTo>
                  <a:cubicBezTo>
                    <a:pt x="18720" y="17502"/>
                    <a:pt x="18444" y="17410"/>
                    <a:pt x="18191" y="17410"/>
                  </a:cubicBezTo>
                  <a:lnTo>
                    <a:pt x="18030" y="17410"/>
                  </a:lnTo>
                  <a:cubicBezTo>
                    <a:pt x="15662" y="17732"/>
                    <a:pt x="13914" y="18629"/>
                    <a:pt x="12787" y="20032"/>
                  </a:cubicBezTo>
                  <a:cubicBezTo>
                    <a:pt x="12787" y="18399"/>
                    <a:pt x="12787" y="16858"/>
                    <a:pt x="12810" y="15409"/>
                  </a:cubicBezTo>
                  <a:cubicBezTo>
                    <a:pt x="13247" y="14673"/>
                    <a:pt x="14489" y="12672"/>
                    <a:pt x="16076" y="11108"/>
                  </a:cubicBezTo>
                  <a:cubicBezTo>
                    <a:pt x="17042" y="10993"/>
                    <a:pt x="18398" y="10695"/>
                    <a:pt x="18996" y="9729"/>
                  </a:cubicBezTo>
                  <a:cubicBezTo>
                    <a:pt x="19341" y="9223"/>
                    <a:pt x="19364" y="8625"/>
                    <a:pt x="19134" y="8004"/>
                  </a:cubicBezTo>
                  <a:cubicBezTo>
                    <a:pt x="18881" y="7291"/>
                    <a:pt x="18306" y="6854"/>
                    <a:pt x="17617" y="6739"/>
                  </a:cubicBezTo>
                  <a:cubicBezTo>
                    <a:pt x="17571" y="6670"/>
                    <a:pt x="17502" y="6555"/>
                    <a:pt x="17456" y="6463"/>
                  </a:cubicBezTo>
                  <a:cubicBezTo>
                    <a:pt x="17180" y="6095"/>
                    <a:pt x="16674" y="5658"/>
                    <a:pt x="15731" y="5658"/>
                  </a:cubicBezTo>
                  <a:cubicBezTo>
                    <a:pt x="15064" y="5658"/>
                    <a:pt x="14489" y="5934"/>
                    <a:pt x="14144" y="6463"/>
                  </a:cubicBezTo>
                  <a:cubicBezTo>
                    <a:pt x="13684" y="7130"/>
                    <a:pt x="13684" y="8119"/>
                    <a:pt x="14075" y="9453"/>
                  </a:cubicBezTo>
                  <a:cubicBezTo>
                    <a:pt x="13684" y="9844"/>
                    <a:pt x="13270" y="10304"/>
                    <a:pt x="12925" y="10740"/>
                  </a:cubicBezTo>
                  <a:cubicBezTo>
                    <a:pt x="12994" y="9223"/>
                    <a:pt x="13086" y="7889"/>
                    <a:pt x="13155" y="6739"/>
                  </a:cubicBezTo>
                  <a:cubicBezTo>
                    <a:pt x="14466" y="6049"/>
                    <a:pt x="15846" y="5014"/>
                    <a:pt x="16122" y="3726"/>
                  </a:cubicBezTo>
                  <a:cubicBezTo>
                    <a:pt x="16237" y="3220"/>
                    <a:pt x="16214" y="2461"/>
                    <a:pt x="15570" y="1679"/>
                  </a:cubicBezTo>
                  <a:cubicBezTo>
                    <a:pt x="14949" y="943"/>
                    <a:pt x="14213" y="805"/>
                    <a:pt x="13730" y="805"/>
                  </a:cubicBezTo>
                  <a:cubicBezTo>
                    <a:pt x="13431" y="805"/>
                    <a:pt x="13132" y="851"/>
                    <a:pt x="12879" y="943"/>
                  </a:cubicBezTo>
                  <a:cubicBezTo>
                    <a:pt x="12465" y="368"/>
                    <a:pt x="11844" y="0"/>
                    <a:pt x="11016" y="0"/>
                  </a:cubicBezTo>
                  <a:close/>
                </a:path>
              </a:pathLst>
            </a:custGeom>
            <a:solidFill>
              <a:schemeClr val="lt1"/>
            </a:solidFill>
            <a:ln>
              <a:noFill/>
            </a:ln>
            <a:effectLst>
              <a:outerShdw blurRad="42863" dist="28575" dir="6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17"/>
            <p:cNvSpPr/>
            <p:nvPr/>
          </p:nvSpPr>
          <p:spPr>
            <a:xfrm>
              <a:off x="4378325" y="3512075"/>
              <a:ext cx="266800" cy="814150"/>
            </a:xfrm>
            <a:custGeom>
              <a:avLst/>
              <a:gdLst/>
              <a:ahLst/>
              <a:cxnLst/>
              <a:rect l="l" t="t" r="r" b="b"/>
              <a:pathLst>
                <a:path w="10672" h="32566" extrusionOk="0">
                  <a:moveTo>
                    <a:pt x="116" y="0"/>
                  </a:moveTo>
                  <a:cubicBezTo>
                    <a:pt x="70" y="0"/>
                    <a:pt x="1" y="69"/>
                    <a:pt x="1" y="161"/>
                  </a:cubicBezTo>
                  <a:cubicBezTo>
                    <a:pt x="2277" y="20790"/>
                    <a:pt x="10327" y="32381"/>
                    <a:pt x="10419" y="32496"/>
                  </a:cubicBezTo>
                  <a:cubicBezTo>
                    <a:pt x="10442" y="32519"/>
                    <a:pt x="10511" y="32565"/>
                    <a:pt x="10534" y="32565"/>
                  </a:cubicBezTo>
                  <a:cubicBezTo>
                    <a:pt x="10557" y="32565"/>
                    <a:pt x="10580" y="32519"/>
                    <a:pt x="10626" y="32519"/>
                  </a:cubicBezTo>
                  <a:cubicBezTo>
                    <a:pt x="10672" y="32496"/>
                    <a:pt x="10672" y="32404"/>
                    <a:pt x="10649" y="32358"/>
                  </a:cubicBezTo>
                  <a:cubicBezTo>
                    <a:pt x="10557" y="32243"/>
                    <a:pt x="2530" y="20675"/>
                    <a:pt x="276" y="115"/>
                  </a:cubicBezTo>
                  <a:cubicBezTo>
                    <a:pt x="276" y="69"/>
                    <a:pt x="208" y="0"/>
                    <a:pt x="1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17"/>
            <p:cNvSpPr/>
            <p:nvPr/>
          </p:nvSpPr>
          <p:spPr>
            <a:xfrm>
              <a:off x="4294950" y="3701575"/>
              <a:ext cx="166775" cy="203775"/>
            </a:xfrm>
            <a:custGeom>
              <a:avLst/>
              <a:gdLst/>
              <a:ahLst/>
              <a:cxnLst/>
              <a:rect l="l" t="t" r="r" b="b"/>
              <a:pathLst>
                <a:path w="6671" h="8151" extrusionOk="0">
                  <a:moveTo>
                    <a:pt x="144" y="1"/>
                  </a:moveTo>
                  <a:cubicBezTo>
                    <a:pt x="127" y="1"/>
                    <a:pt x="110" y="4"/>
                    <a:pt x="93" y="9"/>
                  </a:cubicBezTo>
                  <a:cubicBezTo>
                    <a:pt x="47" y="55"/>
                    <a:pt x="1" y="147"/>
                    <a:pt x="47" y="193"/>
                  </a:cubicBezTo>
                  <a:cubicBezTo>
                    <a:pt x="2163" y="5138"/>
                    <a:pt x="6417" y="8105"/>
                    <a:pt x="6440" y="8128"/>
                  </a:cubicBezTo>
                  <a:cubicBezTo>
                    <a:pt x="6486" y="8151"/>
                    <a:pt x="6509" y="8151"/>
                    <a:pt x="6532" y="8151"/>
                  </a:cubicBezTo>
                  <a:cubicBezTo>
                    <a:pt x="6555" y="8151"/>
                    <a:pt x="6601" y="8128"/>
                    <a:pt x="6624" y="8059"/>
                  </a:cubicBezTo>
                  <a:cubicBezTo>
                    <a:pt x="6670" y="8013"/>
                    <a:pt x="6647" y="7921"/>
                    <a:pt x="6601" y="7898"/>
                  </a:cubicBezTo>
                  <a:cubicBezTo>
                    <a:pt x="6532" y="7875"/>
                    <a:pt x="2370" y="4931"/>
                    <a:pt x="277" y="78"/>
                  </a:cubicBezTo>
                  <a:cubicBezTo>
                    <a:pt x="242" y="27"/>
                    <a:pt x="195"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7"/>
            <p:cNvSpPr/>
            <p:nvPr/>
          </p:nvSpPr>
          <p:spPr>
            <a:xfrm>
              <a:off x="4378325" y="4000175"/>
              <a:ext cx="158125" cy="116750"/>
            </a:xfrm>
            <a:custGeom>
              <a:avLst/>
              <a:gdLst/>
              <a:ahLst/>
              <a:cxnLst/>
              <a:rect l="l" t="t" r="r" b="b"/>
              <a:pathLst>
                <a:path w="6325" h="4670" extrusionOk="0">
                  <a:moveTo>
                    <a:pt x="165" y="0"/>
                  </a:moveTo>
                  <a:cubicBezTo>
                    <a:pt x="141" y="0"/>
                    <a:pt x="117" y="8"/>
                    <a:pt x="93" y="24"/>
                  </a:cubicBezTo>
                  <a:cubicBezTo>
                    <a:pt x="47" y="70"/>
                    <a:pt x="1" y="162"/>
                    <a:pt x="70" y="208"/>
                  </a:cubicBezTo>
                  <a:cubicBezTo>
                    <a:pt x="2691" y="3681"/>
                    <a:pt x="5106" y="4348"/>
                    <a:pt x="5865" y="4555"/>
                  </a:cubicBezTo>
                  <a:cubicBezTo>
                    <a:pt x="5980" y="4578"/>
                    <a:pt x="6072" y="4578"/>
                    <a:pt x="6095" y="4601"/>
                  </a:cubicBezTo>
                  <a:cubicBezTo>
                    <a:pt x="6095" y="4624"/>
                    <a:pt x="6164" y="4670"/>
                    <a:pt x="6187" y="4670"/>
                  </a:cubicBezTo>
                  <a:cubicBezTo>
                    <a:pt x="6187" y="4670"/>
                    <a:pt x="6210" y="4670"/>
                    <a:pt x="6256" y="4647"/>
                  </a:cubicBezTo>
                  <a:cubicBezTo>
                    <a:pt x="6302" y="4601"/>
                    <a:pt x="6325" y="4532"/>
                    <a:pt x="6302" y="4463"/>
                  </a:cubicBezTo>
                  <a:cubicBezTo>
                    <a:pt x="6256" y="4371"/>
                    <a:pt x="6164" y="4348"/>
                    <a:pt x="5934" y="4302"/>
                  </a:cubicBezTo>
                  <a:cubicBezTo>
                    <a:pt x="5152" y="4095"/>
                    <a:pt x="2829" y="3451"/>
                    <a:pt x="276" y="70"/>
                  </a:cubicBezTo>
                  <a:cubicBezTo>
                    <a:pt x="247" y="26"/>
                    <a:pt x="208" y="0"/>
                    <a:pt x="1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17"/>
            <p:cNvSpPr/>
            <p:nvPr/>
          </p:nvSpPr>
          <p:spPr>
            <a:xfrm>
              <a:off x="4553100" y="3976475"/>
              <a:ext cx="58100" cy="193350"/>
            </a:xfrm>
            <a:custGeom>
              <a:avLst/>
              <a:gdLst/>
              <a:ahLst/>
              <a:cxnLst/>
              <a:rect l="l" t="t" r="r" b="b"/>
              <a:pathLst>
                <a:path w="2324" h="7734" extrusionOk="0">
                  <a:moveTo>
                    <a:pt x="2182" y="1"/>
                  </a:moveTo>
                  <a:cubicBezTo>
                    <a:pt x="2134" y="1"/>
                    <a:pt x="2071" y="45"/>
                    <a:pt x="2071" y="121"/>
                  </a:cubicBezTo>
                  <a:cubicBezTo>
                    <a:pt x="1841" y="3732"/>
                    <a:pt x="47" y="7527"/>
                    <a:pt x="24" y="7573"/>
                  </a:cubicBezTo>
                  <a:cubicBezTo>
                    <a:pt x="1" y="7619"/>
                    <a:pt x="24" y="7711"/>
                    <a:pt x="93" y="7734"/>
                  </a:cubicBezTo>
                  <a:lnTo>
                    <a:pt x="139" y="7734"/>
                  </a:lnTo>
                  <a:cubicBezTo>
                    <a:pt x="185" y="7734"/>
                    <a:pt x="231" y="7711"/>
                    <a:pt x="254" y="7688"/>
                  </a:cubicBezTo>
                  <a:cubicBezTo>
                    <a:pt x="254" y="7665"/>
                    <a:pt x="2071" y="3824"/>
                    <a:pt x="2324" y="144"/>
                  </a:cubicBezTo>
                  <a:cubicBezTo>
                    <a:pt x="2324" y="75"/>
                    <a:pt x="2301" y="7"/>
                    <a:pt x="2209" y="7"/>
                  </a:cubicBezTo>
                  <a:cubicBezTo>
                    <a:pt x="2201" y="3"/>
                    <a:pt x="2192" y="1"/>
                    <a:pt x="2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17"/>
            <p:cNvSpPr/>
            <p:nvPr/>
          </p:nvSpPr>
          <p:spPr>
            <a:xfrm>
              <a:off x="4492750" y="3275775"/>
              <a:ext cx="32775" cy="801500"/>
            </a:xfrm>
            <a:custGeom>
              <a:avLst/>
              <a:gdLst/>
              <a:ahLst/>
              <a:cxnLst/>
              <a:rect l="l" t="t" r="r" b="b"/>
              <a:pathLst>
                <a:path w="1311" h="32060" extrusionOk="0">
                  <a:moveTo>
                    <a:pt x="1196" y="0"/>
                  </a:moveTo>
                  <a:cubicBezTo>
                    <a:pt x="1127" y="0"/>
                    <a:pt x="1058" y="46"/>
                    <a:pt x="1058" y="115"/>
                  </a:cubicBezTo>
                  <a:cubicBezTo>
                    <a:pt x="0" y="8946"/>
                    <a:pt x="805" y="31714"/>
                    <a:pt x="805" y="31944"/>
                  </a:cubicBezTo>
                  <a:cubicBezTo>
                    <a:pt x="805" y="32013"/>
                    <a:pt x="897" y="32059"/>
                    <a:pt x="943" y="32059"/>
                  </a:cubicBezTo>
                  <a:cubicBezTo>
                    <a:pt x="1035" y="32059"/>
                    <a:pt x="1081" y="32013"/>
                    <a:pt x="1058" y="31944"/>
                  </a:cubicBezTo>
                  <a:cubicBezTo>
                    <a:pt x="1035" y="31714"/>
                    <a:pt x="253" y="8946"/>
                    <a:pt x="1311" y="161"/>
                  </a:cubicBezTo>
                  <a:cubicBezTo>
                    <a:pt x="1311" y="92"/>
                    <a:pt x="1288"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7"/>
            <p:cNvSpPr/>
            <p:nvPr/>
          </p:nvSpPr>
          <p:spPr>
            <a:xfrm>
              <a:off x="4418000" y="3178550"/>
              <a:ext cx="211600" cy="125400"/>
            </a:xfrm>
            <a:custGeom>
              <a:avLst/>
              <a:gdLst/>
              <a:ahLst/>
              <a:cxnLst/>
              <a:rect l="l" t="t" r="r" b="b"/>
              <a:pathLst>
                <a:path w="8464" h="5016" extrusionOk="0">
                  <a:moveTo>
                    <a:pt x="3159" y="1"/>
                  </a:moveTo>
                  <a:cubicBezTo>
                    <a:pt x="2953" y="1"/>
                    <a:pt x="2715" y="43"/>
                    <a:pt x="2438" y="140"/>
                  </a:cubicBezTo>
                  <a:cubicBezTo>
                    <a:pt x="0" y="1014"/>
                    <a:pt x="3887" y="5016"/>
                    <a:pt x="3887" y="5016"/>
                  </a:cubicBezTo>
                  <a:cubicBezTo>
                    <a:pt x="3887" y="5016"/>
                    <a:pt x="8464" y="3153"/>
                    <a:pt x="6877" y="1290"/>
                  </a:cubicBezTo>
                  <a:cubicBezTo>
                    <a:pt x="6552" y="918"/>
                    <a:pt x="6208" y="787"/>
                    <a:pt x="5883" y="787"/>
                  </a:cubicBezTo>
                  <a:cubicBezTo>
                    <a:pt x="5104" y="787"/>
                    <a:pt x="4439" y="1543"/>
                    <a:pt x="4439" y="1543"/>
                  </a:cubicBezTo>
                  <a:cubicBezTo>
                    <a:pt x="4439" y="1543"/>
                    <a:pt x="4405" y="1"/>
                    <a:pt x="3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7"/>
            <p:cNvSpPr/>
            <p:nvPr/>
          </p:nvSpPr>
          <p:spPr>
            <a:xfrm>
              <a:off x="4418000" y="3393050"/>
              <a:ext cx="95475" cy="213325"/>
            </a:xfrm>
            <a:custGeom>
              <a:avLst/>
              <a:gdLst/>
              <a:ahLst/>
              <a:cxnLst/>
              <a:rect l="l" t="t" r="r" b="b"/>
              <a:pathLst>
                <a:path w="3819" h="8533" extrusionOk="0">
                  <a:moveTo>
                    <a:pt x="115" y="1"/>
                  </a:moveTo>
                  <a:cubicBezTo>
                    <a:pt x="23" y="1"/>
                    <a:pt x="0" y="47"/>
                    <a:pt x="0" y="139"/>
                  </a:cubicBezTo>
                  <a:cubicBezTo>
                    <a:pt x="1104" y="5819"/>
                    <a:pt x="3542" y="8487"/>
                    <a:pt x="3565" y="8510"/>
                  </a:cubicBezTo>
                  <a:cubicBezTo>
                    <a:pt x="3588" y="8533"/>
                    <a:pt x="3611" y="8533"/>
                    <a:pt x="3657" y="8533"/>
                  </a:cubicBezTo>
                  <a:lnTo>
                    <a:pt x="3772" y="8533"/>
                  </a:lnTo>
                  <a:cubicBezTo>
                    <a:pt x="3818" y="8487"/>
                    <a:pt x="3818" y="8395"/>
                    <a:pt x="3772" y="8326"/>
                  </a:cubicBezTo>
                  <a:cubicBezTo>
                    <a:pt x="3749" y="8303"/>
                    <a:pt x="1334" y="5681"/>
                    <a:pt x="253" y="116"/>
                  </a:cubicBezTo>
                  <a:cubicBezTo>
                    <a:pt x="253" y="24"/>
                    <a:pt x="184" y="1"/>
                    <a:pt x="1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7"/>
            <p:cNvSpPr/>
            <p:nvPr/>
          </p:nvSpPr>
          <p:spPr>
            <a:xfrm>
              <a:off x="4349575" y="3371525"/>
              <a:ext cx="127100" cy="75600"/>
            </a:xfrm>
            <a:custGeom>
              <a:avLst/>
              <a:gdLst/>
              <a:ahLst/>
              <a:cxnLst/>
              <a:rect l="l" t="t" r="r" b="b"/>
              <a:pathLst>
                <a:path w="5084" h="3024" extrusionOk="0">
                  <a:moveTo>
                    <a:pt x="3379" y="0"/>
                  </a:moveTo>
                  <a:cubicBezTo>
                    <a:pt x="2598" y="0"/>
                    <a:pt x="2484" y="1046"/>
                    <a:pt x="2484" y="1046"/>
                  </a:cubicBezTo>
                  <a:cubicBezTo>
                    <a:pt x="2484" y="1046"/>
                    <a:pt x="2127" y="541"/>
                    <a:pt x="1668" y="541"/>
                  </a:cubicBezTo>
                  <a:cubicBezTo>
                    <a:pt x="1448" y="541"/>
                    <a:pt x="1205" y="657"/>
                    <a:pt x="967" y="1000"/>
                  </a:cubicBezTo>
                  <a:cubicBezTo>
                    <a:pt x="1" y="2356"/>
                    <a:pt x="3450" y="3023"/>
                    <a:pt x="3450" y="3023"/>
                  </a:cubicBezTo>
                  <a:cubicBezTo>
                    <a:pt x="3450" y="3023"/>
                    <a:pt x="5083" y="402"/>
                    <a:pt x="3634" y="34"/>
                  </a:cubicBezTo>
                  <a:cubicBezTo>
                    <a:pt x="3542" y="11"/>
                    <a:pt x="3458" y="0"/>
                    <a:pt x="33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7"/>
            <p:cNvSpPr/>
            <p:nvPr/>
          </p:nvSpPr>
          <p:spPr>
            <a:xfrm>
              <a:off x="4225975" y="3647750"/>
              <a:ext cx="228275" cy="188600"/>
            </a:xfrm>
            <a:custGeom>
              <a:avLst/>
              <a:gdLst/>
              <a:ahLst/>
              <a:cxnLst/>
              <a:rect l="l" t="t" r="r" b="b"/>
              <a:pathLst>
                <a:path w="9131" h="7544" extrusionOk="0">
                  <a:moveTo>
                    <a:pt x="6279" y="7544"/>
                  </a:moveTo>
                  <a:cubicBezTo>
                    <a:pt x="6279" y="7544"/>
                    <a:pt x="0" y="7015"/>
                    <a:pt x="1472" y="1"/>
                  </a:cubicBezTo>
                  <a:cubicBezTo>
                    <a:pt x="1472" y="1"/>
                    <a:pt x="9130" y="1795"/>
                    <a:pt x="6279" y="754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7"/>
            <p:cNvSpPr/>
            <p:nvPr/>
          </p:nvSpPr>
          <p:spPr>
            <a:xfrm>
              <a:off x="4259300" y="3643525"/>
              <a:ext cx="128825" cy="195700"/>
            </a:xfrm>
            <a:custGeom>
              <a:avLst/>
              <a:gdLst/>
              <a:ahLst/>
              <a:cxnLst/>
              <a:rect l="l" t="t" r="r" b="b"/>
              <a:pathLst>
                <a:path w="5153" h="7828" extrusionOk="0">
                  <a:moveTo>
                    <a:pt x="155" y="0"/>
                  </a:moveTo>
                  <a:cubicBezTo>
                    <a:pt x="140" y="0"/>
                    <a:pt x="127" y="3"/>
                    <a:pt x="116" y="9"/>
                  </a:cubicBezTo>
                  <a:cubicBezTo>
                    <a:pt x="24" y="55"/>
                    <a:pt x="1" y="124"/>
                    <a:pt x="24" y="193"/>
                  </a:cubicBezTo>
                  <a:cubicBezTo>
                    <a:pt x="24" y="216"/>
                    <a:pt x="1588" y="4033"/>
                    <a:pt x="4854" y="7782"/>
                  </a:cubicBezTo>
                  <a:cubicBezTo>
                    <a:pt x="4854" y="7805"/>
                    <a:pt x="4923" y="7828"/>
                    <a:pt x="4946" y="7828"/>
                  </a:cubicBezTo>
                  <a:lnTo>
                    <a:pt x="5083" y="7828"/>
                  </a:lnTo>
                  <a:cubicBezTo>
                    <a:pt x="5106" y="7782"/>
                    <a:pt x="5152" y="7690"/>
                    <a:pt x="5083" y="7644"/>
                  </a:cubicBezTo>
                  <a:cubicBezTo>
                    <a:pt x="1841" y="3918"/>
                    <a:pt x="323" y="124"/>
                    <a:pt x="277" y="101"/>
                  </a:cubicBezTo>
                  <a:cubicBezTo>
                    <a:pt x="259" y="30"/>
                    <a:pt x="202" y="0"/>
                    <a:pt x="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7"/>
            <p:cNvSpPr/>
            <p:nvPr/>
          </p:nvSpPr>
          <p:spPr>
            <a:xfrm>
              <a:off x="4262175" y="3447675"/>
              <a:ext cx="258775" cy="219075"/>
            </a:xfrm>
            <a:custGeom>
              <a:avLst/>
              <a:gdLst/>
              <a:ahLst/>
              <a:cxnLst/>
              <a:rect l="l" t="t" r="r" b="b"/>
              <a:pathLst>
                <a:path w="10351" h="8763" extrusionOk="0">
                  <a:moveTo>
                    <a:pt x="5704" y="8763"/>
                  </a:moveTo>
                  <a:cubicBezTo>
                    <a:pt x="5704" y="8763"/>
                    <a:pt x="1" y="6095"/>
                    <a:pt x="3819" y="0"/>
                  </a:cubicBezTo>
                  <a:cubicBezTo>
                    <a:pt x="3796" y="0"/>
                    <a:pt x="10350" y="4347"/>
                    <a:pt x="5704" y="87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7"/>
            <p:cNvSpPr/>
            <p:nvPr/>
          </p:nvSpPr>
          <p:spPr>
            <a:xfrm>
              <a:off x="4354175" y="3444225"/>
              <a:ext cx="55225" cy="225400"/>
            </a:xfrm>
            <a:custGeom>
              <a:avLst/>
              <a:gdLst/>
              <a:ahLst/>
              <a:cxnLst/>
              <a:rect l="l" t="t" r="r" b="b"/>
              <a:pathLst>
                <a:path w="2209" h="9016" extrusionOk="0">
                  <a:moveTo>
                    <a:pt x="139" y="0"/>
                  </a:moveTo>
                  <a:cubicBezTo>
                    <a:pt x="47" y="0"/>
                    <a:pt x="1" y="46"/>
                    <a:pt x="1" y="138"/>
                  </a:cubicBezTo>
                  <a:cubicBezTo>
                    <a:pt x="1" y="161"/>
                    <a:pt x="139" y="4278"/>
                    <a:pt x="1932" y="8947"/>
                  </a:cubicBezTo>
                  <a:cubicBezTo>
                    <a:pt x="1932" y="8993"/>
                    <a:pt x="1978" y="9016"/>
                    <a:pt x="2024" y="9016"/>
                  </a:cubicBezTo>
                  <a:lnTo>
                    <a:pt x="2093" y="9016"/>
                  </a:lnTo>
                  <a:cubicBezTo>
                    <a:pt x="2185" y="8993"/>
                    <a:pt x="2208" y="8901"/>
                    <a:pt x="2185" y="8855"/>
                  </a:cubicBezTo>
                  <a:cubicBezTo>
                    <a:pt x="415" y="4255"/>
                    <a:pt x="277" y="161"/>
                    <a:pt x="277" y="138"/>
                  </a:cubicBezTo>
                  <a:cubicBezTo>
                    <a:pt x="277" y="46"/>
                    <a:pt x="208" y="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7"/>
            <p:cNvSpPr/>
            <p:nvPr/>
          </p:nvSpPr>
          <p:spPr>
            <a:xfrm>
              <a:off x="4274250" y="3879450"/>
              <a:ext cx="212200" cy="178275"/>
            </a:xfrm>
            <a:custGeom>
              <a:avLst/>
              <a:gdLst/>
              <a:ahLst/>
              <a:cxnLst/>
              <a:rect l="l" t="t" r="r" b="b"/>
              <a:pathLst>
                <a:path w="8488" h="7131" extrusionOk="0">
                  <a:moveTo>
                    <a:pt x="6302" y="7015"/>
                  </a:moveTo>
                  <a:cubicBezTo>
                    <a:pt x="6302" y="7015"/>
                    <a:pt x="1" y="7130"/>
                    <a:pt x="691" y="1"/>
                  </a:cubicBezTo>
                  <a:cubicBezTo>
                    <a:pt x="691" y="47"/>
                    <a:pt x="8487" y="1013"/>
                    <a:pt x="6302" y="701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17"/>
            <p:cNvSpPr/>
            <p:nvPr/>
          </p:nvSpPr>
          <p:spPr>
            <a:xfrm>
              <a:off x="4288625" y="3877250"/>
              <a:ext cx="147225" cy="181625"/>
            </a:xfrm>
            <a:custGeom>
              <a:avLst/>
              <a:gdLst/>
              <a:ahLst/>
              <a:cxnLst/>
              <a:rect l="l" t="t" r="r" b="b"/>
              <a:pathLst>
                <a:path w="5889" h="7265" extrusionOk="0">
                  <a:moveTo>
                    <a:pt x="142" y="1"/>
                  </a:moveTo>
                  <a:cubicBezTo>
                    <a:pt x="124" y="1"/>
                    <a:pt x="106" y="6"/>
                    <a:pt x="93" y="20"/>
                  </a:cubicBezTo>
                  <a:cubicBezTo>
                    <a:pt x="24" y="43"/>
                    <a:pt x="1" y="135"/>
                    <a:pt x="24" y="181"/>
                  </a:cubicBezTo>
                  <a:cubicBezTo>
                    <a:pt x="24" y="204"/>
                    <a:pt x="1979" y="3861"/>
                    <a:pt x="5635" y="7218"/>
                  </a:cubicBezTo>
                  <a:cubicBezTo>
                    <a:pt x="5658" y="7264"/>
                    <a:pt x="5704" y="7264"/>
                    <a:pt x="5727" y="7264"/>
                  </a:cubicBezTo>
                  <a:cubicBezTo>
                    <a:pt x="5750" y="7264"/>
                    <a:pt x="5773" y="7218"/>
                    <a:pt x="5842" y="7218"/>
                  </a:cubicBezTo>
                  <a:cubicBezTo>
                    <a:pt x="5888" y="7172"/>
                    <a:pt x="5888" y="7080"/>
                    <a:pt x="5842" y="7011"/>
                  </a:cubicBezTo>
                  <a:cubicBezTo>
                    <a:pt x="2209" y="3700"/>
                    <a:pt x="300" y="89"/>
                    <a:pt x="254" y="66"/>
                  </a:cubicBezTo>
                  <a:cubicBezTo>
                    <a:pt x="238" y="33"/>
                    <a:pt x="187" y="1"/>
                    <a:pt x="1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4499075" y="3613825"/>
              <a:ext cx="199525" cy="194950"/>
            </a:xfrm>
            <a:custGeom>
              <a:avLst/>
              <a:gdLst/>
              <a:ahLst/>
              <a:cxnLst/>
              <a:rect l="l" t="t" r="r" b="b"/>
              <a:pathLst>
                <a:path w="7981" h="7798" extrusionOk="0">
                  <a:moveTo>
                    <a:pt x="1610" y="7061"/>
                  </a:moveTo>
                  <a:cubicBezTo>
                    <a:pt x="1610" y="7061"/>
                    <a:pt x="0" y="967"/>
                    <a:pt x="7106" y="1"/>
                  </a:cubicBezTo>
                  <a:cubicBezTo>
                    <a:pt x="7106" y="1"/>
                    <a:pt x="7980" y="7797"/>
                    <a:pt x="1610" y="706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17"/>
            <p:cNvSpPr/>
            <p:nvPr/>
          </p:nvSpPr>
          <p:spPr>
            <a:xfrm>
              <a:off x="4495050" y="3833475"/>
              <a:ext cx="253575" cy="219650"/>
            </a:xfrm>
            <a:custGeom>
              <a:avLst/>
              <a:gdLst/>
              <a:ahLst/>
              <a:cxnLst/>
              <a:rect l="l" t="t" r="r" b="b"/>
              <a:pathLst>
                <a:path w="10143" h="8786" extrusionOk="0">
                  <a:moveTo>
                    <a:pt x="4117" y="8785"/>
                  </a:moveTo>
                  <a:cubicBezTo>
                    <a:pt x="4117" y="8785"/>
                    <a:pt x="0" y="3979"/>
                    <a:pt x="5980" y="0"/>
                  </a:cubicBezTo>
                  <a:cubicBezTo>
                    <a:pt x="5980" y="0"/>
                    <a:pt x="10142" y="6646"/>
                    <a:pt x="4117" y="878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7"/>
            <p:cNvSpPr/>
            <p:nvPr/>
          </p:nvSpPr>
          <p:spPr>
            <a:xfrm>
              <a:off x="4593925" y="3831250"/>
              <a:ext cx="53500" cy="225325"/>
            </a:xfrm>
            <a:custGeom>
              <a:avLst/>
              <a:gdLst/>
              <a:ahLst/>
              <a:cxnLst/>
              <a:rect l="l" t="t" r="r" b="b"/>
              <a:pathLst>
                <a:path w="2140" h="9013" extrusionOk="0">
                  <a:moveTo>
                    <a:pt x="1998" y="1"/>
                  </a:moveTo>
                  <a:cubicBezTo>
                    <a:pt x="1954" y="1"/>
                    <a:pt x="1903" y="33"/>
                    <a:pt x="1887" y="66"/>
                  </a:cubicBezTo>
                  <a:cubicBezTo>
                    <a:pt x="1887" y="89"/>
                    <a:pt x="300" y="3884"/>
                    <a:pt x="1" y="8874"/>
                  </a:cubicBezTo>
                  <a:cubicBezTo>
                    <a:pt x="1" y="8943"/>
                    <a:pt x="70" y="9012"/>
                    <a:pt x="162" y="9012"/>
                  </a:cubicBezTo>
                  <a:cubicBezTo>
                    <a:pt x="208" y="9012"/>
                    <a:pt x="277" y="8943"/>
                    <a:pt x="231" y="8897"/>
                  </a:cubicBezTo>
                  <a:cubicBezTo>
                    <a:pt x="530" y="3976"/>
                    <a:pt x="2071" y="204"/>
                    <a:pt x="2117" y="181"/>
                  </a:cubicBezTo>
                  <a:cubicBezTo>
                    <a:pt x="2140" y="135"/>
                    <a:pt x="2117" y="43"/>
                    <a:pt x="2048" y="20"/>
                  </a:cubicBezTo>
                  <a:cubicBezTo>
                    <a:pt x="2034" y="7"/>
                    <a:pt x="2017" y="1"/>
                    <a:pt x="19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7"/>
            <p:cNvSpPr/>
            <p:nvPr/>
          </p:nvSpPr>
          <p:spPr>
            <a:xfrm>
              <a:off x="4480675" y="3687525"/>
              <a:ext cx="112125" cy="302350"/>
            </a:xfrm>
            <a:custGeom>
              <a:avLst/>
              <a:gdLst/>
              <a:ahLst/>
              <a:cxnLst/>
              <a:rect l="l" t="t" r="r" b="b"/>
              <a:pathLst>
                <a:path w="4485" h="12094" extrusionOk="0">
                  <a:moveTo>
                    <a:pt x="4343" y="0"/>
                  </a:moveTo>
                  <a:cubicBezTo>
                    <a:pt x="4299" y="0"/>
                    <a:pt x="4248" y="33"/>
                    <a:pt x="4232" y="66"/>
                  </a:cubicBezTo>
                  <a:cubicBezTo>
                    <a:pt x="713" y="6022"/>
                    <a:pt x="0" y="11886"/>
                    <a:pt x="0" y="11932"/>
                  </a:cubicBezTo>
                  <a:cubicBezTo>
                    <a:pt x="0" y="12001"/>
                    <a:pt x="46" y="12093"/>
                    <a:pt x="138" y="12093"/>
                  </a:cubicBezTo>
                  <a:cubicBezTo>
                    <a:pt x="230" y="12093"/>
                    <a:pt x="276" y="12024"/>
                    <a:pt x="253" y="11932"/>
                  </a:cubicBezTo>
                  <a:cubicBezTo>
                    <a:pt x="253" y="11886"/>
                    <a:pt x="966" y="6068"/>
                    <a:pt x="4462" y="181"/>
                  </a:cubicBezTo>
                  <a:cubicBezTo>
                    <a:pt x="4485" y="135"/>
                    <a:pt x="4462" y="43"/>
                    <a:pt x="4393" y="20"/>
                  </a:cubicBezTo>
                  <a:cubicBezTo>
                    <a:pt x="4379" y="6"/>
                    <a:pt x="4362" y="0"/>
                    <a:pt x="43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17"/>
            <p:cNvSpPr/>
            <p:nvPr/>
          </p:nvSpPr>
          <p:spPr>
            <a:xfrm>
              <a:off x="4507125" y="3374425"/>
              <a:ext cx="129375" cy="155500"/>
            </a:xfrm>
            <a:custGeom>
              <a:avLst/>
              <a:gdLst/>
              <a:ahLst/>
              <a:cxnLst/>
              <a:rect l="l" t="t" r="r" b="b"/>
              <a:pathLst>
                <a:path w="5175" h="6220" extrusionOk="0">
                  <a:moveTo>
                    <a:pt x="5033" y="1"/>
                  </a:moveTo>
                  <a:cubicBezTo>
                    <a:pt x="5007" y="1"/>
                    <a:pt x="4976" y="12"/>
                    <a:pt x="4945" y="33"/>
                  </a:cubicBezTo>
                  <a:cubicBezTo>
                    <a:pt x="2185" y="2033"/>
                    <a:pt x="46" y="5966"/>
                    <a:pt x="23" y="6012"/>
                  </a:cubicBezTo>
                  <a:cubicBezTo>
                    <a:pt x="0" y="6058"/>
                    <a:pt x="23" y="6150"/>
                    <a:pt x="92" y="6173"/>
                  </a:cubicBezTo>
                  <a:cubicBezTo>
                    <a:pt x="92" y="6219"/>
                    <a:pt x="115" y="6219"/>
                    <a:pt x="138" y="6219"/>
                  </a:cubicBezTo>
                  <a:cubicBezTo>
                    <a:pt x="184" y="6219"/>
                    <a:pt x="230" y="6173"/>
                    <a:pt x="253" y="6127"/>
                  </a:cubicBezTo>
                  <a:cubicBezTo>
                    <a:pt x="276" y="6081"/>
                    <a:pt x="2392" y="2217"/>
                    <a:pt x="5083" y="240"/>
                  </a:cubicBezTo>
                  <a:cubicBezTo>
                    <a:pt x="5152" y="194"/>
                    <a:pt x="5175" y="102"/>
                    <a:pt x="5106" y="56"/>
                  </a:cubicBezTo>
                  <a:cubicBezTo>
                    <a:pt x="5093" y="18"/>
                    <a:pt x="5066" y="1"/>
                    <a:pt x="50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7"/>
            <p:cNvSpPr/>
            <p:nvPr/>
          </p:nvSpPr>
          <p:spPr>
            <a:xfrm>
              <a:off x="4573800" y="3320600"/>
              <a:ext cx="113875" cy="79950"/>
            </a:xfrm>
            <a:custGeom>
              <a:avLst/>
              <a:gdLst/>
              <a:ahLst/>
              <a:cxnLst/>
              <a:rect l="l" t="t" r="r" b="b"/>
              <a:pathLst>
                <a:path w="4555" h="3198" extrusionOk="0">
                  <a:moveTo>
                    <a:pt x="1657" y="1"/>
                  </a:moveTo>
                  <a:cubicBezTo>
                    <a:pt x="1" y="1"/>
                    <a:pt x="1450" y="3198"/>
                    <a:pt x="1450" y="3198"/>
                  </a:cubicBezTo>
                  <a:cubicBezTo>
                    <a:pt x="1450" y="3198"/>
                    <a:pt x="4554" y="3037"/>
                    <a:pt x="4002" y="1611"/>
                  </a:cubicBezTo>
                  <a:cubicBezTo>
                    <a:pt x="3840" y="1195"/>
                    <a:pt x="3531" y="1079"/>
                    <a:pt x="3235" y="1079"/>
                  </a:cubicBezTo>
                  <a:cubicBezTo>
                    <a:pt x="2860" y="1079"/>
                    <a:pt x="2508" y="1266"/>
                    <a:pt x="2508" y="1266"/>
                  </a:cubicBezTo>
                  <a:cubicBezTo>
                    <a:pt x="2508" y="1266"/>
                    <a:pt x="2945" y="1"/>
                    <a:pt x="16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3" name="Google Shape;893;p17"/>
          <p:cNvSpPr txBox="1">
            <a:spLocks noGrp="1"/>
          </p:cNvSpPr>
          <p:nvPr>
            <p:ph type="title"/>
          </p:nvPr>
        </p:nvSpPr>
        <p:spPr>
          <a:xfrm>
            <a:off x="960000" y="719328"/>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None/>
              <a:defRPr/>
            </a:lvl1pPr>
            <a:lvl2pPr lvl="1" rtl="0">
              <a:spcBef>
                <a:spcPts val="0"/>
              </a:spcBef>
              <a:spcAft>
                <a:spcPts val="0"/>
              </a:spcAft>
              <a:buSzPts val="3800"/>
              <a:buFont typeface="Grand Hotel"/>
              <a:buNone/>
              <a:defRPr sz="5067">
                <a:latin typeface="Grand Hotel"/>
                <a:ea typeface="Grand Hotel"/>
                <a:cs typeface="Grand Hotel"/>
                <a:sym typeface="Grand Hotel"/>
              </a:defRPr>
            </a:lvl2pPr>
            <a:lvl3pPr lvl="2" rtl="0">
              <a:spcBef>
                <a:spcPts val="0"/>
              </a:spcBef>
              <a:spcAft>
                <a:spcPts val="0"/>
              </a:spcAft>
              <a:buSzPts val="3800"/>
              <a:buFont typeface="Grand Hotel"/>
              <a:buNone/>
              <a:defRPr sz="5067">
                <a:latin typeface="Grand Hotel"/>
                <a:ea typeface="Grand Hotel"/>
                <a:cs typeface="Grand Hotel"/>
                <a:sym typeface="Grand Hotel"/>
              </a:defRPr>
            </a:lvl3pPr>
            <a:lvl4pPr lvl="3" rtl="0">
              <a:spcBef>
                <a:spcPts val="0"/>
              </a:spcBef>
              <a:spcAft>
                <a:spcPts val="0"/>
              </a:spcAft>
              <a:buSzPts val="3800"/>
              <a:buFont typeface="Grand Hotel"/>
              <a:buNone/>
              <a:defRPr sz="5067">
                <a:latin typeface="Grand Hotel"/>
                <a:ea typeface="Grand Hotel"/>
                <a:cs typeface="Grand Hotel"/>
                <a:sym typeface="Grand Hotel"/>
              </a:defRPr>
            </a:lvl4pPr>
            <a:lvl5pPr lvl="4" rtl="0">
              <a:spcBef>
                <a:spcPts val="0"/>
              </a:spcBef>
              <a:spcAft>
                <a:spcPts val="0"/>
              </a:spcAft>
              <a:buSzPts val="3800"/>
              <a:buFont typeface="Grand Hotel"/>
              <a:buNone/>
              <a:defRPr sz="5067">
                <a:latin typeface="Grand Hotel"/>
                <a:ea typeface="Grand Hotel"/>
                <a:cs typeface="Grand Hotel"/>
                <a:sym typeface="Grand Hotel"/>
              </a:defRPr>
            </a:lvl5pPr>
            <a:lvl6pPr lvl="5" rtl="0">
              <a:spcBef>
                <a:spcPts val="0"/>
              </a:spcBef>
              <a:spcAft>
                <a:spcPts val="0"/>
              </a:spcAft>
              <a:buSzPts val="3800"/>
              <a:buFont typeface="Grand Hotel"/>
              <a:buNone/>
              <a:defRPr sz="5067">
                <a:latin typeface="Grand Hotel"/>
                <a:ea typeface="Grand Hotel"/>
                <a:cs typeface="Grand Hotel"/>
                <a:sym typeface="Grand Hotel"/>
              </a:defRPr>
            </a:lvl6pPr>
            <a:lvl7pPr lvl="6" rtl="0">
              <a:spcBef>
                <a:spcPts val="0"/>
              </a:spcBef>
              <a:spcAft>
                <a:spcPts val="0"/>
              </a:spcAft>
              <a:buSzPts val="3800"/>
              <a:buFont typeface="Grand Hotel"/>
              <a:buNone/>
              <a:defRPr sz="5067">
                <a:latin typeface="Grand Hotel"/>
                <a:ea typeface="Grand Hotel"/>
                <a:cs typeface="Grand Hotel"/>
                <a:sym typeface="Grand Hotel"/>
              </a:defRPr>
            </a:lvl7pPr>
            <a:lvl8pPr lvl="7" rtl="0">
              <a:spcBef>
                <a:spcPts val="0"/>
              </a:spcBef>
              <a:spcAft>
                <a:spcPts val="0"/>
              </a:spcAft>
              <a:buSzPts val="3800"/>
              <a:buFont typeface="Grand Hotel"/>
              <a:buNone/>
              <a:defRPr sz="5067">
                <a:latin typeface="Grand Hotel"/>
                <a:ea typeface="Grand Hotel"/>
                <a:cs typeface="Grand Hotel"/>
                <a:sym typeface="Grand Hotel"/>
              </a:defRPr>
            </a:lvl8pPr>
            <a:lvl9pPr lvl="8" rtl="0">
              <a:spcBef>
                <a:spcPts val="0"/>
              </a:spcBef>
              <a:spcAft>
                <a:spcPts val="0"/>
              </a:spcAft>
              <a:buSzPts val="3800"/>
              <a:buFont typeface="Grand Hotel"/>
              <a:buNone/>
              <a:defRPr sz="5067">
                <a:latin typeface="Grand Hotel"/>
                <a:ea typeface="Grand Hotel"/>
                <a:cs typeface="Grand Hotel"/>
                <a:sym typeface="Grand Hotel"/>
              </a:defRPr>
            </a:lvl9pPr>
          </a:lstStyle>
          <a:p>
            <a:endParaRPr/>
          </a:p>
        </p:txBody>
      </p:sp>
    </p:spTree>
    <p:extLst>
      <p:ext uri="{BB962C8B-B14F-4D97-AF65-F5344CB8AC3E}">
        <p14:creationId xmlns:p14="http://schemas.microsoft.com/office/powerpoint/2010/main" val="2595146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4"/>
        <p:cNvGrpSpPr/>
        <p:nvPr/>
      </p:nvGrpSpPr>
      <p:grpSpPr>
        <a:xfrm>
          <a:off x="0" y="0"/>
          <a:ext cx="0" cy="0"/>
          <a:chOff x="0" y="0"/>
          <a:chExt cx="0" cy="0"/>
        </a:xfrm>
      </p:grpSpPr>
      <p:sp>
        <p:nvSpPr>
          <p:cNvPr id="895" name="Google Shape;895;p18"/>
          <p:cNvSpPr txBox="1">
            <a:spLocks noGrp="1"/>
          </p:cNvSpPr>
          <p:nvPr>
            <p:ph type="title"/>
          </p:nvPr>
        </p:nvSpPr>
        <p:spPr>
          <a:xfrm>
            <a:off x="960000" y="719328"/>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None/>
              <a:defRPr/>
            </a:lvl1pPr>
            <a:lvl2pPr lvl="1" rtl="0">
              <a:spcBef>
                <a:spcPts val="0"/>
              </a:spcBef>
              <a:spcAft>
                <a:spcPts val="0"/>
              </a:spcAft>
              <a:buSzPts val="3800"/>
              <a:buFont typeface="Grand Hotel"/>
              <a:buNone/>
              <a:defRPr sz="5067">
                <a:latin typeface="Grand Hotel"/>
                <a:ea typeface="Grand Hotel"/>
                <a:cs typeface="Grand Hotel"/>
                <a:sym typeface="Grand Hotel"/>
              </a:defRPr>
            </a:lvl2pPr>
            <a:lvl3pPr lvl="2" rtl="0">
              <a:spcBef>
                <a:spcPts val="0"/>
              </a:spcBef>
              <a:spcAft>
                <a:spcPts val="0"/>
              </a:spcAft>
              <a:buSzPts val="3800"/>
              <a:buFont typeface="Grand Hotel"/>
              <a:buNone/>
              <a:defRPr sz="5067">
                <a:latin typeface="Grand Hotel"/>
                <a:ea typeface="Grand Hotel"/>
                <a:cs typeface="Grand Hotel"/>
                <a:sym typeface="Grand Hotel"/>
              </a:defRPr>
            </a:lvl3pPr>
            <a:lvl4pPr lvl="3" rtl="0">
              <a:spcBef>
                <a:spcPts val="0"/>
              </a:spcBef>
              <a:spcAft>
                <a:spcPts val="0"/>
              </a:spcAft>
              <a:buSzPts val="3800"/>
              <a:buFont typeface="Grand Hotel"/>
              <a:buNone/>
              <a:defRPr sz="5067">
                <a:latin typeface="Grand Hotel"/>
                <a:ea typeface="Grand Hotel"/>
                <a:cs typeface="Grand Hotel"/>
                <a:sym typeface="Grand Hotel"/>
              </a:defRPr>
            </a:lvl4pPr>
            <a:lvl5pPr lvl="4" rtl="0">
              <a:spcBef>
                <a:spcPts val="0"/>
              </a:spcBef>
              <a:spcAft>
                <a:spcPts val="0"/>
              </a:spcAft>
              <a:buSzPts val="3800"/>
              <a:buFont typeface="Grand Hotel"/>
              <a:buNone/>
              <a:defRPr sz="5067">
                <a:latin typeface="Grand Hotel"/>
                <a:ea typeface="Grand Hotel"/>
                <a:cs typeface="Grand Hotel"/>
                <a:sym typeface="Grand Hotel"/>
              </a:defRPr>
            </a:lvl5pPr>
            <a:lvl6pPr lvl="5" rtl="0">
              <a:spcBef>
                <a:spcPts val="0"/>
              </a:spcBef>
              <a:spcAft>
                <a:spcPts val="0"/>
              </a:spcAft>
              <a:buSzPts val="3800"/>
              <a:buFont typeface="Grand Hotel"/>
              <a:buNone/>
              <a:defRPr sz="5067">
                <a:latin typeface="Grand Hotel"/>
                <a:ea typeface="Grand Hotel"/>
                <a:cs typeface="Grand Hotel"/>
                <a:sym typeface="Grand Hotel"/>
              </a:defRPr>
            </a:lvl6pPr>
            <a:lvl7pPr lvl="6" rtl="0">
              <a:spcBef>
                <a:spcPts val="0"/>
              </a:spcBef>
              <a:spcAft>
                <a:spcPts val="0"/>
              </a:spcAft>
              <a:buSzPts val="3800"/>
              <a:buFont typeface="Grand Hotel"/>
              <a:buNone/>
              <a:defRPr sz="5067">
                <a:latin typeface="Grand Hotel"/>
                <a:ea typeface="Grand Hotel"/>
                <a:cs typeface="Grand Hotel"/>
                <a:sym typeface="Grand Hotel"/>
              </a:defRPr>
            </a:lvl7pPr>
            <a:lvl8pPr lvl="7" rtl="0">
              <a:spcBef>
                <a:spcPts val="0"/>
              </a:spcBef>
              <a:spcAft>
                <a:spcPts val="0"/>
              </a:spcAft>
              <a:buSzPts val="3800"/>
              <a:buFont typeface="Grand Hotel"/>
              <a:buNone/>
              <a:defRPr sz="5067">
                <a:latin typeface="Grand Hotel"/>
                <a:ea typeface="Grand Hotel"/>
                <a:cs typeface="Grand Hotel"/>
                <a:sym typeface="Grand Hotel"/>
              </a:defRPr>
            </a:lvl8pPr>
            <a:lvl9pPr lvl="8" rtl="0">
              <a:spcBef>
                <a:spcPts val="0"/>
              </a:spcBef>
              <a:spcAft>
                <a:spcPts val="0"/>
              </a:spcAft>
              <a:buSzPts val="3800"/>
              <a:buFont typeface="Grand Hotel"/>
              <a:buNone/>
              <a:defRPr sz="5067">
                <a:latin typeface="Grand Hotel"/>
                <a:ea typeface="Grand Hotel"/>
                <a:cs typeface="Grand Hotel"/>
                <a:sym typeface="Grand Hotel"/>
              </a:defRPr>
            </a:lvl9pPr>
          </a:lstStyle>
          <a:p>
            <a:endParaRPr/>
          </a:p>
        </p:txBody>
      </p:sp>
      <p:grpSp>
        <p:nvGrpSpPr>
          <p:cNvPr id="896" name="Google Shape;896;p18"/>
          <p:cNvGrpSpPr/>
          <p:nvPr/>
        </p:nvGrpSpPr>
        <p:grpSpPr>
          <a:xfrm>
            <a:off x="259067" y="417651"/>
            <a:ext cx="11692869" cy="6202373"/>
            <a:chOff x="194300" y="313238"/>
            <a:chExt cx="8769652" cy="4651780"/>
          </a:xfrm>
        </p:grpSpPr>
        <p:grpSp>
          <p:nvGrpSpPr>
            <p:cNvPr id="897" name="Google Shape;897;p18"/>
            <p:cNvGrpSpPr/>
            <p:nvPr/>
          </p:nvGrpSpPr>
          <p:grpSpPr>
            <a:xfrm>
              <a:off x="8674758" y="2660435"/>
              <a:ext cx="131683" cy="142196"/>
              <a:chOff x="5977101" y="3004938"/>
              <a:chExt cx="227235" cy="246270"/>
            </a:xfrm>
          </p:grpSpPr>
          <p:sp>
            <p:nvSpPr>
              <p:cNvPr id="898" name="Google Shape;898;p18"/>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8"/>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8"/>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1" name="Google Shape;901;p18"/>
            <p:cNvGrpSpPr/>
            <p:nvPr/>
          </p:nvGrpSpPr>
          <p:grpSpPr>
            <a:xfrm>
              <a:off x="7568429" y="624152"/>
              <a:ext cx="182877" cy="192070"/>
              <a:chOff x="1509202" y="3627389"/>
              <a:chExt cx="334389" cy="343350"/>
            </a:xfrm>
          </p:grpSpPr>
          <p:sp>
            <p:nvSpPr>
              <p:cNvPr id="902" name="Google Shape;902;p18"/>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8"/>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8"/>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8"/>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8"/>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7" name="Google Shape;907;p18"/>
            <p:cNvGrpSpPr/>
            <p:nvPr/>
          </p:nvGrpSpPr>
          <p:grpSpPr>
            <a:xfrm>
              <a:off x="242750" y="1027471"/>
              <a:ext cx="131688" cy="145801"/>
              <a:chOff x="392069" y="2889775"/>
              <a:chExt cx="260150" cy="285213"/>
            </a:xfrm>
          </p:grpSpPr>
          <p:sp>
            <p:nvSpPr>
              <p:cNvPr id="908" name="Google Shape;908;p18"/>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8"/>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8"/>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1" name="Google Shape;911;p18"/>
            <p:cNvGrpSpPr/>
            <p:nvPr/>
          </p:nvGrpSpPr>
          <p:grpSpPr>
            <a:xfrm>
              <a:off x="1684006" y="4772948"/>
              <a:ext cx="182877" cy="192070"/>
              <a:chOff x="1509202" y="3627389"/>
              <a:chExt cx="334389" cy="343350"/>
            </a:xfrm>
          </p:grpSpPr>
          <p:sp>
            <p:nvSpPr>
              <p:cNvPr id="912" name="Google Shape;912;p18"/>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8"/>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8"/>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18"/>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18"/>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7" name="Google Shape;917;p18"/>
            <p:cNvGrpSpPr/>
            <p:nvPr/>
          </p:nvGrpSpPr>
          <p:grpSpPr>
            <a:xfrm>
              <a:off x="374449" y="4338850"/>
              <a:ext cx="131688" cy="145801"/>
              <a:chOff x="392069" y="2889775"/>
              <a:chExt cx="260150" cy="285213"/>
            </a:xfrm>
          </p:grpSpPr>
          <p:sp>
            <p:nvSpPr>
              <p:cNvPr id="918" name="Google Shape;918;p18"/>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8"/>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8"/>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1" name="Google Shape;921;p18"/>
            <p:cNvGrpSpPr/>
            <p:nvPr/>
          </p:nvGrpSpPr>
          <p:grpSpPr>
            <a:xfrm>
              <a:off x="8735350" y="4098863"/>
              <a:ext cx="228602" cy="240023"/>
              <a:chOff x="6842675" y="1094413"/>
              <a:chExt cx="228602" cy="240023"/>
            </a:xfrm>
          </p:grpSpPr>
          <p:sp>
            <p:nvSpPr>
              <p:cNvPr id="922" name="Google Shape;922;p18"/>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8"/>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4" name="Google Shape;924;p18"/>
            <p:cNvGrpSpPr/>
            <p:nvPr/>
          </p:nvGrpSpPr>
          <p:grpSpPr>
            <a:xfrm>
              <a:off x="194300" y="2562613"/>
              <a:ext cx="228602" cy="240023"/>
              <a:chOff x="6842675" y="1094413"/>
              <a:chExt cx="228602" cy="240023"/>
            </a:xfrm>
          </p:grpSpPr>
          <p:sp>
            <p:nvSpPr>
              <p:cNvPr id="925" name="Google Shape;925;p18"/>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8"/>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7" name="Google Shape;927;p18"/>
            <p:cNvGrpSpPr/>
            <p:nvPr/>
          </p:nvGrpSpPr>
          <p:grpSpPr>
            <a:xfrm>
              <a:off x="6776838" y="313238"/>
              <a:ext cx="228602" cy="240023"/>
              <a:chOff x="6842675" y="1094413"/>
              <a:chExt cx="228602" cy="240023"/>
            </a:xfrm>
          </p:grpSpPr>
          <p:sp>
            <p:nvSpPr>
              <p:cNvPr id="928" name="Google Shape;928;p18"/>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8"/>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0" name="Google Shape;930;p18"/>
            <p:cNvGrpSpPr/>
            <p:nvPr/>
          </p:nvGrpSpPr>
          <p:grpSpPr>
            <a:xfrm>
              <a:off x="7751306" y="4639648"/>
              <a:ext cx="182877" cy="192070"/>
              <a:chOff x="1509202" y="3627389"/>
              <a:chExt cx="334389" cy="343350"/>
            </a:xfrm>
          </p:grpSpPr>
          <p:sp>
            <p:nvSpPr>
              <p:cNvPr id="931" name="Google Shape;931;p18"/>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8"/>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8"/>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8"/>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8"/>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6" name="Google Shape;936;p18"/>
            <p:cNvGrpSpPr/>
            <p:nvPr/>
          </p:nvGrpSpPr>
          <p:grpSpPr>
            <a:xfrm>
              <a:off x="4608181" y="4687223"/>
              <a:ext cx="182877" cy="192070"/>
              <a:chOff x="1509202" y="3627389"/>
              <a:chExt cx="334389" cy="343350"/>
            </a:xfrm>
          </p:grpSpPr>
          <p:sp>
            <p:nvSpPr>
              <p:cNvPr id="937" name="Google Shape;937;p18"/>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8"/>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8"/>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8"/>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8"/>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2" name="Google Shape;942;p18"/>
            <p:cNvGrpSpPr/>
            <p:nvPr/>
          </p:nvGrpSpPr>
          <p:grpSpPr>
            <a:xfrm>
              <a:off x="6205324" y="4796087"/>
              <a:ext cx="131688" cy="145801"/>
              <a:chOff x="392069" y="2889775"/>
              <a:chExt cx="260150" cy="285213"/>
            </a:xfrm>
          </p:grpSpPr>
          <p:sp>
            <p:nvSpPr>
              <p:cNvPr id="943" name="Google Shape;943;p18"/>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8"/>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8"/>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402113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46"/>
        <p:cNvGrpSpPr/>
        <p:nvPr/>
      </p:nvGrpSpPr>
      <p:grpSpPr>
        <a:xfrm>
          <a:off x="0" y="0"/>
          <a:ext cx="0" cy="0"/>
          <a:chOff x="0" y="0"/>
          <a:chExt cx="0" cy="0"/>
        </a:xfrm>
      </p:grpSpPr>
      <p:sp>
        <p:nvSpPr>
          <p:cNvPr id="947" name="Google Shape;947;p19"/>
          <p:cNvSpPr txBox="1">
            <a:spLocks noGrp="1"/>
          </p:cNvSpPr>
          <p:nvPr>
            <p:ph type="title"/>
          </p:nvPr>
        </p:nvSpPr>
        <p:spPr>
          <a:xfrm>
            <a:off x="960000" y="719328"/>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None/>
              <a:defRPr/>
            </a:lvl1pPr>
            <a:lvl2pPr lvl="1" rtl="0">
              <a:spcBef>
                <a:spcPts val="0"/>
              </a:spcBef>
              <a:spcAft>
                <a:spcPts val="0"/>
              </a:spcAft>
              <a:buSzPts val="3800"/>
              <a:buFont typeface="Grand Hotel"/>
              <a:buNone/>
              <a:defRPr sz="5067">
                <a:latin typeface="Grand Hotel"/>
                <a:ea typeface="Grand Hotel"/>
                <a:cs typeface="Grand Hotel"/>
                <a:sym typeface="Grand Hotel"/>
              </a:defRPr>
            </a:lvl2pPr>
            <a:lvl3pPr lvl="2" rtl="0">
              <a:spcBef>
                <a:spcPts val="0"/>
              </a:spcBef>
              <a:spcAft>
                <a:spcPts val="0"/>
              </a:spcAft>
              <a:buSzPts val="3800"/>
              <a:buFont typeface="Grand Hotel"/>
              <a:buNone/>
              <a:defRPr sz="5067">
                <a:latin typeface="Grand Hotel"/>
                <a:ea typeface="Grand Hotel"/>
                <a:cs typeface="Grand Hotel"/>
                <a:sym typeface="Grand Hotel"/>
              </a:defRPr>
            </a:lvl3pPr>
            <a:lvl4pPr lvl="3" rtl="0">
              <a:spcBef>
                <a:spcPts val="0"/>
              </a:spcBef>
              <a:spcAft>
                <a:spcPts val="0"/>
              </a:spcAft>
              <a:buSzPts val="3800"/>
              <a:buFont typeface="Grand Hotel"/>
              <a:buNone/>
              <a:defRPr sz="5067">
                <a:latin typeface="Grand Hotel"/>
                <a:ea typeface="Grand Hotel"/>
                <a:cs typeface="Grand Hotel"/>
                <a:sym typeface="Grand Hotel"/>
              </a:defRPr>
            </a:lvl4pPr>
            <a:lvl5pPr lvl="4" rtl="0">
              <a:spcBef>
                <a:spcPts val="0"/>
              </a:spcBef>
              <a:spcAft>
                <a:spcPts val="0"/>
              </a:spcAft>
              <a:buSzPts val="3800"/>
              <a:buFont typeface="Grand Hotel"/>
              <a:buNone/>
              <a:defRPr sz="5067">
                <a:latin typeface="Grand Hotel"/>
                <a:ea typeface="Grand Hotel"/>
                <a:cs typeface="Grand Hotel"/>
                <a:sym typeface="Grand Hotel"/>
              </a:defRPr>
            </a:lvl5pPr>
            <a:lvl6pPr lvl="5" rtl="0">
              <a:spcBef>
                <a:spcPts val="0"/>
              </a:spcBef>
              <a:spcAft>
                <a:spcPts val="0"/>
              </a:spcAft>
              <a:buSzPts val="3800"/>
              <a:buFont typeface="Grand Hotel"/>
              <a:buNone/>
              <a:defRPr sz="5067">
                <a:latin typeface="Grand Hotel"/>
                <a:ea typeface="Grand Hotel"/>
                <a:cs typeface="Grand Hotel"/>
                <a:sym typeface="Grand Hotel"/>
              </a:defRPr>
            </a:lvl6pPr>
            <a:lvl7pPr lvl="6" rtl="0">
              <a:spcBef>
                <a:spcPts val="0"/>
              </a:spcBef>
              <a:spcAft>
                <a:spcPts val="0"/>
              </a:spcAft>
              <a:buSzPts val="3800"/>
              <a:buFont typeface="Grand Hotel"/>
              <a:buNone/>
              <a:defRPr sz="5067">
                <a:latin typeface="Grand Hotel"/>
                <a:ea typeface="Grand Hotel"/>
                <a:cs typeface="Grand Hotel"/>
                <a:sym typeface="Grand Hotel"/>
              </a:defRPr>
            </a:lvl7pPr>
            <a:lvl8pPr lvl="7" rtl="0">
              <a:spcBef>
                <a:spcPts val="0"/>
              </a:spcBef>
              <a:spcAft>
                <a:spcPts val="0"/>
              </a:spcAft>
              <a:buSzPts val="3800"/>
              <a:buFont typeface="Grand Hotel"/>
              <a:buNone/>
              <a:defRPr sz="5067">
                <a:latin typeface="Grand Hotel"/>
                <a:ea typeface="Grand Hotel"/>
                <a:cs typeface="Grand Hotel"/>
                <a:sym typeface="Grand Hotel"/>
              </a:defRPr>
            </a:lvl8pPr>
            <a:lvl9pPr lvl="8" rtl="0">
              <a:spcBef>
                <a:spcPts val="0"/>
              </a:spcBef>
              <a:spcAft>
                <a:spcPts val="0"/>
              </a:spcAft>
              <a:buSzPts val="3800"/>
              <a:buFont typeface="Grand Hotel"/>
              <a:buNone/>
              <a:defRPr sz="5067">
                <a:latin typeface="Grand Hotel"/>
                <a:ea typeface="Grand Hotel"/>
                <a:cs typeface="Grand Hotel"/>
                <a:sym typeface="Grand Hotel"/>
              </a:defRPr>
            </a:lvl9pPr>
          </a:lstStyle>
          <a:p>
            <a:endParaRPr/>
          </a:p>
        </p:txBody>
      </p:sp>
      <p:grpSp>
        <p:nvGrpSpPr>
          <p:cNvPr id="948" name="Google Shape;948;p19"/>
          <p:cNvGrpSpPr/>
          <p:nvPr/>
        </p:nvGrpSpPr>
        <p:grpSpPr>
          <a:xfrm>
            <a:off x="306551" y="1108027"/>
            <a:ext cx="11410152" cy="5477855"/>
            <a:chOff x="229913" y="831020"/>
            <a:chExt cx="8557614" cy="4108391"/>
          </a:xfrm>
        </p:grpSpPr>
        <p:grpSp>
          <p:nvGrpSpPr>
            <p:cNvPr id="949" name="Google Shape;949;p19"/>
            <p:cNvGrpSpPr/>
            <p:nvPr/>
          </p:nvGrpSpPr>
          <p:grpSpPr>
            <a:xfrm>
              <a:off x="8470564" y="4031302"/>
              <a:ext cx="182895" cy="192065"/>
              <a:chOff x="7482237" y="2937046"/>
              <a:chExt cx="306152" cy="320428"/>
            </a:xfrm>
          </p:grpSpPr>
          <p:sp>
            <p:nvSpPr>
              <p:cNvPr id="950" name="Google Shape;950;p19"/>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19"/>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9"/>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9"/>
            <p:cNvGrpSpPr/>
            <p:nvPr/>
          </p:nvGrpSpPr>
          <p:grpSpPr>
            <a:xfrm>
              <a:off x="252784" y="3787196"/>
              <a:ext cx="182877" cy="192070"/>
              <a:chOff x="1509202" y="3627389"/>
              <a:chExt cx="334389" cy="343350"/>
            </a:xfrm>
          </p:grpSpPr>
          <p:sp>
            <p:nvSpPr>
              <p:cNvPr id="954" name="Google Shape;954;p19"/>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9"/>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19"/>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9"/>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9"/>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9" name="Google Shape;959;p19"/>
            <p:cNvGrpSpPr/>
            <p:nvPr/>
          </p:nvGrpSpPr>
          <p:grpSpPr>
            <a:xfrm>
              <a:off x="7859534" y="831020"/>
              <a:ext cx="164588" cy="172807"/>
              <a:chOff x="7482237" y="2937046"/>
              <a:chExt cx="306152" cy="320428"/>
            </a:xfrm>
          </p:grpSpPr>
          <p:sp>
            <p:nvSpPr>
              <p:cNvPr id="960" name="Google Shape;960;p19"/>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9"/>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9"/>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3" name="Google Shape;963;p19"/>
            <p:cNvGrpSpPr/>
            <p:nvPr/>
          </p:nvGrpSpPr>
          <p:grpSpPr>
            <a:xfrm>
              <a:off x="1464725" y="4699388"/>
              <a:ext cx="228602" cy="240023"/>
              <a:chOff x="6842675" y="1094413"/>
              <a:chExt cx="228602" cy="240023"/>
            </a:xfrm>
          </p:grpSpPr>
          <p:sp>
            <p:nvSpPr>
              <p:cNvPr id="964" name="Google Shape;964;p19"/>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9"/>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6" name="Google Shape;966;p19"/>
            <p:cNvGrpSpPr/>
            <p:nvPr/>
          </p:nvGrpSpPr>
          <p:grpSpPr>
            <a:xfrm>
              <a:off x="229913" y="1078513"/>
              <a:ext cx="228602" cy="240023"/>
              <a:chOff x="6842675" y="1094413"/>
              <a:chExt cx="228602" cy="240023"/>
            </a:xfrm>
          </p:grpSpPr>
          <p:sp>
            <p:nvSpPr>
              <p:cNvPr id="967" name="Google Shape;967;p19"/>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19"/>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9" name="Google Shape;969;p19"/>
            <p:cNvGrpSpPr/>
            <p:nvPr/>
          </p:nvGrpSpPr>
          <p:grpSpPr>
            <a:xfrm>
              <a:off x="7732700" y="4699388"/>
              <a:ext cx="228602" cy="240023"/>
              <a:chOff x="6842675" y="1094413"/>
              <a:chExt cx="228602" cy="240023"/>
            </a:xfrm>
          </p:grpSpPr>
          <p:sp>
            <p:nvSpPr>
              <p:cNvPr id="970" name="Google Shape;970;p19"/>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9"/>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2" name="Google Shape;972;p19"/>
            <p:cNvGrpSpPr/>
            <p:nvPr/>
          </p:nvGrpSpPr>
          <p:grpSpPr>
            <a:xfrm>
              <a:off x="1138664" y="886452"/>
              <a:ext cx="182895" cy="192065"/>
              <a:chOff x="7482237" y="2937046"/>
              <a:chExt cx="306152" cy="320428"/>
            </a:xfrm>
          </p:grpSpPr>
          <p:sp>
            <p:nvSpPr>
              <p:cNvPr id="973" name="Google Shape;973;p19"/>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9"/>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9"/>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6" name="Google Shape;976;p19"/>
            <p:cNvGrpSpPr/>
            <p:nvPr/>
          </p:nvGrpSpPr>
          <p:grpSpPr>
            <a:xfrm>
              <a:off x="5233834" y="4723371"/>
              <a:ext cx="182877" cy="192070"/>
              <a:chOff x="1509202" y="3627389"/>
              <a:chExt cx="334389" cy="343350"/>
            </a:xfrm>
          </p:grpSpPr>
          <p:sp>
            <p:nvSpPr>
              <p:cNvPr id="977" name="Google Shape;977;p19"/>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9"/>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9"/>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9"/>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9"/>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2" name="Google Shape;982;p19"/>
            <p:cNvGrpSpPr/>
            <p:nvPr/>
          </p:nvGrpSpPr>
          <p:grpSpPr>
            <a:xfrm>
              <a:off x="8558925" y="1166513"/>
              <a:ext cx="228602" cy="240023"/>
              <a:chOff x="6842675" y="1094413"/>
              <a:chExt cx="228602" cy="240023"/>
            </a:xfrm>
          </p:grpSpPr>
          <p:sp>
            <p:nvSpPr>
              <p:cNvPr id="983" name="Google Shape;983;p19"/>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9"/>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5" name="Google Shape;985;p19"/>
            <p:cNvGrpSpPr/>
            <p:nvPr/>
          </p:nvGrpSpPr>
          <p:grpSpPr>
            <a:xfrm>
              <a:off x="8558934" y="2658284"/>
              <a:ext cx="182877" cy="192070"/>
              <a:chOff x="1509202" y="3627389"/>
              <a:chExt cx="334389" cy="343350"/>
            </a:xfrm>
          </p:grpSpPr>
          <p:sp>
            <p:nvSpPr>
              <p:cNvPr id="986" name="Google Shape;986;p19"/>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9"/>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9"/>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9"/>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9"/>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1" name="Google Shape;991;p19"/>
            <p:cNvGrpSpPr/>
            <p:nvPr/>
          </p:nvGrpSpPr>
          <p:grpSpPr>
            <a:xfrm>
              <a:off x="340364" y="2013727"/>
              <a:ext cx="182895" cy="192065"/>
              <a:chOff x="7482237" y="2937046"/>
              <a:chExt cx="306152" cy="320428"/>
            </a:xfrm>
          </p:grpSpPr>
          <p:sp>
            <p:nvSpPr>
              <p:cNvPr id="992" name="Google Shape;992;p19"/>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19"/>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9"/>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954351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95"/>
        <p:cNvGrpSpPr/>
        <p:nvPr/>
      </p:nvGrpSpPr>
      <p:grpSpPr>
        <a:xfrm>
          <a:off x="0" y="0"/>
          <a:ext cx="0" cy="0"/>
          <a:chOff x="0" y="0"/>
          <a:chExt cx="0" cy="0"/>
        </a:xfrm>
      </p:grpSpPr>
      <p:sp>
        <p:nvSpPr>
          <p:cNvPr id="996" name="Google Shape;996;p20"/>
          <p:cNvSpPr txBox="1">
            <a:spLocks noGrp="1"/>
          </p:cNvSpPr>
          <p:nvPr>
            <p:ph type="title"/>
          </p:nvPr>
        </p:nvSpPr>
        <p:spPr>
          <a:xfrm>
            <a:off x="960000" y="719328"/>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None/>
              <a:defRPr/>
            </a:lvl1pPr>
            <a:lvl2pPr lvl="1" rtl="0">
              <a:spcBef>
                <a:spcPts val="0"/>
              </a:spcBef>
              <a:spcAft>
                <a:spcPts val="0"/>
              </a:spcAft>
              <a:buSzPts val="3800"/>
              <a:buFont typeface="Grand Hotel"/>
              <a:buNone/>
              <a:defRPr sz="5067">
                <a:latin typeface="Grand Hotel"/>
                <a:ea typeface="Grand Hotel"/>
                <a:cs typeface="Grand Hotel"/>
                <a:sym typeface="Grand Hotel"/>
              </a:defRPr>
            </a:lvl2pPr>
            <a:lvl3pPr lvl="2" rtl="0">
              <a:spcBef>
                <a:spcPts val="0"/>
              </a:spcBef>
              <a:spcAft>
                <a:spcPts val="0"/>
              </a:spcAft>
              <a:buSzPts val="3800"/>
              <a:buFont typeface="Grand Hotel"/>
              <a:buNone/>
              <a:defRPr sz="5067">
                <a:latin typeface="Grand Hotel"/>
                <a:ea typeface="Grand Hotel"/>
                <a:cs typeface="Grand Hotel"/>
                <a:sym typeface="Grand Hotel"/>
              </a:defRPr>
            </a:lvl3pPr>
            <a:lvl4pPr lvl="3" rtl="0">
              <a:spcBef>
                <a:spcPts val="0"/>
              </a:spcBef>
              <a:spcAft>
                <a:spcPts val="0"/>
              </a:spcAft>
              <a:buSzPts val="3800"/>
              <a:buFont typeface="Grand Hotel"/>
              <a:buNone/>
              <a:defRPr sz="5067">
                <a:latin typeface="Grand Hotel"/>
                <a:ea typeface="Grand Hotel"/>
                <a:cs typeface="Grand Hotel"/>
                <a:sym typeface="Grand Hotel"/>
              </a:defRPr>
            </a:lvl4pPr>
            <a:lvl5pPr lvl="4" rtl="0">
              <a:spcBef>
                <a:spcPts val="0"/>
              </a:spcBef>
              <a:spcAft>
                <a:spcPts val="0"/>
              </a:spcAft>
              <a:buSzPts val="3800"/>
              <a:buFont typeface="Grand Hotel"/>
              <a:buNone/>
              <a:defRPr sz="5067">
                <a:latin typeface="Grand Hotel"/>
                <a:ea typeface="Grand Hotel"/>
                <a:cs typeface="Grand Hotel"/>
                <a:sym typeface="Grand Hotel"/>
              </a:defRPr>
            </a:lvl5pPr>
            <a:lvl6pPr lvl="5" rtl="0">
              <a:spcBef>
                <a:spcPts val="0"/>
              </a:spcBef>
              <a:spcAft>
                <a:spcPts val="0"/>
              </a:spcAft>
              <a:buSzPts val="3800"/>
              <a:buFont typeface="Grand Hotel"/>
              <a:buNone/>
              <a:defRPr sz="5067">
                <a:latin typeface="Grand Hotel"/>
                <a:ea typeface="Grand Hotel"/>
                <a:cs typeface="Grand Hotel"/>
                <a:sym typeface="Grand Hotel"/>
              </a:defRPr>
            </a:lvl6pPr>
            <a:lvl7pPr lvl="6" rtl="0">
              <a:spcBef>
                <a:spcPts val="0"/>
              </a:spcBef>
              <a:spcAft>
                <a:spcPts val="0"/>
              </a:spcAft>
              <a:buSzPts val="3800"/>
              <a:buFont typeface="Grand Hotel"/>
              <a:buNone/>
              <a:defRPr sz="5067">
                <a:latin typeface="Grand Hotel"/>
                <a:ea typeface="Grand Hotel"/>
                <a:cs typeface="Grand Hotel"/>
                <a:sym typeface="Grand Hotel"/>
              </a:defRPr>
            </a:lvl7pPr>
            <a:lvl8pPr lvl="7" rtl="0">
              <a:spcBef>
                <a:spcPts val="0"/>
              </a:spcBef>
              <a:spcAft>
                <a:spcPts val="0"/>
              </a:spcAft>
              <a:buSzPts val="3800"/>
              <a:buFont typeface="Grand Hotel"/>
              <a:buNone/>
              <a:defRPr sz="5067">
                <a:latin typeface="Grand Hotel"/>
                <a:ea typeface="Grand Hotel"/>
                <a:cs typeface="Grand Hotel"/>
                <a:sym typeface="Grand Hotel"/>
              </a:defRPr>
            </a:lvl8pPr>
            <a:lvl9pPr lvl="8" rtl="0">
              <a:spcBef>
                <a:spcPts val="0"/>
              </a:spcBef>
              <a:spcAft>
                <a:spcPts val="0"/>
              </a:spcAft>
              <a:buSzPts val="3800"/>
              <a:buFont typeface="Grand Hotel"/>
              <a:buNone/>
              <a:defRPr sz="5067">
                <a:latin typeface="Grand Hotel"/>
                <a:ea typeface="Grand Hotel"/>
                <a:cs typeface="Grand Hotel"/>
                <a:sym typeface="Grand Hotel"/>
              </a:defRPr>
            </a:lvl9pPr>
          </a:lstStyle>
          <a:p>
            <a:endParaRPr/>
          </a:p>
        </p:txBody>
      </p:sp>
      <p:grpSp>
        <p:nvGrpSpPr>
          <p:cNvPr id="997" name="Google Shape;997;p20"/>
          <p:cNvGrpSpPr/>
          <p:nvPr/>
        </p:nvGrpSpPr>
        <p:grpSpPr>
          <a:xfrm>
            <a:off x="459586" y="1162918"/>
            <a:ext cx="11452383" cy="4682473"/>
            <a:chOff x="344689" y="872188"/>
            <a:chExt cx="8589287" cy="3511855"/>
          </a:xfrm>
        </p:grpSpPr>
        <p:grpSp>
          <p:nvGrpSpPr>
            <p:cNvPr id="998" name="Google Shape;998;p20"/>
            <p:cNvGrpSpPr/>
            <p:nvPr/>
          </p:nvGrpSpPr>
          <p:grpSpPr>
            <a:xfrm flipH="1">
              <a:off x="415786" y="2262585"/>
              <a:ext cx="131683" cy="142196"/>
              <a:chOff x="5977101" y="3004938"/>
              <a:chExt cx="227235" cy="246270"/>
            </a:xfrm>
          </p:grpSpPr>
          <p:sp>
            <p:nvSpPr>
              <p:cNvPr id="999" name="Google Shape;999;p20"/>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20"/>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20"/>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2" name="Google Shape;1002;p20"/>
            <p:cNvGrpSpPr/>
            <p:nvPr/>
          </p:nvGrpSpPr>
          <p:grpSpPr>
            <a:xfrm flipH="1">
              <a:off x="8802288" y="966396"/>
              <a:ext cx="131688" cy="145801"/>
              <a:chOff x="392069" y="2889775"/>
              <a:chExt cx="260150" cy="285213"/>
            </a:xfrm>
          </p:grpSpPr>
          <p:sp>
            <p:nvSpPr>
              <p:cNvPr id="1003" name="Google Shape;1003;p20"/>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20"/>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20"/>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6" name="Google Shape;1006;p20"/>
            <p:cNvGrpSpPr/>
            <p:nvPr/>
          </p:nvGrpSpPr>
          <p:grpSpPr>
            <a:xfrm flipH="1">
              <a:off x="8751093" y="4191973"/>
              <a:ext cx="182877" cy="192070"/>
              <a:chOff x="1509202" y="3627389"/>
              <a:chExt cx="334389" cy="343350"/>
            </a:xfrm>
          </p:grpSpPr>
          <p:sp>
            <p:nvSpPr>
              <p:cNvPr id="1007" name="Google Shape;1007;p20"/>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20"/>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20"/>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20"/>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0"/>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2" name="Google Shape;1012;p20"/>
            <p:cNvGrpSpPr/>
            <p:nvPr/>
          </p:nvGrpSpPr>
          <p:grpSpPr>
            <a:xfrm flipH="1">
              <a:off x="8679762" y="2304363"/>
              <a:ext cx="228602" cy="240023"/>
              <a:chOff x="6842675" y="1094413"/>
              <a:chExt cx="228602" cy="240023"/>
            </a:xfrm>
          </p:grpSpPr>
          <p:sp>
            <p:nvSpPr>
              <p:cNvPr id="1013" name="Google Shape;1013;p20"/>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0"/>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5" name="Google Shape;1015;p20"/>
            <p:cNvGrpSpPr/>
            <p:nvPr/>
          </p:nvGrpSpPr>
          <p:grpSpPr>
            <a:xfrm flipH="1">
              <a:off x="476362" y="872188"/>
              <a:ext cx="228602" cy="240023"/>
              <a:chOff x="6842675" y="1094413"/>
              <a:chExt cx="228602" cy="240023"/>
            </a:xfrm>
          </p:grpSpPr>
          <p:sp>
            <p:nvSpPr>
              <p:cNvPr id="1016" name="Google Shape;1016;p20"/>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20"/>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8" name="Google Shape;1018;p20"/>
            <p:cNvGrpSpPr/>
            <p:nvPr/>
          </p:nvGrpSpPr>
          <p:grpSpPr>
            <a:xfrm flipH="1">
              <a:off x="344689" y="3679337"/>
              <a:ext cx="131688" cy="145801"/>
              <a:chOff x="392069" y="2889775"/>
              <a:chExt cx="260150" cy="285213"/>
            </a:xfrm>
          </p:grpSpPr>
          <p:sp>
            <p:nvSpPr>
              <p:cNvPr id="1019" name="Google Shape;1019;p20"/>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20"/>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20"/>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69506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1022"/>
        <p:cNvGrpSpPr/>
        <p:nvPr/>
      </p:nvGrpSpPr>
      <p:grpSpPr>
        <a:xfrm>
          <a:off x="0" y="0"/>
          <a:ext cx="0" cy="0"/>
          <a:chOff x="0" y="0"/>
          <a:chExt cx="0" cy="0"/>
        </a:xfrm>
      </p:grpSpPr>
      <p:sp>
        <p:nvSpPr>
          <p:cNvPr id="1023" name="Google Shape;1023;p21"/>
          <p:cNvSpPr txBox="1">
            <a:spLocks noGrp="1"/>
          </p:cNvSpPr>
          <p:nvPr>
            <p:ph type="title"/>
          </p:nvPr>
        </p:nvSpPr>
        <p:spPr>
          <a:xfrm>
            <a:off x="960000" y="719328"/>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None/>
              <a:defRPr/>
            </a:lvl1pPr>
            <a:lvl2pPr lvl="1" rtl="0">
              <a:spcBef>
                <a:spcPts val="0"/>
              </a:spcBef>
              <a:spcAft>
                <a:spcPts val="0"/>
              </a:spcAft>
              <a:buSzPts val="3800"/>
              <a:buFont typeface="Grand Hotel"/>
              <a:buNone/>
              <a:defRPr sz="5067">
                <a:latin typeface="Grand Hotel"/>
                <a:ea typeface="Grand Hotel"/>
                <a:cs typeface="Grand Hotel"/>
                <a:sym typeface="Grand Hotel"/>
              </a:defRPr>
            </a:lvl2pPr>
            <a:lvl3pPr lvl="2" rtl="0">
              <a:spcBef>
                <a:spcPts val="0"/>
              </a:spcBef>
              <a:spcAft>
                <a:spcPts val="0"/>
              </a:spcAft>
              <a:buSzPts val="3800"/>
              <a:buFont typeface="Grand Hotel"/>
              <a:buNone/>
              <a:defRPr sz="5067">
                <a:latin typeface="Grand Hotel"/>
                <a:ea typeface="Grand Hotel"/>
                <a:cs typeface="Grand Hotel"/>
                <a:sym typeface="Grand Hotel"/>
              </a:defRPr>
            </a:lvl3pPr>
            <a:lvl4pPr lvl="3" rtl="0">
              <a:spcBef>
                <a:spcPts val="0"/>
              </a:spcBef>
              <a:spcAft>
                <a:spcPts val="0"/>
              </a:spcAft>
              <a:buSzPts val="3800"/>
              <a:buFont typeface="Grand Hotel"/>
              <a:buNone/>
              <a:defRPr sz="5067">
                <a:latin typeface="Grand Hotel"/>
                <a:ea typeface="Grand Hotel"/>
                <a:cs typeface="Grand Hotel"/>
                <a:sym typeface="Grand Hotel"/>
              </a:defRPr>
            </a:lvl4pPr>
            <a:lvl5pPr lvl="4" rtl="0">
              <a:spcBef>
                <a:spcPts val="0"/>
              </a:spcBef>
              <a:spcAft>
                <a:spcPts val="0"/>
              </a:spcAft>
              <a:buSzPts val="3800"/>
              <a:buFont typeface="Grand Hotel"/>
              <a:buNone/>
              <a:defRPr sz="5067">
                <a:latin typeface="Grand Hotel"/>
                <a:ea typeface="Grand Hotel"/>
                <a:cs typeface="Grand Hotel"/>
                <a:sym typeface="Grand Hotel"/>
              </a:defRPr>
            </a:lvl5pPr>
            <a:lvl6pPr lvl="5" rtl="0">
              <a:spcBef>
                <a:spcPts val="0"/>
              </a:spcBef>
              <a:spcAft>
                <a:spcPts val="0"/>
              </a:spcAft>
              <a:buSzPts val="3800"/>
              <a:buFont typeface="Grand Hotel"/>
              <a:buNone/>
              <a:defRPr sz="5067">
                <a:latin typeface="Grand Hotel"/>
                <a:ea typeface="Grand Hotel"/>
                <a:cs typeface="Grand Hotel"/>
                <a:sym typeface="Grand Hotel"/>
              </a:defRPr>
            </a:lvl6pPr>
            <a:lvl7pPr lvl="6" rtl="0">
              <a:spcBef>
                <a:spcPts val="0"/>
              </a:spcBef>
              <a:spcAft>
                <a:spcPts val="0"/>
              </a:spcAft>
              <a:buSzPts val="3800"/>
              <a:buFont typeface="Grand Hotel"/>
              <a:buNone/>
              <a:defRPr sz="5067">
                <a:latin typeface="Grand Hotel"/>
                <a:ea typeface="Grand Hotel"/>
                <a:cs typeface="Grand Hotel"/>
                <a:sym typeface="Grand Hotel"/>
              </a:defRPr>
            </a:lvl7pPr>
            <a:lvl8pPr lvl="7" rtl="0">
              <a:spcBef>
                <a:spcPts val="0"/>
              </a:spcBef>
              <a:spcAft>
                <a:spcPts val="0"/>
              </a:spcAft>
              <a:buSzPts val="3800"/>
              <a:buFont typeface="Grand Hotel"/>
              <a:buNone/>
              <a:defRPr sz="5067">
                <a:latin typeface="Grand Hotel"/>
                <a:ea typeface="Grand Hotel"/>
                <a:cs typeface="Grand Hotel"/>
                <a:sym typeface="Grand Hotel"/>
              </a:defRPr>
            </a:lvl8pPr>
            <a:lvl9pPr lvl="8" rtl="0">
              <a:spcBef>
                <a:spcPts val="0"/>
              </a:spcBef>
              <a:spcAft>
                <a:spcPts val="0"/>
              </a:spcAft>
              <a:buSzPts val="3800"/>
              <a:buFont typeface="Grand Hotel"/>
              <a:buNone/>
              <a:defRPr sz="5067">
                <a:latin typeface="Grand Hotel"/>
                <a:ea typeface="Grand Hotel"/>
                <a:cs typeface="Grand Hotel"/>
                <a:sym typeface="Grand Hotel"/>
              </a:defRPr>
            </a:lvl9pPr>
          </a:lstStyle>
          <a:p>
            <a:endParaRPr/>
          </a:p>
        </p:txBody>
      </p:sp>
      <p:grpSp>
        <p:nvGrpSpPr>
          <p:cNvPr id="1024" name="Google Shape;1024;p21"/>
          <p:cNvGrpSpPr/>
          <p:nvPr/>
        </p:nvGrpSpPr>
        <p:grpSpPr>
          <a:xfrm>
            <a:off x="456099" y="495767"/>
            <a:ext cx="10918560" cy="5852880"/>
            <a:chOff x="342074" y="371825"/>
            <a:chExt cx="8188920" cy="4389660"/>
          </a:xfrm>
        </p:grpSpPr>
        <p:grpSp>
          <p:nvGrpSpPr>
            <p:cNvPr id="1025" name="Google Shape;1025;p21"/>
            <p:cNvGrpSpPr/>
            <p:nvPr/>
          </p:nvGrpSpPr>
          <p:grpSpPr>
            <a:xfrm>
              <a:off x="8384678" y="453821"/>
              <a:ext cx="146317" cy="158031"/>
              <a:chOff x="5977101" y="3004938"/>
              <a:chExt cx="227235" cy="246270"/>
            </a:xfrm>
          </p:grpSpPr>
          <p:sp>
            <p:nvSpPr>
              <p:cNvPr id="1026" name="Google Shape;1026;p21"/>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21"/>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1"/>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9" name="Google Shape;1029;p21"/>
            <p:cNvGrpSpPr/>
            <p:nvPr/>
          </p:nvGrpSpPr>
          <p:grpSpPr>
            <a:xfrm>
              <a:off x="3485326" y="2806039"/>
              <a:ext cx="131716" cy="158010"/>
              <a:chOff x="1509202" y="3627389"/>
              <a:chExt cx="334389" cy="343350"/>
            </a:xfrm>
          </p:grpSpPr>
          <p:sp>
            <p:nvSpPr>
              <p:cNvPr id="1030" name="Google Shape;1030;p21"/>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1"/>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1"/>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1"/>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1"/>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5" name="Google Shape;1035;p21"/>
            <p:cNvGrpSpPr/>
            <p:nvPr/>
          </p:nvGrpSpPr>
          <p:grpSpPr>
            <a:xfrm>
              <a:off x="342074" y="3525450"/>
              <a:ext cx="131688" cy="145801"/>
              <a:chOff x="392069" y="2889775"/>
              <a:chExt cx="260150" cy="285213"/>
            </a:xfrm>
          </p:grpSpPr>
          <p:sp>
            <p:nvSpPr>
              <p:cNvPr id="1036" name="Google Shape;1036;p21"/>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21"/>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21"/>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9" name="Google Shape;1039;p21"/>
            <p:cNvGrpSpPr/>
            <p:nvPr/>
          </p:nvGrpSpPr>
          <p:grpSpPr>
            <a:xfrm>
              <a:off x="342075" y="371825"/>
              <a:ext cx="228602" cy="240023"/>
              <a:chOff x="6842675" y="1094413"/>
              <a:chExt cx="228602" cy="240023"/>
            </a:xfrm>
          </p:grpSpPr>
          <p:sp>
            <p:nvSpPr>
              <p:cNvPr id="1040" name="Google Shape;1040;p21"/>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21"/>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42" name="Google Shape;1042;p21"/>
            <p:cNvGrpSpPr/>
            <p:nvPr/>
          </p:nvGrpSpPr>
          <p:grpSpPr>
            <a:xfrm>
              <a:off x="3816775" y="1772950"/>
              <a:ext cx="228602" cy="240023"/>
              <a:chOff x="6842675" y="1094413"/>
              <a:chExt cx="228602" cy="240023"/>
            </a:xfrm>
          </p:grpSpPr>
          <p:sp>
            <p:nvSpPr>
              <p:cNvPr id="1043" name="Google Shape;1043;p21"/>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21"/>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45" name="Google Shape;1045;p21"/>
            <p:cNvGrpSpPr/>
            <p:nvPr/>
          </p:nvGrpSpPr>
          <p:grpSpPr>
            <a:xfrm>
              <a:off x="7646024" y="4608500"/>
              <a:ext cx="131688" cy="145801"/>
              <a:chOff x="392069" y="2889775"/>
              <a:chExt cx="260150" cy="285213"/>
            </a:xfrm>
          </p:grpSpPr>
          <p:sp>
            <p:nvSpPr>
              <p:cNvPr id="1046" name="Google Shape;1046;p21"/>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21"/>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21"/>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49" name="Google Shape;1049;p21"/>
            <p:cNvGrpSpPr/>
            <p:nvPr/>
          </p:nvGrpSpPr>
          <p:grpSpPr>
            <a:xfrm>
              <a:off x="8241131" y="3432948"/>
              <a:ext cx="182877" cy="192070"/>
              <a:chOff x="1509202" y="3627389"/>
              <a:chExt cx="334389" cy="343350"/>
            </a:xfrm>
          </p:grpSpPr>
          <p:sp>
            <p:nvSpPr>
              <p:cNvPr id="1050" name="Google Shape;1050;p21"/>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21"/>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21"/>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21"/>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21"/>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5" name="Google Shape;1055;p21"/>
            <p:cNvGrpSpPr/>
            <p:nvPr/>
          </p:nvGrpSpPr>
          <p:grpSpPr>
            <a:xfrm>
              <a:off x="4771781" y="4512473"/>
              <a:ext cx="182877" cy="192070"/>
              <a:chOff x="1509202" y="3627389"/>
              <a:chExt cx="334389" cy="343350"/>
            </a:xfrm>
          </p:grpSpPr>
          <p:sp>
            <p:nvSpPr>
              <p:cNvPr id="1056" name="Google Shape;1056;p21"/>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21"/>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21"/>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21"/>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21"/>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1" name="Google Shape;1061;p21"/>
            <p:cNvGrpSpPr/>
            <p:nvPr/>
          </p:nvGrpSpPr>
          <p:grpSpPr>
            <a:xfrm>
              <a:off x="8218263" y="1457713"/>
              <a:ext cx="228602" cy="240023"/>
              <a:chOff x="6842675" y="1094413"/>
              <a:chExt cx="228602" cy="240023"/>
            </a:xfrm>
          </p:grpSpPr>
          <p:sp>
            <p:nvSpPr>
              <p:cNvPr id="1062" name="Google Shape;1062;p21"/>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21"/>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4" name="Google Shape;1064;p21"/>
            <p:cNvGrpSpPr/>
            <p:nvPr/>
          </p:nvGrpSpPr>
          <p:grpSpPr>
            <a:xfrm>
              <a:off x="439049" y="1972463"/>
              <a:ext cx="131716" cy="158010"/>
              <a:chOff x="1509202" y="3627389"/>
              <a:chExt cx="334389" cy="343350"/>
            </a:xfrm>
          </p:grpSpPr>
          <p:sp>
            <p:nvSpPr>
              <p:cNvPr id="1065" name="Google Shape;1065;p21"/>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1"/>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1"/>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1"/>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1"/>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0" name="Google Shape;1070;p21"/>
            <p:cNvGrpSpPr/>
            <p:nvPr/>
          </p:nvGrpSpPr>
          <p:grpSpPr>
            <a:xfrm>
              <a:off x="662672" y="4569415"/>
              <a:ext cx="182877" cy="192070"/>
              <a:chOff x="1509202" y="3627389"/>
              <a:chExt cx="334389" cy="343350"/>
            </a:xfrm>
          </p:grpSpPr>
          <p:sp>
            <p:nvSpPr>
              <p:cNvPr id="1071" name="Google Shape;1071;p21"/>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1"/>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1"/>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1"/>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1"/>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812459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0"/>
        <p:cNvGrpSpPr/>
        <p:nvPr/>
      </p:nvGrpSpPr>
      <p:grpSpPr>
        <a:xfrm>
          <a:off x="0" y="0"/>
          <a:ext cx="0" cy="0"/>
          <a:chOff x="0" y="0"/>
          <a:chExt cx="0" cy="0"/>
        </a:xfrm>
      </p:grpSpPr>
      <p:sp>
        <p:nvSpPr>
          <p:cNvPr id="131" name="Google Shape;131;p3"/>
          <p:cNvSpPr txBox="1">
            <a:spLocks noGrp="1"/>
          </p:cNvSpPr>
          <p:nvPr>
            <p:ph type="title"/>
          </p:nvPr>
        </p:nvSpPr>
        <p:spPr>
          <a:xfrm>
            <a:off x="3272400" y="3210967"/>
            <a:ext cx="56472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500"/>
              <a:buNone/>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2" name="Google Shape;132;p3"/>
          <p:cNvSpPr txBox="1">
            <a:spLocks noGrp="1"/>
          </p:cNvSpPr>
          <p:nvPr>
            <p:ph type="subTitle" idx="1"/>
          </p:nvPr>
        </p:nvSpPr>
        <p:spPr>
          <a:xfrm>
            <a:off x="3785933" y="4481033"/>
            <a:ext cx="4620400" cy="82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33" name="Google Shape;133;p3"/>
          <p:cNvGrpSpPr/>
          <p:nvPr/>
        </p:nvGrpSpPr>
        <p:grpSpPr>
          <a:xfrm>
            <a:off x="444199" y="832500"/>
            <a:ext cx="10975264" cy="5632197"/>
            <a:chOff x="333149" y="624375"/>
            <a:chExt cx="8231448" cy="4224148"/>
          </a:xfrm>
        </p:grpSpPr>
        <p:grpSp>
          <p:nvGrpSpPr>
            <p:cNvPr id="134" name="Google Shape;134;p3"/>
            <p:cNvGrpSpPr/>
            <p:nvPr/>
          </p:nvGrpSpPr>
          <p:grpSpPr>
            <a:xfrm>
              <a:off x="8381702" y="1491452"/>
              <a:ext cx="182895" cy="192065"/>
              <a:chOff x="7482237" y="2937046"/>
              <a:chExt cx="306152" cy="320428"/>
            </a:xfrm>
          </p:grpSpPr>
          <p:sp>
            <p:nvSpPr>
              <p:cNvPr id="135" name="Google Shape;135;p3"/>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3"/>
            <p:cNvGrpSpPr/>
            <p:nvPr/>
          </p:nvGrpSpPr>
          <p:grpSpPr>
            <a:xfrm>
              <a:off x="1884813" y="2175241"/>
              <a:ext cx="131688" cy="145801"/>
              <a:chOff x="392069" y="2889775"/>
              <a:chExt cx="260150" cy="285213"/>
            </a:xfrm>
          </p:grpSpPr>
          <p:sp>
            <p:nvSpPr>
              <p:cNvPr id="139" name="Google Shape;139;p3"/>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 name="Google Shape;142;p3"/>
            <p:cNvGrpSpPr/>
            <p:nvPr/>
          </p:nvGrpSpPr>
          <p:grpSpPr>
            <a:xfrm>
              <a:off x="7878208" y="2177060"/>
              <a:ext cx="131683" cy="142196"/>
              <a:chOff x="5977101" y="3004938"/>
              <a:chExt cx="227235" cy="246270"/>
            </a:xfrm>
          </p:grpSpPr>
          <p:sp>
            <p:nvSpPr>
              <p:cNvPr id="143" name="Google Shape;143;p3"/>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 name="Google Shape;146;p3"/>
            <p:cNvGrpSpPr/>
            <p:nvPr/>
          </p:nvGrpSpPr>
          <p:grpSpPr>
            <a:xfrm>
              <a:off x="6196479" y="695302"/>
              <a:ext cx="182877" cy="192070"/>
              <a:chOff x="1509202" y="3627389"/>
              <a:chExt cx="334389" cy="343350"/>
            </a:xfrm>
          </p:grpSpPr>
          <p:sp>
            <p:nvSpPr>
              <p:cNvPr id="147" name="Google Shape;147;p3"/>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3"/>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3"/>
            <p:cNvGrpSpPr/>
            <p:nvPr/>
          </p:nvGrpSpPr>
          <p:grpSpPr>
            <a:xfrm>
              <a:off x="6623328" y="1902796"/>
              <a:ext cx="146317" cy="158031"/>
              <a:chOff x="5977101" y="3004938"/>
              <a:chExt cx="227235" cy="246270"/>
            </a:xfrm>
          </p:grpSpPr>
          <p:sp>
            <p:nvSpPr>
              <p:cNvPr id="153" name="Google Shape;153;p3"/>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 name="Google Shape;156;p3"/>
            <p:cNvGrpSpPr/>
            <p:nvPr/>
          </p:nvGrpSpPr>
          <p:grpSpPr>
            <a:xfrm>
              <a:off x="1212009" y="1118384"/>
              <a:ext cx="182877" cy="192070"/>
              <a:chOff x="1509202" y="3627389"/>
              <a:chExt cx="334389" cy="343350"/>
            </a:xfrm>
          </p:grpSpPr>
          <p:sp>
            <p:nvSpPr>
              <p:cNvPr id="157" name="Google Shape;157;p3"/>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 name="Google Shape;162;p3"/>
            <p:cNvGrpSpPr/>
            <p:nvPr/>
          </p:nvGrpSpPr>
          <p:grpSpPr>
            <a:xfrm>
              <a:off x="1053822" y="2408952"/>
              <a:ext cx="182877" cy="192070"/>
              <a:chOff x="1509202" y="3627389"/>
              <a:chExt cx="334389" cy="343350"/>
            </a:xfrm>
          </p:grpSpPr>
          <p:sp>
            <p:nvSpPr>
              <p:cNvPr id="163" name="Google Shape;163;p3"/>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 name="Google Shape;168;p3"/>
            <p:cNvGrpSpPr/>
            <p:nvPr/>
          </p:nvGrpSpPr>
          <p:grpSpPr>
            <a:xfrm>
              <a:off x="1786281" y="4316710"/>
              <a:ext cx="182877" cy="192070"/>
              <a:chOff x="1509202" y="3627389"/>
              <a:chExt cx="334389" cy="343350"/>
            </a:xfrm>
          </p:grpSpPr>
          <p:sp>
            <p:nvSpPr>
              <p:cNvPr id="169" name="Google Shape;169;p3"/>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 name="Google Shape;174;p3"/>
            <p:cNvGrpSpPr/>
            <p:nvPr/>
          </p:nvGrpSpPr>
          <p:grpSpPr>
            <a:xfrm>
              <a:off x="333149" y="4287850"/>
              <a:ext cx="131688" cy="145801"/>
              <a:chOff x="392069" y="2889775"/>
              <a:chExt cx="260150" cy="285213"/>
            </a:xfrm>
          </p:grpSpPr>
          <p:sp>
            <p:nvSpPr>
              <p:cNvPr id="175" name="Google Shape;175;p3"/>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 name="Google Shape;178;p3"/>
            <p:cNvGrpSpPr/>
            <p:nvPr/>
          </p:nvGrpSpPr>
          <p:grpSpPr>
            <a:xfrm>
              <a:off x="8294484" y="4204220"/>
              <a:ext cx="164588" cy="172807"/>
              <a:chOff x="7482237" y="2937046"/>
              <a:chExt cx="306152" cy="320428"/>
            </a:xfrm>
          </p:grpSpPr>
          <p:sp>
            <p:nvSpPr>
              <p:cNvPr id="179" name="Google Shape;179;p3"/>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3"/>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 name="Google Shape;182;p3"/>
            <p:cNvGrpSpPr/>
            <p:nvPr/>
          </p:nvGrpSpPr>
          <p:grpSpPr>
            <a:xfrm>
              <a:off x="333150" y="2652863"/>
              <a:ext cx="228602" cy="240023"/>
              <a:chOff x="6842675" y="1094413"/>
              <a:chExt cx="228602" cy="240023"/>
            </a:xfrm>
          </p:grpSpPr>
          <p:sp>
            <p:nvSpPr>
              <p:cNvPr id="183" name="Google Shape;183;p3"/>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 name="Google Shape;185;p3"/>
            <p:cNvGrpSpPr/>
            <p:nvPr/>
          </p:nvGrpSpPr>
          <p:grpSpPr>
            <a:xfrm>
              <a:off x="1847375" y="624375"/>
              <a:ext cx="228602" cy="240023"/>
              <a:chOff x="6842675" y="1094413"/>
              <a:chExt cx="228602" cy="240023"/>
            </a:xfrm>
          </p:grpSpPr>
          <p:sp>
            <p:nvSpPr>
              <p:cNvPr id="186" name="Google Shape;186;p3"/>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 name="Google Shape;188;p3"/>
            <p:cNvGrpSpPr/>
            <p:nvPr/>
          </p:nvGrpSpPr>
          <p:grpSpPr>
            <a:xfrm>
              <a:off x="5475638" y="4608500"/>
              <a:ext cx="228602" cy="240023"/>
              <a:chOff x="6842675" y="1094413"/>
              <a:chExt cx="228602" cy="240023"/>
            </a:xfrm>
          </p:grpSpPr>
          <p:sp>
            <p:nvSpPr>
              <p:cNvPr id="189" name="Google Shape;189;p3"/>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 name="Google Shape;191;p3"/>
            <p:cNvGrpSpPr/>
            <p:nvPr/>
          </p:nvGrpSpPr>
          <p:grpSpPr>
            <a:xfrm>
              <a:off x="8098200" y="3470550"/>
              <a:ext cx="228597" cy="234096"/>
              <a:chOff x="8339450" y="3357475"/>
              <a:chExt cx="228597" cy="234096"/>
            </a:xfrm>
          </p:grpSpPr>
          <p:sp>
            <p:nvSpPr>
              <p:cNvPr id="192" name="Google Shape;192;p3"/>
              <p:cNvSpPr/>
              <p:nvPr/>
            </p:nvSpPr>
            <p:spPr>
              <a:xfrm>
                <a:off x="8339450" y="3357475"/>
                <a:ext cx="228597" cy="234096"/>
              </a:xfrm>
              <a:custGeom>
                <a:avLst/>
                <a:gdLst/>
                <a:ahLst/>
                <a:cxnLst/>
                <a:rect l="l" t="t" r="r" b="b"/>
                <a:pathLst>
                  <a:path w="11598" h="11877" extrusionOk="0">
                    <a:moveTo>
                      <a:pt x="5192" y="0"/>
                    </a:moveTo>
                    <a:cubicBezTo>
                      <a:pt x="5132" y="0"/>
                      <a:pt x="5053" y="0"/>
                      <a:pt x="4953" y="20"/>
                    </a:cubicBezTo>
                    <a:cubicBezTo>
                      <a:pt x="3999" y="120"/>
                      <a:pt x="3322" y="796"/>
                      <a:pt x="3223" y="1691"/>
                    </a:cubicBezTo>
                    <a:cubicBezTo>
                      <a:pt x="3163" y="2348"/>
                      <a:pt x="3163" y="3044"/>
                      <a:pt x="3223" y="3800"/>
                    </a:cubicBezTo>
                    <a:cubicBezTo>
                      <a:pt x="3044" y="3879"/>
                      <a:pt x="2865" y="3979"/>
                      <a:pt x="2706" y="4078"/>
                    </a:cubicBezTo>
                    <a:cubicBezTo>
                      <a:pt x="2646" y="4138"/>
                      <a:pt x="2586" y="4158"/>
                      <a:pt x="2507" y="4178"/>
                    </a:cubicBezTo>
                    <a:cubicBezTo>
                      <a:pt x="2407" y="4238"/>
                      <a:pt x="2288" y="4277"/>
                      <a:pt x="2188" y="4357"/>
                    </a:cubicBezTo>
                    <a:cubicBezTo>
                      <a:pt x="1691" y="4596"/>
                      <a:pt x="1074" y="4894"/>
                      <a:pt x="597" y="5471"/>
                    </a:cubicBezTo>
                    <a:cubicBezTo>
                      <a:pt x="119" y="6068"/>
                      <a:pt x="0" y="7241"/>
                      <a:pt x="577" y="8017"/>
                    </a:cubicBezTo>
                    <a:cubicBezTo>
                      <a:pt x="975" y="8554"/>
                      <a:pt x="1691" y="8574"/>
                      <a:pt x="1970" y="8614"/>
                    </a:cubicBezTo>
                    <a:cubicBezTo>
                      <a:pt x="2387" y="8634"/>
                      <a:pt x="2845" y="8634"/>
                      <a:pt x="3263" y="8654"/>
                    </a:cubicBezTo>
                    <a:lnTo>
                      <a:pt x="3263" y="8932"/>
                    </a:lnTo>
                    <a:cubicBezTo>
                      <a:pt x="3263" y="9251"/>
                      <a:pt x="3243" y="9549"/>
                      <a:pt x="3243" y="9867"/>
                    </a:cubicBezTo>
                    <a:cubicBezTo>
                      <a:pt x="3203" y="10723"/>
                      <a:pt x="3979" y="11817"/>
                      <a:pt x="4934" y="11876"/>
                    </a:cubicBezTo>
                    <a:lnTo>
                      <a:pt x="5053" y="11876"/>
                    </a:lnTo>
                    <a:cubicBezTo>
                      <a:pt x="5968" y="11876"/>
                      <a:pt x="6843" y="11061"/>
                      <a:pt x="7042" y="10325"/>
                    </a:cubicBezTo>
                    <a:cubicBezTo>
                      <a:pt x="7082" y="10126"/>
                      <a:pt x="7161" y="9887"/>
                      <a:pt x="7241" y="9668"/>
                    </a:cubicBezTo>
                    <a:cubicBezTo>
                      <a:pt x="7619" y="9927"/>
                      <a:pt x="8017" y="10146"/>
                      <a:pt x="8415" y="10345"/>
                    </a:cubicBezTo>
                    <a:cubicBezTo>
                      <a:pt x="8813" y="10544"/>
                      <a:pt x="9270" y="10663"/>
                      <a:pt x="9708" y="10663"/>
                    </a:cubicBezTo>
                    <a:cubicBezTo>
                      <a:pt x="9847" y="10663"/>
                      <a:pt x="10026" y="10643"/>
                      <a:pt x="10165" y="10623"/>
                    </a:cubicBezTo>
                    <a:cubicBezTo>
                      <a:pt x="10722" y="10504"/>
                      <a:pt x="11200" y="10106"/>
                      <a:pt x="11399" y="9529"/>
                    </a:cubicBezTo>
                    <a:cubicBezTo>
                      <a:pt x="11598" y="8833"/>
                      <a:pt x="11458" y="8077"/>
                      <a:pt x="11041" y="7560"/>
                    </a:cubicBezTo>
                    <a:cubicBezTo>
                      <a:pt x="10523" y="6883"/>
                      <a:pt x="10006" y="6227"/>
                      <a:pt x="9529" y="5570"/>
                    </a:cubicBezTo>
                    <a:cubicBezTo>
                      <a:pt x="9728" y="5292"/>
                      <a:pt x="9927" y="5053"/>
                      <a:pt x="10145" y="4795"/>
                    </a:cubicBezTo>
                    <a:cubicBezTo>
                      <a:pt x="11060" y="3681"/>
                      <a:pt x="10802" y="2706"/>
                      <a:pt x="10265" y="2208"/>
                    </a:cubicBezTo>
                    <a:cubicBezTo>
                      <a:pt x="9807" y="1771"/>
                      <a:pt x="9071" y="1472"/>
                      <a:pt x="8474" y="1453"/>
                    </a:cubicBezTo>
                    <a:lnTo>
                      <a:pt x="8435" y="1453"/>
                    </a:lnTo>
                    <a:cubicBezTo>
                      <a:pt x="7957" y="1453"/>
                      <a:pt x="7500" y="1612"/>
                      <a:pt x="7122" y="1811"/>
                    </a:cubicBezTo>
                    <a:cubicBezTo>
                      <a:pt x="7022" y="1612"/>
                      <a:pt x="6923" y="1453"/>
                      <a:pt x="6863" y="1274"/>
                    </a:cubicBezTo>
                    <a:cubicBezTo>
                      <a:pt x="6624" y="478"/>
                      <a:pt x="5988" y="0"/>
                      <a:pt x="5192"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8362176" y="3378821"/>
                <a:ext cx="188230" cy="195543"/>
              </a:xfrm>
              <a:custGeom>
                <a:avLst/>
                <a:gdLst/>
                <a:ahLst/>
                <a:cxnLst/>
                <a:rect l="l" t="t" r="r" b="b"/>
                <a:pathLst>
                  <a:path w="9550" h="9921" extrusionOk="0">
                    <a:moveTo>
                      <a:pt x="4128" y="0"/>
                    </a:moveTo>
                    <a:cubicBezTo>
                      <a:pt x="4081" y="0"/>
                      <a:pt x="4031" y="4"/>
                      <a:pt x="3979" y="11"/>
                    </a:cubicBezTo>
                    <a:cubicBezTo>
                      <a:pt x="3502" y="71"/>
                      <a:pt x="3184" y="389"/>
                      <a:pt x="3124" y="807"/>
                    </a:cubicBezTo>
                    <a:cubicBezTo>
                      <a:pt x="3084" y="1464"/>
                      <a:pt x="3084" y="2120"/>
                      <a:pt x="3144" y="2777"/>
                    </a:cubicBezTo>
                    <a:cubicBezTo>
                      <a:pt x="3184" y="3214"/>
                      <a:pt x="3124" y="3493"/>
                      <a:pt x="2686" y="3672"/>
                    </a:cubicBezTo>
                    <a:cubicBezTo>
                      <a:pt x="2408" y="3771"/>
                      <a:pt x="2149" y="3950"/>
                      <a:pt x="1891" y="4070"/>
                    </a:cubicBezTo>
                    <a:cubicBezTo>
                      <a:pt x="1314" y="4368"/>
                      <a:pt x="697" y="4587"/>
                      <a:pt x="260" y="5104"/>
                    </a:cubicBezTo>
                    <a:cubicBezTo>
                      <a:pt x="41" y="5383"/>
                      <a:pt x="1" y="6059"/>
                      <a:pt x="260" y="6437"/>
                    </a:cubicBezTo>
                    <a:cubicBezTo>
                      <a:pt x="399" y="6576"/>
                      <a:pt x="717" y="6636"/>
                      <a:pt x="936" y="6636"/>
                    </a:cubicBezTo>
                    <a:cubicBezTo>
                      <a:pt x="1692" y="6656"/>
                      <a:pt x="2408" y="6656"/>
                      <a:pt x="3144" y="6676"/>
                    </a:cubicBezTo>
                    <a:cubicBezTo>
                      <a:pt x="3184" y="6894"/>
                      <a:pt x="3204" y="6994"/>
                      <a:pt x="3204" y="7093"/>
                    </a:cubicBezTo>
                    <a:cubicBezTo>
                      <a:pt x="3184" y="7690"/>
                      <a:pt x="3144" y="8287"/>
                      <a:pt x="3144" y="8884"/>
                    </a:cubicBezTo>
                    <a:cubicBezTo>
                      <a:pt x="3124" y="9301"/>
                      <a:pt x="3582" y="9878"/>
                      <a:pt x="3920" y="9918"/>
                    </a:cubicBezTo>
                    <a:cubicBezTo>
                      <a:pt x="3935" y="9920"/>
                      <a:pt x="3951" y="9920"/>
                      <a:pt x="3968" y="9920"/>
                    </a:cubicBezTo>
                    <a:cubicBezTo>
                      <a:pt x="4362" y="9920"/>
                      <a:pt x="4898" y="9465"/>
                      <a:pt x="4994" y="9083"/>
                    </a:cubicBezTo>
                    <a:cubicBezTo>
                      <a:pt x="5133" y="8526"/>
                      <a:pt x="5332" y="7969"/>
                      <a:pt x="5591" y="7193"/>
                    </a:cubicBezTo>
                    <a:cubicBezTo>
                      <a:pt x="6386" y="7690"/>
                      <a:pt x="7023" y="8148"/>
                      <a:pt x="7699" y="8486"/>
                    </a:cubicBezTo>
                    <a:cubicBezTo>
                      <a:pt x="7941" y="8606"/>
                      <a:pt x="8262" y="8693"/>
                      <a:pt x="8551" y="8693"/>
                    </a:cubicBezTo>
                    <a:cubicBezTo>
                      <a:pt x="8643" y="8693"/>
                      <a:pt x="8732" y="8684"/>
                      <a:pt x="8813" y="8665"/>
                    </a:cubicBezTo>
                    <a:cubicBezTo>
                      <a:pt x="9390" y="8545"/>
                      <a:pt x="9549" y="7690"/>
                      <a:pt x="9171" y="7213"/>
                    </a:cubicBezTo>
                    <a:cubicBezTo>
                      <a:pt x="8575" y="6477"/>
                      <a:pt x="7998" y="5701"/>
                      <a:pt x="7421" y="4905"/>
                    </a:cubicBezTo>
                    <a:cubicBezTo>
                      <a:pt x="7361" y="4786"/>
                      <a:pt x="7361" y="4487"/>
                      <a:pt x="7421" y="4328"/>
                    </a:cubicBezTo>
                    <a:cubicBezTo>
                      <a:pt x="7679" y="3930"/>
                      <a:pt x="7998" y="3572"/>
                      <a:pt x="8296" y="3194"/>
                    </a:cubicBezTo>
                    <a:cubicBezTo>
                      <a:pt x="8674" y="2757"/>
                      <a:pt x="8813" y="2279"/>
                      <a:pt x="8495" y="1981"/>
                    </a:cubicBezTo>
                    <a:cubicBezTo>
                      <a:pt x="8197" y="1702"/>
                      <a:pt x="7759" y="1484"/>
                      <a:pt x="7361" y="1484"/>
                    </a:cubicBezTo>
                    <a:cubicBezTo>
                      <a:pt x="6963" y="1484"/>
                      <a:pt x="6526" y="1702"/>
                      <a:pt x="6168" y="1901"/>
                    </a:cubicBezTo>
                    <a:cubicBezTo>
                      <a:pt x="6020" y="1988"/>
                      <a:pt x="5896" y="2028"/>
                      <a:pt x="5788" y="2028"/>
                    </a:cubicBezTo>
                    <a:cubicBezTo>
                      <a:pt x="5576" y="2028"/>
                      <a:pt x="5431" y="1874"/>
                      <a:pt x="5312" y="1623"/>
                    </a:cubicBezTo>
                    <a:cubicBezTo>
                      <a:pt x="5133" y="1285"/>
                      <a:pt x="4934" y="927"/>
                      <a:pt x="4815" y="588"/>
                    </a:cubicBezTo>
                    <a:cubicBezTo>
                      <a:pt x="4693" y="187"/>
                      <a:pt x="4464" y="0"/>
                      <a:pt x="41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 name="Google Shape;194;p3"/>
            <p:cNvGrpSpPr/>
            <p:nvPr/>
          </p:nvGrpSpPr>
          <p:grpSpPr>
            <a:xfrm>
              <a:off x="6769658" y="4289660"/>
              <a:ext cx="131683" cy="142196"/>
              <a:chOff x="5977101" y="3004938"/>
              <a:chExt cx="227235" cy="246270"/>
            </a:xfrm>
          </p:grpSpPr>
          <p:sp>
            <p:nvSpPr>
              <p:cNvPr id="195" name="Google Shape;195;p3"/>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 name="Google Shape;198;p3"/>
            <p:cNvGrpSpPr/>
            <p:nvPr/>
          </p:nvGrpSpPr>
          <p:grpSpPr>
            <a:xfrm>
              <a:off x="7340988" y="864400"/>
              <a:ext cx="228602" cy="240023"/>
              <a:chOff x="6842675" y="1094413"/>
              <a:chExt cx="228602" cy="240023"/>
            </a:xfrm>
          </p:grpSpPr>
          <p:sp>
            <p:nvSpPr>
              <p:cNvPr id="199" name="Google Shape;199;p3"/>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01" name="Google Shape;201;p3"/>
          <p:cNvSpPr txBox="1">
            <a:spLocks noGrp="1"/>
          </p:cNvSpPr>
          <p:nvPr>
            <p:ph type="title" idx="2" hasCustomPrompt="1"/>
          </p:nvPr>
        </p:nvSpPr>
        <p:spPr>
          <a:xfrm>
            <a:off x="4812633" y="1360300"/>
            <a:ext cx="2566800" cy="1760800"/>
          </a:xfrm>
          <a:prstGeom prst="rect">
            <a:avLst/>
          </a:prstGeom>
        </p:spPr>
        <p:txBody>
          <a:bodyPr spcFirstLastPara="1" wrap="square" lIns="91425" tIns="216000" rIns="91425" bIns="36000" anchor="ctr" anchorCtr="0">
            <a:noAutofit/>
          </a:bodyPr>
          <a:lstStyle>
            <a:lvl1pPr lvl="0" algn="ctr" rtl="0">
              <a:lnSpc>
                <a:spcPct val="115000"/>
              </a:lnSpc>
              <a:spcBef>
                <a:spcPts val="0"/>
              </a:spcBef>
              <a:spcAft>
                <a:spcPts val="0"/>
              </a:spcAft>
              <a:buClr>
                <a:schemeClr val="lt1"/>
              </a:buClr>
              <a:buSzPts val="6200"/>
              <a:buNone/>
              <a:defRPr sz="8266">
                <a:solidFill>
                  <a:schemeClr val="lt1"/>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Tree>
    <p:extLst>
      <p:ext uri="{BB962C8B-B14F-4D97-AF65-F5344CB8AC3E}">
        <p14:creationId xmlns:p14="http://schemas.microsoft.com/office/powerpoint/2010/main" val="2898925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1143"/>
        <p:cNvGrpSpPr/>
        <p:nvPr/>
      </p:nvGrpSpPr>
      <p:grpSpPr>
        <a:xfrm>
          <a:off x="0" y="0"/>
          <a:ext cx="0" cy="0"/>
          <a:chOff x="0" y="0"/>
          <a:chExt cx="0" cy="0"/>
        </a:xfrm>
      </p:grpSpPr>
      <p:sp>
        <p:nvSpPr>
          <p:cNvPr id="1144" name="Google Shape;1144;p23"/>
          <p:cNvSpPr txBox="1">
            <a:spLocks noGrp="1"/>
          </p:cNvSpPr>
          <p:nvPr>
            <p:ph type="title"/>
          </p:nvPr>
        </p:nvSpPr>
        <p:spPr>
          <a:xfrm>
            <a:off x="960000" y="719328"/>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None/>
              <a:defRPr/>
            </a:lvl1pPr>
            <a:lvl2pPr lvl="1" rtl="0">
              <a:spcBef>
                <a:spcPts val="0"/>
              </a:spcBef>
              <a:spcAft>
                <a:spcPts val="0"/>
              </a:spcAft>
              <a:buSzPts val="3800"/>
              <a:buFont typeface="Grand Hotel"/>
              <a:buNone/>
              <a:defRPr sz="5067">
                <a:latin typeface="Grand Hotel"/>
                <a:ea typeface="Grand Hotel"/>
                <a:cs typeface="Grand Hotel"/>
                <a:sym typeface="Grand Hotel"/>
              </a:defRPr>
            </a:lvl2pPr>
            <a:lvl3pPr lvl="2" rtl="0">
              <a:spcBef>
                <a:spcPts val="0"/>
              </a:spcBef>
              <a:spcAft>
                <a:spcPts val="0"/>
              </a:spcAft>
              <a:buSzPts val="3800"/>
              <a:buFont typeface="Grand Hotel"/>
              <a:buNone/>
              <a:defRPr sz="5067">
                <a:latin typeface="Grand Hotel"/>
                <a:ea typeface="Grand Hotel"/>
                <a:cs typeface="Grand Hotel"/>
                <a:sym typeface="Grand Hotel"/>
              </a:defRPr>
            </a:lvl3pPr>
            <a:lvl4pPr lvl="3" rtl="0">
              <a:spcBef>
                <a:spcPts val="0"/>
              </a:spcBef>
              <a:spcAft>
                <a:spcPts val="0"/>
              </a:spcAft>
              <a:buSzPts val="3800"/>
              <a:buFont typeface="Grand Hotel"/>
              <a:buNone/>
              <a:defRPr sz="5067">
                <a:latin typeface="Grand Hotel"/>
                <a:ea typeface="Grand Hotel"/>
                <a:cs typeface="Grand Hotel"/>
                <a:sym typeface="Grand Hotel"/>
              </a:defRPr>
            </a:lvl4pPr>
            <a:lvl5pPr lvl="4" rtl="0">
              <a:spcBef>
                <a:spcPts val="0"/>
              </a:spcBef>
              <a:spcAft>
                <a:spcPts val="0"/>
              </a:spcAft>
              <a:buSzPts val="3800"/>
              <a:buFont typeface="Grand Hotel"/>
              <a:buNone/>
              <a:defRPr sz="5067">
                <a:latin typeface="Grand Hotel"/>
                <a:ea typeface="Grand Hotel"/>
                <a:cs typeface="Grand Hotel"/>
                <a:sym typeface="Grand Hotel"/>
              </a:defRPr>
            </a:lvl5pPr>
            <a:lvl6pPr lvl="5" rtl="0">
              <a:spcBef>
                <a:spcPts val="0"/>
              </a:spcBef>
              <a:spcAft>
                <a:spcPts val="0"/>
              </a:spcAft>
              <a:buSzPts val="3800"/>
              <a:buFont typeface="Grand Hotel"/>
              <a:buNone/>
              <a:defRPr sz="5067">
                <a:latin typeface="Grand Hotel"/>
                <a:ea typeface="Grand Hotel"/>
                <a:cs typeface="Grand Hotel"/>
                <a:sym typeface="Grand Hotel"/>
              </a:defRPr>
            </a:lvl6pPr>
            <a:lvl7pPr lvl="6" rtl="0">
              <a:spcBef>
                <a:spcPts val="0"/>
              </a:spcBef>
              <a:spcAft>
                <a:spcPts val="0"/>
              </a:spcAft>
              <a:buSzPts val="3800"/>
              <a:buFont typeface="Grand Hotel"/>
              <a:buNone/>
              <a:defRPr sz="5067">
                <a:latin typeface="Grand Hotel"/>
                <a:ea typeface="Grand Hotel"/>
                <a:cs typeface="Grand Hotel"/>
                <a:sym typeface="Grand Hotel"/>
              </a:defRPr>
            </a:lvl7pPr>
            <a:lvl8pPr lvl="7" rtl="0">
              <a:spcBef>
                <a:spcPts val="0"/>
              </a:spcBef>
              <a:spcAft>
                <a:spcPts val="0"/>
              </a:spcAft>
              <a:buSzPts val="3800"/>
              <a:buFont typeface="Grand Hotel"/>
              <a:buNone/>
              <a:defRPr sz="5067">
                <a:latin typeface="Grand Hotel"/>
                <a:ea typeface="Grand Hotel"/>
                <a:cs typeface="Grand Hotel"/>
                <a:sym typeface="Grand Hotel"/>
              </a:defRPr>
            </a:lvl8pPr>
            <a:lvl9pPr lvl="8" rtl="0">
              <a:spcBef>
                <a:spcPts val="0"/>
              </a:spcBef>
              <a:spcAft>
                <a:spcPts val="0"/>
              </a:spcAft>
              <a:buSzPts val="3800"/>
              <a:buFont typeface="Grand Hotel"/>
              <a:buNone/>
              <a:defRPr sz="5067">
                <a:latin typeface="Grand Hotel"/>
                <a:ea typeface="Grand Hotel"/>
                <a:cs typeface="Grand Hotel"/>
                <a:sym typeface="Grand Hotel"/>
              </a:defRPr>
            </a:lvl9pPr>
          </a:lstStyle>
          <a:p>
            <a:endParaRPr/>
          </a:p>
        </p:txBody>
      </p:sp>
      <p:grpSp>
        <p:nvGrpSpPr>
          <p:cNvPr id="1182" name="Google Shape;1182;p23"/>
          <p:cNvGrpSpPr/>
          <p:nvPr/>
        </p:nvGrpSpPr>
        <p:grpSpPr>
          <a:xfrm rot="-1721266" flipH="1">
            <a:off x="11399520" y="5437051"/>
            <a:ext cx="1254408" cy="1542374"/>
            <a:chOff x="-471477" y="3532220"/>
            <a:chExt cx="1127907" cy="1203748"/>
          </a:xfrm>
        </p:grpSpPr>
        <p:grpSp>
          <p:nvGrpSpPr>
            <p:cNvPr id="1183" name="Google Shape;1183;p23"/>
            <p:cNvGrpSpPr/>
            <p:nvPr/>
          </p:nvGrpSpPr>
          <p:grpSpPr>
            <a:xfrm rot="-3337597">
              <a:off x="-399600" y="3787421"/>
              <a:ext cx="984154" cy="693345"/>
              <a:chOff x="5978775" y="1688225"/>
              <a:chExt cx="984125" cy="693325"/>
            </a:xfrm>
          </p:grpSpPr>
          <p:sp>
            <p:nvSpPr>
              <p:cNvPr id="1184" name="Google Shape;1184;p23"/>
              <p:cNvSpPr/>
              <p:nvPr/>
            </p:nvSpPr>
            <p:spPr>
              <a:xfrm>
                <a:off x="5978775" y="1688225"/>
                <a:ext cx="927400" cy="693325"/>
              </a:xfrm>
              <a:custGeom>
                <a:avLst/>
                <a:gdLst/>
                <a:ahLst/>
                <a:cxnLst/>
                <a:rect l="l" t="t" r="r" b="b"/>
                <a:pathLst>
                  <a:path w="37096" h="27733" extrusionOk="0">
                    <a:moveTo>
                      <a:pt x="25396" y="0"/>
                    </a:moveTo>
                    <a:cubicBezTo>
                      <a:pt x="24651" y="0"/>
                      <a:pt x="23907" y="339"/>
                      <a:pt x="23162" y="1050"/>
                    </a:cubicBezTo>
                    <a:cubicBezTo>
                      <a:pt x="20419" y="3623"/>
                      <a:pt x="21773" y="7263"/>
                      <a:pt x="24008" y="9938"/>
                    </a:cubicBezTo>
                    <a:cubicBezTo>
                      <a:pt x="23957" y="10209"/>
                      <a:pt x="23907" y="10480"/>
                      <a:pt x="23839" y="10785"/>
                    </a:cubicBezTo>
                    <a:cubicBezTo>
                      <a:pt x="23365" y="11276"/>
                      <a:pt x="22874" y="11801"/>
                      <a:pt x="22383" y="12326"/>
                    </a:cubicBezTo>
                    <a:cubicBezTo>
                      <a:pt x="22569" y="10582"/>
                      <a:pt x="22146" y="8923"/>
                      <a:pt x="21469" y="7704"/>
                    </a:cubicBezTo>
                    <a:cubicBezTo>
                      <a:pt x="20791" y="6519"/>
                      <a:pt x="19860" y="5824"/>
                      <a:pt x="18912" y="5824"/>
                    </a:cubicBezTo>
                    <a:cubicBezTo>
                      <a:pt x="18286" y="5824"/>
                      <a:pt x="17388" y="6129"/>
                      <a:pt x="16694" y="7500"/>
                    </a:cubicBezTo>
                    <a:cubicBezTo>
                      <a:pt x="15153" y="10565"/>
                      <a:pt x="17016" y="13579"/>
                      <a:pt x="19403" y="15492"/>
                    </a:cubicBezTo>
                    <a:cubicBezTo>
                      <a:pt x="19386" y="15627"/>
                      <a:pt x="19352" y="15780"/>
                      <a:pt x="19335" y="15898"/>
                    </a:cubicBezTo>
                    <a:cubicBezTo>
                      <a:pt x="18878" y="16474"/>
                      <a:pt x="18387" y="17083"/>
                      <a:pt x="17896" y="17693"/>
                    </a:cubicBezTo>
                    <a:cubicBezTo>
                      <a:pt x="17100" y="18624"/>
                      <a:pt x="15932" y="19437"/>
                      <a:pt x="14392" y="20182"/>
                    </a:cubicBezTo>
                    <a:lnTo>
                      <a:pt x="13308" y="20639"/>
                    </a:lnTo>
                    <a:lnTo>
                      <a:pt x="12224" y="21062"/>
                    </a:lnTo>
                    <a:lnTo>
                      <a:pt x="11446" y="21333"/>
                    </a:lnTo>
                    <a:cubicBezTo>
                      <a:pt x="11547" y="21130"/>
                      <a:pt x="11632" y="20910"/>
                      <a:pt x="11717" y="20672"/>
                    </a:cubicBezTo>
                    <a:cubicBezTo>
                      <a:pt x="14696" y="17236"/>
                      <a:pt x="14916" y="13138"/>
                      <a:pt x="13850" y="10802"/>
                    </a:cubicBezTo>
                    <a:cubicBezTo>
                      <a:pt x="13257" y="9464"/>
                      <a:pt x="12275" y="8703"/>
                      <a:pt x="11124" y="8703"/>
                    </a:cubicBezTo>
                    <a:cubicBezTo>
                      <a:pt x="10531" y="8703"/>
                      <a:pt x="9939" y="8923"/>
                      <a:pt x="9363" y="9346"/>
                    </a:cubicBezTo>
                    <a:cubicBezTo>
                      <a:pt x="6129" y="11716"/>
                      <a:pt x="8551" y="17981"/>
                      <a:pt x="9617" y="20385"/>
                    </a:cubicBezTo>
                    <a:cubicBezTo>
                      <a:pt x="9431" y="20740"/>
                      <a:pt x="9245" y="21079"/>
                      <a:pt x="9008" y="21384"/>
                    </a:cubicBezTo>
                    <a:cubicBezTo>
                      <a:pt x="8940" y="21451"/>
                      <a:pt x="8906" y="21502"/>
                      <a:pt x="8855" y="21587"/>
                    </a:cubicBezTo>
                    <a:cubicBezTo>
                      <a:pt x="8771" y="21705"/>
                      <a:pt x="8686" y="21807"/>
                      <a:pt x="8635" y="21875"/>
                    </a:cubicBezTo>
                    <a:lnTo>
                      <a:pt x="8584" y="21908"/>
                    </a:lnTo>
                    <a:cubicBezTo>
                      <a:pt x="8432" y="22061"/>
                      <a:pt x="8313" y="22179"/>
                      <a:pt x="8161" y="22315"/>
                    </a:cubicBezTo>
                    <a:cubicBezTo>
                      <a:pt x="8127" y="22349"/>
                      <a:pt x="8060" y="22399"/>
                      <a:pt x="8009" y="22433"/>
                    </a:cubicBezTo>
                    <a:cubicBezTo>
                      <a:pt x="7569" y="22569"/>
                      <a:pt x="7128" y="22721"/>
                      <a:pt x="6688" y="22840"/>
                    </a:cubicBezTo>
                    <a:cubicBezTo>
                      <a:pt x="4690" y="23449"/>
                      <a:pt x="2625" y="24059"/>
                      <a:pt x="627" y="24854"/>
                    </a:cubicBezTo>
                    <a:cubicBezTo>
                      <a:pt x="204" y="25024"/>
                      <a:pt x="1" y="25481"/>
                      <a:pt x="136" y="25904"/>
                    </a:cubicBezTo>
                    <a:lnTo>
                      <a:pt x="170" y="25972"/>
                    </a:lnTo>
                    <a:cubicBezTo>
                      <a:pt x="271" y="26327"/>
                      <a:pt x="610" y="26564"/>
                      <a:pt x="966" y="26564"/>
                    </a:cubicBezTo>
                    <a:cubicBezTo>
                      <a:pt x="1033" y="26564"/>
                      <a:pt x="1118" y="26564"/>
                      <a:pt x="1186" y="26547"/>
                    </a:cubicBezTo>
                    <a:cubicBezTo>
                      <a:pt x="2303" y="26243"/>
                      <a:pt x="3438" y="25972"/>
                      <a:pt x="4572" y="25701"/>
                    </a:cubicBezTo>
                    <a:cubicBezTo>
                      <a:pt x="6553" y="25210"/>
                      <a:pt x="8601" y="24702"/>
                      <a:pt x="10616" y="24126"/>
                    </a:cubicBezTo>
                    <a:lnTo>
                      <a:pt x="11259" y="23940"/>
                    </a:lnTo>
                    <a:lnTo>
                      <a:pt x="11886" y="24126"/>
                    </a:lnTo>
                    <a:cubicBezTo>
                      <a:pt x="12461" y="25311"/>
                      <a:pt x="13934" y="27733"/>
                      <a:pt x="16271" y="27733"/>
                    </a:cubicBezTo>
                    <a:cubicBezTo>
                      <a:pt x="16897" y="27733"/>
                      <a:pt x="17524" y="27563"/>
                      <a:pt x="18150" y="27208"/>
                    </a:cubicBezTo>
                    <a:cubicBezTo>
                      <a:pt x="19759" y="26293"/>
                      <a:pt x="19657" y="25125"/>
                      <a:pt x="19522" y="24685"/>
                    </a:cubicBezTo>
                    <a:cubicBezTo>
                      <a:pt x="19183" y="23415"/>
                      <a:pt x="17575" y="22467"/>
                      <a:pt x="15865" y="22095"/>
                    </a:cubicBezTo>
                    <a:cubicBezTo>
                      <a:pt x="16728" y="21638"/>
                      <a:pt x="17473" y="21147"/>
                      <a:pt x="18116" y="20639"/>
                    </a:cubicBezTo>
                    <a:lnTo>
                      <a:pt x="18370" y="20639"/>
                    </a:lnTo>
                    <a:cubicBezTo>
                      <a:pt x="19318" y="21891"/>
                      <a:pt x="21553" y="24465"/>
                      <a:pt x="24042" y="24465"/>
                    </a:cubicBezTo>
                    <a:cubicBezTo>
                      <a:pt x="25193" y="24465"/>
                      <a:pt x="26243" y="23923"/>
                      <a:pt x="27089" y="22840"/>
                    </a:cubicBezTo>
                    <a:cubicBezTo>
                      <a:pt x="28241" y="21401"/>
                      <a:pt x="28105" y="20300"/>
                      <a:pt x="27784" y="19623"/>
                    </a:cubicBezTo>
                    <a:cubicBezTo>
                      <a:pt x="27039" y="18099"/>
                      <a:pt x="24753" y="17557"/>
                      <a:pt x="22874" y="17557"/>
                    </a:cubicBezTo>
                    <a:cubicBezTo>
                      <a:pt x="22095" y="17557"/>
                      <a:pt x="21333" y="17642"/>
                      <a:pt x="20656" y="17811"/>
                    </a:cubicBezTo>
                    <a:cubicBezTo>
                      <a:pt x="21367" y="16880"/>
                      <a:pt x="22061" y="16034"/>
                      <a:pt x="22738" y="15204"/>
                    </a:cubicBezTo>
                    <a:lnTo>
                      <a:pt x="24753" y="14628"/>
                    </a:lnTo>
                    <a:cubicBezTo>
                      <a:pt x="25007" y="14561"/>
                      <a:pt x="25244" y="14476"/>
                      <a:pt x="25498" y="14425"/>
                    </a:cubicBezTo>
                    <a:cubicBezTo>
                      <a:pt x="25600" y="14374"/>
                      <a:pt x="25735" y="14357"/>
                      <a:pt x="25837" y="14307"/>
                    </a:cubicBezTo>
                    <a:cubicBezTo>
                      <a:pt x="27005" y="14967"/>
                      <a:pt x="29392" y="16135"/>
                      <a:pt x="31762" y="16135"/>
                    </a:cubicBezTo>
                    <a:cubicBezTo>
                      <a:pt x="32931" y="16135"/>
                      <a:pt x="33963" y="15864"/>
                      <a:pt x="34827" y="15289"/>
                    </a:cubicBezTo>
                    <a:cubicBezTo>
                      <a:pt x="36198" y="14391"/>
                      <a:pt x="36063" y="13325"/>
                      <a:pt x="35927" y="12867"/>
                    </a:cubicBezTo>
                    <a:cubicBezTo>
                      <a:pt x="35487" y="11344"/>
                      <a:pt x="33134" y="10159"/>
                      <a:pt x="30577" y="10159"/>
                    </a:cubicBezTo>
                    <a:cubicBezTo>
                      <a:pt x="28529" y="10159"/>
                      <a:pt x="26683" y="10920"/>
                      <a:pt x="25363" y="12326"/>
                    </a:cubicBezTo>
                    <a:cubicBezTo>
                      <a:pt x="25329" y="12343"/>
                      <a:pt x="25261" y="12343"/>
                      <a:pt x="25227" y="12360"/>
                    </a:cubicBezTo>
                    <a:cubicBezTo>
                      <a:pt x="25413" y="12156"/>
                      <a:pt x="25600" y="11970"/>
                      <a:pt x="25769" y="11750"/>
                    </a:cubicBezTo>
                    <a:cubicBezTo>
                      <a:pt x="26717" y="10717"/>
                      <a:pt x="27631" y="9803"/>
                      <a:pt x="28546" y="8957"/>
                    </a:cubicBezTo>
                    <a:cubicBezTo>
                      <a:pt x="31576" y="8347"/>
                      <a:pt x="36435" y="7060"/>
                      <a:pt x="36943" y="4825"/>
                    </a:cubicBezTo>
                    <a:cubicBezTo>
                      <a:pt x="37095" y="4182"/>
                      <a:pt x="36977" y="3268"/>
                      <a:pt x="35775" y="2371"/>
                    </a:cubicBezTo>
                    <a:cubicBezTo>
                      <a:pt x="35013" y="1829"/>
                      <a:pt x="34234" y="1524"/>
                      <a:pt x="33438" y="1524"/>
                    </a:cubicBezTo>
                    <a:cubicBezTo>
                      <a:pt x="30916" y="1524"/>
                      <a:pt x="29036" y="4267"/>
                      <a:pt x="27987" y="6248"/>
                    </a:cubicBezTo>
                    <a:cubicBezTo>
                      <a:pt x="28393" y="4571"/>
                      <a:pt x="28275" y="2946"/>
                      <a:pt x="27767" y="1778"/>
                    </a:cubicBezTo>
                    <a:cubicBezTo>
                      <a:pt x="27259" y="644"/>
                      <a:pt x="26412" y="0"/>
                      <a:pt x="25396" y="0"/>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3"/>
              <p:cNvSpPr/>
              <p:nvPr/>
            </p:nvSpPr>
            <p:spPr>
              <a:xfrm>
                <a:off x="6289450" y="2255600"/>
                <a:ext cx="200050" cy="102850"/>
              </a:xfrm>
              <a:custGeom>
                <a:avLst/>
                <a:gdLst/>
                <a:ahLst/>
                <a:cxnLst/>
                <a:rect l="l" t="t" r="r" b="b"/>
                <a:pathLst>
                  <a:path w="8002" h="4114" extrusionOk="0">
                    <a:moveTo>
                      <a:pt x="1985" y="1"/>
                    </a:moveTo>
                    <a:cubicBezTo>
                      <a:pt x="1274" y="1"/>
                      <a:pt x="581" y="136"/>
                      <a:pt x="1" y="449"/>
                    </a:cubicBezTo>
                    <a:cubicBezTo>
                      <a:pt x="1" y="449"/>
                      <a:pt x="1416" y="4114"/>
                      <a:pt x="3867" y="4114"/>
                    </a:cubicBezTo>
                    <a:cubicBezTo>
                      <a:pt x="4317" y="4114"/>
                      <a:pt x="4800" y="3991"/>
                      <a:pt x="5317" y="3700"/>
                    </a:cubicBezTo>
                    <a:cubicBezTo>
                      <a:pt x="8001" y="2182"/>
                      <a:pt x="4845" y="1"/>
                      <a:pt x="19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3"/>
              <p:cNvSpPr/>
              <p:nvPr/>
            </p:nvSpPr>
            <p:spPr>
              <a:xfrm>
                <a:off x="6679700" y="1747725"/>
                <a:ext cx="283200" cy="143675"/>
              </a:xfrm>
              <a:custGeom>
                <a:avLst/>
                <a:gdLst/>
                <a:ahLst/>
                <a:cxnLst/>
                <a:rect l="l" t="t" r="r" b="b"/>
                <a:pathLst>
                  <a:path w="11328" h="5747" extrusionOk="0">
                    <a:moveTo>
                      <a:pt x="5386" y="1"/>
                    </a:moveTo>
                    <a:cubicBezTo>
                      <a:pt x="2229" y="1"/>
                      <a:pt x="1" y="5747"/>
                      <a:pt x="1" y="5747"/>
                    </a:cubicBezTo>
                    <a:cubicBezTo>
                      <a:pt x="1" y="5747"/>
                      <a:pt x="11327" y="3681"/>
                      <a:pt x="7230" y="668"/>
                    </a:cubicBezTo>
                    <a:cubicBezTo>
                      <a:pt x="6589" y="199"/>
                      <a:pt x="5971" y="1"/>
                      <a:pt x="53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3"/>
              <p:cNvSpPr/>
              <p:nvPr/>
            </p:nvSpPr>
            <p:spPr>
              <a:xfrm>
                <a:off x="6446900" y="2145750"/>
                <a:ext cx="246150" cy="130500"/>
              </a:xfrm>
              <a:custGeom>
                <a:avLst/>
                <a:gdLst/>
                <a:ahLst/>
                <a:cxnLst/>
                <a:rect l="l" t="t" r="r" b="b"/>
                <a:pathLst>
                  <a:path w="9846" h="5220" extrusionOk="0">
                    <a:moveTo>
                      <a:pt x="4182" y="1"/>
                    </a:moveTo>
                    <a:cubicBezTo>
                      <a:pt x="2560" y="1"/>
                      <a:pt x="892" y="407"/>
                      <a:pt x="1" y="1220"/>
                    </a:cubicBezTo>
                    <a:cubicBezTo>
                      <a:pt x="1" y="1220"/>
                      <a:pt x="2630" y="5220"/>
                      <a:pt x="5339" y="5220"/>
                    </a:cubicBezTo>
                    <a:cubicBezTo>
                      <a:pt x="6155" y="5220"/>
                      <a:pt x="6978" y="4857"/>
                      <a:pt x="7738" y="3912"/>
                    </a:cubicBezTo>
                    <a:cubicBezTo>
                      <a:pt x="9846" y="1305"/>
                      <a:pt x="7087" y="1"/>
                      <a:pt x="41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3"/>
              <p:cNvSpPr/>
              <p:nvPr/>
            </p:nvSpPr>
            <p:spPr>
              <a:xfrm>
                <a:off x="6622150" y="1961350"/>
                <a:ext cx="271525" cy="106525"/>
              </a:xfrm>
              <a:custGeom>
                <a:avLst/>
                <a:gdLst/>
                <a:ahLst/>
                <a:cxnLst/>
                <a:rect l="l" t="t" r="r" b="b"/>
                <a:pathLst>
                  <a:path w="10861" h="4261" extrusionOk="0">
                    <a:moveTo>
                      <a:pt x="4875" y="1"/>
                    </a:moveTo>
                    <a:cubicBezTo>
                      <a:pt x="3164" y="1"/>
                      <a:pt x="1318" y="601"/>
                      <a:pt x="0" y="2230"/>
                    </a:cubicBezTo>
                    <a:cubicBezTo>
                      <a:pt x="0" y="2230"/>
                      <a:pt x="3085" y="4261"/>
                      <a:pt x="6044" y="4261"/>
                    </a:cubicBezTo>
                    <a:cubicBezTo>
                      <a:pt x="6963" y="4261"/>
                      <a:pt x="7870" y="4065"/>
                      <a:pt x="8668" y="3551"/>
                    </a:cubicBezTo>
                    <a:cubicBezTo>
                      <a:pt x="10860" y="2145"/>
                      <a:pt x="8108" y="1"/>
                      <a:pt x="48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3"/>
              <p:cNvSpPr/>
              <p:nvPr/>
            </p:nvSpPr>
            <p:spPr>
              <a:xfrm>
                <a:off x="6485425" y="1709025"/>
                <a:ext cx="204825" cy="224700"/>
              </a:xfrm>
              <a:custGeom>
                <a:avLst/>
                <a:gdLst/>
                <a:ahLst/>
                <a:cxnLst/>
                <a:rect l="l" t="t" r="r" b="b"/>
                <a:pathLst>
                  <a:path w="8193" h="8988" extrusionOk="0">
                    <a:moveTo>
                      <a:pt x="5117" y="1"/>
                    </a:moveTo>
                    <a:cubicBezTo>
                      <a:pt x="4630" y="1"/>
                      <a:pt x="4073" y="247"/>
                      <a:pt x="3471" y="810"/>
                    </a:cubicBezTo>
                    <a:cubicBezTo>
                      <a:pt x="0" y="4061"/>
                      <a:pt x="4792" y="8988"/>
                      <a:pt x="4792" y="8988"/>
                    </a:cubicBezTo>
                    <a:cubicBezTo>
                      <a:pt x="8192" y="5587"/>
                      <a:pt x="7440" y="1"/>
                      <a:pt x="5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3"/>
              <p:cNvSpPr/>
              <p:nvPr/>
            </p:nvSpPr>
            <p:spPr>
              <a:xfrm>
                <a:off x="6364800" y="1854950"/>
                <a:ext cx="186400" cy="213800"/>
              </a:xfrm>
              <a:custGeom>
                <a:avLst/>
                <a:gdLst/>
                <a:ahLst/>
                <a:cxnLst/>
                <a:rect l="l" t="t" r="r" b="b"/>
                <a:pathLst>
                  <a:path w="7456" h="8552" extrusionOk="0">
                    <a:moveTo>
                      <a:pt x="3481" y="0"/>
                    </a:moveTo>
                    <a:cubicBezTo>
                      <a:pt x="2959" y="0"/>
                      <a:pt x="2441" y="360"/>
                      <a:pt x="2015" y="1204"/>
                    </a:cubicBezTo>
                    <a:cubicBezTo>
                      <a:pt x="0" y="5183"/>
                      <a:pt x="5012" y="8552"/>
                      <a:pt x="5012" y="8552"/>
                    </a:cubicBezTo>
                    <a:cubicBezTo>
                      <a:pt x="7455" y="5013"/>
                      <a:pt x="5433" y="0"/>
                      <a:pt x="34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3"/>
              <p:cNvSpPr/>
              <p:nvPr/>
            </p:nvSpPr>
            <p:spPr>
              <a:xfrm>
                <a:off x="6144275" y="1925675"/>
                <a:ext cx="214475" cy="275575"/>
              </a:xfrm>
              <a:custGeom>
                <a:avLst/>
                <a:gdLst/>
                <a:ahLst/>
                <a:cxnLst/>
                <a:rect l="l" t="t" r="r" b="b"/>
                <a:pathLst>
                  <a:path w="8579" h="11023" extrusionOk="0">
                    <a:moveTo>
                      <a:pt x="4516" y="1"/>
                    </a:moveTo>
                    <a:cubicBezTo>
                      <a:pt x="4121" y="1"/>
                      <a:pt x="3699" y="144"/>
                      <a:pt x="3268" y="457"/>
                    </a:cubicBezTo>
                    <a:cubicBezTo>
                      <a:pt x="0" y="2862"/>
                      <a:pt x="4064" y="11022"/>
                      <a:pt x="4064" y="11022"/>
                    </a:cubicBezTo>
                    <a:cubicBezTo>
                      <a:pt x="8579" y="6272"/>
                      <a:pt x="7128" y="1"/>
                      <a:pt x="45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3"/>
              <p:cNvSpPr/>
              <p:nvPr/>
            </p:nvSpPr>
            <p:spPr>
              <a:xfrm>
                <a:off x="6002900" y="1806725"/>
                <a:ext cx="788575" cy="522350"/>
              </a:xfrm>
              <a:custGeom>
                <a:avLst/>
                <a:gdLst/>
                <a:ahLst/>
                <a:cxnLst/>
                <a:rect l="l" t="t" r="r" b="b"/>
                <a:pathLst>
                  <a:path w="31543" h="20894" extrusionOk="0">
                    <a:moveTo>
                      <a:pt x="31491" y="1"/>
                    </a:moveTo>
                    <a:cubicBezTo>
                      <a:pt x="30052" y="763"/>
                      <a:pt x="28766" y="1762"/>
                      <a:pt x="27513" y="2794"/>
                    </a:cubicBezTo>
                    <a:cubicBezTo>
                      <a:pt x="26294" y="3844"/>
                      <a:pt x="25109" y="4961"/>
                      <a:pt x="23957" y="6130"/>
                    </a:cubicBezTo>
                    <a:cubicBezTo>
                      <a:pt x="21689" y="8432"/>
                      <a:pt x="19572" y="10921"/>
                      <a:pt x="17591" y="13461"/>
                    </a:cubicBezTo>
                    <a:cubicBezTo>
                      <a:pt x="16576" y="14646"/>
                      <a:pt x="15204" y="15492"/>
                      <a:pt x="13765" y="16170"/>
                    </a:cubicBezTo>
                    <a:lnTo>
                      <a:pt x="12665" y="16661"/>
                    </a:lnTo>
                    <a:lnTo>
                      <a:pt x="11530" y="17084"/>
                    </a:lnTo>
                    <a:lnTo>
                      <a:pt x="10396" y="17490"/>
                    </a:lnTo>
                    <a:lnTo>
                      <a:pt x="9245" y="17863"/>
                    </a:lnTo>
                    <a:cubicBezTo>
                      <a:pt x="6180" y="18878"/>
                      <a:pt x="3031" y="19691"/>
                      <a:pt x="1" y="20876"/>
                    </a:cubicBezTo>
                    <a:lnTo>
                      <a:pt x="18" y="20893"/>
                    </a:lnTo>
                    <a:cubicBezTo>
                      <a:pt x="3150" y="20097"/>
                      <a:pt x="6316" y="19369"/>
                      <a:pt x="9448" y="18489"/>
                    </a:cubicBezTo>
                    <a:lnTo>
                      <a:pt x="10599" y="18117"/>
                    </a:lnTo>
                    <a:lnTo>
                      <a:pt x="11767" y="17727"/>
                    </a:lnTo>
                    <a:lnTo>
                      <a:pt x="12919" y="17270"/>
                    </a:lnTo>
                    <a:lnTo>
                      <a:pt x="14036" y="16762"/>
                    </a:lnTo>
                    <a:cubicBezTo>
                      <a:pt x="15492" y="16034"/>
                      <a:pt x="16931" y="15120"/>
                      <a:pt x="17998" y="13799"/>
                    </a:cubicBezTo>
                    <a:cubicBezTo>
                      <a:pt x="19962" y="11226"/>
                      <a:pt x="21976" y="8720"/>
                      <a:pt x="24194" y="6350"/>
                    </a:cubicBezTo>
                    <a:cubicBezTo>
                      <a:pt x="25295" y="5165"/>
                      <a:pt x="26429" y="4030"/>
                      <a:pt x="27648" y="2947"/>
                    </a:cubicBezTo>
                    <a:cubicBezTo>
                      <a:pt x="28867" y="1897"/>
                      <a:pt x="30120" y="881"/>
                      <a:pt x="31542" y="69"/>
                    </a:cubicBezTo>
                    <a:lnTo>
                      <a:pt x="314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23"/>
              <p:cNvSpPr/>
              <p:nvPr/>
            </p:nvSpPr>
            <p:spPr>
              <a:xfrm>
                <a:off x="6527325" y="1996925"/>
                <a:ext cx="265000" cy="52375"/>
              </a:xfrm>
              <a:custGeom>
                <a:avLst/>
                <a:gdLst/>
                <a:ahLst/>
                <a:cxnLst/>
                <a:rect l="l" t="t" r="r" b="b"/>
                <a:pathLst>
                  <a:path w="10600" h="2095" extrusionOk="0">
                    <a:moveTo>
                      <a:pt x="8450" y="1"/>
                    </a:moveTo>
                    <a:cubicBezTo>
                      <a:pt x="8263" y="1"/>
                      <a:pt x="8076" y="5"/>
                      <a:pt x="7890" y="12"/>
                    </a:cubicBezTo>
                    <a:cubicBezTo>
                      <a:pt x="6976" y="62"/>
                      <a:pt x="6079" y="215"/>
                      <a:pt x="5181" y="384"/>
                    </a:cubicBezTo>
                    <a:cubicBezTo>
                      <a:pt x="4301" y="553"/>
                      <a:pt x="3404" y="740"/>
                      <a:pt x="2540" y="1027"/>
                    </a:cubicBezTo>
                    <a:cubicBezTo>
                      <a:pt x="1677" y="1332"/>
                      <a:pt x="796" y="1654"/>
                      <a:pt x="1" y="2077"/>
                    </a:cubicBezTo>
                    <a:lnTo>
                      <a:pt x="1" y="2094"/>
                    </a:lnTo>
                    <a:lnTo>
                      <a:pt x="2625" y="1349"/>
                    </a:lnTo>
                    <a:cubicBezTo>
                      <a:pt x="3505" y="1095"/>
                      <a:pt x="4352" y="841"/>
                      <a:pt x="5249" y="638"/>
                    </a:cubicBezTo>
                    <a:cubicBezTo>
                      <a:pt x="6113" y="418"/>
                      <a:pt x="7027" y="266"/>
                      <a:pt x="7907" y="181"/>
                    </a:cubicBezTo>
                    <a:cubicBezTo>
                      <a:pt x="8268" y="147"/>
                      <a:pt x="8629" y="124"/>
                      <a:pt x="8990" y="124"/>
                    </a:cubicBezTo>
                    <a:cubicBezTo>
                      <a:pt x="9527" y="124"/>
                      <a:pt x="10063" y="175"/>
                      <a:pt x="10599" y="316"/>
                    </a:cubicBezTo>
                    <a:lnTo>
                      <a:pt x="10599" y="266"/>
                    </a:lnTo>
                    <a:cubicBezTo>
                      <a:pt x="9911" y="63"/>
                      <a:pt x="9181" y="1"/>
                      <a:pt x="84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23"/>
              <p:cNvSpPr/>
              <p:nvPr/>
            </p:nvSpPr>
            <p:spPr>
              <a:xfrm>
                <a:off x="6462575" y="1934975"/>
                <a:ext cx="34725" cy="175275"/>
              </a:xfrm>
              <a:custGeom>
                <a:avLst/>
                <a:gdLst/>
                <a:ahLst/>
                <a:cxnLst/>
                <a:rect l="l" t="t" r="r" b="b"/>
                <a:pathLst>
                  <a:path w="1389" h="7011" extrusionOk="0">
                    <a:moveTo>
                      <a:pt x="17" y="1"/>
                    </a:moveTo>
                    <a:lnTo>
                      <a:pt x="0" y="18"/>
                    </a:lnTo>
                    <a:lnTo>
                      <a:pt x="339" y="864"/>
                    </a:lnTo>
                    <a:cubicBezTo>
                      <a:pt x="423" y="1169"/>
                      <a:pt x="525" y="1440"/>
                      <a:pt x="610" y="1728"/>
                    </a:cubicBezTo>
                    <a:cubicBezTo>
                      <a:pt x="779" y="2303"/>
                      <a:pt x="931" y="2896"/>
                      <a:pt x="982" y="3488"/>
                    </a:cubicBezTo>
                    <a:cubicBezTo>
                      <a:pt x="1016" y="4081"/>
                      <a:pt x="999" y="4674"/>
                      <a:pt x="965" y="5266"/>
                    </a:cubicBezTo>
                    <a:cubicBezTo>
                      <a:pt x="900" y="5840"/>
                      <a:pt x="802" y="6398"/>
                      <a:pt x="597" y="6955"/>
                    </a:cubicBezTo>
                    <a:lnTo>
                      <a:pt x="597" y="6955"/>
                    </a:lnTo>
                    <a:cubicBezTo>
                      <a:pt x="798" y="6719"/>
                      <a:pt x="932" y="6449"/>
                      <a:pt x="1050" y="6147"/>
                    </a:cubicBezTo>
                    <a:cubicBezTo>
                      <a:pt x="1151" y="5876"/>
                      <a:pt x="1219" y="5554"/>
                      <a:pt x="1270" y="5266"/>
                    </a:cubicBezTo>
                    <a:cubicBezTo>
                      <a:pt x="1389" y="4657"/>
                      <a:pt x="1321" y="4030"/>
                      <a:pt x="1236" y="3421"/>
                    </a:cubicBezTo>
                    <a:cubicBezTo>
                      <a:pt x="1151" y="2811"/>
                      <a:pt x="965" y="2219"/>
                      <a:pt x="762" y="1643"/>
                    </a:cubicBezTo>
                    <a:cubicBezTo>
                      <a:pt x="661" y="1355"/>
                      <a:pt x="542" y="1084"/>
                      <a:pt x="423" y="797"/>
                    </a:cubicBezTo>
                    <a:lnTo>
                      <a:pt x="17" y="1"/>
                    </a:lnTo>
                    <a:close/>
                    <a:moveTo>
                      <a:pt x="597" y="6955"/>
                    </a:moveTo>
                    <a:lnTo>
                      <a:pt x="597" y="6955"/>
                    </a:lnTo>
                    <a:cubicBezTo>
                      <a:pt x="595" y="6956"/>
                      <a:pt x="594" y="6958"/>
                      <a:pt x="593" y="6959"/>
                    </a:cubicBezTo>
                    <a:lnTo>
                      <a:pt x="576" y="7010"/>
                    </a:lnTo>
                    <a:cubicBezTo>
                      <a:pt x="583" y="6992"/>
                      <a:pt x="590" y="6973"/>
                      <a:pt x="597" y="69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3"/>
              <p:cNvSpPr/>
              <p:nvPr/>
            </p:nvSpPr>
            <p:spPr>
              <a:xfrm>
                <a:off x="6592925" y="1780500"/>
                <a:ext cx="24575" cy="195575"/>
              </a:xfrm>
              <a:custGeom>
                <a:avLst/>
                <a:gdLst/>
                <a:ahLst/>
                <a:cxnLst/>
                <a:rect l="l" t="t" r="r" b="b"/>
                <a:pathLst>
                  <a:path w="983" h="7823" extrusionOk="0">
                    <a:moveTo>
                      <a:pt x="136" y="0"/>
                    </a:moveTo>
                    <a:lnTo>
                      <a:pt x="119" y="17"/>
                    </a:lnTo>
                    <a:cubicBezTo>
                      <a:pt x="441" y="610"/>
                      <a:pt x="610" y="1236"/>
                      <a:pt x="695" y="1896"/>
                    </a:cubicBezTo>
                    <a:cubicBezTo>
                      <a:pt x="780" y="2557"/>
                      <a:pt x="763" y="3217"/>
                      <a:pt x="695" y="3877"/>
                    </a:cubicBezTo>
                    <a:cubicBezTo>
                      <a:pt x="627" y="4521"/>
                      <a:pt x="492" y="5164"/>
                      <a:pt x="373" y="5824"/>
                    </a:cubicBezTo>
                    <a:cubicBezTo>
                      <a:pt x="272" y="6468"/>
                      <a:pt x="119" y="7128"/>
                      <a:pt x="1" y="7788"/>
                    </a:cubicBezTo>
                    <a:lnTo>
                      <a:pt x="35" y="7822"/>
                    </a:lnTo>
                    <a:cubicBezTo>
                      <a:pt x="339" y="7213"/>
                      <a:pt x="543" y="6586"/>
                      <a:pt x="712" y="5926"/>
                    </a:cubicBezTo>
                    <a:cubicBezTo>
                      <a:pt x="864" y="5266"/>
                      <a:pt x="949" y="4588"/>
                      <a:pt x="966" y="3911"/>
                    </a:cubicBezTo>
                    <a:cubicBezTo>
                      <a:pt x="983" y="3234"/>
                      <a:pt x="983" y="2540"/>
                      <a:pt x="864" y="1879"/>
                    </a:cubicBezTo>
                    <a:cubicBezTo>
                      <a:pt x="729" y="1202"/>
                      <a:pt x="509" y="576"/>
                      <a:pt x="1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23"/>
              <p:cNvSpPr/>
              <p:nvPr/>
            </p:nvSpPr>
            <p:spPr>
              <a:xfrm>
                <a:off x="6413050" y="2170150"/>
                <a:ext cx="187100" cy="38700"/>
              </a:xfrm>
              <a:custGeom>
                <a:avLst/>
                <a:gdLst/>
                <a:ahLst/>
                <a:cxnLst/>
                <a:rect l="l" t="t" r="r" b="b"/>
                <a:pathLst>
                  <a:path w="7484" h="1548" extrusionOk="0">
                    <a:moveTo>
                      <a:pt x="2554" y="0"/>
                    </a:moveTo>
                    <a:cubicBezTo>
                      <a:pt x="2345" y="0"/>
                      <a:pt x="2137" y="8"/>
                      <a:pt x="1930" y="24"/>
                    </a:cubicBezTo>
                    <a:cubicBezTo>
                      <a:pt x="1270" y="92"/>
                      <a:pt x="610" y="193"/>
                      <a:pt x="0" y="414"/>
                    </a:cubicBezTo>
                    <a:lnTo>
                      <a:pt x="17" y="481"/>
                    </a:lnTo>
                    <a:cubicBezTo>
                      <a:pt x="678" y="430"/>
                      <a:pt x="1338" y="414"/>
                      <a:pt x="1964" y="397"/>
                    </a:cubicBezTo>
                    <a:cubicBezTo>
                      <a:pt x="2419" y="373"/>
                      <a:pt x="2874" y="349"/>
                      <a:pt x="3329" y="349"/>
                    </a:cubicBezTo>
                    <a:cubicBezTo>
                      <a:pt x="3517" y="349"/>
                      <a:pt x="3706" y="353"/>
                      <a:pt x="3894" y="363"/>
                    </a:cubicBezTo>
                    <a:cubicBezTo>
                      <a:pt x="4521" y="414"/>
                      <a:pt x="5164" y="498"/>
                      <a:pt x="5774" y="684"/>
                    </a:cubicBezTo>
                    <a:cubicBezTo>
                      <a:pt x="6366" y="854"/>
                      <a:pt x="6959" y="1158"/>
                      <a:pt x="7467" y="1548"/>
                    </a:cubicBezTo>
                    <a:lnTo>
                      <a:pt x="7484" y="1531"/>
                    </a:lnTo>
                    <a:cubicBezTo>
                      <a:pt x="7027" y="1091"/>
                      <a:pt x="6434" y="752"/>
                      <a:pt x="5808" y="515"/>
                    </a:cubicBezTo>
                    <a:cubicBezTo>
                      <a:pt x="5198" y="278"/>
                      <a:pt x="4538" y="176"/>
                      <a:pt x="3894" y="92"/>
                    </a:cubicBezTo>
                    <a:cubicBezTo>
                      <a:pt x="3446" y="34"/>
                      <a:pt x="2997" y="0"/>
                      <a:pt x="25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23"/>
              <p:cNvSpPr/>
              <p:nvPr/>
            </p:nvSpPr>
            <p:spPr>
              <a:xfrm>
                <a:off x="6167975" y="2026825"/>
                <a:ext cx="103725" cy="254825"/>
              </a:xfrm>
              <a:custGeom>
                <a:avLst/>
                <a:gdLst/>
                <a:ahLst/>
                <a:cxnLst/>
                <a:rect l="l" t="t" r="r" b="b"/>
                <a:pathLst>
                  <a:path w="4149" h="10193" extrusionOk="0">
                    <a:moveTo>
                      <a:pt x="3979" y="1"/>
                    </a:moveTo>
                    <a:lnTo>
                      <a:pt x="4013" y="1474"/>
                    </a:lnTo>
                    <a:cubicBezTo>
                      <a:pt x="4013" y="1948"/>
                      <a:pt x="3979" y="2439"/>
                      <a:pt x="3962" y="2930"/>
                    </a:cubicBezTo>
                    <a:cubicBezTo>
                      <a:pt x="3895" y="3421"/>
                      <a:pt x="3861" y="3895"/>
                      <a:pt x="3759" y="4369"/>
                    </a:cubicBezTo>
                    <a:cubicBezTo>
                      <a:pt x="3658" y="4826"/>
                      <a:pt x="3573" y="5317"/>
                      <a:pt x="3404" y="5757"/>
                    </a:cubicBezTo>
                    <a:cubicBezTo>
                      <a:pt x="3116" y="6671"/>
                      <a:pt x="2693" y="7535"/>
                      <a:pt x="2134" y="8297"/>
                    </a:cubicBezTo>
                    <a:cubicBezTo>
                      <a:pt x="1998" y="8466"/>
                      <a:pt x="1863" y="8686"/>
                      <a:pt x="1694" y="8855"/>
                    </a:cubicBezTo>
                    <a:cubicBezTo>
                      <a:pt x="1524" y="9025"/>
                      <a:pt x="1372" y="9211"/>
                      <a:pt x="1186" y="9363"/>
                    </a:cubicBezTo>
                    <a:cubicBezTo>
                      <a:pt x="830" y="9685"/>
                      <a:pt x="441" y="9956"/>
                      <a:pt x="1" y="10159"/>
                    </a:cubicBezTo>
                    <a:lnTo>
                      <a:pt x="1" y="10193"/>
                    </a:lnTo>
                    <a:cubicBezTo>
                      <a:pt x="475" y="10057"/>
                      <a:pt x="915" y="9820"/>
                      <a:pt x="1321" y="9533"/>
                    </a:cubicBezTo>
                    <a:cubicBezTo>
                      <a:pt x="1744" y="9228"/>
                      <a:pt x="2066" y="8872"/>
                      <a:pt x="2388" y="8500"/>
                    </a:cubicBezTo>
                    <a:cubicBezTo>
                      <a:pt x="3031" y="7704"/>
                      <a:pt x="3404" y="6773"/>
                      <a:pt x="3658" y="5825"/>
                    </a:cubicBezTo>
                    <a:cubicBezTo>
                      <a:pt x="3827" y="5368"/>
                      <a:pt x="3895" y="4877"/>
                      <a:pt x="3979" y="4386"/>
                    </a:cubicBezTo>
                    <a:cubicBezTo>
                      <a:pt x="4064" y="3895"/>
                      <a:pt x="4081" y="3421"/>
                      <a:pt x="4132" y="2930"/>
                    </a:cubicBezTo>
                    <a:cubicBezTo>
                      <a:pt x="4132" y="2439"/>
                      <a:pt x="4149" y="1948"/>
                      <a:pt x="4132" y="1474"/>
                    </a:cubicBezTo>
                    <a:lnTo>
                      <a:pt x="401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3"/>
              <p:cNvSpPr/>
              <p:nvPr/>
            </p:nvSpPr>
            <p:spPr>
              <a:xfrm>
                <a:off x="6246275" y="2257450"/>
                <a:ext cx="150300" cy="53850"/>
              </a:xfrm>
              <a:custGeom>
                <a:avLst/>
                <a:gdLst/>
                <a:ahLst/>
                <a:cxnLst/>
                <a:rect l="l" t="t" r="r" b="b"/>
                <a:pathLst>
                  <a:path w="6012" h="2154" extrusionOk="0">
                    <a:moveTo>
                      <a:pt x="163" y="1"/>
                    </a:moveTo>
                    <a:cubicBezTo>
                      <a:pt x="115" y="1"/>
                      <a:pt x="66" y="1"/>
                      <a:pt x="18" y="3"/>
                    </a:cubicBezTo>
                    <a:lnTo>
                      <a:pt x="1" y="54"/>
                    </a:lnTo>
                    <a:cubicBezTo>
                      <a:pt x="526" y="223"/>
                      <a:pt x="1033" y="341"/>
                      <a:pt x="1541" y="494"/>
                    </a:cubicBezTo>
                    <a:cubicBezTo>
                      <a:pt x="2049" y="629"/>
                      <a:pt x="2591" y="731"/>
                      <a:pt x="3099" y="883"/>
                    </a:cubicBezTo>
                    <a:cubicBezTo>
                      <a:pt x="3607" y="1019"/>
                      <a:pt x="4115" y="1188"/>
                      <a:pt x="4589" y="1408"/>
                    </a:cubicBezTo>
                    <a:cubicBezTo>
                      <a:pt x="5080" y="1594"/>
                      <a:pt x="5554" y="1848"/>
                      <a:pt x="5994" y="2153"/>
                    </a:cubicBezTo>
                    <a:lnTo>
                      <a:pt x="6011" y="2119"/>
                    </a:lnTo>
                    <a:cubicBezTo>
                      <a:pt x="5588" y="1781"/>
                      <a:pt x="5148" y="1510"/>
                      <a:pt x="4657" y="1256"/>
                    </a:cubicBezTo>
                    <a:cubicBezTo>
                      <a:pt x="4183" y="1002"/>
                      <a:pt x="3692" y="816"/>
                      <a:pt x="3167" y="629"/>
                    </a:cubicBezTo>
                    <a:cubicBezTo>
                      <a:pt x="2676" y="426"/>
                      <a:pt x="2151" y="257"/>
                      <a:pt x="1626" y="155"/>
                    </a:cubicBezTo>
                    <a:cubicBezTo>
                      <a:pt x="1147" y="78"/>
                      <a:pt x="668" y="1"/>
                      <a:pt x="1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9" name="Google Shape;1199;p23"/>
            <p:cNvSpPr/>
            <p:nvPr/>
          </p:nvSpPr>
          <p:spPr>
            <a:xfrm>
              <a:off x="67275" y="3923761"/>
              <a:ext cx="50400" cy="53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3"/>
            <p:cNvSpPr/>
            <p:nvPr/>
          </p:nvSpPr>
          <p:spPr>
            <a:xfrm>
              <a:off x="166025" y="4200250"/>
              <a:ext cx="50400" cy="53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23"/>
            <p:cNvSpPr/>
            <p:nvPr/>
          </p:nvSpPr>
          <p:spPr>
            <a:xfrm>
              <a:off x="102307" y="4431643"/>
              <a:ext cx="50400" cy="53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2" name="Google Shape;1202;p23"/>
          <p:cNvGrpSpPr/>
          <p:nvPr/>
        </p:nvGrpSpPr>
        <p:grpSpPr>
          <a:xfrm flipH="1">
            <a:off x="-151443" y="5889866"/>
            <a:ext cx="935208" cy="968133"/>
            <a:chOff x="8473550" y="282850"/>
            <a:chExt cx="731029" cy="743492"/>
          </a:xfrm>
        </p:grpSpPr>
        <p:sp>
          <p:nvSpPr>
            <p:cNvPr id="1203" name="Google Shape;1203;p23"/>
            <p:cNvSpPr/>
            <p:nvPr/>
          </p:nvSpPr>
          <p:spPr>
            <a:xfrm>
              <a:off x="8473550" y="282850"/>
              <a:ext cx="731029" cy="743492"/>
            </a:xfrm>
            <a:custGeom>
              <a:avLst/>
              <a:gdLst/>
              <a:ahLst/>
              <a:cxnLst/>
              <a:rect l="l" t="t" r="r" b="b"/>
              <a:pathLst>
                <a:path w="29035" h="29530" extrusionOk="0">
                  <a:moveTo>
                    <a:pt x="12923" y="1"/>
                  </a:moveTo>
                  <a:cubicBezTo>
                    <a:pt x="11686" y="1"/>
                    <a:pt x="10586" y="606"/>
                    <a:pt x="10064" y="1623"/>
                  </a:cubicBezTo>
                  <a:cubicBezTo>
                    <a:pt x="9871" y="1980"/>
                    <a:pt x="9789" y="2365"/>
                    <a:pt x="9761" y="2750"/>
                  </a:cubicBezTo>
                  <a:lnTo>
                    <a:pt x="9651" y="2750"/>
                  </a:lnTo>
                  <a:cubicBezTo>
                    <a:pt x="9046" y="2750"/>
                    <a:pt x="8496" y="2915"/>
                    <a:pt x="8002" y="3218"/>
                  </a:cubicBezTo>
                  <a:cubicBezTo>
                    <a:pt x="7424" y="3602"/>
                    <a:pt x="6984" y="4235"/>
                    <a:pt x="6737" y="4977"/>
                  </a:cubicBezTo>
                  <a:cubicBezTo>
                    <a:pt x="6682" y="5225"/>
                    <a:pt x="6599" y="5472"/>
                    <a:pt x="6572" y="5692"/>
                  </a:cubicBezTo>
                  <a:lnTo>
                    <a:pt x="6269" y="5692"/>
                  </a:lnTo>
                  <a:cubicBezTo>
                    <a:pt x="5747" y="5692"/>
                    <a:pt x="5225" y="5830"/>
                    <a:pt x="4785" y="6104"/>
                  </a:cubicBezTo>
                  <a:cubicBezTo>
                    <a:pt x="3767" y="6737"/>
                    <a:pt x="3300" y="7892"/>
                    <a:pt x="3438" y="9321"/>
                  </a:cubicBezTo>
                  <a:cubicBezTo>
                    <a:pt x="2448" y="9459"/>
                    <a:pt x="2063" y="9624"/>
                    <a:pt x="1898" y="9734"/>
                  </a:cubicBezTo>
                  <a:cubicBezTo>
                    <a:pt x="716" y="10311"/>
                    <a:pt x="1" y="11466"/>
                    <a:pt x="56" y="12648"/>
                  </a:cubicBezTo>
                  <a:cubicBezTo>
                    <a:pt x="138" y="14050"/>
                    <a:pt x="1210" y="14958"/>
                    <a:pt x="2035" y="15508"/>
                  </a:cubicBezTo>
                  <a:cubicBezTo>
                    <a:pt x="5252" y="17735"/>
                    <a:pt x="9239" y="18972"/>
                    <a:pt x="13253" y="18972"/>
                  </a:cubicBezTo>
                  <a:cubicBezTo>
                    <a:pt x="13913" y="18972"/>
                    <a:pt x="14573" y="18944"/>
                    <a:pt x="15233" y="18862"/>
                  </a:cubicBezTo>
                  <a:cubicBezTo>
                    <a:pt x="15728" y="18999"/>
                    <a:pt x="16882" y="19247"/>
                    <a:pt x="17845" y="19247"/>
                  </a:cubicBezTo>
                  <a:cubicBezTo>
                    <a:pt x="17982" y="19247"/>
                    <a:pt x="18120" y="19247"/>
                    <a:pt x="18257" y="19219"/>
                  </a:cubicBezTo>
                  <a:cubicBezTo>
                    <a:pt x="18697" y="19164"/>
                    <a:pt x="19109" y="19082"/>
                    <a:pt x="19494" y="18889"/>
                  </a:cubicBezTo>
                  <a:cubicBezTo>
                    <a:pt x="22161" y="21721"/>
                    <a:pt x="24306" y="24993"/>
                    <a:pt x="25845" y="28567"/>
                  </a:cubicBezTo>
                  <a:cubicBezTo>
                    <a:pt x="26093" y="29145"/>
                    <a:pt x="26670" y="29530"/>
                    <a:pt x="27275" y="29530"/>
                  </a:cubicBezTo>
                  <a:cubicBezTo>
                    <a:pt x="27825" y="29530"/>
                    <a:pt x="28347" y="29255"/>
                    <a:pt x="28650" y="28760"/>
                  </a:cubicBezTo>
                  <a:cubicBezTo>
                    <a:pt x="28980" y="28292"/>
                    <a:pt x="29035" y="27743"/>
                    <a:pt x="28842" y="27220"/>
                  </a:cubicBezTo>
                  <a:cubicBezTo>
                    <a:pt x="27083" y="23151"/>
                    <a:pt x="24608" y="19522"/>
                    <a:pt x="21529" y="16332"/>
                  </a:cubicBezTo>
                  <a:cubicBezTo>
                    <a:pt x="21749" y="15095"/>
                    <a:pt x="21556" y="13748"/>
                    <a:pt x="20924" y="12648"/>
                  </a:cubicBezTo>
                  <a:cubicBezTo>
                    <a:pt x="20979" y="11686"/>
                    <a:pt x="20787" y="10641"/>
                    <a:pt x="20512" y="9486"/>
                  </a:cubicBezTo>
                  <a:cubicBezTo>
                    <a:pt x="19824" y="6792"/>
                    <a:pt x="18504" y="4262"/>
                    <a:pt x="16662" y="2118"/>
                  </a:cubicBezTo>
                  <a:cubicBezTo>
                    <a:pt x="16057" y="1403"/>
                    <a:pt x="15205" y="551"/>
                    <a:pt x="13995" y="166"/>
                  </a:cubicBezTo>
                  <a:cubicBezTo>
                    <a:pt x="13638" y="56"/>
                    <a:pt x="13308" y="1"/>
                    <a:pt x="12923" y="1"/>
                  </a:cubicBezTo>
                  <a:close/>
                </a:path>
              </a:pathLst>
            </a:custGeom>
            <a:solidFill>
              <a:schemeClr val="lt1"/>
            </a:solidFill>
            <a:ln>
              <a:noFill/>
            </a:ln>
            <a:effectLst>
              <a:outerShdw blurRad="42863" dist="28575" dir="6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b="1"/>
            </a:p>
          </p:txBody>
        </p:sp>
        <p:sp>
          <p:nvSpPr>
            <p:cNvPr id="1204" name="Google Shape;1204;p23"/>
            <p:cNvSpPr/>
            <p:nvPr/>
          </p:nvSpPr>
          <p:spPr>
            <a:xfrm>
              <a:off x="8505401" y="554230"/>
              <a:ext cx="408455" cy="175689"/>
            </a:xfrm>
            <a:custGeom>
              <a:avLst/>
              <a:gdLst/>
              <a:ahLst/>
              <a:cxnLst/>
              <a:rect l="l" t="t" r="r" b="b"/>
              <a:pathLst>
                <a:path w="16223" h="6978" extrusionOk="0">
                  <a:moveTo>
                    <a:pt x="3987" y="1"/>
                  </a:moveTo>
                  <a:cubicBezTo>
                    <a:pt x="3300" y="1"/>
                    <a:pt x="1760" y="55"/>
                    <a:pt x="1155" y="358"/>
                  </a:cubicBezTo>
                  <a:cubicBezTo>
                    <a:pt x="523" y="660"/>
                    <a:pt x="0" y="1293"/>
                    <a:pt x="83" y="1980"/>
                  </a:cubicBezTo>
                  <a:cubicBezTo>
                    <a:pt x="110" y="2750"/>
                    <a:pt x="798" y="3355"/>
                    <a:pt x="1430" y="3767"/>
                  </a:cubicBezTo>
                  <a:cubicBezTo>
                    <a:pt x="4472" y="5853"/>
                    <a:pt x="8132" y="6977"/>
                    <a:pt x="11799" y="6977"/>
                  </a:cubicBezTo>
                  <a:cubicBezTo>
                    <a:pt x="12773" y="6977"/>
                    <a:pt x="13747" y="6898"/>
                    <a:pt x="14710" y="6737"/>
                  </a:cubicBezTo>
                  <a:cubicBezTo>
                    <a:pt x="15205" y="6682"/>
                    <a:pt x="15727" y="6544"/>
                    <a:pt x="15947" y="6132"/>
                  </a:cubicBezTo>
                  <a:cubicBezTo>
                    <a:pt x="16222" y="5719"/>
                    <a:pt x="16085" y="5142"/>
                    <a:pt x="15782" y="4757"/>
                  </a:cubicBezTo>
                  <a:cubicBezTo>
                    <a:pt x="15480" y="4372"/>
                    <a:pt x="15040" y="4125"/>
                    <a:pt x="14573" y="3932"/>
                  </a:cubicBezTo>
                  <a:cubicBezTo>
                    <a:pt x="10916" y="2173"/>
                    <a:pt x="8771" y="880"/>
                    <a:pt x="4757" y="248"/>
                  </a:cubicBezTo>
                  <a:lnTo>
                    <a:pt x="398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23"/>
            <p:cNvSpPr/>
            <p:nvPr/>
          </p:nvSpPr>
          <p:spPr>
            <a:xfrm>
              <a:off x="8746312" y="323162"/>
              <a:ext cx="218088" cy="386827"/>
            </a:xfrm>
            <a:custGeom>
              <a:avLst/>
              <a:gdLst/>
              <a:ahLst/>
              <a:cxnLst/>
              <a:rect l="l" t="t" r="r" b="b"/>
              <a:pathLst>
                <a:path w="8662" h="15364" extrusionOk="0">
                  <a:moveTo>
                    <a:pt x="1957" y="0"/>
                  </a:moveTo>
                  <a:cubicBezTo>
                    <a:pt x="1299" y="0"/>
                    <a:pt x="638" y="299"/>
                    <a:pt x="330" y="874"/>
                  </a:cubicBezTo>
                  <a:cubicBezTo>
                    <a:pt x="1" y="1534"/>
                    <a:pt x="193" y="2304"/>
                    <a:pt x="440" y="3046"/>
                  </a:cubicBezTo>
                  <a:cubicBezTo>
                    <a:pt x="1760" y="6895"/>
                    <a:pt x="3740" y="10497"/>
                    <a:pt x="6297" y="13659"/>
                  </a:cubicBezTo>
                  <a:lnTo>
                    <a:pt x="6709" y="15364"/>
                  </a:lnTo>
                  <a:cubicBezTo>
                    <a:pt x="7699" y="14621"/>
                    <a:pt x="8304" y="13412"/>
                    <a:pt x="8496" y="12174"/>
                  </a:cubicBezTo>
                  <a:cubicBezTo>
                    <a:pt x="8661" y="10937"/>
                    <a:pt x="8496" y="9672"/>
                    <a:pt x="8166" y="8463"/>
                  </a:cubicBezTo>
                  <a:cubicBezTo>
                    <a:pt x="7561" y="5961"/>
                    <a:pt x="6324" y="3624"/>
                    <a:pt x="4647" y="1672"/>
                  </a:cubicBezTo>
                  <a:cubicBezTo>
                    <a:pt x="4097" y="1012"/>
                    <a:pt x="3437" y="352"/>
                    <a:pt x="2612" y="104"/>
                  </a:cubicBezTo>
                  <a:cubicBezTo>
                    <a:pt x="2404" y="35"/>
                    <a:pt x="2181" y="0"/>
                    <a:pt x="19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23"/>
            <p:cNvSpPr/>
            <p:nvPr/>
          </p:nvSpPr>
          <p:spPr>
            <a:xfrm>
              <a:off x="8588466" y="392505"/>
              <a:ext cx="356539" cy="307770"/>
            </a:xfrm>
            <a:custGeom>
              <a:avLst/>
              <a:gdLst/>
              <a:ahLst/>
              <a:cxnLst/>
              <a:rect l="l" t="t" r="r" b="b"/>
              <a:pathLst>
                <a:path w="14161" h="12224" extrusionOk="0">
                  <a:moveTo>
                    <a:pt x="4944" y="0"/>
                  </a:moveTo>
                  <a:cubicBezTo>
                    <a:pt x="4632" y="0"/>
                    <a:pt x="4335" y="68"/>
                    <a:pt x="4070" y="237"/>
                  </a:cubicBezTo>
                  <a:cubicBezTo>
                    <a:pt x="3685" y="485"/>
                    <a:pt x="3493" y="870"/>
                    <a:pt x="3355" y="1282"/>
                  </a:cubicBezTo>
                  <a:cubicBezTo>
                    <a:pt x="3080" y="2107"/>
                    <a:pt x="3163" y="3069"/>
                    <a:pt x="3630" y="3812"/>
                  </a:cubicBezTo>
                  <a:cubicBezTo>
                    <a:pt x="3034" y="3394"/>
                    <a:pt x="2295" y="2963"/>
                    <a:pt x="1598" y="2963"/>
                  </a:cubicBezTo>
                  <a:cubicBezTo>
                    <a:pt x="1331" y="2963"/>
                    <a:pt x="1070" y="3027"/>
                    <a:pt x="826" y="3179"/>
                  </a:cubicBezTo>
                  <a:cubicBezTo>
                    <a:pt x="56" y="3647"/>
                    <a:pt x="1" y="4801"/>
                    <a:pt x="248" y="5709"/>
                  </a:cubicBezTo>
                  <a:cubicBezTo>
                    <a:pt x="743" y="7468"/>
                    <a:pt x="1843" y="9035"/>
                    <a:pt x="3355" y="10053"/>
                  </a:cubicBezTo>
                  <a:cubicBezTo>
                    <a:pt x="4180" y="10603"/>
                    <a:pt x="5060" y="10960"/>
                    <a:pt x="5995" y="11290"/>
                  </a:cubicBezTo>
                  <a:cubicBezTo>
                    <a:pt x="7860" y="11890"/>
                    <a:pt x="9860" y="12223"/>
                    <a:pt x="11862" y="12223"/>
                  </a:cubicBezTo>
                  <a:cubicBezTo>
                    <a:pt x="12428" y="12223"/>
                    <a:pt x="12993" y="12197"/>
                    <a:pt x="13556" y="12142"/>
                  </a:cubicBezTo>
                  <a:lnTo>
                    <a:pt x="14160" y="11153"/>
                  </a:lnTo>
                  <a:cubicBezTo>
                    <a:pt x="13721" y="6533"/>
                    <a:pt x="10696" y="2272"/>
                    <a:pt x="6462" y="375"/>
                  </a:cubicBezTo>
                  <a:cubicBezTo>
                    <a:pt x="5972" y="172"/>
                    <a:pt x="5440" y="0"/>
                    <a:pt x="4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7" name="Google Shape;1207;p23"/>
            <p:cNvGrpSpPr/>
            <p:nvPr/>
          </p:nvGrpSpPr>
          <p:grpSpPr>
            <a:xfrm>
              <a:off x="8608836" y="398220"/>
              <a:ext cx="556591" cy="599369"/>
              <a:chOff x="8608836" y="398220"/>
              <a:chExt cx="556591" cy="599369"/>
            </a:xfrm>
          </p:grpSpPr>
          <p:sp>
            <p:nvSpPr>
              <p:cNvPr id="1208" name="Google Shape;1208;p23"/>
              <p:cNvSpPr/>
              <p:nvPr/>
            </p:nvSpPr>
            <p:spPr>
              <a:xfrm>
                <a:off x="8608836" y="651748"/>
                <a:ext cx="275945" cy="70975"/>
              </a:xfrm>
              <a:custGeom>
                <a:avLst/>
                <a:gdLst/>
                <a:ahLst/>
                <a:cxnLst/>
                <a:rect l="l" t="t" r="r" b="b"/>
                <a:pathLst>
                  <a:path w="10960" h="2819" extrusionOk="0">
                    <a:moveTo>
                      <a:pt x="291" y="1"/>
                    </a:moveTo>
                    <a:cubicBezTo>
                      <a:pt x="105" y="1"/>
                      <a:pt x="0" y="273"/>
                      <a:pt x="209" y="389"/>
                    </a:cubicBezTo>
                    <a:cubicBezTo>
                      <a:pt x="3236" y="1993"/>
                      <a:pt x="6605" y="2818"/>
                      <a:pt x="10039" y="2818"/>
                    </a:cubicBezTo>
                    <a:cubicBezTo>
                      <a:pt x="10254" y="2818"/>
                      <a:pt x="10469" y="2815"/>
                      <a:pt x="10684" y="2809"/>
                    </a:cubicBezTo>
                    <a:cubicBezTo>
                      <a:pt x="10959" y="2809"/>
                      <a:pt x="10959" y="2396"/>
                      <a:pt x="10684" y="2396"/>
                    </a:cubicBezTo>
                    <a:cubicBezTo>
                      <a:pt x="10479" y="2403"/>
                      <a:pt x="10274" y="2406"/>
                      <a:pt x="10069" y="2406"/>
                    </a:cubicBezTo>
                    <a:cubicBezTo>
                      <a:pt x="6704" y="2406"/>
                      <a:pt x="3382" y="1561"/>
                      <a:pt x="402" y="32"/>
                    </a:cubicBezTo>
                    <a:cubicBezTo>
                      <a:pt x="363" y="10"/>
                      <a:pt x="325" y="1"/>
                      <a:pt x="2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3"/>
              <p:cNvSpPr/>
              <p:nvPr/>
            </p:nvSpPr>
            <p:spPr>
              <a:xfrm>
                <a:off x="8837535" y="398220"/>
                <a:ext cx="120625" cy="233823"/>
              </a:xfrm>
              <a:custGeom>
                <a:avLst/>
                <a:gdLst/>
                <a:ahLst/>
                <a:cxnLst/>
                <a:rect l="l" t="t" r="r" b="b"/>
                <a:pathLst>
                  <a:path w="4791" h="9287" extrusionOk="0">
                    <a:moveTo>
                      <a:pt x="317" y="1"/>
                    </a:moveTo>
                    <a:cubicBezTo>
                      <a:pt x="157" y="1"/>
                      <a:pt x="1" y="150"/>
                      <a:pt x="117" y="285"/>
                    </a:cubicBezTo>
                    <a:cubicBezTo>
                      <a:pt x="1079" y="1577"/>
                      <a:pt x="2014" y="2870"/>
                      <a:pt x="2756" y="4244"/>
                    </a:cubicBezTo>
                    <a:cubicBezTo>
                      <a:pt x="3554" y="5702"/>
                      <a:pt x="4378" y="7379"/>
                      <a:pt x="4323" y="9056"/>
                    </a:cubicBezTo>
                    <a:cubicBezTo>
                      <a:pt x="4323" y="9211"/>
                      <a:pt x="4439" y="9286"/>
                      <a:pt x="4551" y="9286"/>
                    </a:cubicBezTo>
                    <a:cubicBezTo>
                      <a:pt x="4659" y="9286"/>
                      <a:pt x="4763" y="9218"/>
                      <a:pt x="4763" y="9083"/>
                    </a:cubicBezTo>
                    <a:cubicBezTo>
                      <a:pt x="4791" y="7406"/>
                      <a:pt x="4076" y="5757"/>
                      <a:pt x="3279" y="4327"/>
                    </a:cubicBezTo>
                    <a:cubicBezTo>
                      <a:pt x="2481" y="2842"/>
                      <a:pt x="1491" y="1440"/>
                      <a:pt x="502" y="93"/>
                    </a:cubicBezTo>
                    <a:cubicBezTo>
                      <a:pt x="453" y="27"/>
                      <a:pt x="384" y="1"/>
                      <a:pt x="3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3"/>
              <p:cNvSpPr/>
              <p:nvPr/>
            </p:nvSpPr>
            <p:spPr>
              <a:xfrm>
                <a:off x="8702274" y="597765"/>
                <a:ext cx="212548" cy="100609"/>
              </a:xfrm>
              <a:custGeom>
                <a:avLst/>
                <a:gdLst/>
                <a:ahLst/>
                <a:cxnLst/>
                <a:rect l="l" t="t" r="r" b="b"/>
                <a:pathLst>
                  <a:path w="8442" h="3996" extrusionOk="0">
                    <a:moveTo>
                      <a:pt x="292" y="0"/>
                    </a:moveTo>
                    <a:cubicBezTo>
                      <a:pt x="106" y="0"/>
                      <a:pt x="1" y="277"/>
                      <a:pt x="210" y="416"/>
                    </a:cubicBezTo>
                    <a:cubicBezTo>
                      <a:pt x="2602" y="2038"/>
                      <a:pt x="5296" y="3220"/>
                      <a:pt x="8073" y="3990"/>
                    </a:cubicBezTo>
                    <a:cubicBezTo>
                      <a:pt x="8089" y="3994"/>
                      <a:pt x="8104" y="3995"/>
                      <a:pt x="8118" y="3995"/>
                    </a:cubicBezTo>
                    <a:cubicBezTo>
                      <a:pt x="8336" y="3995"/>
                      <a:pt x="8441" y="3629"/>
                      <a:pt x="8183" y="3578"/>
                    </a:cubicBezTo>
                    <a:cubicBezTo>
                      <a:pt x="5379" y="2808"/>
                      <a:pt x="2767" y="1626"/>
                      <a:pt x="402" y="31"/>
                    </a:cubicBezTo>
                    <a:cubicBezTo>
                      <a:pt x="364" y="10"/>
                      <a:pt x="327" y="0"/>
                      <a:pt x="2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3"/>
              <p:cNvSpPr/>
              <p:nvPr/>
            </p:nvSpPr>
            <p:spPr>
              <a:xfrm>
                <a:off x="8816737" y="592376"/>
                <a:ext cx="107709" cy="83614"/>
              </a:xfrm>
              <a:custGeom>
                <a:avLst/>
                <a:gdLst/>
                <a:ahLst/>
                <a:cxnLst/>
                <a:rect l="l" t="t" r="r" b="b"/>
                <a:pathLst>
                  <a:path w="4278" h="3321" extrusionOk="0">
                    <a:moveTo>
                      <a:pt x="280" y="0"/>
                    </a:moveTo>
                    <a:cubicBezTo>
                      <a:pt x="124" y="0"/>
                      <a:pt x="1" y="277"/>
                      <a:pt x="200" y="410"/>
                    </a:cubicBezTo>
                    <a:cubicBezTo>
                      <a:pt x="1410" y="1317"/>
                      <a:pt x="2620" y="2280"/>
                      <a:pt x="3802" y="3270"/>
                    </a:cubicBezTo>
                    <a:cubicBezTo>
                      <a:pt x="3844" y="3305"/>
                      <a:pt x="3891" y="3320"/>
                      <a:pt x="3939" y="3320"/>
                    </a:cubicBezTo>
                    <a:cubicBezTo>
                      <a:pt x="4111" y="3320"/>
                      <a:pt x="4277" y="3118"/>
                      <a:pt x="4105" y="2967"/>
                    </a:cubicBezTo>
                    <a:cubicBezTo>
                      <a:pt x="2895" y="1977"/>
                      <a:pt x="1658" y="960"/>
                      <a:pt x="393" y="53"/>
                    </a:cubicBezTo>
                    <a:cubicBezTo>
                      <a:pt x="356" y="16"/>
                      <a:pt x="317" y="0"/>
                      <a:pt x="2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3"/>
              <p:cNvSpPr/>
              <p:nvPr/>
            </p:nvSpPr>
            <p:spPr>
              <a:xfrm>
                <a:off x="8761847" y="469251"/>
                <a:ext cx="177728" cy="185734"/>
              </a:xfrm>
              <a:custGeom>
                <a:avLst/>
                <a:gdLst/>
                <a:ahLst/>
                <a:cxnLst/>
                <a:rect l="l" t="t" r="r" b="b"/>
                <a:pathLst>
                  <a:path w="7059" h="7377" extrusionOk="0">
                    <a:moveTo>
                      <a:pt x="344" y="1"/>
                    </a:moveTo>
                    <a:cubicBezTo>
                      <a:pt x="161" y="1"/>
                      <a:pt x="0" y="220"/>
                      <a:pt x="153" y="351"/>
                    </a:cubicBezTo>
                    <a:cubicBezTo>
                      <a:pt x="2600" y="2358"/>
                      <a:pt x="4772" y="4695"/>
                      <a:pt x="6560" y="7280"/>
                    </a:cubicBezTo>
                    <a:cubicBezTo>
                      <a:pt x="6610" y="7347"/>
                      <a:pt x="6682" y="7376"/>
                      <a:pt x="6752" y="7376"/>
                    </a:cubicBezTo>
                    <a:cubicBezTo>
                      <a:pt x="6909" y="7376"/>
                      <a:pt x="7059" y="7231"/>
                      <a:pt x="6944" y="7060"/>
                    </a:cubicBezTo>
                    <a:cubicBezTo>
                      <a:pt x="5130" y="4448"/>
                      <a:pt x="2958" y="2083"/>
                      <a:pt x="483" y="49"/>
                    </a:cubicBezTo>
                    <a:cubicBezTo>
                      <a:pt x="439" y="15"/>
                      <a:pt x="391" y="1"/>
                      <a:pt x="3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3"/>
              <p:cNvSpPr/>
              <p:nvPr/>
            </p:nvSpPr>
            <p:spPr>
              <a:xfrm>
                <a:off x="8856393" y="608919"/>
                <a:ext cx="126013" cy="130268"/>
              </a:xfrm>
              <a:custGeom>
                <a:avLst/>
                <a:gdLst/>
                <a:ahLst/>
                <a:cxnLst/>
                <a:rect l="l" t="t" r="r" b="b"/>
                <a:pathLst>
                  <a:path w="5005" h="5174" extrusionOk="0">
                    <a:moveTo>
                      <a:pt x="3794" y="1"/>
                    </a:moveTo>
                    <a:cubicBezTo>
                      <a:pt x="3712" y="1"/>
                      <a:pt x="3629" y="111"/>
                      <a:pt x="3574" y="166"/>
                    </a:cubicBezTo>
                    <a:cubicBezTo>
                      <a:pt x="2282" y="1623"/>
                      <a:pt x="1100" y="3135"/>
                      <a:pt x="0" y="4757"/>
                    </a:cubicBezTo>
                    <a:cubicBezTo>
                      <a:pt x="0" y="4757"/>
                      <a:pt x="1545" y="5174"/>
                      <a:pt x="2574" y="5174"/>
                    </a:cubicBezTo>
                    <a:cubicBezTo>
                      <a:pt x="2634" y="5174"/>
                      <a:pt x="2693" y="5173"/>
                      <a:pt x="2750" y="5170"/>
                    </a:cubicBezTo>
                    <a:cubicBezTo>
                      <a:pt x="3574" y="5060"/>
                      <a:pt x="4152" y="4675"/>
                      <a:pt x="4454" y="4262"/>
                    </a:cubicBezTo>
                    <a:cubicBezTo>
                      <a:pt x="4564" y="4097"/>
                      <a:pt x="4619" y="3877"/>
                      <a:pt x="4702" y="3685"/>
                    </a:cubicBezTo>
                    <a:cubicBezTo>
                      <a:pt x="5004" y="2503"/>
                      <a:pt x="4812" y="1210"/>
                      <a:pt x="4124" y="221"/>
                    </a:cubicBezTo>
                    <a:cubicBezTo>
                      <a:pt x="4042" y="111"/>
                      <a:pt x="3932" y="1"/>
                      <a:pt x="37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3"/>
              <p:cNvSpPr/>
              <p:nvPr/>
            </p:nvSpPr>
            <p:spPr>
              <a:xfrm>
                <a:off x="8954515" y="703416"/>
                <a:ext cx="210912" cy="294174"/>
              </a:xfrm>
              <a:custGeom>
                <a:avLst/>
                <a:gdLst/>
                <a:ahLst/>
                <a:cxnLst/>
                <a:rect l="l" t="t" r="r" b="b"/>
                <a:pathLst>
                  <a:path w="8377" h="11684" extrusionOk="0">
                    <a:moveTo>
                      <a:pt x="373" y="1"/>
                    </a:moveTo>
                    <a:cubicBezTo>
                      <a:pt x="181" y="1"/>
                      <a:pt x="1" y="261"/>
                      <a:pt x="172" y="454"/>
                    </a:cubicBezTo>
                    <a:cubicBezTo>
                      <a:pt x="3444" y="3616"/>
                      <a:pt x="6056" y="7383"/>
                      <a:pt x="7843" y="11534"/>
                    </a:cubicBezTo>
                    <a:cubicBezTo>
                      <a:pt x="7887" y="11640"/>
                      <a:pt x="7962" y="11683"/>
                      <a:pt x="8039" y="11683"/>
                    </a:cubicBezTo>
                    <a:cubicBezTo>
                      <a:pt x="8203" y="11683"/>
                      <a:pt x="8377" y="11484"/>
                      <a:pt x="8283" y="11260"/>
                    </a:cubicBezTo>
                    <a:cubicBezTo>
                      <a:pt x="6469" y="7080"/>
                      <a:pt x="3829" y="3259"/>
                      <a:pt x="530" y="69"/>
                    </a:cubicBezTo>
                    <a:cubicBezTo>
                      <a:pt x="482" y="21"/>
                      <a:pt x="427" y="1"/>
                      <a:pt x="3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942566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10">
  <p:cSld name="Title only 10">
    <p:spTree>
      <p:nvGrpSpPr>
        <p:cNvPr id="1" name="Shape 1215"/>
        <p:cNvGrpSpPr/>
        <p:nvPr/>
      </p:nvGrpSpPr>
      <p:grpSpPr>
        <a:xfrm>
          <a:off x="0" y="0"/>
          <a:ext cx="0" cy="0"/>
          <a:chOff x="0" y="0"/>
          <a:chExt cx="0" cy="0"/>
        </a:xfrm>
      </p:grpSpPr>
      <p:sp>
        <p:nvSpPr>
          <p:cNvPr id="1216" name="Google Shape;1216;p24"/>
          <p:cNvSpPr txBox="1">
            <a:spLocks noGrp="1"/>
          </p:cNvSpPr>
          <p:nvPr>
            <p:ph type="title"/>
          </p:nvPr>
        </p:nvSpPr>
        <p:spPr>
          <a:xfrm>
            <a:off x="960000" y="719328"/>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None/>
              <a:defRPr/>
            </a:lvl1pPr>
            <a:lvl2pPr lvl="1" rtl="0">
              <a:spcBef>
                <a:spcPts val="0"/>
              </a:spcBef>
              <a:spcAft>
                <a:spcPts val="0"/>
              </a:spcAft>
              <a:buSzPts val="3800"/>
              <a:buFont typeface="Grand Hotel"/>
              <a:buNone/>
              <a:defRPr sz="5067">
                <a:latin typeface="Grand Hotel"/>
                <a:ea typeface="Grand Hotel"/>
                <a:cs typeface="Grand Hotel"/>
                <a:sym typeface="Grand Hotel"/>
              </a:defRPr>
            </a:lvl2pPr>
            <a:lvl3pPr lvl="2" rtl="0">
              <a:spcBef>
                <a:spcPts val="0"/>
              </a:spcBef>
              <a:spcAft>
                <a:spcPts val="0"/>
              </a:spcAft>
              <a:buSzPts val="3800"/>
              <a:buFont typeface="Grand Hotel"/>
              <a:buNone/>
              <a:defRPr sz="5067">
                <a:latin typeface="Grand Hotel"/>
                <a:ea typeface="Grand Hotel"/>
                <a:cs typeface="Grand Hotel"/>
                <a:sym typeface="Grand Hotel"/>
              </a:defRPr>
            </a:lvl3pPr>
            <a:lvl4pPr lvl="3" rtl="0">
              <a:spcBef>
                <a:spcPts val="0"/>
              </a:spcBef>
              <a:spcAft>
                <a:spcPts val="0"/>
              </a:spcAft>
              <a:buSzPts val="3800"/>
              <a:buFont typeface="Grand Hotel"/>
              <a:buNone/>
              <a:defRPr sz="5067">
                <a:latin typeface="Grand Hotel"/>
                <a:ea typeface="Grand Hotel"/>
                <a:cs typeface="Grand Hotel"/>
                <a:sym typeface="Grand Hotel"/>
              </a:defRPr>
            </a:lvl4pPr>
            <a:lvl5pPr lvl="4" rtl="0">
              <a:spcBef>
                <a:spcPts val="0"/>
              </a:spcBef>
              <a:spcAft>
                <a:spcPts val="0"/>
              </a:spcAft>
              <a:buSzPts val="3800"/>
              <a:buFont typeface="Grand Hotel"/>
              <a:buNone/>
              <a:defRPr sz="5067">
                <a:latin typeface="Grand Hotel"/>
                <a:ea typeface="Grand Hotel"/>
                <a:cs typeface="Grand Hotel"/>
                <a:sym typeface="Grand Hotel"/>
              </a:defRPr>
            </a:lvl5pPr>
            <a:lvl6pPr lvl="5" rtl="0">
              <a:spcBef>
                <a:spcPts val="0"/>
              </a:spcBef>
              <a:spcAft>
                <a:spcPts val="0"/>
              </a:spcAft>
              <a:buSzPts val="3800"/>
              <a:buFont typeface="Grand Hotel"/>
              <a:buNone/>
              <a:defRPr sz="5067">
                <a:latin typeface="Grand Hotel"/>
                <a:ea typeface="Grand Hotel"/>
                <a:cs typeface="Grand Hotel"/>
                <a:sym typeface="Grand Hotel"/>
              </a:defRPr>
            </a:lvl6pPr>
            <a:lvl7pPr lvl="6" rtl="0">
              <a:spcBef>
                <a:spcPts val="0"/>
              </a:spcBef>
              <a:spcAft>
                <a:spcPts val="0"/>
              </a:spcAft>
              <a:buSzPts val="3800"/>
              <a:buFont typeface="Grand Hotel"/>
              <a:buNone/>
              <a:defRPr sz="5067">
                <a:latin typeface="Grand Hotel"/>
                <a:ea typeface="Grand Hotel"/>
                <a:cs typeface="Grand Hotel"/>
                <a:sym typeface="Grand Hotel"/>
              </a:defRPr>
            </a:lvl7pPr>
            <a:lvl8pPr lvl="7" rtl="0">
              <a:spcBef>
                <a:spcPts val="0"/>
              </a:spcBef>
              <a:spcAft>
                <a:spcPts val="0"/>
              </a:spcAft>
              <a:buSzPts val="3800"/>
              <a:buFont typeface="Grand Hotel"/>
              <a:buNone/>
              <a:defRPr sz="5067">
                <a:latin typeface="Grand Hotel"/>
                <a:ea typeface="Grand Hotel"/>
                <a:cs typeface="Grand Hotel"/>
                <a:sym typeface="Grand Hotel"/>
              </a:defRPr>
            </a:lvl8pPr>
            <a:lvl9pPr lvl="8" rtl="0">
              <a:spcBef>
                <a:spcPts val="0"/>
              </a:spcBef>
              <a:spcAft>
                <a:spcPts val="0"/>
              </a:spcAft>
              <a:buSzPts val="3800"/>
              <a:buFont typeface="Grand Hotel"/>
              <a:buNone/>
              <a:defRPr sz="5067">
                <a:latin typeface="Grand Hotel"/>
                <a:ea typeface="Grand Hotel"/>
                <a:cs typeface="Grand Hotel"/>
                <a:sym typeface="Grand Hotel"/>
              </a:defRPr>
            </a:lvl9pPr>
          </a:lstStyle>
          <a:p>
            <a:endParaRPr/>
          </a:p>
        </p:txBody>
      </p:sp>
      <p:grpSp>
        <p:nvGrpSpPr>
          <p:cNvPr id="1217" name="Google Shape;1217;p24"/>
          <p:cNvGrpSpPr/>
          <p:nvPr/>
        </p:nvGrpSpPr>
        <p:grpSpPr>
          <a:xfrm>
            <a:off x="459585" y="1162918"/>
            <a:ext cx="11276800" cy="4332167"/>
            <a:chOff x="344689" y="872188"/>
            <a:chExt cx="8457600" cy="3249125"/>
          </a:xfrm>
        </p:grpSpPr>
        <p:grpSp>
          <p:nvGrpSpPr>
            <p:cNvPr id="1218" name="Google Shape;1218;p24"/>
            <p:cNvGrpSpPr/>
            <p:nvPr/>
          </p:nvGrpSpPr>
          <p:grpSpPr>
            <a:xfrm flipH="1">
              <a:off x="1066386" y="3008685"/>
              <a:ext cx="131683" cy="142196"/>
              <a:chOff x="5977101" y="3004938"/>
              <a:chExt cx="227235" cy="246270"/>
            </a:xfrm>
          </p:grpSpPr>
          <p:sp>
            <p:nvSpPr>
              <p:cNvPr id="1219" name="Google Shape;1219;p24"/>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4"/>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4"/>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2" name="Google Shape;1222;p24"/>
            <p:cNvGrpSpPr/>
            <p:nvPr/>
          </p:nvGrpSpPr>
          <p:grpSpPr>
            <a:xfrm flipH="1">
              <a:off x="8100913" y="966396"/>
              <a:ext cx="131688" cy="145801"/>
              <a:chOff x="392069" y="2889775"/>
              <a:chExt cx="260150" cy="285213"/>
            </a:xfrm>
          </p:grpSpPr>
          <p:sp>
            <p:nvSpPr>
              <p:cNvPr id="1223" name="Google Shape;1223;p24"/>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4"/>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4"/>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24"/>
            <p:cNvGrpSpPr/>
            <p:nvPr/>
          </p:nvGrpSpPr>
          <p:grpSpPr>
            <a:xfrm flipH="1">
              <a:off x="8100918" y="3895773"/>
              <a:ext cx="182877" cy="192070"/>
              <a:chOff x="1509202" y="3627389"/>
              <a:chExt cx="334389" cy="343350"/>
            </a:xfrm>
          </p:grpSpPr>
          <p:sp>
            <p:nvSpPr>
              <p:cNvPr id="1227" name="Google Shape;1227;p24"/>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4"/>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4"/>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24"/>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24"/>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2" name="Google Shape;1232;p24"/>
            <p:cNvGrpSpPr/>
            <p:nvPr/>
          </p:nvGrpSpPr>
          <p:grpSpPr>
            <a:xfrm flipH="1">
              <a:off x="8573687" y="2359288"/>
              <a:ext cx="228602" cy="240023"/>
              <a:chOff x="6842675" y="1094413"/>
              <a:chExt cx="228602" cy="240023"/>
            </a:xfrm>
          </p:grpSpPr>
          <p:sp>
            <p:nvSpPr>
              <p:cNvPr id="1233" name="Google Shape;1233;p24"/>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4"/>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5" name="Google Shape;1235;p24"/>
            <p:cNvGrpSpPr/>
            <p:nvPr/>
          </p:nvGrpSpPr>
          <p:grpSpPr>
            <a:xfrm flipH="1">
              <a:off x="476362" y="872188"/>
              <a:ext cx="228602" cy="240023"/>
              <a:chOff x="6842675" y="1094413"/>
              <a:chExt cx="228602" cy="240023"/>
            </a:xfrm>
          </p:grpSpPr>
          <p:sp>
            <p:nvSpPr>
              <p:cNvPr id="1236" name="Google Shape;1236;p24"/>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4"/>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8" name="Google Shape;1238;p24"/>
            <p:cNvGrpSpPr/>
            <p:nvPr/>
          </p:nvGrpSpPr>
          <p:grpSpPr>
            <a:xfrm flipH="1">
              <a:off x="344689" y="3975512"/>
              <a:ext cx="131688" cy="145801"/>
              <a:chOff x="392069" y="2889775"/>
              <a:chExt cx="260150" cy="285213"/>
            </a:xfrm>
          </p:grpSpPr>
          <p:sp>
            <p:nvSpPr>
              <p:cNvPr id="1239" name="Google Shape;1239;p24"/>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4"/>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4"/>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742785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1">
  <p:cSld name="Title only 11">
    <p:spTree>
      <p:nvGrpSpPr>
        <p:cNvPr id="1" name="Shape 1242"/>
        <p:cNvGrpSpPr/>
        <p:nvPr/>
      </p:nvGrpSpPr>
      <p:grpSpPr>
        <a:xfrm>
          <a:off x="0" y="0"/>
          <a:ext cx="0" cy="0"/>
          <a:chOff x="0" y="0"/>
          <a:chExt cx="0" cy="0"/>
        </a:xfrm>
      </p:grpSpPr>
      <p:sp>
        <p:nvSpPr>
          <p:cNvPr id="1243" name="Google Shape;1243;p25"/>
          <p:cNvSpPr txBox="1">
            <a:spLocks noGrp="1"/>
          </p:cNvSpPr>
          <p:nvPr>
            <p:ph type="title"/>
          </p:nvPr>
        </p:nvSpPr>
        <p:spPr>
          <a:xfrm>
            <a:off x="960000" y="719328"/>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None/>
              <a:defRPr/>
            </a:lvl1pPr>
            <a:lvl2pPr lvl="1" rtl="0">
              <a:spcBef>
                <a:spcPts val="0"/>
              </a:spcBef>
              <a:spcAft>
                <a:spcPts val="0"/>
              </a:spcAft>
              <a:buSzPts val="3800"/>
              <a:buFont typeface="Grand Hotel"/>
              <a:buNone/>
              <a:defRPr sz="5067">
                <a:latin typeface="Grand Hotel"/>
                <a:ea typeface="Grand Hotel"/>
                <a:cs typeface="Grand Hotel"/>
                <a:sym typeface="Grand Hotel"/>
              </a:defRPr>
            </a:lvl2pPr>
            <a:lvl3pPr lvl="2" rtl="0">
              <a:spcBef>
                <a:spcPts val="0"/>
              </a:spcBef>
              <a:spcAft>
                <a:spcPts val="0"/>
              </a:spcAft>
              <a:buSzPts val="3800"/>
              <a:buFont typeface="Grand Hotel"/>
              <a:buNone/>
              <a:defRPr sz="5067">
                <a:latin typeface="Grand Hotel"/>
                <a:ea typeface="Grand Hotel"/>
                <a:cs typeface="Grand Hotel"/>
                <a:sym typeface="Grand Hotel"/>
              </a:defRPr>
            </a:lvl3pPr>
            <a:lvl4pPr lvl="3" rtl="0">
              <a:spcBef>
                <a:spcPts val="0"/>
              </a:spcBef>
              <a:spcAft>
                <a:spcPts val="0"/>
              </a:spcAft>
              <a:buSzPts val="3800"/>
              <a:buFont typeface="Grand Hotel"/>
              <a:buNone/>
              <a:defRPr sz="5067">
                <a:latin typeface="Grand Hotel"/>
                <a:ea typeface="Grand Hotel"/>
                <a:cs typeface="Grand Hotel"/>
                <a:sym typeface="Grand Hotel"/>
              </a:defRPr>
            </a:lvl4pPr>
            <a:lvl5pPr lvl="4" rtl="0">
              <a:spcBef>
                <a:spcPts val="0"/>
              </a:spcBef>
              <a:spcAft>
                <a:spcPts val="0"/>
              </a:spcAft>
              <a:buSzPts val="3800"/>
              <a:buFont typeface="Grand Hotel"/>
              <a:buNone/>
              <a:defRPr sz="5067">
                <a:latin typeface="Grand Hotel"/>
                <a:ea typeface="Grand Hotel"/>
                <a:cs typeface="Grand Hotel"/>
                <a:sym typeface="Grand Hotel"/>
              </a:defRPr>
            </a:lvl5pPr>
            <a:lvl6pPr lvl="5" rtl="0">
              <a:spcBef>
                <a:spcPts val="0"/>
              </a:spcBef>
              <a:spcAft>
                <a:spcPts val="0"/>
              </a:spcAft>
              <a:buSzPts val="3800"/>
              <a:buFont typeface="Grand Hotel"/>
              <a:buNone/>
              <a:defRPr sz="5067">
                <a:latin typeface="Grand Hotel"/>
                <a:ea typeface="Grand Hotel"/>
                <a:cs typeface="Grand Hotel"/>
                <a:sym typeface="Grand Hotel"/>
              </a:defRPr>
            </a:lvl6pPr>
            <a:lvl7pPr lvl="6" rtl="0">
              <a:spcBef>
                <a:spcPts val="0"/>
              </a:spcBef>
              <a:spcAft>
                <a:spcPts val="0"/>
              </a:spcAft>
              <a:buSzPts val="3800"/>
              <a:buFont typeface="Grand Hotel"/>
              <a:buNone/>
              <a:defRPr sz="5067">
                <a:latin typeface="Grand Hotel"/>
                <a:ea typeface="Grand Hotel"/>
                <a:cs typeface="Grand Hotel"/>
                <a:sym typeface="Grand Hotel"/>
              </a:defRPr>
            </a:lvl7pPr>
            <a:lvl8pPr lvl="7" rtl="0">
              <a:spcBef>
                <a:spcPts val="0"/>
              </a:spcBef>
              <a:spcAft>
                <a:spcPts val="0"/>
              </a:spcAft>
              <a:buSzPts val="3800"/>
              <a:buFont typeface="Grand Hotel"/>
              <a:buNone/>
              <a:defRPr sz="5067">
                <a:latin typeface="Grand Hotel"/>
                <a:ea typeface="Grand Hotel"/>
                <a:cs typeface="Grand Hotel"/>
                <a:sym typeface="Grand Hotel"/>
              </a:defRPr>
            </a:lvl8pPr>
            <a:lvl9pPr lvl="8" rtl="0">
              <a:spcBef>
                <a:spcPts val="0"/>
              </a:spcBef>
              <a:spcAft>
                <a:spcPts val="0"/>
              </a:spcAft>
              <a:buSzPts val="3800"/>
              <a:buFont typeface="Grand Hotel"/>
              <a:buNone/>
              <a:defRPr sz="5067">
                <a:latin typeface="Grand Hotel"/>
                <a:ea typeface="Grand Hotel"/>
                <a:cs typeface="Grand Hotel"/>
                <a:sym typeface="Grand Hotel"/>
              </a:defRPr>
            </a:lvl9pPr>
          </a:lstStyle>
          <a:p>
            <a:endParaRPr/>
          </a:p>
        </p:txBody>
      </p:sp>
      <p:grpSp>
        <p:nvGrpSpPr>
          <p:cNvPr id="1244" name="Google Shape;1244;p25"/>
          <p:cNvGrpSpPr/>
          <p:nvPr/>
        </p:nvGrpSpPr>
        <p:grpSpPr>
          <a:xfrm>
            <a:off x="444201" y="891867"/>
            <a:ext cx="11322660" cy="5723340"/>
            <a:chOff x="333150" y="668900"/>
            <a:chExt cx="8491995" cy="4292505"/>
          </a:xfrm>
        </p:grpSpPr>
        <p:grpSp>
          <p:nvGrpSpPr>
            <p:cNvPr id="1245" name="Google Shape;1245;p25"/>
            <p:cNvGrpSpPr/>
            <p:nvPr/>
          </p:nvGrpSpPr>
          <p:grpSpPr>
            <a:xfrm>
              <a:off x="8556997" y="2452745"/>
              <a:ext cx="164588" cy="172807"/>
              <a:chOff x="7482237" y="2937046"/>
              <a:chExt cx="306152" cy="320428"/>
            </a:xfrm>
          </p:grpSpPr>
          <p:sp>
            <p:nvSpPr>
              <p:cNvPr id="1246" name="Google Shape;1246;p25"/>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5"/>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5"/>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9" name="Google Shape;1249;p25"/>
            <p:cNvGrpSpPr/>
            <p:nvPr/>
          </p:nvGrpSpPr>
          <p:grpSpPr>
            <a:xfrm>
              <a:off x="8547854" y="1482027"/>
              <a:ext cx="182877" cy="192070"/>
              <a:chOff x="1509202" y="3627389"/>
              <a:chExt cx="334389" cy="343350"/>
            </a:xfrm>
          </p:grpSpPr>
          <p:sp>
            <p:nvSpPr>
              <p:cNvPr id="1250" name="Google Shape;1250;p25"/>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5"/>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5"/>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5"/>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5"/>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5" name="Google Shape;1255;p25"/>
            <p:cNvGrpSpPr/>
            <p:nvPr/>
          </p:nvGrpSpPr>
          <p:grpSpPr>
            <a:xfrm>
              <a:off x="8678828" y="4070746"/>
              <a:ext cx="146317" cy="158031"/>
              <a:chOff x="5977101" y="3004938"/>
              <a:chExt cx="227235" cy="246270"/>
            </a:xfrm>
          </p:grpSpPr>
          <p:sp>
            <p:nvSpPr>
              <p:cNvPr id="1256" name="Google Shape;1256;p25"/>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5"/>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5"/>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9" name="Google Shape;1259;p25"/>
            <p:cNvGrpSpPr/>
            <p:nvPr/>
          </p:nvGrpSpPr>
          <p:grpSpPr>
            <a:xfrm>
              <a:off x="5453259" y="4210571"/>
              <a:ext cx="182877" cy="192070"/>
              <a:chOff x="1509202" y="3627389"/>
              <a:chExt cx="334389" cy="343350"/>
            </a:xfrm>
          </p:grpSpPr>
          <p:sp>
            <p:nvSpPr>
              <p:cNvPr id="1260" name="Google Shape;1260;p25"/>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5"/>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25"/>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25"/>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5"/>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5" name="Google Shape;1265;p25"/>
            <p:cNvGrpSpPr/>
            <p:nvPr/>
          </p:nvGrpSpPr>
          <p:grpSpPr>
            <a:xfrm>
              <a:off x="356009" y="4070740"/>
              <a:ext cx="182877" cy="192070"/>
              <a:chOff x="1509202" y="3627389"/>
              <a:chExt cx="334389" cy="343350"/>
            </a:xfrm>
          </p:grpSpPr>
          <p:sp>
            <p:nvSpPr>
              <p:cNvPr id="1266" name="Google Shape;1266;p25"/>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5"/>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5"/>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5"/>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25"/>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1" name="Google Shape;1271;p25"/>
            <p:cNvGrpSpPr/>
            <p:nvPr/>
          </p:nvGrpSpPr>
          <p:grpSpPr>
            <a:xfrm>
              <a:off x="333150" y="864396"/>
              <a:ext cx="131688" cy="145801"/>
              <a:chOff x="392069" y="2889775"/>
              <a:chExt cx="260150" cy="285213"/>
            </a:xfrm>
          </p:grpSpPr>
          <p:sp>
            <p:nvSpPr>
              <p:cNvPr id="1272" name="Google Shape;1272;p25"/>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5"/>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5"/>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5" name="Google Shape;1275;p25"/>
            <p:cNvGrpSpPr/>
            <p:nvPr/>
          </p:nvGrpSpPr>
          <p:grpSpPr>
            <a:xfrm>
              <a:off x="1569006" y="4769335"/>
              <a:ext cx="182877" cy="192070"/>
              <a:chOff x="1509202" y="3627389"/>
              <a:chExt cx="334389" cy="343350"/>
            </a:xfrm>
          </p:grpSpPr>
          <p:sp>
            <p:nvSpPr>
              <p:cNvPr id="1276" name="Google Shape;1276;p25"/>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5"/>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5"/>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5"/>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5"/>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1" name="Google Shape;1281;p25"/>
            <p:cNvGrpSpPr/>
            <p:nvPr/>
          </p:nvGrpSpPr>
          <p:grpSpPr>
            <a:xfrm>
              <a:off x="3786799" y="4233700"/>
              <a:ext cx="131688" cy="145801"/>
              <a:chOff x="392069" y="2889775"/>
              <a:chExt cx="260150" cy="285213"/>
            </a:xfrm>
          </p:grpSpPr>
          <p:sp>
            <p:nvSpPr>
              <p:cNvPr id="1282" name="Google Shape;1282;p25"/>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5"/>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5"/>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5" name="Google Shape;1285;p25"/>
            <p:cNvGrpSpPr/>
            <p:nvPr/>
          </p:nvGrpSpPr>
          <p:grpSpPr>
            <a:xfrm>
              <a:off x="7968875" y="668900"/>
              <a:ext cx="228602" cy="240023"/>
              <a:chOff x="6842675" y="1094413"/>
              <a:chExt cx="228602" cy="240023"/>
            </a:xfrm>
          </p:grpSpPr>
          <p:sp>
            <p:nvSpPr>
              <p:cNvPr id="1286" name="Google Shape;1286;p25"/>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5"/>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8" name="Google Shape;1288;p25"/>
            <p:cNvGrpSpPr/>
            <p:nvPr/>
          </p:nvGrpSpPr>
          <p:grpSpPr>
            <a:xfrm>
              <a:off x="333150" y="2652863"/>
              <a:ext cx="228602" cy="240023"/>
              <a:chOff x="6842675" y="1094413"/>
              <a:chExt cx="228602" cy="240023"/>
            </a:xfrm>
          </p:grpSpPr>
          <p:sp>
            <p:nvSpPr>
              <p:cNvPr id="1289" name="Google Shape;1289;p25"/>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5"/>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1" name="Google Shape;1291;p25"/>
            <p:cNvGrpSpPr/>
            <p:nvPr/>
          </p:nvGrpSpPr>
          <p:grpSpPr>
            <a:xfrm>
              <a:off x="7996450" y="4652063"/>
              <a:ext cx="228602" cy="240023"/>
              <a:chOff x="6842675" y="1094413"/>
              <a:chExt cx="228602" cy="240023"/>
            </a:xfrm>
          </p:grpSpPr>
          <p:sp>
            <p:nvSpPr>
              <p:cNvPr id="1292" name="Google Shape;1292;p25"/>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5"/>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4" name="Google Shape;1294;p25"/>
            <p:cNvGrpSpPr/>
            <p:nvPr/>
          </p:nvGrpSpPr>
          <p:grpSpPr>
            <a:xfrm>
              <a:off x="1312825" y="668900"/>
              <a:ext cx="228602" cy="240023"/>
              <a:chOff x="6842675" y="1094413"/>
              <a:chExt cx="228602" cy="240023"/>
            </a:xfrm>
          </p:grpSpPr>
          <p:sp>
            <p:nvSpPr>
              <p:cNvPr id="1295" name="Google Shape;1295;p25"/>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5"/>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132090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userDrawn="1">
  <p:cSld name="Title and text">
    <p:spTree>
      <p:nvGrpSpPr>
        <p:cNvPr id="1" name="Shape 1297"/>
        <p:cNvGrpSpPr/>
        <p:nvPr/>
      </p:nvGrpSpPr>
      <p:grpSpPr>
        <a:xfrm>
          <a:off x="0" y="0"/>
          <a:ext cx="0" cy="0"/>
          <a:chOff x="0" y="0"/>
          <a:chExt cx="0" cy="0"/>
        </a:xfrm>
      </p:grpSpPr>
      <p:grpSp>
        <p:nvGrpSpPr>
          <p:cNvPr id="1349" name="Google Shape;1349;p26"/>
          <p:cNvGrpSpPr/>
          <p:nvPr/>
        </p:nvGrpSpPr>
        <p:grpSpPr>
          <a:xfrm rot="-489459">
            <a:off x="11321743" y="-261887"/>
            <a:ext cx="372707" cy="1199488"/>
            <a:chOff x="8351775" y="-1675"/>
            <a:chExt cx="279525" cy="899599"/>
          </a:xfrm>
        </p:grpSpPr>
        <p:sp>
          <p:nvSpPr>
            <p:cNvPr id="1350" name="Google Shape;1350;p26"/>
            <p:cNvSpPr/>
            <p:nvPr/>
          </p:nvSpPr>
          <p:spPr>
            <a:xfrm rot="10800000" flipH="1">
              <a:off x="8351775" y="-1675"/>
              <a:ext cx="279525" cy="899599"/>
            </a:xfrm>
            <a:custGeom>
              <a:avLst/>
              <a:gdLst/>
              <a:ahLst/>
              <a:cxnLst/>
              <a:rect l="l" t="t" r="r" b="b"/>
              <a:pathLst>
                <a:path w="11181" h="39130" extrusionOk="0">
                  <a:moveTo>
                    <a:pt x="7222" y="0"/>
                  </a:moveTo>
                  <a:cubicBezTo>
                    <a:pt x="6685" y="0"/>
                    <a:pt x="6287" y="338"/>
                    <a:pt x="5929" y="677"/>
                  </a:cubicBezTo>
                  <a:lnTo>
                    <a:pt x="5790" y="816"/>
                  </a:lnTo>
                  <a:cubicBezTo>
                    <a:pt x="5491" y="1075"/>
                    <a:pt x="5392" y="1393"/>
                    <a:pt x="5332" y="1572"/>
                  </a:cubicBezTo>
                  <a:cubicBezTo>
                    <a:pt x="5332" y="1572"/>
                    <a:pt x="5312" y="1592"/>
                    <a:pt x="5312" y="1612"/>
                  </a:cubicBezTo>
                  <a:cubicBezTo>
                    <a:pt x="4735" y="3163"/>
                    <a:pt x="4496" y="4735"/>
                    <a:pt x="4596" y="6286"/>
                  </a:cubicBezTo>
                  <a:cubicBezTo>
                    <a:pt x="4596" y="6386"/>
                    <a:pt x="4616" y="6505"/>
                    <a:pt x="4616" y="6644"/>
                  </a:cubicBezTo>
                  <a:cubicBezTo>
                    <a:pt x="4417" y="6505"/>
                    <a:pt x="4158" y="6465"/>
                    <a:pt x="3939" y="6465"/>
                  </a:cubicBezTo>
                  <a:cubicBezTo>
                    <a:pt x="3562" y="6465"/>
                    <a:pt x="3223" y="6605"/>
                    <a:pt x="2945" y="6883"/>
                  </a:cubicBezTo>
                  <a:cubicBezTo>
                    <a:pt x="2448" y="7361"/>
                    <a:pt x="2149" y="8335"/>
                    <a:pt x="2507" y="8992"/>
                  </a:cubicBezTo>
                  <a:cubicBezTo>
                    <a:pt x="2905" y="9748"/>
                    <a:pt x="3343" y="10484"/>
                    <a:pt x="3800" y="11180"/>
                  </a:cubicBezTo>
                  <a:cubicBezTo>
                    <a:pt x="3522" y="11041"/>
                    <a:pt x="3203" y="10941"/>
                    <a:pt x="2865" y="10941"/>
                  </a:cubicBezTo>
                  <a:cubicBezTo>
                    <a:pt x="2746" y="10941"/>
                    <a:pt x="2646" y="10941"/>
                    <a:pt x="2547" y="10961"/>
                  </a:cubicBezTo>
                  <a:cubicBezTo>
                    <a:pt x="1751" y="11140"/>
                    <a:pt x="1334" y="12055"/>
                    <a:pt x="1334" y="12652"/>
                  </a:cubicBezTo>
                  <a:cubicBezTo>
                    <a:pt x="1334" y="13408"/>
                    <a:pt x="1453" y="14025"/>
                    <a:pt x="1712" y="14522"/>
                  </a:cubicBezTo>
                  <a:cubicBezTo>
                    <a:pt x="2229" y="15596"/>
                    <a:pt x="2825" y="16651"/>
                    <a:pt x="3363" y="17705"/>
                  </a:cubicBezTo>
                  <a:cubicBezTo>
                    <a:pt x="3681" y="18242"/>
                    <a:pt x="3959" y="18779"/>
                    <a:pt x="4238" y="19316"/>
                  </a:cubicBezTo>
                  <a:cubicBezTo>
                    <a:pt x="3900" y="18898"/>
                    <a:pt x="3422" y="18640"/>
                    <a:pt x="2925" y="18640"/>
                  </a:cubicBezTo>
                  <a:cubicBezTo>
                    <a:pt x="2686" y="18640"/>
                    <a:pt x="2428" y="18699"/>
                    <a:pt x="2209" y="18819"/>
                  </a:cubicBezTo>
                  <a:cubicBezTo>
                    <a:pt x="1513" y="19177"/>
                    <a:pt x="1135" y="20132"/>
                    <a:pt x="1194" y="20828"/>
                  </a:cubicBezTo>
                  <a:cubicBezTo>
                    <a:pt x="1413" y="23394"/>
                    <a:pt x="2308" y="25781"/>
                    <a:pt x="3144" y="27771"/>
                  </a:cubicBezTo>
                  <a:cubicBezTo>
                    <a:pt x="3303" y="28129"/>
                    <a:pt x="3502" y="28467"/>
                    <a:pt x="3681" y="28785"/>
                  </a:cubicBezTo>
                  <a:cubicBezTo>
                    <a:pt x="4039" y="29461"/>
                    <a:pt x="4377" y="30058"/>
                    <a:pt x="4337" y="30735"/>
                  </a:cubicBezTo>
                  <a:cubicBezTo>
                    <a:pt x="4238" y="30556"/>
                    <a:pt x="4138" y="30357"/>
                    <a:pt x="4039" y="30158"/>
                  </a:cubicBezTo>
                  <a:cubicBezTo>
                    <a:pt x="3741" y="29581"/>
                    <a:pt x="3382" y="29044"/>
                    <a:pt x="2945" y="28566"/>
                  </a:cubicBezTo>
                  <a:cubicBezTo>
                    <a:pt x="2547" y="28089"/>
                    <a:pt x="1910" y="28069"/>
                    <a:pt x="1712" y="28069"/>
                  </a:cubicBezTo>
                  <a:cubicBezTo>
                    <a:pt x="1453" y="28069"/>
                    <a:pt x="1234" y="28129"/>
                    <a:pt x="1035" y="28228"/>
                  </a:cubicBezTo>
                  <a:cubicBezTo>
                    <a:pt x="458" y="28487"/>
                    <a:pt x="140" y="29143"/>
                    <a:pt x="60" y="29640"/>
                  </a:cubicBezTo>
                  <a:cubicBezTo>
                    <a:pt x="1" y="30138"/>
                    <a:pt x="41" y="30675"/>
                    <a:pt x="239" y="31152"/>
                  </a:cubicBezTo>
                  <a:lnTo>
                    <a:pt x="418" y="31590"/>
                  </a:lnTo>
                  <a:cubicBezTo>
                    <a:pt x="995" y="33002"/>
                    <a:pt x="1552" y="34435"/>
                    <a:pt x="2229" y="35867"/>
                  </a:cubicBezTo>
                  <a:cubicBezTo>
                    <a:pt x="2547" y="36563"/>
                    <a:pt x="2945" y="37200"/>
                    <a:pt x="3343" y="37816"/>
                  </a:cubicBezTo>
                  <a:cubicBezTo>
                    <a:pt x="3522" y="38075"/>
                    <a:pt x="3701" y="38353"/>
                    <a:pt x="3840" y="38612"/>
                  </a:cubicBezTo>
                  <a:cubicBezTo>
                    <a:pt x="4019" y="38950"/>
                    <a:pt x="4337" y="39109"/>
                    <a:pt x="4695" y="39109"/>
                  </a:cubicBezTo>
                  <a:lnTo>
                    <a:pt x="4695" y="39129"/>
                  </a:lnTo>
                  <a:lnTo>
                    <a:pt x="7620" y="39129"/>
                  </a:lnTo>
                  <a:cubicBezTo>
                    <a:pt x="8037" y="39129"/>
                    <a:pt x="8415" y="38871"/>
                    <a:pt x="8574" y="38473"/>
                  </a:cubicBezTo>
                  <a:cubicBezTo>
                    <a:pt x="8734" y="37976"/>
                    <a:pt x="8913" y="37438"/>
                    <a:pt x="9092" y="36941"/>
                  </a:cubicBezTo>
                  <a:cubicBezTo>
                    <a:pt x="9509" y="35748"/>
                    <a:pt x="9967" y="34514"/>
                    <a:pt x="10325" y="33241"/>
                  </a:cubicBezTo>
                  <a:cubicBezTo>
                    <a:pt x="10584" y="32366"/>
                    <a:pt x="10703" y="31471"/>
                    <a:pt x="10802" y="30635"/>
                  </a:cubicBezTo>
                  <a:cubicBezTo>
                    <a:pt x="10822" y="30416"/>
                    <a:pt x="10862" y="30217"/>
                    <a:pt x="10882" y="29979"/>
                  </a:cubicBezTo>
                  <a:cubicBezTo>
                    <a:pt x="10962" y="29362"/>
                    <a:pt x="10484" y="28626"/>
                    <a:pt x="9887" y="28447"/>
                  </a:cubicBezTo>
                  <a:cubicBezTo>
                    <a:pt x="9728" y="28387"/>
                    <a:pt x="9589" y="28367"/>
                    <a:pt x="9410" y="28367"/>
                  </a:cubicBezTo>
                  <a:cubicBezTo>
                    <a:pt x="9072" y="28367"/>
                    <a:pt x="8694" y="28467"/>
                    <a:pt x="8415" y="28646"/>
                  </a:cubicBezTo>
                  <a:cubicBezTo>
                    <a:pt x="8077" y="28865"/>
                    <a:pt x="7739" y="29263"/>
                    <a:pt x="7600" y="29680"/>
                  </a:cubicBezTo>
                  <a:cubicBezTo>
                    <a:pt x="7500" y="29959"/>
                    <a:pt x="7421" y="30217"/>
                    <a:pt x="7321" y="30456"/>
                  </a:cubicBezTo>
                  <a:lnTo>
                    <a:pt x="7321" y="29760"/>
                  </a:lnTo>
                  <a:cubicBezTo>
                    <a:pt x="7321" y="29601"/>
                    <a:pt x="7341" y="29461"/>
                    <a:pt x="7381" y="29422"/>
                  </a:cubicBezTo>
                  <a:cubicBezTo>
                    <a:pt x="7580" y="29024"/>
                    <a:pt x="7779" y="28606"/>
                    <a:pt x="7998" y="28208"/>
                  </a:cubicBezTo>
                  <a:cubicBezTo>
                    <a:pt x="8276" y="27651"/>
                    <a:pt x="8574" y="27074"/>
                    <a:pt x="8833" y="26517"/>
                  </a:cubicBezTo>
                  <a:cubicBezTo>
                    <a:pt x="9271" y="25582"/>
                    <a:pt x="9669" y="24667"/>
                    <a:pt x="10027" y="23752"/>
                  </a:cubicBezTo>
                  <a:cubicBezTo>
                    <a:pt x="10206" y="23354"/>
                    <a:pt x="10365" y="22976"/>
                    <a:pt x="10524" y="22579"/>
                  </a:cubicBezTo>
                  <a:cubicBezTo>
                    <a:pt x="10902" y="21723"/>
                    <a:pt x="10604" y="20888"/>
                    <a:pt x="9808" y="20410"/>
                  </a:cubicBezTo>
                  <a:cubicBezTo>
                    <a:pt x="9529" y="20231"/>
                    <a:pt x="9231" y="20172"/>
                    <a:pt x="8933" y="20172"/>
                  </a:cubicBezTo>
                  <a:cubicBezTo>
                    <a:pt x="8415" y="20172"/>
                    <a:pt x="7918" y="20450"/>
                    <a:pt x="7580" y="20908"/>
                  </a:cubicBezTo>
                  <a:cubicBezTo>
                    <a:pt x="7520" y="20967"/>
                    <a:pt x="7480" y="21007"/>
                    <a:pt x="7441" y="21067"/>
                  </a:cubicBezTo>
                  <a:cubicBezTo>
                    <a:pt x="7441" y="20808"/>
                    <a:pt x="7441" y="20550"/>
                    <a:pt x="7480" y="20291"/>
                  </a:cubicBezTo>
                  <a:cubicBezTo>
                    <a:pt x="7480" y="20271"/>
                    <a:pt x="7500" y="20172"/>
                    <a:pt x="7600" y="19993"/>
                  </a:cubicBezTo>
                  <a:cubicBezTo>
                    <a:pt x="7838" y="19595"/>
                    <a:pt x="8097" y="19177"/>
                    <a:pt x="8336" y="18779"/>
                  </a:cubicBezTo>
                  <a:cubicBezTo>
                    <a:pt x="8694" y="18202"/>
                    <a:pt x="9072" y="17605"/>
                    <a:pt x="9410" y="16989"/>
                  </a:cubicBezTo>
                  <a:cubicBezTo>
                    <a:pt x="9987" y="15974"/>
                    <a:pt x="10484" y="14999"/>
                    <a:pt x="10882" y="14045"/>
                  </a:cubicBezTo>
                  <a:cubicBezTo>
                    <a:pt x="11180" y="13328"/>
                    <a:pt x="10703" y="12612"/>
                    <a:pt x="10484" y="12254"/>
                  </a:cubicBezTo>
                  <a:cubicBezTo>
                    <a:pt x="10305" y="11956"/>
                    <a:pt x="9967" y="11777"/>
                    <a:pt x="9609" y="11777"/>
                  </a:cubicBezTo>
                  <a:cubicBezTo>
                    <a:pt x="9271" y="11777"/>
                    <a:pt x="8674" y="11956"/>
                    <a:pt x="8316" y="12274"/>
                  </a:cubicBezTo>
                  <a:cubicBezTo>
                    <a:pt x="8177" y="12433"/>
                    <a:pt x="8037" y="12553"/>
                    <a:pt x="7918" y="12712"/>
                  </a:cubicBezTo>
                  <a:cubicBezTo>
                    <a:pt x="8077" y="12433"/>
                    <a:pt x="8316" y="12135"/>
                    <a:pt x="8574" y="11836"/>
                  </a:cubicBezTo>
                  <a:cubicBezTo>
                    <a:pt x="8714" y="11657"/>
                    <a:pt x="8833" y="11518"/>
                    <a:pt x="8972" y="11359"/>
                  </a:cubicBezTo>
                  <a:cubicBezTo>
                    <a:pt x="9092" y="11220"/>
                    <a:pt x="9231" y="11041"/>
                    <a:pt x="9370" y="10902"/>
                  </a:cubicBezTo>
                  <a:cubicBezTo>
                    <a:pt x="9728" y="10464"/>
                    <a:pt x="10086" y="10026"/>
                    <a:pt x="10405" y="9529"/>
                  </a:cubicBezTo>
                  <a:cubicBezTo>
                    <a:pt x="10763" y="8952"/>
                    <a:pt x="10604" y="8176"/>
                    <a:pt x="10385" y="7679"/>
                  </a:cubicBezTo>
                  <a:cubicBezTo>
                    <a:pt x="10265" y="7381"/>
                    <a:pt x="9927" y="7042"/>
                    <a:pt x="9191" y="7042"/>
                  </a:cubicBezTo>
                  <a:cubicBezTo>
                    <a:pt x="8992" y="7042"/>
                    <a:pt x="8773" y="7062"/>
                    <a:pt x="8515" y="7142"/>
                  </a:cubicBezTo>
                  <a:cubicBezTo>
                    <a:pt x="8594" y="6664"/>
                    <a:pt x="8634" y="6187"/>
                    <a:pt x="8694" y="5729"/>
                  </a:cubicBezTo>
                  <a:cubicBezTo>
                    <a:pt x="8813" y="4476"/>
                    <a:pt x="8933" y="3163"/>
                    <a:pt x="8933" y="1830"/>
                  </a:cubicBezTo>
                  <a:cubicBezTo>
                    <a:pt x="8972" y="1035"/>
                    <a:pt x="8216" y="239"/>
                    <a:pt x="7580" y="40"/>
                  </a:cubicBezTo>
                  <a:cubicBezTo>
                    <a:pt x="7441" y="20"/>
                    <a:pt x="7341" y="0"/>
                    <a:pt x="7222"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6"/>
            <p:cNvSpPr/>
            <p:nvPr/>
          </p:nvSpPr>
          <p:spPr>
            <a:xfrm rot="10800000" flipH="1">
              <a:off x="8376650" y="21659"/>
              <a:ext cx="227300" cy="856378"/>
            </a:xfrm>
            <a:custGeom>
              <a:avLst/>
              <a:gdLst/>
              <a:ahLst/>
              <a:cxnLst/>
              <a:rect l="l" t="t" r="r" b="b"/>
              <a:pathLst>
                <a:path w="9092" h="37250" extrusionOk="0">
                  <a:moveTo>
                    <a:pt x="5590" y="35420"/>
                  </a:moveTo>
                  <a:lnTo>
                    <a:pt x="5590" y="35619"/>
                  </a:lnTo>
                  <a:lnTo>
                    <a:pt x="5531" y="35619"/>
                  </a:lnTo>
                  <a:lnTo>
                    <a:pt x="5531" y="35420"/>
                  </a:lnTo>
                  <a:close/>
                  <a:moveTo>
                    <a:pt x="6212" y="1"/>
                  </a:moveTo>
                  <a:cubicBezTo>
                    <a:pt x="6004" y="1"/>
                    <a:pt x="5666" y="367"/>
                    <a:pt x="5411" y="568"/>
                  </a:cubicBezTo>
                  <a:cubicBezTo>
                    <a:pt x="5312" y="647"/>
                    <a:pt x="5292" y="826"/>
                    <a:pt x="5232" y="965"/>
                  </a:cubicBezTo>
                  <a:cubicBezTo>
                    <a:pt x="4715" y="2338"/>
                    <a:pt x="4476" y="3750"/>
                    <a:pt x="4576" y="5222"/>
                  </a:cubicBezTo>
                  <a:cubicBezTo>
                    <a:pt x="4635" y="6396"/>
                    <a:pt x="4735" y="7590"/>
                    <a:pt x="4814" y="8763"/>
                  </a:cubicBezTo>
                  <a:cubicBezTo>
                    <a:pt x="4596" y="8624"/>
                    <a:pt x="4496" y="8465"/>
                    <a:pt x="4397" y="8286"/>
                  </a:cubicBezTo>
                  <a:cubicBezTo>
                    <a:pt x="4118" y="7809"/>
                    <a:pt x="3820" y="7331"/>
                    <a:pt x="3521" y="6893"/>
                  </a:cubicBezTo>
                  <a:cubicBezTo>
                    <a:pt x="3373" y="6678"/>
                    <a:pt x="3161" y="6498"/>
                    <a:pt x="2940" y="6498"/>
                  </a:cubicBezTo>
                  <a:cubicBezTo>
                    <a:pt x="2835" y="6498"/>
                    <a:pt x="2729" y="6539"/>
                    <a:pt x="2626" y="6635"/>
                  </a:cubicBezTo>
                  <a:cubicBezTo>
                    <a:pt x="2427" y="6854"/>
                    <a:pt x="2248" y="7351"/>
                    <a:pt x="2368" y="7570"/>
                  </a:cubicBezTo>
                  <a:cubicBezTo>
                    <a:pt x="2865" y="8485"/>
                    <a:pt x="3442" y="9380"/>
                    <a:pt x="4019" y="10275"/>
                  </a:cubicBezTo>
                  <a:cubicBezTo>
                    <a:pt x="4277" y="10693"/>
                    <a:pt x="4775" y="11071"/>
                    <a:pt x="4795" y="11469"/>
                  </a:cubicBezTo>
                  <a:cubicBezTo>
                    <a:pt x="4874" y="12742"/>
                    <a:pt x="4735" y="13995"/>
                    <a:pt x="4695" y="15388"/>
                  </a:cubicBezTo>
                  <a:cubicBezTo>
                    <a:pt x="4317" y="14552"/>
                    <a:pt x="4039" y="13836"/>
                    <a:pt x="3700" y="13140"/>
                  </a:cubicBezTo>
                  <a:cubicBezTo>
                    <a:pt x="3402" y="12503"/>
                    <a:pt x="3044" y="11887"/>
                    <a:pt x="2626" y="11349"/>
                  </a:cubicBezTo>
                  <a:cubicBezTo>
                    <a:pt x="2500" y="11169"/>
                    <a:pt x="2113" y="11006"/>
                    <a:pt x="1864" y="11006"/>
                  </a:cubicBezTo>
                  <a:cubicBezTo>
                    <a:pt x="1838" y="11006"/>
                    <a:pt x="1813" y="11007"/>
                    <a:pt x="1791" y="11011"/>
                  </a:cubicBezTo>
                  <a:cubicBezTo>
                    <a:pt x="1592" y="11071"/>
                    <a:pt x="1333" y="11489"/>
                    <a:pt x="1333" y="11747"/>
                  </a:cubicBezTo>
                  <a:cubicBezTo>
                    <a:pt x="1333" y="12205"/>
                    <a:pt x="1413" y="12742"/>
                    <a:pt x="1612" y="13160"/>
                  </a:cubicBezTo>
                  <a:cubicBezTo>
                    <a:pt x="2447" y="14851"/>
                    <a:pt x="3382" y="16482"/>
                    <a:pt x="4238" y="18153"/>
                  </a:cubicBezTo>
                  <a:cubicBezTo>
                    <a:pt x="4377" y="18372"/>
                    <a:pt x="4436" y="18630"/>
                    <a:pt x="4436" y="18869"/>
                  </a:cubicBezTo>
                  <a:cubicBezTo>
                    <a:pt x="4436" y="19665"/>
                    <a:pt x="4397" y="20500"/>
                    <a:pt x="4377" y="21296"/>
                  </a:cubicBezTo>
                  <a:cubicBezTo>
                    <a:pt x="4337" y="22032"/>
                    <a:pt x="4377" y="22748"/>
                    <a:pt x="4377" y="23504"/>
                  </a:cubicBezTo>
                  <a:cubicBezTo>
                    <a:pt x="4218" y="23325"/>
                    <a:pt x="4178" y="23126"/>
                    <a:pt x="4098" y="22927"/>
                  </a:cubicBezTo>
                  <a:cubicBezTo>
                    <a:pt x="3641" y="21733"/>
                    <a:pt x="3203" y="20540"/>
                    <a:pt x="2706" y="19366"/>
                  </a:cubicBezTo>
                  <a:cubicBezTo>
                    <a:pt x="2562" y="19063"/>
                    <a:pt x="2278" y="18747"/>
                    <a:pt x="1955" y="18747"/>
                  </a:cubicBezTo>
                  <a:cubicBezTo>
                    <a:pt x="1875" y="18747"/>
                    <a:pt x="1794" y="18766"/>
                    <a:pt x="1711" y="18809"/>
                  </a:cubicBezTo>
                  <a:cubicBezTo>
                    <a:pt x="1413" y="18948"/>
                    <a:pt x="1194" y="19525"/>
                    <a:pt x="1214" y="19864"/>
                  </a:cubicBezTo>
                  <a:cubicBezTo>
                    <a:pt x="1413" y="22191"/>
                    <a:pt x="2189" y="24379"/>
                    <a:pt x="3104" y="26508"/>
                  </a:cubicBezTo>
                  <a:cubicBezTo>
                    <a:pt x="3601" y="27681"/>
                    <a:pt x="4496" y="28676"/>
                    <a:pt x="4337" y="30128"/>
                  </a:cubicBezTo>
                  <a:cubicBezTo>
                    <a:pt x="4218" y="31342"/>
                    <a:pt x="4317" y="32575"/>
                    <a:pt x="4317" y="33788"/>
                  </a:cubicBezTo>
                  <a:cubicBezTo>
                    <a:pt x="4098" y="33570"/>
                    <a:pt x="3939" y="33331"/>
                    <a:pt x="3820" y="33072"/>
                  </a:cubicBezTo>
                  <a:cubicBezTo>
                    <a:pt x="3283" y="31958"/>
                    <a:pt x="2746" y="30864"/>
                    <a:pt x="2189" y="29770"/>
                  </a:cubicBezTo>
                  <a:cubicBezTo>
                    <a:pt x="1910" y="29273"/>
                    <a:pt x="1592" y="28795"/>
                    <a:pt x="1214" y="28378"/>
                  </a:cubicBezTo>
                  <a:cubicBezTo>
                    <a:pt x="1104" y="28282"/>
                    <a:pt x="880" y="28214"/>
                    <a:pt x="687" y="28214"/>
                  </a:cubicBezTo>
                  <a:cubicBezTo>
                    <a:pt x="600" y="28214"/>
                    <a:pt x="520" y="28227"/>
                    <a:pt x="458" y="28258"/>
                  </a:cubicBezTo>
                  <a:cubicBezTo>
                    <a:pt x="259" y="28358"/>
                    <a:pt x="60" y="28676"/>
                    <a:pt x="40" y="28935"/>
                  </a:cubicBezTo>
                  <a:cubicBezTo>
                    <a:pt x="0" y="29253"/>
                    <a:pt x="40" y="29631"/>
                    <a:pt x="160" y="29929"/>
                  </a:cubicBezTo>
                  <a:cubicBezTo>
                    <a:pt x="816" y="31481"/>
                    <a:pt x="1413" y="33052"/>
                    <a:pt x="2129" y="34564"/>
                  </a:cubicBezTo>
                  <a:cubicBezTo>
                    <a:pt x="2547" y="35519"/>
                    <a:pt x="3183" y="36355"/>
                    <a:pt x="3700" y="37250"/>
                  </a:cubicBezTo>
                  <a:cubicBezTo>
                    <a:pt x="4695" y="37250"/>
                    <a:pt x="5670" y="37250"/>
                    <a:pt x="6605" y="37230"/>
                  </a:cubicBezTo>
                  <a:cubicBezTo>
                    <a:pt x="7182" y="35519"/>
                    <a:pt x="7818" y="33788"/>
                    <a:pt x="8355" y="32058"/>
                  </a:cubicBezTo>
                  <a:cubicBezTo>
                    <a:pt x="8654" y="31063"/>
                    <a:pt x="8713" y="29989"/>
                    <a:pt x="8873" y="28955"/>
                  </a:cubicBezTo>
                  <a:cubicBezTo>
                    <a:pt x="8873" y="28795"/>
                    <a:pt x="8693" y="28537"/>
                    <a:pt x="8574" y="28477"/>
                  </a:cubicBezTo>
                  <a:cubicBezTo>
                    <a:pt x="8519" y="28461"/>
                    <a:pt x="8459" y="28453"/>
                    <a:pt x="8395" y="28453"/>
                  </a:cubicBezTo>
                  <a:cubicBezTo>
                    <a:pt x="8229" y="28453"/>
                    <a:pt x="8047" y="28504"/>
                    <a:pt x="7918" y="28577"/>
                  </a:cubicBezTo>
                  <a:cubicBezTo>
                    <a:pt x="7719" y="28696"/>
                    <a:pt x="7579" y="28935"/>
                    <a:pt x="7500" y="29134"/>
                  </a:cubicBezTo>
                  <a:cubicBezTo>
                    <a:pt x="7062" y="30307"/>
                    <a:pt x="6625" y="31521"/>
                    <a:pt x="6227" y="32734"/>
                  </a:cubicBezTo>
                  <a:cubicBezTo>
                    <a:pt x="5988" y="33470"/>
                    <a:pt x="5809" y="34246"/>
                    <a:pt x="5590" y="35002"/>
                  </a:cubicBezTo>
                  <a:cubicBezTo>
                    <a:pt x="5471" y="34803"/>
                    <a:pt x="5411" y="34604"/>
                    <a:pt x="5411" y="34405"/>
                  </a:cubicBezTo>
                  <a:cubicBezTo>
                    <a:pt x="5352" y="32555"/>
                    <a:pt x="5312" y="30685"/>
                    <a:pt x="5292" y="28855"/>
                  </a:cubicBezTo>
                  <a:cubicBezTo>
                    <a:pt x="5292" y="28577"/>
                    <a:pt x="5312" y="28298"/>
                    <a:pt x="5431" y="28059"/>
                  </a:cubicBezTo>
                  <a:cubicBezTo>
                    <a:pt x="5908" y="27085"/>
                    <a:pt x="6465" y="26170"/>
                    <a:pt x="6903" y="25175"/>
                  </a:cubicBezTo>
                  <a:cubicBezTo>
                    <a:pt x="7500" y="23902"/>
                    <a:pt x="8037" y="22569"/>
                    <a:pt x="8594" y="21276"/>
                  </a:cubicBezTo>
                  <a:cubicBezTo>
                    <a:pt x="8773" y="20858"/>
                    <a:pt x="8614" y="20560"/>
                    <a:pt x="8276" y="20341"/>
                  </a:cubicBezTo>
                  <a:cubicBezTo>
                    <a:pt x="8144" y="20265"/>
                    <a:pt x="8020" y="20230"/>
                    <a:pt x="7902" y="20230"/>
                  </a:cubicBezTo>
                  <a:cubicBezTo>
                    <a:pt x="7683" y="20230"/>
                    <a:pt x="7489" y="20352"/>
                    <a:pt x="7321" y="20560"/>
                  </a:cubicBezTo>
                  <a:cubicBezTo>
                    <a:pt x="7082" y="20898"/>
                    <a:pt x="6843" y="21256"/>
                    <a:pt x="6664" y="21634"/>
                  </a:cubicBezTo>
                  <a:cubicBezTo>
                    <a:pt x="6267" y="22410"/>
                    <a:pt x="5908" y="23206"/>
                    <a:pt x="5431" y="24180"/>
                  </a:cubicBezTo>
                  <a:cubicBezTo>
                    <a:pt x="5391" y="23822"/>
                    <a:pt x="5332" y="23643"/>
                    <a:pt x="5332" y="23504"/>
                  </a:cubicBezTo>
                  <a:cubicBezTo>
                    <a:pt x="5391" y="22111"/>
                    <a:pt x="5411" y="20699"/>
                    <a:pt x="5491" y="19307"/>
                  </a:cubicBezTo>
                  <a:cubicBezTo>
                    <a:pt x="5511" y="19028"/>
                    <a:pt x="5630" y="18750"/>
                    <a:pt x="5769" y="18531"/>
                  </a:cubicBezTo>
                  <a:cubicBezTo>
                    <a:pt x="6366" y="17516"/>
                    <a:pt x="7003" y="16541"/>
                    <a:pt x="7579" y="15527"/>
                  </a:cubicBezTo>
                  <a:cubicBezTo>
                    <a:pt x="8097" y="14572"/>
                    <a:pt x="8574" y="13637"/>
                    <a:pt x="8992" y="12662"/>
                  </a:cubicBezTo>
                  <a:cubicBezTo>
                    <a:pt x="9091" y="12463"/>
                    <a:pt x="8873" y="12066"/>
                    <a:pt x="8693" y="11807"/>
                  </a:cubicBezTo>
                  <a:cubicBezTo>
                    <a:pt x="8691" y="11802"/>
                    <a:pt x="8681" y="11799"/>
                    <a:pt x="8665" y="11799"/>
                  </a:cubicBezTo>
                  <a:cubicBezTo>
                    <a:pt x="8558" y="11799"/>
                    <a:pt x="8195" y="11907"/>
                    <a:pt x="8057" y="12046"/>
                  </a:cubicBezTo>
                  <a:cubicBezTo>
                    <a:pt x="7719" y="12344"/>
                    <a:pt x="7460" y="12702"/>
                    <a:pt x="7182" y="13060"/>
                  </a:cubicBezTo>
                  <a:cubicBezTo>
                    <a:pt x="6724" y="13597"/>
                    <a:pt x="6326" y="14174"/>
                    <a:pt x="5908" y="14731"/>
                  </a:cubicBezTo>
                  <a:cubicBezTo>
                    <a:pt x="5829" y="13975"/>
                    <a:pt x="5849" y="13279"/>
                    <a:pt x="5908" y="12583"/>
                  </a:cubicBezTo>
                  <a:cubicBezTo>
                    <a:pt x="5928" y="12145"/>
                    <a:pt x="5869" y="11648"/>
                    <a:pt x="6068" y="11270"/>
                  </a:cubicBezTo>
                  <a:cubicBezTo>
                    <a:pt x="6326" y="10693"/>
                    <a:pt x="6804" y="10255"/>
                    <a:pt x="7202" y="9758"/>
                  </a:cubicBezTo>
                  <a:cubicBezTo>
                    <a:pt x="7679" y="9161"/>
                    <a:pt x="8176" y="8604"/>
                    <a:pt x="8574" y="7988"/>
                  </a:cubicBezTo>
                  <a:cubicBezTo>
                    <a:pt x="8693" y="7769"/>
                    <a:pt x="8614" y="7331"/>
                    <a:pt x="8495" y="7092"/>
                  </a:cubicBezTo>
                  <a:cubicBezTo>
                    <a:pt x="8476" y="7045"/>
                    <a:pt x="8343" y="7020"/>
                    <a:pt x="8193" y="7020"/>
                  </a:cubicBezTo>
                  <a:cubicBezTo>
                    <a:pt x="8028" y="7020"/>
                    <a:pt x="7842" y="7050"/>
                    <a:pt x="7759" y="7112"/>
                  </a:cubicBezTo>
                  <a:cubicBezTo>
                    <a:pt x="7261" y="7470"/>
                    <a:pt x="6824" y="7888"/>
                    <a:pt x="6386" y="8286"/>
                  </a:cubicBezTo>
                  <a:cubicBezTo>
                    <a:pt x="6326" y="8286"/>
                    <a:pt x="6286" y="8266"/>
                    <a:pt x="6227" y="8266"/>
                  </a:cubicBezTo>
                  <a:cubicBezTo>
                    <a:pt x="6386" y="7033"/>
                    <a:pt x="6585" y="5839"/>
                    <a:pt x="6704" y="4626"/>
                  </a:cubicBezTo>
                  <a:cubicBezTo>
                    <a:pt x="6824" y="3392"/>
                    <a:pt x="6963" y="2119"/>
                    <a:pt x="6963" y="846"/>
                  </a:cubicBezTo>
                  <a:cubicBezTo>
                    <a:pt x="6963" y="548"/>
                    <a:pt x="6565" y="110"/>
                    <a:pt x="6267" y="11"/>
                  </a:cubicBezTo>
                  <a:cubicBezTo>
                    <a:pt x="6250" y="4"/>
                    <a:pt x="6231" y="1"/>
                    <a:pt x="62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2" name="Google Shape;1352;p26"/>
          <p:cNvGrpSpPr/>
          <p:nvPr/>
        </p:nvGrpSpPr>
        <p:grpSpPr>
          <a:xfrm rot="933066">
            <a:off x="10632094" y="-269696"/>
            <a:ext cx="558013" cy="778413"/>
            <a:chOff x="7903475" y="-45478"/>
            <a:chExt cx="418506" cy="583805"/>
          </a:xfrm>
        </p:grpSpPr>
        <p:sp>
          <p:nvSpPr>
            <p:cNvPr id="1353" name="Google Shape;1353;p26"/>
            <p:cNvSpPr/>
            <p:nvPr/>
          </p:nvSpPr>
          <p:spPr>
            <a:xfrm rot="10800000" flipH="1">
              <a:off x="7903475" y="-45478"/>
              <a:ext cx="418506" cy="583805"/>
            </a:xfrm>
            <a:custGeom>
              <a:avLst/>
              <a:gdLst/>
              <a:ahLst/>
              <a:cxnLst/>
              <a:rect l="l" t="t" r="r" b="b"/>
              <a:pathLst>
                <a:path w="28407" h="39627" extrusionOk="0">
                  <a:moveTo>
                    <a:pt x="14223" y="1"/>
                  </a:moveTo>
                  <a:cubicBezTo>
                    <a:pt x="13885" y="1"/>
                    <a:pt x="13547" y="80"/>
                    <a:pt x="13229" y="200"/>
                  </a:cubicBezTo>
                  <a:cubicBezTo>
                    <a:pt x="11637" y="856"/>
                    <a:pt x="10623" y="2925"/>
                    <a:pt x="10802" y="5113"/>
                  </a:cubicBezTo>
                  <a:cubicBezTo>
                    <a:pt x="10941" y="6963"/>
                    <a:pt x="12075" y="7699"/>
                    <a:pt x="13308" y="8057"/>
                  </a:cubicBezTo>
                  <a:lnTo>
                    <a:pt x="13985" y="10444"/>
                  </a:lnTo>
                  <a:cubicBezTo>
                    <a:pt x="14681" y="12851"/>
                    <a:pt x="15377" y="15378"/>
                    <a:pt x="16073" y="17825"/>
                  </a:cubicBezTo>
                  <a:cubicBezTo>
                    <a:pt x="16272" y="18561"/>
                    <a:pt x="16451" y="19277"/>
                    <a:pt x="16650" y="20053"/>
                  </a:cubicBezTo>
                  <a:lnTo>
                    <a:pt x="7301" y="15179"/>
                  </a:lnTo>
                  <a:cubicBezTo>
                    <a:pt x="7321" y="14880"/>
                    <a:pt x="7321" y="14522"/>
                    <a:pt x="7241" y="14184"/>
                  </a:cubicBezTo>
                  <a:cubicBezTo>
                    <a:pt x="6943" y="12593"/>
                    <a:pt x="4993" y="11041"/>
                    <a:pt x="3342" y="11041"/>
                  </a:cubicBezTo>
                  <a:cubicBezTo>
                    <a:pt x="3083" y="11041"/>
                    <a:pt x="2845" y="11101"/>
                    <a:pt x="2606" y="11180"/>
                  </a:cubicBezTo>
                  <a:cubicBezTo>
                    <a:pt x="1671" y="11499"/>
                    <a:pt x="935" y="12135"/>
                    <a:pt x="497" y="13011"/>
                  </a:cubicBezTo>
                  <a:cubicBezTo>
                    <a:pt x="60" y="13906"/>
                    <a:pt x="0" y="14960"/>
                    <a:pt x="318" y="15975"/>
                  </a:cubicBezTo>
                  <a:cubicBezTo>
                    <a:pt x="816" y="17447"/>
                    <a:pt x="2208" y="18362"/>
                    <a:pt x="3879" y="18362"/>
                  </a:cubicBezTo>
                  <a:cubicBezTo>
                    <a:pt x="4158" y="18362"/>
                    <a:pt x="4396" y="18342"/>
                    <a:pt x="4675" y="18282"/>
                  </a:cubicBezTo>
                  <a:cubicBezTo>
                    <a:pt x="5689" y="18839"/>
                    <a:pt x="6724" y="19376"/>
                    <a:pt x="7718" y="19933"/>
                  </a:cubicBezTo>
                  <a:cubicBezTo>
                    <a:pt x="10702" y="21525"/>
                    <a:pt x="13786" y="23176"/>
                    <a:pt x="16849" y="24767"/>
                  </a:cubicBezTo>
                  <a:cubicBezTo>
                    <a:pt x="17506" y="25125"/>
                    <a:pt x="17784" y="25463"/>
                    <a:pt x="17884" y="26100"/>
                  </a:cubicBezTo>
                  <a:cubicBezTo>
                    <a:pt x="18560" y="29800"/>
                    <a:pt x="19336" y="33719"/>
                    <a:pt x="20171" y="37757"/>
                  </a:cubicBezTo>
                  <a:cubicBezTo>
                    <a:pt x="20330" y="38493"/>
                    <a:pt x="21245" y="39627"/>
                    <a:pt x="22160" y="39627"/>
                  </a:cubicBezTo>
                  <a:lnTo>
                    <a:pt x="22260" y="39627"/>
                  </a:lnTo>
                  <a:cubicBezTo>
                    <a:pt x="22777" y="39567"/>
                    <a:pt x="23215" y="39348"/>
                    <a:pt x="23513" y="38971"/>
                  </a:cubicBezTo>
                  <a:cubicBezTo>
                    <a:pt x="23851" y="38493"/>
                    <a:pt x="23971" y="37857"/>
                    <a:pt x="23831" y="37081"/>
                  </a:cubicBezTo>
                  <a:cubicBezTo>
                    <a:pt x="23076" y="33122"/>
                    <a:pt x="22519" y="29919"/>
                    <a:pt x="22041" y="26995"/>
                  </a:cubicBezTo>
                  <a:cubicBezTo>
                    <a:pt x="22001" y="26836"/>
                    <a:pt x="21981" y="26697"/>
                    <a:pt x="21962" y="26518"/>
                  </a:cubicBezTo>
                  <a:cubicBezTo>
                    <a:pt x="21822" y="25642"/>
                    <a:pt x="21663" y="24747"/>
                    <a:pt x="21842" y="24131"/>
                  </a:cubicBezTo>
                  <a:cubicBezTo>
                    <a:pt x="22638" y="21485"/>
                    <a:pt x="23573" y="18839"/>
                    <a:pt x="24468" y="16253"/>
                  </a:cubicBezTo>
                  <a:cubicBezTo>
                    <a:pt x="24766" y="15418"/>
                    <a:pt x="25045" y="14602"/>
                    <a:pt x="25343" y="13766"/>
                  </a:cubicBezTo>
                  <a:cubicBezTo>
                    <a:pt x="26398" y="13428"/>
                    <a:pt x="28088" y="12692"/>
                    <a:pt x="28287" y="10802"/>
                  </a:cubicBezTo>
                  <a:cubicBezTo>
                    <a:pt x="28407" y="9251"/>
                    <a:pt x="27631" y="7819"/>
                    <a:pt x="26238" y="6943"/>
                  </a:cubicBezTo>
                  <a:cubicBezTo>
                    <a:pt x="25701" y="6605"/>
                    <a:pt x="25124" y="6426"/>
                    <a:pt x="24548" y="6426"/>
                  </a:cubicBezTo>
                  <a:cubicBezTo>
                    <a:pt x="23752" y="6426"/>
                    <a:pt x="22976" y="6764"/>
                    <a:pt x="22340" y="7460"/>
                  </a:cubicBezTo>
                  <a:cubicBezTo>
                    <a:pt x="21186" y="8654"/>
                    <a:pt x="20529" y="10623"/>
                    <a:pt x="21424" y="12434"/>
                  </a:cubicBezTo>
                  <a:lnTo>
                    <a:pt x="19972" y="17168"/>
                  </a:lnTo>
                  <a:lnTo>
                    <a:pt x="16809" y="6804"/>
                  </a:lnTo>
                  <a:cubicBezTo>
                    <a:pt x="16869" y="6665"/>
                    <a:pt x="16949" y="6545"/>
                    <a:pt x="17008" y="6426"/>
                  </a:cubicBezTo>
                  <a:cubicBezTo>
                    <a:pt x="17307" y="5829"/>
                    <a:pt x="17645" y="5173"/>
                    <a:pt x="17764" y="4457"/>
                  </a:cubicBezTo>
                  <a:cubicBezTo>
                    <a:pt x="17963" y="3363"/>
                    <a:pt x="17605" y="2229"/>
                    <a:pt x="16849" y="1333"/>
                  </a:cubicBezTo>
                  <a:cubicBezTo>
                    <a:pt x="16153" y="478"/>
                    <a:pt x="15178" y="1"/>
                    <a:pt x="14223" y="1"/>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6"/>
            <p:cNvSpPr/>
            <p:nvPr/>
          </p:nvSpPr>
          <p:spPr>
            <a:xfrm rot="10800000" flipH="1">
              <a:off x="7973811" y="-29100"/>
              <a:ext cx="291320" cy="468950"/>
            </a:xfrm>
            <a:custGeom>
              <a:avLst/>
              <a:gdLst/>
              <a:ahLst/>
              <a:cxnLst/>
              <a:rect l="l" t="t" r="r" b="b"/>
              <a:pathLst>
                <a:path w="19774" h="31831" extrusionOk="0">
                  <a:moveTo>
                    <a:pt x="11001" y="1"/>
                  </a:moveTo>
                  <a:cubicBezTo>
                    <a:pt x="10424" y="180"/>
                    <a:pt x="9887" y="339"/>
                    <a:pt x="9330" y="498"/>
                  </a:cubicBezTo>
                  <a:cubicBezTo>
                    <a:pt x="10325" y="3939"/>
                    <a:pt x="11299" y="7361"/>
                    <a:pt x="12274" y="10822"/>
                  </a:cubicBezTo>
                  <a:cubicBezTo>
                    <a:pt x="12632" y="12195"/>
                    <a:pt x="12970" y="13587"/>
                    <a:pt x="13368" y="15199"/>
                  </a:cubicBezTo>
                  <a:cubicBezTo>
                    <a:pt x="9230" y="13030"/>
                    <a:pt x="5351" y="11021"/>
                    <a:pt x="1492" y="9012"/>
                  </a:cubicBezTo>
                  <a:cubicBezTo>
                    <a:pt x="995" y="9489"/>
                    <a:pt x="498" y="9987"/>
                    <a:pt x="0" y="10444"/>
                  </a:cubicBezTo>
                  <a:cubicBezTo>
                    <a:pt x="4158" y="12692"/>
                    <a:pt x="8315" y="14920"/>
                    <a:pt x="12493" y="17108"/>
                  </a:cubicBezTo>
                  <a:cubicBezTo>
                    <a:pt x="13368" y="17566"/>
                    <a:pt x="13885" y="18103"/>
                    <a:pt x="14064" y="19137"/>
                  </a:cubicBezTo>
                  <a:cubicBezTo>
                    <a:pt x="14721" y="23017"/>
                    <a:pt x="15497" y="26896"/>
                    <a:pt x="16312" y="30775"/>
                  </a:cubicBezTo>
                  <a:cubicBezTo>
                    <a:pt x="16409" y="31200"/>
                    <a:pt x="17012" y="31831"/>
                    <a:pt x="17338" y="31831"/>
                  </a:cubicBezTo>
                  <a:cubicBezTo>
                    <a:pt x="17348" y="31831"/>
                    <a:pt x="17357" y="31830"/>
                    <a:pt x="17367" y="31829"/>
                  </a:cubicBezTo>
                  <a:cubicBezTo>
                    <a:pt x="18003" y="31789"/>
                    <a:pt x="18162" y="31173"/>
                    <a:pt x="18043" y="30476"/>
                  </a:cubicBezTo>
                  <a:cubicBezTo>
                    <a:pt x="17406" y="27114"/>
                    <a:pt x="16790" y="23733"/>
                    <a:pt x="16253" y="20351"/>
                  </a:cubicBezTo>
                  <a:cubicBezTo>
                    <a:pt x="16074" y="19257"/>
                    <a:pt x="15775" y="18043"/>
                    <a:pt x="16074" y="17049"/>
                  </a:cubicBezTo>
                  <a:cubicBezTo>
                    <a:pt x="17188" y="13388"/>
                    <a:pt x="18540" y="9808"/>
                    <a:pt x="19774" y="6167"/>
                  </a:cubicBezTo>
                  <a:cubicBezTo>
                    <a:pt x="19097" y="6008"/>
                    <a:pt x="18401" y="5809"/>
                    <a:pt x="17745" y="5630"/>
                  </a:cubicBezTo>
                  <a:cubicBezTo>
                    <a:pt x="16949" y="8157"/>
                    <a:pt x="16173" y="10703"/>
                    <a:pt x="15397" y="13229"/>
                  </a:cubicBezTo>
                  <a:cubicBezTo>
                    <a:pt x="15278" y="13209"/>
                    <a:pt x="15119" y="13209"/>
                    <a:pt x="14999" y="13190"/>
                  </a:cubicBezTo>
                  <a:cubicBezTo>
                    <a:pt x="13686" y="8793"/>
                    <a:pt x="12334" y="4417"/>
                    <a:pt x="110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6"/>
            <p:cNvSpPr/>
            <p:nvPr/>
          </p:nvSpPr>
          <p:spPr>
            <a:xfrm rot="10800000" flipH="1">
              <a:off x="8074925" y="432222"/>
              <a:ext cx="79983" cy="92034"/>
            </a:xfrm>
            <a:custGeom>
              <a:avLst/>
              <a:gdLst/>
              <a:ahLst/>
              <a:cxnLst/>
              <a:rect l="l" t="t" r="r" b="b"/>
              <a:pathLst>
                <a:path w="5429" h="6247" extrusionOk="0">
                  <a:moveTo>
                    <a:pt x="2610" y="1"/>
                  </a:moveTo>
                  <a:cubicBezTo>
                    <a:pt x="2400" y="1"/>
                    <a:pt x="2191" y="39"/>
                    <a:pt x="1990" y="120"/>
                  </a:cubicBezTo>
                  <a:cubicBezTo>
                    <a:pt x="796" y="617"/>
                    <a:pt x="0" y="2288"/>
                    <a:pt x="159" y="4019"/>
                  </a:cubicBezTo>
                  <a:cubicBezTo>
                    <a:pt x="259" y="5272"/>
                    <a:pt x="876" y="5869"/>
                    <a:pt x="2467" y="6247"/>
                  </a:cubicBezTo>
                  <a:cubicBezTo>
                    <a:pt x="3044" y="6068"/>
                    <a:pt x="3581" y="5909"/>
                    <a:pt x="4138" y="5750"/>
                  </a:cubicBezTo>
                  <a:cubicBezTo>
                    <a:pt x="4476" y="4954"/>
                    <a:pt x="5013" y="4158"/>
                    <a:pt x="5152" y="3303"/>
                  </a:cubicBezTo>
                  <a:cubicBezTo>
                    <a:pt x="5429" y="1644"/>
                    <a:pt x="3995" y="1"/>
                    <a:pt x="26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6"/>
            <p:cNvSpPr/>
            <p:nvPr/>
          </p:nvSpPr>
          <p:spPr>
            <a:xfrm rot="10800000" flipH="1">
              <a:off x="8220872" y="348979"/>
              <a:ext cx="86185" cy="80174"/>
            </a:xfrm>
            <a:custGeom>
              <a:avLst/>
              <a:gdLst/>
              <a:ahLst/>
              <a:cxnLst/>
              <a:rect l="l" t="t" r="r" b="b"/>
              <a:pathLst>
                <a:path w="5850" h="5442" extrusionOk="0">
                  <a:moveTo>
                    <a:pt x="3008" y="1"/>
                  </a:moveTo>
                  <a:cubicBezTo>
                    <a:pt x="2465" y="1"/>
                    <a:pt x="1971" y="265"/>
                    <a:pt x="1533" y="727"/>
                  </a:cubicBezTo>
                  <a:cubicBezTo>
                    <a:pt x="637" y="1642"/>
                    <a:pt x="1" y="3373"/>
                    <a:pt x="976" y="4904"/>
                  </a:cubicBezTo>
                  <a:cubicBezTo>
                    <a:pt x="1632" y="5083"/>
                    <a:pt x="2328" y="5282"/>
                    <a:pt x="3005" y="5441"/>
                  </a:cubicBezTo>
                  <a:cubicBezTo>
                    <a:pt x="4258" y="5103"/>
                    <a:pt x="5571" y="4586"/>
                    <a:pt x="5710" y="3213"/>
                  </a:cubicBezTo>
                  <a:cubicBezTo>
                    <a:pt x="5849" y="2179"/>
                    <a:pt x="5252" y="1045"/>
                    <a:pt x="4178" y="389"/>
                  </a:cubicBezTo>
                  <a:cubicBezTo>
                    <a:pt x="3768" y="123"/>
                    <a:pt x="3376" y="1"/>
                    <a:pt x="3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6"/>
            <p:cNvSpPr/>
            <p:nvPr/>
          </p:nvSpPr>
          <p:spPr>
            <a:xfrm rot="10800000" flipH="1">
              <a:off x="7914319" y="283461"/>
              <a:ext cx="82649" cy="78436"/>
            </a:xfrm>
            <a:custGeom>
              <a:avLst/>
              <a:gdLst/>
              <a:ahLst/>
              <a:cxnLst/>
              <a:rect l="l" t="t" r="r" b="b"/>
              <a:pathLst>
                <a:path w="5610" h="5324" extrusionOk="0">
                  <a:moveTo>
                    <a:pt x="2592" y="1"/>
                  </a:moveTo>
                  <a:cubicBezTo>
                    <a:pt x="2448" y="1"/>
                    <a:pt x="2313" y="20"/>
                    <a:pt x="2188" y="61"/>
                  </a:cubicBezTo>
                  <a:cubicBezTo>
                    <a:pt x="716" y="558"/>
                    <a:pt x="0" y="2090"/>
                    <a:pt x="517" y="3602"/>
                  </a:cubicBezTo>
                  <a:cubicBezTo>
                    <a:pt x="867" y="4665"/>
                    <a:pt x="1913" y="5324"/>
                    <a:pt x="3110" y="5324"/>
                  </a:cubicBezTo>
                  <a:cubicBezTo>
                    <a:pt x="3412" y="5324"/>
                    <a:pt x="3725" y="5281"/>
                    <a:pt x="4038" y="5193"/>
                  </a:cubicBezTo>
                  <a:cubicBezTo>
                    <a:pt x="4536" y="4716"/>
                    <a:pt x="5033" y="4218"/>
                    <a:pt x="5530" y="3741"/>
                  </a:cubicBezTo>
                  <a:cubicBezTo>
                    <a:pt x="5530" y="3283"/>
                    <a:pt x="5610" y="2806"/>
                    <a:pt x="5530" y="2329"/>
                  </a:cubicBezTo>
                  <a:cubicBezTo>
                    <a:pt x="5301" y="1165"/>
                    <a:pt x="3712" y="1"/>
                    <a:pt x="25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8" name="Google Shape;1358;p26"/>
          <p:cNvSpPr txBox="1">
            <a:spLocks noGrp="1"/>
          </p:cNvSpPr>
          <p:nvPr>
            <p:ph type="subTitle" idx="1"/>
          </p:nvPr>
        </p:nvSpPr>
        <p:spPr>
          <a:xfrm>
            <a:off x="3585467" y="4352900"/>
            <a:ext cx="5735200" cy="119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2312176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360"/>
        <p:cNvGrpSpPr/>
        <p:nvPr/>
      </p:nvGrpSpPr>
      <p:grpSpPr>
        <a:xfrm>
          <a:off x="0" y="0"/>
          <a:ext cx="0" cy="0"/>
          <a:chOff x="0" y="0"/>
          <a:chExt cx="0" cy="0"/>
        </a:xfrm>
      </p:grpSpPr>
      <p:sp>
        <p:nvSpPr>
          <p:cNvPr id="1361" name="Google Shape;1361;p27"/>
          <p:cNvSpPr txBox="1">
            <a:spLocks noGrp="1"/>
          </p:cNvSpPr>
          <p:nvPr>
            <p:ph type="subTitle" idx="1"/>
          </p:nvPr>
        </p:nvSpPr>
        <p:spPr>
          <a:xfrm>
            <a:off x="1163200" y="4359900"/>
            <a:ext cx="3876800" cy="155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2" name="Google Shape;1362;p27"/>
          <p:cNvSpPr txBox="1">
            <a:spLocks noGrp="1"/>
          </p:cNvSpPr>
          <p:nvPr>
            <p:ph type="title"/>
          </p:nvPr>
        </p:nvSpPr>
        <p:spPr>
          <a:xfrm>
            <a:off x="1156533" y="1125733"/>
            <a:ext cx="4440800" cy="3132400"/>
          </a:xfrm>
          <a:prstGeom prst="rect">
            <a:avLst/>
          </a:prstGeom>
        </p:spPr>
        <p:txBody>
          <a:bodyPr spcFirstLastPara="1" wrap="square" lIns="91425" tIns="91425" rIns="91425" bIns="91425" anchor="t" anchorCtr="0">
            <a:noAutofit/>
          </a:bodyPr>
          <a:lstStyle>
            <a:lvl1pPr lvl="0" rtl="0">
              <a:spcBef>
                <a:spcPts val="0"/>
              </a:spcBef>
              <a:spcAft>
                <a:spcPts val="0"/>
              </a:spcAft>
              <a:buSzPts val="4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363" name="Google Shape;1363;p27"/>
          <p:cNvGrpSpPr/>
          <p:nvPr/>
        </p:nvGrpSpPr>
        <p:grpSpPr>
          <a:xfrm>
            <a:off x="346034" y="869646"/>
            <a:ext cx="11403369" cy="5372217"/>
            <a:chOff x="259525" y="652234"/>
            <a:chExt cx="8552527" cy="4029163"/>
          </a:xfrm>
        </p:grpSpPr>
        <p:grpSp>
          <p:nvGrpSpPr>
            <p:cNvPr id="1364" name="Google Shape;1364;p27"/>
            <p:cNvGrpSpPr/>
            <p:nvPr/>
          </p:nvGrpSpPr>
          <p:grpSpPr>
            <a:xfrm>
              <a:off x="6521378" y="686271"/>
              <a:ext cx="146317" cy="158031"/>
              <a:chOff x="5977101" y="3004938"/>
              <a:chExt cx="227235" cy="246270"/>
            </a:xfrm>
          </p:grpSpPr>
          <p:sp>
            <p:nvSpPr>
              <p:cNvPr id="1365" name="Google Shape;1365;p27"/>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7"/>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7"/>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8" name="Google Shape;1368;p27"/>
            <p:cNvGrpSpPr/>
            <p:nvPr/>
          </p:nvGrpSpPr>
          <p:grpSpPr>
            <a:xfrm>
              <a:off x="527521" y="652234"/>
              <a:ext cx="182877" cy="192070"/>
              <a:chOff x="1509202" y="3627389"/>
              <a:chExt cx="334389" cy="343350"/>
            </a:xfrm>
          </p:grpSpPr>
          <p:sp>
            <p:nvSpPr>
              <p:cNvPr id="1369" name="Google Shape;1369;p27"/>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7"/>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7"/>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7"/>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7"/>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4" name="Google Shape;1374;p27"/>
            <p:cNvGrpSpPr/>
            <p:nvPr/>
          </p:nvGrpSpPr>
          <p:grpSpPr>
            <a:xfrm>
              <a:off x="4145697" y="3637640"/>
              <a:ext cx="182877" cy="192070"/>
              <a:chOff x="1509202" y="3627389"/>
              <a:chExt cx="334389" cy="343350"/>
            </a:xfrm>
          </p:grpSpPr>
          <p:sp>
            <p:nvSpPr>
              <p:cNvPr id="1375" name="Google Shape;1375;p27"/>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7"/>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7"/>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7"/>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7"/>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0" name="Google Shape;1380;p27"/>
            <p:cNvGrpSpPr/>
            <p:nvPr/>
          </p:nvGrpSpPr>
          <p:grpSpPr>
            <a:xfrm>
              <a:off x="553100" y="4535596"/>
              <a:ext cx="131688" cy="145801"/>
              <a:chOff x="392069" y="2889775"/>
              <a:chExt cx="260150" cy="285213"/>
            </a:xfrm>
          </p:grpSpPr>
          <p:sp>
            <p:nvSpPr>
              <p:cNvPr id="1381" name="Google Shape;1381;p27"/>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7"/>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7"/>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27"/>
            <p:cNvGrpSpPr/>
            <p:nvPr/>
          </p:nvGrpSpPr>
          <p:grpSpPr>
            <a:xfrm>
              <a:off x="8583449" y="770537"/>
              <a:ext cx="131688" cy="145801"/>
              <a:chOff x="392069" y="2889775"/>
              <a:chExt cx="260150" cy="285213"/>
            </a:xfrm>
          </p:grpSpPr>
          <p:sp>
            <p:nvSpPr>
              <p:cNvPr id="1385" name="Google Shape;1385;p27"/>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7"/>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7"/>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8" name="Google Shape;1388;p27"/>
            <p:cNvGrpSpPr/>
            <p:nvPr/>
          </p:nvGrpSpPr>
          <p:grpSpPr>
            <a:xfrm>
              <a:off x="259525" y="2761538"/>
              <a:ext cx="228602" cy="240023"/>
              <a:chOff x="6842675" y="1094413"/>
              <a:chExt cx="228602" cy="240023"/>
            </a:xfrm>
          </p:grpSpPr>
          <p:sp>
            <p:nvSpPr>
              <p:cNvPr id="1389" name="Google Shape;1389;p27"/>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7"/>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1" name="Google Shape;1391;p27"/>
            <p:cNvGrpSpPr/>
            <p:nvPr/>
          </p:nvGrpSpPr>
          <p:grpSpPr>
            <a:xfrm>
              <a:off x="7869781" y="4243923"/>
              <a:ext cx="182877" cy="192070"/>
              <a:chOff x="1509202" y="3627389"/>
              <a:chExt cx="334389" cy="343350"/>
            </a:xfrm>
          </p:grpSpPr>
          <p:sp>
            <p:nvSpPr>
              <p:cNvPr id="1392" name="Google Shape;1392;p27"/>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7"/>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7"/>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7"/>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7"/>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7" name="Google Shape;1397;p27"/>
            <p:cNvGrpSpPr/>
            <p:nvPr/>
          </p:nvGrpSpPr>
          <p:grpSpPr>
            <a:xfrm>
              <a:off x="8583450" y="3193588"/>
              <a:ext cx="228602" cy="240023"/>
              <a:chOff x="6842675" y="1094413"/>
              <a:chExt cx="228602" cy="240023"/>
            </a:xfrm>
          </p:grpSpPr>
          <p:sp>
            <p:nvSpPr>
              <p:cNvPr id="1398" name="Google Shape;1398;p27"/>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7"/>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0" name="Google Shape;1400;p27"/>
            <p:cNvGrpSpPr/>
            <p:nvPr/>
          </p:nvGrpSpPr>
          <p:grpSpPr>
            <a:xfrm>
              <a:off x="3779999" y="904337"/>
              <a:ext cx="131688" cy="145801"/>
              <a:chOff x="392069" y="2889775"/>
              <a:chExt cx="260150" cy="285213"/>
            </a:xfrm>
          </p:grpSpPr>
          <p:sp>
            <p:nvSpPr>
              <p:cNvPr id="1401" name="Google Shape;1401;p27"/>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7"/>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7"/>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750974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404"/>
        <p:cNvGrpSpPr/>
        <p:nvPr/>
      </p:nvGrpSpPr>
      <p:grpSpPr>
        <a:xfrm>
          <a:off x="0" y="0"/>
          <a:ext cx="0" cy="0"/>
          <a:chOff x="0" y="0"/>
          <a:chExt cx="0" cy="0"/>
        </a:xfrm>
      </p:grpSpPr>
      <p:sp>
        <p:nvSpPr>
          <p:cNvPr id="1405" name="Google Shape;1405;p28"/>
          <p:cNvSpPr txBox="1">
            <a:spLocks noGrp="1"/>
          </p:cNvSpPr>
          <p:nvPr>
            <p:ph type="subTitle" idx="1"/>
          </p:nvPr>
        </p:nvSpPr>
        <p:spPr>
          <a:xfrm>
            <a:off x="1061600" y="3140700"/>
            <a:ext cx="4718000" cy="18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6" name="Google Shape;1406;p28"/>
          <p:cNvSpPr txBox="1">
            <a:spLocks noGrp="1"/>
          </p:cNvSpPr>
          <p:nvPr>
            <p:ph type="title"/>
          </p:nvPr>
        </p:nvSpPr>
        <p:spPr>
          <a:xfrm>
            <a:off x="1061600" y="1938533"/>
            <a:ext cx="5166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407" name="Google Shape;1407;p28"/>
          <p:cNvGrpSpPr/>
          <p:nvPr/>
        </p:nvGrpSpPr>
        <p:grpSpPr>
          <a:xfrm>
            <a:off x="412367" y="964567"/>
            <a:ext cx="11082703" cy="5204167"/>
            <a:chOff x="309275" y="723425"/>
            <a:chExt cx="8312027" cy="3903125"/>
          </a:xfrm>
        </p:grpSpPr>
        <p:grpSp>
          <p:nvGrpSpPr>
            <p:cNvPr id="1408" name="Google Shape;1408;p28"/>
            <p:cNvGrpSpPr/>
            <p:nvPr/>
          </p:nvGrpSpPr>
          <p:grpSpPr>
            <a:xfrm>
              <a:off x="5949128" y="764421"/>
              <a:ext cx="146317" cy="158031"/>
              <a:chOff x="5977101" y="3004938"/>
              <a:chExt cx="227235" cy="246270"/>
            </a:xfrm>
          </p:grpSpPr>
          <p:sp>
            <p:nvSpPr>
              <p:cNvPr id="1409" name="Google Shape;1409;p28"/>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8"/>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8"/>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2" name="Google Shape;1412;p28"/>
            <p:cNvGrpSpPr/>
            <p:nvPr/>
          </p:nvGrpSpPr>
          <p:grpSpPr>
            <a:xfrm>
              <a:off x="1149709" y="866846"/>
              <a:ext cx="182877" cy="192070"/>
              <a:chOff x="1509202" y="3627389"/>
              <a:chExt cx="334389" cy="343350"/>
            </a:xfrm>
          </p:grpSpPr>
          <p:sp>
            <p:nvSpPr>
              <p:cNvPr id="1413" name="Google Shape;1413;p28"/>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8"/>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8"/>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8"/>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8"/>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18" name="Google Shape;1418;p28"/>
            <p:cNvSpPr/>
            <p:nvPr/>
          </p:nvSpPr>
          <p:spPr>
            <a:xfrm>
              <a:off x="3512571" y="3231198"/>
              <a:ext cx="43" cy="1819"/>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19" name="Google Shape;1419;p28"/>
            <p:cNvGrpSpPr/>
            <p:nvPr/>
          </p:nvGrpSpPr>
          <p:grpSpPr>
            <a:xfrm>
              <a:off x="333150" y="864396"/>
              <a:ext cx="131688" cy="145801"/>
              <a:chOff x="392069" y="2889775"/>
              <a:chExt cx="260150" cy="285213"/>
            </a:xfrm>
          </p:grpSpPr>
          <p:sp>
            <p:nvSpPr>
              <p:cNvPr id="1420" name="Google Shape;1420;p28"/>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8"/>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8"/>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8"/>
            <p:cNvGrpSpPr/>
            <p:nvPr/>
          </p:nvGrpSpPr>
          <p:grpSpPr>
            <a:xfrm>
              <a:off x="2375531" y="4184010"/>
              <a:ext cx="182877" cy="192070"/>
              <a:chOff x="1509202" y="3627389"/>
              <a:chExt cx="334389" cy="343350"/>
            </a:xfrm>
          </p:grpSpPr>
          <p:sp>
            <p:nvSpPr>
              <p:cNvPr id="1424" name="Google Shape;1424;p28"/>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8"/>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8"/>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28"/>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8"/>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9" name="Google Shape;1429;p28"/>
            <p:cNvGrpSpPr/>
            <p:nvPr/>
          </p:nvGrpSpPr>
          <p:grpSpPr>
            <a:xfrm>
              <a:off x="464849" y="4480750"/>
              <a:ext cx="131688" cy="145801"/>
              <a:chOff x="392069" y="2889775"/>
              <a:chExt cx="260150" cy="285213"/>
            </a:xfrm>
          </p:grpSpPr>
          <p:sp>
            <p:nvSpPr>
              <p:cNvPr id="1430" name="Google Shape;1430;p28"/>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28"/>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28"/>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28"/>
            <p:cNvGrpSpPr/>
            <p:nvPr/>
          </p:nvGrpSpPr>
          <p:grpSpPr>
            <a:xfrm>
              <a:off x="309275" y="2900438"/>
              <a:ext cx="228602" cy="240023"/>
              <a:chOff x="6842675" y="1094413"/>
              <a:chExt cx="228602" cy="240023"/>
            </a:xfrm>
          </p:grpSpPr>
          <p:sp>
            <p:nvSpPr>
              <p:cNvPr id="1434" name="Google Shape;1434;p28"/>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28"/>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6" name="Google Shape;1436;p28"/>
            <p:cNvGrpSpPr/>
            <p:nvPr/>
          </p:nvGrpSpPr>
          <p:grpSpPr>
            <a:xfrm>
              <a:off x="3991750" y="4027038"/>
              <a:ext cx="228602" cy="240023"/>
              <a:chOff x="6842675" y="1094413"/>
              <a:chExt cx="228602" cy="240023"/>
            </a:xfrm>
          </p:grpSpPr>
          <p:sp>
            <p:nvSpPr>
              <p:cNvPr id="1437" name="Google Shape;1437;p28"/>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8"/>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9" name="Google Shape;1439;p28"/>
            <p:cNvGrpSpPr/>
            <p:nvPr/>
          </p:nvGrpSpPr>
          <p:grpSpPr>
            <a:xfrm>
              <a:off x="3991750" y="723425"/>
              <a:ext cx="228602" cy="240023"/>
              <a:chOff x="6842675" y="1094413"/>
              <a:chExt cx="228602" cy="240023"/>
            </a:xfrm>
          </p:grpSpPr>
          <p:sp>
            <p:nvSpPr>
              <p:cNvPr id="1440" name="Google Shape;1440;p28"/>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8"/>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2" name="Google Shape;1442;p28"/>
            <p:cNvGrpSpPr/>
            <p:nvPr/>
          </p:nvGrpSpPr>
          <p:grpSpPr>
            <a:xfrm>
              <a:off x="5858499" y="4267050"/>
              <a:ext cx="131688" cy="145801"/>
              <a:chOff x="392069" y="2889775"/>
              <a:chExt cx="260150" cy="285213"/>
            </a:xfrm>
          </p:grpSpPr>
          <p:sp>
            <p:nvSpPr>
              <p:cNvPr id="1443" name="Google Shape;1443;p28"/>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8"/>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8"/>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6" name="Google Shape;1446;p28"/>
            <p:cNvGrpSpPr/>
            <p:nvPr/>
          </p:nvGrpSpPr>
          <p:grpSpPr>
            <a:xfrm>
              <a:off x="7869781" y="4243923"/>
              <a:ext cx="182877" cy="192070"/>
              <a:chOff x="1509202" y="3627389"/>
              <a:chExt cx="334389" cy="343350"/>
            </a:xfrm>
          </p:grpSpPr>
          <p:sp>
            <p:nvSpPr>
              <p:cNvPr id="1447" name="Google Shape;1447;p28"/>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8"/>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8"/>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8"/>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8"/>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2" name="Google Shape;1452;p28"/>
            <p:cNvGrpSpPr/>
            <p:nvPr/>
          </p:nvGrpSpPr>
          <p:grpSpPr>
            <a:xfrm>
              <a:off x="8392700" y="2451738"/>
              <a:ext cx="228602" cy="240023"/>
              <a:chOff x="6842675" y="1094413"/>
              <a:chExt cx="228602" cy="240023"/>
            </a:xfrm>
          </p:grpSpPr>
          <p:sp>
            <p:nvSpPr>
              <p:cNvPr id="1453" name="Google Shape;1453;p28"/>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8"/>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898706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455"/>
        <p:cNvGrpSpPr/>
        <p:nvPr/>
      </p:nvGrpSpPr>
      <p:grpSpPr>
        <a:xfrm>
          <a:off x="0" y="0"/>
          <a:ext cx="0" cy="0"/>
          <a:chOff x="0" y="0"/>
          <a:chExt cx="0" cy="0"/>
        </a:xfrm>
      </p:grpSpPr>
      <p:sp>
        <p:nvSpPr>
          <p:cNvPr id="1456" name="Google Shape;1456;p29"/>
          <p:cNvSpPr txBox="1">
            <a:spLocks noGrp="1"/>
          </p:cNvSpPr>
          <p:nvPr>
            <p:ph type="subTitle" idx="1"/>
          </p:nvPr>
        </p:nvSpPr>
        <p:spPr>
          <a:xfrm>
            <a:off x="6765600" y="3140700"/>
            <a:ext cx="3876800" cy="180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457" name="Google Shape;1457;p29"/>
          <p:cNvSpPr txBox="1">
            <a:spLocks noGrp="1"/>
          </p:cNvSpPr>
          <p:nvPr>
            <p:ph type="title"/>
          </p:nvPr>
        </p:nvSpPr>
        <p:spPr>
          <a:xfrm>
            <a:off x="6141600" y="1938533"/>
            <a:ext cx="4500800" cy="76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5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grpSp>
        <p:nvGrpSpPr>
          <p:cNvPr id="1458" name="Google Shape;1458;p29"/>
          <p:cNvGrpSpPr/>
          <p:nvPr/>
        </p:nvGrpSpPr>
        <p:grpSpPr>
          <a:xfrm>
            <a:off x="412367" y="899721"/>
            <a:ext cx="11082703" cy="5439348"/>
            <a:chOff x="309275" y="674790"/>
            <a:chExt cx="8312027" cy="4079511"/>
          </a:xfrm>
        </p:grpSpPr>
        <p:grpSp>
          <p:nvGrpSpPr>
            <p:cNvPr id="1459" name="Google Shape;1459;p29"/>
            <p:cNvGrpSpPr/>
            <p:nvPr/>
          </p:nvGrpSpPr>
          <p:grpSpPr>
            <a:xfrm flipH="1">
              <a:off x="2835132" y="764421"/>
              <a:ext cx="146317" cy="158031"/>
              <a:chOff x="5977101" y="3004938"/>
              <a:chExt cx="227235" cy="246270"/>
            </a:xfrm>
          </p:grpSpPr>
          <p:sp>
            <p:nvSpPr>
              <p:cNvPr id="1460" name="Google Shape;1460;p29"/>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9"/>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9"/>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9"/>
            <p:cNvGrpSpPr/>
            <p:nvPr/>
          </p:nvGrpSpPr>
          <p:grpSpPr>
            <a:xfrm flipH="1">
              <a:off x="7597991" y="866846"/>
              <a:ext cx="182877" cy="192070"/>
              <a:chOff x="1509202" y="3627389"/>
              <a:chExt cx="334389" cy="343350"/>
            </a:xfrm>
          </p:grpSpPr>
          <p:sp>
            <p:nvSpPr>
              <p:cNvPr id="1464" name="Google Shape;1464;p29"/>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9"/>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9"/>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9"/>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9"/>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9" name="Google Shape;1469;p29"/>
            <p:cNvGrpSpPr/>
            <p:nvPr/>
          </p:nvGrpSpPr>
          <p:grpSpPr>
            <a:xfrm flipH="1">
              <a:off x="537878" y="674790"/>
              <a:ext cx="182877" cy="192070"/>
              <a:chOff x="1509202" y="3627389"/>
              <a:chExt cx="334389" cy="343350"/>
            </a:xfrm>
          </p:grpSpPr>
          <p:sp>
            <p:nvSpPr>
              <p:cNvPr id="1470" name="Google Shape;1470;p29"/>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9"/>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9"/>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9"/>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9"/>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5" name="Google Shape;1475;p29"/>
            <p:cNvGrpSpPr/>
            <p:nvPr/>
          </p:nvGrpSpPr>
          <p:grpSpPr>
            <a:xfrm flipH="1">
              <a:off x="8465738" y="864396"/>
              <a:ext cx="131688" cy="145801"/>
              <a:chOff x="392069" y="2889775"/>
              <a:chExt cx="260150" cy="285213"/>
            </a:xfrm>
          </p:grpSpPr>
          <p:sp>
            <p:nvSpPr>
              <p:cNvPr id="1476" name="Google Shape;1476;p29"/>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9"/>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9"/>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9" name="Google Shape;1479;p29"/>
            <p:cNvGrpSpPr/>
            <p:nvPr/>
          </p:nvGrpSpPr>
          <p:grpSpPr>
            <a:xfrm flipH="1">
              <a:off x="6372168" y="4184010"/>
              <a:ext cx="182877" cy="192070"/>
              <a:chOff x="1509202" y="3627389"/>
              <a:chExt cx="334389" cy="343350"/>
            </a:xfrm>
          </p:grpSpPr>
          <p:sp>
            <p:nvSpPr>
              <p:cNvPr id="1480" name="Google Shape;1480;p29"/>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9"/>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9"/>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9"/>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9"/>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5" name="Google Shape;1485;p29"/>
            <p:cNvGrpSpPr/>
            <p:nvPr/>
          </p:nvGrpSpPr>
          <p:grpSpPr>
            <a:xfrm flipH="1">
              <a:off x="8334039" y="4480750"/>
              <a:ext cx="131688" cy="145801"/>
              <a:chOff x="392069" y="2889775"/>
              <a:chExt cx="260150" cy="285213"/>
            </a:xfrm>
          </p:grpSpPr>
          <p:sp>
            <p:nvSpPr>
              <p:cNvPr id="1486" name="Google Shape;1486;p29"/>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9"/>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9"/>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9" name="Google Shape;1489;p29"/>
            <p:cNvGrpSpPr/>
            <p:nvPr/>
          </p:nvGrpSpPr>
          <p:grpSpPr>
            <a:xfrm flipH="1">
              <a:off x="8392700" y="2900438"/>
              <a:ext cx="228602" cy="240023"/>
              <a:chOff x="6842675" y="1094413"/>
              <a:chExt cx="228602" cy="240023"/>
            </a:xfrm>
          </p:grpSpPr>
          <p:sp>
            <p:nvSpPr>
              <p:cNvPr id="1490" name="Google Shape;1490;p29"/>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9"/>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2" name="Google Shape;1492;p29"/>
            <p:cNvGrpSpPr/>
            <p:nvPr/>
          </p:nvGrpSpPr>
          <p:grpSpPr>
            <a:xfrm flipH="1">
              <a:off x="4710225" y="4027038"/>
              <a:ext cx="228602" cy="240023"/>
              <a:chOff x="6842675" y="1094413"/>
              <a:chExt cx="228602" cy="240023"/>
            </a:xfrm>
          </p:grpSpPr>
          <p:sp>
            <p:nvSpPr>
              <p:cNvPr id="1493" name="Google Shape;1493;p29"/>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9"/>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9"/>
            <p:cNvGrpSpPr/>
            <p:nvPr/>
          </p:nvGrpSpPr>
          <p:grpSpPr>
            <a:xfrm flipH="1">
              <a:off x="4710225" y="723425"/>
              <a:ext cx="228602" cy="240023"/>
              <a:chOff x="6842675" y="1094413"/>
              <a:chExt cx="228602" cy="240023"/>
            </a:xfrm>
          </p:grpSpPr>
          <p:sp>
            <p:nvSpPr>
              <p:cNvPr id="1496" name="Google Shape;1496;p29"/>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9"/>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8" name="Google Shape;1498;p29"/>
            <p:cNvGrpSpPr/>
            <p:nvPr/>
          </p:nvGrpSpPr>
          <p:grpSpPr>
            <a:xfrm flipH="1">
              <a:off x="2920289" y="4608500"/>
              <a:ext cx="131688" cy="145801"/>
              <a:chOff x="392069" y="2889775"/>
              <a:chExt cx="260150" cy="285213"/>
            </a:xfrm>
          </p:grpSpPr>
          <p:sp>
            <p:nvSpPr>
              <p:cNvPr id="1499" name="Google Shape;1499;p29"/>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9"/>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9"/>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2" name="Google Shape;1502;p29"/>
            <p:cNvGrpSpPr/>
            <p:nvPr/>
          </p:nvGrpSpPr>
          <p:grpSpPr>
            <a:xfrm flipH="1">
              <a:off x="877918" y="4243923"/>
              <a:ext cx="182877" cy="192070"/>
              <a:chOff x="1509202" y="3627389"/>
              <a:chExt cx="334389" cy="343350"/>
            </a:xfrm>
          </p:grpSpPr>
          <p:sp>
            <p:nvSpPr>
              <p:cNvPr id="1503" name="Google Shape;1503;p29"/>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9"/>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9"/>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9"/>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9"/>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8" name="Google Shape;1508;p29"/>
            <p:cNvGrpSpPr/>
            <p:nvPr/>
          </p:nvGrpSpPr>
          <p:grpSpPr>
            <a:xfrm flipH="1">
              <a:off x="309275" y="2451738"/>
              <a:ext cx="228602" cy="240023"/>
              <a:chOff x="6842675" y="1094413"/>
              <a:chExt cx="228602" cy="240023"/>
            </a:xfrm>
          </p:grpSpPr>
          <p:sp>
            <p:nvSpPr>
              <p:cNvPr id="1509" name="Google Shape;1509;p29"/>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9"/>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1" name="Google Shape;1511;p29"/>
            <p:cNvGrpSpPr/>
            <p:nvPr/>
          </p:nvGrpSpPr>
          <p:grpSpPr>
            <a:xfrm flipH="1">
              <a:off x="4266043" y="2612223"/>
              <a:ext cx="182877" cy="192070"/>
              <a:chOff x="1509202" y="3627389"/>
              <a:chExt cx="334389" cy="343350"/>
            </a:xfrm>
          </p:grpSpPr>
          <p:sp>
            <p:nvSpPr>
              <p:cNvPr id="1512" name="Google Shape;1512;p29"/>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9"/>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9"/>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9"/>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9"/>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640653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517"/>
        <p:cNvGrpSpPr/>
        <p:nvPr/>
      </p:nvGrpSpPr>
      <p:grpSpPr>
        <a:xfrm>
          <a:off x="0" y="0"/>
          <a:ext cx="0" cy="0"/>
          <a:chOff x="0" y="0"/>
          <a:chExt cx="0" cy="0"/>
        </a:xfrm>
      </p:grpSpPr>
      <p:sp>
        <p:nvSpPr>
          <p:cNvPr id="1518" name="Google Shape;1518;p30"/>
          <p:cNvSpPr txBox="1">
            <a:spLocks noGrp="1"/>
          </p:cNvSpPr>
          <p:nvPr>
            <p:ph type="subTitle" idx="1"/>
          </p:nvPr>
        </p:nvSpPr>
        <p:spPr>
          <a:xfrm>
            <a:off x="1061600" y="3140700"/>
            <a:ext cx="4718000" cy="18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19" name="Google Shape;1519;p30"/>
          <p:cNvSpPr txBox="1">
            <a:spLocks noGrp="1"/>
          </p:cNvSpPr>
          <p:nvPr>
            <p:ph type="title"/>
          </p:nvPr>
        </p:nvSpPr>
        <p:spPr>
          <a:xfrm>
            <a:off x="1061600" y="1938533"/>
            <a:ext cx="5166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520" name="Google Shape;1520;p30"/>
          <p:cNvGrpSpPr/>
          <p:nvPr/>
        </p:nvGrpSpPr>
        <p:grpSpPr>
          <a:xfrm>
            <a:off x="375979" y="909901"/>
            <a:ext cx="11128024" cy="5331967"/>
            <a:chOff x="281984" y="682425"/>
            <a:chExt cx="8346018" cy="3998975"/>
          </a:xfrm>
        </p:grpSpPr>
        <p:grpSp>
          <p:nvGrpSpPr>
            <p:cNvPr id="1521" name="Google Shape;1521;p30"/>
            <p:cNvGrpSpPr/>
            <p:nvPr/>
          </p:nvGrpSpPr>
          <p:grpSpPr>
            <a:xfrm>
              <a:off x="7646028" y="723421"/>
              <a:ext cx="146317" cy="158031"/>
              <a:chOff x="5977101" y="3004938"/>
              <a:chExt cx="227235" cy="246270"/>
            </a:xfrm>
          </p:grpSpPr>
          <p:sp>
            <p:nvSpPr>
              <p:cNvPr id="1522" name="Google Shape;1522;p30"/>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30"/>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30"/>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5" name="Google Shape;1525;p30"/>
            <p:cNvGrpSpPr/>
            <p:nvPr/>
          </p:nvGrpSpPr>
          <p:grpSpPr>
            <a:xfrm>
              <a:off x="1974684" y="932896"/>
              <a:ext cx="182877" cy="192070"/>
              <a:chOff x="1509202" y="3627389"/>
              <a:chExt cx="334389" cy="343350"/>
            </a:xfrm>
          </p:grpSpPr>
          <p:sp>
            <p:nvSpPr>
              <p:cNvPr id="1526" name="Google Shape;1526;p30"/>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30"/>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30"/>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30"/>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30"/>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1" name="Google Shape;1531;p30"/>
            <p:cNvGrpSpPr/>
            <p:nvPr/>
          </p:nvGrpSpPr>
          <p:grpSpPr>
            <a:xfrm>
              <a:off x="4808297" y="2667790"/>
              <a:ext cx="182877" cy="192070"/>
              <a:chOff x="1509202" y="3627389"/>
              <a:chExt cx="334389" cy="343350"/>
            </a:xfrm>
          </p:grpSpPr>
          <p:sp>
            <p:nvSpPr>
              <p:cNvPr id="1532" name="Google Shape;1532;p30"/>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30"/>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30"/>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30"/>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30"/>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7" name="Google Shape;1537;p30"/>
            <p:cNvGrpSpPr/>
            <p:nvPr/>
          </p:nvGrpSpPr>
          <p:grpSpPr>
            <a:xfrm>
              <a:off x="2375531" y="4184010"/>
              <a:ext cx="182877" cy="192070"/>
              <a:chOff x="1509202" y="3627389"/>
              <a:chExt cx="334389" cy="343350"/>
            </a:xfrm>
          </p:grpSpPr>
          <p:sp>
            <p:nvSpPr>
              <p:cNvPr id="1538" name="Google Shape;1538;p30"/>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30"/>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30"/>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30"/>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30"/>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30"/>
            <p:cNvGrpSpPr/>
            <p:nvPr/>
          </p:nvGrpSpPr>
          <p:grpSpPr>
            <a:xfrm>
              <a:off x="464849" y="4480750"/>
              <a:ext cx="131688" cy="145801"/>
              <a:chOff x="392069" y="2889775"/>
              <a:chExt cx="260150" cy="285213"/>
            </a:xfrm>
          </p:grpSpPr>
          <p:sp>
            <p:nvSpPr>
              <p:cNvPr id="1544" name="Google Shape;1544;p30"/>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30"/>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30"/>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7" name="Google Shape;1547;p30"/>
            <p:cNvGrpSpPr/>
            <p:nvPr/>
          </p:nvGrpSpPr>
          <p:grpSpPr>
            <a:xfrm>
              <a:off x="416400" y="682425"/>
              <a:ext cx="228602" cy="240023"/>
              <a:chOff x="6842675" y="1094413"/>
              <a:chExt cx="228602" cy="240023"/>
            </a:xfrm>
          </p:grpSpPr>
          <p:sp>
            <p:nvSpPr>
              <p:cNvPr id="1548" name="Google Shape;1548;p30"/>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30"/>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0" name="Google Shape;1550;p30"/>
            <p:cNvGrpSpPr/>
            <p:nvPr/>
          </p:nvGrpSpPr>
          <p:grpSpPr>
            <a:xfrm>
              <a:off x="4457700" y="4433638"/>
              <a:ext cx="228602" cy="240023"/>
              <a:chOff x="6842675" y="1094413"/>
              <a:chExt cx="228602" cy="240023"/>
            </a:xfrm>
          </p:grpSpPr>
          <p:sp>
            <p:nvSpPr>
              <p:cNvPr id="1551" name="Google Shape;1551;p30"/>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30"/>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3" name="Google Shape;1553;p30"/>
            <p:cNvGrpSpPr/>
            <p:nvPr/>
          </p:nvGrpSpPr>
          <p:grpSpPr>
            <a:xfrm>
              <a:off x="3991750" y="723425"/>
              <a:ext cx="228602" cy="240023"/>
              <a:chOff x="6842675" y="1094413"/>
              <a:chExt cx="228602" cy="240023"/>
            </a:xfrm>
          </p:grpSpPr>
          <p:sp>
            <p:nvSpPr>
              <p:cNvPr id="1554" name="Google Shape;1554;p30"/>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30"/>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6" name="Google Shape;1556;p30"/>
            <p:cNvGrpSpPr/>
            <p:nvPr/>
          </p:nvGrpSpPr>
          <p:grpSpPr>
            <a:xfrm>
              <a:off x="7913099" y="4535600"/>
              <a:ext cx="131688" cy="145801"/>
              <a:chOff x="392069" y="2889775"/>
              <a:chExt cx="260150" cy="285213"/>
            </a:xfrm>
          </p:grpSpPr>
          <p:sp>
            <p:nvSpPr>
              <p:cNvPr id="1557" name="Google Shape;1557;p30"/>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30"/>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30"/>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30"/>
            <p:cNvGrpSpPr/>
            <p:nvPr/>
          </p:nvGrpSpPr>
          <p:grpSpPr>
            <a:xfrm>
              <a:off x="8216531" y="2900448"/>
              <a:ext cx="182877" cy="192070"/>
              <a:chOff x="1509202" y="3627389"/>
              <a:chExt cx="334389" cy="343350"/>
            </a:xfrm>
          </p:grpSpPr>
          <p:sp>
            <p:nvSpPr>
              <p:cNvPr id="1561" name="Google Shape;1561;p30"/>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30"/>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30"/>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30"/>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30"/>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6" name="Google Shape;1566;p30"/>
            <p:cNvGrpSpPr/>
            <p:nvPr/>
          </p:nvGrpSpPr>
          <p:grpSpPr>
            <a:xfrm>
              <a:off x="8399400" y="1666988"/>
              <a:ext cx="228602" cy="240023"/>
              <a:chOff x="6842675" y="1094413"/>
              <a:chExt cx="228602" cy="240023"/>
            </a:xfrm>
          </p:grpSpPr>
          <p:sp>
            <p:nvSpPr>
              <p:cNvPr id="1567" name="Google Shape;1567;p30"/>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30"/>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9" name="Google Shape;1569;p30"/>
            <p:cNvGrpSpPr/>
            <p:nvPr/>
          </p:nvGrpSpPr>
          <p:grpSpPr>
            <a:xfrm>
              <a:off x="281984" y="2475721"/>
              <a:ext cx="182877" cy="192070"/>
              <a:chOff x="1509202" y="3627389"/>
              <a:chExt cx="334389" cy="343350"/>
            </a:xfrm>
          </p:grpSpPr>
          <p:sp>
            <p:nvSpPr>
              <p:cNvPr id="1570" name="Google Shape;1570;p30"/>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30"/>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30"/>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30"/>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30"/>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142798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575"/>
        <p:cNvGrpSpPr/>
        <p:nvPr/>
      </p:nvGrpSpPr>
      <p:grpSpPr>
        <a:xfrm>
          <a:off x="0" y="0"/>
          <a:ext cx="0" cy="0"/>
          <a:chOff x="0" y="0"/>
          <a:chExt cx="0" cy="0"/>
        </a:xfrm>
      </p:grpSpPr>
      <p:sp>
        <p:nvSpPr>
          <p:cNvPr id="1576" name="Google Shape;1576;p31"/>
          <p:cNvSpPr txBox="1">
            <a:spLocks noGrp="1"/>
          </p:cNvSpPr>
          <p:nvPr>
            <p:ph type="subTitle" idx="1"/>
          </p:nvPr>
        </p:nvSpPr>
        <p:spPr>
          <a:xfrm>
            <a:off x="953467" y="1673200"/>
            <a:ext cx="4789200" cy="43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Char char="●"/>
              <a:defRPr/>
            </a:lvl1pPr>
            <a:lvl2pPr lvl="1" algn="ctr" rtl="0">
              <a:lnSpc>
                <a:spcPct val="100000"/>
              </a:lnSpc>
              <a:spcBef>
                <a:spcPts val="1333"/>
              </a:spcBef>
              <a:spcAft>
                <a:spcPts val="0"/>
              </a:spcAft>
              <a:buClr>
                <a:srgbClr val="434343"/>
              </a:buClr>
              <a:buSzPts val="1200"/>
              <a:buFont typeface="Roboto Condensed Light"/>
              <a:buChar char="○"/>
              <a:defRPr/>
            </a:lvl2pPr>
            <a:lvl3pPr lvl="2" algn="ctr" rtl="0">
              <a:lnSpc>
                <a:spcPct val="100000"/>
              </a:lnSpc>
              <a:spcBef>
                <a:spcPts val="0"/>
              </a:spcBef>
              <a:spcAft>
                <a:spcPts val="0"/>
              </a:spcAft>
              <a:buClr>
                <a:srgbClr val="434343"/>
              </a:buClr>
              <a:buSzPts val="1200"/>
              <a:buFont typeface="Roboto Condensed Light"/>
              <a:buChar char="■"/>
              <a:defRPr/>
            </a:lvl3pPr>
            <a:lvl4pPr lvl="3" algn="ctr" rtl="0">
              <a:lnSpc>
                <a:spcPct val="100000"/>
              </a:lnSpc>
              <a:spcBef>
                <a:spcPts val="0"/>
              </a:spcBef>
              <a:spcAft>
                <a:spcPts val="0"/>
              </a:spcAft>
              <a:buClr>
                <a:srgbClr val="434343"/>
              </a:buClr>
              <a:buSzPts val="1200"/>
              <a:buFont typeface="Roboto Condensed Light"/>
              <a:buChar char="●"/>
              <a:defRPr/>
            </a:lvl4pPr>
            <a:lvl5pPr lvl="4" algn="ctr" rtl="0">
              <a:lnSpc>
                <a:spcPct val="100000"/>
              </a:lnSpc>
              <a:spcBef>
                <a:spcPts val="0"/>
              </a:spcBef>
              <a:spcAft>
                <a:spcPts val="0"/>
              </a:spcAft>
              <a:buClr>
                <a:srgbClr val="434343"/>
              </a:buClr>
              <a:buSzPts val="1200"/>
              <a:buFont typeface="Roboto Condensed Light"/>
              <a:buChar char="○"/>
              <a:defRPr/>
            </a:lvl5pPr>
            <a:lvl6pPr lvl="5" algn="ctr" rtl="0">
              <a:lnSpc>
                <a:spcPct val="100000"/>
              </a:lnSpc>
              <a:spcBef>
                <a:spcPts val="0"/>
              </a:spcBef>
              <a:spcAft>
                <a:spcPts val="0"/>
              </a:spcAft>
              <a:buClr>
                <a:srgbClr val="434343"/>
              </a:buClr>
              <a:buSzPts val="1200"/>
              <a:buFont typeface="Roboto Condensed Light"/>
              <a:buChar char="■"/>
              <a:defRPr/>
            </a:lvl6pPr>
            <a:lvl7pPr lvl="6" algn="ctr" rtl="0">
              <a:lnSpc>
                <a:spcPct val="100000"/>
              </a:lnSpc>
              <a:spcBef>
                <a:spcPts val="0"/>
              </a:spcBef>
              <a:spcAft>
                <a:spcPts val="0"/>
              </a:spcAft>
              <a:buClr>
                <a:srgbClr val="434343"/>
              </a:buClr>
              <a:buSzPts val="1200"/>
              <a:buFont typeface="Roboto Condensed Light"/>
              <a:buChar char="●"/>
              <a:defRPr/>
            </a:lvl7pPr>
            <a:lvl8pPr lvl="7" algn="ctr" rtl="0">
              <a:lnSpc>
                <a:spcPct val="100000"/>
              </a:lnSpc>
              <a:spcBef>
                <a:spcPts val="0"/>
              </a:spcBef>
              <a:spcAft>
                <a:spcPts val="0"/>
              </a:spcAft>
              <a:buClr>
                <a:srgbClr val="434343"/>
              </a:buClr>
              <a:buSzPts val="1200"/>
              <a:buFont typeface="Roboto Condensed Light"/>
              <a:buChar char="○"/>
              <a:defRPr/>
            </a:lvl8pPr>
            <a:lvl9pPr lvl="8" algn="ctr" rtl="0">
              <a:lnSpc>
                <a:spcPct val="100000"/>
              </a:lnSpc>
              <a:spcBef>
                <a:spcPts val="0"/>
              </a:spcBef>
              <a:spcAft>
                <a:spcPts val="0"/>
              </a:spcAft>
              <a:buClr>
                <a:srgbClr val="434343"/>
              </a:buClr>
              <a:buSzPts val="1200"/>
              <a:buFont typeface="Roboto Condensed Light"/>
              <a:buChar char="■"/>
              <a:defRPr/>
            </a:lvl9pPr>
          </a:lstStyle>
          <a:p>
            <a:endParaRPr/>
          </a:p>
        </p:txBody>
      </p:sp>
      <p:sp>
        <p:nvSpPr>
          <p:cNvPr id="1577" name="Google Shape;1577;p31"/>
          <p:cNvSpPr txBox="1">
            <a:spLocks noGrp="1"/>
          </p:cNvSpPr>
          <p:nvPr>
            <p:ph type="subTitle" idx="2"/>
          </p:nvPr>
        </p:nvSpPr>
        <p:spPr>
          <a:xfrm>
            <a:off x="5840433" y="1408167"/>
            <a:ext cx="5391600" cy="473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Anaheim"/>
              <a:buChar char="●"/>
              <a:defRPr/>
            </a:lvl1pPr>
            <a:lvl2pPr lvl="1" algn="ctr" rtl="0">
              <a:lnSpc>
                <a:spcPct val="100000"/>
              </a:lnSpc>
              <a:spcBef>
                <a:spcPts val="1333"/>
              </a:spcBef>
              <a:spcAft>
                <a:spcPts val="0"/>
              </a:spcAft>
              <a:buClr>
                <a:srgbClr val="434343"/>
              </a:buClr>
              <a:buSzPts val="1200"/>
              <a:buFont typeface="Roboto Condensed Light"/>
              <a:buChar char="○"/>
              <a:defRPr/>
            </a:lvl2pPr>
            <a:lvl3pPr lvl="2" algn="ctr" rtl="0">
              <a:lnSpc>
                <a:spcPct val="100000"/>
              </a:lnSpc>
              <a:spcBef>
                <a:spcPts val="0"/>
              </a:spcBef>
              <a:spcAft>
                <a:spcPts val="0"/>
              </a:spcAft>
              <a:buClr>
                <a:srgbClr val="434343"/>
              </a:buClr>
              <a:buSzPts val="1200"/>
              <a:buFont typeface="Roboto Condensed Light"/>
              <a:buChar char="■"/>
              <a:defRPr/>
            </a:lvl3pPr>
            <a:lvl4pPr lvl="3" algn="ctr" rtl="0">
              <a:lnSpc>
                <a:spcPct val="100000"/>
              </a:lnSpc>
              <a:spcBef>
                <a:spcPts val="0"/>
              </a:spcBef>
              <a:spcAft>
                <a:spcPts val="0"/>
              </a:spcAft>
              <a:buClr>
                <a:srgbClr val="434343"/>
              </a:buClr>
              <a:buSzPts val="1200"/>
              <a:buFont typeface="Roboto Condensed Light"/>
              <a:buChar char="●"/>
              <a:defRPr/>
            </a:lvl4pPr>
            <a:lvl5pPr lvl="4" algn="ctr" rtl="0">
              <a:lnSpc>
                <a:spcPct val="100000"/>
              </a:lnSpc>
              <a:spcBef>
                <a:spcPts val="0"/>
              </a:spcBef>
              <a:spcAft>
                <a:spcPts val="0"/>
              </a:spcAft>
              <a:buClr>
                <a:srgbClr val="434343"/>
              </a:buClr>
              <a:buSzPts val="1200"/>
              <a:buFont typeface="Roboto Condensed Light"/>
              <a:buChar char="○"/>
              <a:defRPr/>
            </a:lvl5pPr>
            <a:lvl6pPr lvl="5" algn="ctr" rtl="0">
              <a:lnSpc>
                <a:spcPct val="100000"/>
              </a:lnSpc>
              <a:spcBef>
                <a:spcPts val="0"/>
              </a:spcBef>
              <a:spcAft>
                <a:spcPts val="0"/>
              </a:spcAft>
              <a:buClr>
                <a:srgbClr val="434343"/>
              </a:buClr>
              <a:buSzPts val="1200"/>
              <a:buFont typeface="Roboto Condensed Light"/>
              <a:buChar char="■"/>
              <a:defRPr/>
            </a:lvl6pPr>
            <a:lvl7pPr lvl="6" algn="ctr" rtl="0">
              <a:lnSpc>
                <a:spcPct val="100000"/>
              </a:lnSpc>
              <a:spcBef>
                <a:spcPts val="0"/>
              </a:spcBef>
              <a:spcAft>
                <a:spcPts val="0"/>
              </a:spcAft>
              <a:buClr>
                <a:srgbClr val="434343"/>
              </a:buClr>
              <a:buSzPts val="1200"/>
              <a:buFont typeface="Roboto Condensed Light"/>
              <a:buChar char="●"/>
              <a:defRPr/>
            </a:lvl7pPr>
            <a:lvl8pPr lvl="7" algn="ctr" rtl="0">
              <a:lnSpc>
                <a:spcPct val="100000"/>
              </a:lnSpc>
              <a:spcBef>
                <a:spcPts val="0"/>
              </a:spcBef>
              <a:spcAft>
                <a:spcPts val="0"/>
              </a:spcAft>
              <a:buClr>
                <a:srgbClr val="434343"/>
              </a:buClr>
              <a:buSzPts val="1200"/>
              <a:buFont typeface="Roboto Condensed Light"/>
              <a:buChar char="○"/>
              <a:defRPr/>
            </a:lvl8pPr>
            <a:lvl9pPr lvl="8" algn="ctr" rtl="0">
              <a:lnSpc>
                <a:spcPct val="100000"/>
              </a:lnSpc>
              <a:spcBef>
                <a:spcPts val="0"/>
              </a:spcBef>
              <a:spcAft>
                <a:spcPts val="0"/>
              </a:spcAft>
              <a:buClr>
                <a:srgbClr val="434343"/>
              </a:buClr>
              <a:buSzPts val="1200"/>
              <a:buFont typeface="Roboto Condensed Light"/>
              <a:buChar char="■"/>
              <a:defRPr/>
            </a:lvl9pPr>
          </a:lstStyle>
          <a:p>
            <a:endParaRPr/>
          </a:p>
        </p:txBody>
      </p:sp>
      <p:sp>
        <p:nvSpPr>
          <p:cNvPr id="1578" name="Google Shape;1578;p31"/>
          <p:cNvSpPr txBox="1">
            <a:spLocks noGrp="1"/>
          </p:cNvSpPr>
          <p:nvPr>
            <p:ph type="title"/>
          </p:nvPr>
        </p:nvSpPr>
        <p:spPr>
          <a:xfrm>
            <a:off x="960000" y="719328"/>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579" name="Google Shape;1579;p31"/>
          <p:cNvGrpSpPr/>
          <p:nvPr/>
        </p:nvGrpSpPr>
        <p:grpSpPr>
          <a:xfrm>
            <a:off x="371685" y="860813"/>
            <a:ext cx="11473184" cy="5740452"/>
            <a:chOff x="278764" y="645609"/>
            <a:chExt cx="8604888" cy="4305339"/>
          </a:xfrm>
        </p:grpSpPr>
        <p:grpSp>
          <p:nvGrpSpPr>
            <p:cNvPr id="1580" name="Google Shape;1580;p31"/>
            <p:cNvGrpSpPr/>
            <p:nvPr/>
          </p:nvGrpSpPr>
          <p:grpSpPr>
            <a:xfrm>
              <a:off x="7730939" y="4658302"/>
              <a:ext cx="182895" cy="192065"/>
              <a:chOff x="7482237" y="2937046"/>
              <a:chExt cx="306152" cy="320428"/>
            </a:xfrm>
          </p:grpSpPr>
          <p:sp>
            <p:nvSpPr>
              <p:cNvPr id="1581" name="Google Shape;1581;p31"/>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31"/>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31"/>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4" name="Google Shape;1584;p31"/>
            <p:cNvGrpSpPr/>
            <p:nvPr/>
          </p:nvGrpSpPr>
          <p:grpSpPr>
            <a:xfrm>
              <a:off x="886726" y="4282778"/>
              <a:ext cx="131688" cy="145801"/>
              <a:chOff x="392069" y="2889775"/>
              <a:chExt cx="260150" cy="285213"/>
            </a:xfrm>
          </p:grpSpPr>
          <p:sp>
            <p:nvSpPr>
              <p:cNvPr id="1585" name="Google Shape;1585;p31"/>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31"/>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31"/>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8" name="Google Shape;1588;p31"/>
            <p:cNvGrpSpPr/>
            <p:nvPr/>
          </p:nvGrpSpPr>
          <p:grpSpPr>
            <a:xfrm>
              <a:off x="8655041" y="2555958"/>
              <a:ext cx="146317" cy="158031"/>
              <a:chOff x="5977101" y="3004938"/>
              <a:chExt cx="227235" cy="246270"/>
            </a:xfrm>
          </p:grpSpPr>
          <p:sp>
            <p:nvSpPr>
              <p:cNvPr id="1589" name="Google Shape;1589;p31"/>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31"/>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31"/>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2" name="Google Shape;1592;p31"/>
            <p:cNvGrpSpPr/>
            <p:nvPr/>
          </p:nvGrpSpPr>
          <p:grpSpPr>
            <a:xfrm>
              <a:off x="339159" y="3117759"/>
              <a:ext cx="182877" cy="192070"/>
              <a:chOff x="1509202" y="3627389"/>
              <a:chExt cx="334389" cy="343350"/>
            </a:xfrm>
          </p:grpSpPr>
          <p:sp>
            <p:nvSpPr>
              <p:cNvPr id="1593" name="Google Shape;1593;p31"/>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31"/>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31"/>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31"/>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31"/>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8" name="Google Shape;1598;p31"/>
            <p:cNvGrpSpPr/>
            <p:nvPr/>
          </p:nvGrpSpPr>
          <p:grpSpPr>
            <a:xfrm>
              <a:off x="6945484" y="1169645"/>
              <a:ext cx="164588" cy="172807"/>
              <a:chOff x="7482237" y="2937046"/>
              <a:chExt cx="306152" cy="320428"/>
            </a:xfrm>
          </p:grpSpPr>
          <p:sp>
            <p:nvSpPr>
              <p:cNvPr id="1599" name="Google Shape;1599;p31"/>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31"/>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31"/>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2" name="Google Shape;1602;p31"/>
            <p:cNvGrpSpPr/>
            <p:nvPr/>
          </p:nvGrpSpPr>
          <p:grpSpPr>
            <a:xfrm>
              <a:off x="2001150" y="4710925"/>
              <a:ext cx="228602" cy="240023"/>
              <a:chOff x="6842675" y="1094413"/>
              <a:chExt cx="228602" cy="240023"/>
            </a:xfrm>
          </p:grpSpPr>
          <p:sp>
            <p:nvSpPr>
              <p:cNvPr id="1603" name="Google Shape;1603;p31"/>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31"/>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5" name="Google Shape;1605;p31"/>
            <p:cNvGrpSpPr/>
            <p:nvPr/>
          </p:nvGrpSpPr>
          <p:grpSpPr>
            <a:xfrm>
              <a:off x="8655050" y="4235663"/>
              <a:ext cx="228602" cy="240023"/>
              <a:chOff x="6842675" y="1094413"/>
              <a:chExt cx="228602" cy="240023"/>
            </a:xfrm>
          </p:grpSpPr>
          <p:sp>
            <p:nvSpPr>
              <p:cNvPr id="1606" name="Google Shape;1606;p31"/>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31"/>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8" name="Google Shape;1608;p31"/>
            <p:cNvGrpSpPr/>
            <p:nvPr/>
          </p:nvGrpSpPr>
          <p:grpSpPr>
            <a:xfrm>
              <a:off x="278764" y="1435152"/>
              <a:ext cx="182895" cy="192065"/>
              <a:chOff x="7482237" y="2937046"/>
              <a:chExt cx="306152" cy="320428"/>
            </a:xfrm>
          </p:grpSpPr>
          <p:sp>
            <p:nvSpPr>
              <p:cNvPr id="1609" name="Google Shape;1609;p31"/>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31"/>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31"/>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2" name="Google Shape;1612;p31"/>
            <p:cNvGrpSpPr/>
            <p:nvPr/>
          </p:nvGrpSpPr>
          <p:grpSpPr>
            <a:xfrm>
              <a:off x="5728159" y="4658309"/>
              <a:ext cx="182877" cy="192070"/>
              <a:chOff x="1509202" y="3627389"/>
              <a:chExt cx="334389" cy="343350"/>
            </a:xfrm>
          </p:grpSpPr>
          <p:sp>
            <p:nvSpPr>
              <p:cNvPr id="1613" name="Google Shape;1613;p31"/>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31"/>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31"/>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31"/>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31"/>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8" name="Google Shape;1618;p31"/>
            <p:cNvGrpSpPr/>
            <p:nvPr/>
          </p:nvGrpSpPr>
          <p:grpSpPr>
            <a:xfrm>
              <a:off x="3056284" y="645609"/>
              <a:ext cx="182877" cy="192070"/>
              <a:chOff x="1509202" y="3627389"/>
              <a:chExt cx="334389" cy="343350"/>
            </a:xfrm>
          </p:grpSpPr>
          <p:sp>
            <p:nvSpPr>
              <p:cNvPr id="1619" name="Google Shape;1619;p31"/>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31"/>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31"/>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31"/>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31"/>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20327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24"/>
        <p:cNvGrpSpPr/>
        <p:nvPr/>
      </p:nvGrpSpPr>
      <p:grpSpPr>
        <a:xfrm>
          <a:off x="0" y="0"/>
          <a:ext cx="0" cy="0"/>
          <a:chOff x="0" y="0"/>
          <a:chExt cx="0" cy="0"/>
        </a:xfrm>
      </p:grpSpPr>
      <p:sp>
        <p:nvSpPr>
          <p:cNvPr id="1625" name="Google Shape;1625;p32"/>
          <p:cNvSpPr txBox="1">
            <a:spLocks noGrp="1"/>
          </p:cNvSpPr>
          <p:nvPr>
            <p:ph type="title"/>
          </p:nvPr>
        </p:nvSpPr>
        <p:spPr>
          <a:xfrm>
            <a:off x="875733" y="2926300"/>
            <a:ext cx="328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626" name="Google Shape;1626;p32"/>
          <p:cNvSpPr txBox="1">
            <a:spLocks noGrp="1"/>
          </p:cNvSpPr>
          <p:nvPr>
            <p:ph type="subTitle" idx="1"/>
          </p:nvPr>
        </p:nvSpPr>
        <p:spPr>
          <a:xfrm>
            <a:off x="875733" y="3708351"/>
            <a:ext cx="3283600" cy="114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32"/>
          <p:cNvSpPr txBox="1">
            <a:spLocks noGrp="1"/>
          </p:cNvSpPr>
          <p:nvPr>
            <p:ph type="title" idx="2"/>
          </p:nvPr>
        </p:nvSpPr>
        <p:spPr>
          <a:xfrm>
            <a:off x="4454200" y="2926300"/>
            <a:ext cx="328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628" name="Google Shape;1628;p32"/>
          <p:cNvSpPr txBox="1">
            <a:spLocks noGrp="1"/>
          </p:cNvSpPr>
          <p:nvPr>
            <p:ph type="subTitle" idx="3"/>
          </p:nvPr>
        </p:nvSpPr>
        <p:spPr>
          <a:xfrm>
            <a:off x="4454200" y="3708351"/>
            <a:ext cx="3283600" cy="114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9" name="Google Shape;1629;p32"/>
          <p:cNvSpPr txBox="1">
            <a:spLocks noGrp="1"/>
          </p:cNvSpPr>
          <p:nvPr>
            <p:ph type="title" idx="4"/>
          </p:nvPr>
        </p:nvSpPr>
        <p:spPr>
          <a:xfrm>
            <a:off x="8032600" y="2926300"/>
            <a:ext cx="328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630" name="Google Shape;1630;p32"/>
          <p:cNvSpPr txBox="1">
            <a:spLocks noGrp="1"/>
          </p:cNvSpPr>
          <p:nvPr>
            <p:ph type="subTitle" idx="5"/>
          </p:nvPr>
        </p:nvSpPr>
        <p:spPr>
          <a:xfrm>
            <a:off x="8032600" y="3708351"/>
            <a:ext cx="3283600" cy="114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1" name="Google Shape;1631;p32"/>
          <p:cNvSpPr txBox="1">
            <a:spLocks noGrp="1"/>
          </p:cNvSpPr>
          <p:nvPr>
            <p:ph type="title" idx="6"/>
          </p:nvPr>
        </p:nvSpPr>
        <p:spPr>
          <a:xfrm>
            <a:off x="960000" y="719328"/>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632" name="Google Shape;1632;p32"/>
          <p:cNvGrpSpPr/>
          <p:nvPr/>
        </p:nvGrpSpPr>
        <p:grpSpPr>
          <a:xfrm>
            <a:off x="314412" y="1846767"/>
            <a:ext cx="11345160" cy="1523535"/>
            <a:chOff x="235809" y="1385075"/>
            <a:chExt cx="8508870" cy="1142651"/>
          </a:xfrm>
        </p:grpSpPr>
        <p:grpSp>
          <p:nvGrpSpPr>
            <p:cNvPr id="1633" name="Google Shape;1633;p32"/>
            <p:cNvGrpSpPr/>
            <p:nvPr/>
          </p:nvGrpSpPr>
          <p:grpSpPr>
            <a:xfrm>
              <a:off x="235809" y="2389425"/>
              <a:ext cx="131682" cy="138301"/>
              <a:chOff x="1509202" y="3627389"/>
              <a:chExt cx="334389" cy="343350"/>
            </a:xfrm>
          </p:grpSpPr>
          <p:sp>
            <p:nvSpPr>
              <p:cNvPr id="1634" name="Google Shape;1634;p32"/>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32"/>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32"/>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32"/>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32"/>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39" name="Google Shape;1639;p32"/>
            <p:cNvGrpSpPr/>
            <p:nvPr/>
          </p:nvGrpSpPr>
          <p:grpSpPr>
            <a:xfrm>
              <a:off x="1151922" y="1385075"/>
              <a:ext cx="131682" cy="138301"/>
              <a:chOff x="1509202" y="3627389"/>
              <a:chExt cx="334389" cy="343350"/>
            </a:xfrm>
          </p:grpSpPr>
          <p:sp>
            <p:nvSpPr>
              <p:cNvPr id="1640" name="Google Shape;1640;p32"/>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32"/>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32"/>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32"/>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32"/>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32"/>
            <p:cNvGrpSpPr/>
            <p:nvPr/>
          </p:nvGrpSpPr>
          <p:grpSpPr>
            <a:xfrm>
              <a:off x="5941459" y="1385075"/>
              <a:ext cx="131682" cy="138301"/>
              <a:chOff x="1509202" y="3627389"/>
              <a:chExt cx="334389" cy="343350"/>
            </a:xfrm>
          </p:grpSpPr>
          <p:sp>
            <p:nvSpPr>
              <p:cNvPr id="1646" name="Google Shape;1646;p32"/>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32"/>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32"/>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32"/>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32"/>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1" name="Google Shape;1651;p32"/>
            <p:cNvGrpSpPr/>
            <p:nvPr/>
          </p:nvGrpSpPr>
          <p:grpSpPr>
            <a:xfrm>
              <a:off x="3208959" y="2056412"/>
              <a:ext cx="131682" cy="138301"/>
              <a:chOff x="1509202" y="3627389"/>
              <a:chExt cx="334389" cy="343350"/>
            </a:xfrm>
          </p:grpSpPr>
          <p:sp>
            <p:nvSpPr>
              <p:cNvPr id="1652" name="Google Shape;1652;p32"/>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32"/>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32"/>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32"/>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32"/>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7" name="Google Shape;1657;p32"/>
            <p:cNvGrpSpPr/>
            <p:nvPr/>
          </p:nvGrpSpPr>
          <p:grpSpPr>
            <a:xfrm>
              <a:off x="8612997" y="2307200"/>
              <a:ext cx="131682" cy="138301"/>
              <a:chOff x="1509202" y="3627389"/>
              <a:chExt cx="334389" cy="343350"/>
            </a:xfrm>
          </p:grpSpPr>
          <p:sp>
            <p:nvSpPr>
              <p:cNvPr id="1658" name="Google Shape;1658;p32"/>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32"/>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32"/>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32"/>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32"/>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63231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2"/>
        <p:cNvGrpSpPr/>
        <p:nvPr/>
      </p:nvGrpSpPr>
      <p:grpSpPr>
        <a:xfrm>
          <a:off x="0" y="0"/>
          <a:ext cx="0" cy="0"/>
          <a:chOff x="0" y="0"/>
          <a:chExt cx="0" cy="0"/>
        </a:xfrm>
      </p:grpSpPr>
      <p:grpSp>
        <p:nvGrpSpPr>
          <p:cNvPr id="203" name="Google Shape;203;p4"/>
          <p:cNvGrpSpPr/>
          <p:nvPr/>
        </p:nvGrpSpPr>
        <p:grpSpPr>
          <a:xfrm>
            <a:off x="240112" y="307333"/>
            <a:ext cx="11570323" cy="3047880"/>
            <a:chOff x="180084" y="230500"/>
            <a:chExt cx="8677742" cy="2285910"/>
          </a:xfrm>
        </p:grpSpPr>
        <p:grpSp>
          <p:nvGrpSpPr>
            <p:cNvPr id="204" name="Google Shape;204;p4"/>
            <p:cNvGrpSpPr/>
            <p:nvPr/>
          </p:nvGrpSpPr>
          <p:grpSpPr>
            <a:xfrm>
              <a:off x="311775" y="496450"/>
              <a:ext cx="228602" cy="240023"/>
              <a:chOff x="6842675" y="1094413"/>
              <a:chExt cx="228602" cy="240023"/>
            </a:xfrm>
          </p:grpSpPr>
          <p:sp>
            <p:nvSpPr>
              <p:cNvPr id="205" name="Google Shape;205;p4"/>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7" name="Google Shape;207;p4"/>
            <p:cNvGrpSpPr/>
            <p:nvPr/>
          </p:nvGrpSpPr>
          <p:grpSpPr>
            <a:xfrm>
              <a:off x="6574976" y="752941"/>
              <a:ext cx="131688" cy="145801"/>
              <a:chOff x="392069" y="2889775"/>
              <a:chExt cx="260150" cy="285213"/>
            </a:xfrm>
          </p:grpSpPr>
          <p:sp>
            <p:nvSpPr>
              <p:cNvPr id="208" name="Google Shape;208;p4"/>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 name="Google Shape;211;p4"/>
            <p:cNvGrpSpPr/>
            <p:nvPr/>
          </p:nvGrpSpPr>
          <p:grpSpPr>
            <a:xfrm>
              <a:off x="7269309" y="465850"/>
              <a:ext cx="131682" cy="138301"/>
              <a:chOff x="1509202" y="3627389"/>
              <a:chExt cx="334389" cy="343350"/>
            </a:xfrm>
          </p:grpSpPr>
          <p:sp>
            <p:nvSpPr>
              <p:cNvPr id="212" name="Google Shape;212;p4"/>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 name="Google Shape;217;p4"/>
            <p:cNvGrpSpPr/>
            <p:nvPr/>
          </p:nvGrpSpPr>
          <p:grpSpPr>
            <a:xfrm>
              <a:off x="180084" y="1672375"/>
              <a:ext cx="131682" cy="138301"/>
              <a:chOff x="1509202" y="3627389"/>
              <a:chExt cx="334389" cy="343350"/>
            </a:xfrm>
          </p:grpSpPr>
          <p:sp>
            <p:nvSpPr>
              <p:cNvPr id="218" name="Google Shape;218;p4"/>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4"/>
            <p:cNvGrpSpPr/>
            <p:nvPr/>
          </p:nvGrpSpPr>
          <p:grpSpPr>
            <a:xfrm>
              <a:off x="8726138" y="1606166"/>
              <a:ext cx="131688" cy="145801"/>
              <a:chOff x="392069" y="2889775"/>
              <a:chExt cx="260150" cy="285213"/>
            </a:xfrm>
          </p:grpSpPr>
          <p:sp>
            <p:nvSpPr>
              <p:cNvPr id="224" name="Google Shape;224;p4"/>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7" name="Google Shape;227;p4"/>
            <p:cNvGrpSpPr/>
            <p:nvPr/>
          </p:nvGrpSpPr>
          <p:grpSpPr>
            <a:xfrm>
              <a:off x="421638" y="2276388"/>
              <a:ext cx="228602" cy="240023"/>
              <a:chOff x="6842675" y="1094413"/>
              <a:chExt cx="228602" cy="240023"/>
            </a:xfrm>
          </p:grpSpPr>
          <p:sp>
            <p:nvSpPr>
              <p:cNvPr id="228" name="Google Shape;228;p4"/>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 name="Google Shape;230;p4"/>
            <p:cNvGrpSpPr/>
            <p:nvPr/>
          </p:nvGrpSpPr>
          <p:grpSpPr>
            <a:xfrm>
              <a:off x="5518484" y="465850"/>
              <a:ext cx="131682" cy="138301"/>
              <a:chOff x="1509202" y="3627389"/>
              <a:chExt cx="334389" cy="343350"/>
            </a:xfrm>
          </p:grpSpPr>
          <p:sp>
            <p:nvSpPr>
              <p:cNvPr id="231" name="Google Shape;231;p4"/>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4"/>
            <p:cNvGrpSpPr/>
            <p:nvPr/>
          </p:nvGrpSpPr>
          <p:grpSpPr>
            <a:xfrm>
              <a:off x="1935234" y="230500"/>
              <a:ext cx="131682" cy="138301"/>
              <a:chOff x="1509202" y="3627389"/>
              <a:chExt cx="334389" cy="343350"/>
            </a:xfrm>
          </p:grpSpPr>
          <p:sp>
            <p:nvSpPr>
              <p:cNvPr id="237" name="Google Shape;237;p4"/>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42" name="Google Shape;242;p4"/>
          <p:cNvSpPr txBox="1">
            <a:spLocks noGrp="1"/>
          </p:cNvSpPr>
          <p:nvPr>
            <p:ph type="title"/>
          </p:nvPr>
        </p:nvSpPr>
        <p:spPr>
          <a:xfrm>
            <a:off x="960000" y="719328"/>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3" name="Google Shape;243;p4"/>
          <p:cNvSpPr txBox="1">
            <a:spLocks noGrp="1"/>
          </p:cNvSpPr>
          <p:nvPr>
            <p:ph type="body" idx="1"/>
          </p:nvPr>
        </p:nvSpPr>
        <p:spPr>
          <a:xfrm>
            <a:off x="960000" y="1628300"/>
            <a:ext cx="10272000" cy="4516400"/>
          </a:xfrm>
          <a:prstGeom prst="rect">
            <a:avLst/>
          </a:prstGeom>
        </p:spPr>
        <p:txBody>
          <a:bodyPr spcFirstLastPara="1" wrap="square" lIns="91425" tIns="91425" rIns="91425" bIns="91425" anchor="b" anchorCtr="0">
            <a:noAutofit/>
          </a:bodyPr>
          <a:lstStyle>
            <a:lvl1pPr marL="609585" lvl="0" indent="-406390" rtl="0">
              <a:lnSpc>
                <a:spcPct val="100000"/>
              </a:lnSpc>
              <a:spcBef>
                <a:spcPts val="0"/>
              </a:spcBef>
              <a:spcAft>
                <a:spcPts val="0"/>
              </a:spcAft>
              <a:buClr>
                <a:srgbClr val="434343"/>
              </a:buClr>
              <a:buSzPts val="1200"/>
              <a:buAutoNum type="arabicPeriod"/>
              <a:defRPr sz="1400">
                <a:solidFill>
                  <a:srgbClr val="434343"/>
                </a:solidFill>
              </a:defRPr>
            </a:lvl1pPr>
            <a:lvl2pPr marL="1219170" lvl="1" indent="-40639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3060696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663"/>
        <p:cNvGrpSpPr/>
        <p:nvPr/>
      </p:nvGrpSpPr>
      <p:grpSpPr>
        <a:xfrm>
          <a:off x="0" y="0"/>
          <a:ext cx="0" cy="0"/>
          <a:chOff x="0" y="0"/>
          <a:chExt cx="0" cy="0"/>
        </a:xfrm>
      </p:grpSpPr>
      <p:sp>
        <p:nvSpPr>
          <p:cNvPr id="1664" name="Google Shape;1664;p33"/>
          <p:cNvSpPr txBox="1">
            <a:spLocks noGrp="1"/>
          </p:cNvSpPr>
          <p:nvPr>
            <p:ph type="title"/>
          </p:nvPr>
        </p:nvSpPr>
        <p:spPr>
          <a:xfrm>
            <a:off x="960000" y="40438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665" name="Google Shape;1665;p33"/>
          <p:cNvSpPr txBox="1">
            <a:spLocks noGrp="1"/>
          </p:cNvSpPr>
          <p:nvPr>
            <p:ph type="subTitle" idx="1"/>
          </p:nvPr>
        </p:nvSpPr>
        <p:spPr>
          <a:xfrm>
            <a:off x="960000" y="4825937"/>
            <a:ext cx="3115200" cy="80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66" name="Google Shape;1666;p33"/>
          <p:cNvSpPr txBox="1">
            <a:spLocks noGrp="1"/>
          </p:cNvSpPr>
          <p:nvPr>
            <p:ph type="title" idx="2"/>
          </p:nvPr>
        </p:nvSpPr>
        <p:spPr>
          <a:xfrm>
            <a:off x="4538400" y="40438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667" name="Google Shape;1667;p33"/>
          <p:cNvSpPr txBox="1">
            <a:spLocks noGrp="1"/>
          </p:cNvSpPr>
          <p:nvPr>
            <p:ph type="subTitle" idx="3"/>
          </p:nvPr>
        </p:nvSpPr>
        <p:spPr>
          <a:xfrm>
            <a:off x="4538400" y="4825937"/>
            <a:ext cx="3115200" cy="80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68" name="Google Shape;1668;p33"/>
          <p:cNvSpPr txBox="1">
            <a:spLocks noGrp="1"/>
          </p:cNvSpPr>
          <p:nvPr>
            <p:ph type="title" idx="4"/>
          </p:nvPr>
        </p:nvSpPr>
        <p:spPr>
          <a:xfrm>
            <a:off x="8116800" y="40438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669" name="Google Shape;1669;p33"/>
          <p:cNvSpPr txBox="1">
            <a:spLocks noGrp="1"/>
          </p:cNvSpPr>
          <p:nvPr>
            <p:ph type="subTitle" idx="5"/>
          </p:nvPr>
        </p:nvSpPr>
        <p:spPr>
          <a:xfrm>
            <a:off x="8116800" y="4825937"/>
            <a:ext cx="3115200" cy="80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0" name="Google Shape;1670;p33"/>
          <p:cNvSpPr txBox="1">
            <a:spLocks noGrp="1"/>
          </p:cNvSpPr>
          <p:nvPr>
            <p:ph type="title" idx="6"/>
          </p:nvPr>
        </p:nvSpPr>
        <p:spPr>
          <a:xfrm>
            <a:off x="960000" y="719328"/>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71" name="Google Shape;1671;p33"/>
          <p:cNvSpPr/>
          <p:nvPr/>
        </p:nvSpPr>
        <p:spPr>
          <a:xfrm>
            <a:off x="1" y="2584000"/>
            <a:ext cx="12191580" cy="510667"/>
          </a:xfrm>
          <a:custGeom>
            <a:avLst/>
            <a:gdLst/>
            <a:ahLst/>
            <a:cxnLst/>
            <a:rect l="l" t="t" r="r" b="b"/>
            <a:pathLst>
              <a:path w="314324" h="15320" extrusionOk="0">
                <a:moveTo>
                  <a:pt x="0" y="11968"/>
                </a:moveTo>
                <a:cubicBezTo>
                  <a:pt x="0" y="2325"/>
                  <a:pt x="17714" y="2564"/>
                  <a:pt x="27357" y="2564"/>
                </a:cubicBezTo>
                <a:cubicBezTo>
                  <a:pt x="44536" y="2564"/>
                  <a:pt x="61564" y="16403"/>
                  <a:pt x="78082" y="11683"/>
                </a:cubicBezTo>
                <a:cubicBezTo>
                  <a:pt x="91678" y="7799"/>
                  <a:pt x="105885" y="352"/>
                  <a:pt x="119688" y="3419"/>
                </a:cubicBezTo>
                <a:cubicBezTo>
                  <a:pt x="132018" y="6159"/>
                  <a:pt x="143661" y="11892"/>
                  <a:pt x="156164" y="13678"/>
                </a:cubicBezTo>
                <a:cubicBezTo>
                  <a:pt x="171342" y="15846"/>
                  <a:pt x="186155" y="1267"/>
                  <a:pt x="201190" y="4274"/>
                </a:cubicBezTo>
                <a:cubicBezTo>
                  <a:pt x="211588" y="6354"/>
                  <a:pt x="221337" y="10895"/>
                  <a:pt x="231397" y="14248"/>
                </a:cubicBezTo>
                <a:cubicBezTo>
                  <a:pt x="243400" y="18249"/>
                  <a:pt x="256278" y="9460"/>
                  <a:pt x="268443" y="5984"/>
                </a:cubicBezTo>
                <a:cubicBezTo>
                  <a:pt x="277178" y="3488"/>
                  <a:pt x="286781" y="11616"/>
                  <a:pt x="295516" y="9119"/>
                </a:cubicBezTo>
                <a:cubicBezTo>
                  <a:pt x="302215" y="7204"/>
                  <a:pt x="307712" y="2196"/>
                  <a:pt x="314324" y="0"/>
                </a:cubicBezTo>
              </a:path>
            </a:pathLst>
          </a:custGeom>
          <a:noFill/>
          <a:ln w="19050" cap="flat" cmpd="sng">
            <a:solidFill>
              <a:schemeClr val="lt1"/>
            </a:solidFill>
            <a:prstDash val="dot"/>
            <a:round/>
            <a:headEnd type="none" w="med" len="med"/>
            <a:tailEnd type="none" w="med" len="med"/>
          </a:ln>
        </p:spPr>
      </p:sp>
      <p:grpSp>
        <p:nvGrpSpPr>
          <p:cNvPr id="1672" name="Google Shape;1672;p33"/>
          <p:cNvGrpSpPr/>
          <p:nvPr/>
        </p:nvGrpSpPr>
        <p:grpSpPr>
          <a:xfrm>
            <a:off x="527766" y="869646"/>
            <a:ext cx="11221635" cy="5403068"/>
            <a:chOff x="395825" y="652234"/>
            <a:chExt cx="8416226" cy="4052301"/>
          </a:xfrm>
        </p:grpSpPr>
        <p:grpSp>
          <p:nvGrpSpPr>
            <p:cNvPr id="1673" name="Google Shape;1673;p33"/>
            <p:cNvGrpSpPr/>
            <p:nvPr/>
          </p:nvGrpSpPr>
          <p:grpSpPr>
            <a:xfrm>
              <a:off x="8185228" y="1390046"/>
              <a:ext cx="146317" cy="158031"/>
              <a:chOff x="5977101" y="3004938"/>
              <a:chExt cx="227235" cy="246270"/>
            </a:xfrm>
          </p:grpSpPr>
          <p:sp>
            <p:nvSpPr>
              <p:cNvPr id="1674" name="Google Shape;1674;p33"/>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33"/>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33"/>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7" name="Google Shape;1677;p33"/>
            <p:cNvGrpSpPr/>
            <p:nvPr/>
          </p:nvGrpSpPr>
          <p:grpSpPr>
            <a:xfrm>
              <a:off x="527521" y="652234"/>
              <a:ext cx="182877" cy="192070"/>
              <a:chOff x="1509202" y="3627389"/>
              <a:chExt cx="334389" cy="343350"/>
            </a:xfrm>
          </p:grpSpPr>
          <p:sp>
            <p:nvSpPr>
              <p:cNvPr id="1678" name="Google Shape;1678;p33"/>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33"/>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33"/>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33"/>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33"/>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3" name="Google Shape;1683;p33"/>
            <p:cNvGrpSpPr/>
            <p:nvPr/>
          </p:nvGrpSpPr>
          <p:grpSpPr>
            <a:xfrm>
              <a:off x="3056397" y="4512465"/>
              <a:ext cx="182877" cy="192070"/>
              <a:chOff x="1509202" y="3627389"/>
              <a:chExt cx="334389" cy="343350"/>
            </a:xfrm>
          </p:grpSpPr>
          <p:sp>
            <p:nvSpPr>
              <p:cNvPr id="1684" name="Google Shape;1684;p33"/>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33"/>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33"/>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33"/>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33"/>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33"/>
            <p:cNvGrpSpPr/>
            <p:nvPr/>
          </p:nvGrpSpPr>
          <p:grpSpPr>
            <a:xfrm>
              <a:off x="395825" y="4335421"/>
              <a:ext cx="131688" cy="145801"/>
              <a:chOff x="392069" y="2889775"/>
              <a:chExt cx="260150" cy="285213"/>
            </a:xfrm>
          </p:grpSpPr>
          <p:sp>
            <p:nvSpPr>
              <p:cNvPr id="1690" name="Google Shape;1690;p33"/>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33"/>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33"/>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3" name="Google Shape;1693;p33"/>
            <p:cNvGrpSpPr/>
            <p:nvPr/>
          </p:nvGrpSpPr>
          <p:grpSpPr>
            <a:xfrm>
              <a:off x="7711574" y="675362"/>
              <a:ext cx="131688" cy="145801"/>
              <a:chOff x="392069" y="2889775"/>
              <a:chExt cx="260150" cy="285213"/>
            </a:xfrm>
          </p:grpSpPr>
          <p:sp>
            <p:nvSpPr>
              <p:cNvPr id="1694" name="Google Shape;1694;p33"/>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33"/>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33"/>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7" name="Google Shape;1697;p33"/>
            <p:cNvGrpSpPr/>
            <p:nvPr/>
          </p:nvGrpSpPr>
          <p:grpSpPr>
            <a:xfrm>
              <a:off x="456200" y="2694813"/>
              <a:ext cx="228602" cy="240023"/>
              <a:chOff x="6842675" y="1094413"/>
              <a:chExt cx="228602" cy="240023"/>
            </a:xfrm>
          </p:grpSpPr>
          <p:sp>
            <p:nvSpPr>
              <p:cNvPr id="1698" name="Google Shape;1698;p33"/>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33"/>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00" name="Google Shape;1700;p33"/>
            <p:cNvGrpSpPr/>
            <p:nvPr/>
          </p:nvGrpSpPr>
          <p:grpSpPr>
            <a:xfrm>
              <a:off x="7009681" y="4512460"/>
              <a:ext cx="182877" cy="192070"/>
              <a:chOff x="1509202" y="3627389"/>
              <a:chExt cx="334389" cy="343350"/>
            </a:xfrm>
          </p:grpSpPr>
          <p:sp>
            <p:nvSpPr>
              <p:cNvPr id="1701" name="Google Shape;1701;p33"/>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33"/>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33"/>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33"/>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33"/>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06" name="Google Shape;1706;p33"/>
            <p:cNvGrpSpPr/>
            <p:nvPr/>
          </p:nvGrpSpPr>
          <p:grpSpPr>
            <a:xfrm>
              <a:off x="8583450" y="3193588"/>
              <a:ext cx="228602" cy="240023"/>
              <a:chOff x="6842675" y="1094413"/>
              <a:chExt cx="228602" cy="240023"/>
            </a:xfrm>
          </p:grpSpPr>
          <p:sp>
            <p:nvSpPr>
              <p:cNvPr id="1707" name="Google Shape;1707;p33"/>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33"/>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661235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709"/>
        <p:cNvGrpSpPr/>
        <p:nvPr/>
      </p:nvGrpSpPr>
      <p:grpSpPr>
        <a:xfrm>
          <a:off x="0" y="0"/>
          <a:ext cx="0" cy="0"/>
          <a:chOff x="0" y="0"/>
          <a:chExt cx="0" cy="0"/>
        </a:xfrm>
      </p:grpSpPr>
      <p:sp>
        <p:nvSpPr>
          <p:cNvPr id="1710" name="Google Shape;1710;p34"/>
          <p:cNvSpPr txBox="1">
            <a:spLocks noGrp="1"/>
          </p:cNvSpPr>
          <p:nvPr>
            <p:ph type="title"/>
          </p:nvPr>
        </p:nvSpPr>
        <p:spPr>
          <a:xfrm>
            <a:off x="1308267" y="2243800"/>
            <a:ext cx="3379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11" name="Google Shape;1711;p34"/>
          <p:cNvSpPr txBox="1">
            <a:spLocks noGrp="1"/>
          </p:cNvSpPr>
          <p:nvPr>
            <p:ph type="subTitle" idx="1"/>
          </p:nvPr>
        </p:nvSpPr>
        <p:spPr>
          <a:xfrm>
            <a:off x="1308281" y="2924233"/>
            <a:ext cx="3379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12" name="Google Shape;1712;p34"/>
          <p:cNvSpPr txBox="1">
            <a:spLocks noGrp="1"/>
          </p:cNvSpPr>
          <p:nvPr>
            <p:ph type="title" idx="2"/>
          </p:nvPr>
        </p:nvSpPr>
        <p:spPr>
          <a:xfrm>
            <a:off x="7504267" y="2243800"/>
            <a:ext cx="3379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13" name="Google Shape;1713;p34"/>
          <p:cNvSpPr txBox="1">
            <a:spLocks noGrp="1"/>
          </p:cNvSpPr>
          <p:nvPr>
            <p:ph type="subTitle" idx="3"/>
          </p:nvPr>
        </p:nvSpPr>
        <p:spPr>
          <a:xfrm>
            <a:off x="7504277" y="2924233"/>
            <a:ext cx="3379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14" name="Google Shape;1714;p34"/>
          <p:cNvSpPr txBox="1">
            <a:spLocks noGrp="1"/>
          </p:cNvSpPr>
          <p:nvPr>
            <p:ph type="title" idx="4"/>
          </p:nvPr>
        </p:nvSpPr>
        <p:spPr>
          <a:xfrm>
            <a:off x="1308267" y="4155000"/>
            <a:ext cx="3379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15" name="Google Shape;1715;p34"/>
          <p:cNvSpPr txBox="1">
            <a:spLocks noGrp="1"/>
          </p:cNvSpPr>
          <p:nvPr>
            <p:ph type="subTitle" idx="5"/>
          </p:nvPr>
        </p:nvSpPr>
        <p:spPr>
          <a:xfrm>
            <a:off x="1308281" y="4835433"/>
            <a:ext cx="3379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16" name="Google Shape;1716;p34"/>
          <p:cNvSpPr txBox="1">
            <a:spLocks noGrp="1"/>
          </p:cNvSpPr>
          <p:nvPr>
            <p:ph type="title" idx="6"/>
          </p:nvPr>
        </p:nvSpPr>
        <p:spPr>
          <a:xfrm>
            <a:off x="7504267" y="4155000"/>
            <a:ext cx="3379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17" name="Google Shape;1717;p34"/>
          <p:cNvSpPr txBox="1">
            <a:spLocks noGrp="1"/>
          </p:cNvSpPr>
          <p:nvPr>
            <p:ph type="subTitle" idx="7"/>
          </p:nvPr>
        </p:nvSpPr>
        <p:spPr>
          <a:xfrm>
            <a:off x="7504277" y="4835433"/>
            <a:ext cx="3379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18" name="Google Shape;1718;p34"/>
          <p:cNvSpPr txBox="1">
            <a:spLocks noGrp="1"/>
          </p:cNvSpPr>
          <p:nvPr>
            <p:ph type="title" idx="8"/>
          </p:nvPr>
        </p:nvSpPr>
        <p:spPr>
          <a:xfrm>
            <a:off x="960000" y="719328"/>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719" name="Google Shape;1719;p34"/>
          <p:cNvGrpSpPr/>
          <p:nvPr/>
        </p:nvGrpSpPr>
        <p:grpSpPr>
          <a:xfrm>
            <a:off x="442666" y="1344067"/>
            <a:ext cx="11305063" cy="5215631"/>
            <a:chOff x="331999" y="1008050"/>
            <a:chExt cx="8478797" cy="3911723"/>
          </a:xfrm>
        </p:grpSpPr>
        <p:grpSp>
          <p:nvGrpSpPr>
            <p:cNvPr id="1720" name="Google Shape;1720;p34"/>
            <p:cNvGrpSpPr/>
            <p:nvPr/>
          </p:nvGrpSpPr>
          <p:grpSpPr>
            <a:xfrm>
              <a:off x="8630658" y="1682860"/>
              <a:ext cx="131683" cy="142196"/>
              <a:chOff x="5977101" y="3004938"/>
              <a:chExt cx="227235" cy="246270"/>
            </a:xfrm>
          </p:grpSpPr>
          <p:sp>
            <p:nvSpPr>
              <p:cNvPr id="1721" name="Google Shape;1721;p34"/>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34"/>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34"/>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4" name="Google Shape;1724;p34"/>
            <p:cNvGrpSpPr/>
            <p:nvPr/>
          </p:nvGrpSpPr>
          <p:grpSpPr>
            <a:xfrm>
              <a:off x="659746" y="1248084"/>
              <a:ext cx="182877" cy="192070"/>
              <a:chOff x="1509202" y="3627389"/>
              <a:chExt cx="334389" cy="343350"/>
            </a:xfrm>
          </p:grpSpPr>
          <p:sp>
            <p:nvSpPr>
              <p:cNvPr id="1725" name="Google Shape;1725;p34"/>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34"/>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34"/>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34"/>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34"/>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0" name="Google Shape;1730;p34"/>
            <p:cNvGrpSpPr/>
            <p:nvPr/>
          </p:nvGrpSpPr>
          <p:grpSpPr>
            <a:xfrm>
              <a:off x="1830906" y="4703735"/>
              <a:ext cx="182877" cy="192070"/>
              <a:chOff x="1509202" y="3627389"/>
              <a:chExt cx="334389" cy="343350"/>
            </a:xfrm>
          </p:grpSpPr>
          <p:sp>
            <p:nvSpPr>
              <p:cNvPr id="1731" name="Google Shape;1731;p34"/>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34"/>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34"/>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34"/>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34"/>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6" name="Google Shape;1736;p34"/>
            <p:cNvGrpSpPr/>
            <p:nvPr/>
          </p:nvGrpSpPr>
          <p:grpSpPr>
            <a:xfrm>
              <a:off x="331999" y="4053475"/>
              <a:ext cx="131688" cy="145801"/>
              <a:chOff x="392069" y="2889775"/>
              <a:chExt cx="260150" cy="285213"/>
            </a:xfrm>
          </p:grpSpPr>
          <p:sp>
            <p:nvSpPr>
              <p:cNvPr id="1737" name="Google Shape;1737;p34"/>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34"/>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34"/>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34"/>
            <p:cNvGrpSpPr/>
            <p:nvPr/>
          </p:nvGrpSpPr>
          <p:grpSpPr>
            <a:xfrm>
              <a:off x="8417609" y="4347870"/>
              <a:ext cx="164588" cy="172807"/>
              <a:chOff x="7482237" y="2937046"/>
              <a:chExt cx="306152" cy="320428"/>
            </a:xfrm>
          </p:grpSpPr>
          <p:sp>
            <p:nvSpPr>
              <p:cNvPr id="1741" name="Google Shape;1741;p34"/>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34"/>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34"/>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4" name="Google Shape;1744;p34"/>
            <p:cNvGrpSpPr/>
            <p:nvPr/>
          </p:nvGrpSpPr>
          <p:grpSpPr>
            <a:xfrm>
              <a:off x="636875" y="3033563"/>
              <a:ext cx="228602" cy="240023"/>
              <a:chOff x="6842675" y="1094413"/>
              <a:chExt cx="228602" cy="240023"/>
            </a:xfrm>
          </p:grpSpPr>
          <p:sp>
            <p:nvSpPr>
              <p:cNvPr id="1745" name="Google Shape;1745;p34"/>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34"/>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34"/>
            <p:cNvGrpSpPr/>
            <p:nvPr/>
          </p:nvGrpSpPr>
          <p:grpSpPr>
            <a:xfrm>
              <a:off x="1602300" y="1008050"/>
              <a:ext cx="228602" cy="240023"/>
              <a:chOff x="6842675" y="1094413"/>
              <a:chExt cx="228602" cy="240023"/>
            </a:xfrm>
          </p:grpSpPr>
          <p:sp>
            <p:nvSpPr>
              <p:cNvPr id="1748" name="Google Shape;1748;p34"/>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34"/>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0" name="Google Shape;1750;p34"/>
            <p:cNvGrpSpPr/>
            <p:nvPr/>
          </p:nvGrpSpPr>
          <p:grpSpPr>
            <a:xfrm>
              <a:off x="5520263" y="4679750"/>
              <a:ext cx="228602" cy="240023"/>
              <a:chOff x="6842675" y="1094413"/>
              <a:chExt cx="228602" cy="240023"/>
            </a:xfrm>
          </p:grpSpPr>
          <p:sp>
            <p:nvSpPr>
              <p:cNvPr id="1751" name="Google Shape;1751;p34"/>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34"/>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3" name="Google Shape;1753;p34"/>
            <p:cNvGrpSpPr/>
            <p:nvPr/>
          </p:nvGrpSpPr>
          <p:grpSpPr>
            <a:xfrm>
              <a:off x="8582200" y="3036525"/>
              <a:ext cx="228597" cy="234096"/>
              <a:chOff x="8339450" y="3357475"/>
              <a:chExt cx="228597" cy="234096"/>
            </a:xfrm>
          </p:grpSpPr>
          <p:sp>
            <p:nvSpPr>
              <p:cNvPr id="1754" name="Google Shape;1754;p34"/>
              <p:cNvSpPr/>
              <p:nvPr/>
            </p:nvSpPr>
            <p:spPr>
              <a:xfrm>
                <a:off x="8339450" y="3357475"/>
                <a:ext cx="228597" cy="234096"/>
              </a:xfrm>
              <a:custGeom>
                <a:avLst/>
                <a:gdLst/>
                <a:ahLst/>
                <a:cxnLst/>
                <a:rect l="l" t="t" r="r" b="b"/>
                <a:pathLst>
                  <a:path w="11598" h="11877" extrusionOk="0">
                    <a:moveTo>
                      <a:pt x="5192" y="0"/>
                    </a:moveTo>
                    <a:cubicBezTo>
                      <a:pt x="5132" y="0"/>
                      <a:pt x="5053" y="0"/>
                      <a:pt x="4953" y="20"/>
                    </a:cubicBezTo>
                    <a:cubicBezTo>
                      <a:pt x="3999" y="120"/>
                      <a:pt x="3322" y="796"/>
                      <a:pt x="3223" y="1691"/>
                    </a:cubicBezTo>
                    <a:cubicBezTo>
                      <a:pt x="3163" y="2348"/>
                      <a:pt x="3163" y="3044"/>
                      <a:pt x="3223" y="3800"/>
                    </a:cubicBezTo>
                    <a:cubicBezTo>
                      <a:pt x="3044" y="3879"/>
                      <a:pt x="2865" y="3979"/>
                      <a:pt x="2706" y="4078"/>
                    </a:cubicBezTo>
                    <a:cubicBezTo>
                      <a:pt x="2646" y="4138"/>
                      <a:pt x="2586" y="4158"/>
                      <a:pt x="2507" y="4178"/>
                    </a:cubicBezTo>
                    <a:cubicBezTo>
                      <a:pt x="2407" y="4238"/>
                      <a:pt x="2288" y="4277"/>
                      <a:pt x="2188" y="4357"/>
                    </a:cubicBezTo>
                    <a:cubicBezTo>
                      <a:pt x="1691" y="4596"/>
                      <a:pt x="1074" y="4894"/>
                      <a:pt x="597" y="5471"/>
                    </a:cubicBezTo>
                    <a:cubicBezTo>
                      <a:pt x="119" y="6068"/>
                      <a:pt x="0" y="7241"/>
                      <a:pt x="577" y="8017"/>
                    </a:cubicBezTo>
                    <a:cubicBezTo>
                      <a:pt x="975" y="8554"/>
                      <a:pt x="1691" y="8574"/>
                      <a:pt x="1970" y="8614"/>
                    </a:cubicBezTo>
                    <a:cubicBezTo>
                      <a:pt x="2387" y="8634"/>
                      <a:pt x="2845" y="8634"/>
                      <a:pt x="3263" y="8654"/>
                    </a:cubicBezTo>
                    <a:lnTo>
                      <a:pt x="3263" y="8932"/>
                    </a:lnTo>
                    <a:cubicBezTo>
                      <a:pt x="3263" y="9251"/>
                      <a:pt x="3243" y="9549"/>
                      <a:pt x="3243" y="9867"/>
                    </a:cubicBezTo>
                    <a:cubicBezTo>
                      <a:pt x="3203" y="10723"/>
                      <a:pt x="3979" y="11817"/>
                      <a:pt x="4934" y="11876"/>
                    </a:cubicBezTo>
                    <a:lnTo>
                      <a:pt x="5053" y="11876"/>
                    </a:lnTo>
                    <a:cubicBezTo>
                      <a:pt x="5968" y="11876"/>
                      <a:pt x="6843" y="11061"/>
                      <a:pt x="7042" y="10325"/>
                    </a:cubicBezTo>
                    <a:cubicBezTo>
                      <a:pt x="7082" y="10126"/>
                      <a:pt x="7161" y="9887"/>
                      <a:pt x="7241" y="9668"/>
                    </a:cubicBezTo>
                    <a:cubicBezTo>
                      <a:pt x="7619" y="9927"/>
                      <a:pt x="8017" y="10146"/>
                      <a:pt x="8415" y="10345"/>
                    </a:cubicBezTo>
                    <a:cubicBezTo>
                      <a:pt x="8813" y="10544"/>
                      <a:pt x="9270" y="10663"/>
                      <a:pt x="9708" y="10663"/>
                    </a:cubicBezTo>
                    <a:cubicBezTo>
                      <a:pt x="9847" y="10663"/>
                      <a:pt x="10026" y="10643"/>
                      <a:pt x="10165" y="10623"/>
                    </a:cubicBezTo>
                    <a:cubicBezTo>
                      <a:pt x="10722" y="10504"/>
                      <a:pt x="11200" y="10106"/>
                      <a:pt x="11399" y="9529"/>
                    </a:cubicBezTo>
                    <a:cubicBezTo>
                      <a:pt x="11598" y="8833"/>
                      <a:pt x="11458" y="8077"/>
                      <a:pt x="11041" y="7560"/>
                    </a:cubicBezTo>
                    <a:cubicBezTo>
                      <a:pt x="10523" y="6883"/>
                      <a:pt x="10006" y="6227"/>
                      <a:pt x="9529" y="5570"/>
                    </a:cubicBezTo>
                    <a:cubicBezTo>
                      <a:pt x="9728" y="5292"/>
                      <a:pt x="9927" y="5053"/>
                      <a:pt x="10145" y="4795"/>
                    </a:cubicBezTo>
                    <a:cubicBezTo>
                      <a:pt x="11060" y="3681"/>
                      <a:pt x="10802" y="2706"/>
                      <a:pt x="10265" y="2208"/>
                    </a:cubicBezTo>
                    <a:cubicBezTo>
                      <a:pt x="9807" y="1771"/>
                      <a:pt x="9071" y="1472"/>
                      <a:pt x="8474" y="1453"/>
                    </a:cubicBezTo>
                    <a:lnTo>
                      <a:pt x="8435" y="1453"/>
                    </a:lnTo>
                    <a:cubicBezTo>
                      <a:pt x="7957" y="1453"/>
                      <a:pt x="7500" y="1612"/>
                      <a:pt x="7122" y="1811"/>
                    </a:cubicBezTo>
                    <a:cubicBezTo>
                      <a:pt x="7022" y="1612"/>
                      <a:pt x="6923" y="1453"/>
                      <a:pt x="6863" y="1274"/>
                    </a:cubicBezTo>
                    <a:cubicBezTo>
                      <a:pt x="6624" y="478"/>
                      <a:pt x="5988" y="0"/>
                      <a:pt x="5192"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34"/>
              <p:cNvSpPr/>
              <p:nvPr/>
            </p:nvSpPr>
            <p:spPr>
              <a:xfrm>
                <a:off x="8362176" y="3378821"/>
                <a:ext cx="188230" cy="195543"/>
              </a:xfrm>
              <a:custGeom>
                <a:avLst/>
                <a:gdLst/>
                <a:ahLst/>
                <a:cxnLst/>
                <a:rect l="l" t="t" r="r" b="b"/>
                <a:pathLst>
                  <a:path w="9550" h="9921" extrusionOk="0">
                    <a:moveTo>
                      <a:pt x="4128" y="0"/>
                    </a:moveTo>
                    <a:cubicBezTo>
                      <a:pt x="4081" y="0"/>
                      <a:pt x="4031" y="4"/>
                      <a:pt x="3979" y="11"/>
                    </a:cubicBezTo>
                    <a:cubicBezTo>
                      <a:pt x="3502" y="71"/>
                      <a:pt x="3184" y="389"/>
                      <a:pt x="3124" y="807"/>
                    </a:cubicBezTo>
                    <a:cubicBezTo>
                      <a:pt x="3084" y="1464"/>
                      <a:pt x="3084" y="2120"/>
                      <a:pt x="3144" y="2777"/>
                    </a:cubicBezTo>
                    <a:cubicBezTo>
                      <a:pt x="3184" y="3214"/>
                      <a:pt x="3124" y="3493"/>
                      <a:pt x="2686" y="3672"/>
                    </a:cubicBezTo>
                    <a:cubicBezTo>
                      <a:pt x="2408" y="3771"/>
                      <a:pt x="2149" y="3950"/>
                      <a:pt x="1891" y="4070"/>
                    </a:cubicBezTo>
                    <a:cubicBezTo>
                      <a:pt x="1314" y="4368"/>
                      <a:pt x="697" y="4587"/>
                      <a:pt x="260" y="5104"/>
                    </a:cubicBezTo>
                    <a:cubicBezTo>
                      <a:pt x="41" y="5383"/>
                      <a:pt x="1" y="6059"/>
                      <a:pt x="260" y="6437"/>
                    </a:cubicBezTo>
                    <a:cubicBezTo>
                      <a:pt x="399" y="6576"/>
                      <a:pt x="717" y="6636"/>
                      <a:pt x="936" y="6636"/>
                    </a:cubicBezTo>
                    <a:cubicBezTo>
                      <a:pt x="1692" y="6656"/>
                      <a:pt x="2408" y="6656"/>
                      <a:pt x="3144" y="6676"/>
                    </a:cubicBezTo>
                    <a:cubicBezTo>
                      <a:pt x="3184" y="6894"/>
                      <a:pt x="3204" y="6994"/>
                      <a:pt x="3204" y="7093"/>
                    </a:cubicBezTo>
                    <a:cubicBezTo>
                      <a:pt x="3184" y="7690"/>
                      <a:pt x="3144" y="8287"/>
                      <a:pt x="3144" y="8884"/>
                    </a:cubicBezTo>
                    <a:cubicBezTo>
                      <a:pt x="3124" y="9301"/>
                      <a:pt x="3582" y="9878"/>
                      <a:pt x="3920" y="9918"/>
                    </a:cubicBezTo>
                    <a:cubicBezTo>
                      <a:pt x="3935" y="9920"/>
                      <a:pt x="3951" y="9920"/>
                      <a:pt x="3968" y="9920"/>
                    </a:cubicBezTo>
                    <a:cubicBezTo>
                      <a:pt x="4362" y="9920"/>
                      <a:pt x="4898" y="9465"/>
                      <a:pt x="4994" y="9083"/>
                    </a:cubicBezTo>
                    <a:cubicBezTo>
                      <a:pt x="5133" y="8526"/>
                      <a:pt x="5332" y="7969"/>
                      <a:pt x="5591" y="7193"/>
                    </a:cubicBezTo>
                    <a:cubicBezTo>
                      <a:pt x="6386" y="7690"/>
                      <a:pt x="7023" y="8148"/>
                      <a:pt x="7699" y="8486"/>
                    </a:cubicBezTo>
                    <a:cubicBezTo>
                      <a:pt x="7941" y="8606"/>
                      <a:pt x="8262" y="8693"/>
                      <a:pt x="8551" y="8693"/>
                    </a:cubicBezTo>
                    <a:cubicBezTo>
                      <a:pt x="8643" y="8693"/>
                      <a:pt x="8732" y="8684"/>
                      <a:pt x="8813" y="8665"/>
                    </a:cubicBezTo>
                    <a:cubicBezTo>
                      <a:pt x="9390" y="8545"/>
                      <a:pt x="9549" y="7690"/>
                      <a:pt x="9171" y="7213"/>
                    </a:cubicBezTo>
                    <a:cubicBezTo>
                      <a:pt x="8575" y="6477"/>
                      <a:pt x="7998" y="5701"/>
                      <a:pt x="7421" y="4905"/>
                    </a:cubicBezTo>
                    <a:cubicBezTo>
                      <a:pt x="7361" y="4786"/>
                      <a:pt x="7361" y="4487"/>
                      <a:pt x="7421" y="4328"/>
                    </a:cubicBezTo>
                    <a:cubicBezTo>
                      <a:pt x="7679" y="3930"/>
                      <a:pt x="7998" y="3572"/>
                      <a:pt x="8296" y="3194"/>
                    </a:cubicBezTo>
                    <a:cubicBezTo>
                      <a:pt x="8674" y="2757"/>
                      <a:pt x="8813" y="2279"/>
                      <a:pt x="8495" y="1981"/>
                    </a:cubicBezTo>
                    <a:cubicBezTo>
                      <a:pt x="8197" y="1702"/>
                      <a:pt x="7759" y="1484"/>
                      <a:pt x="7361" y="1484"/>
                    </a:cubicBezTo>
                    <a:cubicBezTo>
                      <a:pt x="6963" y="1484"/>
                      <a:pt x="6526" y="1702"/>
                      <a:pt x="6168" y="1901"/>
                    </a:cubicBezTo>
                    <a:cubicBezTo>
                      <a:pt x="6020" y="1988"/>
                      <a:pt x="5896" y="2028"/>
                      <a:pt x="5788" y="2028"/>
                    </a:cubicBezTo>
                    <a:cubicBezTo>
                      <a:pt x="5576" y="2028"/>
                      <a:pt x="5431" y="1874"/>
                      <a:pt x="5312" y="1623"/>
                    </a:cubicBezTo>
                    <a:cubicBezTo>
                      <a:pt x="5133" y="1285"/>
                      <a:pt x="4934" y="927"/>
                      <a:pt x="4815" y="588"/>
                    </a:cubicBezTo>
                    <a:cubicBezTo>
                      <a:pt x="4693" y="187"/>
                      <a:pt x="4464" y="0"/>
                      <a:pt x="41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6" name="Google Shape;1756;p34"/>
            <p:cNvGrpSpPr/>
            <p:nvPr/>
          </p:nvGrpSpPr>
          <p:grpSpPr>
            <a:xfrm>
              <a:off x="7277508" y="4679760"/>
              <a:ext cx="131683" cy="142196"/>
              <a:chOff x="5977101" y="3004938"/>
              <a:chExt cx="227235" cy="246270"/>
            </a:xfrm>
          </p:grpSpPr>
          <p:sp>
            <p:nvSpPr>
              <p:cNvPr id="1757" name="Google Shape;1757;p34"/>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34"/>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34"/>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0" name="Google Shape;1760;p34"/>
            <p:cNvGrpSpPr/>
            <p:nvPr/>
          </p:nvGrpSpPr>
          <p:grpSpPr>
            <a:xfrm>
              <a:off x="7464113" y="1008050"/>
              <a:ext cx="228602" cy="240023"/>
              <a:chOff x="6842675" y="1094413"/>
              <a:chExt cx="228602" cy="240023"/>
            </a:xfrm>
          </p:grpSpPr>
          <p:sp>
            <p:nvSpPr>
              <p:cNvPr id="1761" name="Google Shape;1761;p34"/>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34"/>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3" name="Google Shape;1763;p34"/>
            <p:cNvGrpSpPr/>
            <p:nvPr/>
          </p:nvGrpSpPr>
          <p:grpSpPr>
            <a:xfrm>
              <a:off x="5933008" y="1326435"/>
              <a:ext cx="131683" cy="142196"/>
              <a:chOff x="5977101" y="3004938"/>
              <a:chExt cx="227235" cy="246270"/>
            </a:xfrm>
          </p:grpSpPr>
          <p:sp>
            <p:nvSpPr>
              <p:cNvPr id="1764" name="Google Shape;1764;p34"/>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34"/>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34"/>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7" name="Google Shape;1767;p34"/>
            <p:cNvGrpSpPr/>
            <p:nvPr/>
          </p:nvGrpSpPr>
          <p:grpSpPr>
            <a:xfrm>
              <a:off x="3251033" y="1468635"/>
              <a:ext cx="131683" cy="142196"/>
              <a:chOff x="5977101" y="3004938"/>
              <a:chExt cx="227235" cy="246270"/>
            </a:xfrm>
          </p:grpSpPr>
          <p:sp>
            <p:nvSpPr>
              <p:cNvPr id="1768" name="Google Shape;1768;p34"/>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34"/>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34"/>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606316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1"/>
        <p:cNvGrpSpPr/>
        <p:nvPr/>
      </p:nvGrpSpPr>
      <p:grpSpPr>
        <a:xfrm>
          <a:off x="0" y="0"/>
          <a:ext cx="0" cy="0"/>
          <a:chOff x="0" y="0"/>
          <a:chExt cx="0" cy="0"/>
        </a:xfrm>
      </p:grpSpPr>
      <p:sp>
        <p:nvSpPr>
          <p:cNvPr id="1772" name="Google Shape;1772;p35"/>
          <p:cNvSpPr txBox="1">
            <a:spLocks noGrp="1"/>
          </p:cNvSpPr>
          <p:nvPr>
            <p:ph type="title"/>
          </p:nvPr>
        </p:nvSpPr>
        <p:spPr>
          <a:xfrm>
            <a:off x="960000" y="2345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73" name="Google Shape;1773;p35"/>
          <p:cNvSpPr txBox="1">
            <a:spLocks noGrp="1"/>
          </p:cNvSpPr>
          <p:nvPr>
            <p:ph type="subTitle" idx="1"/>
          </p:nvPr>
        </p:nvSpPr>
        <p:spPr>
          <a:xfrm>
            <a:off x="960000" y="3025833"/>
            <a:ext cx="3074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4" name="Google Shape;1774;p35"/>
          <p:cNvSpPr txBox="1">
            <a:spLocks noGrp="1"/>
          </p:cNvSpPr>
          <p:nvPr>
            <p:ph type="title" idx="2"/>
          </p:nvPr>
        </p:nvSpPr>
        <p:spPr>
          <a:xfrm>
            <a:off x="4559025" y="2345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75" name="Google Shape;1775;p35"/>
          <p:cNvSpPr txBox="1">
            <a:spLocks noGrp="1"/>
          </p:cNvSpPr>
          <p:nvPr>
            <p:ph type="subTitle" idx="3"/>
          </p:nvPr>
        </p:nvSpPr>
        <p:spPr>
          <a:xfrm>
            <a:off x="4559028" y="3025833"/>
            <a:ext cx="3074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6" name="Google Shape;1776;p35"/>
          <p:cNvSpPr txBox="1">
            <a:spLocks noGrp="1"/>
          </p:cNvSpPr>
          <p:nvPr>
            <p:ph type="title" idx="4"/>
          </p:nvPr>
        </p:nvSpPr>
        <p:spPr>
          <a:xfrm>
            <a:off x="960000" y="3951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77" name="Google Shape;1777;p35"/>
          <p:cNvSpPr txBox="1">
            <a:spLocks noGrp="1"/>
          </p:cNvSpPr>
          <p:nvPr>
            <p:ph type="subTitle" idx="5"/>
          </p:nvPr>
        </p:nvSpPr>
        <p:spPr>
          <a:xfrm>
            <a:off x="960000" y="4632233"/>
            <a:ext cx="3074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8" name="Google Shape;1778;p35"/>
          <p:cNvSpPr txBox="1">
            <a:spLocks noGrp="1"/>
          </p:cNvSpPr>
          <p:nvPr>
            <p:ph type="title" idx="6"/>
          </p:nvPr>
        </p:nvSpPr>
        <p:spPr>
          <a:xfrm>
            <a:off x="4559025" y="3951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79" name="Google Shape;1779;p35"/>
          <p:cNvSpPr txBox="1">
            <a:spLocks noGrp="1"/>
          </p:cNvSpPr>
          <p:nvPr>
            <p:ph type="subTitle" idx="7"/>
          </p:nvPr>
        </p:nvSpPr>
        <p:spPr>
          <a:xfrm>
            <a:off x="4559028" y="4632233"/>
            <a:ext cx="3074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35"/>
          <p:cNvSpPr txBox="1">
            <a:spLocks noGrp="1"/>
          </p:cNvSpPr>
          <p:nvPr>
            <p:ph type="title" idx="8"/>
          </p:nvPr>
        </p:nvSpPr>
        <p:spPr>
          <a:xfrm>
            <a:off x="8158060" y="2345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81" name="Google Shape;1781;p35"/>
          <p:cNvSpPr txBox="1">
            <a:spLocks noGrp="1"/>
          </p:cNvSpPr>
          <p:nvPr>
            <p:ph type="subTitle" idx="9"/>
          </p:nvPr>
        </p:nvSpPr>
        <p:spPr>
          <a:xfrm>
            <a:off x="8158065" y="3025833"/>
            <a:ext cx="3074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35"/>
          <p:cNvSpPr txBox="1">
            <a:spLocks noGrp="1"/>
          </p:cNvSpPr>
          <p:nvPr>
            <p:ph type="title" idx="13"/>
          </p:nvPr>
        </p:nvSpPr>
        <p:spPr>
          <a:xfrm>
            <a:off x="8158060" y="3951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83" name="Google Shape;1783;p35"/>
          <p:cNvSpPr txBox="1">
            <a:spLocks noGrp="1"/>
          </p:cNvSpPr>
          <p:nvPr>
            <p:ph type="subTitle" idx="14"/>
          </p:nvPr>
        </p:nvSpPr>
        <p:spPr>
          <a:xfrm>
            <a:off x="8158065" y="4632233"/>
            <a:ext cx="3074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35"/>
          <p:cNvSpPr txBox="1">
            <a:spLocks noGrp="1"/>
          </p:cNvSpPr>
          <p:nvPr>
            <p:ph type="title" idx="15"/>
          </p:nvPr>
        </p:nvSpPr>
        <p:spPr>
          <a:xfrm>
            <a:off x="960000" y="719328"/>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785" name="Google Shape;1785;p35"/>
          <p:cNvGrpSpPr/>
          <p:nvPr/>
        </p:nvGrpSpPr>
        <p:grpSpPr>
          <a:xfrm>
            <a:off x="444201" y="367362"/>
            <a:ext cx="11303063" cy="6033396"/>
            <a:chOff x="333150" y="275521"/>
            <a:chExt cx="8477297" cy="4525047"/>
          </a:xfrm>
        </p:grpSpPr>
        <p:grpSp>
          <p:nvGrpSpPr>
            <p:cNvPr id="1786" name="Google Shape;1786;p35"/>
            <p:cNvGrpSpPr/>
            <p:nvPr/>
          </p:nvGrpSpPr>
          <p:grpSpPr>
            <a:xfrm>
              <a:off x="8645859" y="1284495"/>
              <a:ext cx="164588" cy="172807"/>
              <a:chOff x="7482237" y="2937046"/>
              <a:chExt cx="306152" cy="320428"/>
            </a:xfrm>
          </p:grpSpPr>
          <p:sp>
            <p:nvSpPr>
              <p:cNvPr id="1787" name="Google Shape;1787;p35"/>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35"/>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35"/>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0" name="Google Shape;1790;p35"/>
            <p:cNvGrpSpPr/>
            <p:nvPr/>
          </p:nvGrpSpPr>
          <p:grpSpPr>
            <a:xfrm>
              <a:off x="8678758" y="2842085"/>
              <a:ext cx="131683" cy="142196"/>
              <a:chOff x="5977101" y="3004938"/>
              <a:chExt cx="227235" cy="246270"/>
            </a:xfrm>
          </p:grpSpPr>
          <p:sp>
            <p:nvSpPr>
              <p:cNvPr id="1791" name="Google Shape;1791;p35"/>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35"/>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35"/>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4" name="Google Shape;1794;p35"/>
            <p:cNvGrpSpPr/>
            <p:nvPr/>
          </p:nvGrpSpPr>
          <p:grpSpPr>
            <a:xfrm>
              <a:off x="7147453" y="1226877"/>
              <a:ext cx="505653" cy="192070"/>
              <a:chOff x="1754995" y="3763607"/>
              <a:chExt cx="924580" cy="343350"/>
            </a:xfrm>
          </p:grpSpPr>
          <p:sp>
            <p:nvSpPr>
              <p:cNvPr id="1795" name="Google Shape;1795;p35"/>
              <p:cNvSpPr/>
              <p:nvPr/>
            </p:nvSpPr>
            <p:spPr>
              <a:xfrm>
                <a:off x="2518408" y="3763607"/>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35"/>
              <p:cNvSpPr/>
              <p:nvPr/>
            </p:nvSpPr>
            <p:spPr>
              <a:xfrm>
                <a:off x="2368505" y="3981956"/>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35"/>
              <p:cNvSpPr/>
              <p:nvPr/>
            </p:nvSpPr>
            <p:spPr>
              <a:xfrm>
                <a:off x="2345187" y="3827216"/>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35"/>
              <p:cNvSpPr/>
              <p:nvPr/>
            </p:nvSpPr>
            <p:spPr>
              <a:xfrm>
                <a:off x="2554654" y="3988698"/>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35"/>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0" name="Google Shape;1800;p35"/>
            <p:cNvGrpSpPr/>
            <p:nvPr/>
          </p:nvGrpSpPr>
          <p:grpSpPr>
            <a:xfrm>
              <a:off x="5724778" y="2128721"/>
              <a:ext cx="146317" cy="158031"/>
              <a:chOff x="5977101" y="3004938"/>
              <a:chExt cx="227235" cy="246270"/>
            </a:xfrm>
          </p:grpSpPr>
          <p:sp>
            <p:nvSpPr>
              <p:cNvPr id="1801" name="Google Shape;1801;p35"/>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35"/>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35"/>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4" name="Google Shape;1804;p35"/>
            <p:cNvGrpSpPr/>
            <p:nvPr/>
          </p:nvGrpSpPr>
          <p:grpSpPr>
            <a:xfrm>
              <a:off x="3088309" y="1683684"/>
              <a:ext cx="182877" cy="192070"/>
              <a:chOff x="1509202" y="3627389"/>
              <a:chExt cx="334389" cy="343350"/>
            </a:xfrm>
          </p:grpSpPr>
          <p:sp>
            <p:nvSpPr>
              <p:cNvPr id="1805" name="Google Shape;1805;p35"/>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35"/>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35"/>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35"/>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35"/>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0" name="Google Shape;1810;p35"/>
            <p:cNvGrpSpPr/>
            <p:nvPr/>
          </p:nvGrpSpPr>
          <p:grpSpPr>
            <a:xfrm>
              <a:off x="333150" y="275521"/>
              <a:ext cx="131688" cy="145801"/>
              <a:chOff x="392069" y="2889775"/>
              <a:chExt cx="260150" cy="285213"/>
            </a:xfrm>
          </p:grpSpPr>
          <p:sp>
            <p:nvSpPr>
              <p:cNvPr id="1811" name="Google Shape;1811;p35"/>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35"/>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35"/>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4" name="Google Shape;1814;p35"/>
            <p:cNvGrpSpPr/>
            <p:nvPr/>
          </p:nvGrpSpPr>
          <p:grpSpPr>
            <a:xfrm>
              <a:off x="1992031" y="4512473"/>
              <a:ext cx="182877" cy="192070"/>
              <a:chOff x="1509202" y="3627389"/>
              <a:chExt cx="334389" cy="343350"/>
            </a:xfrm>
          </p:grpSpPr>
          <p:sp>
            <p:nvSpPr>
              <p:cNvPr id="1815" name="Google Shape;1815;p35"/>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35"/>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35"/>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35"/>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35"/>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0" name="Google Shape;1820;p35"/>
            <p:cNvGrpSpPr/>
            <p:nvPr/>
          </p:nvGrpSpPr>
          <p:grpSpPr>
            <a:xfrm>
              <a:off x="561749" y="4535600"/>
              <a:ext cx="131688" cy="145801"/>
              <a:chOff x="392069" y="2889775"/>
              <a:chExt cx="260150" cy="285213"/>
            </a:xfrm>
          </p:grpSpPr>
          <p:sp>
            <p:nvSpPr>
              <p:cNvPr id="1821" name="Google Shape;1821;p35"/>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35"/>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35"/>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4" name="Google Shape;1824;p35"/>
            <p:cNvGrpSpPr/>
            <p:nvPr/>
          </p:nvGrpSpPr>
          <p:grpSpPr>
            <a:xfrm>
              <a:off x="7918325" y="576213"/>
              <a:ext cx="228602" cy="240023"/>
              <a:chOff x="6842675" y="1094413"/>
              <a:chExt cx="228602" cy="240023"/>
            </a:xfrm>
          </p:grpSpPr>
          <p:sp>
            <p:nvSpPr>
              <p:cNvPr id="1825" name="Google Shape;1825;p35"/>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35"/>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7" name="Google Shape;1827;p35"/>
            <p:cNvGrpSpPr/>
            <p:nvPr/>
          </p:nvGrpSpPr>
          <p:grpSpPr>
            <a:xfrm>
              <a:off x="333150" y="2652863"/>
              <a:ext cx="228602" cy="240023"/>
              <a:chOff x="6842675" y="1094413"/>
              <a:chExt cx="228602" cy="240023"/>
            </a:xfrm>
          </p:grpSpPr>
          <p:sp>
            <p:nvSpPr>
              <p:cNvPr id="1828" name="Google Shape;1828;p35"/>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35"/>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0" name="Google Shape;1830;p35"/>
            <p:cNvGrpSpPr/>
            <p:nvPr/>
          </p:nvGrpSpPr>
          <p:grpSpPr>
            <a:xfrm>
              <a:off x="5683638" y="4272450"/>
              <a:ext cx="228602" cy="240023"/>
              <a:chOff x="6842675" y="1094413"/>
              <a:chExt cx="228602" cy="240023"/>
            </a:xfrm>
          </p:grpSpPr>
          <p:sp>
            <p:nvSpPr>
              <p:cNvPr id="1831" name="Google Shape;1831;p35"/>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35"/>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3" name="Google Shape;1833;p35"/>
            <p:cNvGrpSpPr/>
            <p:nvPr/>
          </p:nvGrpSpPr>
          <p:grpSpPr>
            <a:xfrm>
              <a:off x="1534813" y="1098675"/>
              <a:ext cx="228602" cy="240023"/>
              <a:chOff x="6614075" y="1246813"/>
              <a:chExt cx="228602" cy="240023"/>
            </a:xfrm>
          </p:grpSpPr>
          <p:sp>
            <p:nvSpPr>
              <p:cNvPr id="1834" name="Google Shape;1834;p35"/>
              <p:cNvSpPr/>
              <p:nvPr/>
            </p:nvSpPr>
            <p:spPr>
              <a:xfrm>
                <a:off x="6614075" y="12468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35"/>
              <p:cNvSpPr/>
              <p:nvPr/>
            </p:nvSpPr>
            <p:spPr>
              <a:xfrm>
                <a:off x="6641109" y="12688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6" name="Google Shape;1836;p35"/>
            <p:cNvGrpSpPr/>
            <p:nvPr/>
          </p:nvGrpSpPr>
          <p:grpSpPr>
            <a:xfrm>
              <a:off x="6886681" y="4608498"/>
              <a:ext cx="182877" cy="192070"/>
              <a:chOff x="1509202" y="3627389"/>
              <a:chExt cx="334389" cy="343350"/>
            </a:xfrm>
          </p:grpSpPr>
          <p:sp>
            <p:nvSpPr>
              <p:cNvPr id="1837" name="Google Shape;1837;p35"/>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35"/>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35"/>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35"/>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35"/>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2" name="Google Shape;1842;p35"/>
            <p:cNvGrpSpPr/>
            <p:nvPr/>
          </p:nvGrpSpPr>
          <p:grpSpPr>
            <a:xfrm>
              <a:off x="3287574" y="4389800"/>
              <a:ext cx="131688" cy="145801"/>
              <a:chOff x="392069" y="2889775"/>
              <a:chExt cx="260150" cy="285213"/>
            </a:xfrm>
          </p:grpSpPr>
          <p:sp>
            <p:nvSpPr>
              <p:cNvPr id="1843" name="Google Shape;1843;p35"/>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35"/>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35"/>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516308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46"/>
        <p:cNvGrpSpPr/>
        <p:nvPr/>
      </p:nvGrpSpPr>
      <p:grpSpPr>
        <a:xfrm>
          <a:off x="0" y="0"/>
          <a:ext cx="0" cy="0"/>
          <a:chOff x="0" y="0"/>
          <a:chExt cx="0" cy="0"/>
        </a:xfrm>
      </p:grpSpPr>
      <p:grpSp>
        <p:nvGrpSpPr>
          <p:cNvPr id="1847" name="Google Shape;1847;p36"/>
          <p:cNvGrpSpPr/>
          <p:nvPr/>
        </p:nvGrpSpPr>
        <p:grpSpPr>
          <a:xfrm>
            <a:off x="758885" y="1044560"/>
            <a:ext cx="10976260" cy="5179096"/>
            <a:chOff x="569163" y="783420"/>
            <a:chExt cx="8232195" cy="3884322"/>
          </a:xfrm>
        </p:grpSpPr>
        <p:grpSp>
          <p:nvGrpSpPr>
            <p:cNvPr id="1848" name="Google Shape;1848;p36"/>
            <p:cNvGrpSpPr/>
            <p:nvPr/>
          </p:nvGrpSpPr>
          <p:grpSpPr>
            <a:xfrm>
              <a:off x="8124764" y="4475677"/>
              <a:ext cx="182895" cy="192065"/>
              <a:chOff x="7482237" y="2937046"/>
              <a:chExt cx="306152" cy="320428"/>
            </a:xfrm>
          </p:grpSpPr>
          <p:sp>
            <p:nvSpPr>
              <p:cNvPr id="1849" name="Google Shape;1849;p36"/>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36"/>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36"/>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2" name="Google Shape;1852;p36"/>
            <p:cNvGrpSpPr/>
            <p:nvPr/>
          </p:nvGrpSpPr>
          <p:grpSpPr>
            <a:xfrm>
              <a:off x="1767851" y="3452303"/>
              <a:ext cx="131688" cy="145801"/>
              <a:chOff x="392069" y="2889775"/>
              <a:chExt cx="260150" cy="285213"/>
            </a:xfrm>
          </p:grpSpPr>
          <p:sp>
            <p:nvSpPr>
              <p:cNvPr id="1853" name="Google Shape;1853;p36"/>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36"/>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36"/>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6" name="Google Shape;1856;p36"/>
            <p:cNvGrpSpPr/>
            <p:nvPr/>
          </p:nvGrpSpPr>
          <p:grpSpPr>
            <a:xfrm>
              <a:off x="8655041" y="2555958"/>
              <a:ext cx="146317" cy="158031"/>
              <a:chOff x="5977101" y="3004938"/>
              <a:chExt cx="227235" cy="246270"/>
            </a:xfrm>
          </p:grpSpPr>
          <p:sp>
            <p:nvSpPr>
              <p:cNvPr id="1857" name="Google Shape;1857;p36"/>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36"/>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36"/>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60" name="Google Shape;1860;p36"/>
            <p:cNvGrpSpPr/>
            <p:nvPr/>
          </p:nvGrpSpPr>
          <p:grpSpPr>
            <a:xfrm>
              <a:off x="1281859" y="1874534"/>
              <a:ext cx="182877" cy="192070"/>
              <a:chOff x="1509202" y="3627389"/>
              <a:chExt cx="334389" cy="343350"/>
            </a:xfrm>
          </p:grpSpPr>
          <p:sp>
            <p:nvSpPr>
              <p:cNvPr id="1861" name="Google Shape;1861;p36"/>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36"/>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36"/>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36"/>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36"/>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66" name="Google Shape;1866;p36"/>
            <p:cNvGrpSpPr/>
            <p:nvPr/>
          </p:nvGrpSpPr>
          <p:grpSpPr>
            <a:xfrm>
              <a:off x="8490459" y="783420"/>
              <a:ext cx="164588" cy="172807"/>
              <a:chOff x="7482237" y="2937046"/>
              <a:chExt cx="306152" cy="320428"/>
            </a:xfrm>
          </p:grpSpPr>
          <p:sp>
            <p:nvSpPr>
              <p:cNvPr id="1867" name="Google Shape;1867;p36"/>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36"/>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36"/>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0" name="Google Shape;1870;p36"/>
            <p:cNvGrpSpPr/>
            <p:nvPr/>
          </p:nvGrpSpPr>
          <p:grpSpPr>
            <a:xfrm>
              <a:off x="569163" y="2713988"/>
              <a:ext cx="228602" cy="240023"/>
              <a:chOff x="6842675" y="1094413"/>
              <a:chExt cx="228602" cy="240023"/>
            </a:xfrm>
          </p:grpSpPr>
          <p:sp>
            <p:nvSpPr>
              <p:cNvPr id="1871" name="Google Shape;1871;p36"/>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36"/>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3" name="Google Shape;1873;p36"/>
            <p:cNvGrpSpPr/>
            <p:nvPr/>
          </p:nvGrpSpPr>
          <p:grpSpPr>
            <a:xfrm>
              <a:off x="1868375" y="4280588"/>
              <a:ext cx="228602" cy="240023"/>
              <a:chOff x="6842675" y="1094413"/>
              <a:chExt cx="228602" cy="240023"/>
            </a:xfrm>
          </p:grpSpPr>
          <p:sp>
            <p:nvSpPr>
              <p:cNvPr id="1874" name="Google Shape;1874;p36"/>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36"/>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36"/>
            <p:cNvGrpSpPr/>
            <p:nvPr/>
          </p:nvGrpSpPr>
          <p:grpSpPr>
            <a:xfrm>
              <a:off x="1981775" y="1162938"/>
              <a:ext cx="228602" cy="240023"/>
              <a:chOff x="6842675" y="1094413"/>
              <a:chExt cx="228602" cy="240023"/>
            </a:xfrm>
          </p:grpSpPr>
          <p:sp>
            <p:nvSpPr>
              <p:cNvPr id="1877" name="Google Shape;1877;p36"/>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36"/>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9" name="Google Shape;1879;p36"/>
            <p:cNvGrpSpPr/>
            <p:nvPr/>
          </p:nvGrpSpPr>
          <p:grpSpPr>
            <a:xfrm>
              <a:off x="7859275" y="3358088"/>
              <a:ext cx="228602" cy="240023"/>
              <a:chOff x="6842675" y="1094413"/>
              <a:chExt cx="228602" cy="240023"/>
            </a:xfrm>
          </p:grpSpPr>
          <p:sp>
            <p:nvSpPr>
              <p:cNvPr id="1880" name="Google Shape;1880;p36"/>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36"/>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2" name="Google Shape;1882;p36"/>
            <p:cNvGrpSpPr/>
            <p:nvPr/>
          </p:nvGrpSpPr>
          <p:grpSpPr>
            <a:xfrm>
              <a:off x="715089" y="783427"/>
              <a:ext cx="182895" cy="192065"/>
              <a:chOff x="7482237" y="2937046"/>
              <a:chExt cx="306152" cy="320428"/>
            </a:xfrm>
          </p:grpSpPr>
          <p:sp>
            <p:nvSpPr>
              <p:cNvPr id="1883" name="Google Shape;1883;p36"/>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36"/>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36"/>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6" name="Google Shape;1886;p36"/>
            <p:cNvGrpSpPr/>
            <p:nvPr/>
          </p:nvGrpSpPr>
          <p:grpSpPr>
            <a:xfrm>
              <a:off x="6790334" y="2417434"/>
              <a:ext cx="182877" cy="192070"/>
              <a:chOff x="1509202" y="3627389"/>
              <a:chExt cx="334389" cy="343350"/>
            </a:xfrm>
          </p:grpSpPr>
          <p:sp>
            <p:nvSpPr>
              <p:cNvPr id="1887" name="Google Shape;1887;p36"/>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36"/>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36"/>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36"/>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36"/>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892" name="Google Shape;1892;p36"/>
          <p:cNvSpPr txBox="1">
            <a:spLocks noGrp="1"/>
          </p:cNvSpPr>
          <p:nvPr>
            <p:ph type="title" hasCustomPrompt="1"/>
          </p:nvPr>
        </p:nvSpPr>
        <p:spPr>
          <a:xfrm>
            <a:off x="2894400" y="720000"/>
            <a:ext cx="64032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893" name="Google Shape;1893;p36"/>
          <p:cNvSpPr txBox="1">
            <a:spLocks noGrp="1"/>
          </p:cNvSpPr>
          <p:nvPr>
            <p:ph type="subTitle" idx="1"/>
          </p:nvPr>
        </p:nvSpPr>
        <p:spPr>
          <a:xfrm>
            <a:off x="2894400" y="1661369"/>
            <a:ext cx="64032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94" name="Google Shape;1894;p36"/>
          <p:cNvSpPr txBox="1">
            <a:spLocks noGrp="1"/>
          </p:cNvSpPr>
          <p:nvPr>
            <p:ph type="title" idx="2" hasCustomPrompt="1"/>
          </p:nvPr>
        </p:nvSpPr>
        <p:spPr>
          <a:xfrm>
            <a:off x="2894400" y="2661523"/>
            <a:ext cx="64032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895" name="Google Shape;1895;p36"/>
          <p:cNvSpPr txBox="1">
            <a:spLocks noGrp="1"/>
          </p:cNvSpPr>
          <p:nvPr>
            <p:ph type="subTitle" idx="3"/>
          </p:nvPr>
        </p:nvSpPr>
        <p:spPr>
          <a:xfrm>
            <a:off x="2894400" y="3602892"/>
            <a:ext cx="64032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96" name="Google Shape;1896;p36"/>
          <p:cNvSpPr txBox="1">
            <a:spLocks noGrp="1"/>
          </p:cNvSpPr>
          <p:nvPr>
            <p:ph type="title" idx="4" hasCustomPrompt="1"/>
          </p:nvPr>
        </p:nvSpPr>
        <p:spPr>
          <a:xfrm>
            <a:off x="2894400" y="4603061"/>
            <a:ext cx="64032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897" name="Google Shape;1897;p36"/>
          <p:cNvSpPr txBox="1">
            <a:spLocks noGrp="1"/>
          </p:cNvSpPr>
          <p:nvPr>
            <p:ph type="subTitle" idx="5"/>
          </p:nvPr>
        </p:nvSpPr>
        <p:spPr>
          <a:xfrm>
            <a:off x="2894400" y="5544432"/>
            <a:ext cx="64032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02740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898"/>
        <p:cNvGrpSpPr/>
        <p:nvPr/>
      </p:nvGrpSpPr>
      <p:grpSpPr>
        <a:xfrm>
          <a:off x="0" y="0"/>
          <a:ext cx="0" cy="0"/>
          <a:chOff x="0" y="0"/>
          <a:chExt cx="0" cy="0"/>
        </a:xfrm>
      </p:grpSpPr>
      <p:sp>
        <p:nvSpPr>
          <p:cNvPr id="1899" name="Google Shape;1899;p37"/>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00" name="Google Shape;1900;p37"/>
          <p:cNvSpPr txBox="1">
            <a:spLocks noGrp="1"/>
          </p:cNvSpPr>
          <p:nvPr>
            <p:ph type="subTitle" idx="1"/>
          </p:nvPr>
        </p:nvSpPr>
        <p:spPr>
          <a:xfrm>
            <a:off x="1341000" y="5016333"/>
            <a:ext cx="2422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solidFill>
                  <a:schemeClr val="dk1"/>
                </a:solidFill>
              </a:defRPr>
            </a:lvl1pPr>
            <a:lvl2pPr lvl="1" algn="ctr" rtl="0">
              <a:spcBef>
                <a:spcPts val="0"/>
              </a:spcBef>
              <a:spcAft>
                <a:spcPts val="0"/>
              </a:spcAft>
              <a:buClr>
                <a:schemeClr val="dk1"/>
              </a:buClr>
              <a:buSzPts val="1400"/>
              <a:buNone/>
              <a:defRPr>
                <a:solidFill>
                  <a:schemeClr val="dk1"/>
                </a:solidFill>
              </a:defRPr>
            </a:lvl2pPr>
            <a:lvl3pPr lvl="2" algn="ctr" rtl="0">
              <a:spcBef>
                <a:spcPts val="2133"/>
              </a:spcBef>
              <a:spcAft>
                <a:spcPts val="0"/>
              </a:spcAft>
              <a:buClr>
                <a:schemeClr val="dk1"/>
              </a:buClr>
              <a:buSzPts val="1400"/>
              <a:buNone/>
              <a:defRPr>
                <a:solidFill>
                  <a:schemeClr val="dk1"/>
                </a:solidFill>
              </a:defRPr>
            </a:lvl3pPr>
            <a:lvl4pPr lvl="3" algn="ctr" rtl="0">
              <a:spcBef>
                <a:spcPts val="2133"/>
              </a:spcBef>
              <a:spcAft>
                <a:spcPts val="0"/>
              </a:spcAft>
              <a:buClr>
                <a:schemeClr val="dk1"/>
              </a:buClr>
              <a:buSzPts val="1400"/>
              <a:buNone/>
              <a:defRPr>
                <a:solidFill>
                  <a:schemeClr val="dk1"/>
                </a:solidFill>
              </a:defRPr>
            </a:lvl4pPr>
            <a:lvl5pPr lvl="4" algn="ctr" rtl="0">
              <a:spcBef>
                <a:spcPts val="2133"/>
              </a:spcBef>
              <a:spcAft>
                <a:spcPts val="0"/>
              </a:spcAft>
              <a:buClr>
                <a:schemeClr val="dk1"/>
              </a:buClr>
              <a:buSzPts val="1400"/>
              <a:buNone/>
              <a:defRPr>
                <a:solidFill>
                  <a:schemeClr val="dk1"/>
                </a:solidFill>
              </a:defRPr>
            </a:lvl5pPr>
            <a:lvl6pPr lvl="5" algn="ctr" rtl="0">
              <a:spcBef>
                <a:spcPts val="2133"/>
              </a:spcBef>
              <a:spcAft>
                <a:spcPts val="0"/>
              </a:spcAft>
              <a:buClr>
                <a:schemeClr val="dk1"/>
              </a:buClr>
              <a:buSzPts val="1400"/>
              <a:buNone/>
              <a:defRPr>
                <a:solidFill>
                  <a:schemeClr val="dk1"/>
                </a:solidFill>
              </a:defRPr>
            </a:lvl6pPr>
            <a:lvl7pPr lvl="6" algn="ctr" rtl="0">
              <a:spcBef>
                <a:spcPts val="2133"/>
              </a:spcBef>
              <a:spcAft>
                <a:spcPts val="0"/>
              </a:spcAft>
              <a:buClr>
                <a:schemeClr val="dk1"/>
              </a:buClr>
              <a:buSzPts val="1400"/>
              <a:buNone/>
              <a:defRPr>
                <a:solidFill>
                  <a:schemeClr val="dk1"/>
                </a:solidFill>
              </a:defRPr>
            </a:lvl7pPr>
            <a:lvl8pPr lvl="7" algn="ctr" rtl="0">
              <a:spcBef>
                <a:spcPts val="2133"/>
              </a:spcBef>
              <a:spcAft>
                <a:spcPts val="0"/>
              </a:spcAft>
              <a:buClr>
                <a:schemeClr val="dk1"/>
              </a:buClr>
              <a:buSzPts val="1400"/>
              <a:buNone/>
              <a:defRPr>
                <a:solidFill>
                  <a:schemeClr val="dk1"/>
                </a:solidFill>
              </a:defRPr>
            </a:lvl8pPr>
            <a:lvl9pPr lvl="8" algn="ctr" rtl="0">
              <a:spcBef>
                <a:spcPts val="2133"/>
              </a:spcBef>
              <a:spcAft>
                <a:spcPts val="2133"/>
              </a:spcAft>
              <a:buClr>
                <a:schemeClr val="dk1"/>
              </a:buClr>
              <a:buSzPts val="1400"/>
              <a:buNone/>
              <a:defRPr>
                <a:solidFill>
                  <a:schemeClr val="dk1"/>
                </a:solidFill>
              </a:defRPr>
            </a:lvl9pPr>
          </a:lstStyle>
          <a:p>
            <a:endParaRPr/>
          </a:p>
        </p:txBody>
      </p:sp>
      <p:sp>
        <p:nvSpPr>
          <p:cNvPr id="1901" name="Google Shape;1901;p37"/>
          <p:cNvSpPr txBox="1">
            <a:spLocks noGrp="1"/>
          </p:cNvSpPr>
          <p:nvPr>
            <p:ph type="subTitle" idx="2"/>
          </p:nvPr>
        </p:nvSpPr>
        <p:spPr>
          <a:xfrm>
            <a:off x="4884600" y="5016333"/>
            <a:ext cx="2422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solidFill>
                  <a:schemeClr val="dk1"/>
                </a:solidFill>
              </a:defRPr>
            </a:lvl1pPr>
            <a:lvl2pPr lvl="1" algn="ctr" rtl="0">
              <a:spcBef>
                <a:spcPts val="0"/>
              </a:spcBef>
              <a:spcAft>
                <a:spcPts val="0"/>
              </a:spcAft>
              <a:buClr>
                <a:schemeClr val="dk1"/>
              </a:buClr>
              <a:buSzPts val="1400"/>
              <a:buNone/>
              <a:defRPr>
                <a:solidFill>
                  <a:schemeClr val="dk1"/>
                </a:solidFill>
              </a:defRPr>
            </a:lvl2pPr>
            <a:lvl3pPr lvl="2" algn="ctr" rtl="0">
              <a:spcBef>
                <a:spcPts val="2133"/>
              </a:spcBef>
              <a:spcAft>
                <a:spcPts val="0"/>
              </a:spcAft>
              <a:buClr>
                <a:schemeClr val="dk1"/>
              </a:buClr>
              <a:buSzPts val="1400"/>
              <a:buNone/>
              <a:defRPr>
                <a:solidFill>
                  <a:schemeClr val="dk1"/>
                </a:solidFill>
              </a:defRPr>
            </a:lvl3pPr>
            <a:lvl4pPr lvl="3" algn="ctr" rtl="0">
              <a:spcBef>
                <a:spcPts val="2133"/>
              </a:spcBef>
              <a:spcAft>
                <a:spcPts val="0"/>
              </a:spcAft>
              <a:buClr>
                <a:schemeClr val="dk1"/>
              </a:buClr>
              <a:buSzPts val="1400"/>
              <a:buNone/>
              <a:defRPr>
                <a:solidFill>
                  <a:schemeClr val="dk1"/>
                </a:solidFill>
              </a:defRPr>
            </a:lvl4pPr>
            <a:lvl5pPr lvl="4" algn="ctr" rtl="0">
              <a:spcBef>
                <a:spcPts val="2133"/>
              </a:spcBef>
              <a:spcAft>
                <a:spcPts val="0"/>
              </a:spcAft>
              <a:buClr>
                <a:schemeClr val="dk1"/>
              </a:buClr>
              <a:buSzPts val="1400"/>
              <a:buNone/>
              <a:defRPr>
                <a:solidFill>
                  <a:schemeClr val="dk1"/>
                </a:solidFill>
              </a:defRPr>
            </a:lvl5pPr>
            <a:lvl6pPr lvl="5" algn="ctr" rtl="0">
              <a:spcBef>
                <a:spcPts val="2133"/>
              </a:spcBef>
              <a:spcAft>
                <a:spcPts val="0"/>
              </a:spcAft>
              <a:buClr>
                <a:schemeClr val="dk1"/>
              </a:buClr>
              <a:buSzPts val="1400"/>
              <a:buNone/>
              <a:defRPr>
                <a:solidFill>
                  <a:schemeClr val="dk1"/>
                </a:solidFill>
              </a:defRPr>
            </a:lvl6pPr>
            <a:lvl7pPr lvl="6" algn="ctr" rtl="0">
              <a:spcBef>
                <a:spcPts val="2133"/>
              </a:spcBef>
              <a:spcAft>
                <a:spcPts val="0"/>
              </a:spcAft>
              <a:buClr>
                <a:schemeClr val="dk1"/>
              </a:buClr>
              <a:buSzPts val="1400"/>
              <a:buNone/>
              <a:defRPr>
                <a:solidFill>
                  <a:schemeClr val="dk1"/>
                </a:solidFill>
              </a:defRPr>
            </a:lvl7pPr>
            <a:lvl8pPr lvl="7" algn="ctr" rtl="0">
              <a:spcBef>
                <a:spcPts val="2133"/>
              </a:spcBef>
              <a:spcAft>
                <a:spcPts val="0"/>
              </a:spcAft>
              <a:buClr>
                <a:schemeClr val="dk1"/>
              </a:buClr>
              <a:buSzPts val="1400"/>
              <a:buNone/>
              <a:defRPr>
                <a:solidFill>
                  <a:schemeClr val="dk1"/>
                </a:solidFill>
              </a:defRPr>
            </a:lvl8pPr>
            <a:lvl9pPr lvl="8" algn="ctr" rtl="0">
              <a:spcBef>
                <a:spcPts val="2133"/>
              </a:spcBef>
              <a:spcAft>
                <a:spcPts val="2133"/>
              </a:spcAft>
              <a:buClr>
                <a:schemeClr val="dk1"/>
              </a:buClr>
              <a:buSzPts val="1400"/>
              <a:buNone/>
              <a:defRPr>
                <a:solidFill>
                  <a:schemeClr val="dk1"/>
                </a:solidFill>
              </a:defRPr>
            </a:lvl9pPr>
          </a:lstStyle>
          <a:p>
            <a:endParaRPr/>
          </a:p>
        </p:txBody>
      </p:sp>
      <p:sp>
        <p:nvSpPr>
          <p:cNvPr id="1902" name="Google Shape;1902;p37"/>
          <p:cNvSpPr txBox="1">
            <a:spLocks noGrp="1"/>
          </p:cNvSpPr>
          <p:nvPr>
            <p:ph type="subTitle" idx="3"/>
          </p:nvPr>
        </p:nvSpPr>
        <p:spPr>
          <a:xfrm>
            <a:off x="8428200" y="5016333"/>
            <a:ext cx="2422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solidFill>
                  <a:schemeClr val="dk1"/>
                </a:solidFill>
              </a:defRPr>
            </a:lvl1pPr>
            <a:lvl2pPr lvl="1" algn="ctr" rtl="0">
              <a:spcBef>
                <a:spcPts val="0"/>
              </a:spcBef>
              <a:spcAft>
                <a:spcPts val="0"/>
              </a:spcAft>
              <a:buClr>
                <a:schemeClr val="dk1"/>
              </a:buClr>
              <a:buSzPts val="1400"/>
              <a:buNone/>
              <a:defRPr>
                <a:solidFill>
                  <a:schemeClr val="dk1"/>
                </a:solidFill>
              </a:defRPr>
            </a:lvl2pPr>
            <a:lvl3pPr lvl="2" algn="ctr" rtl="0">
              <a:spcBef>
                <a:spcPts val="2133"/>
              </a:spcBef>
              <a:spcAft>
                <a:spcPts val="0"/>
              </a:spcAft>
              <a:buClr>
                <a:schemeClr val="dk1"/>
              </a:buClr>
              <a:buSzPts val="1400"/>
              <a:buNone/>
              <a:defRPr>
                <a:solidFill>
                  <a:schemeClr val="dk1"/>
                </a:solidFill>
              </a:defRPr>
            </a:lvl3pPr>
            <a:lvl4pPr lvl="3" algn="ctr" rtl="0">
              <a:spcBef>
                <a:spcPts val="2133"/>
              </a:spcBef>
              <a:spcAft>
                <a:spcPts val="0"/>
              </a:spcAft>
              <a:buClr>
                <a:schemeClr val="dk1"/>
              </a:buClr>
              <a:buSzPts val="1400"/>
              <a:buNone/>
              <a:defRPr>
                <a:solidFill>
                  <a:schemeClr val="dk1"/>
                </a:solidFill>
              </a:defRPr>
            </a:lvl4pPr>
            <a:lvl5pPr lvl="4" algn="ctr" rtl="0">
              <a:spcBef>
                <a:spcPts val="2133"/>
              </a:spcBef>
              <a:spcAft>
                <a:spcPts val="0"/>
              </a:spcAft>
              <a:buClr>
                <a:schemeClr val="dk1"/>
              </a:buClr>
              <a:buSzPts val="1400"/>
              <a:buNone/>
              <a:defRPr>
                <a:solidFill>
                  <a:schemeClr val="dk1"/>
                </a:solidFill>
              </a:defRPr>
            </a:lvl5pPr>
            <a:lvl6pPr lvl="5" algn="ctr" rtl="0">
              <a:spcBef>
                <a:spcPts val="2133"/>
              </a:spcBef>
              <a:spcAft>
                <a:spcPts val="0"/>
              </a:spcAft>
              <a:buClr>
                <a:schemeClr val="dk1"/>
              </a:buClr>
              <a:buSzPts val="1400"/>
              <a:buNone/>
              <a:defRPr>
                <a:solidFill>
                  <a:schemeClr val="dk1"/>
                </a:solidFill>
              </a:defRPr>
            </a:lvl6pPr>
            <a:lvl7pPr lvl="6" algn="ctr" rtl="0">
              <a:spcBef>
                <a:spcPts val="2133"/>
              </a:spcBef>
              <a:spcAft>
                <a:spcPts val="0"/>
              </a:spcAft>
              <a:buClr>
                <a:schemeClr val="dk1"/>
              </a:buClr>
              <a:buSzPts val="1400"/>
              <a:buNone/>
              <a:defRPr>
                <a:solidFill>
                  <a:schemeClr val="dk1"/>
                </a:solidFill>
              </a:defRPr>
            </a:lvl7pPr>
            <a:lvl8pPr lvl="7" algn="ctr" rtl="0">
              <a:spcBef>
                <a:spcPts val="2133"/>
              </a:spcBef>
              <a:spcAft>
                <a:spcPts val="0"/>
              </a:spcAft>
              <a:buClr>
                <a:schemeClr val="dk1"/>
              </a:buClr>
              <a:buSzPts val="1400"/>
              <a:buNone/>
              <a:defRPr>
                <a:solidFill>
                  <a:schemeClr val="dk1"/>
                </a:solidFill>
              </a:defRPr>
            </a:lvl8pPr>
            <a:lvl9pPr lvl="8" algn="ctr" rtl="0">
              <a:spcBef>
                <a:spcPts val="2133"/>
              </a:spcBef>
              <a:spcAft>
                <a:spcPts val="2133"/>
              </a:spcAft>
              <a:buClr>
                <a:schemeClr val="dk1"/>
              </a:buClr>
              <a:buSzPts val="1400"/>
              <a:buNone/>
              <a:defRPr>
                <a:solidFill>
                  <a:schemeClr val="dk1"/>
                </a:solidFill>
              </a:defRPr>
            </a:lvl9pPr>
          </a:lstStyle>
          <a:p>
            <a:endParaRPr/>
          </a:p>
        </p:txBody>
      </p:sp>
      <p:sp>
        <p:nvSpPr>
          <p:cNvPr id="1903" name="Google Shape;1903;p37"/>
          <p:cNvSpPr txBox="1">
            <a:spLocks noGrp="1"/>
          </p:cNvSpPr>
          <p:nvPr>
            <p:ph type="title" idx="4" hasCustomPrompt="1"/>
          </p:nvPr>
        </p:nvSpPr>
        <p:spPr>
          <a:xfrm>
            <a:off x="1341000" y="4063400"/>
            <a:ext cx="2422800" cy="952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8000"/>
              <a:buNone/>
              <a:defRPr sz="6667"/>
            </a:lvl1pPr>
            <a:lvl2pPr lvl="1" rtl="0">
              <a:spcBef>
                <a:spcPts val="1333"/>
              </a:spcBef>
              <a:spcAft>
                <a:spcPts val="0"/>
              </a:spcAft>
              <a:buSzPts val="8000"/>
              <a:buNone/>
              <a:defRPr sz="10666"/>
            </a:lvl2pPr>
            <a:lvl3pPr lvl="2" rtl="0">
              <a:spcBef>
                <a:spcPts val="0"/>
              </a:spcBef>
              <a:spcAft>
                <a:spcPts val="0"/>
              </a:spcAft>
              <a:buSzPts val="8000"/>
              <a:buNone/>
              <a:defRPr sz="10666"/>
            </a:lvl3pPr>
            <a:lvl4pPr lvl="3" rtl="0">
              <a:spcBef>
                <a:spcPts val="0"/>
              </a:spcBef>
              <a:spcAft>
                <a:spcPts val="0"/>
              </a:spcAft>
              <a:buSzPts val="8000"/>
              <a:buNone/>
              <a:defRPr sz="10666"/>
            </a:lvl4pPr>
            <a:lvl5pPr lvl="4" rtl="0">
              <a:spcBef>
                <a:spcPts val="0"/>
              </a:spcBef>
              <a:spcAft>
                <a:spcPts val="0"/>
              </a:spcAft>
              <a:buSzPts val="8000"/>
              <a:buNone/>
              <a:defRPr sz="10666"/>
            </a:lvl5pPr>
            <a:lvl6pPr lvl="5" rtl="0">
              <a:spcBef>
                <a:spcPts val="0"/>
              </a:spcBef>
              <a:spcAft>
                <a:spcPts val="0"/>
              </a:spcAft>
              <a:buSzPts val="8000"/>
              <a:buNone/>
              <a:defRPr sz="10666"/>
            </a:lvl6pPr>
            <a:lvl7pPr lvl="6" rtl="0">
              <a:spcBef>
                <a:spcPts val="0"/>
              </a:spcBef>
              <a:spcAft>
                <a:spcPts val="0"/>
              </a:spcAft>
              <a:buSzPts val="8000"/>
              <a:buNone/>
              <a:defRPr sz="10666"/>
            </a:lvl7pPr>
            <a:lvl8pPr lvl="7" rtl="0">
              <a:spcBef>
                <a:spcPts val="0"/>
              </a:spcBef>
              <a:spcAft>
                <a:spcPts val="0"/>
              </a:spcAft>
              <a:buSzPts val="8000"/>
              <a:buNone/>
              <a:defRPr sz="10666"/>
            </a:lvl8pPr>
            <a:lvl9pPr lvl="8" rtl="0">
              <a:spcBef>
                <a:spcPts val="0"/>
              </a:spcBef>
              <a:spcAft>
                <a:spcPts val="0"/>
              </a:spcAft>
              <a:buSzPts val="8000"/>
              <a:buNone/>
              <a:defRPr sz="10666"/>
            </a:lvl9pPr>
          </a:lstStyle>
          <a:p>
            <a:r>
              <a:t>xx%</a:t>
            </a:r>
          </a:p>
        </p:txBody>
      </p:sp>
      <p:sp>
        <p:nvSpPr>
          <p:cNvPr id="1904" name="Google Shape;1904;p37"/>
          <p:cNvSpPr txBox="1">
            <a:spLocks noGrp="1"/>
          </p:cNvSpPr>
          <p:nvPr>
            <p:ph type="title" idx="5" hasCustomPrompt="1"/>
          </p:nvPr>
        </p:nvSpPr>
        <p:spPr>
          <a:xfrm>
            <a:off x="4884600" y="4063400"/>
            <a:ext cx="2422800" cy="952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8000"/>
              <a:buNone/>
              <a:defRPr sz="6667"/>
            </a:lvl1pPr>
            <a:lvl2pPr lvl="1" rtl="0">
              <a:spcBef>
                <a:spcPts val="1333"/>
              </a:spcBef>
              <a:spcAft>
                <a:spcPts val="0"/>
              </a:spcAft>
              <a:buSzPts val="8000"/>
              <a:buNone/>
              <a:defRPr sz="10666"/>
            </a:lvl2pPr>
            <a:lvl3pPr lvl="2" rtl="0">
              <a:spcBef>
                <a:spcPts val="0"/>
              </a:spcBef>
              <a:spcAft>
                <a:spcPts val="0"/>
              </a:spcAft>
              <a:buSzPts val="8000"/>
              <a:buNone/>
              <a:defRPr sz="10666"/>
            </a:lvl3pPr>
            <a:lvl4pPr lvl="3" rtl="0">
              <a:spcBef>
                <a:spcPts val="0"/>
              </a:spcBef>
              <a:spcAft>
                <a:spcPts val="0"/>
              </a:spcAft>
              <a:buSzPts val="8000"/>
              <a:buNone/>
              <a:defRPr sz="10666"/>
            </a:lvl4pPr>
            <a:lvl5pPr lvl="4" rtl="0">
              <a:spcBef>
                <a:spcPts val="0"/>
              </a:spcBef>
              <a:spcAft>
                <a:spcPts val="0"/>
              </a:spcAft>
              <a:buSzPts val="8000"/>
              <a:buNone/>
              <a:defRPr sz="10666"/>
            </a:lvl5pPr>
            <a:lvl6pPr lvl="5" rtl="0">
              <a:spcBef>
                <a:spcPts val="0"/>
              </a:spcBef>
              <a:spcAft>
                <a:spcPts val="0"/>
              </a:spcAft>
              <a:buSzPts val="8000"/>
              <a:buNone/>
              <a:defRPr sz="10666"/>
            </a:lvl6pPr>
            <a:lvl7pPr lvl="6" rtl="0">
              <a:spcBef>
                <a:spcPts val="0"/>
              </a:spcBef>
              <a:spcAft>
                <a:spcPts val="0"/>
              </a:spcAft>
              <a:buSzPts val="8000"/>
              <a:buNone/>
              <a:defRPr sz="10666"/>
            </a:lvl7pPr>
            <a:lvl8pPr lvl="7" rtl="0">
              <a:spcBef>
                <a:spcPts val="0"/>
              </a:spcBef>
              <a:spcAft>
                <a:spcPts val="0"/>
              </a:spcAft>
              <a:buSzPts val="8000"/>
              <a:buNone/>
              <a:defRPr sz="10666"/>
            </a:lvl8pPr>
            <a:lvl9pPr lvl="8" rtl="0">
              <a:spcBef>
                <a:spcPts val="0"/>
              </a:spcBef>
              <a:spcAft>
                <a:spcPts val="0"/>
              </a:spcAft>
              <a:buSzPts val="8000"/>
              <a:buNone/>
              <a:defRPr sz="10666"/>
            </a:lvl9pPr>
          </a:lstStyle>
          <a:p>
            <a:r>
              <a:t>xx%</a:t>
            </a:r>
          </a:p>
        </p:txBody>
      </p:sp>
      <p:sp>
        <p:nvSpPr>
          <p:cNvPr id="1905" name="Google Shape;1905;p37"/>
          <p:cNvSpPr txBox="1">
            <a:spLocks noGrp="1"/>
          </p:cNvSpPr>
          <p:nvPr>
            <p:ph type="title" idx="6" hasCustomPrompt="1"/>
          </p:nvPr>
        </p:nvSpPr>
        <p:spPr>
          <a:xfrm>
            <a:off x="8428200" y="4063400"/>
            <a:ext cx="2422800" cy="952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8000"/>
              <a:buNone/>
              <a:defRPr sz="6667"/>
            </a:lvl1pPr>
            <a:lvl2pPr lvl="1" rtl="0">
              <a:spcBef>
                <a:spcPts val="1333"/>
              </a:spcBef>
              <a:spcAft>
                <a:spcPts val="0"/>
              </a:spcAft>
              <a:buSzPts val="8000"/>
              <a:buNone/>
              <a:defRPr sz="10666"/>
            </a:lvl2pPr>
            <a:lvl3pPr lvl="2" rtl="0">
              <a:spcBef>
                <a:spcPts val="0"/>
              </a:spcBef>
              <a:spcAft>
                <a:spcPts val="0"/>
              </a:spcAft>
              <a:buSzPts val="8000"/>
              <a:buNone/>
              <a:defRPr sz="10666"/>
            </a:lvl3pPr>
            <a:lvl4pPr lvl="3" rtl="0">
              <a:spcBef>
                <a:spcPts val="0"/>
              </a:spcBef>
              <a:spcAft>
                <a:spcPts val="0"/>
              </a:spcAft>
              <a:buSzPts val="8000"/>
              <a:buNone/>
              <a:defRPr sz="10666"/>
            </a:lvl4pPr>
            <a:lvl5pPr lvl="4" rtl="0">
              <a:spcBef>
                <a:spcPts val="0"/>
              </a:spcBef>
              <a:spcAft>
                <a:spcPts val="0"/>
              </a:spcAft>
              <a:buSzPts val="8000"/>
              <a:buNone/>
              <a:defRPr sz="10666"/>
            </a:lvl5pPr>
            <a:lvl6pPr lvl="5" rtl="0">
              <a:spcBef>
                <a:spcPts val="0"/>
              </a:spcBef>
              <a:spcAft>
                <a:spcPts val="0"/>
              </a:spcAft>
              <a:buSzPts val="8000"/>
              <a:buNone/>
              <a:defRPr sz="10666"/>
            </a:lvl6pPr>
            <a:lvl7pPr lvl="6" rtl="0">
              <a:spcBef>
                <a:spcPts val="0"/>
              </a:spcBef>
              <a:spcAft>
                <a:spcPts val="0"/>
              </a:spcAft>
              <a:buSzPts val="8000"/>
              <a:buNone/>
              <a:defRPr sz="10666"/>
            </a:lvl7pPr>
            <a:lvl8pPr lvl="7" rtl="0">
              <a:spcBef>
                <a:spcPts val="0"/>
              </a:spcBef>
              <a:spcAft>
                <a:spcPts val="0"/>
              </a:spcAft>
              <a:buSzPts val="8000"/>
              <a:buNone/>
              <a:defRPr sz="10666"/>
            </a:lvl8pPr>
            <a:lvl9pPr lvl="8" rtl="0">
              <a:spcBef>
                <a:spcPts val="0"/>
              </a:spcBef>
              <a:spcAft>
                <a:spcPts val="0"/>
              </a:spcAft>
              <a:buSzPts val="8000"/>
              <a:buNone/>
              <a:defRPr sz="10666"/>
            </a:lvl9pPr>
          </a:lstStyle>
          <a:p>
            <a:r>
              <a:t>xx%</a:t>
            </a:r>
          </a:p>
        </p:txBody>
      </p:sp>
      <p:grpSp>
        <p:nvGrpSpPr>
          <p:cNvPr id="1906" name="Google Shape;1906;p37"/>
          <p:cNvGrpSpPr/>
          <p:nvPr/>
        </p:nvGrpSpPr>
        <p:grpSpPr>
          <a:xfrm>
            <a:off x="354000" y="1058629"/>
            <a:ext cx="11203309" cy="5265009"/>
            <a:chOff x="265500" y="793971"/>
            <a:chExt cx="8402482" cy="3948757"/>
          </a:xfrm>
        </p:grpSpPr>
        <p:grpSp>
          <p:nvGrpSpPr>
            <p:cNvPr id="1907" name="Google Shape;1907;p37"/>
            <p:cNvGrpSpPr/>
            <p:nvPr/>
          </p:nvGrpSpPr>
          <p:grpSpPr>
            <a:xfrm>
              <a:off x="8265614" y="4475677"/>
              <a:ext cx="182895" cy="192065"/>
              <a:chOff x="7482237" y="2937046"/>
              <a:chExt cx="306152" cy="320428"/>
            </a:xfrm>
          </p:grpSpPr>
          <p:sp>
            <p:nvSpPr>
              <p:cNvPr id="1908" name="Google Shape;1908;p37"/>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rgbClr val="44A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37"/>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rgbClr val="44A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37"/>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rgbClr val="44A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1" name="Google Shape;1911;p37"/>
            <p:cNvGrpSpPr/>
            <p:nvPr/>
          </p:nvGrpSpPr>
          <p:grpSpPr>
            <a:xfrm>
              <a:off x="8521666" y="2988296"/>
              <a:ext cx="146317" cy="158031"/>
              <a:chOff x="5977101" y="3004938"/>
              <a:chExt cx="227235" cy="246270"/>
            </a:xfrm>
          </p:grpSpPr>
          <p:sp>
            <p:nvSpPr>
              <p:cNvPr id="1912" name="Google Shape;1912;p37"/>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37"/>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37"/>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5" name="Google Shape;1915;p37"/>
            <p:cNvGrpSpPr/>
            <p:nvPr/>
          </p:nvGrpSpPr>
          <p:grpSpPr>
            <a:xfrm>
              <a:off x="997302" y="1186388"/>
              <a:ext cx="146295" cy="153649"/>
              <a:chOff x="1509202" y="3627389"/>
              <a:chExt cx="334389" cy="343350"/>
            </a:xfrm>
          </p:grpSpPr>
          <p:sp>
            <p:nvSpPr>
              <p:cNvPr id="1916" name="Google Shape;1916;p37"/>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37"/>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37"/>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37"/>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37"/>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1" name="Google Shape;1921;p37"/>
            <p:cNvGrpSpPr/>
            <p:nvPr/>
          </p:nvGrpSpPr>
          <p:grpSpPr>
            <a:xfrm>
              <a:off x="313950" y="793971"/>
              <a:ext cx="131688" cy="145801"/>
              <a:chOff x="392069" y="2889775"/>
              <a:chExt cx="260150" cy="285213"/>
            </a:xfrm>
          </p:grpSpPr>
          <p:sp>
            <p:nvSpPr>
              <p:cNvPr id="1922" name="Google Shape;1922;p37"/>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37"/>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37"/>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5" name="Google Shape;1925;p37"/>
            <p:cNvGrpSpPr/>
            <p:nvPr/>
          </p:nvGrpSpPr>
          <p:grpSpPr>
            <a:xfrm>
              <a:off x="8393363" y="872675"/>
              <a:ext cx="228602" cy="240023"/>
              <a:chOff x="6842675" y="1094413"/>
              <a:chExt cx="228602" cy="240023"/>
            </a:xfrm>
          </p:grpSpPr>
          <p:sp>
            <p:nvSpPr>
              <p:cNvPr id="1926" name="Google Shape;1926;p37"/>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37"/>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8" name="Google Shape;1928;p37"/>
            <p:cNvGrpSpPr/>
            <p:nvPr/>
          </p:nvGrpSpPr>
          <p:grpSpPr>
            <a:xfrm>
              <a:off x="265500" y="3146313"/>
              <a:ext cx="228602" cy="240023"/>
              <a:chOff x="6842675" y="1094413"/>
              <a:chExt cx="228602" cy="240023"/>
            </a:xfrm>
          </p:grpSpPr>
          <p:sp>
            <p:nvSpPr>
              <p:cNvPr id="1929" name="Google Shape;1929;p37"/>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37"/>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1" name="Google Shape;1931;p37"/>
            <p:cNvGrpSpPr/>
            <p:nvPr/>
          </p:nvGrpSpPr>
          <p:grpSpPr>
            <a:xfrm>
              <a:off x="3019321" y="4550659"/>
              <a:ext cx="182877" cy="192070"/>
              <a:chOff x="1509202" y="3627389"/>
              <a:chExt cx="334389" cy="343350"/>
            </a:xfrm>
          </p:grpSpPr>
          <p:sp>
            <p:nvSpPr>
              <p:cNvPr id="1932" name="Google Shape;1932;p37"/>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37"/>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7"/>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7"/>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7"/>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7" name="Google Shape;1937;p37"/>
            <p:cNvGrpSpPr/>
            <p:nvPr/>
          </p:nvGrpSpPr>
          <p:grpSpPr>
            <a:xfrm rot="2496290">
              <a:off x="5822227" y="4416443"/>
              <a:ext cx="182859" cy="192065"/>
              <a:chOff x="1509202" y="3627389"/>
              <a:chExt cx="334389" cy="343350"/>
            </a:xfrm>
          </p:grpSpPr>
          <p:sp>
            <p:nvSpPr>
              <p:cNvPr id="1938" name="Google Shape;1938;p37"/>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7"/>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7"/>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7"/>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7"/>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635425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943"/>
        <p:cNvGrpSpPr/>
        <p:nvPr/>
      </p:nvGrpSpPr>
      <p:grpSpPr>
        <a:xfrm>
          <a:off x="0" y="0"/>
          <a:ext cx="0" cy="0"/>
          <a:chOff x="0" y="0"/>
          <a:chExt cx="0" cy="0"/>
        </a:xfrm>
      </p:grpSpPr>
      <p:sp>
        <p:nvSpPr>
          <p:cNvPr id="1944" name="Google Shape;1944;p38"/>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945" name="Google Shape;1945;p38"/>
          <p:cNvSpPr txBox="1">
            <a:spLocks noGrp="1"/>
          </p:cNvSpPr>
          <p:nvPr>
            <p:ph type="subTitle" idx="1"/>
          </p:nvPr>
        </p:nvSpPr>
        <p:spPr>
          <a:xfrm>
            <a:off x="3233433" y="2546533"/>
            <a:ext cx="5725200" cy="148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946" name="Google Shape;1946;p38"/>
          <p:cNvSpPr txBox="1"/>
          <p:nvPr/>
        </p:nvSpPr>
        <p:spPr>
          <a:xfrm>
            <a:off x="2950200" y="4967600"/>
            <a:ext cx="6291600" cy="8208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400"/>
              </a:spcBef>
              <a:spcAft>
                <a:spcPts val="0"/>
              </a:spcAft>
              <a:buNone/>
            </a:pPr>
            <a:r>
              <a:rPr lang="es-419" sz="1333">
                <a:solidFill>
                  <a:schemeClr val="dk1"/>
                </a:solidFill>
                <a:latin typeface="Open Sans"/>
                <a:ea typeface="Open Sans"/>
                <a:cs typeface="Open Sans"/>
                <a:sym typeface="Open Sans"/>
              </a:rPr>
              <a:t>CRÉDITOS: Esta plantilla de presentación fue creada por </a:t>
            </a:r>
            <a:r>
              <a:rPr lang="es-419" sz="1333" b="1">
                <a:solidFill>
                  <a:schemeClr val="dk1"/>
                </a:solidFill>
                <a:latin typeface="Open Sans"/>
                <a:ea typeface="Open Sans"/>
                <a:cs typeface="Open Sans"/>
                <a:sym typeface="Open Sans"/>
              </a:rPr>
              <a:t>Slidesgo</a:t>
            </a:r>
            <a:r>
              <a:rPr lang="es-419" sz="1333">
                <a:solidFill>
                  <a:schemeClr val="dk1"/>
                </a:solidFill>
                <a:latin typeface="Open Sans"/>
                <a:ea typeface="Open Sans"/>
                <a:cs typeface="Open Sans"/>
                <a:sym typeface="Open Sans"/>
              </a:rPr>
              <a:t>, que incluye iconos de </a:t>
            </a:r>
            <a:r>
              <a:rPr lang="es-419" sz="1333" b="1">
                <a:solidFill>
                  <a:schemeClr val="dk1"/>
                </a:solidFill>
                <a:latin typeface="Open Sans"/>
                <a:ea typeface="Open Sans"/>
                <a:cs typeface="Open Sans"/>
                <a:sym typeface="Open Sans"/>
              </a:rPr>
              <a:t>Flaticon</a:t>
            </a:r>
            <a:r>
              <a:rPr lang="es-419" sz="1333">
                <a:solidFill>
                  <a:schemeClr val="dk1"/>
                </a:solidFill>
                <a:latin typeface="Open Sans"/>
                <a:ea typeface="Open Sans"/>
                <a:cs typeface="Open Sans"/>
                <a:sym typeface="Open Sans"/>
              </a:rPr>
              <a:t>, infografías e imágenes de </a:t>
            </a:r>
            <a:r>
              <a:rPr lang="es-419" sz="1333" b="1">
                <a:solidFill>
                  <a:schemeClr val="dk1"/>
                </a:solidFill>
                <a:latin typeface="Open Sans"/>
                <a:ea typeface="Open Sans"/>
                <a:cs typeface="Open Sans"/>
                <a:sym typeface="Open Sans"/>
              </a:rPr>
              <a:t>Freepik</a:t>
            </a:r>
            <a:r>
              <a:rPr lang="es-419" sz="1333">
                <a:solidFill>
                  <a:schemeClr val="dk1"/>
                </a:solidFill>
                <a:latin typeface="Open Sans"/>
                <a:ea typeface="Open Sans"/>
                <a:cs typeface="Open Sans"/>
                <a:sym typeface="Open Sans"/>
              </a:rPr>
              <a:t> e ilustraciones de </a:t>
            </a:r>
            <a:r>
              <a:rPr lang="es-419" sz="1333" b="1">
                <a:solidFill>
                  <a:schemeClr val="dk1"/>
                </a:solidFill>
                <a:latin typeface="Open Sans"/>
                <a:ea typeface="Open Sans"/>
                <a:cs typeface="Open Sans"/>
                <a:sym typeface="Open Sans"/>
              </a:rPr>
              <a:t>Storyset</a:t>
            </a:r>
            <a:endParaRPr sz="1333" b="1">
              <a:solidFill>
                <a:schemeClr val="dk1"/>
              </a:solidFill>
              <a:latin typeface="Open Sans"/>
              <a:ea typeface="Open Sans"/>
              <a:cs typeface="Open Sans"/>
              <a:sym typeface="Open Sans"/>
            </a:endParaRPr>
          </a:p>
        </p:txBody>
      </p:sp>
      <p:grpSp>
        <p:nvGrpSpPr>
          <p:cNvPr id="1947" name="Google Shape;1947;p38"/>
          <p:cNvGrpSpPr/>
          <p:nvPr/>
        </p:nvGrpSpPr>
        <p:grpSpPr>
          <a:xfrm>
            <a:off x="586034" y="713329"/>
            <a:ext cx="10432277" cy="5584452"/>
            <a:chOff x="439525" y="534996"/>
            <a:chExt cx="7824208" cy="4188339"/>
          </a:xfrm>
        </p:grpSpPr>
        <p:grpSp>
          <p:nvGrpSpPr>
            <p:cNvPr id="1948" name="Google Shape;1948;p38"/>
            <p:cNvGrpSpPr/>
            <p:nvPr/>
          </p:nvGrpSpPr>
          <p:grpSpPr>
            <a:xfrm>
              <a:off x="7860289" y="648352"/>
              <a:ext cx="182895" cy="192065"/>
              <a:chOff x="7482237" y="2937046"/>
              <a:chExt cx="306152" cy="320428"/>
            </a:xfrm>
          </p:grpSpPr>
          <p:sp>
            <p:nvSpPr>
              <p:cNvPr id="1949" name="Google Shape;1949;p38"/>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38"/>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8"/>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2" name="Google Shape;1952;p38"/>
            <p:cNvGrpSpPr/>
            <p:nvPr/>
          </p:nvGrpSpPr>
          <p:grpSpPr>
            <a:xfrm>
              <a:off x="7488038" y="2784641"/>
              <a:ext cx="131688" cy="145801"/>
              <a:chOff x="392069" y="2889775"/>
              <a:chExt cx="260150" cy="285213"/>
            </a:xfrm>
          </p:grpSpPr>
          <p:sp>
            <p:nvSpPr>
              <p:cNvPr id="1953" name="Google Shape;1953;p38"/>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8"/>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8"/>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6" name="Google Shape;1956;p38"/>
            <p:cNvGrpSpPr/>
            <p:nvPr/>
          </p:nvGrpSpPr>
          <p:grpSpPr>
            <a:xfrm>
              <a:off x="6442829" y="535002"/>
              <a:ext cx="182877" cy="192070"/>
              <a:chOff x="1509202" y="3627389"/>
              <a:chExt cx="334389" cy="343350"/>
            </a:xfrm>
          </p:grpSpPr>
          <p:sp>
            <p:nvSpPr>
              <p:cNvPr id="1957" name="Google Shape;1957;p38"/>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8"/>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8"/>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8"/>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8"/>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2" name="Google Shape;1962;p38"/>
            <p:cNvGrpSpPr/>
            <p:nvPr/>
          </p:nvGrpSpPr>
          <p:grpSpPr>
            <a:xfrm>
              <a:off x="6567628" y="2385883"/>
              <a:ext cx="146317" cy="158031"/>
              <a:chOff x="5977101" y="3004938"/>
              <a:chExt cx="227235" cy="246270"/>
            </a:xfrm>
          </p:grpSpPr>
          <p:sp>
            <p:nvSpPr>
              <p:cNvPr id="1963" name="Google Shape;1963;p38"/>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8"/>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8"/>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6" name="Google Shape;1966;p38"/>
            <p:cNvGrpSpPr/>
            <p:nvPr/>
          </p:nvGrpSpPr>
          <p:grpSpPr>
            <a:xfrm>
              <a:off x="1160959" y="1604621"/>
              <a:ext cx="182877" cy="192070"/>
              <a:chOff x="1509202" y="3627389"/>
              <a:chExt cx="334389" cy="343350"/>
            </a:xfrm>
          </p:grpSpPr>
          <p:sp>
            <p:nvSpPr>
              <p:cNvPr id="1967" name="Google Shape;1967;p38"/>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8"/>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8"/>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8"/>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8"/>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2" name="Google Shape;1972;p38"/>
            <p:cNvGrpSpPr/>
            <p:nvPr/>
          </p:nvGrpSpPr>
          <p:grpSpPr>
            <a:xfrm>
              <a:off x="2247072" y="2343765"/>
              <a:ext cx="182877" cy="356202"/>
              <a:chOff x="1509202" y="3218737"/>
              <a:chExt cx="334389" cy="636757"/>
            </a:xfrm>
          </p:grpSpPr>
          <p:sp>
            <p:nvSpPr>
              <p:cNvPr id="1973" name="Google Shape;1973;p38"/>
              <p:cNvSpPr/>
              <p:nvPr/>
            </p:nvSpPr>
            <p:spPr>
              <a:xfrm>
                <a:off x="1682423" y="3218737"/>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8"/>
              <p:cNvSpPr/>
              <p:nvPr/>
            </p:nvSpPr>
            <p:spPr>
              <a:xfrm>
                <a:off x="1532520" y="3437087"/>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8"/>
              <p:cNvSpPr/>
              <p:nvPr/>
            </p:nvSpPr>
            <p:spPr>
              <a:xfrm>
                <a:off x="1509202" y="3282347"/>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8"/>
              <p:cNvSpPr/>
              <p:nvPr/>
            </p:nvSpPr>
            <p:spPr>
              <a:xfrm>
                <a:off x="1718670" y="3443829"/>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8"/>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8"/>
            <p:cNvGrpSpPr/>
            <p:nvPr/>
          </p:nvGrpSpPr>
          <p:grpSpPr>
            <a:xfrm>
              <a:off x="439525" y="534996"/>
              <a:ext cx="131688" cy="145801"/>
              <a:chOff x="392069" y="2889775"/>
              <a:chExt cx="260150" cy="285213"/>
            </a:xfrm>
          </p:grpSpPr>
          <p:sp>
            <p:nvSpPr>
              <p:cNvPr id="1979" name="Google Shape;1979;p38"/>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8"/>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38"/>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2" name="Google Shape;1982;p38"/>
            <p:cNvGrpSpPr/>
            <p:nvPr/>
          </p:nvGrpSpPr>
          <p:grpSpPr>
            <a:xfrm>
              <a:off x="1160955" y="4507298"/>
              <a:ext cx="581853" cy="192070"/>
              <a:chOff x="1754995" y="3627389"/>
              <a:chExt cx="1063911" cy="343350"/>
            </a:xfrm>
          </p:grpSpPr>
          <p:sp>
            <p:nvSpPr>
              <p:cNvPr id="1983" name="Google Shape;1983;p38"/>
              <p:cNvSpPr/>
              <p:nvPr/>
            </p:nvSpPr>
            <p:spPr>
              <a:xfrm>
                <a:off x="2657739"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8"/>
              <p:cNvSpPr/>
              <p:nvPr/>
            </p:nvSpPr>
            <p:spPr>
              <a:xfrm>
                <a:off x="2507836"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8"/>
              <p:cNvSpPr/>
              <p:nvPr/>
            </p:nvSpPr>
            <p:spPr>
              <a:xfrm>
                <a:off x="2484517"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8"/>
              <p:cNvSpPr/>
              <p:nvPr/>
            </p:nvSpPr>
            <p:spPr>
              <a:xfrm>
                <a:off x="2693985"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8"/>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8"/>
            <p:cNvGrpSpPr/>
            <p:nvPr/>
          </p:nvGrpSpPr>
          <p:grpSpPr>
            <a:xfrm>
              <a:off x="7004325" y="1256088"/>
              <a:ext cx="228602" cy="240023"/>
              <a:chOff x="6842675" y="1094413"/>
              <a:chExt cx="228602" cy="240023"/>
            </a:xfrm>
          </p:grpSpPr>
          <p:sp>
            <p:nvSpPr>
              <p:cNvPr id="1989" name="Google Shape;1989;p38"/>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8"/>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91" name="Google Shape;1991;p38"/>
            <p:cNvGrpSpPr/>
            <p:nvPr/>
          </p:nvGrpSpPr>
          <p:grpSpPr>
            <a:xfrm>
              <a:off x="1557175" y="3425213"/>
              <a:ext cx="228602" cy="240023"/>
              <a:chOff x="6842675" y="1094413"/>
              <a:chExt cx="228602" cy="240023"/>
            </a:xfrm>
          </p:grpSpPr>
          <p:sp>
            <p:nvSpPr>
              <p:cNvPr id="1992" name="Google Shape;1992;p38"/>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8"/>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94" name="Google Shape;1994;p38"/>
            <p:cNvGrpSpPr/>
            <p:nvPr/>
          </p:nvGrpSpPr>
          <p:grpSpPr>
            <a:xfrm>
              <a:off x="1847375" y="624375"/>
              <a:ext cx="228602" cy="240023"/>
              <a:chOff x="6842675" y="1094413"/>
              <a:chExt cx="228602" cy="240023"/>
            </a:xfrm>
          </p:grpSpPr>
          <p:sp>
            <p:nvSpPr>
              <p:cNvPr id="1995" name="Google Shape;1995;p38"/>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8"/>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97" name="Google Shape;1997;p38"/>
            <p:cNvGrpSpPr/>
            <p:nvPr/>
          </p:nvGrpSpPr>
          <p:grpSpPr>
            <a:xfrm>
              <a:off x="7681880" y="4035660"/>
              <a:ext cx="581853" cy="192070"/>
              <a:chOff x="1754995" y="3627389"/>
              <a:chExt cx="1063911" cy="343350"/>
            </a:xfrm>
          </p:grpSpPr>
          <p:sp>
            <p:nvSpPr>
              <p:cNvPr id="1998" name="Google Shape;1998;p38"/>
              <p:cNvSpPr/>
              <p:nvPr/>
            </p:nvSpPr>
            <p:spPr>
              <a:xfrm>
                <a:off x="2657739"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8"/>
              <p:cNvSpPr/>
              <p:nvPr/>
            </p:nvSpPr>
            <p:spPr>
              <a:xfrm>
                <a:off x="2507836"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38"/>
              <p:cNvSpPr/>
              <p:nvPr/>
            </p:nvSpPr>
            <p:spPr>
              <a:xfrm>
                <a:off x="2484517"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38"/>
              <p:cNvSpPr/>
              <p:nvPr/>
            </p:nvSpPr>
            <p:spPr>
              <a:xfrm>
                <a:off x="2693985"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8"/>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3" name="Google Shape;2003;p38"/>
            <p:cNvGrpSpPr/>
            <p:nvPr/>
          </p:nvGrpSpPr>
          <p:grpSpPr>
            <a:xfrm>
              <a:off x="7186775" y="4483313"/>
              <a:ext cx="228602" cy="240023"/>
              <a:chOff x="6842675" y="1094413"/>
              <a:chExt cx="228602" cy="240023"/>
            </a:xfrm>
          </p:grpSpPr>
          <p:sp>
            <p:nvSpPr>
              <p:cNvPr id="2004" name="Google Shape;2004;p38"/>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8"/>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293060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06"/>
        <p:cNvGrpSpPr/>
        <p:nvPr/>
      </p:nvGrpSpPr>
      <p:grpSpPr>
        <a:xfrm>
          <a:off x="0" y="0"/>
          <a:ext cx="0" cy="0"/>
          <a:chOff x="0" y="0"/>
          <a:chExt cx="0" cy="0"/>
        </a:xfrm>
      </p:grpSpPr>
    </p:spTree>
    <p:extLst>
      <p:ext uri="{BB962C8B-B14F-4D97-AF65-F5344CB8AC3E}">
        <p14:creationId xmlns:p14="http://schemas.microsoft.com/office/powerpoint/2010/main" val="1107562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007"/>
        <p:cNvGrpSpPr/>
        <p:nvPr/>
      </p:nvGrpSpPr>
      <p:grpSpPr>
        <a:xfrm>
          <a:off x="0" y="0"/>
          <a:ext cx="0" cy="0"/>
          <a:chOff x="0" y="0"/>
          <a:chExt cx="0" cy="0"/>
        </a:xfrm>
      </p:grpSpPr>
      <p:grpSp>
        <p:nvGrpSpPr>
          <p:cNvPr id="2008" name="Google Shape;2008;p40"/>
          <p:cNvGrpSpPr/>
          <p:nvPr/>
        </p:nvGrpSpPr>
        <p:grpSpPr>
          <a:xfrm>
            <a:off x="444200" y="747034"/>
            <a:ext cx="11427293" cy="5264673"/>
            <a:chOff x="333150" y="560275"/>
            <a:chExt cx="8570470" cy="3948505"/>
          </a:xfrm>
        </p:grpSpPr>
        <p:grpSp>
          <p:nvGrpSpPr>
            <p:cNvPr id="2009" name="Google Shape;2009;p40"/>
            <p:cNvGrpSpPr/>
            <p:nvPr/>
          </p:nvGrpSpPr>
          <p:grpSpPr>
            <a:xfrm>
              <a:off x="8689384" y="1334420"/>
              <a:ext cx="164588" cy="172807"/>
              <a:chOff x="7482237" y="2937046"/>
              <a:chExt cx="306152" cy="320428"/>
            </a:xfrm>
          </p:grpSpPr>
          <p:sp>
            <p:nvSpPr>
              <p:cNvPr id="2010" name="Google Shape;2010;p40"/>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rgbClr val="44A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40"/>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rgbClr val="44A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40"/>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rgbClr val="44A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40"/>
            <p:cNvGrpSpPr/>
            <p:nvPr/>
          </p:nvGrpSpPr>
          <p:grpSpPr>
            <a:xfrm>
              <a:off x="5741529" y="584252"/>
              <a:ext cx="182877" cy="192070"/>
              <a:chOff x="1509202" y="3627389"/>
              <a:chExt cx="334389" cy="343350"/>
            </a:xfrm>
          </p:grpSpPr>
          <p:sp>
            <p:nvSpPr>
              <p:cNvPr id="2014" name="Google Shape;2014;p40"/>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40"/>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40"/>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40"/>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40"/>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9" name="Google Shape;2019;p40"/>
            <p:cNvGrpSpPr/>
            <p:nvPr/>
          </p:nvGrpSpPr>
          <p:grpSpPr>
            <a:xfrm>
              <a:off x="8757303" y="2798046"/>
              <a:ext cx="146317" cy="158031"/>
              <a:chOff x="5977101" y="3004938"/>
              <a:chExt cx="227235" cy="246270"/>
            </a:xfrm>
          </p:grpSpPr>
          <p:sp>
            <p:nvSpPr>
              <p:cNvPr id="2020" name="Google Shape;2020;p40"/>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40"/>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40"/>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3" name="Google Shape;2023;p40"/>
            <p:cNvGrpSpPr/>
            <p:nvPr/>
          </p:nvGrpSpPr>
          <p:grpSpPr>
            <a:xfrm>
              <a:off x="6002459" y="4262809"/>
              <a:ext cx="182877" cy="192070"/>
              <a:chOff x="1509202" y="3627389"/>
              <a:chExt cx="334389" cy="343350"/>
            </a:xfrm>
          </p:grpSpPr>
          <p:sp>
            <p:nvSpPr>
              <p:cNvPr id="2024" name="Google Shape;2024;p40"/>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40"/>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40"/>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40"/>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40"/>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9" name="Google Shape;2029;p40"/>
            <p:cNvGrpSpPr/>
            <p:nvPr/>
          </p:nvGrpSpPr>
          <p:grpSpPr>
            <a:xfrm>
              <a:off x="885722" y="1947515"/>
              <a:ext cx="182877" cy="192070"/>
              <a:chOff x="533887" y="2946302"/>
              <a:chExt cx="334389" cy="343350"/>
            </a:xfrm>
          </p:grpSpPr>
          <p:sp>
            <p:nvSpPr>
              <p:cNvPr id="2030" name="Google Shape;2030;p40"/>
              <p:cNvSpPr/>
              <p:nvPr/>
            </p:nvSpPr>
            <p:spPr>
              <a:xfrm>
                <a:off x="707108" y="2946302"/>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40"/>
              <p:cNvSpPr/>
              <p:nvPr/>
            </p:nvSpPr>
            <p:spPr>
              <a:xfrm>
                <a:off x="557205" y="3164652"/>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40"/>
              <p:cNvSpPr/>
              <p:nvPr/>
            </p:nvSpPr>
            <p:spPr>
              <a:xfrm>
                <a:off x="533887" y="3009912"/>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40"/>
              <p:cNvSpPr/>
              <p:nvPr/>
            </p:nvSpPr>
            <p:spPr>
              <a:xfrm>
                <a:off x="743354" y="3171394"/>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40"/>
              <p:cNvSpPr/>
              <p:nvPr/>
            </p:nvSpPr>
            <p:spPr>
              <a:xfrm>
                <a:off x="779680" y="3171156"/>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35" name="Google Shape;2035;p40"/>
            <p:cNvGrpSpPr/>
            <p:nvPr/>
          </p:nvGrpSpPr>
          <p:grpSpPr>
            <a:xfrm>
              <a:off x="333150" y="864396"/>
              <a:ext cx="131688" cy="145801"/>
              <a:chOff x="392069" y="2889775"/>
              <a:chExt cx="260150" cy="285213"/>
            </a:xfrm>
          </p:grpSpPr>
          <p:sp>
            <p:nvSpPr>
              <p:cNvPr id="2036" name="Google Shape;2036;p40"/>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40"/>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40"/>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39" name="Google Shape;2039;p40"/>
            <p:cNvGrpSpPr/>
            <p:nvPr/>
          </p:nvGrpSpPr>
          <p:grpSpPr>
            <a:xfrm>
              <a:off x="1786281" y="4316710"/>
              <a:ext cx="182877" cy="192070"/>
              <a:chOff x="1509202" y="3627389"/>
              <a:chExt cx="334389" cy="343350"/>
            </a:xfrm>
          </p:grpSpPr>
          <p:sp>
            <p:nvSpPr>
              <p:cNvPr id="2040" name="Google Shape;2040;p40"/>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40"/>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40"/>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40"/>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40"/>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5" name="Google Shape;2045;p40"/>
            <p:cNvGrpSpPr/>
            <p:nvPr/>
          </p:nvGrpSpPr>
          <p:grpSpPr>
            <a:xfrm>
              <a:off x="3243649" y="4018325"/>
              <a:ext cx="131688" cy="145801"/>
              <a:chOff x="392069" y="2889775"/>
              <a:chExt cx="260150" cy="285213"/>
            </a:xfrm>
          </p:grpSpPr>
          <p:sp>
            <p:nvSpPr>
              <p:cNvPr id="2046" name="Google Shape;2046;p40"/>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40"/>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40"/>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9" name="Google Shape;2049;p40"/>
            <p:cNvGrpSpPr/>
            <p:nvPr/>
          </p:nvGrpSpPr>
          <p:grpSpPr>
            <a:xfrm>
              <a:off x="7618850" y="747625"/>
              <a:ext cx="228602" cy="240023"/>
              <a:chOff x="6842675" y="1094413"/>
              <a:chExt cx="228602" cy="240023"/>
            </a:xfrm>
          </p:grpSpPr>
          <p:sp>
            <p:nvSpPr>
              <p:cNvPr id="2050" name="Google Shape;2050;p40"/>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40"/>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2" name="Google Shape;2052;p40"/>
            <p:cNvGrpSpPr/>
            <p:nvPr/>
          </p:nvGrpSpPr>
          <p:grpSpPr>
            <a:xfrm>
              <a:off x="333150" y="2652863"/>
              <a:ext cx="228602" cy="240023"/>
              <a:chOff x="6842675" y="1094413"/>
              <a:chExt cx="228602" cy="240023"/>
            </a:xfrm>
          </p:grpSpPr>
          <p:sp>
            <p:nvSpPr>
              <p:cNvPr id="2053" name="Google Shape;2053;p40"/>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40"/>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5" name="Google Shape;2055;p40"/>
            <p:cNvGrpSpPr/>
            <p:nvPr/>
          </p:nvGrpSpPr>
          <p:grpSpPr>
            <a:xfrm>
              <a:off x="7899875" y="4127013"/>
              <a:ext cx="228602" cy="240023"/>
              <a:chOff x="6842675" y="1094413"/>
              <a:chExt cx="228602" cy="240023"/>
            </a:xfrm>
          </p:grpSpPr>
          <p:sp>
            <p:nvSpPr>
              <p:cNvPr id="2056" name="Google Shape;2056;p40"/>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40"/>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rgbClr val="44A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8" name="Google Shape;2058;p40"/>
            <p:cNvGrpSpPr/>
            <p:nvPr/>
          </p:nvGrpSpPr>
          <p:grpSpPr>
            <a:xfrm>
              <a:off x="2797475" y="560275"/>
              <a:ext cx="228602" cy="240023"/>
              <a:chOff x="6842675" y="1094413"/>
              <a:chExt cx="228602" cy="240023"/>
            </a:xfrm>
          </p:grpSpPr>
          <p:sp>
            <p:nvSpPr>
              <p:cNvPr id="2059" name="Google Shape;2059;p40"/>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40"/>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61" name="Google Shape;2061;p40"/>
          <p:cNvGrpSpPr/>
          <p:nvPr/>
        </p:nvGrpSpPr>
        <p:grpSpPr>
          <a:xfrm flipH="1">
            <a:off x="10449400" y="3020523"/>
            <a:ext cx="1506659" cy="4015589"/>
            <a:chOff x="3043875" y="1092100"/>
            <a:chExt cx="405350" cy="1080350"/>
          </a:xfrm>
        </p:grpSpPr>
        <p:sp>
          <p:nvSpPr>
            <p:cNvPr id="2062" name="Google Shape;2062;p40"/>
            <p:cNvSpPr/>
            <p:nvPr/>
          </p:nvSpPr>
          <p:spPr>
            <a:xfrm>
              <a:off x="3043875" y="1092100"/>
              <a:ext cx="405350" cy="1080350"/>
            </a:xfrm>
            <a:custGeom>
              <a:avLst/>
              <a:gdLst/>
              <a:ahLst/>
              <a:cxnLst/>
              <a:rect l="l" t="t" r="r" b="b"/>
              <a:pathLst>
                <a:path w="16214" h="43214" extrusionOk="0">
                  <a:moveTo>
                    <a:pt x="8900" y="1"/>
                  </a:moveTo>
                  <a:cubicBezTo>
                    <a:pt x="8509" y="24"/>
                    <a:pt x="8164" y="254"/>
                    <a:pt x="7957" y="599"/>
                  </a:cubicBezTo>
                  <a:cubicBezTo>
                    <a:pt x="7865" y="737"/>
                    <a:pt x="6095" y="4163"/>
                    <a:pt x="6992" y="8326"/>
                  </a:cubicBezTo>
                  <a:cubicBezTo>
                    <a:pt x="6946" y="8648"/>
                    <a:pt x="6877" y="8878"/>
                    <a:pt x="6831" y="8924"/>
                  </a:cubicBezTo>
                  <a:cubicBezTo>
                    <a:pt x="5911" y="10304"/>
                    <a:pt x="4922" y="12305"/>
                    <a:pt x="5336" y="13846"/>
                  </a:cubicBezTo>
                  <a:cubicBezTo>
                    <a:pt x="5428" y="14168"/>
                    <a:pt x="5566" y="14444"/>
                    <a:pt x="5796" y="14697"/>
                  </a:cubicBezTo>
                  <a:cubicBezTo>
                    <a:pt x="4393" y="18307"/>
                    <a:pt x="1127" y="27115"/>
                    <a:pt x="621" y="32566"/>
                  </a:cubicBezTo>
                  <a:cubicBezTo>
                    <a:pt x="46" y="39189"/>
                    <a:pt x="0" y="41880"/>
                    <a:pt x="0" y="41903"/>
                  </a:cubicBezTo>
                  <a:cubicBezTo>
                    <a:pt x="0" y="42248"/>
                    <a:pt x="115" y="42570"/>
                    <a:pt x="345" y="42823"/>
                  </a:cubicBezTo>
                  <a:cubicBezTo>
                    <a:pt x="575" y="43076"/>
                    <a:pt x="920" y="43214"/>
                    <a:pt x="1265" y="43214"/>
                  </a:cubicBezTo>
                  <a:cubicBezTo>
                    <a:pt x="1955" y="43214"/>
                    <a:pt x="2530" y="42639"/>
                    <a:pt x="2553" y="41949"/>
                  </a:cubicBezTo>
                  <a:cubicBezTo>
                    <a:pt x="2553" y="41926"/>
                    <a:pt x="2622" y="39281"/>
                    <a:pt x="3197" y="32796"/>
                  </a:cubicBezTo>
                  <a:cubicBezTo>
                    <a:pt x="3657" y="27667"/>
                    <a:pt x="6923" y="18882"/>
                    <a:pt x="8164" y="15708"/>
                  </a:cubicBezTo>
                  <a:cubicBezTo>
                    <a:pt x="10717" y="15685"/>
                    <a:pt x="11361" y="12558"/>
                    <a:pt x="11637" y="11017"/>
                  </a:cubicBezTo>
                  <a:cubicBezTo>
                    <a:pt x="11775" y="10212"/>
                    <a:pt x="12235" y="9637"/>
                    <a:pt x="12235" y="9637"/>
                  </a:cubicBezTo>
                  <a:cubicBezTo>
                    <a:pt x="12350" y="9499"/>
                    <a:pt x="12442" y="9338"/>
                    <a:pt x="12465" y="9154"/>
                  </a:cubicBezTo>
                  <a:cubicBezTo>
                    <a:pt x="14374" y="7130"/>
                    <a:pt x="16214" y="4416"/>
                    <a:pt x="15754" y="1887"/>
                  </a:cubicBezTo>
                  <a:cubicBezTo>
                    <a:pt x="15708" y="1542"/>
                    <a:pt x="15478" y="1220"/>
                    <a:pt x="15156" y="1082"/>
                  </a:cubicBezTo>
                  <a:cubicBezTo>
                    <a:pt x="14972" y="990"/>
                    <a:pt x="14811" y="944"/>
                    <a:pt x="14604" y="944"/>
                  </a:cubicBezTo>
                  <a:cubicBezTo>
                    <a:pt x="14443" y="944"/>
                    <a:pt x="14282" y="967"/>
                    <a:pt x="14144" y="1059"/>
                  </a:cubicBezTo>
                  <a:cubicBezTo>
                    <a:pt x="14121" y="1082"/>
                    <a:pt x="13960" y="1151"/>
                    <a:pt x="13776" y="1266"/>
                  </a:cubicBezTo>
                  <a:lnTo>
                    <a:pt x="13684" y="990"/>
                  </a:lnTo>
                  <a:cubicBezTo>
                    <a:pt x="13546" y="691"/>
                    <a:pt x="13293" y="461"/>
                    <a:pt x="12971" y="346"/>
                  </a:cubicBezTo>
                  <a:cubicBezTo>
                    <a:pt x="12856" y="300"/>
                    <a:pt x="12741" y="277"/>
                    <a:pt x="12649" y="277"/>
                  </a:cubicBezTo>
                  <a:cubicBezTo>
                    <a:pt x="12419" y="277"/>
                    <a:pt x="12189" y="346"/>
                    <a:pt x="12005" y="484"/>
                  </a:cubicBezTo>
                  <a:cubicBezTo>
                    <a:pt x="12005" y="484"/>
                    <a:pt x="11982" y="507"/>
                    <a:pt x="11936" y="530"/>
                  </a:cubicBezTo>
                  <a:cubicBezTo>
                    <a:pt x="11752" y="369"/>
                    <a:pt x="11545" y="231"/>
                    <a:pt x="11315" y="185"/>
                  </a:cubicBezTo>
                  <a:cubicBezTo>
                    <a:pt x="11246" y="162"/>
                    <a:pt x="11154" y="162"/>
                    <a:pt x="11085" y="162"/>
                  </a:cubicBezTo>
                  <a:cubicBezTo>
                    <a:pt x="10832" y="162"/>
                    <a:pt x="10556" y="254"/>
                    <a:pt x="10349" y="415"/>
                  </a:cubicBezTo>
                  <a:cubicBezTo>
                    <a:pt x="10326" y="461"/>
                    <a:pt x="10211" y="530"/>
                    <a:pt x="10050" y="714"/>
                  </a:cubicBezTo>
                  <a:cubicBezTo>
                    <a:pt x="10004" y="622"/>
                    <a:pt x="9981" y="576"/>
                    <a:pt x="9912" y="484"/>
                  </a:cubicBezTo>
                  <a:cubicBezTo>
                    <a:pt x="9682" y="162"/>
                    <a:pt x="9337" y="1"/>
                    <a:pt x="8969" y="1"/>
                  </a:cubicBezTo>
                  <a:close/>
                </a:path>
              </a:pathLst>
            </a:custGeom>
            <a:solidFill>
              <a:schemeClr val="lt1"/>
            </a:solidFill>
            <a:ln>
              <a:noFill/>
            </a:ln>
            <a:effectLst>
              <a:outerShdw blurRad="42863" dist="28575" dir="6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40"/>
            <p:cNvSpPr/>
            <p:nvPr/>
          </p:nvSpPr>
          <p:spPr>
            <a:xfrm>
              <a:off x="3070325" y="1433750"/>
              <a:ext cx="165025" cy="710550"/>
            </a:xfrm>
            <a:custGeom>
              <a:avLst/>
              <a:gdLst/>
              <a:ahLst/>
              <a:cxnLst/>
              <a:rect l="l" t="t" r="r" b="b"/>
              <a:pathLst>
                <a:path w="6601" h="28422" extrusionOk="0">
                  <a:moveTo>
                    <a:pt x="6410" y="0"/>
                  </a:moveTo>
                  <a:cubicBezTo>
                    <a:pt x="6348" y="0"/>
                    <a:pt x="6295" y="38"/>
                    <a:pt x="6279" y="88"/>
                  </a:cubicBezTo>
                  <a:cubicBezTo>
                    <a:pt x="6210" y="203"/>
                    <a:pt x="1219" y="12345"/>
                    <a:pt x="644" y="18992"/>
                  </a:cubicBezTo>
                  <a:cubicBezTo>
                    <a:pt x="69" y="25615"/>
                    <a:pt x="0" y="28237"/>
                    <a:pt x="0" y="28260"/>
                  </a:cubicBezTo>
                  <a:cubicBezTo>
                    <a:pt x="0" y="28352"/>
                    <a:pt x="69" y="28421"/>
                    <a:pt x="161" y="28421"/>
                  </a:cubicBezTo>
                  <a:cubicBezTo>
                    <a:pt x="230" y="28421"/>
                    <a:pt x="299" y="28352"/>
                    <a:pt x="322" y="28260"/>
                  </a:cubicBezTo>
                  <a:cubicBezTo>
                    <a:pt x="322" y="28237"/>
                    <a:pt x="391" y="25615"/>
                    <a:pt x="966" y="19015"/>
                  </a:cubicBezTo>
                  <a:cubicBezTo>
                    <a:pt x="1541" y="12437"/>
                    <a:pt x="6509" y="318"/>
                    <a:pt x="6555" y="203"/>
                  </a:cubicBezTo>
                  <a:cubicBezTo>
                    <a:pt x="6601" y="134"/>
                    <a:pt x="6555" y="42"/>
                    <a:pt x="6486" y="19"/>
                  </a:cubicBezTo>
                  <a:cubicBezTo>
                    <a:pt x="6460" y="6"/>
                    <a:pt x="6434" y="0"/>
                    <a:pt x="64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40"/>
            <p:cNvSpPr/>
            <p:nvPr/>
          </p:nvSpPr>
          <p:spPr>
            <a:xfrm>
              <a:off x="3276150" y="1144425"/>
              <a:ext cx="149500" cy="201250"/>
            </a:xfrm>
            <a:custGeom>
              <a:avLst/>
              <a:gdLst/>
              <a:ahLst/>
              <a:cxnLst/>
              <a:rect l="l" t="t" r="r" b="b"/>
              <a:pathLst>
                <a:path w="5980" h="8050" extrusionOk="0">
                  <a:moveTo>
                    <a:pt x="5336" y="1"/>
                  </a:moveTo>
                  <a:lnTo>
                    <a:pt x="5336" y="1"/>
                  </a:lnTo>
                  <a:cubicBezTo>
                    <a:pt x="5336" y="1"/>
                    <a:pt x="0" y="2393"/>
                    <a:pt x="460" y="8050"/>
                  </a:cubicBezTo>
                  <a:cubicBezTo>
                    <a:pt x="460" y="8050"/>
                    <a:pt x="5980" y="3565"/>
                    <a:pt x="5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40"/>
            <p:cNvSpPr/>
            <p:nvPr/>
          </p:nvSpPr>
          <p:spPr>
            <a:xfrm>
              <a:off x="3214050" y="1120850"/>
              <a:ext cx="134000" cy="207000"/>
            </a:xfrm>
            <a:custGeom>
              <a:avLst/>
              <a:gdLst/>
              <a:ahLst/>
              <a:cxnLst/>
              <a:rect l="l" t="t" r="r" b="b"/>
              <a:pathLst>
                <a:path w="5360" h="8280" extrusionOk="0">
                  <a:moveTo>
                    <a:pt x="2116" y="1"/>
                  </a:moveTo>
                  <a:lnTo>
                    <a:pt x="2116" y="1"/>
                  </a:lnTo>
                  <a:cubicBezTo>
                    <a:pt x="2116" y="1"/>
                    <a:pt x="1" y="3865"/>
                    <a:pt x="1610" y="8280"/>
                  </a:cubicBezTo>
                  <a:cubicBezTo>
                    <a:pt x="1610" y="8280"/>
                    <a:pt x="5359" y="4623"/>
                    <a:pt x="21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40"/>
            <p:cNvSpPr/>
            <p:nvPr/>
          </p:nvSpPr>
          <p:spPr>
            <a:xfrm>
              <a:off x="3268675" y="1127750"/>
              <a:ext cx="131675" cy="215625"/>
            </a:xfrm>
            <a:custGeom>
              <a:avLst/>
              <a:gdLst/>
              <a:ahLst/>
              <a:cxnLst/>
              <a:rect l="l" t="t" r="r" b="b"/>
              <a:pathLst>
                <a:path w="5267" h="8625" extrusionOk="0">
                  <a:moveTo>
                    <a:pt x="3634" y="1"/>
                  </a:moveTo>
                  <a:cubicBezTo>
                    <a:pt x="3634" y="1"/>
                    <a:pt x="0" y="2439"/>
                    <a:pt x="322" y="8625"/>
                  </a:cubicBezTo>
                  <a:cubicBezTo>
                    <a:pt x="345" y="8602"/>
                    <a:pt x="5267" y="3818"/>
                    <a:pt x="3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40"/>
            <p:cNvSpPr/>
            <p:nvPr/>
          </p:nvSpPr>
          <p:spPr>
            <a:xfrm>
              <a:off x="3238775" y="1124300"/>
              <a:ext cx="129250" cy="206450"/>
            </a:xfrm>
            <a:custGeom>
              <a:avLst/>
              <a:gdLst/>
              <a:ahLst/>
              <a:cxnLst/>
              <a:rect l="l" t="t" r="r" b="b"/>
              <a:pathLst>
                <a:path w="5170" h="8258" extrusionOk="0">
                  <a:moveTo>
                    <a:pt x="3243" y="1"/>
                  </a:moveTo>
                  <a:cubicBezTo>
                    <a:pt x="3243" y="1"/>
                    <a:pt x="1" y="2738"/>
                    <a:pt x="1127" y="8257"/>
                  </a:cubicBezTo>
                  <a:cubicBezTo>
                    <a:pt x="1127" y="8257"/>
                    <a:pt x="1128" y="8257"/>
                    <a:pt x="1128" y="8257"/>
                  </a:cubicBezTo>
                  <a:cubicBezTo>
                    <a:pt x="1172" y="8257"/>
                    <a:pt x="5170" y="3992"/>
                    <a:pt x="32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40"/>
            <p:cNvSpPr/>
            <p:nvPr/>
          </p:nvSpPr>
          <p:spPr>
            <a:xfrm>
              <a:off x="3179550" y="1293350"/>
              <a:ext cx="147800" cy="177675"/>
            </a:xfrm>
            <a:custGeom>
              <a:avLst/>
              <a:gdLst/>
              <a:ahLst/>
              <a:cxnLst/>
              <a:rect l="l" t="t" r="r" b="b"/>
              <a:pathLst>
                <a:path w="5912" h="7107" extrusionOk="0">
                  <a:moveTo>
                    <a:pt x="2645" y="0"/>
                  </a:moveTo>
                  <a:lnTo>
                    <a:pt x="3450" y="920"/>
                  </a:lnTo>
                  <a:lnTo>
                    <a:pt x="4324" y="414"/>
                  </a:lnTo>
                  <a:lnTo>
                    <a:pt x="4784" y="1403"/>
                  </a:lnTo>
                  <a:lnTo>
                    <a:pt x="5911" y="851"/>
                  </a:lnTo>
                  <a:cubicBezTo>
                    <a:pt x="5911" y="851"/>
                    <a:pt x="5267" y="1633"/>
                    <a:pt x="5037" y="2760"/>
                  </a:cubicBezTo>
                  <a:cubicBezTo>
                    <a:pt x="4554" y="5175"/>
                    <a:pt x="3887" y="7106"/>
                    <a:pt x="1818" y="6348"/>
                  </a:cubicBezTo>
                  <a:cubicBezTo>
                    <a:pt x="1" y="5681"/>
                    <a:pt x="1243" y="3105"/>
                    <a:pt x="2301" y="1518"/>
                  </a:cubicBezTo>
                  <a:cubicBezTo>
                    <a:pt x="2645" y="966"/>
                    <a:pt x="2645" y="0"/>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40"/>
          <p:cNvGrpSpPr/>
          <p:nvPr/>
        </p:nvGrpSpPr>
        <p:grpSpPr>
          <a:xfrm>
            <a:off x="471001" y="4187925"/>
            <a:ext cx="1546081" cy="2848163"/>
            <a:chOff x="6507375" y="2263850"/>
            <a:chExt cx="619225" cy="1140725"/>
          </a:xfrm>
        </p:grpSpPr>
        <p:sp>
          <p:nvSpPr>
            <p:cNvPr id="2070" name="Google Shape;2070;p40"/>
            <p:cNvSpPr/>
            <p:nvPr/>
          </p:nvSpPr>
          <p:spPr>
            <a:xfrm>
              <a:off x="6507375" y="2263850"/>
              <a:ext cx="619225" cy="1140725"/>
            </a:xfrm>
            <a:custGeom>
              <a:avLst/>
              <a:gdLst/>
              <a:ahLst/>
              <a:cxnLst/>
              <a:rect l="l" t="t" r="r" b="b"/>
              <a:pathLst>
                <a:path w="24769" h="45629" extrusionOk="0">
                  <a:moveTo>
                    <a:pt x="9245" y="1"/>
                  </a:moveTo>
                  <a:cubicBezTo>
                    <a:pt x="7359" y="1"/>
                    <a:pt x="6371" y="921"/>
                    <a:pt x="5865" y="1679"/>
                  </a:cubicBezTo>
                  <a:cubicBezTo>
                    <a:pt x="3726" y="4922"/>
                    <a:pt x="6417" y="11983"/>
                    <a:pt x="7129" y="13799"/>
                  </a:cubicBezTo>
                  <a:cubicBezTo>
                    <a:pt x="6210" y="16536"/>
                    <a:pt x="4922" y="20607"/>
                    <a:pt x="3680" y="25413"/>
                  </a:cubicBezTo>
                  <a:cubicBezTo>
                    <a:pt x="3657" y="25482"/>
                    <a:pt x="3657" y="25528"/>
                    <a:pt x="3611" y="25620"/>
                  </a:cubicBezTo>
                  <a:cubicBezTo>
                    <a:pt x="1932" y="32198"/>
                    <a:pt x="713" y="38430"/>
                    <a:pt x="23" y="44157"/>
                  </a:cubicBezTo>
                  <a:cubicBezTo>
                    <a:pt x="0" y="44502"/>
                    <a:pt x="92" y="44870"/>
                    <a:pt x="322" y="45146"/>
                  </a:cubicBezTo>
                  <a:cubicBezTo>
                    <a:pt x="552" y="45399"/>
                    <a:pt x="851" y="45606"/>
                    <a:pt x="1196" y="45629"/>
                  </a:cubicBezTo>
                  <a:lnTo>
                    <a:pt x="1357" y="45629"/>
                  </a:lnTo>
                  <a:cubicBezTo>
                    <a:pt x="2047" y="45629"/>
                    <a:pt x="2576" y="45100"/>
                    <a:pt x="2668" y="44456"/>
                  </a:cubicBezTo>
                  <a:cubicBezTo>
                    <a:pt x="3335" y="38890"/>
                    <a:pt x="4485" y="32842"/>
                    <a:pt x="6118" y="26448"/>
                  </a:cubicBezTo>
                  <a:cubicBezTo>
                    <a:pt x="7060" y="25413"/>
                    <a:pt x="10924" y="21458"/>
                    <a:pt x="16651" y="18767"/>
                  </a:cubicBezTo>
                  <a:cubicBezTo>
                    <a:pt x="17824" y="19779"/>
                    <a:pt x="19824" y="21228"/>
                    <a:pt x="21618" y="21228"/>
                  </a:cubicBezTo>
                  <a:cubicBezTo>
                    <a:pt x="22768" y="21228"/>
                    <a:pt x="23688" y="20607"/>
                    <a:pt x="24240" y="19549"/>
                  </a:cubicBezTo>
                  <a:cubicBezTo>
                    <a:pt x="24769" y="18560"/>
                    <a:pt x="24631" y="17709"/>
                    <a:pt x="24401" y="17180"/>
                  </a:cubicBezTo>
                  <a:cubicBezTo>
                    <a:pt x="24194" y="16674"/>
                    <a:pt x="23895" y="16306"/>
                    <a:pt x="23550" y="16030"/>
                  </a:cubicBezTo>
                  <a:cubicBezTo>
                    <a:pt x="23803" y="15708"/>
                    <a:pt x="24010" y="15294"/>
                    <a:pt x="24079" y="14834"/>
                  </a:cubicBezTo>
                  <a:cubicBezTo>
                    <a:pt x="24194" y="14167"/>
                    <a:pt x="24148" y="13178"/>
                    <a:pt x="23090" y="12075"/>
                  </a:cubicBezTo>
                  <a:cubicBezTo>
                    <a:pt x="22331" y="11293"/>
                    <a:pt x="21595" y="11132"/>
                    <a:pt x="21066" y="11132"/>
                  </a:cubicBezTo>
                  <a:cubicBezTo>
                    <a:pt x="18973" y="11132"/>
                    <a:pt x="17226" y="13776"/>
                    <a:pt x="16099" y="16168"/>
                  </a:cubicBezTo>
                  <a:cubicBezTo>
                    <a:pt x="12534" y="17778"/>
                    <a:pt x="9590" y="19848"/>
                    <a:pt x="7497" y="21596"/>
                  </a:cubicBezTo>
                  <a:cubicBezTo>
                    <a:pt x="8279" y="18859"/>
                    <a:pt x="9015" y="16536"/>
                    <a:pt x="9636" y="14788"/>
                  </a:cubicBezTo>
                  <a:cubicBezTo>
                    <a:pt x="12396" y="14558"/>
                    <a:pt x="17410" y="13753"/>
                    <a:pt x="19203" y="11040"/>
                  </a:cubicBezTo>
                  <a:cubicBezTo>
                    <a:pt x="19916" y="9959"/>
                    <a:pt x="20031" y="8648"/>
                    <a:pt x="19548" y="7268"/>
                  </a:cubicBezTo>
                  <a:cubicBezTo>
                    <a:pt x="18858" y="5359"/>
                    <a:pt x="17387" y="4324"/>
                    <a:pt x="15409" y="4324"/>
                  </a:cubicBezTo>
                  <a:cubicBezTo>
                    <a:pt x="14949" y="4324"/>
                    <a:pt x="14489" y="4370"/>
                    <a:pt x="14075" y="4462"/>
                  </a:cubicBezTo>
                  <a:cubicBezTo>
                    <a:pt x="14121" y="3634"/>
                    <a:pt x="13937" y="2645"/>
                    <a:pt x="13362" y="1794"/>
                  </a:cubicBezTo>
                  <a:cubicBezTo>
                    <a:pt x="12557" y="645"/>
                    <a:pt x="11200" y="24"/>
                    <a:pt x="9337" y="1"/>
                  </a:cubicBezTo>
                  <a:close/>
                </a:path>
              </a:pathLst>
            </a:custGeom>
            <a:solidFill>
              <a:schemeClr val="lt1"/>
            </a:solidFill>
            <a:ln>
              <a:noFill/>
            </a:ln>
            <a:effectLst>
              <a:outerShdw blurRad="42863" dist="28575" dir="6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40"/>
            <p:cNvSpPr/>
            <p:nvPr/>
          </p:nvSpPr>
          <p:spPr>
            <a:xfrm>
              <a:off x="6536100" y="2504600"/>
              <a:ext cx="224850" cy="872950"/>
            </a:xfrm>
            <a:custGeom>
              <a:avLst/>
              <a:gdLst/>
              <a:ahLst/>
              <a:cxnLst/>
              <a:rect l="l" t="t" r="r" b="b"/>
              <a:pathLst>
                <a:path w="8994" h="34918" extrusionOk="0">
                  <a:moveTo>
                    <a:pt x="8806" y="1"/>
                  </a:moveTo>
                  <a:cubicBezTo>
                    <a:pt x="8726" y="1"/>
                    <a:pt x="8644" y="46"/>
                    <a:pt x="8625" y="122"/>
                  </a:cubicBezTo>
                  <a:cubicBezTo>
                    <a:pt x="8556" y="306"/>
                    <a:pt x="2094" y="17094"/>
                    <a:pt x="24" y="34711"/>
                  </a:cubicBezTo>
                  <a:cubicBezTo>
                    <a:pt x="1" y="34803"/>
                    <a:pt x="93" y="34918"/>
                    <a:pt x="208" y="34918"/>
                  </a:cubicBezTo>
                  <a:cubicBezTo>
                    <a:pt x="323" y="34918"/>
                    <a:pt x="369" y="34826"/>
                    <a:pt x="369" y="34734"/>
                  </a:cubicBezTo>
                  <a:cubicBezTo>
                    <a:pt x="2439" y="17163"/>
                    <a:pt x="8901" y="421"/>
                    <a:pt x="8970" y="237"/>
                  </a:cubicBezTo>
                  <a:cubicBezTo>
                    <a:pt x="8993" y="145"/>
                    <a:pt x="8924" y="30"/>
                    <a:pt x="8855" y="7"/>
                  </a:cubicBezTo>
                  <a:cubicBezTo>
                    <a:pt x="8839" y="3"/>
                    <a:pt x="8823" y="1"/>
                    <a:pt x="88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40"/>
            <p:cNvSpPr/>
            <p:nvPr/>
          </p:nvSpPr>
          <p:spPr>
            <a:xfrm>
              <a:off x="6580450" y="2293725"/>
              <a:ext cx="438650" cy="312825"/>
            </a:xfrm>
            <a:custGeom>
              <a:avLst/>
              <a:gdLst/>
              <a:ahLst/>
              <a:cxnLst/>
              <a:rect l="l" t="t" r="r" b="b"/>
              <a:pathLst>
                <a:path w="17546" h="12513" extrusionOk="0">
                  <a:moveTo>
                    <a:pt x="6304" y="1"/>
                  </a:moveTo>
                  <a:cubicBezTo>
                    <a:pt x="1" y="1"/>
                    <a:pt x="5379" y="12512"/>
                    <a:pt x="5379" y="12512"/>
                  </a:cubicBezTo>
                  <a:cubicBezTo>
                    <a:pt x="5379" y="12512"/>
                    <a:pt x="17545" y="12144"/>
                    <a:pt x="15521" y="6487"/>
                  </a:cubicBezTo>
                  <a:cubicBezTo>
                    <a:pt x="14920" y="4765"/>
                    <a:pt x="13677" y="4292"/>
                    <a:pt x="12494" y="4292"/>
                  </a:cubicBezTo>
                  <a:cubicBezTo>
                    <a:pt x="11054" y="4292"/>
                    <a:pt x="9703" y="4992"/>
                    <a:pt x="9703" y="4992"/>
                  </a:cubicBezTo>
                  <a:cubicBezTo>
                    <a:pt x="9703" y="4992"/>
                    <a:pt x="11474" y="71"/>
                    <a:pt x="6391" y="2"/>
                  </a:cubicBezTo>
                  <a:cubicBezTo>
                    <a:pt x="6362" y="1"/>
                    <a:pt x="6333" y="1"/>
                    <a:pt x="6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40"/>
            <p:cNvSpPr/>
            <p:nvPr/>
          </p:nvSpPr>
          <p:spPr>
            <a:xfrm>
              <a:off x="6625225" y="2671950"/>
              <a:ext cx="353625" cy="243350"/>
            </a:xfrm>
            <a:custGeom>
              <a:avLst/>
              <a:gdLst/>
              <a:ahLst/>
              <a:cxnLst/>
              <a:rect l="l" t="t" r="r" b="b"/>
              <a:pathLst>
                <a:path w="14145" h="9734" extrusionOk="0">
                  <a:moveTo>
                    <a:pt x="13921" y="1"/>
                  </a:moveTo>
                  <a:cubicBezTo>
                    <a:pt x="13911" y="1"/>
                    <a:pt x="13901" y="2"/>
                    <a:pt x="13891" y="5"/>
                  </a:cubicBezTo>
                  <a:cubicBezTo>
                    <a:pt x="5566" y="3041"/>
                    <a:pt x="116" y="9365"/>
                    <a:pt x="47" y="9411"/>
                  </a:cubicBezTo>
                  <a:cubicBezTo>
                    <a:pt x="1" y="9503"/>
                    <a:pt x="1" y="9618"/>
                    <a:pt x="93" y="9664"/>
                  </a:cubicBezTo>
                  <a:cubicBezTo>
                    <a:pt x="116" y="9710"/>
                    <a:pt x="162" y="9733"/>
                    <a:pt x="208" y="9733"/>
                  </a:cubicBezTo>
                  <a:cubicBezTo>
                    <a:pt x="254" y="9733"/>
                    <a:pt x="323" y="9733"/>
                    <a:pt x="323" y="9641"/>
                  </a:cubicBezTo>
                  <a:cubicBezTo>
                    <a:pt x="369" y="9595"/>
                    <a:pt x="5773" y="3340"/>
                    <a:pt x="14006" y="350"/>
                  </a:cubicBezTo>
                  <a:cubicBezTo>
                    <a:pt x="14075" y="327"/>
                    <a:pt x="14144" y="212"/>
                    <a:pt x="14121" y="120"/>
                  </a:cubicBezTo>
                  <a:cubicBezTo>
                    <a:pt x="14082" y="60"/>
                    <a:pt x="13990" y="1"/>
                    <a:pt x="139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40"/>
            <p:cNvSpPr/>
            <p:nvPr/>
          </p:nvSpPr>
          <p:spPr>
            <a:xfrm>
              <a:off x="6927075" y="2570650"/>
              <a:ext cx="186300" cy="196900"/>
            </a:xfrm>
            <a:custGeom>
              <a:avLst/>
              <a:gdLst/>
              <a:ahLst/>
              <a:cxnLst/>
              <a:rect l="l" t="t" r="r" b="b"/>
              <a:pathLst>
                <a:path w="7452" h="7876" extrusionOk="0">
                  <a:moveTo>
                    <a:pt x="4273" y="1"/>
                  </a:moveTo>
                  <a:cubicBezTo>
                    <a:pt x="2118" y="1"/>
                    <a:pt x="1" y="5138"/>
                    <a:pt x="1" y="5138"/>
                  </a:cubicBezTo>
                  <a:cubicBezTo>
                    <a:pt x="1" y="5138"/>
                    <a:pt x="2843" y="7875"/>
                    <a:pt x="4870" y="7875"/>
                  </a:cubicBezTo>
                  <a:cubicBezTo>
                    <a:pt x="5516" y="7875"/>
                    <a:pt x="6079" y="7597"/>
                    <a:pt x="6440" y="6863"/>
                  </a:cubicBezTo>
                  <a:cubicBezTo>
                    <a:pt x="7452" y="4793"/>
                    <a:pt x="4738" y="3896"/>
                    <a:pt x="4738" y="3896"/>
                  </a:cubicBezTo>
                  <a:cubicBezTo>
                    <a:pt x="4738" y="3896"/>
                    <a:pt x="7452" y="2677"/>
                    <a:pt x="5451" y="584"/>
                  </a:cubicBezTo>
                  <a:cubicBezTo>
                    <a:pt x="5066" y="174"/>
                    <a:pt x="4669" y="1"/>
                    <a:pt x="4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85188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5830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5289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4"/>
        <p:cNvGrpSpPr/>
        <p:nvPr/>
      </p:nvGrpSpPr>
      <p:grpSpPr>
        <a:xfrm>
          <a:off x="0" y="0"/>
          <a:ext cx="0" cy="0"/>
          <a:chOff x="0" y="0"/>
          <a:chExt cx="0" cy="0"/>
        </a:xfrm>
      </p:grpSpPr>
      <p:sp>
        <p:nvSpPr>
          <p:cNvPr id="245" name="Google Shape;245;p5"/>
          <p:cNvSpPr txBox="1">
            <a:spLocks noGrp="1"/>
          </p:cNvSpPr>
          <p:nvPr>
            <p:ph type="subTitle" idx="1"/>
          </p:nvPr>
        </p:nvSpPr>
        <p:spPr>
          <a:xfrm>
            <a:off x="1168833" y="3375633"/>
            <a:ext cx="3876800" cy="951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Grand Hotel"/>
              <a:buNone/>
              <a:defRPr sz="4000">
                <a:solidFill>
                  <a:schemeClr val="accent2"/>
                </a:solidFill>
                <a:latin typeface="Grand Hotel"/>
                <a:ea typeface="Grand Hotel"/>
                <a:cs typeface="Grand Hotel"/>
                <a:sym typeface="Grand Hotel"/>
              </a:defRPr>
            </a:lvl1pPr>
            <a:lvl2pPr lvl="1" algn="ctr">
              <a:lnSpc>
                <a:spcPct val="100000"/>
              </a:lnSpc>
              <a:spcBef>
                <a:spcPts val="0"/>
              </a:spcBef>
              <a:spcAft>
                <a:spcPts val="0"/>
              </a:spcAft>
              <a:buSzPts val="2500"/>
              <a:buFont typeface="Grand Hotel"/>
              <a:buNone/>
              <a:defRPr sz="3333">
                <a:latin typeface="Grand Hotel"/>
                <a:ea typeface="Grand Hotel"/>
                <a:cs typeface="Grand Hotel"/>
                <a:sym typeface="Grand Hotel"/>
              </a:defRPr>
            </a:lvl2pPr>
            <a:lvl3pPr lvl="2" algn="ctr">
              <a:lnSpc>
                <a:spcPct val="100000"/>
              </a:lnSpc>
              <a:spcBef>
                <a:spcPts val="0"/>
              </a:spcBef>
              <a:spcAft>
                <a:spcPts val="0"/>
              </a:spcAft>
              <a:buSzPts val="2500"/>
              <a:buFont typeface="Grand Hotel"/>
              <a:buNone/>
              <a:defRPr sz="3333">
                <a:latin typeface="Grand Hotel"/>
                <a:ea typeface="Grand Hotel"/>
                <a:cs typeface="Grand Hotel"/>
                <a:sym typeface="Grand Hotel"/>
              </a:defRPr>
            </a:lvl3pPr>
            <a:lvl4pPr lvl="3" algn="ctr">
              <a:lnSpc>
                <a:spcPct val="100000"/>
              </a:lnSpc>
              <a:spcBef>
                <a:spcPts val="0"/>
              </a:spcBef>
              <a:spcAft>
                <a:spcPts val="0"/>
              </a:spcAft>
              <a:buSzPts val="2500"/>
              <a:buFont typeface="Grand Hotel"/>
              <a:buNone/>
              <a:defRPr sz="3333">
                <a:latin typeface="Grand Hotel"/>
                <a:ea typeface="Grand Hotel"/>
                <a:cs typeface="Grand Hotel"/>
                <a:sym typeface="Grand Hotel"/>
              </a:defRPr>
            </a:lvl4pPr>
            <a:lvl5pPr lvl="4" algn="ctr">
              <a:lnSpc>
                <a:spcPct val="100000"/>
              </a:lnSpc>
              <a:spcBef>
                <a:spcPts val="0"/>
              </a:spcBef>
              <a:spcAft>
                <a:spcPts val="0"/>
              </a:spcAft>
              <a:buSzPts val="2500"/>
              <a:buFont typeface="Grand Hotel"/>
              <a:buNone/>
              <a:defRPr sz="3333">
                <a:latin typeface="Grand Hotel"/>
                <a:ea typeface="Grand Hotel"/>
                <a:cs typeface="Grand Hotel"/>
                <a:sym typeface="Grand Hotel"/>
              </a:defRPr>
            </a:lvl5pPr>
            <a:lvl6pPr lvl="5" algn="ctr">
              <a:lnSpc>
                <a:spcPct val="100000"/>
              </a:lnSpc>
              <a:spcBef>
                <a:spcPts val="0"/>
              </a:spcBef>
              <a:spcAft>
                <a:spcPts val="0"/>
              </a:spcAft>
              <a:buSzPts val="2500"/>
              <a:buFont typeface="Grand Hotel"/>
              <a:buNone/>
              <a:defRPr sz="3333">
                <a:latin typeface="Grand Hotel"/>
                <a:ea typeface="Grand Hotel"/>
                <a:cs typeface="Grand Hotel"/>
                <a:sym typeface="Grand Hotel"/>
              </a:defRPr>
            </a:lvl6pPr>
            <a:lvl7pPr lvl="6" algn="ctr">
              <a:lnSpc>
                <a:spcPct val="100000"/>
              </a:lnSpc>
              <a:spcBef>
                <a:spcPts val="0"/>
              </a:spcBef>
              <a:spcAft>
                <a:spcPts val="0"/>
              </a:spcAft>
              <a:buSzPts val="2500"/>
              <a:buFont typeface="Grand Hotel"/>
              <a:buNone/>
              <a:defRPr sz="3333">
                <a:latin typeface="Grand Hotel"/>
                <a:ea typeface="Grand Hotel"/>
                <a:cs typeface="Grand Hotel"/>
                <a:sym typeface="Grand Hotel"/>
              </a:defRPr>
            </a:lvl7pPr>
            <a:lvl8pPr lvl="7" algn="ctr">
              <a:lnSpc>
                <a:spcPct val="100000"/>
              </a:lnSpc>
              <a:spcBef>
                <a:spcPts val="0"/>
              </a:spcBef>
              <a:spcAft>
                <a:spcPts val="0"/>
              </a:spcAft>
              <a:buSzPts val="2500"/>
              <a:buFont typeface="Grand Hotel"/>
              <a:buNone/>
              <a:defRPr sz="3333">
                <a:latin typeface="Grand Hotel"/>
                <a:ea typeface="Grand Hotel"/>
                <a:cs typeface="Grand Hotel"/>
                <a:sym typeface="Grand Hotel"/>
              </a:defRPr>
            </a:lvl8pPr>
            <a:lvl9pPr lvl="8" algn="ctr">
              <a:lnSpc>
                <a:spcPct val="100000"/>
              </a:lnSpc>
              <a:spcBef>
                <a:spcPts val="0"/>
              </a:spcBef>
              <a:spcAft>
                <a:spcPts val="0"/>
              </a:spcAft>
              <a:buSzPts val="2500"/>
              <a:buFont typeface="Grand Hotel"/>
              <a:buNone/>
              <a:defRPr sz="3333">
                <a:latin typeface="Grand Hotel"/>
                <a:ea typeface="Grand Hotel"/>
                <a:cs typeface="Grand Hotel"/>
                <a:sym typeface="Grand Hotel"/>
              </a:defRPr>
            </a:lvl9pPr>
          </a:lstStyle>
          <a:p>
            <a:endParaRPr/>
          </a:p>
        </p:txBody>
      </p:sp>
      <p:sp>
        <p:nvSpPr>
          <p:cNvPr id="246" name="Google Shape;246;p5"/>
          <p:cNvSpPr txBox="1">
            <a:spLocks noGrp="1"/>
          </p:cNvSpPr>
          <p:nvPr>
            <p:ph type="subTitle" idx="2"/>
          </p:nvPr>
        </p:nvSpPr>
        <p:spPr>
          <a:xfrm>
            <a:off x="6854800" y="3375633"/>
            <a:ext cx="38768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Grand Hotel"/>
              <a:buNone/>
              <a:defRPr sz="4000">
                <a:solidFill>
                  <a:schemeClr val="accent2"/>
                </a:solidFill>
                <a:latin typeface="Grand Hotel"/>
                <a:ea typeface="Grand Hotel"/>
                <a:cs typeface="Grand Hotel"/>
                <a:sym typeface="Grand Hotel"/>
              </a:defRPr>
            </a:lvl1pPr>
            <a:lvl2pPr lvl="1" algn="ctr" rtl="0">
              <a:lnSpc>
                <a:spcPct val="100000"/>
              </a:lnSpc>
              <a:spcBef>
                <a:spcPts val="0"/>
              </a:spcBef>
              <a:spcAft>
                <a:spcPts val="0"/>
              </a:spcAft>
              <a:buSzPts val="2500"/>
              <a:buFont typeface="Grand Hotel"/>
              <a:buNone/>
              <a:defRPr sz="3333">
                <a:latin typeface="Grand Hotel"/>
                <a:ea typeface="Grand Hotel"/>
                <a:cs typeface="Grand Hotel"/>
                <a:sym typeface="Grand Hotel"/>
              </a:defRPr>
            </a:lvl2pPr>
            <a:lvl3pPr lvl="2" algn="ctr" rtl="0">
              <a:lnSpc>
                <a:spcPct val="100000"/>
              </a:lnSpc>
              <a:spcBef>
                <a:spcPts val="0"/>
              </a:spcBef>
              <a:spcAft>
                <a:spcPts val="0"/>
              </a:spcAft>
              <a:buSzPts val="2500"/>
              <a:buFont typeface="Grand Hotel"/>
              <a:buNone/>
              <a:defRPr sz="3333">
                <a:latin typeface="Grand Hotel"/>
                <a:ea typeface="Grand Hotel"/>
                <a:cs typeface="Grand Hotel"/>
                <a:sym typeface="Grand Hotel"/>
              </a:defRPr>
            </a:lvl3pPr>
            <a:lvl4pPr lvl="3" algn="ctr" rtl="0">
              <a:lnSpc>
                <a:spcPct val="100000"/>
              </a:lnSpc>
              <a:spcBef>
                <a:spcPts val="0"/>
              </a:spcBef>
              <a:spcAft>
                <a:spcPts val="0"/>
              </a:spcAft>
              <a:buSzPts val="2500"/>
              <a:buFont typeface="Grand Hotel"/>
              <a:buNone/>
              <a:defRPr sz="3333">
                <a:latin typeface="Grand Hotel"/>
                <a:ea typeface="Grand Hotel"/>
                <a:cs typeface="Grand Hotel"/>
                <a:sym typeface="Grand Hotel"/>
              </a:defRPr>
            </a:lvl4pPr>
            <a:lvl5pPr lvl="4" algn="ctr" rtl="0">
              <a:lnSpc>
                <a:spcPct val="100000"/>
              </a:lnSpc>
              <a:spcBef>
                <a:spcPts val="0"/>
              </a:spcBef>
              <a:spcAft>
                <a:spcPts val="0"/>
              </a:spcAft>
              <a:buSzPts val="2500"/>
              <a:buFont typeface="Grand Hotel"/>
              <a:buNone/>
              <a:defRPr sz="3333">
                <a:latin typeface="Grand Hotel"/>
                <a:ea typeface="Grand Hotel"/>
                <a:cs typeface="Grand Hotel"/>
                <a:sym typeface="Grand Hotel"/>
              </a:defRPr>
            </a:lvl5pPr>
            <a:lvl6pPr lvl="5" algn="ctr" rtl="0">
              <a:lnSpc>
                <a:spcPct val="100000"/>
              </a:lnSpc>
              <a:spcBef>
                <a:spcPts val="0"/>
              </a:spcBef>
              <a:spcAft>
                <a:spcPts val="0"/>
              </a:spcAft>
              <a:buSzPts val="2500"/>
              <a:buFont typeface="Grand Hotel"/>
              <a:buNone/>
              <a:defRPr sz="3333">
                <a:latin typeface="Grand Hotel"/>
                <a:ea typeface="Grand Hotel"/>
                <a:cs typeface="Grand Hotel"/>
                <a:sym typeface="Grand Hotel"/>
              </a:defRPr>
            </a:lvl6pPr>
            <a:lvl7pPr lvl="6" algn="ctr" rtl="0">
              <a:lnSpc>
                <a:spcPct val="100000"/>
              </a:lnSpc>
              <a:spcBef>
                <a:spcPts val="0"/>
              </a:spcBef>
              <a:spcAft>
                <a:spcPts val="0"/>
              </a:spcAft>
              <a:buSzPts val="2500"/>
              <a:buFont typeface="Grand Hotel"/>
              <a:buNone/>
              <a:defRPr sz="3333">
                <a:latin typeface="Grand Hotel"/>
                <a:ea typeface="Grand Hotel"/>
                <a:cs typeface="Grand Hotel"/>
                <a:sym typeface="Grand Hotel"/>
              </a:defRPr>
            </a:lvl7pPr>
            <a:lvl8pPr lvl="7" algn="ctr" rtl="0">
              <a:lnSpc>
                <a:spcPct val="100000"/>
              </a:lnSpc>
              <a:spcBef>
                <a:spcPts val="0"/>
              </a:spcBef>
              <a:spcAft>
                <a:spcPts val="0"/>
              </a:spcAft>
              <a:buSzPts val="2500"/>
              <a:buFont typeface="Grand Hotel"/>
              <a:buNone/>
              <a:defRPr sz="3333">
                <a:latin typeface="Grand Hotel"/>
                <a:ea typeface="Grand Hotel"/>
                <a:cs typeface="Grand Hotel"/>
                <a:sym typeface="Grand Hotel"/>
              </a:defRPr>
            </a:lvl8pPr>
            <a:lvl9pPr lvl="8" algn="ctr" rtl="0">
              <a:lnSpc>
                <a:spcPct val="100000"/>
              </a:lnSpc>
              <a:spcBef>
                <a:spcPts val="0"/>
              </a:spcBef>
              <a:spcAft>
                <a:spcPts val="0"/>
              </a:spcAft>
              <a:buSzPts val="2500"/>
              <a:buFont typeface="Grand Hotel"/>
              <a:buNone/>
              <a:defRPr sz="3333">
                <a:latin typeface="Grand Hotel"/>
                <a:ea typeface="Grand Hotel"/>
                <a:cs typeface="Grand Hotel"/>
                <a:sym typeface="Grand Hotel"/>
              </a:defRPr>
            </a:lvl9pPr>
          </a:lstStyle>
          <a:p>
            <a:endParaRPr/>
          </a:p>
        </p:txBody>
      </p:sp>
      <p:sp>
        <p:nvSpPr>
          <p:cNvPr id="247" name="Google Shape;247;p5"/>
          <p:cNvSpPr txBox="1">
            <a:spLocks noGrp="1"/>
          </p:cNvSpPr>
          <p:nvPr>
            <p:ph type="subTitle" idx="3"/>
          </p:nvPr>
        </p:nvSpPr>
        <p:spPr>
          <a:xfrm>
            <a:off x="1168833" y="4194333"/>
            <a:ext cx="3876800" cy="117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8" name="Google Shape;248;p5"/>
          <p:cNvSpPr txBox="1">
            <a:spLocks noGrp="1"/>
          </p:cNvSpPr>
          <p:nvPr>
            <p:ph type="subTitle" idx="4"/>
          </p:nvPr>
        </p:nvSpPr>
        <p:spPr>
          <a:xfrm>
            <a:off x="6854800" y="4194333"/>
            <a:ext cx="3876800" cy="117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9" name="Google Shape;249;p5"/>
          <p:cNvSpPr txBox="1">
            <a:spLocks noGrp="1"/>
          </p:cNvSpPr>
          <p:nvPr>
            <p:ph type="title"/>
          </p:nvPr>
        </p:nvSpPr>
        <p:spPr>
          <a:xfrm>
            <a:off x="960000" y="719328"/>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50" name="Google Shape;250;p5"/>
          <p:cNvGrpSpPr/>
          <p:nvPr/>
        </p:nvGrpSpPr>
        <p:grpSpPr>
          <a:xfrm>
            <a:off x="231333" y="585279"/>
            <a:ext cx="11533443" cy="6020093"/>
            <a:chOff x="173500" y="438959"/>
            <a:chExt cx="8650082" cy="4515070"/>
          </a:xfrm>
        </p:grpSpPr>
        <p:grpSp>
          <p:nvGrpSpPr>
            <p:cNvPr id="251" name="Google Shape;251;p5"/>
            <p:cNvGrpSpPr/>
            <p:nvPr/>
          </p:nvGrpSpPr>
          <p:grpSpPr>
            <a:xfrm>
              <a:off x="5010614" y="4265040"/>
              <a:ext cx="182895" cy="192065"/>
              <a:chOff x="7482237" y="2937046"/>
              <a:chExt cx="306152" cy="320428"/>
            </a:xfrm>
          </p:grpSpPr>
          <p:sp>
            <p:nvSpPr>
              <p:cNvPr id="252" name="Google Shape;252;p5"/>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5"/>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5"/>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5" name="Google Shape;255;p5"/>
            <p:cNvGrpSpPr/>
            <p:nvPr/>
          </p:nvGrpSpPr>
          <p:grpSpPr>
            <a:xfrm>
              <a:off x="2623576" y="4288178"/>
              <a:ext cx="131688" cy="145801"/>
              <a:chOff x="392069" y="2889775"/>
              <a:chExt cx="260150" cy="285213"/>
            </a:xfrm>
          </p:grpSpPr>
          <p:sp>
            <p:nvSpPr>
              <p:cNvPr id="256" name="Google Shape;256;p5"/>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5"/>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5"/>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9" name="Google Shape;259;p5"/>
            <p:cNvGrpSpPr/>
            <p:nvPr/>
          </p:nvGrpSpPr>
          <p:grpSpPr>
            <a:xfrm>
              <a:off x="8677266" y="2222571"/>
              <a:ext cx="146317" cy="158031"/>
              <a:chOff x="5977101" y="3004938"/>
              <a:chExt cx="227235" cy="246270"/>
            </a:xfrm>
          </p:grpSpPr>
          <p:sp>
            <p:nvSpPr>
              <p:cNvPr id="260" name="Google Shape;260;p5"/>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5"/>
            <p:cNvGrpSpPr/>
            <p:nvPr/>
          </p:nvGrpSpPr>
          <p:grpSpPr>
            <a:xfrm>
              <a:off x="1070809" y="438959"/>
              <a:ext cx="182877" cy="192070"/>
              <a:chOff x="1509202" y="3627389"/>
              <a:chExt cx="334389" cy="343350"/>
            </a:xfrm>
          </p:grpSpPr>
          <p:sp>
            <p:nvSpPr>
              <p:cNvPr id="264" name="Google Shape;264;p5"/>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5"/>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5"/>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5"/>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9" name="Google Shape;269;p5"/>
            <p:cNvGrpSpPr/>
            <p:nvPr/>
          </p:nvGrpSpPr>
          <p:grpSpPr>
            <a:xfrm>
              <a:off x="310300" y="1112196"/>
              <a:ext cx="131688" cy="145801"/>
              <a:chOff x="392069" y="2889775"/>
              <a:chExt cx="260150" cy="285213"/>
            </a:xfrm>
          </p:grpSpPr>
          <p:sp>
            <p:nvSpPr>
              <p:cNvPr id="270" name="Google Shape;270;p5"/>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3" name="Google Shape;273;p5"/>
            <p:cNvGrpSpPr/>
            <p:nvPr/>
          </p:nvGrpSpPr>
          <p:grpSpPr>
            <a:xfrm>
              <a:off x="7943909" y="1221995"/>
              <a:ext cx="164588" cy="172807"/>
              <a:chOff x="7482237" y="2937046"/>
              <a:chExt cx="306152" cy="320428"/>
            </a:xfrm>
          </p:grpSpPr>
          <p:sp>
            <p:nvSpPr>
              <p:cNvPr id="274" name="Google Shape;274;p5"/>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5"/>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5"/>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7" name="Google Shape;277;p5"/>
            <p:cNvGrpSpPr/>
            <p:nvPr/>
          </p:nvGrpSpPr>
          <p:grpSpPr>
            <a:xfrm>
              <a:off x="173500" y="3088413"/>
              <a:ext cx="228602" cy="240023"/>
              <a:chOff x="6842675" y="1094413"/>
              <a:chExt cx="228602" cy="240023"/>
            </a:xfrm>
          </p:grpSpPr>
          <p:sp>
            <p:nvSpPr>
              <p:cNvPr id="278" name="Google Shape;278;p5"/>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5"/>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0" name="Google Shape;280;p5"/>
            <p:cNvGrpSpPr/>
            <p:nvPr/>
          </p:nvGrpSpPr>
          <p:grpSpPr>
            <a:xfrm>
              <a:off x="8594975" y="3914463"/>
              <a:ext cx="228602" cy="240023"/>
              <a:chOff x="6842675" y="1094413"/>
              <a:chExt cx="228602" cy="240023"/>
            </a:xfrm>
          </p:grpSpPr>
          <p:sp>
            <p:nvSpPr>
              <p:cNvPr id="281" name="Google Shape;281;p5"/>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5"/>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5"/>
            <p:cNvGrpSpPr/>
            <p:nvPr/>
          </p:nvGrpSpPr>
          <p:grpSpPr>
            <a:xfrm>
              <a:off x="259121" y="4761959"/>
              <a:ext cx="182877" cy="192070"/>
              <a:chOff x="1509202" y="3627389"/>
              <a:chExt cx="334389" cy="343350"/>
            </a:xfrm>
          </p:grpSpPr>
          <p:sp>
            <p:nvSpPr>
              <p:cNvPr id="284" name="Google Shape;284;p5"/>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5"/>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5"/>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5"/>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5"/>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 name="Google Shape;289;p5"/>
            <p:cNvGrpSpPr/>
            <p:nvPr/>
          </p:nvGrpSpPr>
          <p:grpSpPr>
            <a:xfrm>
              <a:off x="7865821" y="4207459"/>
              <a:ext cx="182877" cy="192070"/>
              <a:chOff x="1509202" y="3627389"/>
              <a:chExt cx="334389" cy="343350"/>
            </a:xfrm>
          </p:grpSpPr>
          <p:sp>
            <p:nvSpPr>
              <p:cNvPr id="290" name="Google Shape;290;p5"/>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5"/>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5"/>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5"/>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477716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3298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771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5927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4312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4508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0653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3180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8527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7604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3"/>
        <p:cNvGrpSpPr/>
        <p:nvPr/>
      </p:nvGrpSpPr>
      <p:grpSpPr>
        <a:xfrm>
          <a:off x="0" y="0"/>
          <a:ext cx="0" cy="0"/>
          <a:chOff x="0" y="0"/>
          <a:chExt cx="0" cy="0"/>
        </a:xfrm>
      </p:grpSpPr>
      <p:sp>
        <p:nvSpPr>
          <p:cNvPr id="154" name="Google Shape;154;p4"/>
          <p:cNvSpPr/>
          <p:nvPr/>
        </p:nvSpPr>
        <p:spPr>
          <a:xfrm rot="-5400000" flipH="1">
            <a:off x="10204568" y="-438976"/>
            <a:ext cx="1806885" cy="2595029"/>
          </a:xfrm>
          <a:custGeom>
            <a:avLst/>
            <a:gdLst/>
            <a:ahLst/>
            <a:cxnLst/>
            <a:rect l="l" t="t" r="r" b="b"/>
            <a:pathLst>
              <a:path w="4915" h="7059" extrusionOk="0">
                <a:moveTo>
                  <a:pt x="2073" y="4394"/>
                </a:moveTo>
                <a:cubicBezTo>
                  <a:pt x="2210" y="4589"/>
                  <a:pt x="2298" y="4825"/>
                  <a:pt x="2363" y="5054"/>
                </a:cubicBezTo>
                <a:cubicBezTo>
                  <a:pt x="2417" y="5241"/>
                  <a:pt x="2396" y="5441"/>
                  <a:pt x="2337" y="5441"/>
                </a:cubicBezTo>
                <a:cubicBezTo>
                  <a:pt x="2304" y="5441"/>
                  <a:pt x="2259" y="5378"/>
                  <a:pt x="2209" y="5214"/>
                </a:cubicBezTo>
                <a:cubicBezTo>
                  <a:pt x="2143" y="5004"/>
                  <a:pt x="2118" y="4777"/>
                  <a:pt x="2091" y="4560"/>
                </a:cubicBezTo>
                <a:cubicBezTo>
                  <a:pt x="2084" y="4506"/>
                  <a:pt x="2078" y="4451"/>
                  <a:pt x="2073" y="4394"/>
                </a:cubicBezTo>
                <a:close/>
                <a:moveTo>
                  <a:pt x="4127" y="1"/>
                </a:moveTo>
                <a:cubicBezTo>
                  <a:pt x="2884" y="1"/>
                  <a:pt x="2154" y="1184"/>
                  <a:pt x="1848" y="2466"/>
                </a:cubicBezTo>
                <a:cubicBezTo>
                  <a:pt x="1815" y="2606"/>
                  <a:pt x="1753" y="3136"/>
                  <a:pt x="1734" y="3739"/>
                </a:cubicBezTo>
                <a:lnTo>
                  <a:pt x="1734" y="3739"/>
                </a:lnTo>
                <a:cubicBezTo>
                  <a:pt x="1561" y="3650"/>
                  <a:pt x="1378" y="3598"/>
                  <a:pt x="1191" y="3598"/>
                </a:cubicBezTo>
                <a:cubicBezTo>
                  <a:pt x="1005" y="3598"/>
                  <a:pt x="816" y="3650"/>
                  <a:pt x="632" y="3770"/>
                </a:cubicBezTo>
                <a:cubicBezTo>
                  <a:pt x="1" y="4184"/>
                  <a:pt x="260" y="5387"/>
                  <a:pt x="470" y="5954"/>
                </a:cubicBezTo>
                <a:cubicBezTo>
                  <a:pt x="710" y="6604"/>
                  <a:pt x="1177" y="7059"/>
                  <a:pt x="1804" y="7059"/>
                </a:cubicBezTo>
                <a:cubicBezTo>
                  <a:pt x="1899" y="7059"/>
                  <a:pt x="1997" y="7048"/>
                  <a:pt x="2099" y="7027"/>
                </a:cubicBezTo>
                <a:cubicBezTo>
                  <a:pt x="2295" y="6985"/>
                  <a:pt x="2255" y="6774"/>
                  <a:pt x="2085" y="6774"/>
                </a:cubicBezTo>
                <a:cubicBezTo>
                  <a:pt x="2069" y="6774"/>
                  <a:pt x="2052" y="6775"/>
                  <a:pt x="2035" y="6779"/>
                </a:cubicBezTo>
                <a:cubicBezTo>
                  <a:pt x="1971" y="6793"/>
                  <a:pt x="1910" y="6799"/>
                  <a:pt x="1850" y="6799"/>
                </a:cubicBezTo>
                <a:cubicBezTo>
                  <a:pt x="786" y="6799"/>
                  <a:pt x="257" y="4788"/>
                  <a:pt x="801" y="3996"/>
                </a:cubicBezTo>
                <a:cubicBezTo>
                  <a:pt x="893" y="3863"/>
                  <a:pt x="1014" y="3811"/>
                  <a:pt x="1146" y="3811"/>
                </a:cubicBezTo>
                <a:cubicBezTo>
                  <a:pt x="1339" y="3811"/>
                  <a:pt x="1554" y="3923"/>
                  <a:pt x="1729" y="4052"/>
                </a:cubicBezTo>
                <a:lnTo>
                  <a:pt x="1729" y="4052"/>
                </a:lnTo>
                <a:cubicBezTo>
                  <a:pt x="1726" y="4951"/>
                  <a:pt x="1840" y="5889"/>
                  <a:pt x="2292" y="5889"/>
                </a:cubicBezTo>
                <a:cubicBezTo>
                  <a:pt x="2338" y="5889"/>
                  <a:pt x="2388" y="5879"/>
                  <a:pt x="2442" y="5858"/>
                </a:cubicBezTo>
                <a:cubicBezTo>
                  <a:pt x="3097" y="5605"/>
                  <a:pt x="2732" y="4522"/>
                  <a:pt x="2051" y="3952"/>
                </a:cubicBezTo>
                <a:lnTo>
                  <a:pt x="2051" y="3952"/>
                </a:lnTo>
                <a:cubicBezTo>
                  <a:pt x="2031" y="2442"/>
                  <a:pt x="2522" y="258"/>
                  <a:pt x="4037" y="258"/>
                </a:cubicBezTo>
                <a:cubicBezTo>
                  <a:pt x="4190" y="258"/>
                  <a:pt x="4354" y="281"/>
                  <a:pt x="4528" y="328"/>
                </a:cubicBezTo>
                <a:cubicBezTo>
                  <a:pt x="4540" y="331"/>
                  <a:pt x="4553" y="333"/>
                  <a:pt x="4566" y="333"/>
                </a:cubicBezTo>
                <a:cubicBezTo>
                  <a:pt x="4715" y="333"/>
                  <a:pt x="4915" y="137"/>
                  <a:pt x="4724" y="85"/>
                </a:cubicBezTo>
                <a:cubicBezTo>
                  <a:pt x="4513" y="28"/>
                  <a:pt x="4314" y="1"/>
                  <a:pt x="4127" y="1"/>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 name="Google Shape;207;p4"/>
          <p:cNvGrpSpPr/>
          <p:nvPr/>
        </p:nvGrpSpPr>
        <p:grpSpPr>
          <a:xfrm>
            <a:off x="204999" y="118683"/>
            <a:ext cx="11816835" cy="6624680"/>
            <a:chOff x="385750" y="206447"/>
            <a:chExt cx="8336049" cy="4757278"/>
          </a:xfrm>
        </p:grpSpPr>
        <p:sp>
          <p:nvSpPr>
            <p:cNvPr id="208" name="Google Shape;208;p4"/>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 name="Google Shape;210;p4"/>
          <p:cNvSpPr txBox="1">
            <a:spLocks noGrp="1"/>
          </p:cNvSpPr>
          <p:nvPr>
            <p:ph type="title"/>
          </p:nvPr>
        </p:nvSpPr>
        <p:spPr>
          <a:xfrm>
            <a:off x="960000" y="593367"/>
            <a:ext cx="10272000" cy="15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1" name="Google Shape;211;p4"/>
          <p:cNvSpPr txBox="1">
            <a:spLocks noGrp="1"/>
          </p:cNvSpPr>
          <p:nvPr>
            <p:ph type="body" idx="1"/>
          </p:nvPr>
        </p:nvSpPr>
        <p:spPr>
          <a:xfrm>
            <a:off x="960000" y="2433793"/>
            <a:ext cx="10272000" cy="3336800"/>
          </a:xfrm>
          <a:prstGeom prst="rect">
            <a:avLst/>
          </a:prstGeom>
        </p:spPr>
        <p:txBody>
          <a:bodyPr spcFirstLastPara="1" wrap="square" lIns="91425" tIns="91425" rIns="91425" bIns="91425" anchor="t" anchorCtr="0">
            <a:noAutofit/>
          </a:bodyPr>
          <a:lstStyle>
            <a:lvl1pPr marL="609585" lvl="0" indent="-372524" rtl="0">
              <a:lnSpc>
                <a:spcPct val="100000"/>
              </a:lnSpc>
              <a:spcBef>
                <a:spcPts val="0"/>
              </a:spcBef>
              <a:spcAft>
                <a:spcPts val="0"/>
              </a:spcAft>
              <a:buClr>
                <a:srgbClr val="191919"/>
              </a:buClr>
              <a:buSzPts val="800"/>
              <a:buFont typeface="Anaheim"/>
              <a:buChar char="●"/>
              <a:defRPr sz="1600">
                <a:solidFill>
                  <a:srgbClr val="434343"/>
                </a:solidFill>
              </a:defRPr>
            </a:lvl1pPr>
            <a:lvl2pPr marL="1219170" lvl="1" indent="-406390" rtl="0">
              <a:lnSpc>
                <a:spcPct val="100000"/>
              </a:lnSpc>
              <a:spcBef>
                <a:spcPts val="0"/>
              </a:spcBef>
              <a:spcAft>
                <a:spcPts val="0"/>
              </a:spcAft>
              <a:buClr>
                <a:srgbClr val="191919"/>
              </a:buClr>
              <a:buSzPts val="1200"/>
              <a:buFont typeface="Roboto Condensed Light"/>
              <a:buChar char="●"/>
              <a:defRPr sz="1600">
                <a:solidFill>
                  <a:srgbClr val="434343"/>
                </a:solidFill>
              </a:defRPr>
            </a:lvl2pPr>
            <a:lvl3pPr marL="1828754" lvl="2" indent="-406390" rtl="0">
              <a:lnSpc>
                <a:spcPct val="115000"/>
              </a:lnSpc>
              <a:spcBef>
                <a:spcPts val="0"/>
              </a:spcBef>
              <a:spcAft>
                <a:spcPts val="0"/>
              </a:spcAft>
              <a:buClr>
                <a:srgbClr val="191919"/>
              </a:buClr>
              <a:buSzPts val="1200"/>
              <a:buFont typeface="Roboto Condensed Light"/>
              <a:buChar char="■"/>
              <a:defRPr>
                <a:solidFill>
                  <a:srgbClr val="434343"/>
                </a:solidFill>
              </a:defRPr>
            </a:lvl3pPr>
            <a:lvl4pPr marL="2438339" lvl="3" indent="-406390" rtl="0">
              <a:lnSpc>
                <a:spcPct val="115000"/>
              </a:lnSpc>
              <a:spcBef>
                <a:spcPts val="2133"/>
              </a:spcBef>
              <a:spcAft>
                <a:spcPts val="0"/>
              </a:spcAft>
              <a:buClr>
                <a:srgbClr val="191919"/>
              </a:buClr>
              <a:buSzPts val="1200"/>
              <a:buFont typeface="Roboto Condensed Light"/>
              <a:buChar char="●"/>
              <a:defRPr>
                <a:solidFill>
                  <a:srgbClr val="434343"/>
                </a:solidFill>
              </a:defRPr>
            </a:lvl4pPr>
            <a:lvl5pPr marL="3047924" lvl="4" indent="-406390" rtl="0">
              <a:lnSpc>
                <a:spcPct val="115000"/>
              </a:lnSpc>
              <a:spcBef>
                <a:spcPts val="2133"/>
              </a:spcBef>
              <a:spcAft>
                <a:spcPts val="0"/>
              </a:spcAft>
              <a:buClr>
                <a:srgbClr val="191919"/>
              </a:buClr>
              <a:buSzPts val="1200"/>
              <a:buFont typeface="Roboto Condensed Light"/>
              <a:buChar char="○"/>
              <a:defRPr>
                <a:solidFill>
                  <a:srgbClr val="434343"/>
                </a:solidFill>
              </a:defRPr>
            </a:lvl5pPr>
            <a:lvl6pPr marL="3657509" lvl="5" indent="-406390" rtl="0">
              <a:lnSpc>
                <a:spcPct val="115000"/>
              </a:lnSpc>
              <a:spcBef>
                <a:spcPts val="2133"/>
              </a:spcBef>
              <a:spcAft>
                <a:spcPts val="0"/>
              </a:spcAft>
              <a:buClr>
                <a:srgbClr val="191919"/>
              </a:buClr>
              <a:buSzPts val="1200"/>
              <a:buFont typeface="Roboto Condensed Light"/>
              <a:buChar char="■"/>
              <a:defRPr>
                <a:solidFill>
                  <a:srgbClr val="434343"/>
                </a:solidFill>
              </a:defRPr>
            </a:lvl6pPr>
            <a:lvl7pPr marL="4267093" lvl="6" indent="-406390" rtl="0">
              <a:lnSpc>
                <a:spcPct val="115000"/>
              </a:lnSpc>
              <a:spcBef>
                <a:spcPts val="2133"/>
              </a:spcBef>
              <a:spcAft>
                <a:spcPts val="0"/>
              </a:spcAft>
              <a:buClr>
                <a:srgbClr val="191919"/>
              </a:buClr>
              <a:buSzPts val="1200"/>
              <a:buFont typeface="Roboto Condensed Light"/>
              <a:buChar char="●"/>
              <a:defRPr>
                <a:solidFill>
                  <a:srgbClr val="434343"/>
                </a:solidFill>
              </a:defRPr>
            </a:lvl7pPr>
            <a:lvl8pPr marL="4876678" lvl="7" indent="-406390" rtl="0">
              <a:lnSpc>
                <a:spcPct val="115000"/>
              </a:lnSpc>
              <a:spcBef>
                <a:spcPts val="2133"/>
              </a:spcBef>
              <a:spcAft>
                <a:spcPts val="0"/>
              </a:spcAft>
              <a:buClr>
                <a:srgbClr val="191919"/>
              </a:buClr>
              <a:buSzPts val="1200"/>
              <a:buFont typeface="Roboto Condensed Light"/>
              <a:buChar char="○"/>
              <a:defRPr>
                <a:solidFill>
                  <a:srgbClr val="434343"/>
                </a:solidFill>
              </a:defRPr>
            </a:lvl8pPr>
            <a:lvl9pPr marL="5486263" lvl="8" indent="-406390" rtl="0">
              <a:lnSpc>
                <a:spcPct val="115000"/>
              </a:lnSpc>
              <a:spcBef>
                <a:spcPts val="2133"/>
              </a:spcBef>
              <a:spcAft>
                <a:spcPts val="2133"/>
              </a:spcAft>
              <a:buClr>
                <a:srgbClr val="191919"/>
              </a:buClr>
              <a:buSzPts val="1200"/>
              <a:buFont typeface="Roboto Condensed Light"/>
              <a:buChar char="■"/>
              <a:defRPr>
                <a:solidFill>
                  <a:srgbClr val="434343"/>
                </a:solidFill>
              </a:defRPr>
            </a:lvl9pPr>
          </a:lstStyle>
          <a:p>
            <a:endParaRPr/>
          </a:p>
        </p:txBody>
      </p:sp>
    </p:spTree>
    <p:extLst>
      <p:ext uri="{BB962C8B-B14F-4D97-AF65-F5344CB8AC3E}">
        <p14:creationId xmlns:p14="http://schemas.microsoft.com/office/powerpoint/2010/main" val="660230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95"/>
        <p:cNvGrpSpPr/>
        <p:nvPr/>
      </p:nvGrpSpPr>
      <p:grpSpPr>
        <a:xfrm>
          <a:off x="0" y="0"/>
          <a:ext cx="0" cy="0"/>
          <a:chOff x="0" y="0"/>
          <a:chExt cx="0" cy="0"/>
        </a:xfrm>
      </p:grpSpPr>
      <p:sp>
        <p:nvSpPr>
          <p:cNvPr id="296" name="Google Shape;296;p6"/>
          <p:cNvSpPr txBox="1">
            <a:spLocks noGrp="1"/>
          </p:cNvSpPr>
          <p:nvPr>
            <p:ph type="title"/>
          </p:nvPr>
        </p:nvSpPr>
        <p:spPr>
          <a:xfrm>
            <a:off x="960000" y="719328"/>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None/>
              <a:defRPr/>
            </a:lvl1pPr>
            <a:lvl2pPr lvl="1" rtl="0">
              <a:spcBef>
                <a:spcPts val="0"/>
              </a:spcBef>
              <a:spcAft>
                <a:spcPts val="0"/>
              </a:spcAft>
              <a:buSzPts val="3800"/>
              <a:buFont typeface="Grand Hotel"/>
              <a:buNone/>
              <a:defRPr sz="5067">
                <a:latin typeface="Grand Hotel"/>
                <a:ea typeface="Grand Hotel"/>
                <a:cs typeface="Grand Hotel"/>
                <a:sym typeface="Grand Hotel"/>
              </a:defRPr>
            </a:lvl2pPr>
            <a:lvl3pPr lvl="2" rtl="0">
              <a:spcBef>
                <a:spcPts val="0"/>
              </a:spcBef>
              <a:spcAft>
                <a:spcPts val="0"/>
              </a:spcAft>
              <a:buSzPts val="3800"/>
              <a:buFont typeface="Grand Hotel"/>
              <a:buNone/>
              <a:defRPr sz="5067">
                <a:latin typeface="Grand Hotel"/>
                <a:ea typeface="Grand Hotel"/>
                <a:cs typeface="Grand Hotel"/>
                <a:sym typeface="Grand Hotel"/>
              </a:defRPr>
            </a:lvl3pPr>
            <a:lvl4pPr lvl="3" rtl="0">
              <a:spcBef>
                <a:spcPts val="0"/>
              </a:spcBef>
              <a:spcAft>
                <a:spcPts val="0"/>
              </a:spcAft>
              <a:buSzPts val="3800"/>
              <a:buFont typeface="Grand Hotel"/>
              <a:buNone/>
              <a:defRPr sz="5067">
                <a:latin typeface="Grand Hotel"/>
                <a:ea typeface="Grand Hotel"/>
                <a:cs typeface="Grand Hotel"/>
                <a:sym typeface="Grand Hotel"/>
              </a:defRPr>
            </a:lvl4pPr>
            <a:lvl5pPr lvl="4" rtl="0">
              <a:spcBef>
                <a:spcPts val="0"/>
              </a:spcBef>
              <a:spcAft>
                <a:spcPts val="0"/>
              </a:spcAft>
              <a:buSzPts val="3800"/>
              <a:buFont typeface="Grand Hotel"/>
              <a:buNone/>
              <a:defRPr sz="5067">
                <a:latin typeface="Grand Hotel"/>
                <a:ea typeface="Grand Hotel"/>
                <a:cs typeface="Grand Hotel"/>
                <a:sym typeface="Grand Hotel"/>
              </a:defRPr>
            </a:lvl5pPr>
            <a:lvl6pPr lvl="5" rtl="0">
              <a:spcBef>
                <a:spcPts val="0"/>
              </a:spcBef>
              <a:spcAft>
                <a:spcPts val="0"/>
              </a:spcAft>
              <a:buSzPts val="3800"/>
              <a:buFont typeface="Grand Hotel"/>
              <a:buNone/>
              <a:defRPr sz="5067">
                <a:latin typeface="Grand Hotel"/>
                <a:ea typeface="Grand Hotel"/>
                <a:cs typeface="Grand Hotel"/>
                <a:sym typeface="Grand Hotel"/>
              </a:defRPr>
            </a:lvl6pPr>
            <a:lvl7pPr lvl="6" rtl="0">
              <a:spcBef>
                <a:spcPts val="0"/>
              </a:spcBef>
              <a:spcAft>
                <a:spcPts val="0"/>
              </a:spcAft>
              <a:buSzPts val="3800"/>
              <a:buFont typeface="Grand Hotel"/>
              <a:buNone/>
              <a:defRPr sz="5067">
                <a:latin typeface="Grand Hotel"/>
                <a:ea typeface="Grand Hotel"/>
                <a:cs typeface="Grand Hotel"/>
                <a:sym typeface="Grand Hotel"/>
              </a:defRPr>
            </a:lvl7pPr>
            <a:lvl8pPr lvl="7" rtl="0">
              <a:spcBef>
                <a:spcPts val="0"/>
              </a:spcBef>
              <a:spcAft>
                <a:spcPts val="0"/>
              </a:spcAft>
              <a:buSzPts val="3800"/>
              <a:buFont typeface="Grand Hotel"/>
              <a:buNone/>
              <a:defRPr sz="5067">
                <a:latin typeface="Grand Hotel"/>
                <a:ea typeface="Grand Hotel"/>
                <a:cs typeface="Grand Hotel"/>
                <a:sym typeface="Grand Hotel"/>
              </a:defRPr>
            </a:lvl8pPr>
            <a:lvl9pPr lvl="8" rtl="0">
              <a:spcBef>
                <a:spcPts val="0"/>
              </a:spcBef>
              <a:spcAft>
                <a:spcPts val="0"/>
              </a:spcAft>
              <a:buSzPts val="3800"/>
              <a:buFont typeface="Grand Hotel"/>
              <a:buNone/>
              <a:defRPr sz="5067">
                <a:latin typeface="Grand Hotel"/>
                <a:ea typeface="Grand Hotel"/>
                <a:cs typeface="Grand Hotel"/>
                <a:sym typeface="Grand Hotel"/>
              </a:defRPr>
            </a:lvl9pPr>
          </a:lstStyle>
          <a:p>
            <a:endParaRPr/>
          </a:p>
        </p:txBody>
      </p:sp>
      <p:grpSp>
        <p:nvGrpSpPr>
          <p:cNvPr id="297" name="Google Shape;297;p6"/>
          <p:cNvGrpSpPr/>
          <p:nvPr/>
        </p:nvGrpSpPr>
        <p:grpSpPr>
          <a:xfrm>
            <a:off x="397485" y="638680"/>
            <a:ext cx="11478769" cy="6005344"/>
            <a:chOff x="298113" y="479010"/>
            <a:chExt cx="8609077" cy="4504008"/>
          </a:xfrm>
        </p:grpSpPr>
        <p:grpSp>
          <p:nvGrpSpPr>
            <p:cNvPr id="298" name="Google Shape;298;p6"/>
            <p:cNvGrpSpPr/>
            <p:nvPr/>
          </p:nvGrpSpPr>
          <p:grpSpPr>
            <a:xfrm>
              <a:off x="298121" y="2088421"/>
              <a:ext cx="182877" cy="192070"/>
              <a:chOff x="1509202" y="3627389"/>
              <a:chExt cx="334389" cy="343350"/>
            </a:xfrm>
          </p:grpSpPr>
          <p:sp>
            <p:nvSpPr>
              <p:cNvPr id="299" name="Google Shape;299;p6"/>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6"/>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6"/>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6"/>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4" name="Google Shape;304;p6"/>
            <p:cNvGrpSpPr/>
            <p:nvPr/>
          </p:nvGrpSpPr>
          <p:grpSpPr>
            <a:xfrm>
              <a:off x="8394309" y="4645445"/>
              <a:ext cx="164588" cy="172807"/>
              <a:chOff x="7482237" y="2937046"/>
              <a:chExt cx="306152" cy="320428"/>
            </a:xfrm>
          </p:grpSpPr>
          <p:sp>
            <p:nvSpPr>
              <p:cNvPr id="305" name="Google Shape;305;p6"/>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6"/>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6"/>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8" name="Google Shape;308;p6"/>
            <p:cNvGrpSpPr/>
            <p:nvPr/>
          </p:nvGrpSpPr>
          <p:grpSpPr>
            <a:xfrm>
              <a:off x="298113" y="568500"/>
              <a:ext cx="228602" cy="240023"/>
              <a:chOff x="6842675" y="1094413"/>
              <a:chExt cx="228602" cy="240023"/>
            </a:xfrm>
          </p:grpSpPr>
          <p:sp>
            <p:nvSpPr>
              <p:cNvPr id="309" name="Google Shape;309;p6"/>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6"/>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1" name="Google Shape;311;p6"/>
            <p:cNvGrpSpPr/>
            <p:nvPr/>
          </p:nvGrpSpPr>
          <p:grpSpPr>
            <a:xfrm>
              <a:off x="8678588" y="3670388"/>
              <a:ext cx="228602" cy="240023"/>
              <a:chOff x="6842675" y="1094413"/>
              <a:chExt cx="228602" cy="240023"/>
            </a:xfrm>
          </p:grpSpPr>
          <p:sp>
            <p:nvSpPr>
              <p:cNvPr id="312" name="Google Shape;312;p6"/>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6"/>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4" name="Google Shape;314;p6"/>
            <p:cNvGrpSpPr/>
            <p:nvPr/>
          </p:nvGrpSpPr>
          <p:grpSpPr>
            <a:xfrm>
              <a:off x="1486534" y="4728720"/>
              <a:ext cx="164588" cy="172807"/>
              <a:chOff x="7482237" y="2937046"/>
              <a:chExt cx="306152" cy="320428"/>
            </a:xfrm>
          </p:grpSpPr>
          <p:sp>
            <p:nvSpPr>
              <p:cNvPr id="315" name="Google Shape;315;p6"/>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6"/>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6"/>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 name="Google Shape;318;p6"/>
            <p:cNvGrpSpPr/>
            <p:nvPr/>
          </p:nvGrpSpPr>
          <p:grpSpPr>
            <a:xfrm>
              <a:off x="8601481" y="479010"/>
              <a:ext cx="182877" cy="192070"/>
              <a:chOff x="1509202" y="3627389"/>
              <a:chExt cx="334389" cy="343350"/>
            </a:xfrm>
          </p:grpSpPr>
          <p:sp>
            <p:nvSpPr>
              <p:cNvPr id="319" name="Google Shape;319;p6"/>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6"/>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6"/>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6"/>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6"/>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4" name="Google Shape;324;p6"/>
            <p:cNvGrpSpPr/>
            <p:nvPr/>
          </p:nvGrpSpPr>
          <p:grpSpPr>
            <a:xfrm>
              <a:off x="5866181" y="4790948"/>
              <a:ext cx="182877" cy="192070"/>
              <a:chOff x="1509202" y="3627389"/>
              <a:chExt cx="334389" cy="343350"/>
            </a:xfrm>
          </p:grpSpPr>
          <p:sp>
            <p:nvSpPr>
              <p:cNvPr id="325" name="Google Shape;325;p6"/>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6"/>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6"/>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6"/>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6"/>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30" name="Google Shape;330;p6"/>
          <p:cNvGrpSpPr/>
          <p:nvPr/>
        </p:nvGrpSpPr>
        <p:grpSpPr>
          <a:xfrm rot="1523357">
            <a:off x="-722740" y="4358067"/>
            <a:ext cx="2110784" cy="2256088"/>
            <a:chOff x="-471477" y="3532220"/>
            <a:chExt cx="1127907" cy="1203748"/>
          </a:xfrm>
        </p:grpSpPr>
        <p:grpSp>
          <p:nvGrpSpPr>
            <p:cNvPr id="331" name="Google Shape;331;p6"/>
            <p:cNvGrpSpPr/>
            <p:nvPr/>
          </p:nvGrpSpPr>
          <p:grpSpPr>
            <a:xfrm rot="-3337597">
              <a:off x="-399600" y="3787421"/>
              <a:ext cx="984154" cy="693345"/>
              <a:chOff x="5978775" y="1688225"/>
              <a:chExt cx="984125" cy="693325"/>
            </a:xfrm>
          </p:grpSpPr>
          <p:sp>
            <p:nvSpPr>
              <p:cNvPr id="332" name="Google Shape;332;p6"/>
              <p:cNvSpPr/>
              <p:nvPr/>
            </p:nvSpPr>
            <p:spPr>
              <a:xfrm>
                <a:off x="5978775" y="1688225"/>
                <a:ext cx="927400" cy="693325"/>
              </a:xfrm>
              <a:custGeom>
                <a:avLst/>
                <a:gdLst/>
                <a:ahLst/>
                <a:cxnLst/>
                <a:rect l="l" t="t" r="r" b="b"/>
                <a:pathLst>
                  <a:path w="37096" h="27733" extrusionOk="0">
                    <a:moveTo>
                      <a:pt x="25396" y="0"/>
                    </a:moveTo>
                    <a:cubicBezTo>
                      <a:pt x="24651" y="0"/>
                      <a:pt x="23907" y="339"/>
                      <a:pt x="23162" y="1050"/>
                    </a:cubicBezTo>
                    <a:cubicBezTo>
                      <a:pt x="20419" y="3623"/>
                      <a:pt x="21773" y="7263"/>
                      <a:pt x="24008" y="9938"/>
                    </a:cubicBezTo>
                    <a:cubicBezTo>
                      <a:pt x="23957" y="10209"/>
                      <a:pt x="23907" y="10480"/>
                      <a:pt x="23839" y="10785"/>
                    </a:cubicBezTo>
                    <a:cubicBezTo>
                      <a:pt x="23365" y="11276"/>
                      <a:pt x="22874" y="11801"/>
                      <a:pt x="22383" y="12326"/>
                    </a:cubicBezTo>
                    <a:cubicBezTo>
                      <a:pt x="22569" y="10582"/>
                      <a:pt x="22146" y="8923"/>
                      <a:pt x="21469" y="7704"/>
                    </a:cubicBezTo>
                    <a:cubicBezTo>
                      <a:pt x="20791" y="6519"/>
                      <a:pt x="19860" y="5824"/>
                      <a:pt x="18912" y="5824"/>
                    </a:cubicBezTo>
                    <a:cubicBezTo>
                      <a:pt x="18286" y="5824"/>
                      <a:pt x="17388" y="6129"/>
                      <a:pt x="16694" y="7500"/>
                    </a:cubicBezTo>
                    <a:cubicBezTo>
                      <a:pt x="15153" y="10565"/>
                      <a:pt x="17016" y="13579"/>
                      <a:pt x="19403" y="15492"/>
                    </a:cubicBezTo>
                    <a:cubicBezTo>
                      <a:pt x="19386" y="15627"/>
                      <a:pt x="19352" y="15780"/>
                      <a:pt x="19335" y="15898"/>
                    </a:cubicBezTo>
                    <a:cubicBezTo>
                      <a:pt x="18878" y="16474"/>
                      <a:pt x="18387" y="17083"/>
                      <a:pt x="17896" y="17693"/>
                    </a:cubicBezTo>
                    <a:cubicBezTo>
                      <a:pt x="17100" y="18624"/>
                      <a:pt x="15932" y="19437"/>
                      <a:pt x="14392" y="20182"/>
                    </a:cubicBezTo>
                    <a:lnTo>
                      <a:pt x="13308" y="20639"/>
                    </a:lnTo>
                    <a:lnTo>
                      <a:pt x="12224" y="21062"/>
                    </a:lnTo>
                    <a:lnTo>
                      <a:pt x="11446" y="21333"/>
                    </a:lnTo>
                    <a:cubicBezTo>
                      <a:pt x="11547" y="21130"/>
                      <a:pt x="11632" y="20910"/>
                      <a:pt x="11717" y="20672"/>
                    </a:cubicBezTo>
                    <a:cubicBezTo>
                      <a:pt x="14696" y="17236"/>
                      <a:pt x="14916" y="13138"/>
                      <a:pt x="13850" y="10802"/>
                    </a:cubicBezTo>
                    <a:cubicBezTo>
                      <a:pt x="13257" y="9464"/>
                      <a:pt x="12275" y="8703"/>
                      <a:pt x="11124" y="8703"/>
                    </a:cubicBezTo>
                    <a:cubicBezTo>
                      <a:pt x="10531" y="8703"/>
                      <a:pt x="9939" y="8923"/>
                      <a:pt x="9363" y="9346"/>
                    </a:cubicBezTo>
                    <a:cubicBezTo>
                      <a:pt x="6129" y="11716"/>
                      <a:pt x="8551" y="17981"/>
                      <a:pt x="9617" y="20385"/>
                    </a:cubicBezTo>
                    <a:cubicBezTo>
                      <a:pt x="9431" y="20740"/>
                      <a:pt x="9245" y="21079"/>
                      <a:pt x="9008" y="21384"/>
                    </a:cubicBezTo>
                    <a:cubicBezTo>
                      <a:pt x="8940" y="21451"/>
                      <a:pt x="8906" y="21502"/>
                      <a:pt x="8855" y="21587"/>
                    </a:cubicBezTo>
                    <a:cubicBezTo>
                      <a:pt x="8771" y="21705"/>
                      <a:pt x="8686" y="21807"/>
                      <a:pt x="8635" y="21875"/>
                    </a:cubicBezTo>
                    <a:lnTo>
                      <a:pt x="8584" y="21908"/>
                    </a:lnTo>
                    <a:cubicBezTo>
                      <a:pt x="8432" y="22061"/>
                      <a:pt x="8313" y="22179"/>
                      <a:pt x="8161" y="22315"/>
                    </a:cubicBezTo>
                    <a:cubicBezTo>
                      <a:pt x="8127" y="22349"/>
                      <a:pt x="8060" y="22399"/>
                      <a:pt x="8009" y="22433"/>
                    </a:cubicBezTo>
                    <a:cubicBezTo>
                      <a:pt x="7569" y="22569"/>
                      <a:pt x="7128" y="22721"/>
                      <a:pt x="6688" y="22840"/>
                    </a:cubicBezTo>
                    <a:cubicBezTo>
                      <a:pt x="4690" y="23449"/>
                      <a:pt x="2625" y="24059"/>
                      <a:pt x="627" y="24854"/>
                    </a:cubicBezTo>
                    <a:cubicBezTo>
                      <a:pt x="204" y="25024"/>
                      <a:pt x="1" y="25481"/>
                      <a:pt x="136" y="25904"/>
                    </a:cubicBezTo>
                    <a:lnTo>
                      <a:pt x="170" y="25972"/>
                    </a:lnTo>
                    <a:cubicBezTo>
                      <a:pt x="271" y="26327"/>
                      <a:pt x="610" y="26564"/>
                      <a:pt x="966" y="26564"/>
                    </a:cubicBezTo>
                    <a:cubicBezTo>
                      <a:pt x="1033" y="26564"/>
                      <a:pt x="1118" y="26564"/>
                      <a:pt x="1186" y="26547"/>
                    </a:cubicBezTo>
                    <a:cubicBezTo>
                      <a:pt x="2303" y="26243"/>
                      <a:pt x="3438" y="25972"/>
                      <a:pt x="4572" y="25701"/>
                    </a:cubicBezTo>
                    <a:cubicBezTo>
                      <a:pt x="6553" y="25210"/>
                      <a:pt x="8601" y="24702"/>
                      <a:pt x="10616" y="24126"/>
                    </a:cubicBezTo>
                    <a:lnTo>
                      <a:pt x="11259" y="23940"/>
                    </a:lnTo>
                    <a:lnTo>
                      <a:pt x="11886" y="24126"/>
                    </a:lnTo>
                    <a:cubicBezTo>
                      <a:pt x="12461" y="25311"/>
                      <a:pt x="13934" y="27733"/>
                      <a:pt x="16271" y="27733"/>
                    </a:cubicBezTo>
                    <a:cubicBezTo>
                      <a:pt x="16897" y="27733"/>
                      <a:pt x="17524" y="27563"/>
                      <a:pt x="18150" y="27208"/>
                    </a:cubicBezTo>
                    <a:cubicBezTo>
                      <a:pt x="19759" y="26293"/>
                      <a:pt x="19657" y="25125"/>
                      <a:pt x="19522" y="24685"/>
                    </a:cubicBezTo>
                    <a:cubicBezTo>
                      <a:pt x="19183" y="23415"/>
                      <a:pt x="17575" y="22467"/>
                      <a:pt x="15865" y="22095"/>
                    </a:cubicBezTo>
                    <a:cubicBezTo>
                      <a:pt x="16728" y="21638"/>
                      <a:pt x="17473" y="21147"/>
                      <a:pt x="18116" y="20639"/>
                    </a:cubicBezTo>
                    <a:lnTo>
                      <a:pt x="18370" y="20639"/>
                    </a:lnTo>
                    <a:cubicBezTo>
                      <a:pt x="19318" y="21891"/>
                      <a:pt x="21553" y="24465"/>
                      <a:pt x="24042" y="24465"/>
                    </a:cubicBezTo>
                    <a:cubicBezTo>
                      <a:pt x="25193" y="24465"/>
                      <a:pt x="26243" y="23923"/>
                      <a:pt x="27089" y="22840"/>
                    </a:cubicBezTo>
                    <a:cubicBezTo>
                      <a:pt x="28241" y="21401"/>
                      <a:pt x="28105" y="20300"/>
                      <a:pt x="27784" y="19623"/>
                    </a:cubicBezTo>
                    <a:cubicBezTo>
                      <a:pt x="27039" y="18099"/>
                      <a:pt x="24753" y="17557"/>
                      <a:pt x="22874" y="17557"/>
                    </a:cubicBezTo>
                    <a:cubicBezTo>
                      <a:pt x="22095" y="17557"/>
                      <a:pt x="21333" y="17642"/>
                      <a:pt x="20656" y="17811"/>
                    </a:cubicBezTo>
                    <a:cubicBezTo>
                      <a:pt x="21367" y="16880"/>
                      <a:pt x="22061" y="16034"/>
                      <a:pt x="22738" y="15204"/>
                    </a:cubicBezTo>
                    <a:lnTo>
                      <a:pt x="24753" y="14628"/>
                    </a:lnTo>
                    <a:cubicBezTo>
                      <a:pt x="25007" y="14561"/>
                      <a:pt x="25244" y="14476"/>
                      <a:pt x="25498" y="14425"/>
                    </a:cubicBezTo>
                    <a:cubicBezTo>
                      <a:pt x="25600" y="14374"/>
                      <a:pt x="25735" y="14357"/>
                      <a:pt x="25837" y="14307"/>
                    </a:cubicBezTo>
                    <a:cubicBezTo>
                      <a:pt x="27005" y="14967"/>
                      <a:pt x="29392" y="16135"/>
                      <a:pt x="31762" y="16135"/>
                    </a:cubicBezTo>
                    <a:cubicBezTo>
                      <a:pt x="32931" y="16135"/>
                      <a:pt x="33963" y="15864"/>
                      <a:pt x="34827" y="15289"/>
                    </a:cubicBezTo>
                    <a:cubicBezTo>
                      <a:pt x="36198" y="14391"/>
                      <a:pt x="36063" y="13325"/>
                      <a:pt x="35927" y="12867"/>
                    </a:cubicBezTo>
                    <a:cubicBezTo>
                      <a:pt x="35487" y="11344"/>
                      <a:pt x="33134" y="10159"/>
                      <a:pt x="30577" y="10159"/>
                    </a:cubicBezTo>
                    <a:cubicBezTo>
                      <a:pt x="28529" y="10159"/>
                      <a:pt x="26683" y="10920"/>
                      <a:pt x="25363" y="12326"/>
                    </a:cubicBezTo>
                    <a:cubicBezTo>
                      <a:pt x="25329" y="12343"/>
                      <a:pt x="25261" y="12343"/>
                      <a:pt x="25227" y="12360"/>
                    </a:cubicBezTo>
                    <a:cubicBezTo>
                      <a:pt x="25413" y="12156"/>
                      <a:pt x="25600" y="11970"/>
                      <a:pt x="25769" y="11750"/>
                    </a:cubicBezTo>
                    <a:cubicBezTo>
                      <a:pt x="26717" y="10717"/>
                      <a:pt x="27631" y="9803"/>
                      <a:pt x="28546" y="8957"/>
                    </a:cubicBezTo>
                    <a:cubicBezTo>
                      <a:pt x="31576" y="8347"/>
                      <a:pt x="36435" y="7060"/>
                      <a:pt x="36943" y="4825"/>
                    </a:cubicBezTo>
                    <a:cubicBezTo>
                      <a:pt x="37095" y="4182"/>
                      <a:pt x="36977" y="3268"/>
                      <a:pt x="35775" y="2371"/>
                    </a:cubicBezTo>
                    <a:cubicBezTo>
                      <a:pt x="35013" y="1829"/>
                      <a:pt x="34234" y="1524"/>
                      <a:pt x="33438" y="1524"/>
                    </a:cubicBezTo>
                    <a:cubicBezTo>
                      <a:pt x="30916" y="1524"/>
                      <a:pt x="29036" y="4267"/>
                      <a:pt x="27987" y="6248"/>
                    </a:cubicBezTo>
                    <a:cubicBezTo>
                      <a:pt x="28393" y="4571"/>
                      <a:pt x="28275" y="2946"/>
                      <a:pt x="27767" y="1778"/>
                    </a:cubicBezTo>
                    <a:cubicBezTo>
                      <a:pt x="27259" y="644"/>
                      <a:pt x="26412" y="0"/>
                      <a:pt x="25396" y="0"/>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6"/>
              <p:cNvSpPr/>
              <p:nvPr/>
            </p:nvSpPr>
            <p:spPr>
              <a:xfrm>
                <a:off x="6289450" y="2255600"/>
                <a:ext cx="200050" cy="102850"/>
              </a:xfrm>
              <a:custGeom>
                <a:avLst/>
                <a:gdLst/>
                <a:ahLst/>
                <a:cxnLst/>
                <a:rect l="l" t="t" r="r" b="b"/>
                <a:pathLst>
                  <a:path w="8002" h="4114" extrusionOk="0">
                    <a:moveTo>
                      <a:pt x="1985" y="1"/>
                    </a:moveTo>
                    <a:cubicBezTo>
                      <a:pt x="1274" y="1"/>
                      <a:pt x="581" y="136"/>
                      <a:pt x="1" y="449"/>
                    </a:cubicBezTo>
                    <a:cubicBezTo>
                      <a:pt x="1" y="449"/>
                      <a:pt x="1416" y="4114"/>
                      <a:pt x="3867" y="4114"/>
                    </a:cubicBezTo>
                    <a:cubicBezTo>
                      <a:pt x="4317" y="4114"/>
                      <a:pt x="4800" y="3991"/>
                      <a:pt x="5317" y="3700"/>
                    </a:cubicBezTo>
                    <a:cubicBezTo>
                      <a:pt x="8001" y="2182"/>
                      <a:pt x="4845" y="1"/>
                      <a:pt x="19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6"/>
              <p:cNvSpPr/>
              <p:nvPr/>
            </p:nvSpPr>
            <p:spPr>
              <a:xfrm>
                <a:off x="6679700" y="1747725"/>
                <a:ext cx="283200" cy="143675"/>
              </a:xfrm>
              <a:custGeom>
                <a:avLst/>
                <a:gdLst/>
                <a:ahLst/>
                <a:cxnLst/>
                <a:rect l="l" t="t" r="r" b="b"/>
                <a:pathLst>
                  <a:path w="11328" h="5747" extrusionOk="0">
                    <a:moveTo>
                      <a:pt x="5386" y="1"/>
                    </a:moveTo>
                    <a:cubicBezTo>
                      <a:pt x="2229" y="1"/>
                      <a:pt x="1" y="5747"/>
                      <a:pt x="1" y="5747"/>
                    </a:cubicBezTo>
                    <a:cubicBezTo>
                      <a:pt x="1" y="5747"/>
                      <a:pt x="11327" y="3681"/>
                      <a:pt x="7230" y="668"/>
                    </a:cubicBezTo>
                    <a:cubicBezTo>
                      <a:pt x="6589" y="199"/>
                      <a:pt x="5971" y="1"/>
                      <a:pt x="53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6"/>
              <p:cNvSpPr/>
              <p:nvPr/>
            </p:nvSpPr>
            <p:spPr>
              <a:xfrm>
                <a:off x="6446900" y="2145750"/>
                <a:ext cx="246150" cy="130500"/>
              </a:xfrm>
              <a:custGeom>
                <a:avLst/>
                <a:gdLst/>
                <a:ahLst/>
                <a:cxnLst/>
                <a:rect l="l" t="t" r="r" b="b"/>
                <a:pathLst>
                  <a:path w="9846" h="5220" extrusionOk="0">
                    <a:moveTo>
                      <a:pt x="4182" y="1"/>
                    </a:moveTo>
                    <a:cubicBezTo>
                      <a:pt x="2560" y="1"/>
                      <a:pt x="892" y="407"/>
                      <a:pt x="1" y="1220"/>
                    </a:cubicBezTo>
                    <a:cubicBezTo>
                      <a:pt x="1" y="1220"/>
                      <a:pt x="2630" y="5220"/>
                      <a:pt x="5339" y="5220"/>
                    </a:cubicBezTo>
                    <a:cubicBezTo>
                      <a:pt x="6155" y="5220"/>
                      <a:pt x="6978" y="4857"/>
                      <a:pt x="7738" y="3912"/>
                    </a:cubicBezTo>
                    <a:cubicBezTo>
                      <a:pt x="9846" y="1305"/>
                      <a:pt x="7087" y="1"/>
                      <a:pt x="41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6"/>
              <p:cNvSpPr/>
              <p:nvPr/>
            </p:nvSpPr>
            <p:spPr>
              <a:xfrm>
                <a:off x="6622150" y="1961350"/>
                <a:ext cx="271525" cy="106525"/>
              </a:xfrm>
              <a:custGeom>
                <a:avLst/>
                <a:gdLst/>
                <a:ahLst/>
                <a:cxnLst/>
                <a:rect l="l" t="t" r="r" b="b"/>
                <a:pathLst>
                  <a:path w="10861" h="4261" extrusionOk="0">
                    <a:moveTo>
                      <a:pt x="4875" y="1"/>
                    </a:moveTo>
                    <a:cubicBezTo>
                      <a:pt x="3164" y="1"/>
                      <a:pt x="1318" y="601"/>
                      <a:pt x="0" y="2230"/>
                    </a:cubicBezTo>
                    <a:cubicBezTo>
                      <a:pt x="0" y="2230"/>
                      <a:pt x="3085" y="4261"/>
                      <a:pt x="6044" y="4261"/>
                    </a:cubicBezTo>
                    <a:cubicBezTo>
                      <a:pt x="6963" y="4261"/>
                      <a:pt x="7870" y="4065"/>
                      <a:pt x="8668" y="3551"/>
                    </a:cubicBezTo>
                    <a:cubicBezTo>
                      <a:pt x="10860" y="2145"/>
                      <a:pt x="8108" y="1"/>
                      <a:pt x="48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6"/>
              <p:cNvSpPr/>
              <p:nvPr/>
            </p:nvSpPr>
            <p:spPr>
              <a:xfrm>
                <a:off x="6485425" y="1709025"/>
                <a:ext cx="204825" cy="224700"/>
              </a:xfrm>
              <a:custGeom>
                <a:avLst/>
                <a:gdLst/>
                <a:ahLst/>
                <a:cxnLst/>
                <a:rect l="l" t="t" r="r" b="b"/>
                <a:pathLst>
                  <a:path w="8193" h="8988" extrusionOk="0">
                    <a:moveTo>
                      <a:pt x="5117" y="1"/>
                    </a:moveTo>
                    <a:cubicBezTo>
                      <a:pt x="4630" y="1"/>
                      <a:pt x="4073" y="247"/>
                      <a:pt x="3471" y="810"/>
                    </a:cubicBezTo>
                    <a:cubicBezTo>
                      <a:pt x="0" y="4061"/>
                      <a:pt x="4792" y="8988"/>
                      <a:pt x="4792" y="8988"/>
                    </a:cubicBezTo>
                    <a:cubicBezTo>
                      <a:pt x="8192" y="5587"/>
                      <a:pt x="7440" y="1"/>
                      <a:pt x="5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6"/>
              <p:cNvSpPr/>
              <p:nvPr/>
            </p:nvSpPr>
            <p:spPr>
              <a:xfrm>
                <a:off x="6364800" y="1854950"/>
                <a:ext cx="186400" cy="213800"/>
              </a:xfrm>
              <a:custGeom>
                <a:avLst/>
                <a:gdLst/>
                <a:ahLst/>
                <a:cxnLst/>
                <a:rect l="l" t="t" r="r" b="b"/>
                <a:pathLst>
                  <a:path w="7456" h="8552" extrusionOk="0">
                    <a:moveTo>
                      <a:pt x="3481" y="0"/>
                    </a:moveTo>
                    <a:cubicBezTo>
                      <a:pt x="2959" y="0"/>
                      <a:pt x="2441" y="360"/>
                      <a:pt x="2015" y="1204"/>
                    </a:cubicBezTo>
                    <a:cubicBezTo>
                      <a:pt x="0" y="5183"/>
                      <a:pt x="5012" y="8552"/>
                      <a:pt x="5012" y="8552"/>
                    </a:cubicBezTo>
                    <a:cubicBezTo>
                      <a:pt x="7455" y="5013"/>
                      <a:pt x="5433" y="0"/>
                      <a:pt x="34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6"/>
              <p:cNvSpPr/>
              <p:nvPr/>
            </p:nvSpPr>
            <p:spPr>
              <a:xfrm>
                <a:off x="6144275" y="1925675"/>
                <a:ext cx="214475" cy="275575"/>
              </a:xfrm>
              <a:custGeom>
                <a:avLst/>
                <a:gdLst/>
                <a:ahLst/>
                <a:cxnLst/>
                <a:rect l="l" t="t" r="r" b="b"/>
                <a:pathLst>
                  <a:path w="8579" h="11023" extrusionOk="0">
                    <a:moveTo>
                      <a:pt x="4516" y="1"/>
                    </a:moveTo>
                    <a:cubicBezTo>
                      <a:pt x="4121" y="1"/>
                      <a:pt x="3699" y="144"/>
                      <a:pt x="3268" y="457"/>
                    </a:cubicBezTo>
                    <a:cubicBezTo>
                      <a:pt x="0" y="2862"/>
                      <a:pt x="4064" y="11022"/>
                      <a:pt x="4064" y="11022"/>
                    </a:cubicBezTo>
                    <a:cubicBezTo>
                      <a:pt x="8579" y="6272"/>
                      <a:pt x="7128" y="1"/>
                      <a:pt x="45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6"/>
              <p:cNvSpPr/>
              <p:nvPr/>
            </p:nvSpPr>
            <p:spPr>
              <a:xfrm>
                <a:off x="6002900" y="1806725"/>
                <a:ext cx="788575" cy="522350"/>
              </a:xfrm>
              <a:custGeom>
                <a:avLst/>
                <a:gdLst/>
                <a:ahLst/>
                <a:cxnLst/>
                <a:rect l="l" t="t" r="r" b="b"/>
                <a:pathLst>
                  <a:path w="31543" h="20894" extrusionOk="0">
                    <a:moveTo>
                      <a:pt x="31491" y="1"/>
                    </a:moveTo>
                    <a:cubicBezTo>
                      <a:pt x="30052" y="763"/>
                      <a:pt x="28766" y="1762"/>
                      <a:pt x="27513" y="2794"/>
                    </a:cubicBezTo>
                    <a:cubicBezTo>
                      <a:pt x="26294" y="3844"/>
                      <a:pt x="25109" y="4961"/>
                      <a:pt x="23957" y="6130"/>
                    </a:cubicBezTo>
                    <a:cubicBezTo>
                      <a:pt x="21689" y="8432"/>
                      <a:pt x="19572" y="10921"/>
                      <a:pt x="17591" y="13461"/>
                    </a:cubicBezTo>
                    <a:cubicBezTo>
                      <a:pt x="16576" y="14646"/>
                      <a:pt x="15204" y="15492"/>
                      <a:pt x="13765" y="16170"/>
                    </a:cubicBezTo>
                    <a:lnTo>
                      <a:pt x="12665" y="16661"/>
                    </a:lnTo>
                    <a:lnTo>
                      <a:pt x="11530" y="17084"/>
                    </a:lnTo>
                    <a:lnTo>
                      <a:pt x="10396" y="17490"/>
                    </a:lnTo>
                    <a:lnTo>
                      <a:pt x="9245" y="17863"/>
                    </a:lnTo>
                    <a:cubicBezTo>
                      <a:pt x="6180" y="18878"/>
                      <a:pt x="3031" y="19691"/>
                      <a:pt x="1" y="20876"/>
                    </a:cubicBezTo>
                    <a:lnTo>
                      <a:pt x="18" y="20893"/>
                    </a:lnTo>
                    <a:cubicBezTo>
                      <a:pt x="3150" y="20097"/>
                      <a:pt x="6316" y="19369"/>
                      <a:pt x="9448" y="18489"/>
                    </a:cubicBezTo>
                    <a:lnTo>
                      <a:pt x="10599" y="18117"/>
                    </a:lnTo>
                    <a:lnTo>
                      <a:pt x="11767" y="17727"/>
                    </a:lnTo>
                    <a:lnTo>
                      <a:pt x="12919" y="17270"/>
                    </a:lnTo>
                    <a:lnTo>
                      <a:pt x="14036" y="16762"/>
                    </a:lnTo>
                    <a:cubicBezTo>
                      <a:pt x="15492" y="16034"/>
                      <a:pt x="16931" y="15120"/>
                      <a:pt x="17998" y="13799"/>
                    </a:cubicBezTo>
                    <a:cubicBezTo>
                      <a:pt x="19962" y="11226"/>
                      <a:pt x="21976" y="8720"/>
                      <a:pt x="24194" y="6350"/>
                    </a:cubicBezTo>
                    <a:cubicBezTo>
                      <a:pt x="25295" y="5165"/>
                      <a:pt x="26429" y="4030"/>
                      <a:pt x="27648" y="2947"/>
                    </a:cubicBezTo>
                    <a:cubicBezTo>
                      <a:pt x="28867" y="1897"/>
                      <a:pt x="30120" y="881"/>
                      <a:pt x="31542" y="69"/>
                    </a:cubicBezTo>
                    <a:lnTo>
                      <a:pt x="314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6"/>
              <p:cNvSpPr/>
              <p:nvPr/>
            </p:nvSpPr>
            <p:spPr>
              <a:xfrm>
                <a:off x="6527325" y="1996925"/>
                <a:ext cx="265000" cy="52375"/>
              </a:xfrm>
              <a:custGeom>
                <a:avLst/>
                <a:gdLst/>
                <a:ahLst/>
                <a:cxnLst/>
                <a:rect l="l" t="t" r="r" b="b"/>
                <a:pathLst>
                  <a:path w="10600" h="2095" extrusionOk="0">
                    <a:moveTo>
                      <a:pt x="8450" y="1"/>
                    </a:moveTo>
                    <a:cubicBezTo>
                      <a:pt x="8263" y="1"/>
                      <a:pt x="8076" y="5"/>
                      <a:pt x="7890" y="12"/>
                    </a:cubicBezTo>
                    <a:cubicBezTo>
                      <a:pt x="6976" y="62"/>
                      <a:pt x="6079" y="215"/>
                      <a:pt x="5181" y="384"/>
                    </a:cubicBezTo>
                    <a:cubicBezTo>
                      <a:pt x="4301" y="553"/>
                      <a:pt x="3404" y="740"/>
                      <a:pt x="2540" y="1027"/>
                    </a:cubicBezTo>
                    <a:cubicBezTo>
                      <a:pt x="1677" y="1332"/>
                      <a:pt x="796" y="1654"/>
                      <a:pt x="1" y="2077"/>
                    </a:cubicBezTo>
                    <a:lnTo>
                      <a:pt x="1" y="2094"/>
                    </a:lnTo>
                    <a:lnTo>
                      <a:pt x="2625" y="1349"/>
                    </a:lnTo>
                    <a:cubicBezTo>
                      <a:pt x="3505" y="1095"/>
                      <a:pt x="4352" y="841"/>
                      <a:pt x="5249" y="638"/>
                    </a:cubicBezTo>
                    <a:cubicBezTo>
                      <a:pt x="6113" y="418"/>
                      <a:pt x="7027" y="266"/>
                      <a:pt x="7907" y="181"/>
                    </a:cubicBezTo>
                    <a:cubicBezTo>
                      <a:pt x="8268" y="147"/>
                      <a:pt x="8629" y="124"/>
                      <a:pt x="8990" y="124"/>
                    </a:cubicBezTo>
                    <a:cubicBezTo>
                      <a:pt x="9527" y="124"/>
                      <a:pt x="10063" y="175"/>
                      <a:pt x="10599" y="316"/>
                    </a:cubicBezTo>
                    <a:lnTo>
                      <a:pt x="10599" y="266"/>
                    </a:lnTo>
                    <a:cubicBezTo>
                      <a:pt x="9911" y="63"/>
                      <a:pt x="9181" y="1"/>
                      <a:pt x="84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6"/>
              <p:cNvSpPr/>
              <p:nvPr/>
            </p:nvSpPr>
            <p:spPr>
              <a:xfrm>
                <a:off x="6462575" y="1934975"/>
                <a:ext cx="34725" cy="175275"/>
              </a:xfrm>
              <a:custGeom>
                <a:avLst/>
                <a:gdLst/>
                <a:ahLst/>
                <a:cxnLst/>
                <a:rect l="l" t="t" r="r" b="b"/>
                <a:pathLst>
                  <a:path w="1389" h="7011" extrusionOk="0">
                    <a:moveTo>
                      <a:pt x="17" y="1"/>
                    </a:moveTo>
                    <a:lnTo>
                      <a:pt x="0" y="18"/>
                    </a:lnTo>
                    <a:lnTo>
                      <a:pt x="339" y="864"/>
                    </a:lnTo>
                    <a:cubicBezTo>
                      <a:pt x="423" y="1169"/>
                      <a:pt x="525" y="1440"/>
                      <a:pt x="610" y="1728"/>
                    </a:cubicBezTo>
                    <a:cubicBezTo>
                      <a:pt x="779" y="2303"/>
                      <a:pt x="931" y="2896"/>
                      <a:pt x="982" y="3488"/>
                    </a:cubicBezTo>
                    <a:cubicBezTo>
                      <a:pt x="1016" y="4081"/>
                      <a:pt x="999" y="4674"/>
                      <a:pt x="965" y="5266"/>
                    </a:cubicBezTo>
                    <a:cubicBezTo>
                      <a:pt x="900" y="5840"/>
                      <a:pt x="802" y="6398"/>
                      <a:pt x="597" y="6955"/>
                    </a:cubicBezTo>
                    <a:lnTo>
                      <a:pt x="597" y="6955"/>
                    </a:lnTo>
                    <a:cubicBezTo>
                      <a:pt x="798" y="6719"/>
                      <a:pt x="932" y="6449"/>
                      <a:pt x="1050" y="6147"/>
                    </a:cubicBezTo>
                    <a:cubicBezTo>
                      <a:pt x="1151" y="5876"/>
                      <a:pt x="1219" y="5554"/>
                      <a:pt x="1270" y="5266"/>
                    </a:cubicBezTo>
                    <a:cubicBezTo>
                      <a:pt x="1389" y="4657"/>
                      <a:pt x="1321" y="4030"/>
                      <a:pt x="1236" y="3421"/>
                    </a:cubicBezTo>
                    <a:cubicBezTo>
                      <a:pt x="1151" y="2811"/>
                      <a:pt x="965" y="2219"/>
                      <a:pt x="762" y="1643"/>
                    </a:cubicBezTo>
                    <a:cubicBezTo>
                      <a:pt x="661" y="1355"/>
                      <a:pt x="542" y="1084"/>
                      <a:pt x="423" y="797"/>
                    </a:cubicBezTo>
                    <a:lnTo>
                      <a:pt x="17" y="1"/>
                    </a:lnTo>
                    <a:close/>
                    <a:moveTo>
                      <a:pt x="597" y="6955"/>
                    </a:moveTo>
                    <a:lnTo>
                      <a:pt x="597" y="6955"/>
                    </a:lnTo>
                    <a:cubicBezTo>
                      <a:pt x="595" y="6956"/>
                      <a:pt x="594" y="6958"/>
                      <a:pt x="593" y="6959"/>
                    </a:cubicBezTo>
                    <a:lnTo>
                      <a:pt x="576" y="7010"/>
                    </a:lnTo>
                    <a:cubicBezTo>
                      <a:pt x="583" y="6992"/>
                      <a:pt x="590" y="6973"/>
                      <a:pt x="597" y="69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6"/>
              <p:cNvSpPr/>
              <p:nvPr/>
            </p:nvSpPr>
            <p:spPr>
              <a:xfrm>
                <a:off x="6592925" y="1780500"/>
                <a:ext cx="24575" cy="195575"/>
              </a:xfrm>
              <a:custGeom>
                <a:avLst/>
                <a:gdLst/>
                <a:ahLst/>
                <a:cxnLst/>
                <a:rect l="l" t="t" r="r" b="b"/>
                <a:pathLst>
                  <a:path w="983" h="7823" extrusionOk="0">
                    <a:moveTo>
                      <a:pt x="136" y="0"/>
                    </a:moveTo>
                    <a:lnTo>
                      <a:pt x="119" y="17"/>
                    </a:lnTo>
                    <a:cubicBezTo>
                      <a:pt x="441" y="610"/>
                      <a:pt x="610" y="1236"/>
                      <a:pt x="695" y="1896"/>
                    </a:cubicBezTo>
                    <a:cubicBezTo>
                      <a:pt x="780" y="2557"/>
                      <a:pt x="763" y="3217"/>
                      <a:pt x="695" y="3877"/>
                    </a:cubicBezTo>
                    <a:cubicBezTo>
                      <a:pt x="627" y="4521"/>
                      <a:pt x="492" y="5164"/>
                      <a:pt x="373" y="5824"/>
                    </a:cubicBezTo>
                    <a:cubicBezTo>
                      <a:pt x="272" y="6468"/>
                      <a:pt x="119" y="7128"/>
                      <a:pt x="1" y="7788"/>
                    </a:cubicBezTo>
                    <a:lnTo>
                      <a:pt x="35" y="7822"/>
                    </a:lnTo>
                    <a:cubicBezTo>
                      <a:pt x="339" y="7213"/>
                      <a:pt x="543" y="6586"/>
                      <a:pt x="712" y="5926"/>
                    </a:cubicBezTo>
                    <a:cubicBezTo>
                      <a:pt x="864" y="5266"/>
                      <a:pt x="949" y="4588"/>
                      <a:pt x="966" y="3911"/>
                    </a:cubicBezTo>
                    <a:cubicBezTo>
                      <a:pt x="983" y="3234"/>
                      <a:pt x="983" y="2540"/>
                      <a:pt x="864" y="1879"/>
                    </a:cubicBezTo>
                    <a:cubicBezTo>
                      <a:pt x="729" y="1202"/>
                      <a:pt x="509" y="576"/>
                      <a:pt x="1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6"/>
              <p:cNvSpPr/>
              <p:nvPr/>
            </p:nvSpPr>
            <p:spPr>
              <a:xfrm>
                <a:off x="6413050" y="2170150"/>
                <a:ext cx="187100" cy="38700"/>
              </a:xfrm>
              <a:custGeom>
                <a:avLst/>
                <a:gdLst/>
                <a:ahLst/>
                <a:cxnLst/>
                <a:rect l="l" t="t" r="r" b="b"/>
                <a:pathLst>
                  <a:path w="7484" h="1548" extrusionOk="0">
                    <a:moveTo>
                      <a:pt x="2554" y="0"/>
                    </a:moveTo>
                    <a:cubicBezTo>
                      <a:pt x="2345" y="0"/>
                      <a:pt x="2137" y="8"/>
                      <a:pt x="1930" y="24"/>
                    </a:cubicBezTo>
                    <a:cubicBezTo>
                      <a:pt x="1270" y="92"/>
                      <a:pt x="610" y="193"/>
                      <a:pt x="0" y="414"/>
                    </a:cubicBezTo>
                    <a:lnTo>
                      <a:pt x="17" y="481"/>
                    </a:lnTo>
                    <a:cubicBezTo>
                      <a:pt x="678" y="430"/>
                      <a:pt x="1338" y="414"/>
                      <a:pt x="1964" y="397"/>
                    </a:cubicBezTo>
                    <a:cubicBezTo>
                      <a:pt x="2419" y="373"/>
                      <a:pt x="2874" y="349"/>
                      <a:pt x="3329" y="349"/>
                    </a:cubicBezTo>
                    <a:cubicBezTo>
                      <a:pt x="3517" y="349"/>
                      <a:pt x="3706" y="353"/>
                      <a:pt x="3894" y="363"/>
                    </a:cubicBezTo>
                    <a:cubicBezTo>
                      <a:pt x="4521" y="414"/>
                      <a:pt x="5164" y="498"/>
                      <a:pt x="5774" y="684"/>
                    </a:cubicBezTo>
                    <a:cubicBezTo>
                      <a:pt x="6366" y="854"/>
                      <a:pt x="6959" y="1158"/>
                      <a:pt x="7467" y="1548"/>
                    </a:cubicBezTo>
                    <a:lnTo>
                      <a:pt x="7484" y="1531"/>
                    </a:lnTo>
                    <a:cubicBezTo>
                      <a:pt x="7027" y="1091"/>
                      <a:pt x="6434" y="752"/>
                      <a:pt x="5808" y="515"/>
                    </a:cubicBezTo>
                    <a:cubicBezTo>
                      <a:pt x="5198" y="278"/>
                      <a:pt x="4538" y="176"/>
                      <a:pt x="3894" y="92"/>
                    </a:cubicBezTo>
                    <a:cubicBezTo>
                      <a:pt x="3446" y="34"/>
                      <a:pt x="2997" y="0"/>
                      <a:pt x="25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6"/>
              <p:cNvSpPr/>
              <p:nvPr/>
            </p:nvSpPr>
            <p:spPr>
              <a:xfrm>
                <a:off x="6167975" y="2026825"/>
                <a:ext cx="103725" cy="254825"/>
              </a:xfrm>
              <a:custGeom>
                <a:avLst/>
                <a:gdLst/>
                <a:ahLst/>
                <a:cxnLst/>
                <a:rect l="l" t="t" r="r" b="b"/>
                <a:pathLst>
                  <a:path w="4149" h="10193" extrusionOk="0">
                    <a:moveTo>
                      <a:pt x="3979" y="1"/>
                    </a:moveTo>
                    <a:lnTo>
                      <a:pt x="4013" y="1474"/>
                    </a:lnTo>
                    <a:cubicBezTo>
                      <a:pt x="4013" y="1948"/>
                      <a:pt x="3979" y="2439"/>
                      <a:pt x="3962" y="2930"/>
                    </a:cubicBezTo>
                    <a:cubicBezTo>
                      <a:pt x="3895" y="3421"/>
                      <a:pt x="3861" y="3895"/>
                      <a:pt x="3759" y="4369"/>
                    </a:cubicBezTo>
                    <a:cubicBezTo>
                      <a:pt x="3658" y="4826"/>
                      <a:pt x="3573" y="5317"/>
                      <a:pt x="3404" y="5757"/>
                    </a:cubicBezTo>
                    <a:cubicBezTo>
                      <a:pt x="3116" y="6671"/>
                      <a:pt x="2693" y="7535"/>
                      <a:pt x="2134" y="8297"/>
                    </a:cubicBezTo>
                    <a:cubicBezTo>
                      <a:pt x="1998" y="8466"/>
                      <a:pt x="1863" y="8686"/>
                      <a:pt x="1694" y="8855"/>
                    </a:cubicBezTo>
                    <a:cubicBezTo>
                      <a:pt x="1524" y="9025"/>
                      <a:pt x="1372" y="9211"/>
                      <a:pt x="1186" y="9363"/>
                    </a:cubicBezTo>
                    <a:cubicBezTo>
                      <a:pt x="830" y="9685"/>
                      <a:pt x="441" y="9956"/>
                      <a:pt x="1" y="10159"/>
                    </a:cubicBezTo>
                    <a:lnTo>
                      <a:pt x="1" y="10193"/>
                    </a:lnTo>
                    <a:cubicBezTo>
                      <a:pt x="475" y="10057"/>
                      <a:pt x="915" y="9820"/>
                      <a:pt x="1321" y="9533"/>
                    </a:cubicBezTo>
                    <a:cubicBezTo>
                      <a:pt x="1744" y="9228"/>
                      <a:pt x="2066" y="8872"/>
                      <a:pt x="2388" y="8500"/>
                    </a:cubicBezTo>
                    <a:cubicBezTo>
                      <a:pt x="3031" y="7704"/>
                      <a:pt x="3404" y="6773"/>
                      <a:pt x="3658" y="5825"/>
                    </a:cubicBezTo>
                    <a:cubicBezTo>
                      <a:pt x="3827" y="5368"/>
                      <a:pt x="3895" y="4877"/>
                      <a:pt x="3979" y="4386"/>
                    </a:cubicBezTo>
                    <a:cubicBezTo>
                      <a:pt x="4064" y="3895"/>
                      <a:pt x="4081" y="3421"/>
                      <a:pt x="4132" y="2930"/>
                    </a:cubicBezTo>
                    <a:cubicBezTo>
                      <a:pt x="4132" y="2439"/>
                      <a:pt x="4149" y="1948"/>
                      <a:pt x="4132" y="1474"/>
                    </a:cubicBezTo>
                    <a:lnTo>
                      <a:pt x="401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6"/>
              <p:cNvSpPr/>
              <p:nvPr/>
            </p:nvSpPr>
            <p:spPr>
              <a:xfrm>
                <a:off x="6246275" y="2257450"/>
                <a:ext cx="150300" cy="53850"/>
              </a:xfrm>
              <a:custGeom>
                <a:avLst/>
                <a:gdLst/>
                <a:ahLst/>
                <a:cxnLst/>
                <a:rect l="l" t="t" r="r" b="b"/>
                <a:pathLst>
                  <a:path w="6012" h="2154" extrusionOk="0">
                    <a:moveTo>
                      <a:pt x="163" y="1"/>
                    </a:moveTo>
                    <a:cubicBezTo>
                      <a:pt x="115" y="1"/>
                      <a:pt x="66" y="1"/>
                      <a:pt x="18" y="3"/>
                    </a:cubicBezTo>
                    <a:lnTo>
                      <a:pt x="1" y="54"/>
                    </a:lnTo>
                    <a:cubicBezTo>
                      <a:pt x="526" y="223"/>
                      <a:pt x="1033" y="341"/>
                      <a:pt x="1541" y="494"/>
                    </a:cubicBezTo>
                    <a:cubicBezTo>
                      <a:pt x="2049" y="629"/>
                      <a:pt x="2591" y="731"/>
                      <a:pt x="3099" y="883"/>
                    </a:cubicBezTo>
                    <a:cubicBezTo>
                      <a:pt x="3607" y="1019"/>
                      <a:pt x="4115" y="1188"/>
                      <a:pt x="4589" y="1408"/>
                    </a:cubicBezTo>
                    <a:cubicBezTo>
                      <a:pt x="5080" y="1594"/>
                      <a:pt x="5554" y="1848"/>
                      <a:pt x="5994" y="2153"/>
                    </a:cubicBezTo>
                    <a:lnTo>
                      <a:pt x="6011" y="2119"/>
                    </a:lnTo>
                    <a:cubicBezTo>
                      <a:pt x="5588" y="1781"/>
                      <a:pt x="5148" y="1510"/>
                      <a:pt x="4657" y="1256"/>
                    </a:cubicBezTo>
                    <a:cubicBezTo>
                      <a:pt x="4183" y="1002"/>
                      <a:pt x="3692" y="816"/>
                      <a:pt x="3167" y="629"/>
                    </a:cubicBezTo>
                    <a:cubicBezTo>
                      <a:pt x="2676" y="426"/>
                      <a:pt x="2151" y="257"/>
                      <a:pt x="1626" y="155"/>
                    </a:cubicBezTo>
                    <a:cubicBezTo>
                      <a:pt x="1147" y="78"/>
                      <a:pt x="668" y="1"/>
                      <a:pt x="1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6"/>
            <p:cNvSpPr/>
            <p:nvPr/>
          </p:nvSpPr>
          <p:spPr>
            <a:xfrm>
              <a:off x="67275" y="3923761"/>
              <a:ext cx="50400" cy="53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6"/>
            <p:cNvSpPr/>
            <p:nvPr/>
          </p:nvSpPr>
          <p:spPr>
            <a:xfrm>
              <a:off x="166025" y="4200250"/>
              <a:ext cx="50400" cy="53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6"/>
            <p:cNvSpPr/>
            <p:nvPr/>
          </p:nvSpPr>
          <p:spPr>
            <a:xfrm>
              <a:off x="102307" y="4431643"/>
              <a:ext cx="50400" cy="53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0" name="Google Shape;350;p6"/>
          <p:cNvGrpSpPr/>
          <p:nvPr/>
        </p:nvGrpSpPr>
        <p:grpSpPr>
          <a:xfrm>
            <a:off x="11506168" y="1249133"/>
            <a:ext cx="974705" cy="991323"/>
            <a:chOff x="8473550" y="282850"/>
            <a:chExt cx="731029" cy="743492"/>
          </a:xfrm>
        </p:grpSpPr>
        <p:sp>
          <p:nvSpPr>
            <p:cNvPr id="351" name="Google Shape;351;p6"/>
            <p:cNvSpPr/>
            <p:nvPr/>
          </p:nvSpPr>
          <p:spPr>
            <a:xfrm>
              <a:off x="8473550" y="282850"/>
              <a:ext cx="731029" cy="743492"/>
            </a:xfrm>
            <a:custGeom>
              <a:avLst/>
              <a:gdLst/>
              <a:ahLst/>
              <a:cxnLst/>
              <a:rect l="l" t="t" r="r" b="b"/>
              <a:pathLst>
                <a:path w="29035" h="29530" extrusionOk="0">
                  <a:moveTo>
                    <a:pt x="12923" y="1"/>
                  </a:moveTo>
                  <a:cubicBezTo>
                    <a:pt x="11686" y="1"/>
                    <a:pt x="10586" y="606"/>
                    <a:pt x="10064" y="1623"/>
                  </a:cubicBezTo>
                  <a:cubicBezTo>
                    <a:pt x="9871" y="1980"/>
                    <a:pt x="9789" y="2365"/>
                    <a:pt x="9761" y="2750"/>
                  </a:cubicBezTo>
                  <a:lnTo>
                    <a:pt x="9651" y="2750"/>
                  </a:lnTo>
                  <a:cubicBezTo>
                    <a:pt x="9046" y="2750"/>
                    <a:pt x="8496" y="2915"/>
                    <a:pt x="8002" y="3218"/>
                  </a:cubicBezTo>
                  <a:cubicBezTo>
                    <a:pt x="7424" y="3602"/>
                    <a:pt x="6984" y="4235"/>
                    <a:pt x="6737" y="4977"/>
                  </a:cubicBezTo>
                  <a:cubicBezTo>
                    <a:pt x="6682" y="5225"/>
                    <a:pt x="6599" y="5472"/>
                    <a:pt x="6572" y="5692"/>
                  </a:cubicBezTo>
                  <a:lnTo>
                    <a:pt x="6269" y="5692"/>
                  </a:lnTo>
                  <a:cubicBezTo>
                    <a:pt x="5747" y="5692"/>
                    <a:pt x="5225" y="5830"/>
                    <a:pt x="4785" y="6104"/>
                  </a:cubicBezTo>
                  <a:cubicBezTo>
                    <a:pt x="3767" y="6737"/>
                    <a:pt x="3300" y="7892"/>
                    <a:pt x="3438" y="9321"/>
                  </a:cubicBezTo>
                  <a:cubicBezTo>
                    <a:pt x="2448" y="9459"/>
                    <a:pt x="2063" y="9624"/>
                    <a:pt x="1898" y="9734"/>
                  </a:cubicBezTo>
                  <a:cubicBezTo>
                    <a:pt x="716" y="10311"/>
                    <a:pt x="1" y="11466"/>
                    <a:pt x="56" y="12648"/>
                  </a:cubicBezTo>
                  <a:cubicBezTo>
                    <a:pt x="138" y="14050"/>
                    <a:pt x="1210" y="14958"/>
                    <a:pt x="2035" y="15508"/>
                  </a:cubicBezTo>
                  <a:cubicBezTo>
                    <a:pt x="5252" y="17735"/>
                    <a:pt x="9239" y="18972"/>
                    <a:pt x="13253" y="18972"/>
                  </a:cubicBezTo>
                  <a:cubicBezTo>
                    <a:pt x="13913" y="18972"/>
                    <a:pt x="14573" y="18944"/>
                    <a:pt x="15233" y="18862"/>
                  </a:cubicBezTo>
                  <a:cubicBezTo>
                    <a:pt x="15728" y="18999"/>
                    <a:pt x="16882" y="19247"/>
                    <a:pt x="17845" y="19247"/>
                  </a:cubicBezTo>
                  <a:cubicBezTo>
                    <a:pt x="17982" y="19247"/>
                    <a:pt x="18120" y="19247"/>
                    <a:pt x="18257" y="19219"/>
                  </a:cubicBezTo>
                  <a:cubicBezTo>
                    <a:pt x="18697" y="19164"/>
                    <a:pt x="19109" y="19082"/>
                    <a:pt x="19494" y="18889"/>
                  </a:cubicBezTo>
                  <a:cubicBezTo>
                    <a:pt x="22161" y="21721"/>
                    <a:pt x="24306" y="24993"/>
                    <a:pt x="25845" y="28567"/>
                  </a:cubicBezTo>
                  <a:cubicBezTo>
                    <a:pt x="26093" y="29145"/>
                    <a:pt x="26670" y="29530"/>
                    <a:pt x="27275" y="29530"/>
                  </a:cubicBezTo>
                  <a:cubicBezTo>
                    <a:pt x="27825" y="29530"/>
                    <a:pt x="28347" y="29255"/>
                    <a:pt x="28650" y="28760"/>
                  </a:cubicBezTo>
                  <a:cubicBezTo>
                    <a:pt x="28980" y="28292"/>
                    <a:pt x="29035" y="27743"/>
                    <a:pt x="28842" y="27220"/>
                  </a:cubicBezTo>
                  <a:cubicBezTo>
                    <a:pt x="27083" y="23151"/>
                    <a:pt x="24608" y="19522"/>
                    <a:pt x="21529" y="16332"/>
                  </a:cubicBezTo>
                  <a:cubicBezTo>
                    <a:pt x="21749" y="15095"/>
                    <a:pt x="21556" y="13748"/>
                    <a:pt x="20924" y="12648"/>
                  </a:cubicBezTo>
                  <a:cubicBezTo>
                    <a:pt x="20979" y="11686"/>
                    <a:pt x="20787" y="10641"/>
                    <a:pt x="20512" y="9486"/>
                  </a:cubicBezTo>
                  <a:cubicBezTo>
                    <a:pt x="19824" y="6792"/>
                    <a:pt x="18504" y="4262"/>
                    <a:pt x="16662" y="2118"/>
                  </a:cubicBezTo>
                  <a:cubicBezTo>
                    <a:pt x="16057" y="1403"/>
                    <a:pt x="15205" y="551"/>
                    <a:pt x="13995" y="166"/>
                  </a:cubicBezTo>
                  <a:cubicBezTo>
                    <a:pt x="13638" y="56"/>
                    <a:pt x="13308" y="1"/>
                    <a:pt x="12923" y="1"/>
                  </a:cubicBezTo>
                  <a:close/>
                </a:path>
              </a:pathLst>
            </a:custGeom>
            <a:solidFill>
              <a:schemeClr val="lt1"/>
            </a:solidFill>
            <a:ln>
              <a:noFill/>
            </a:ln>
            <a:effectLst>
              <a:outerShdw blurRad="42863" dist="28575" dir="6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b="1"/>
            </a:p>
          </p:txBody>
        </p:sp>
        <p:sp>
          <p:nvSpPr>
            <p:cNvPr id="352" name="Google Shape;352;p6"/>
            <p:cNvSpPr/>
            <p:nvPr/>
          </p:nvSpPr>
          <p:spPr>
            <a:xfrm>
              <a:off x="8505401" y="554230"/>
              <a:ext cx="408455" cy="175689"/>
            </a:xfrm>
            <a:custGeom>
              <a:avLst/>
              <a:gdLst/>
              <a:ahLst/>
              <a:cxnLst/>
              <a:rect l="l" t="t" r="r" b="b"/>
              <a:pathLst>
                <a:path w="16223" h="6978" extrusionOk="0">
                  <a:moveTo>
                    <a:pt x="3987" y="1"/>
                  </a:moveTo>
                  <a:cubicBezTo>
                    <a:pt x="3300" y="1"/>
                    <a:pt x="1760" y="55"/>
                    <a:pt x="1155" y="358"/>
                  </a:cubicBezTo>
                  <a:cubicBezTo>
                    <a:pt x="523" y="660"/>
                    <a:pt x="0" y="1293"/>
                    <a:pt x="83" y="1980"/>
                  </a:cubicBezTo>
                  <a:cubicBezTo>
                    <a:pt x="110" y="2750"/>
                    <a:pt x="798" y="3355"/>
                    <a:pt x="1430" y="3767"/>
                  </a:cubicBezTo>
                  <a:cubicBezTo>
                    <a:pt x="4472" y="5853"/>
                    <a:pt x="8132" y="6977"/>
                    <a:pt x="11799" y="6977"/>
                  </a:cubicBezTo>
                  <a:cubicBezTo>
                    <a:pt x="12773" y="6977"/>
                    <a:pt x="13747" y="6898"/>
                    <a:pt x="14710" y="6737"/>
                  </a:cubicBezTo>
                  <a:cubicBezTo>
                    <a:pt x="15205" y="6682"/>
                    <a:pt x="15727" y="6544"/>
                    <a:pt x="15947" y="6132"/>
                  </a:cubicBezTo>
                  <a:cubicBezTo>
                    <a:pt x="16222" y="5719"/>
                    <a:pt x="16085" y="5142"/>
                    <a:pt x="15782" y="4757"/>
                  </a:cubicBezTo>
                  <a:cubicBezTo>
                    <a:pt x="15480" y="4372"/>
                    <a:pt x="15040" y="4125"/>
                    <a:pt x="14573" y="3932"/>
                  </a:cubicBezTo>
                  <a:cubicBezTo>
                    <a:pt x="10916" y="2173"/>
                    <a:pt x="8771" y="880"/>
                    <a:pt x="4757" y="248"/>
                  </a:cubicBezTo>
                  <a:lnTo>
                    <a:pt x="398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6"/>
            <p:cNvSpPr/>
            <p:nvPr/>
          </p:nvSpPr>
          <p:spPr>
            <a:xfrm>
              <a:off x="8746312" y="323162"/>
              <a:ext cx="218088" cy="386827"/>
            </a:xfrm>
            <a:custGeom>
              <a:avLst/>
              <a:gdLst/>
              <a:ahLst/>
              <a:cxnLst/>
              <a:rect l="l" t="t" r="r" b="b"/>
              <a:pathLst>
                <a:path w="8662" h="15364" extrusionOk="0">
                  <a:moveTo>
                    <a:pt x="1957" y="0"/>
                  </a:moveTo>
                  <a:cubicBezTo>
                    <a:pt x="1299" y="0"/>
                    <a:pt x="638" y="299"/>
                    <a:pt x="330" y="874"/>
                  </a:cubicBezTo>
                  <a:cubicBezTo>
                    <a:pt x="1" y="1534"/>
                    <a:pt x="193" y="2304"/>
                    <a:pt x="440" y="3046"/>
                  </a:cubicBezTo>
                  <a:cubicBezTo>
                    <a:pt x="1760" y="6895"/>
                    <a:pt x="3740" y="10497"/>
                    <a:pt x="6297" y="13659"/>
                  </a:cubicBezTo>
                  <a:lnTo>
                    <a:pt x="6709" y="15364"/>
                  </a:lnTo>
                  <a:cubicBezTo>
                    <a:pt x="7699" y="14621"/>
                    <a:pt x="8304" y="13412"/>
                    <a:pt x="8496" y="12174"/>
                  </a:cubicBezTo>
                  <a:cubicBezTo>
                    <a:pt x="8661" y="10937"/>
                    <a:pt x="8496" y="9672"/>
                    <a:pt x="8166" y="8463"/>
                  </a:cubicBezTo>
                  <a:cubicBezTo>
                    <a:pt x="7561" y="5961"/>
                    <a:pt x="6324" y="3624"/>
                    <a:pt x="4647" y="1672"/>
                  </a:cubicBezTo>
                  <a:cubicBezTo>
                    <a:pt x="4097" y="1012"/>
                    <a:pt x="3437" y="352"/>
                    <a:pt x="2612" y="104"/>
                  </a:cubicBezTo>
                  <a:cubicBezTo>
                    <a:pt x="2404" y="35"/>
                    <a:pt x="2181" y="0"/>
                    <a:pt x="19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6"/>
            <p:cNvSpPr/>
            <p:nvPr/>
          </p:nvSpPr>
          <p:spPr>
            <a:xfrm>
              <a:off x="8588466" y="392505"/>
              <a:ext cx="356539" cy="307770"/>
            </a:xfrm>
            <a:custGeom>
              <a:avLst/>
              <a:gdLst/>
              <a:ahLst/>
              <a:cxnLst/>
              <a:rect l="l" t="t" r="r" b="b"/>
              <a:pathLst>
                <a:path w="14161" h="12224" extrusionOk="0">
                  <a:moveTo>
                    <a:pt x="4944" y="0"/>
                  </a:moveTo>
                  <a:cubicBezTo>
                    <a:pt x="4632" y="0"/>
                    <a:pt x="4335" y="68"/>
                    <a:pt x="4070" y="237"/>
                  </a:cubicBezTo>
                  <a:cubicBezTo>
                    <a:pt x="3685" y="485"/>
                    <a:pt x="3493" y="870"/>
                    <a:pt x="3355" y="1282"/>
                  </a:cubicBezTo>
                  <a:cubicBezTo>
                    <a:pt x="3080" y="2107"/>
                    <a:pt x="3163" y="3069"/>
                    <a:pt x="3630" y="3812"/>
                  </a:cubicBezTo>
                  <a:cubicBezTo>
                    <a:pt x="3034" y="3394"/>
                    <a:pt x="2295" y="2963"/>
                    <a:pt x="1598" y="2963"/>
                  </a:cubicBezTo>
                  <a:cubicBezTo>
                    <a:pt x="1331" y="2963"/>
                    <a:pt x="1070" y="3027"/>
                    <a:pt x="826" y="3179"/>
                  </a:cubicBezTo>
                  <a:cubicBezTo>
                    <a:pt x="56" y="3647"/>
                    <a:pt x="1" y="4801"/>
                    <a:pt x="248" y="5709"/>
                  </a:cubicBezTo>
                  <a:cubicBezTo>
                    <a:pt x="743" y="7468"/>
                    <a:pt x="1843" y="9035"/>
                    <a:pt x="3355" y="10053"/>
                  </a:cubicBezTo>
                  <a:cubicBezTo>
                    <a:pt x="4180" y="10603"/>
                    <a:pt x="5060" y="10960"/>
                    <a:pt x="5995" y="11290"/>
                  </a:cubicBezTo>
                  <a:cubicBezTo>
                    <a:pt x="7860" y="11890"/>
                    <a:pt x="9860" y="12223"/>
                    <a:pt x="11862" y="12223"/>
                  </a:cubicBezTo>
                  <a:cubicBezTo>
                    <a:pt x="12428" y="12223"/>
                    <a:pt x="12993" y="12197"/>
                    <a:pt x="13556" y="12142"/>
                  </a:cubicBezTo>
                  <a:lnTo>
                    <a:pt x="14160" y="11153"/>
                  </a:lnTo>
                  <a:cubicBezTo>
                    <a:pt x="13721" y="6533"/>
                    <a:pt x="10696" y="2272"/>
                    <a:pt x="6462" y="375"/>
                  </a:cubicBezTo>
                  <a:cubicBezTo>
                    <a:pt x="5972" y="172"/>
                    <a:pt x="5440" y="0"/>
                    <a:pt x="4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5" name="Google Shape;355;p6"/>
            <p:cNvGrpSpPr/>
            <p:nvPr/>
          </p:nvGrpSpPr>
          <p:grpSpPr>
            <a:xfrm>
              <a:off x="8608836" y="398220"/>
              <a:ext cx="556591" cy="599369"/>
              <a:chOff x="8608836" y="398220"/>
              <a:chExt cx="556591" cy="599369"/>
            </a:xfrm>
          </p:grpSpPr>
          <p:sp>
            <p:nvSpPr>
              <p:cNvPr id="356" name="Google Shape;356;p6"/>
              <p:cNvSpPr/>
              <p:nvPr/>
            </p:nvSpPr>
            <p:spPr>
              <a:xfrm>
                <a:off x="8608836" y="651748"/>
                <a:ext cx="275945" cy="70975"/>
              </a:xfrm>
              <a:custGeom>
                <a:avLst/>
                <a:gdLst/>
                <a:ahLst/>
                <a:cxnLst/>
                <a:rect l="l" t="t" r="r" b="b"/>
                <a:pathLst>
                  <a:path w="10960" h="2819" extrusionOk="0">
                    <a:moveTo>
                      <a:pt x="291" y="1"/>
                    </a:moveTo>
                    <a:cubicBezTo>
                      <a:pt x="105" y="1"/>
                      <a:pt x="0" y="273"/>
                      <a:pt x="209" y="389"/>
                    </a:cubicBezTo>
                    <a:cubicBezTo>
                      <a:pt x="3236" y="1993"/>
                      <a:pt x="6605" y="2818"/>
                      <a:pt x="10039" y="2818"/>
                    </a:cubicBezTo>
                    <a:cubicBezTo>
                      <a:pt x="10254" y="2818"/>
                      <a:pt x="10469" y="2815"/>
                      <a:pt x="10684" y="2809"/>
                    </a:cubicBezTo>
                    <a:cubicBezTo>
                      <a:pt x="10959" y="2809"/>
                      <a:pt x="10959" y="2396"/>
                      <a:pt x="10684" y="2396"/>
                    </a:cubicBezTo>
                    <a:cubicBezTo>
                      <a:pt x="10479" y="2403"/>
                      <a:pt x="10274" y="2406"/>
                      <a:pt x="10069" y="2406"/>
                    </a:cubicBezTo>
                    <a:cubicBezTo>
                      <a:pt x="6704" y="2406"/>
                      <a:pt x="3382" y="1561"/>
                      <a:pt x="402" y="32"/>
                    </a:cubicBezTo>
                    <a:cubicBezTo>
                      <a:pt x="363" y="10"/>
                      <a:pt x="325" y="1"/>
                      <a:pt x="2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6"/>
              <p:cNvSpPr/>
              <p:nvPr/>
            </p:nvSpPr>
            <p:spPr>
              <a:xfrm>
                <a:off x="8837535" y="398220"/>
                <a:ext cx="120625" cy="233823"/>
              </a:xfrm>
              <a:custGeom>
                <a:avLst/>
                <a:gdLst/>
                <a:ahLst/>
                <a:cxnLst/>
                <a:rect l="l" t="t" r="r" b="b"/>
                <a:pathLst>
                  <a:path w="4791" h="9287" extrusionOk="0">
                    <a:moveTo>
                      <a:pt x="317" y="1"/>
                    </a:moveTo>
                    <a:cubicBezTo>
                      <a:pt x="157" y="1"/>
                      <a:pt x="1" y="150"/>
                      <a:pt x="117" y="285"/>
                    </a:cubicBezTo>
                    <a:cubicBezTo>
                      <a:pt x="1079" y="1577"/>
                      <a:pt x="2014" y="2870"/>
                      <a:pt x="2756" y="4244"/>
                    </a:cubicBezTo>
                    <a:cubicBezTo>
                      <a:pt x="3554" y="5702"/>
                      <a:pt x="4378" y="7379"/>
                      <a:pt x="4323" y="9056"/>
                    </a:cubicBezTo>
                    <a:cubicBezTo>
                      <a:pt x="4323" y="9211"/>
                      <a:pt x="4439" y="9286"/>
                      <a:pt x="4551" y="9286"/>
                    </a:cubicBezTo>
                    <a:cubicBezTo>
                      <a:pt x="4659" y="9286"/>
                      <a:pt x="4763" y="9218"/>
                      <a:pt x="4763" y="9083"/>
                    </a:cubicBezTo>
                    <a:cubicBezTo>
                      <a:pt x="4791" y="7406"/>
                      <a:pt x="4076" y="5757"/>
                      <a:pt x="3279" y="4327"/>
                    </a:cubicBezTo>
                    <a:cubicBezTo>
                      <a:pt x="2481" y="2842"/>
                      <a:pt x="1491" y="1440"/>
                      <a:pt x="502" y="93"/>
                    </a:cubicBezTo>
                    <a:cubicBezTo>
                      <a:pt x="453" y="27"/>
                      <a:pt x="384" y="1"/>
                      <a:pt x="3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6"/>
              <p:cNvSpPr/>
              <p:nvPr/>
            </p:nvSpPr>
            <p:spPr>
              <a:xfrm>
                <a:off x="8702274" y="597765"/>
                <a:ext cx="212548" cy="100609"/>
              </a:xfrm>
              <a:custGeom>
                <a:avLst/>
                <a:gdLst/>
                <a:ahLst/>
                <a:cxnLst/>
                <a:rect l="l" t="t" r="r" b="b"/>
                <a:pathLst>
                  <a:path w="8442" h="3996" extrusionOk="0">
                    <a:moveTo>
                      <a:pt x="292" y="0"/>
                    </a:moveTo>
                    <a:cubicBezTo>
                      <a:pt x="106" y="0"/>
                      <a:pt x="1" y="277"/>
                      <a:pt x="210" y="416"/>
                    </a:cubicBezTo>
                    <a:cubicBezTo>
                      <a:pt x="2602" y="2038"/>
                      <a:pt x="5296" y="3220"/>
                      <a:pt x="8073" y="3990"/>
                    </a:cubicBezTo>
                    <a:cubicBezTo>
                      <a:pt x="8089" y="3994"/>
                      <a:pt x="8104" y="3995"/>
                      <a:pt x="8118" y="3995"/>
                    </a:cubicBezTo>
                    <a:cubicBezTo>
                      <a:pt x="8336" y="3995"/>
                      <a:pt x="8441" y="3629"/>
                      <a:pt x="8183" y="3578"/>
                    </a:cubicBezTo>
                    <a:cubicBezTo>
                      <a:pt x="5379" y="2808"/>
                      <a:pt x="2767" y="1626"/>
                      <a:pt x="402" y="31"/>
                    </a:cubicBezTo>
                    <a:cubicBezTo>
                      <a:pt x="364" y="10"/>
                      <a:pt x="327" y="0"/>
                      <a:pt x="2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6"/>
              <p:cNvSpPr/>
              <p:nvPr/>
            </p:nvSpPr>
            <p:spPr>
              <a:xfrm>
                <a:off x="8816737" y="592376"/>
                <a:ext cx="107709" cy="83614"/>
              </a:xfrm>
              <a:custGeom>
                <a:avLst/>
                <a:gdLst/>
                <a:ahLst/>
                <a:cxnLst/>
                <a:rect l="l" t="t" r="r" b="b"/>
                <a:pathLst>
                  <a:path w="4278" h="3321" extrusionOk="0">
                    <a:moveTo>
                      <a:pt x="280" y="0"/>
                    </a:moveTo>
                    <a:cubicBezTo>
                      <a:pt x="124" y="0"/>
                      <a:pt x="1" y="277"/>
                      <a:pt x="200" y="410"/>
                    </a:cubicBezTo>
                    <a:cubicBezTo>
                      <a:pt x="1410" y="1317"/>
                      <a:pt x="2620" y="2280"/>
                      <a:pt x="3802" y="3270"/>
                    </a:cubicBezTo>
                    <a:cubicBezTo>
                      <a:pt x="3844" y="3305"/>
                      <a:pt x="3891" y="3320"/>
                      <a:pt x="3939" y="3320"/>
                    </a:cubicBezTo>
                    <a:cubicBezTo>
                      <a:pt x="4111" y="3320"/>
                      <a:pt x="4277" y="3118"/>
                      <a:pt x="4105" y="2967"/>
                    </a:cubicBezTo>
                    <a:cubicBezTo>
                      <a:pt x="2895" y="1977"/>
                      <a:pt x="1658" y="960"/>
                      <a:pt x="393" y="53"/>
                    </a:cubicBezTo>
                    <a:cubicBezTo>
                      <a:pt x="356" y="16"/>
                      <a:pt x="317" y="0"/>
                      <a:pt x="2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6"/>
              <p:cNvSpPr/>
              <p:nvPr/>
            </p:nvSpPr>
            <p:spPr>
              <a:xfrm>
                <a:off x="8761847" y="469251"/>
                <a:ext cx="177728" cy="185734"/>
              </a:xfrm>
              <a:custGeom>
                <a:avLst/>
                <a:gdLst/>
                <a:ahLst/>
                <a:cxnLst/>
                <a:rect l="l" t="t" r="r" b="b"/>
                <a:pathLst>
                  <a:path w="7059" h="7377" extrusionOk="0">
                    <a:moveTo>
                      <a:pt x="344" y="1"/>
                    </a:moveTo>
                    <a:cubicBezTo>
                      <a:pt x="161" y="1"/>
                      <a:pt x="0" y="220"/>
                      <a:pt x="153" y="351"/>
                    </a:cubicBezTo>
                    <a:cubicBezTo>
                      <a:pt x="2600" y="2358"/>
                      <a:pt x="4772" y="4695"/>
                      <a:pt x="6560" y="7280"/>
                    </a:cubicBezTo>
                    <a:cubicBezTo>
                      <a:pt x="6610" y="7347"/>
                      <a:pt x="6682" y="7376"/>
                      <a:pt x="6752" y="7376"/>
                    </a:cubicBezTo>
                    <a:cubicBezTo>
                      <a:pt x="6909" y="7376"/>
                      <a:pt x="7059" y="7231"/>
                      <a:pt x="6944" y="7060"/>
                    </a:cubicBezTo>
                    <a:cubicBezTo>
                      <a:pt x="5130" y="4448"/>
                      <a:pt x="2958" y="2083"/>
                      <a:pt x="483" y="49"/>
                    </a:cubicBezTo>
                    <a:cubicBezTo>
                      <a:pt x="439" y="15"/>
                      <a:pt x="391" y="1"/>
                      <a:pt x="3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6"/>
              <p:cNvSpPr/>
              <p:nvPr/>
            </p:nvSpPr>
            <p:spPr>
              <a:xfrm>
                <a:off x="8856393" y="608919"/>
                <a:ext cx="126013" cy="130268"/>
              </a:xfrm>
              <a:custGeom>
                <a:avLst/>
                <a:gdLst/>
                <a:ahLst/>
                <a:cxnLst/>
                <a:rect l="l" t="t" r="r" b="b"/>
                <a:pathLst>
                  <a:path w="5005" h="5174" extrusionOk="0">
                    <a:moveTo>
                      <a:pt x="3794" y="1"/>
                    </a:moveTo>
                    <a:cubicBezTo>
                      <a:pt x="3712" y="1"/>
                      <a:pt x="3629" y="111"/>
                      <a:pt x="3574" y="166"/>
                    </a:cubicBezTo>
                    <a:cubicBezTo>
                      <a:pt x="2282" y="1623"/>
                      <a:pt x="1100" y="3135"/>
                      <a:pt x="0" y="4757"/>
                    </a:cubicBezTo>
                    <a:cubicBezTo>
                      <a:pt x="0" y="4757"/>
                      <a:pt x="1545" y="5174"/>
                      <a:pt x="2574" y="5174"/>
                    </a:cubicBezTo>
                    <a:cubicBezTo>
                      <a:pt x="2634" y="5174"/>
                      <a:pt x="2693" y="5173"/>
                      <a:pt x="2750" y="5170"/>
                    </a:cubicBezTo>
                    <a:cubicBezTo>
                      <a:pt x="3574" y="5060"/>
                      <a:pt x="4152" y="4675"/>
                      <a:pt x="4454" y="4262"/>
                    </a:cubicBezTo>
                    <a:cubicBezTo>
                      <a:pt x="4564" y="4097"/>
                      <a:pt x="4619" y="3877"/>
                      <a:pt x="4702" y="3685"/>
                    </a:cubicBezTo>
                    <a:cubicBezTo>
                      <a:pt x="5004" y="2503"/>
                      <a:pt x="4812" y="1210"/>
                      <a:pt x="4124" y="221"/>
                    </a:cubicBezTo>
                    <a:cubicBezTo>
                      <a:pt x="4042" y="111"/>
                      <a:pt x="3932" y="1"/>
                      <a:pt x="37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6"/>
              <p:cNvSpPr/>
              <p:nvPr/>
            </p:nvSpPr>
            <p:spPr>
              <a:xfrm>
                <a:off x="8954515" y="703416"/>
                <a:ext cx="210912" cy="294174"/>
              </a:xfrm>
              <a:custGeom>
                <a:avLst/>
                <a:gdLst/>
                <a:ahLst/>
                <a:cxnLst/>
                <a:rect l="l" t="t" r="r" b="b"/>
                <a:pathLst>
                  <a:path w="8377" h="11684" extrusionOk="0">
                    <a:moveTo>
                      <a:pt x="373" y="1"/>
                    </a:moveTo>
                    <a:cubicBezTo>
                      <a:pt x="181" y="1"/>
                      <a:pt x="1" y="261"/>
                      <a:pt x="172" y="454"/>
                    </a:cubicBezTo>
                    <a:cubicBezTo>
                      <a:pt x="3444" y="3616"/>
                      <a:pt x="6056" y="7383"/>
                      <a:pt x="7843" y="11534"/>
                    </a:cubicBezTo>
                    <a:cubicBezTo>
                      <a:pt x="7887" y="11640"/>
                      <a:pt x="7962" y="11683"/>
                      <a:pt x="8039" y="11683"/>
                    </a:cubicBezTo>
                    <a:cubicBezTo>
                      <a:pt x="8203" y="11683"/>
                      <a:pt x="8377" y="11484"/>
                      <a:pt x="8283" y="11260"/>
                    </a:cubicBezTo>
                    <a:cubicBezTo>
                      <a:pt x="6469" y="7080"/>
                      <a:pt x="3829" y="3259"/>
                      <a:pt x="530" y="69"/>
                    </a:cubicBezTo>
                    <a:cubicBezTo>
                      <a:pt x="482" y="21"/>
                      <a:pt x="427" y="1"/>
                      <a:pt x="3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236378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2"/>
        <p:cNvGrpSpPr/>
        <p:nvPr/>
      </p:nvGrpSpPr>
      <p:grpSpPr>
        <a:xfrm>
          <a:off x="0" y="0"/>
          <a:ext cx="0" cy="0"/>
          <a:chOff x="0" y="0"/>
          <a:chExt cx="0" cy="0"/>
        </a:xfrm>
      </p:grpSpPr>
      <p:grpSp>
        <p:nvGrpSpPr>
          <p:cNvPr id="213" name="Google Shape;213;p5"/>
          <p:cNvGrpSpPr/>
          <p:nvPr/>
        </p:nvGrpSpPr>
        <p:grpSpPr>
          <a:xfrm rot="-1157903">
            <a:off x="-820852" y="-299591"/>
            <a:ext cx="3713624" cy="1073037"/>
            <a:chOff x="4314275" y="3002400"/>
            <a:chExt cx="1825625" cy="527475"/>
          </a:xfrm>
        </p:grpSpPr>
        <p:sp>
          <p:nvSpPr>
            <p:cNvPr id="214" name="Google Shape;214;p5"/>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5"/>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5"/>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5"/>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5"/>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5"/>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5"/>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5"/>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5"/>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5"/>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5"/>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5"/>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5"/>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5"/>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5"/>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5"/>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5"/>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5"/>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5"/>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5"/>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5"/>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5"/>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5"/>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5"/>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5"/>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5"/>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5"/>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5" name="Google Shape;265;p5"/>
          <p:cNvSpPr/>
          <p:nvPr/>
        </p:nvSpPr>
        <p:spPr>
          <a:xfrm rot="-1731778">
            <a:off x="10498533" y="5121852"/>
            <a:ext cx="3076288" cy="2033627"/>
          </a:xfrm>
          <a:custGeom>
            <a:avLst/>
            <a:gdLst/>
            <a:ahLst/>
            <a:cxnLst/>
            <a:rect l="l" t="t" r="r" b="b"/>
            <a:pathLst>
              <a:path w="8450" h="5586" extrusionOk="0">
                <a:moveTo>
                  <a:pt x="2849" y="2258"/>
                </a:moveTo>
                <a:cubicBezTo>
                  <a:pt x="2967" y="2354"/>
                  <a:pt x="3020" y="2491"/>
                  <a:pt x="3011" y="2668"/>
                </a:cubicBezTo>
                <a:cubicBezTo>
                  <a:pt x="3012" y="2787"/>
                  <a:pt x="2776" y="3149"/>
                  <a:pt x="2640" y="3149"/>
                </a:cubicBezTo>
                <a:cubicBezTo>
                  <a:pt x="2591" y="3149"/>
                  <a:pt x="2555" y="3102"/>
                  <a:pt x="2548" y="2979"/>
                </a:cubicBezTo>
                <a:cubicBezTo>
                  <a:pt x="2535" y="2735"/>
                  <a:pt x="2711" y="2461"/>
                  <a:pt x="2849" y="2258"/>
                </a:cubicBezTo>
                <a:close/>
                <a:moveTo>
                  <a:pt x="6439" y="0"/>
                </a:moveTo>
                <a:cubicBezTo>
                  <a:pt x="6013" y="0"/>
                  <a:pt x="5566" y="84"/>
                  <a:pt x="5148" y="221"/>
                </a:cubicBezTo>
                <a:cubicBezTo>
                  <a:pt x="4449" y="452"/>
                  <a:pt x="3781" y="836"/>
                  <a:pt x="3244" y="1358"/>
                </a:cubicBezTo>
                <a:cubicBezTo>
                  <a:pt x="3101" y="1497"/>
                  <a:pt x="2923" y="1674"/>
                  <a:pt x="2755" y="1872"/>
                </a:cubicBezTo>
                <a:lnTo>
                  <a:pt x="2755" y="1872"/>
                </a:lnTo>
                <a:cubicBezTo>
                  <a:pt x="2573" y="1806"/>
                  <a:pt x="2368" y="1775"/>
                  <a:pt x="2169" y="1775"/>
                </a:cubicBezTo>
                <a:cubicBezTo>
                  <a:pt x="2026" y="1775"/>
                  <a:pt x="1887" y="1791"/>
                  <a:pt x="1761" y="1821"/>
                </a:cubicBezTo>
                <a:cubicBezTo>
                  <a:pt x="759" y="2059"/>
                  <a:pt x="194" y="2861"/>
                  <a:pt x="75" y="3904"/>
                </a:cubicBezTo>
                <a:cubicBezTo>
                  <a:pt x="0" y="4559"/>
                  <a:pt x="275" y="5586"/>
                  <a:pt x="930" y="5586"/>
                </a:cubicBezTo>
                <a:cubicBezTo>
                  <a:pt x="1044" y="5586"/>
                  <a:pt x="1170" y="5555"/>
                  <a:pt x="1307" y="5485"/>
                </a:cubicBezTo>
                <a:cubicBezTo>
                  <a:pt x="1480" y="5399"/>
                  <a:pt x="1385" y="5261"/>
                  <a:pt x="1252" y="5261"/>
                </a:cubicBezTo>
                <a:cubicBezTo>
                  <a:pt x="1223" y="5261"/>
                  <a:pt x="1192" y="5268"/>
                  <a:pt x="1161" y="5283"/>
                </a:cubicBezTo>
                <a:cubicBezTo>
                  <a:pt x="1098" y="5315"/>
                  <a:pt x="1040" y="5330"/>
                  <a:pt x="986" y="5330"/>
                </a:cubicBezTo>
                <a:cubicBezTo>
                  <a:pt x="622" y="5330"/>
                  <a:pt x="482" y="4662"/>
                  <a:pt x="435" y="4416"/>
                </a:cubicBezTo>
                <a:cubicBezTo>
                  <a:pt x="359" y="4009"/>
                  <a:pt x="443" y="3563"/>
                  <a:pt x="568" y="3179"/>
                </a:cubicBezTo>
                <a:cubicBezTo>
                  <a:pt x="794" y="2482"/>
                  <a:pt x="1432" y="2041"/>
                  <a:pt x="2095" y="2041"/>
                </a:cubicBezTo>
                <a:cubicBezTo>
                  <a:pt x="2251" y="2041"/>
                  <a:pt x="2409" y="2066"/>
                  <a:pt x="2563" y="2117"/>
                </a:cubicBezTo>
                <a:lnTo>
                  <a:pt x="2563" y="2117"/>
                </a:lnTo>
                <a:cubicBezTo>
                  <a:pt x="2310" y="2472"/>
                  <a:pt x="2134" y="2872"/>
                  <a:pt x="2239" y="3250"/>
                </a:cubicBezTo>
                <a:cubicBezTo>
                  <a:pt x="2294" y="3451"/>
                  <a:pt x="2403" y="3529"/>
                  <a:pt x="2531" y="3529"/>
                </a:cubicBezTo>
                <a:cubicBezTo>
                  <a:pt x="2843" y="3529"/>
                  <a:pt x="3270" y="3070"/>
                  <a:pt x="3321" y="2808"/>
                </a:cubicBezTo>
                <a:cubicBezTo>
                  <a:pt x="3391" y="2438"/>
                  <a:pt x="3255" y="2178"/>
                  <a:pt x="3024" y="2012"/>
                </a:cubicBezTo>
                <a:lnTo>
                  <a:pt x="3024" y="2012"/>
                </a:lnTo>
                <a:cubicBezTo>
                  <a:pt x="3236" y="1736"/>
                  <a:pt x="3484" y="1482"/>
                  <a:pt x="3743" y="1262"/>
                </a:cubicBezTo>
                <a:cubicBezTo>
                  <a:pt x="4389" y="713"/>
                  <a:pt x="5458" y="245"/>
                  <a:pt x="6377" y="245"/>
                </a:cubicBezTo>
                <a:cubicBezTo>
                  <a:pt x="7254" y="245"/>
                  <a:pt x="7994" y="671"/>
                  <a:pt x="8100" y="1860"/>
                </a:cubicBezTo>
                <a:cubicBezTo>
                  <a:pt x="8105" y="1918"/>
                  <a:pt x="8155" y="1943"/>
                  <a:pt x="8215" y="1943"/>
                </a:cubicBezTo>
                <a:cubicBezTo>
                  <a:pt x="8317" y="1943"/>
                  <a:pt x="8449" y="1870"/>
                  <a:pt x="8439" y="1765"/>
                </a:cubicBezTo>
                <a:cubicBezTo>
                  <a:pt x="8323" y="462"/>
                  <a:pt x="7440" y="0"/>
                  <a:pt x="6439"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6" name="Google Shape;266;p5"/>
          <p:cNvGrpSpPr/>
          <p:nvPr/>
        </p:nvGrpSpPr>
        <p:grpSpPr>
          <a:xfrm>
            <a:off x="514334" y="275263"/>
            <a:ext cx="11114732" cy="6343037"/>
            <a:chOff x="385750" y="206447"/>
            <a:chExt cx="8336049" cy="4757278"/>
          </a:xfrm>
        </p:grpSpPr>
        <p:sp>
          <p:nvSpPr>
            <p:cNvPr id="267" name="Google Shape;267;p5"/>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5"/>
          <p:cNvSpPr txBox="1">
            <a:spLocks noGrp="1"/>
          </p:cNvSpPr>
          <p:nvPr>
            <p:ph type="subTitle" idx="1"/>
          </p:nvPr>
        </p:nvSpPr>
        <p:spPr>
          <a:xfrm>
            <a:off x="6381995" y="2403549"/>
            <a:ext cx="4632800" cy="368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1" name="Google Shape;271;p5"/>
          <p:cNvSpPr txBox="1">
            <a:spLocks noGrp="1"/>
          </p:cNvSpPr>
          <p:nvPr>
            <p:ph type="subTitle" idx="2"/>
          </p:nvPr>
        </p:nvSpPr>
        <p:spPr>
          <a:xfrm>
            <a:off x="1177205" y="2402949"/>
            <a:ext cx="4632800" cy="36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2" name="Google Shape;272;p5"/>
          <p:cNvSpPr txBox="1">
            <a:spLocks noGrp="1"/>
          </p:cNvSpPr>
          <p:nvPr>
            <p:ph type="subTitle" idx="3"/>
          </p:nvPr>
        </p:nvSpPr>
        <p:spPr>
          <a:xfrm>
            <a:off x="638199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333"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73" name="Google Shape;273;p5"/>
          <p:cNvSpPr txBox="1">
            <a:spLocks noGrp="1"/>
          </p:cNvSpPr>
          <p:nvPr>
            <p:ph type="subTitle" idx="4"/>
          </p:nvPr>
        </p:nvSpPr>
        <p:spPr>
          <a:xfrm>
            <a:off x="117720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350285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2"/>
        <p:cNvGrpSpPr/>
        <p:nvPr/>
      </p:nvGrpSpPr>
      <p:grpSpPr>
        <a:xfrm>
          <a:off x="0" y="0"/>
          <a:ext cx="0" cy="0"/>
          <a:chOff x="0" y="0"/>
          <a:chExt cx="0" cy="0"/>
        </a:xfrm>
      </p:grpSpPr>
      <p:grpSp>
        <p:nvGrpSpPr>
          <p:cNvPr id="333" name="Google Shape;333;p7"/>
          <p:cNvGrpSpPr/>
          <p:nvPr/>
        </p:nvGrpSpPr>
        <p:grpSpPr>
          <a:xfrm rot="-1180894">
            <a:off x="10308555" y="6082909"/>
            <a:ext cx="2434221" cy="703316"/>
            <a:chOff x="4314275" y="3002400"/>
            <a:chExt cx="1825625" cy="527475"/>
          </a:xfrm>
        </p:grpSpPr>
        <p:sp>
          <p:nvSpPr>
            <p:cNvPr id="334" name="Google Shape;334;p7"/>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7"/>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7"/>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7"/>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7"/>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7"/>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7"/>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7"/>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7"/>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7"/>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7"/>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7"/>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7"/>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7"/>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7"/>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7"/>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7"/>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7"/>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7"/>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7"/>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7"/>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7"/>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7"/>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7"/>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7"/>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7"/>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7"/>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7"/>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7"/>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7"/>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7"/>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7"/>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7"/>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7"/>
          <p:cNvSpPr/>
          <p:nvPr/>
        </p:nvSpPr>
        <p:spPr>
          <a:xfrm rot="-2230110">
            <a:off x="-1487568" y="1033265"/>
            <a:ext cx="3112040" cy="1241028"/>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6" name="Google Shape;386;p7"/>
          <p:cNvGrpSpPr/>
          <p:nvPr/>
        </p:nvGrpSpPr>
        <p:grpSpPr>
          <a:xfrm>
            <a:off x="514334" y="275263"/>
            <a:ext cx="11114732" cy="6343037"/>
            <a:chOff x="385750" y="206447"/>
            <a:chExt cx="8336049" cy="4757278"/>
          </a:xfrm>
        </p:grpSpPr>
        <p:sp>
          <p:nvSpPr>
            <p:cNvPr id="387" name="Google Shape;387;p7"/>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7"/>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 name="Google Shape;389;p7"/>
          <p:cNvSpPr txBox="1">
            <a:spLocks noGrp="1"/>
          </p:cNvSpPr>
          <p:nvPr>
            <p:ph type="title"/>
          </p:nvPr>
        </p:nvSpPr>
        <p:spPr>
          <a:xfrm>
            <a:off x="960000" y="593367"/>
            <a:ext cx="1028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0" name="Google Shape;390;p7"/>
          <p:cNvSpPr txBox="1">
            <a:spLocks noGrp="1"/>
          </p:cNvSpPr>
          <p:nvPr>
            <p:ph type="subTitle" idx="1"/>
          </p:nvPr>
        </p:nvSpPr>
        <p:spPr>
          <a:xfrm>
            <a:off x="1264800" y="2055933"/>
            <a:ext cx="5726400" cy="30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2133"/>
              </a:spcBef>
              <a:spcAft>
                <a:spcPts val="0"/>
              </a:spcAft>
              <a:buClr>
                <a:srgbClr val="E76A28"/>
              </a:buClr>
              <a:buSzPts val="1500"/>
              <a:buFont typeface="Nunito Light"/>
              <a:buChar char="■"/>
              <a:defRPr/>
            </a:lvl3pPr>
            <a:lvl4pPr lvl="3" algn="ctr" rtl="0">
              <a:lnSpc>
                <a:spcPct val="100000"/>
              </a:lnSpc>
              <a:spcBef>
                <a:spcPts val="2133"/>
              </a:spcBef>
              <a:spcAft>
                <a:spcPts val="0"/>
              </a:spcAft>
              <a:buClr>
                <a:srgbClr val="E76A28"/>
              </a:buClr>
              <a:buSzPts val="1500"/>
              <a:buFont typeface="Nunito Light"/>
              <a:buChar char="●"/>
              <a:defRPr/>
            </a:lvl4pPr>
            <a:lvl5pPr lvl="4" algn="ctr" rtl="0">
              <a:lnSpc>
                <a:spcPct val="100000"/>
              </a:lnSpc>
              <a:spcBef>
                <a:spcPts val="2133"/>
              </a:spcBef>
              <a:spcAft>
                <a:spcPts val="0"/>
              </a:spcAft>
              <a:buClr>
                <a:srgbClr val="E76A28"/>
              </a:buClr>
              <a:buSzPts val="1400"/>
              <a:buFont typeface="Nunito Light"/>
              <a:buChar char="○"/>
              <a:defRPr/>
            </a:lvl5pPr>
            <a:lvl6pPr lvl="5" algn="ctr" rtl="0">
              <a:lnSpc>
                <a:spcPct val="100000"/>
              </a:lnSpc>
              <a:spcBef>
                <a:spcPts val="2133"/>
              </a:spcBef>
              <a:spcAft>
                <a:spcPts val="0"/>
              </a:spcAft>
              <a:buClr>
                <a:srgbClr val="999999"/>
              </a:buClr>
              <a:buSzPts val="1400"/>
              <a:buFont typeface="Nunito Light"/>
              <a:buChar char="■"/>
              <a:defRPr/>
            </a:lvl6pPr>
            <a:lvl7pPr lvl="6" algn="ctr" rtl="0">
              <a:lnSpc>
                <a:spcPct val="100000"/>
              </a:lnSpc>
              <a:spcBef>
                <a:spcPts val="2133"/>
              </a:spcBef>
              <a:spcAft>
                <a:spcPts val="0"/>
              </a:spcAft>
              <a:buClr>
                <a:srgbClr val="999999"/>
              </a:buClr>
              <a:buSzPts val="1300"/>
              <a:buFont typeface="Nunito Light"/>
              <a:buChar char="●"/>
              <a:defRPr/>
            </a:lvl7pPr>
            <a:lvl8pPr lvl="7" algn="ctr" rtl="0">
              <a:lnSpc>
                <a:spcPct val="100000"/>
              </a:lnSpc>
              <a:spcBef>
                <a:spcPts val="2133"/>
              </a:spcBef>
              <a:spcAft>
                <a:spcPts val="0"/>
              </a:spcAft>
              <a:buClr>
                <a:srgbClr val="999999"/>
              </a:buClr>
              <a:buSzPts val="1300"/>
              <a:buFont typeface="Nunito Light"/>
              <a:buChar char="○"/>
              <a:defRPr/>
            </a:lvl8pPr>
            <a:lvl9pPr lvl="8" algn="ctr" rtl="0">
              <a:lnSpc>
                <a:spcPct val="100000"/>
              </a:lnSpc>
              <a:spcBef>
                <a:spcPts val="2133"/>
              </a:spcBef>
              <a:spcAft>
                <a:spcPts val="2133"/>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2864442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1"/>
        <p:cNvGrpSpPr/>
        <p:nvPr/>
      </p:nvGrpSpPr>
      <p:grpSpPr>
        <a:xfrm>
          <a:off x="0" y="0"/>
          <a:ext cx="0" cy="0"/>
          <a:chOff x="0" y="0"/>
          <a:chExt cx="0" cy="0"/>
        </a:xfrm>
      </p:grpSpPr>
      <p:grpSp>
        <p:nvGrpSpPr>
          <p:cNvPr id="392" name="Google Shape;392;p8"/>
          <p:cNvGrpSpPr/>
          <p:nvPr/>
        </p:nvGrpSpPr>
        <p:grpSpPr>
          <a:xfrm rot="-2700000">
            <a:off x="-745383" y="515707"/>
            <a:ext cx="3719547" cy="1074683"/>
            <a:chOff x="4314275" y="3002400"/>
            <a:chExt cx="1825625" cy="527475"/>
          </a:xfrm>
        </p:grpSpPr>
        <p:sp>
          <p:nvSpPr>
            <p:cNvPr id="393" name="Google Shape;393;p8"/>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8"/>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8"/>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8"/>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8"/>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8"/>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8"/>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8"/>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8"/>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8"/>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8"/>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8"/>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8"/>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8"/>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8"/>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8"/>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8"/>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8"/>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8"/>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8"/>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8"/>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8"/>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8"/>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8"/>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8"/>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8"/>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8"/>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8"/>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8"/>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8"/>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8"/>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8"/>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8"/>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8"/>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8"/>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8"/>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8"/>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8"/>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8"/>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8"/>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8"/>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8"/>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 name="Google Shape;444;p8"/>
          <p:cNvGrpSpPr/>
          <p:nvPr/>
        </p:nvGrpSpPr>
        <p:grpSpPr>
          <a:xfrm rot="-3988931">
            <a:off x="-16628" y="-4762579"/>
            <a:ext cx="14904720" cy="9148689"/>
            <a:chOff x="385750" y="206447"/>
            <a:chExt cx="8336049" cy="4757278"/>
          </a:xfrm>
        </p:grpSpPr>
        <p:sp>
          <p:nvSpPr>
            <p:cNvPr id="445" name="Google Shape;445;p8"/>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8"/>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8"/>
          <p:cNvSpPr txBox="1">
            <a:spLocks noGrp="1"/>
          </p:cNvSpPr>
          <p:nvPr>
            <p:ph type="title"/>
          </p:nvPr>
        </p:nvSpPr>
        <p:spPr>
          <a:xfrm>
            <a:off x="1524000" y="1742800"/>
            <a:ext cx="914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466"/>
            </a:lvl1pPr>
            <a:lvl2pPr lvl="1">
              <a:spcBef>
                <a:spcPts val="1333"/>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740778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8"/>
        <p:cNvGrpSpPr/>
        <p:nvPr/>
      </p:nvGrpSpPr>
      <p:grpSpPr>
        <a:xfrm>
          <a:off x="0" y="0"/>
          <a:ext cx="0" cy="0"/>
          <a:chOff x="0" y="0"/>
          <a:chExt cx="0" cy="0"/>
        </a:xfrm>
      </p:grpSpPr>
      <p:grpSp>
        <p:nvGrpSpPr>
          <p:cNvPr id="449" name="Google Shape;449;p9"/>
          <p:cNvGrpSpPr/>
          <p:nvPr/>
        </p:nvGrpSpPr>
        <p:grpSpPr>
          <a:xfrm>
            <a:off x="10497927" y="-718706"/>
            <a:ext cx="3520527" cy="1438031"/>
            <a:chOff x="4407125" y="893175"/>
            <a:chExt cx="1997575" cy="815950"/>
          </a:xfrm>
        </p:grpSpPr>
        <p:sp>
          <p:nvSpPr>
            <p:cNvPr id="450" name="Google Shape;450;p9"/>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9"/>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9"/>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9"/>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9"/>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9"/>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9"/>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9"/>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9"/>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9"/>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9"/>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9"/>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9"/>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9"/>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9"/>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9"/>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9"/>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9"/>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9"/>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9"/>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9"/>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 name="Google Shape;513;p9"/>
          <p:cNvSpPr/>
          <p:nvPr/>
        </p:nvSpPr>
        <p:spPr>
          <a:xfrm rot="-7479214">
            <a:off x="-337236" y="5810157"/>
            <a:ext cx="2400791" cy="1003939"/>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4" name="Google Shape;514;p9"/>
          <p:cNvGrpSpPr/>
          <p:nvPr/>
        </p:nvGrpSpPr>
        <p:grpSpPr>
          <a:xfrm>
            <a:off x="514334" y="275263"/>
            <a:ext cx="11114732" cy="6343037"/>
            <a:chOff x="385750" y="206447"/>
            <a:chExt cx="8336049" cy="4757278"/>
          </a:xfrm>
        </p:grpSpPr>
        <p:sp>
          <p:nvSpPr>
            <p:cNvPr id="515" name="Google Shape;515;p9"/>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9"/>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9"/>
          <p:cNvSpPr txBox="1">
            <a:spLocks noGrp="1"/>
          </p:cNvSpPr>
          <p:nvPr>
            <p:ph type="title"/>
          </p:nvPr>
        </p:nvSpPr>
        <p:spPr>
          <a:xfrm>
            <a:off x="5247897" y="2315685"/>
            <a:ext cx="5462000" cy="114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667"/>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18" name="Google Shape;518;p9"/>
          <p:cNvSpPr txBox="1">
            <a:spLocks noGrp="1"/>
          </p:cNvSpPr>
          <p:nvPr>
            <p:ph type="subTitle" idx="1"/>
          </p:nvPr>
        </p:nvSpPr>
        <p:spPr>
          <a:xfrm>
            <a:off x="5247897" y="3474315"/>
            <a:ext cx="54620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133874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sp>
        <p:nvSpPr>
          <p:cNvPr id="520" name="Google Shape;520;p10"/>
          <p:cNvSpPr txBox="1">
            <a:spLocks noGrp="1"/>
          </p:cNvSpPr>
          <p:nvPr>
            <p:ph type="title"/>
          </p:nvPr>
        </p:nvSpPr>
        <p:spPr>
          <a:xfrm>
            <a:off x="784367" y="3889300"/>
            <a:ext cx="5145200" cy="22492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701906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rot="-2700000">
            <a:off x="-1466549" y="3854991"/>
            <a:ext cx="4197193" cy="1714428"/>
            <a:chOff x="4407125" y="893175"/>
            <a:chExt cx="1997575" cy="815950"/>
          </a:xfrm>
        </p:grpSpPr>
        <p:sp>
          <p:nvSpPr>
            <p:cNvPr id="523" name="Google Shape;523;p11"/>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1"/>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1"/>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1"/>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1"/>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1"/>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1"/>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1"/>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1"/>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1"/>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1"/>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1"/>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1"/>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1"/>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1"/>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1"/>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1"/>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1"/>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 name="Google Shape;586;p11"/>
          <p:cNvGrpSpPr/>
          <p:nvPr/>
        </p:nvGrpSpPr>
        <p:grpSpPr>
          <a:xfrm rot="-3988931">
            <a:off x="-16628" y="-4762579"/>
            <a:ext cx="14904720" cy="9148689"/>
            <a:chOff x="385750" y="206447"/>
            <a:chExt cx="8336049" cy="4757278"/>
          </a:xfrm>
        </p:grpSpPr>
        <p:sp>
          <p:nvSpPr>
            <p:cNvPr id="587" name="Google Shape;587;p11"/>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1"/>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9" name="Google Shape;589;p11"/>
          <p:cNvSpPr txBox="1">
            <a:spLocks noGrp="1"/>
          </p:cNvSpPr>
          <p:nvPr>
            <p:ph type="title" hasCustomPrompt="1"/>
          </p:nvPr>
        </p:nvSpPr>
        <p:spPr>
          <a:xfrm>
            <a:off x="1712000" y="1998441"/>
            <a:ext cx="8768000" cy="178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90" name="Google Shape;590;p11"/>
          <p:cNvSpPr txBox="1">
            <a:spLocks noGrp="1"/>
          </p:cNvSpPr>
          <p:nvPr>
            <p:ph type="subTitle" idx="1"/>
          </p:nvPr>
        </p:nvSpPr>
        <p:spPr>
          <a:xfrm>
            <a:off x="1712000" y="3790359"/>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591" name="Google Shape;591;p11"/>
          <p:cNvSpPr/>
          <p:nvPr/>
        </p:nvSpPr>
        <p:spPr>
          <a:xfrm rot="-1837295">
            <a:off x="9587209" y="4894881"/>
            <a:ext cx="3114995" cy="1539563"/>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80752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92"/>
        <p:cNvGrpSpPr/>
        <p:nvPr/>
      </p:nvGrpSpPr>
      <p:grpSpPr>
        <a:xfrm>
          <a:off x="0" y="0"/>
          <a:ext cx="0" cy="0"/>
          <a:chOff x="0" y="0"/>
          <a:chExt cx="0" cy="0"/>
        </a:xfrm>
      </p:grpSpPr>
    </p:spTree>
    <p:extLst>
      <p:ext uri="{BB962C8B-B14F-4D97-AF65-F5344CB8AC3E}">
        <p14:creationId xmlns:p14="http://schemas.microsoft.com/office/powerpoint/2010/main" val="2584996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flipH="1">
            <a:off x="0" y="2781425"/>
            <a:ext cx="12191957" cy="407656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flipH="1">
            <a:off x="5151339" y="1332867"/>
            <a:ext cx="6087200" cy="2763200"/>
          </a:xfrm>
          <a:prstGeom prst="rect">
            <a:avLst/>
          </a:prstGeom>
          <a:noFill/>
        </p:spPr>
        <p:txBody>
          <a:bodyPr spcFirstLastPara="1" wrap="square" lIns="91425" tIns="91425" rIns="91425" bIns="91425" anchor="t" anchorCtr="0">
            <a:noAutofit/>
          </a:bodyPr>
          <a:lstStyle>
            <a:lvl1pPr lvl="0" algn="r">
              <a:spcBef>
                <a:spcPts val="0"/>
              </a:spcBef>
              <a:spcAft>
                <a:spcPts val="0"/>
              </a:spcAft>
              <a:buSzPts val="5200"/>
              <a:buNone/>
              <a:defRPr sz="53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flipH="1">
            <a:off x="7473339" y="4201517"/>
            <a:ext cx="3765200" cy="675200"/>
          </a:xfrm>
          <a:prstGeom prst="rect">
            <a:avLst/>
          </a:prstGeom>
          <a:noFill/>
        </p:spPr>
        <p:txBody>
          <a:bodyPr spcFirstLastPara="1" wrap="square" lIns="91425" tIns="91425" rIns="91425" bIns="91425" anchor="ctr" anchorCtr="0">
            <a:noAutofit/>
          </a:bodyPr>
          <a:lstStyle>
            <a:lvl1pPr lvl="0" algn="r">
              <a:lnSpc>
                <a:spcPct val="100000"/>
              </a:lnSpc>
              <a:spcBef>
                <a:spcPts val="0"/>
              </a:spcBef>
              <a:spcAft>
                <a:spcPts val="0"/>
              </a:spcAft>
              <a:buSzPts val="1400"/>
              <a:buFont typeface="Antic Slab"/>
              <a:buNone/>
              <a:defRPr sz="2133"/>
            </a:lvl1pPr>
            <a:lvl2pPr lvl="1" algn="ctr">
              <a:lnSpc>
                <a:spcPct val="100000"/>
              </a:lnSpc>
              <a:spcBef>
                <a:spcPts val="0"/>
              </a:spcBef>
              <a:spcAft>
                <a:spcPts val="0"/>
              </a:spcAft>
              <a:buSzPts val="1800"/>
              <a:buFont typeface="Antic Slab"/>
              <a:buNone/>
              <a:defRPr sz="2400">
                <a:latin typeface="Antic Slab"/>
                <a:ea typeface="Antic Slab"/>
                <a:cs typeface="Antic Slab"/>
                <a:sym typeface="Antic Slab"/>
              </a:defRPr>
            </a:lvl2pPr>
            <a:lvl3pPr lvl="2" algn="ctr">
              <a:lnSpc>
                <a:spcPct val="100000"/>
              </a:lnSpc>
              <a:spcBef>
                <a:spcPts val="0"/>
              </a:spcBef>
              <a:spcAft>
                <a:spcPts val="0"/>
              </a:spcAft>
              <a:buSzPts val="1800"/>
              <a:buFont typeface="Antic Slab"/>
              <a:buNone/>
              <a:defRPr sz="2400">
                <a:latin typeface="Antic Slab"/>
                <a:ea typeface="Antic Slab"/>
                <a:cs typeface="Antic Slab"/>
                <a:sym typeface="Antic Slab"/>
              </a:defRPr>
            </a:lvl3pPr>
            <a:lvl4pPr lvl="3" algn="ctr">
              <a:lnSpc>
                <a:spcPct val="100000"/>
              </a:lnSpc>
              <a:spcBef>
                <a:spcPts val="0"/>
              </a:spcBef>
              <a:spcAft>
                <a:spcPts val="0"/>
              </a:spcAft>
              <a:buSzPts val="1800"/>
              <a:buFont typeface="Antic Slab"/>
              <a:buNone/>
              <a:defRPr sz="2400">
                <a:latin typeface="Antic Slab"/>
                <a:ea typeface="Antic Slab"/>
                <a:cs typeface="Antic Slab"/>
                <a:sym typeface="Antic Slab"/>
              </a:defRPr>
            </a:lvl4pPr>
            <a:lvl5pPr lvl="4" algn="ctr">
              <a:lnSpc>
                <a:spcPct val="100000"/>
              </a:lnSpc>
              <a:spcBef>
                <a:spcPts val="0"/>
              </a:spcBef>
              <a:spcAft>
                <a:spcPts val="0"/>
              </a:spcAft>
              <a:buSzPts val="1800"/>
              <a:buFont typeface="Antic Slab"/>
              <a:buNone/>
              <a:defRPr sz="2400">
                <a:latin typeface="Antic Slab"/>
                <a:ea typeface="Antic Slab"/>
                <a:cs typeface="Antic Slab"/>
                <a:sym typeface="Antic Slab"/>
              </a:defRPr>
            </a:lvl5pPr>
            <a:lvl6pPr lvl="5" algn="ctr">
              <a:lnSpc>
                <a:spcPct val="100000"/>
              </a:lnSpc>
              <a:spcBef>
                <a:spcPts val="0"/>
              </a:spcBef>
              <a:spcAft>
                <a:spcPts val="0"/>
              </a:spcAft>
              <a:buSzPts val="1800"/>
              <a:buFont typeface="Antic Slab"/>
              <a:buNone/>
              <a:defRPr sz="2400">
                <a:latin typeface="Antic Slab"/>
                <a:ea typeface="Antic Slab"/>
                <a:cs typeface="Antic Slab"/>
                <a:sym typeface="Antic Slab"/>
              </a:defRPr>
            </a:lvl6pPr>
            <a:lvl7pPr lvl="6" algn="ctr">
              <a:lnSpc>
                <a:spcPct val="100000"/>
              </a:lnSpc>
              <a:spcBef>
                <a:spcPts val="0"/>
              </a:spcBef>
              <a:spcAft>
                <a:spcPts val="0"/>
              </a:spcAft>
              <a:buSzPts val="1800"/>
              <a:buFont typeface="Antic Slab"/>
              <a:buNone/>
              <a:defRPr sz="2400">
                <a:latin typeface="Antic Slab"/>
                <a:ea typeface="Antic Slab"/>
                <a:cs typeface="Antic Slab"/>
                <a:sym typeface="Antic Slab"/>
              </a:defRPr>
            </a:lvl7pPr>
            <a:lvl8pPr lvl="7" algn="ctr">
              <a:lnSpc>
                <a:spcPct val="100000"/>
              </a:lnSpc>
              <a:spcBef>
                <a:spcPts val="0"/>
              </a:spcBef>
              <a:spcAft>
                <a:spcPts val="0"/>
              </a:spcAft>
              <a:buSzPts val="1800"/>
              <a:buFont typeface="Antic Slab"/>
              <a:buNone/>
              <a:defRPr sz="2400">
                <a:latin typeface="Antic Slab"/>
                <a:ea typeface="Antic Slab"/>
                <a:cs typeface="Antic Slab"/>
                <a:sym typeface="Antic Slab"/>
              </a:defRPr>
            </a:lvl8pPr>
            <a:lvl9pPr lvl="8" algn="ctr">
              <a:lnSpc>
                <a:spcPct val="100000"/>
              </a:lnSpc>
              <a:spcBef>
                <a:spcPts val="0"/>
              </a:spcBef>
              <a:spcAft>
                <a:spcPts val="0"/>
              </a:spcAft>
              <a:buSzPts val="1800"/>
              <a:buFont typeface="Antic Slab"/>
              <a:buNone/>
              <a:defRPr sz="2400">
                <a:latin typeface="Antic Slab"/>
                <a:ea typeface="Antic Slab"/>
                <a:cs typeface="Antic Slab"/>
                <a:sym typeface="Antic Slab"/>
              </a:defRPr>
            </a:lvl9pPr>
          </a:lstStyle>
          <a:p>
            <a:endParaRPr/>
          </a:p>
        </p:txBody>
      </p:sp>
      <p:sp>
        <p:nvSpPr>
          <p:cNvPr id="13" name="Google Shape;13;p2"/>
          <p:cNvSpPr txBox="1">
            <a:spLocks noGrp="1"/>
          </p:cNvSpPr>
          <p:nvPr>
            <p:ph type="ctrTitle" idx="2"/>
          </p:nvPr>
        </p:nvSpPr>
        <p:spPr>
          <a:xfrm>
            <a:off x="9570633" y="405667"/>
            <a:ext cx="2621200" cy="546000"/>
          </a:xfrm>
          <a:prstGeom prst="rect">
            <a:avLst/>
          </a:prstGeom>
          <a:solidFill>
            <a:schemeClr val="dk1"/>
          </a:solidFill>
        </p:spPr>
        <p:txBody>
          <a:bodyPr spcFirstLastPara="1" wrap="square" lIns="91425" tIns="91425" rIns="91425" bIns="91425" anchor="ctr" anchorCtr="0">
            <a:noAutofit/>
          </a:bodyPr>
          <a:lstStyle>
            <a:lvl1pPr lvl="0" algn="ctr" rtl="0">
              <a:lnSpc>
                <a:spcPct val="90000"/>
              </a:lnSpc>
              <a:spcBef>
                <a:spcPts val="0"/>
              </a:spcBef>
              <a:spcAft>
                <a:spcPts val="0"/>
              </a:spcAft>
              <a:buSzPts val="3000"/>
              <a:buNone/>
              <a:defRPr sz="2267">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529406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grpSp>
        <p:nvGrpSpPr>
          <p:cNvPr id="15" name="Google Shape;15;p3"/>
          <p:cNvGrpSpPr/>
          <p:nvPr/>
        </p:nvGrpSpPr>
        <p:grpSpPr>
          <a:xfrm>
            <a:off x="1" y="713332"/>
            <a:ext cx="12192073" cy="6158429"/>
            <a:chOff x="0" y="534999"/>
            <a:chExt cx="9144055" cy="4618822"/>
          </a:xfrm>
        </p:grpSpPr>
        <p:sp>
          <p:nvSpPr>
            <p:cNvPr id="16" name="Google Shape;16;p3"/>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3"/>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 name="Google Shape;18;p3"/>
          <p:cNvSpPr txBox="1">
            <a:spLocks noGrp="1"/>
          </p:cNvSpPr>
          <p:nvPr>
            <p:ph type="title"/>
          </p:nvPr>
        </p:nvSpPr>
        <p:spPr>
          <a:xfrm>
            <a:off x="4330700" y="3104633"/>
            <a:ext cx="6908000" cy="1728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9" name="Google Shape;19;p3"/>
          <p:cNvSpPr txBox="1">
            <a:spLocks noGrp="1"/>
          </p:cNvSpPr>
          <p:nvPr>
            <p:ph type="title" idx="2" hasCustomPrompt="1"/>
          </p:nvPr>
        </p:nvSpPr>
        <p:spPr>
          <a:xfrm>
            <a:off x="4330700" y="1612433"/>
            <a:ext cx="2916000" cy="1376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866">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0" name="Google Shape;20;p3"/>
          <p:cNvSpPr txBox="1">
            <a:spLocks noGrp="1"/>
          </p:cNvSpPr>
          <p:nvPr>
            <p:ph type="subTitle" idx="1"/>
          </p:nvPr>
        </p:nvSpPr>
        <p:spPr>
          <a:xfrm>
            <a:off x="4330700" y="4974700"/>
            <a:ext cx="6338000" cy="4236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35893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2" name="Google Shape;22;p4"/>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4"/>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 name="Google Shape;24;p4"/>
          <p:cNvSpPr txBox="1">
            <a:spLocks noGrp="1"/>
          </p:cNvSpPr>
          <p:nvPr>
            <p:ph type="body" idx="1"/>
          </p:nvPr>
        </p:nvSpPr>
        <p:spPr>
          <a:xfrm>
            <a:off x="960000" y="1428107"/>
            <a:ext cx="10272000" cy="47124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Font typeface="Anaheim"/>
              <a:buAutoNum type="arabicPeriod"/>
              <a:defRPr sz="1667">
                <a:solidFill>
                  <a:srgbClr val="434343"/>
                </a:solidFill>
              </a:defRPr>
            </a:lvl1pPr>
            <a:lvl2pPr marL="1219170" lvl="1" indent="-406390" rtl="0">
              <a:lnSpc>
                <a:spcPct val="115000"/>
              </a:lnSpc>
              <a:spcBef>
                <a:spcPts val="0"/>
              </a:spcBef>
              <a:spcAft>
                <a:spcPts val="0"/>
              </a:spcAft>
              <a:buClr>
                <a:srgbClr val="434343"/>
              </a:buClr>
              <a:buSzPts val="1200"/>
              <a:buFont typeface="Roboto Condensed"/>
              <a:buAutoNum type="alphaLcPeriod"/>
              <a:defRPr>
                <a:solidFill>
                  <a:srgbClr val="434343"/>
                </a:solidFill>
              </a:defRPr>
            </a:lvl2pPr>
            <a:lvl3pPr marL="1828754" lvl="2" indent="-406390" rtl="0">
              <a:lnSpc>
                <a:spcPct val="115000"/>
              </a:lnSpc>
              <a:spcBef>
                <a:spcPts val="0"/>
              </a:spcBef>
              <a:spcAft>
                <a:spcPts val="0"/>
              </a:spcAft>
              <a:buClr>
                <a:srgbClr val="434343"/>
              </a:buClr>
              <a:buSzPts val="1200"/>
              <a:buFont typeface="Roboto Condensed"/>
              <a:buAutoNum type="romanLcPeriod"/>
              <a:defRPr>
                <a:solidFill>
                  <a:srgbClr val="434343"/>
                </a:solidFill>
              </a:defRPr>
            </a:lvl3pPr>
            <a:lvl4pPr marL="2438339" lvl="3" indent="-406390" rtl="0">
              <a:lnSpc>
                <a:spcPct val="115000"/>
              </a:lnSpc>
              <a:spcBef>
                <a:spcPts val="0"/>
              </a:spcBef>
              <a:spcAft>
                <a:spcPts val="0"/>
              </a:spcAft>
              <a:buClr>
                <a:srgbClr val="434343"/>
              </a:buClr>
              <a:buSzPts val="1200"/>
              <a:buFont typeface="Roboto Condensed"/>
              <a:buAutoNum type="arabicPeriod"/>
              <a:defRPr>
                <a:solidFill>
                  <a:srgbClr val="434343"/>
                </a:solidFill>
              </a:defRPr>
            </a:lvl4pPr>
            <a:lvl5pPr marL="3047924" lvl="4" indent="-406390" rtl="0">
              <a:lnSpc>
                <a:spcPct val="115000"/>
              </a:lnSpc>
              <a:spcBef>
                <a:spcPts val="0"/>
              </a:spcBef>
              <a:spcAft>
                <a:spcPts val="0"/>
              </a:spcAft>
              <a:buClr>
                <a:srgbClr val="434343"/>
              </a:buClr>
              <a:buSzPts val="1200"/>
              <a:buFont typeface="Roboto Condensed"/>
              <a:buAutoNum type="alphaLcPeriod"/>
              <a:defRPr>
                <a:solidFill>
                  <a:srgbClr val="434343"/>
                </a:solidFill>
              </a:defRPr>
            </a:lvl5pPr>
            <a:lvl6pPr marL="3657509" lvl="5" indent="-406390" rtl="0">
              <a:lnSpc>
                <a:spcPct val="115000"/>
              </a:lnSpc>
              <a:spcBef>
                <a:spcPts val="0"/>
              </a:spcBef>
              <a:spcAft>
                <a:spcPts val="0"/>
              </a:spcAft>
              <a:buClr>
                <a:srgbClr val="434343"/>
              </a:buClr>
              <a:buSzPts val="1200"/>
              <a:buFont typeface="Roboto Condensed"/>
              <a:buAutoNum type="romanLcPeriod"/>
              <a:defRPr>
                <a:solidFill>
                  <a:srgbClr val="434343"/>
                </a:solidFill>
              </a:defRPr>
            </a:lvl6pPr>
            <a:lvl7pPr marL="4267093" lvl="6" indent="-406390" rtl="0">
              <a:lnSpc>
                <a:spcPct val="115000"/>
              </a:lnSpc>
              <a:spcBef>
                <a:spcPts val="0"/>
              </a:spcBef>
              <a:spcAft>
                <a:spcPts val="0"/>
              </a:spcAft>
              <a:buClr>
                <a:srgbClr val="434343"/>
              </a:buClr>
              <a:buSzPts val="1200"/>
              <a:buFont typeface="Roboto Condensed"/>
              <a:buAutoNum type="arabicPeriod"/>
              <a:defRPr>
                <a:solidFill>
                  <a:srgbClr val="434343"/>
                </a:solidFill>
              </a:defRPr>
            </a:lvl7pPr>
            <a:lvl8pPr marL="4876678" lvl="7" indent="-406390" rtl="0">
              <a:lnSpc>
                <a:spcPct val="115000"/>
              </a:lnSpc>
              <a:spcBef>
                <a:spcPts val="0"/>
              </a:spcBef>
              <a:spcAft>
                <a:spcPts val="0"/>
              </a:spcAft>
              <a:buClr>
                <a:srgbClr val="434343"/>
              </a:buClr>
              <a:buSzPts val="1200"/>
              <a:buFont typeface="Roboto Condensed"/>
              <a:buAutoNum type="alphaLcPeriod"/>
              <a:defRPr>
                <a:solidFill>
                  <a:srgbClr val="434343"/>
                </a:solidFill>
              </a:defRPr>
            </a:lvl8pPr>
            <a:lvl9pPr marL="5486263" lvl="8" indent="-406390" rtl="0">
              <a:lnSpc>
                <a:spcPct val="115000"/>
              </a:lnSpc>
              <a:spcBef>
                <a:spcPts val="0"/>
              </a:spcBef>
              <a:spcAft>
                <a:spcPts val="0"/>
              </a:spcAft>
              <a:buClr>
                <a:srgbClr val="434343"/>
              </a:buClr>
              <a:buSzPts val="1200"/>
              <a:buFont typeface="Roboto Condensed"/>
              <a:buAutoNum type="romanLcPeriod"/>
              <a:defRPr>
                <a:solidFill>
                  <a:srgbClr val="434343"/>
                </a:solidFill>
              </a:defRPr>
            </a:lvl9pPr>
          </a:lstStyle>
          <a:p>
            <a:endParaRPr/>
          </a:p>
        </p:txBody>
      </p:sp>
    </p:spTree>
    <p:extLst>
      <p:ext uri="{BB962C8B-B14F-4D97-AF65-F5344CB8AC3E}">
        <p14:creationId xmlns:p14="http://schemas.microsoft.com/office/powerpoint/2010/main" val="2270716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3"/>
        <p:cNvGrpSpPr/>
        <p:nvPr/>
      </p:nvGrpSpPr>
      <p:grpSpPr>
        <a:xfrm>
          <a:off x="0" y="0"/>
          <a:ext cx="0" cy="0"/>
          <a:chOff x="0" y="0"/>
          <a:chExt cx="0" cy="0"/>
        </a:xfrm>
      </p:grpSpPr>
      <p:sp>
        <p:nvSpPr>
          <p:cNvPr id="364" name="Google Shape;364;p7"/>
          <p:cNvSpPr txBox="1">
            <a:spLocks noGrp="1"/>
          </p:cNvSpPr>
          <p:nvPr>
            <p:ph type="title"/>
          </p:nvPr>
        </p:nvSpPr>
        <p:spPr>
          <a:xfrm>
            <a:off x="960000" y="756736"/>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sz="5333"/>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5" name="Google Shape;365;p7"/>
          <p:cNvSpPr txBox="1">
            <a:spLocks noGrp="1"/>
          </p:cNvSpPr>
          <p:nvPr>
            <p:ph type="body" idx="1"/>
          </p:nvPr>
        </p:nvSpPr>
        <p:spPr>
          <a:xfrm>
            <a:off x="1366400" y="2132933"/>
            <a:ext cx="4429600" cy="3212800"/>
          </a:xfrm>
          <a:prstGeom prst="rect">
            <a:avLst/>
          </a:prstGeom>
        </p:spPr>
        <p:txBody>
          <a:bodyPr spcFirstLastPara="1" wrap="square" lIns="91425" tIns="91425" rIns="91425" bIns="91425" anchor="t" anchorCtr="0">
            <a:noAutofit/>
          </a:bodyPr>
          <a:lstStyle>
            <a:lvl1pPr marL="609585" lvl="0" indent="-389457" rtl="0">
              <a:spcBef>
                <a:spcPts val="0"/>
              </a:spcBef>
              <a:spcAft>
                <a:spcPts val="0"/>
              </a:spcAft>
              <a:buClr>
                <a:schemeClr val="accent2"/>
              </a:buClr>
              <a:buSzPts val="1000"/>
              <a:buFont typeface="Anaheim"/>
              <a:buChar char="●"/>
              <a:defRPr sz="1867"/>
            </a:lvl1pPr>
            <a:lvl2pPr marL="1219170" lvl="1" indent="-372524" rtl="0">
              <a:lnSpc>
                <a:spcPct val="115000"/>
              </a:lnSpc>
              <a:spcBef>
                <a:spcPts val="0"/>
              </a:spcBef>
              <a:spcAft>
                <a:spcPts val="0"/>
              </a:spcAft>
              <a:buClr>
                <a:srgbClr val="999999"/>
              </a:buClr>
              <a:buSzPts val="800"/>
              <a:buChar char="○"/>
              <a:defRPr/>
            </a:lvl2pPr>
            <a:lvl3pPr marL="1828754" lvl="2" indent="-372524" rtl="0">
              <a:lnSpc>
                <a:spcPct val="115000"/>
              </a:lnSpc>
              <a:spcBef>
                <a:spcPts val="0"/>
              </a:spcBef>
              <a:spcAft>
                <a:spcPts val="0"/>
              </a:spcAft>
              <a:buClr>
                <a:srgbClr val="999999"/>
              </a:buClr>
              <a:buSzPts val="800"/>
              <a:buChar char="■"/>
              <a:defRPr/>
            </a:lvl3pPr>
            <a:lvl4pPr marL="2438339" lvl="3" indent="-372524" rtl="0">
              <a:lnSpc>
                <a:spcPct val="115000"/>
              </a:lnSpc>
              <a:spcBef>
                <a:spcPts val="0"/>
              </a:spcBef>
              <a:spcAft>
                <a:spcPts val="0"/>
              </a:spcAft>
              <a:buClr>
                <a:srgbClr val="999999"/>
              </a:buClr>
              <a:buSzPts val="800"/>
              <a:buChar char="●"/>
              <a:defRPr/>
            </a:lvl4pPr>
            <a:lvl5pPr marL="3047924" lvl="4" indent="-406390" rtl="0">
              <a:lnSpc>
                <a:spcPct val="115000"/>
              </a:lnSpc>
              <a:spcBef>
                <a:spcPts val="0"/>
              </a:spcBef>
              <a:spcAft>
                <a:spcPts val="0"/>
              </a:spcAft>
              <a:buClr>
                <a:srgbClr val="999999"/>
              </a:buClr>
              <a:buSzPts val="1200"/>
              <a:buChar char="○"/>
              <a:defRPr/>
            </a:lvl5pPr>
            <a:lvl6pPr marL="3657509" lvl="5" indent="-406390" rtl="0">
              <a:lnSpc>
                <a:spcPct val="115000"/>
              </a:lnSpc>
              <a:spcBef>
                <a:spcPts val="0"/>
              </a:spcBef>
              <a:spcAft>
                <a:spcPts val="0"/>
              </a:spcAft>
              <a:buClr>
                <a:srgbClr val="999999"/>
              </a:buClr>
              <a:buSzPts val="1200"/>
              <a:buChar char="■"/>
              <a:defRPr/>
            </a:lvl6pPr>
            <a:lvl7pPr marL="4267093" lvl="6" indent="-364058" rtl="0">
              <a:lnSpc>
                <a:spcPct val="115000"/>
              </a:lnSpc>
              <a:spcBef>
                <a:spcPts val="0"/>
              </a:spcBef>
              <a:spcAft>
                <a:spcPts val="0"/>
              </a:spcAft>
              <a:buClr>
                <a:srgbClr val="999999"/>
              </a:buClr>
              <a:buSzPts val="700"/>
              <a:buChar char="●"/>
              <a:defRPr/>
            </a:lvl7pPr>
            <a:lvl8pPr marL="4876678" lvl="7" indent="-364058" rtl="0">
              <a:lnSpc>
                <a:spcPct val="115000"/>
              </a:lnSpc>
              <a:spcBef>
                <a:spcPts val="0"/>
              </a:spcBef>
              <a:spcAft>
                <a:spcPts val="0"/>
              </a:spcAft>
              <a:buClr>
                <a:srgbClr val="999999"/>
              </a:buClr>
              <a:buSzPts val="700"/>
              <a:buChar char="○"/>
              <a:defRPr/>
            </a:lvl8pPr>
            <a:lvl9pPr marL="5486263" lvl="8" indent="-355591" rtl="0">
              <a:lnSpc>
                <a:spcPct val="115000"/>
              </a:lnSpc>
              <a:spcBef>
                <a:spcPts val="0"/>
              </a:spcBef>
              <a:spcAft>
                <a:spcPts val="0"/>
              </a:spcAft>
              <a:buClr>
                <a:srgbClr val="999999"/>
              </a:buClr>
              <a:buSzPts val="600"/>
              <a:buChar char="■"/>
              <a:defRPr/>
            </a:lvl9pPr>
          </a:lstStyle>
          <a:p>
            <a:endParaRPr/>
          </a:p>
        </p:txBody>
      </p:sp>
      <p:grpSp>
        <p:nvGrpSpPr>
          <p:cNvPr id="366" name="Google Shape;366;p7"/>
          <p:cNvGrpSpPr/>
          <p:nvPr/>
        </p:nvGrpSpPr>
        <p:grpSpPr>
          <a:xfrm>
            <a:off x="225767" y="832500"/>
            <a:ext cx="11508163" cy="5568263"/>
            <a:chOff x="169325" y="624375"/>
            <a:chExt cx="8631122" cy="4176197"/>
          </a:xfrm>
        </p:grpSpPr>
        <p:grpSp>
          <p:nvGrpSpPr>
            <p:cNvPr id="367" name="Google Shape;367;p7"/>
            <p:cNvGrpSpPr/>
            <p:nvPr/>
          </p:nvGrpSpPr>
          <p:grpSpPr>
            <a:xfrm>
              <a:off x="8635859" y="3119670"/>
              <a:ext cx="164588" cy="172807"/>
              <a:chOff x="7482237" y="2937046"/>
              <a:chExt cx="306152" cy="320428"/>
            </a:xfrm>
          </p:grpSpPr>
          <p:sp>
            <p:nvSpPr>
              <p:cNvPr id="368" name="Google Shape;368;p7"/>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7"/>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7"/>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1" name="Google Shape;371;p7"/>
            <p:cNvGrpSpPr/>
            <p:nvPr/>
          </p:nvGrpSpPr>
          <p:grpSpPr>
            <a:xfrm>
              <a:off x="7729133" y="1869585"/>
              <a:ext cx="131683" cy="142196"/>
              <a:chOff x="5977101" y="3004938"/>
              <a:chExt cx="227235" cy="246270"/>
            </a:xfrm>
          </p:grpSpPr>
          <p:sp>
            <p:nvSpPr>
              <p:cNvPr id="372" name="Google Shape;372;p7"/>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7"/>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7"/>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5" name="Google Shape;375;p7"/>
            <p:cNvGrpSpPr/>
            <p:nvPr/>
          </p:nvGrpSpPr>
          <p:grpSpPr>
            <a:xfrm>
              <a:off x="8587391" y="4608502"/>
              <a:ext cx="182877" cy="192070"/>
              <a:chOff x="1509202" y="3627389"/>
              <a:chExt cx="334389" cy="343350"/>
            </a:xfrm>
          </p:grpSpPr>
          <p:sp>
            <p:nvSpPr>
              <p:cNvPr id="376" name="Google Shape;376;p7"/>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7"/>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7"/>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7"/>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7"/>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1" name="Google Shape;381;p7"/>
            <p:cNvGrpSpPr/>
            <p:nvPr/>
          </p:nvGrpSpPr>
          <p:grpSpPr>
            <a:xfrm>
              <a:off x="364484" y="1523509"/>
              <a:ext cx="182877" cy="192070"/>
              <a:chOff x="1509202" y="3627389"/>
              <a:chExt cx="334389" cy="343350"/>
            </a:xfrm>
          </p:grpSpPr>
          <p:sp>
            <p:nvSpPr>
              <p:cNvPr id="382" name="Google Shape;382;p7"/>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7"/>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7"/>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7"/>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7"/>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 name="Google Shape;387;p7"/>
            <p:cNvGrpSpPr/>
            <p:nvPr/>
          </p:nvGrpSpPr>
          <p:grpSpPr>
            <a:xfrm>
              <a:off x="5365472" y="3741027"/>
              <a:ext cx="182877" cy="192070"/>
              <a:chOff x="1509202" y="3627389"/>
              <a:chExt cx="334389" cy="343350"/>
            </a:xfrm>
          </p:grpSpPr>
          <p:sp>
            <p:nvSpPr>
              <p:cNvPr id="388" name="Google Shape;388;p7"/>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7"/>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7"/>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7"/>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7"/>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7"/>
            <p:cNvGrpSpPr/>
            <p:nvPr/>
          </p:nvGrpSpPr>
          <p:grpSpPr>
            <a:xfrm>
              <a:off x="3800206" y="4433660"/>
              <a:ext cx="182877" cy="192070"/>
              <a:chOff x="1509202" y="3627389"/>
              <a:chExt cx="334389" cy="343350"/>
            </a:xfrm>
          </p:grpSpPr>
          <p:sp>
            <p:nvSpPr>
              <p:cNvPr id="394" name="Google Shape;394;p7"/>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7"/>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7"/>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7"/>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7"/>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7"/>
            <p:cNvGrpSpPr/>
            <p:nvPr/>
          </p:nvGrpSpPr>
          <p:grpSpPr>
            <a:xfrm>
              <a:off x="1591024" y="4287850"/>
              <a:ext cx="131688" cy="145801"/>
              <a:chOff x="392069" y="2889775"/>
              <a:chExt cx="260150" cy="285213"/>
            </a:xfrm>
          </p:grpSpPr>
          <p:sp>
            <p:nvSpPr>
              <p:cNvPr id="400" name="Google Shape;400;p7"/>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7"/>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7"/>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 name="Google Shape;403;p7"/>
            <p:cNvGrpSpPr/>
            <p:nvPr/>
          </p:nvGrpSpPr>
          <p:grpSpPr>
            <a:xfrm>
              <a:off x="4649763" y="2021975"/>
              <a:ext cx="228602" cy="240023"/>
              <a:chOff x="6842675" y="1094413"/>
              <a:chExt cx="228602" cy="240023"/>
            </a:xfrm>
          </p:grpSpPr>
          <p:sp>
            <p:nvSpPr>
              <p:cNvPr id="404" name="Google Shape;404;p7"/>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7"/>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6" name="Google Shape;406;p7"/>
            <p:cNvGrpSpPr/>
            <p:nvPr/>
          </p:nvGrpSpPr>
          <p:grpSpPr>
            <a:xfrm>
              <a:off x="236250" y="2967338"/>
              <a:ext cx="228602" cy="240023"/>
              <a:chOff x="6842675" y="1094413"/>
              <a:chExt cx="228602" cy="240023"/>
            </a:xfrm>
          </p:grpSpPr>
          <p:sp>
            <p:nvSpPr>
              <p:cNvPr id="407" name="Google Shape;407;p7"/>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7"/>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9" name="Google Shape;409;p7"/>
            <p:cNvGrpSpPr/>
            <p:nvPr/>
          </p:nvGrpSpPr>
          <p:grpSpPr>
            <a:xfrm>
              <a:off x="7618850" y="4240738"/>
              <a:ext cx="228602" cy="240023"/>
              <a:chOff x="6842675" y="1094413"/>
              <a:chExt cx="228602" cy="240023"/>
            </a:xfrm>
          </p:grpSpPr>
          <p:sp>
            <p:nvSpPr>
              <p:cNvPr id="410" name="Google Shape;410;p7"/>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7"/>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7"/>
            <p:cNvGrpSpPr/>
            <p:nvPr/>
          </p:nvGrpSpPr>
          <p:grpSpPr>
            <a:xfrm>
              <a:off x="169325" y="624375"/>
              <a:ext cx="228602" cy="240023"/>
              <a:chOff x="6842675" y="1094413"/>
              <a:chExt cx="228602" cy="240023"/>
            </a:xfrm>
          </p:grpSpPr>
          <p:sp>
            <p:nvSpPr>
              <p:cNvPr id="413" name="Google Shape;413;p7"/>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7"/>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 name="Google Shape;415;p7"/>
            <p:cNvGrpSpPr/>
            <p:nvPr/>
          </p:nvGrpSpPr>
          <p:grpSpPr>
            <a:xfrm>
              <a:off x="464856" y="4287860"/>
              <a:ext cx="182877" cy="192070"/>
              <a:chOff x="1509202" y="3627389"/>
              <a:chExt cx="334389" cy="343350"/>
            </a:xfrm>
          </p:grpSpPr>
          <p:sp>
            <p:nvSpPr>
              <p:cNvPr id="416" name="Google Shape;416;p7"/>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7"/>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7"/>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7"/>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7"/>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766549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sp>
        <p:nvSpPr>
          <p:cNvPr id="33" name="Google Shape;33;p6"/>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6"/>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723519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5"/>
        <p:cNvGrpSpPr/>
        <p:nvPr/>
      </p:nvGrpSpPr>
      <p:grpSpPr>
        <a:xfrm>
          <a:off x="0" y="0"/>
          <a:ext cx="0" cy="0"/>
          <a:chOff x="0" y="0"/>
          <a:chExt cx="0" cy="0"/>
        </a:xfrm>
      </p:grpSpPr>
      <p:sp>
        <p:nvSpPr>
          <p:cNvPr id="36" name="Google Shape;36;p7"/>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7"/>
          <p:cNvSpPr txBox="1">
            <a:spLocks noGrp="1"/>
          </p:cNvSpPr>
          <p:nvPr>
            <p:ph type="body" idx="1"/>
          </p:nvPr>
        </p:nvSpPr>
        <p:spPr>
          <a:xfrm>
            <a:off x="960000" y="2003135"/>
            <a:ext cx="5021600" cy="39336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solidFill>
                  <a:srgbClr val="434343"/>
                </a:solidFill>
              </a:defRPr>
            </a:lvl1pPr>
            <a:lvl2pPr marL="1219170" lvl="1" indent="-423323" rtl="0">
              <a:lnSpc>
                <a:spcPct val="115000"/>
              </a:lnSpc>
              <a:spcBef>
                <a:spcPts val="2133"/>
              </a:spcBef>
              <a:spcAft>
                <a:spcPts val="0"/>
              </a:spcAft>
              <a:buSzPts val="1400"/>
              <a:buChar char="○"/>
              <a:defRPr>
                <a:solidFill>
                  <a:srgbClr val="434343"/>
                </a:solidFill>
              </a:defRPr>
            </a:lvl2pPr>
            <a:lvl3pPr marL="1828754" lvl="2" indent="-423323" rtl="0">
              <a:lnSpc>
                <a:spcPct val="115000"/>
              </a:lnSpc>
              <a:spcBef>
                <a:spcPts val="0"/>
              </a:spcBef>
              <a:spcAft>
                <a:spcPts val="0"/>
              </a:spcAft>
              <a:buSzPts val="1400"/>
              <a:buChar char="■"/>
              <a:defRPr>
                <a:solidFill>
                  <a:srgbClr val="434343"/>
                </a:solidFill>
              </a:defRPr>
            </a:lvl3pPr>
            <a:lvl4pPr marL="2438339" lvl="3" indent="-423323" rtl="0">
              <a:lnSpc>
                <a:spcPct val="115000"/>
              </a:lnSpc>
              <a:spcBef>
                <a:spcPts val="0"/>
              </a:spcBef>
              <a:spcAft>
                <a:spcPts val="0"/>
              </a:spcAft>
              <a:buSzPts val="1400"/>
              <a:buChar char="●"/>
              <a:defRPr>
                <a:solidFill>
                  <a:srgbClr val="434343"/>
                </a:solidFill>
              </a:defRPr>
            </a:lvl4pPr>
            <a:lvl5pPr marL="3047924" lvl="4" indent="-423323" rtl="0">
              <a:lnSpc>
                <a:spcPct val="115000"/>
              </a:lnSpc>
              <a:spcBef>
                <a:spcPts val="0"/>
              </a:spcBef>
              <a:spcAft>
                <a:spcPts val="0"/>
              </a:spcAft>
              <a:buSzPts val="1400"/>
              <a:buChar char="○"/>
              <a:defRPr>
                <a:solidFill>
                  <a:srgbClr val="434343"/>
                </a:solidFill>
              </a:defRPr>
            </a:lvl5pPr>
            <a:lvl6pPr marL="3657509" lvl="5" indent="-423323" rtl="0">
              <a:lnSpc>
                <a:spcPct val="115000"/>
              </a:lnSpc>
              <a:spcBef>
                <a:spcPts val="0"/>
              </a:spcBef>
              <a:spcAft>
                <a:spcPts val="0"/>
              </a:spcAft>
              <a:buSzPts val="1400"/>
              <a:buChar char="■"/>
              <a:defRPr>
                <a:solidFill>
                  <a:srgbClr val="434343"/>
                </a:solidFill>
              </a:defRPr>
            </a:lvl6pPr>
            <a:lvl7pPr marL="4267093" lvl="6" indent="-423323" rtl="0">
              <a:lnSpc>
                <a:spcPct val="115000"/>
              </a:lnSpc>
              <a:spcBef>
                <a:spcPts val="0"/>
              </a:spcBef>
              <a:spcAft>
                <a:spcPts val="0"/>
              </a:spcAft>
              <a:buSzPts val="1400"/>
              <a:buChar char="●"/>
              <a:defRPr>
                <a:solidFill>
                  <a:srgbClr val="434343"/>
                </a:solidFill>
              </a:defRPr>
            </a:lvl7pPr>
            <a:lvl8pPr marL="4876678" lvl="7" indent="-423323" rtl="0">
              <a:lnSpc>
                <a:spcPct val="115000"/>
              </a:lnSpc>
              <a:spcBef>
                <a:spcPts val="0"/>
              </a:spcBef>
              <a:spcAft>
                <a:spcPts val="0"/>
              </a:spcAft>
              <a:buSzPts val="1400"/>
              <a:buChar char="○"/>
              <a:defRPr>
                <a:solidFill>
                  <a:srgbClr val="434343"/>
                </a:solidFill>
              </a:defRPr>
            </a:lvl8pPr>
            <a:lvl9pPr marL="5486263" lvl="8" indent="-423323" rtl="0">
              <a:lnSpc>
                <a:spcPct val="115000"/>
              </a:lnSpc>
              <a:spcBef>
                <a:spcPts val="0"/>
              </a:spcBef>
              <a:spcAft>
                <a:spcPts val="0"/>
              </a:spcAft>
              <a:buSzPts val="1400"/>
              <a:buChar char="■"/>
              <a:defRPr>
                <a:solidFill>
                  <a:srgbClr val="434343"/>
                </a:solidFill>
              </a:defRPr>
            </a:lvl9pPr>
          </a:lstStyle>
          <a:p>
            <a:endParaRPr/>
          </a:p>
        </p:txBody>
      </p:sp>
      <p:sp>
        <p:nvSpPr>
          <p:cNvPr id="38" name="Google Shape;38;p7"/>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73921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sp>
        <p:nvSpPr>
          <p:cNvPr id="45" name="Google Shape;45;p9"/>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9"/>
          <p:cNvSpPr txBox="1">
            <a:spLocks noGrp="1"/>
          </p:cNvSpPr>
          <p:nvPr>
            <p:ph type="title"/>
          </p:nvPr>
        </p:nvSpPr>
        <p:spPr>
          <a:xfrm>
            <a:off x="953467" y="1464700"/>
            <a:ext cx="4997200" cy="224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13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7" name="Google Shape;47;p9"/>
          <p:cNvSpPr txBox="1">
            <a:spLocks noGrp="1"/>
          </p:cNvSpPr>
          <p:nvPr>
            <p:ph type="subTitle" idx="1"/>
          </p:nvPr>
        </p:nvSpPr>
        <p:spPr>
          <a:xfrm>
            <a:off x="953467" y="3811067"/>
            <a:ext cx="4997200" cy="23336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21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959326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953467" y="2344333"/>
            <a:ext cx="3476800" cy="2367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56243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
        <p:cNvGrpSpPr/>
        <p:nvPr/>
      </p:nvGrpSpPr>
      <p:grpSpPr>
        <a:xfrm>
          <a:off x="0" y="0"/>
          <a:ext cx="0" cy="0"/>
          <a:chOff x="0" y="0"/>
          <a:chExt cx="0" cy="0"/>
        </a:xfrm>
      </p:grpSpPr>
      <p:grpSp>
        <p:nvGrpSpPr>
          <p:cNvPr id="51" name="Google Shape;51;p11"/>
          <p:cNvGrpSpPr/>
          <p:nvPr/>
        </p:nvGrpSpPr>
        <p:grpSpPr>
          <a:xfrm>
            <a:off x="1" y="713332"/>
            <a:ext cx="12192073" cy="6158429"/>
            <a:chOff x="0" y="534999"/>
            <a:chExt cx="9144055" cy="4618822"/>
          </a:xfrm>
        </p:grpSpPr>
        <p:sp>
          <p:nvSpPr>
            <p:cNvPr id="52" name="Google Shape;52;p11"/>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11"/>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 name="Google Shape;54;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0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5" name="Google Shape;55;p11"/>
          <p:cNvSpPr txBox="1">
            <a:spLocks noGrp="1"/>
          </p:cNvSpPr>
          <p:nvPr>
            <p:ph type="subTitle" idx="1"/>
          </p:nvPr>
        </p:nvSpPr>
        <p:spPr>
          <a:xfrm>
            <a:off x="1712000" y="4092833"/>
            <a:ext cx="8768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3351360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
        <p:cNvGrpSpPr/>
        <p:nvPr/>
      </p:nvGrpSpPr>
      <p:grpSpPr>
        <a:xfrm>
          <a:off x="0" y="0"/>
          <a:ext cx="0" cy="0"/>
          <a:chOff x="0" y="0"/>
          <a:chExt cx="0" cy="0"/>
        </a:xfrm>
      </p:grpSpPr>
      <p:sp>
        <p:nvSpPr>
          <p:cNvPr id="58" name="Google Shape;58;p13"/>
          <p:cNvSpPr/>
          <p:nvPr/>
        </p:nvSpPr>
        <p:spPr>
          <a:xfrm flipH="1">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13"/>
          <p:cNvSpPr txBox="1">
            <a:spLocks noGrp="1"/>
          </p:cNvSpPr>
          <p:nvPr>
            <p:ph type="title"/>
          </p:nvPr>
        </p:nvSpPr>
        <p:spPr>
          <a:xfrm>
            <a:off x="960000" y="2085167"/>
            <a:ext cx="480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1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0" name="Google Shape;60;p13"/>
          <p:cNvSpPr txBox="1">
            <a:spLocks noGrp="1"/>
          </p:cNvSpPr>
          <p:nvPr>
            <p:ph type="subTitle" idx="1"/>
          </p:nvPr>
        </p:nvSpPr>
        <p:spPr>
          <a:xfrm>
            <a:off x="960000" y="3053033"/>
            <a:ext cx="4220000" cy="5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 name="Google Shape;61;p13"/>
          <p:cNvSpPr txBox="1">
            <a:spLocks noGrp="1"/>
          </p:cNvSpPr>
          <p:nvPr>
            <p:ph type="title" idx="2"/>
          </p:nvPr>
        </p:nvSpPr>
        <p:spPr>
          <a:xfrm>
            <a:off x="960000" y="4105469"/>
            <a:ext cx="480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1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 name="Google Shape;62;p13"/>
          <p:cNvSpPr txBox="1">
            <a:spLocks noGrp="1"/>
          </p:cNvSpPr>
          <p:nvPr>
            <p:ph type="subTitle" idx="3"/>
          </p:nvPr>
        </p:nvSpPr>
        <p:spPr>
          <a:xfrm>
            <a:off x="960000" y="5073327"/>
            <a:ext cx="4220000" cy="5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 name="Google Shape;63;p13"/>
          <p:cNvSpPr txBox="1">
            <a:spLocks noGrp="1"/>
          </p:cNvSpPr>
          <p:nvPr>
            <p:ph type="title" idx="4"/>
          </p:nvPr>
        </p:nvSpPr>
        <p:spPr>
          <a:xfrm>
            <a:off x="6428167" y="2085167"/>
            <a:ext cx="480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1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4" name="Google Shape;64;p13"/>
          <p:cNvSpPr txBox="1">
            <a:spLocks noGrp="1"/>
          </p:cNvSpPr>
          <p:nvPr>
            <p:ph type="subTitle" idx="5"/>
          </p:nvPr>
        </p:nvSpPr>
        <p:spPr>
          <a:xfrm>
            <a:off x="6428167" y="3053033"/>
            <a:ext cx="4220000" cy="5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5" name="Google Shape;65;p13"/>
          <p:cNvSpPr txBox="1">
            <a:spLocks noGrp="1"/>
          </p:cNvSpPr>
          <p:nvPr>
            <p:ph type="title" idx="6"/>
          </p:nvPr>
        </p:nvSpPr>
        <p:spPr>
          <a:xfrm>
            <a:off x="6428167" y="4105481"/>
            <a:ext cx="480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1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6" name="Google Shape;66;p13"/>
          <p:cNvSpPr txBox="1">
            <a:spLocks noGrp="1"/>
          </p:cNvSpPr>
          <p:nvPr>
            <p:ph type="subTitle" idx="7"/>
          </p:nvPr>
        </p:nvSpPr>
        <p:spPr>
          <a:xfrm>
            <a:off x="6428167" y="5073333"/>
            <a:ext cx="4220000" cy="5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 name="Google Shape;67;p13"/>
          <p:cNvSpPr txBox="1">
            <a:spLocks noGrp="1"/>
          </p:cNvSpPr>
          <p:nvPr>
            <p:ph type="title" idx="8"/>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61938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8"/>
        <p:cNvGrpSpPr/>
        <p:nvPr/>
      </p:nvGrpSpPr>
      <p:grpSpPr>
        <a:xfrm>
          <a:off x="0" y="0"/>
          <a:ext cx="0" cy="0"/>
          <a:chOff x="0" y="0"/>
          <a:chExt cx="0" cy="0"/>
        </a:xfrm>
      </p:grpSpPr>
      <p:grpSp>
        <p:nvGrpSpPr>
          <p:cNvPr id="69" name="Google Shape;69;p14"/>
          <p:cNvGrpSpPr/>
          <p:nvPr/>
        </p:nvGrpSpPr>
        <p:grpSpPr>
          <a:xfrm>
            <a:off x="1" y="713332"/>
            <a:ext cx="12192073" cy="6158429"/>
            <a:chOff x="0" y="534999"/>
            <a:chExt cx="9144055" cy="4618822"/>
          </a:xfrm>
        </p:grpSpPr>
        <p:sp>
          <p:nvSpPr>
            <p:cNvPr id="70" name="Google Shape;70;p14"/>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14"/>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14"/>
          <p:cNvSpPr txBox="1">
            <a:spLocks noGrp="1"/>
          </p:cNvSpPr>
          <p:nvPr>
            <p:ph type="title"/>
          </p:nvPr>
        </p:nvSpPr>
        <p:spPr>
          <a:xfrm>
            <a:off x="456433" y="3104633"/>
            <a:ext cx="7109600" cy="172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3" name="Google Shape;73;p14"/>
          <p:cNvSpPr txBox="1">
            <a:spLocks noGrp="1"/>
          </p:cNvSpPr>
          <p:nvPr>
            <p:ph type="title" idx="2" hasCustomPrompt="1"/>
          </p:nvPr>
        </p:nvSpPr>
        <p:spPr>
          <a:xfrm>
            <a:off x="4776033" y="1612433"/>
            <a:ext cx="2790000" cy="137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9866">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 name="Google Shape;74;p14"/>
          <p:cNvSpPr txBox="1">
            <a:spLocks noGrp="1"/>
          </p:cNvSpPr>
          <p:nvPr>
            <p:ph type="subTitle" idx="1"/>
          </p:nvPr>
        </p:nvSpPr>
        <p:spPr>
          <a:xfrm>
            <a:off x="1501633" y="4974700"/>
            <a:ext cx="6064400" cy="4236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57840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5"/>
        <p:cNvGrpSpPr/>
        <p:nvPr/>
      </p:nvGrpSpPr>
      <p:grpSpPr>
        <a:xfrm>
          <a:off x="0" y="0"/>
          <a:ext cx="0" cy="0"/>
          <a:chOff x="0" y="0"/>
          <a:chExt cx="0" cy="0"/>
        </a:xfrm>
      </p:grpSpPr>
      <p:grpSp>
        <p:nvGrpSpPr>
          <p:cNvPr id="76" name="Google Shape;76;p15"/>
          <p:cNvGrpSpPr/>
          <p:nvPr/>
        </p:nvGrpSpPr>
        <p:grpSpPr>
          <a:xfrm>
            <a:off x="1" y="713332"/>
            <a:ext cx="12192073" cy="6158429"/>
            <a:chOff x="0" y="534999"/>
            <a:chExt cx="9144055" cy="4618822"/>
          </a:xfrm>
        </p:grpSpPr>
        <p:sp>
          <p:nvSpPr>
            <p:cNvPr id="77" name="Google Shape;77;p15"/>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15"/>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 name="Google Shape;79;p15"/>
          <p:cNvSpPr txBox="1">
            <a:spLocks noGrp="1"/>
          </p:cNvSpPr>
          <p:nvPr>
            <p:ph type="title"/>
          </p:nvPr>
        </p:nvSpPr>
        <p:spPr>
          <a:xfrm>
            <a:off x="3053400" y="3660917"/>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80" name="Google Shape;80;p15"/>
          <p:cNvSpPr txBox="1">
            <a:spLocks noGrp="1"/>
          </p:cNvSpPr>
          <p:nvPr>
            <p:ph type="subTitle" idx="1"/>
          </p:nvPr>
        </p:nvSpPr>
        <p:spPr>
          <a:xfrm>
            <a:off x="2409400" y="1683467"/>
            <a:ext cx="7373200" cy="205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3408071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1"/>
        <p:cNvGrpSpPr/>
        <p:nvPr/>
      </p:nvGrpSpPr>
      <p:grpSpPr>
        <a:xfrm>
          <a:off x="0" y="0"/>
          <a:ext cx="0" cy="0"/>
          <a:chOff x="0" y="0"/>
          <a:chExt cx="0" cy="0"/>
        </a:xfrm>
      </p:grpSpPr>
      <p:sp>
        <p:nvSpPr>
          <p:cNvPr id="82" name="Google Shape;82;p16"/>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16"/>
          <p:cNvSpPr txBox="1">
            <a:spLocks noGrp="1"/>
          </p:cNvSpPr>
          <p:nvPr>
            <p:ph type="subTitle" idx="1"/>
          </p:nvPr>
        </p:nvSpPr>
        <p:spPr>
          <a:xfrm>
            <a:off x="953467" y="3486600"/>
            <a:ext cx="3876800" cy="18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 name="Google Shape;84;p16"/>
          <p:cNvSpPr txBox="1">
            <a:spLocks noGrp="1"/>
          </p:cNvSpPr>
          <p:nvPr>
            <p:ph type="title"/>
          </p:nvPr>
        </p:nvSpPr>
        <p:spPr>
          <a:xfrm>
            <a:off x="953467" y="2260067"/>
            <a:ext cx="3062800" cy="1070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64800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85"/>
        <p:cNvGrpSpPr/>
        <p:nvPr/>
      </p:nvGrpSpPr>
      <p:grpSpPr>
        <a:xfrm>
          <a:off x="0" y="0"/>
          <a:ext cx="0" cy="0"/>
          <a:chOff x="0" y="0"/>
          <a:chExt cx="0" cy="0"/>
        </a:xfrm>
      </p:grpSpPr>
      <p:sp>
        <p:nvSpPr>
          <p:cNvPr id="86" name="Google Shape;86;p17"/>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17"/>
          <p:cNvSpPr txBox="1">
            <a:spLocks noGrp="1"/>
          </p:cNvSpPr>
          <p:nvPr>
            <p:ph type="subTitle" idx="1"/>
          </p:nvPr>
        </p:nvSpPr>
        <p:spPr>
          <a:xfrm>
            <a:off x="7371067" y="3486600"/>
            <a:ext cx="3876800" cy="180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8" name="Google Shape;88;p17"/>
          <p:cNvSpPr txBox="1">
            <a:spLocks noGrp="1"/>
          </p:cNvSpPr>
          <p:nvPr>
            <p:ph type="title"/>
          </p:nvPr>
        </p:nvSpPr>
        <p:spPr>
          <a:xfrm>
            <a:off x="8920333" y="2260067"/>
            <a:ext cx="2327600" cy="1070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50823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6"/>
        <p:cNvGrpSpPr/>
        <p:nvPr/>
      </p:nvGrpSpPr>
      <p:grpSpPr>
        <a:xfrm>
          <a:off x="0" y="0"/>
          <a:ext cx="0" cy="0"/>
          <a:chOff x="0" y="0"/>
          <a:chExt cx="0" cy="0"/>
        </a:xfrm>
      </p:grpSpPr>
      <p:grpSp>
        <p:nvGrpSpPr>
          <p:cNvPr id="457" name="Google Shape;457;p9"/>
          <p:cNvGrpSpPr/>
          <p:nvPr/>
        </p:nvGrpSpPr>
        <p:grpSpPr>
          <a:xfrm>
            <a:off x="444200" y="747034"/>
            <a:ext cx="11427293" cy="5264673"/>
            <a:chOff x="333150" y="560275"/>
            <a:chExt cx="8570470" cy="3948505"/>
          </a:xfrm>
        </p:grpSpPr>
        <p:grpSp>
          <p:nvGrpSpPr>
            <p:cNvPr id="458" name="Google Shape;458;p9"/>
            <p:cNvGrpSpPr/>
            <p:nvPr/>
          </p:nvGrpSpPr>
          <p:grpSpPr>
            <a:xfrm>
              <a:off x="8689384" y="1334420"/>
              <a:ext cx="164588" cy="172807"/>
              <a:chOff x="7482237" y="2937046"/>
              <a:chExt cx="306152" cy="320428"/>
            </a:xfrm>
          </p:grpSpPr>
          <p:sp>
            <p:nvSpPr>
              <p:cNvPr id="459" name="Google Shape;459;p9"/>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2" name="Google Shape;462;p9"/>
            <p:cNvGrpSpPr/>
            <p:nvPr/>
          </p:nvGrpSpPr>
          <p:grpSpPr>
            <a:xfrm>
              <a:off x="5741529" y="584252"/>
              <a:ext cx="182877" cy="192070"/>
              <a:chOff x="1509202" y="3627389"/>
              <a:chExt cx="334389" cy="343350"/>
            </a:xfrm>
          </p:grpSpPr>
          <p:sp>
            <p:nvSpPr>
              <p:cNvPr id="463" name="Google Shape;463;p9"/>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8" name="Google Shape;468;p9"/>
            <p:cNvGrpSpPr/>
            <p:nvPr/>
          </p:nvGrpSpPr>
          <p:grpSpPr>
            <a:xfrm>
              <a:off x="8757303" y="2798046"/>
              <a:ext cx="146317" cy="158031"/>
              <a:chOff x="5977101" y="3004938"/>
              <a:chExt cx="227235" cy="246270"/>
            </a:xfrm>
          </p:grpSpPr>
          <p:sp>
            <p:nvSpPr>
              <p:cNvPr id="469" name="Google Shape;469;p9"/>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2" name="Google Shape;472;p9"/>
            <p:cNvGrpSpPr/>
            <p:nvPr/>
          </p:nvGrpSpPr>
          <p:grpSpPr>
            <a:xfrm>
              <a:off x="6002459" y="4262809"/>
              <a:ext cx="182877" cy="192070"/>
              <a:chOff x="1509202" y="3627389"/>
              <a:chExt cx="334389" cy="343350"/>
            </a:xfrm>
          </p:grpSpPr>
          <p:sp>
            <p:nvSpPr>
              <p:cNvPr id="473" name="Google Shape;473;p9"/>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8" name="Google Shape;478;p9"/>
            <p:cNvGrpSpPr/>
            <p:nvPr/>
          </p:nvGrpSpPr>
          <p:grpSpPr>
            <a:xfrm>
              <a:off x="1419122" y="2328515"/>
              <a:ext cx="182877" cy="192070"/>
              <a:chOff x="1509202" y="3627389"/>
              <a:chExt cx="334389" cy="343350"/>
            </a:xfrm>
          </p:grpSpPr>
          <p:sp>
            <p:nvSpPr>
              <p:cNvPr id="479" name="Google Shape;479;p9"/>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9"/>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9"/>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 name="Google Shape;484;p9"/>
            <p:cNvGrpSpPr/>
            <p:nvPr/>
          </p:nvGrpSpPr>
          <p:grpSpPr>
            <a:xfrm>
              <a:off x="333150" y="864396"/>
              <a:ext cx="131688" cy="145801"/>
              <a:chOff x="392069" y="2889775"/>
              <a:chExt cx="260150" cy="285213"/>
            </a:xfrm>
          </p:grpSpPr>
          <p:sp>
            <p:nvSpPr>
              <p:cNvPr id="485" name="Google Shape;485;p9"/>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8" name="Google Shape;488;p9"/>
            <p:cNvGrpSpPr/>
            <p:nvPr/>
          </p:nvGrpSpPr>
          <p:grpSpPr>
            <a:xfrm>
              <a:off x="1786281" y="4316710"/>
              <a:ext cx="182877" cy="192070"/>
              <a:chOff x="1509202" y="3627389"/>
              <a:chExt cx="334389" cy="343350"/>
            </a:xfrm>
          </p:grpSpPr>
          <p:sp>
            <p:nvSpPr>
              <p:cNvPr id="489" name="Google Shape;489;p9"/>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9"/>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9"/>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4" name="Google Shape;494;p9"/>
            <p:cNvGrpSpPr/>
            <p:nvPr/>
          </p:nvGrpSpPr>
          <p:grpSpPr>
            <a:xfrm>
              <a:off x="3243649" y="4018325"/>
              <a:ext cx="131688" cy="145801"/>
              <a:chOff x="392069" y="2889775"/>
              <a:chExt cx="260150" cy="285213"/>
            </a:xfrm>
          </p:grpSpPr>
          <p:sp>
            <p:nvSpPr>
              <p:cNvPr id="495" name="Google Shape;495;p9"/>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9"/>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9"/>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8" name="Google Shape;498;p9"/>
            <p:cNvGrpSpPr/>
            <p:nvPr/>
          </p:nvGrpSpPr>
          <p:grpSpPr>
            <a:xfrm>
              <a:off x="7618850" y="747625"/>
              <a:ext cx="228602" cy="240023"/>
              <a:chOff x="6842675" y="1094413"/>
              <a:chExt cx="228602" cy="240023"/>
            </a:xfrm>
          </p:grpSpPr>
          <p:sp>
            <p:nvSpPr>
              <p:cNvPr id="499" name="Google Shape;499;p9"/>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9"/>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 name="Google Shape;501;p9"/>
            <p:cNvGrpSpPr/>
            <p:nvPr/>
          </p:nvGrpSpPr>
          <p:grpSpPr>
            <a:xfrm>
              <a:off x="333150" y="2652863"/>
              <a:ext cx="228602" cy="240023"/>
              <a:chOff x="6842675" y="1094413"/>
              <a:chExt cx="228602" cy="240023"/>
            </a:xfrm>
          </p:grpSpPr>
          <p:sp>
            <p:nvSpPr>
              <p:cNvPr id="502" name="Google Shape;502;p9"/>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9"/>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4" name="Google Shape;504;p9"/>
            <p:cNvGrpSpPr/>
            <p:nvPr/>
          </p:nvGrpSpPr>
          <p:grpSpPr>
            <a:xfrm>
              <a:off x="7899875" y="4127013"/>
              <a:ext cx="228602" cy="240023"/>
              <a:chOff x="6842675" y="1094413"/>
              <a:chExt cx="228602" cy="240023"/>
            </a:xfrm>
          </p:grpSpPr>
          <p:sp>
            <p:nvSpPr>
              <p:cNvPr id="505" name="Google Shape;505;p9"/>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9"/>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7" name="Google Shape;507;p9"/>
            <p:cNvGrpSpPr/>
            <p:nvPr/>
          </p:nvGrpSpPr>
          <p:grpSpPr>
            <a:xfrm>
              <a:off x="2797475" y="560275"/>
              <a:ext cx="228602" cy="240023"/>
              <a:chOff x="6842675" y="1094413"/>
              <a:chExt cx="228602" cy="240023"/>
            </a:xfrm>
          </p:grpSpPr>
          <p:sp>
            <p:nvSpPr>
              <p:cNvPr id="508" name="Google Shape;508;p9"/>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9"/>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 name="Google Shape;510;p9"/>
          <p:cNvSpPr txBox="1">
            <a:spLocks noGrp="1"/>
          </p:cNvSpPr>
          <p:nvPr>
            <p:ph type="title"/>
          </p:nvPr>
        </p:nvSpPr>
        <p:spPr>
          <a:xfrm>
            <a:off x="960000" y="1607497"/>
            <a:ext cx="1027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11" name="Google Shape;511;p9"/>
          <p:cNvSpPr txBox="1">
            <a:spLocks noGrp="1"/>
          </p:cNvSpPr>
          <p:nvPr>
            <p:ph type="subTitle" idx="1"/>
          </p:nvPr>
        </p:nvSpPr>
        <p:spPr>
          <a:xfrm>
            <a:off x="2988733" y="2915933"/>
            <a:ext cx="6214800" cy="19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211356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89"/>
        <p:cNvGrpSpPr/>
        <p:nvPr/>
      </p:nvGrpSpPr>
      <p:grpSpPr>
        <a:xfrm>
          <a:off x="0" y="0"/>
          <a:ext cx="0" cy="0"/>
          <a:chOff x="0" y="0"/>
          <a:chExt cx="0" cy="0"/>
        </a:xfrm>
      </p:grpSpPr>
      <p:sp>
        <p:nvSpPr>
          <p:cNvPr id="90" name="Google Shape;90;p18"/>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18"/>
          <p:cNvSpPr txBox="1">
            <a:spLocks noGrp="1"/>
          </p:cNvSpPr>
          <p:nvPr>
            <p:ph type="subTitle" idx="1"/>
          </p:nvPr>
        </p:nvSpPr>
        <p:spPr>
          <a:xfrm>
            <a:off x="960000" y="1543467"/>
            <a:ext cx="9755600" cy="146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92" name="Google Shape;92;p18"/>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68269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93"/>
        <p:cNvGrpSpPr/>
        <p:nvPr/>
      </p:nvGrpSpPr>
      <p:grpSpPr>
        <a:xfrm>
          <a:off x="0" y="0"/>
          <a:ext cx="0" cy="0"/>
          <a:chOff x="0" y="0"/>
          <a:chExt cx="0" cy="0"/>
        </a:xfrm>
      </p:grpSpPr>
      <p:sp>
        <p:nvSpPr>
          <p:cNvPr id="94" name="Google Shape;94;p19"/>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19"/>
          <p:cNvSpPr txBox="1">
            <a:spLocks noGrp="1"/>
          </p:cNvSpPr>
          <p:nvPr>
            <p:ph type="subTitle" idx="1"/>
          </p:nvPr>
        </p:nvSpPr>
        <p:spPr>
          <a:xfrm>
            <a:off x="1721033" y="4363967"/>
            <a:ext cx="3876800" cy="59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Gorditas"/>
              <a:buNone/>
              <a:defRPr sz="3333">
                <a:latin typeface="Gorditas"/>
                <a:ea typeface="Gorditas"/>
                <a:cs typeface="Gorditas"/>
                <a:sym typeface="Gorditas"/>
              </a:defRPr>
            </a:lvl1pPr>
            <a:lvl2pPr lvl="1" algn="ctr" rtl="0">
              <a:lnSpc>
                <a:spcPct val="100000"/>
              </a:lnSpc>
              <a:spcBef>
                <a:spcPts val="0"/>
              </a:spcBef>
              <a:spcAft>
                <a:spcPts val="0"/>
              </a:spcAft>
              <a:buSzPts val="2500"/>
              <a:buFont typeface="Gorditas"/>
              <a:buNone/>
              <a:defRPr sz="3333">
                <a:latin typeface="Gorditas"/>
                <a:ea typeface="Gorditas"/>
                <a:cs typeface="Gorditas"/>
                <a:sym typeface="Gorditas"/>
              </a:defRPr>
            </a:lvl2pPr>
            <a:lvl3pPr lvl="2" algn="ctr" rtl="0">
              <a:lnSpc>
                <a:spcPct val="100000"/>
              </a:lnSpc>
              <a:spcBef>
                <a:spcPts val="0"/>
              </a:spcBef>
              <a:spcAft>
                <a:spcPts val="0"/>
              </a:spcAft>
              <a:buSzPts val="2500"/>
              <a:buFont typeface="Gorditas"/>
              <a:buNone/>
              <a:defRPr sz="3333">
                <a:latin typeface="Gorditas"/>
                <a:ea typeface="Gorditas"/>
                <a:cs typeface="Gorditas"/>
                <a:sym typeface="Gorditas"/>
              </a:defRPr>
            </a:lvl3pPr>
            <a:lvl4pPr lvl="3" algn="ctr" rtl="0">
              <a:lnSpc>
                <a:spcPct val="100000"/>
              </a:lnSpc>
              <a:spcBef>
                <a:spcPts val="0"/>
              </a:spcBef>
              <a:spcAft>
                <a:spcPts val="0"/>
              </a:spcAft>
              <a:buSzPts val="2500"/>
              <a:buFont typeface="Gorditas"/>
              <a:buNone/>
              <a:defRPr sz="3333">
                <a:latin typeface="Gorditas"/>
                <a:ea typeface="Gorditas"/>
                <a:cs typeface="Gorditas"/>
                <a:sym typeface="Gorditas"/>
              </a:defRPr>
            </a:lvl4pPr>
            <a:lvl5pPr lvl="4" algn="ctr" rtl="0">
              <a:lnSpc>
                <a:spcPct val="100000"/>
              </a:lnSpc>
              <a:spcBef>
                <a:spcPts val="0"/>
              </a:spcBef>
              <a:spcAft>
                <a:spcPts val="0"/>
              </a:spcAft>
              <a:buSzPts val="2500"/>
              <a:buFont typeface="Gorditas"/>
              <a:buNone/>
              <a:defRPr sz="3333">
                <a:latin typeface="Gorditas"/>
                <a:ea typeface="Gorditas"/>
                <a:cs typeface="Gorditas"/>
                <a:sym typeface="Gorditas"/>
              </a:defRPr>
            </a:lvl5pPr>
            <a:lvl6pPr lvl="5" algn="ctr" rtl="0">
              <a:lnSpc>
                <a:spcPct val="100000"/>
              </a:lnSpc>
              <a:spcBef>
                <a:spcPts val="0"/>
              </a:spcBef>
              <a:spcAft>
                <a:spcPts val="0"/>
              </a:spcAft>
              <a:buSzPts val="2500"/>
              <a:buFont typeface="Gorditas"/>
              <a:buNone/>
              <a:defRPr sz="3333">
                <a:latin typeface="Gorditas"/>
                <a:ea typeface="Gorditas"/>
                <a:cs typeface="Gorditas"/>
                <a:sym typeface="Gorditas"/>
              </a:defRPr>
            </a:lvl6pPr>
            <a:lvl7pPr lvl="6" algn="ctr" rtl="0">
              <a:lnSpc>
                <a:spcPct val="100000"/>
              </a:lnSpc>
              <a:spcBef>
                <a:spcPts val="0"/>
              </a:spcBef>
              <a:spcAft>
                <a:spcPts val="0"/>
              </a:spcAft>
              <a:buSzPts val="2500"/>
              <a:buFont typeface="Gorditas"/>
              <a:buNone/>
              <a:defRPr sz="3333">
                <a:latin typeface="Gorditas"/>
                <a:ea typeface="Gorditas"/>
                <a:cs typeface="Gorditas"/>
                <a:sym typeface="Gorditas"/>
              </a:defRPr>
            </a:lvl7pPr>
            <a:lvl8pPr lvl="7" algn="ctr" rtl="0">
              <a:lnSpc>
                <a:spcPct val="100000"/>
              </a:lnSpc>
              <a:spcBef>
                <a:spcPts val="0"/>
              </a:spcBef>
              <a:spcAft>
                <a:spcPts val="0"/>
              </a:spcAft>
              <a:buSzPts val="2500"/>
              <a:buFont typeface="Gorditas"/>
              <a:buNone/>
              <a:defRPr sz="3333">
                <a:latin typeface="Gorditas"/>
                <a:ea typeface="Gorditas"/>
                <a:cs typeface="Gorditas"/>
                <a:sym typeface="Gorditas"/>
              </a:defRPr>
            </a:lvl8pPr>
            <a:lvl9pPr lvl="8" algn="ctr" rtl="0">
              <a:lnSpc>
                <a:spcPct val="100000"/>
              </a:lnSpc>
              <a:spcBef>
                <a:spcPts val="0"/>
              </a:spcBef>
              <a:spcAft>
                <a:spcPts val="0"/>
              </a:spcAft>
              <a:buSzPts val="2500"/>
              <a:buFont typeface="Gorditas"/>
              <a:buNone/>
              <a:defRPr sz="3333">
                <a:latin typeface="Gorditas"/>
                <a:ea typeface="Gorditas"/>
                <a:cs typeface="Gorditas"/>
                <a:sym typeface="Gorditas"/>
              </a:defRPr>
            </a:lvl9pPr>
          </a:lstStyle>
          <a:p>
            <a:endParaRPr/>
          </a:p>
        </p:txBody>
      </p:sp>
      <p:sp>
        <p:nvSpPr>
          <p:cNvPr id="96" name="Google Shape;96;p19"/>
          <p:cNvSpPr txBox="1">
            <a:spLocks noGrp="1"/>
          </p:cNvSpPr>
          <p:nvPr>
            <p:ph type="subTitle" idx="2"/>
          </p:nvPr>
        </p:nvSpPr>
        <p:spPr>
          <a:xfrm>
            <a:off x="6594200" y="4363967"/>
            <a:ext cx="3876800" cy="59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Gorditas"/>
              <a:buNone/>
              <a:defRPr sz="3333">
                <a:latin typeface="Gorditas"/>
                <a:ea typeface="Gorditas"/>
                <a:cs typeface="Gorditas"/>
                <a:sym typeface="Gorditas"/>
              </a:defRPr>
            </a:lvl1pPr>
            <a:lvl2pPr lvl="1" algn="ctr" rtl="0">
              <a:lnSpc>
                <a:spcPct val="100000"/>
              </a:lnSpc>
              <a:spcBef>
                <a:spcPts val="0"/>
              </a:spcBef>
              <a:spcAft>
                <a:spcPts val="0"/>
              </a:spcAft>
              <a:buSzPts val="2500"/>
              <a:buFont typeface="Gorditas"/>
              <a:buNone/>
              <a:defRPr sz="3333">
                <a:latin typeface="Gorditas"/>
                <a:ea typeface="Gorditas"/>
                <a:cs typeface="Gorditas"/>
                <a:sym typeface="Gorditas"/>
              </a:defRPr>
            </a:lvl2pPr>
            <a:lvl3pPr lvl="2" algn="ctr" rtl="0">
              <a:lnSpc>
                <a:spcPct val="100000"/>
              </a:lnSpc>
              <a:spcBef>
                <a:spcPts val="0"/>
              </a:spcBef>
              <a:spcAft>
                <a:spcPts val="0"/>
              </a:spcAft>
              <a:buSzPts val="2500"/>
              <a:buFont typeface="Gorditas"/>
              <a:buNone/>
              <a:defRPr sz="3333">
                <a:latin typeface="Gorditas"/>
                <a:ea typeface="Gorditas"/>
                <a:cs typeface="Gorditas"/>
                <a:sym typeface="Gorditas"/>
              </a:defRPr>
            </a:lvl3pPr>
            <a:lvl4pPr lvl="3" algn="ctr" rtl="0">
              <a:lnSpc>
                <a:spcPct val="100000"/>
              </a:lnSpc>
              <a:spcBef>
                <a:spcPts val="0"/>
              </a:spcBef>
              <a:spcAft>
                <a:spcPts val="0"/>
              </a:spcAft>
              <a:buSzPts val="2500"/>
              <a:buFont typeface="Gorditas"/>
              <a:buNone/>
              <a:defRPr sz="3333">
                <a:latin typeface="Gorditas"/>
                <a:ea typeface="Gorditas"/>
                <a:cs typeface="Gorditas"/>
                <a:sym typeface="Gorditas"/>
              </a:defRPr>
            </a:lvl4pPr>
            <a:lvl5pPr lvl="4" algn="ctr" rtl="0">
              <a:lnSpc>
                <a:spcPct val="100000"/>
              </a:lnSpc>
              <a:spcBef>
                <a:spcPts val="0"/>
              </a:spcBef>
              <a:spcAft>
                <a:spcPts val="0"/>
              </a:spcAft>
              <a:buSzPts val="2500"/>
              <a:buFont typeface="Gorditas"/>
              <a:buNone/>
              <a:defRPr sz="3333">
                <a:latin typeface="Gorditas"/>
                <a:ea typeface="Gorditas"/>
                <a:cs typeface="Gorditas"/>
                <a:sym typeface="Gorditas"/>
              </a:defRPr>
            </a:lvl5pPr>
            <a:lvl6pPr lvl="5" algn="ctr" rtl="0">
              <a:lnSpc>
                <a:spcPct val="100000"/>
              </a:lnSpc>
              <a:spcBef>
                <a:spcPts val="0"/>
              </a:spcBef>
              <a:spcAft>
                <a:spcPts val="0"/>
              </a:spcAft>
              <a:buSzPts val="2500"/>
              <a:buFont typeface="Gorditas"/>
              <a:buNone/>
              <a:defRPr sz="3333">
                <a:latin typeface="Gorditas"/>
                <a:ea typeface="Gorditas"/>
                <a:cs typeface="Gorditas"/>
                <a:sym typeface="Gorditas"/>
              </a:defRPr>
            </a:lvl6pPr>
            <a:lvl7pPr lvl="6" algn="ctr" rtl="0">
              <a:lnSpc>
                <a:spcPct val="100000"/>
              </a:lnSpc>
              <a:spcBef>
                <a:spcPts val="0"/>
              </a:spcBef>
              <a:spcAft>
                <a:spcPts val="0"/>
              </a:spcAft>
              <a:buSzPts val="2500"/>
              <a:buFont typeface="Gorditas"/>
              <a:buNone/>
              <a:defRPr sz="3333">
                <a:latin typeface="Gorditas"/>
                <a:ea typeface="Gorditas"/>
                <a:cs typeface="Gorditas"/>
                <a:sym typeface="Gorditas"/>
              </a:defRPr>
            </a:lvl7pPr>
            <a:lvl8pPr lvl="7" algn="ctr" rtl="0">
              <a:lnSpc>
                <a:spcPct val="100000"/>
              </a:lnSpc>
              <a:spcBef>
                <a:spcPts val="0"/>
              </a:spcBef>
              <a:spcAft>
                <a:spcPts val="0"/>
              </a:spcAft>
              <a:buSzPts val="2500"/>
              <a:buFont typeface="Gorditas"/>
              <a:buNone/>
              <a:defRPr sz="3333">
                <a:latin typeface="Gorditas"/>
                <a:ea typeface="Gorditas"/>
                <a:cs typeface="Gorditas"/>
                <a:sym typeface="Gorditas"/>
              </a:defRPr>
            </a:lvl8pPr>
            <a:lvl9pPr lvl="8" algn="ctr" rtl="0">
              <a:lnSpc>
                <a:spcPct val="100000"/>
              </a:lnSpc>
              <a:spcBef>
                <a:spcPts val="0"/>
              </a:spcBef>
              <a:spcAft>
                <a:spcPts val="0"/>
              </a:spcAft>
              <a:buSzPts val="2500"/>
              <a:buFont typeface="Gorditas"/>
              <a:buNone/>
              <a:defRPr sz="3333">
                <a:latin typeface="Gorditas"/>
                <a:ea typeface="Gorditas"/>
                <a:cs typeface="Gorditas"/>
                <a:sym typeface="Gorditas"/>
              </a:defRPr>
            </a:lvl9pPr>
          </a:lstStyle>
          <a:p>
            <a:endParaRPr/>
          </a:p>
        </p:txBody>
      </p:sp>
      <p:sp>
        <p:nvSpPr>
          <p:cNvPr id="97" name="Google Shape;97;p19"/>
          <p:cNvSpPr txBox="1">
            <a:spLocks noGrp="1"/>
          </p:cNvSpPr>
          <p:nvPr>
            <p:ph type="subTitle" idx="3"/>
          </p:nvPr>
        </p:nvSpPr>
        <p:spPr>
          <a:xfrm>
            <a:off x="1721017" y="4907833"/>
            <a:ext cx="3876800" cy="6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8" name="Google Shape;98;p19"/>
          <p:cNvSpPr txBox="1">
            <a:spLocks noGrp="1"/>
          </p:cNvSpPr>
          <p:nvPr>
            <p:ph type="subTitle" idx="4"/>
          </p:nvPr>
        </p:nvSpPr>
        <p:spPr>
          <a:xfrm>
            <a:off x="6594184" y="4907833"/>
            <a:ext cx="3876800" cy="6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 name="Google Shape;99;p19"/>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633320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09"/>
        <p:cNvGrpSpPr/>
        <p:nvPr/>
      </p:nvGrpSpPr>
      <p:grpSpPr>
        <a:xfrm>
          <a:off x="0" y="0"/>
          <a:ext cx="0" cy="0"/>
          <a:chOff x="0" y="0"/>
          <a:chExt cx="0" cy="0"/>
        </a:xfrm>
      </p:grpSpPr>
      <p:sp>
        <p:nvSpPr>
          <p:cNvPr id="110" name="Google Shape;110;p21"/>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21"/>
          <p:cNvSpPr txBox="1">
            <a:spLocks noGrp="1"/>
          </p:cNvSpPr>
          <p:nvPr>
            <p:ph type="title"/>
          </p:nvPr>
        </p:nvSpPr>
        <p:spPr>
          <a:xfrm>
            <a:off x="960000" y="32310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2" name="Google Shape;112;p21"/>
          <p:cNvSpPr txBox="1">
            <a:spLocks noGrp="1"/>
          </p:cNvSpPr>
          <p:nvPr>
            <p:ph type="subTitle" idx="1"/>
          </p:nvPr>
        </p:nvSpPr>
        <p:spPr>
          <a:xfrm>
            <a:off x="960000" y="40131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21"/>
          <p:cNvSpPr txBox="1">
            <a:spLocks noGrp="1"/>
          </p:cNvSpPr>
          <p:nvPr>
            <p:ph type="title" idx="2"/>
          </p:nvPr>
        </p:nvSpPr>
        <p:spPr>
          <a:xfrm>
            <a:off x="4538400" y="32310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4" name="Google Shape;114;p21"/>
          <p:cNvSpPr txBox="1">
            <a:spLocks noGrp="1"/>
          </p:cNvSpPr>
          <p:nvPr>
            <p:ph type="subTitle" idx="3"/>
          </p:nvPr>
        </p:nvSpPr>
        <p:spPr>
          <a:xfrm>
            <a:off x="4538400" y="40131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 name="Google Shape;115;p21"/>
          <p:cNvSpPr txBox="1">
            <a:spLocks noGrp="1"/>
          </p:cNvSpPr>
          <p:nvPr>
            <p:ph type="title" idx="4"/>
          </p:nvPr>
        </p:nvSpPr>
        <p:spPr>
          <a:xfrm>
            <a:off x="8116800" y="32310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6" name="Google Shape;116;p21"/>
          <p:cNvSpPr txBox="1">
            <a:spLocks noGrp="1"/>
          </p:cNvSpPr>
          <p:nvPr>
            <p:ph type="subTitle" idx="5"/>
          </p:nvPr>
        </p:nvSpPr>
        <p:spPr>
          <a:xfrm>
            <a:off x="8116800" y="40131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21"/>
          <p:cNvSpPr txBox="1">
            <a:spLocks noGrp="1"/>
          </p:cNvSpPr>
          <p:nvPr>
            <p:ph type="title" idx="6"/>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695449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18"/>
        <p:cNvGrpSpPr/>
        <p:nvPr/>
      </p:nvGrpSpPr>
      <p:grpSpPr>
        <a:xfrm>
          <a:off x="0" y="0"/>
          <a:ext cx="0" cy="0"/>
          <a:chOff x="0" y="0"/>
          <a:chExt cx="0" cy="0"/>
        </a:xfrm>
      </p:grpSpPr>
      <p:sp>
        <p:nvSpPr>
          <p:cNvPr id="119" name="Google Shape;119;p22"/>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22"/>
          <p:cNvSpPr txBox="1">
            <a:spLocks noGrp="1"/>
          </p:cNvSpPr>
          <p:nvPr>
            <p:ph type="title"/>
          </p:nvPr>
        </p:nvSpPr>
        <p:spPr>
          <a:xfrm>
            <a:off x="1705900" y="2476767"/>
            <a:ext cx="3600000" cy="52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1" name="Google Shape;121;p22"/>
          <p:cNvSpPr txBox="1">
            <a:spLocks noGrp="1"/>
          </p:cNvSpPr>
          <p:nvPr>
            <p:ph type="subTitle" idx="1"/>
          </p:nvPr>
        </p:nvSpPr>
        <p:spPr>
          <a:xfrm>
            <a:off x="1705884" y="2981384"/>
            <a:ext cx="3600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22"/>
          <p:cNvSpPr txBox="1">
            <a:spLocks noGrp="1"/>
          </p:cNvSpPr>
          <p:nvPr>
            <p:ph type="title" idx="2"/>
          </p:nvPr>
        </p:nvSpPr>
        <p:spPr>
          <a:xfrm>
            <a:off x="6886216" y="2476767"/>
            <a:ext cx="3600000" cy="52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3" name="Google Shape;123;p22"/>
          <p:cNvSpPr txBox="1">
            <a:spLocks noGrp="1"/>
          </p:cNvSpPr>
          <p:nvPr>
            <p:ph type="subTitle" idx="3"/>
          </p:nvPr>
        </p:nvSpPr>
        <p:spPr>
          <a:xfrm>
            <a:off x="6886212" y="2981384"/>
            <a:ext cx="3600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22"/>
          <p:cNvSpPr txBox="1">
            <a:spLocks noGrp="1"/>
          </p:cNvSpPr>
          <p:nvPr>
            <p:ph type="title" idx="4"/>
          </p:nvPr>
        </p:nvSpPr>
        <p:spPr>
          <a:xfrm>
            <a:off x="1705900" y="4940500"/>
            <a:ext cx="3600000" cy="52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5" name="Google Shape;125;p22"/>
          <p:cNvSpPr txBox="1">
            <a:spLocks noGrp="1"/>
          </p:cNvSpPr>
          <p:nvPr>
            <p:ph type="subTitle" idx="5"/>
          </p:nvPr>
        </p:nvSpPr>
        <p:spPr>
          <a:xfrm>
            <a:off x="1705884" y="5445033"/>
            <a:ext cx="3600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6" name="Google Shape;126;p22"/>
          <p:cNvSpPr txBox="1">
            <a:spLocks noGrp="1"/>
          </p:cNvSpPr>
          <p:nvPr>
            <p:ph type="title" idx="6"/>
          </p:nvPr>
        </p:nvSpPr>
        <p:spPr>
          <a:xfrm>
            <a:off x="6886216" y="4940500"/>
            <a:ext cx="3600000" cy="52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 name="Google Shape;127;p22"/>
          <p:cNvSpPr txBox="1">
            <a:spLocks noGrp="1"/>
          </p:cNvSpPr>
          <p:nvPr>
            <p:ph type="subTitle" idx="7"/>
          </p:nvPr>
        </p:nvSpPr>
        <p:spPr>
          <a:xfrm>
            <a:off x="6886212" y="5445033"/>
            <a:ext cx="3600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22"/>
          <p:cNvSpPr txBox="1">
            <a:spLocks noGrp="1"/>
          </p:cNvSpPr>
          <p:nvPr>
            <p:ph type="title" idx="8"/>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44834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9"/>
        <p:cNvGrpSpPr/>
        <p:nvPr/>
      </p:nvGrpSpPr>
      <p:grpSpPr>
        <a:xfrm>
          <a:off x="0" y="0"/>
          <a:ext cx="0" cy="0"/>
          <a:chOff x="0" y="0"/>
          <a:chExt cx="0" cy="0"/>
        </a:xfrm>
      </p:grpSpPr>
      <p:sp>
        <p:nvSpPr>
          <p:cNvPr id="131" name="Google Shape;131;p23"/>
          <p:cNvSpPr txBox="1">
            <a:spLocks noGrp="1"/>
          </p:cNvSpPr>
          <p:nvPr>
            <p:ph type="title"/>
          </p:nvPr>
        </p:nvSpPr>
        <p:spPr>
          <a:xfrm>
            <a:off x="960000" y="2352344"/>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2" name="Google Shape;132;p23"/>
          <p:cNvSpPr txBox="1">
            <a:spLocks noGrp="1"/>
          </p:cNvSpPr>
          <p:nvPr>
            <p:ph type="subTitle" idx="1"/>
          </p:nvPr>
        </p:nvSpPr>
        <p:spPr>
          <a:xfrm>
            <a:off x="960000" y="2983439"/>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23"/>
          <p:cNvSpPr txBox="1">
            <a:spLocks noGrp="1"/>
          </p:cNvSpPr>
          <p:nvPr>
            <p:ph type="title" idx="2"/>
          </p:nvPr>
        </p:nvSpPr>
        <p:spPr>
          <a:xfrm>
            <a:off x="4559025" y="2352344"/>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4" name="Google Shape;134;p23"/>
          <p:cNvSpPr txBox="1">
            <a:spLocks noGrp="1"/>
          </p:cNvSpPr>
          <p:nvPr>
            <p:ph type="subTitle" idx="3"/>
          </p:nvPr>
        </p:nvSpPr>
        <p:spPr>
          <a:xfrm>
            <a:off x="4559025" y="2983439"/>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3"/>
          <p:cNvSpPr txBox="1">
            <a:spLocks noGrp="1"/>
          </p:cNvSpPr>
          <p:nvPr>
            <p:ph type="title" idx="4"/>
          </p:nvPr>
        </p:nvSpPr>
        <p:spPr>
          <a:xfrm>
            <a:off x="960000" y="4667011"/>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6" name="Google Shape;136;p23"/>
          <p:cNvSpPr txBox="1">
            <a:spLocks noGrp="1"/>
          </p:cNvSpPr>
          <p:nvPr>
            <p:ph type="subTitle" idx="5"/>
          </p:nvPr>
        </p:nvSpPr>
        <p:spPr>
          <a:xfrm>
            <a:off x="960000" y="5298105"/>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23"/>
          <p:cNvSpPr txBox="1">
            <a:spLocks noGrp="1"/>
          </p:cNvSpPr>
          <p:nvPr>
            <p:ph type="title" idx="6"/>
          </p:nvPr>
        </p:nvSpPr>
        <p:spPr>
          <a:xfrm>
            <a:off x="4559025" y="4667011"/>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 name="Google Shape;138;p23"/>
          <p:cNvSpPr txBox="1">
            <a:spLocks noGrp="1"/>
          </p:cNvSpPr>
          <p:nvPr>
            <p:ph type="subTitle" idx="7"/>
          </p:nvPr>
        </p:nvSpPr>
        <p:spPr>
          <a:xfrm>
            <a:off x="4559025" y="5298105"/>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23"/>
          <p:cNvSpPr txBox="1">
            <a:spLocks noGrp="1"/>
          </p:cNvSpPr>
          <p:nvPr>
            <p:ph type="title" idx="8"/>
          </p:nvPr>
        </p:nvSpPr>
        <p:spPr>
          <a:xfrm>
            <a:off x="8158060" y="2352344"/>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0" name="Google Shape;140;p23"/>
          <p:cNvSpPr txBox="1">
            <a:spLocks noGrp="1"/>
          </p:cNvSpPr>
          <p:nvPr>
            <p:ph type="subTitle" idx="9"/>
          </p:nvPr>
        </p:nvSpPr>
        <p:spPr>
          <a:xfrm>
            <a:off x="8158060" y="2983439"/>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 name="Google Shape;141;p23"/>
          <p:cNvSpPr txBox="1">
            <a:spLocks noGrp="1"/>
          </p:cNvSpPr>
          <p:nvPr>
            <p:ph type="title" idx="13"/>
          </p:nvPr>
        </p:nvSpPr>
        <p:spPr>
          <a:xfrm>
            <a:off x="8158060" y="4667011"/>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2" name="Google Shape;142;p23"/>
          <p:cNvSpPr txBox="1">
            <a:spLocks noGrp="1"/>
          </p:cNvSpPr>
          <p:nvPr>
            <p:ph type="subTitle" idx="14"/>
          </p:nvPr>
        </p:nvSpPr>
        <p:spPr>
          <a:xfrm>
            <a:off x="8158060" y="5298105"/>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23"/>
          <p:cNvSpPr txBox="1">
            <a:spLocks noGrp="1"/>
          </p:cNvSpPr>
          <p:nvPr>
            <p:ph type="title" idx="15"/>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66776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0"/>
        <p:cNvGrpSpPr/>
        <p:nvPr/>
      </p:nvGrpSpPr>
      <p:grpSpPr>
        <a:xfrm>
          <a:off x="0" y="0"/>
          <a:ext cx="0" cy="0"/>
          <a:chOff x="0" y="0"/>
          <a:chExt cx="0" cy="0"/>
        </a:xfrm>
      </p:grpSpPr>
      <p:sp>
        <p:nvSpPr>
          <p:cNvPr id="151" name="Google Shape;151;p25"/>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5"/>
          <p:cNvSpPr txBox="1">
            <a:spLocks noGrp="1"/>
          </p:cNvSpPr>
          <p:nvPr>
            <p:ph type="title" hasCustomPrompt="1"/>
          </p:nvPr>
        </p:nvSpPr>
        <p:spPr>
          <a:xfrm>
            <a:off x="1712000" y="1313833"/>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3" name="Google Shape;153;p25"/>
          <p:cNvSpPr txBox="1">
            <a:spLocks noGrp="1"/>
          </p:cNvSpPr>
          <p:nvPr>
            <p:ph type="subTitle" idx="1"/>
          </p:nvPr>
        </p:nvSpPr>
        <p:spPr>
          <a:xfrm>
            <a:off x="1712000" y="2418233"/>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25"/>
          <p:cNvSpPr txBox="1">
            <a:spLocks noGrp="1"/>
          </p:cNvSpPr>
          <p:nvPr>
            <p:ph type="title" idx="2" hasCustomPrompt="1"/>
          </p:nvPr>
        </p:nvSpPr>
        <p:spPr>
          <a:xfrm>
            <a:off x="1712000" y="3846151"/>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 name="Google Shape;155;p25"/>
          <p:cNvSpPr txBox="1">
            <a:spLocks noGrp="1"/>
          </p:cNvSpPr>
          <p:nvPr>
            <p:ph type="subTitle" idx="3"/>
          </p:nvPr>
        </p:nvSpPr>
        <p:spPr>
          <a:xfrm>
            <a:off x="1712000" y="4950551"/>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39108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6"/>
        <p:cNvGrpSpPr/>
        <p:nvPr/>
      </p:nvGrpSpPr>
      <p:grpSpPr>
        <a:xfrm>
          <a:off x="0" y="0"/>
          <a:ext cx="0" cy="0"/>
          <a:chOff x="0" y="0"/>
          <a:chExt cx="0" cy="0"/>
        </a:xfrm>
      </p:grpSpPr>
      <p:grpSp>
        <p:nvGrpSpPr>
          <p:cNvPr id="157" name="Google Shape;157;p26"/>
          <p:cNvGrpSpPr/>
          <p:nvPr/>
        </p:nvGrpSpPr>
        <p:grpSpPr>
          <a:xfrm>
            <a:off x="1" y="713332"/>
            <a:ext cx="12192073" cy="6158429"/>
            <a:chOff x="0" y="534999"/>
            <a:chExt cx="9144055" cy="4618822"/>
          </a:xfrm>
        </p:grpSpPr>
        <p:sp>
          <p:nvSpPr>
            <p:cNvPr id="158" name="Google Shape;158;p26"/>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6"/>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0" name="Google Shape;160;p26"/>
          <p:cNvSpPr txBox="1">
            <a:spLocks noGrp="1"/>
          </p:cNvSpPr>
          <p:nvPr>
            <p:ph type="ctrTitle"/>
          </p:nvPr>
        </p:nvSpPr>
        <p:spPr>
          <a:xfrm>
            <a:off x="3239933" y="677057"/>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1" name="Google Shape;161;p26"/>
          <p:cNvSpPr txBox="1">
            <a:spLocks noGrp="1"/>
          </p:cNvSpPr>
          <p:nvPr>
            <p:ph type="subTitle" idx="1"/>
          </p:nvPr>
        </p:nvSpPr>
        <p:spPr>
          <a:xfrm>
            <a:off x="3233333" y="2007457"/>
            <a:ext cx="5725200" cy="184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62" name="Google Shape;162;p26"/>
          <p:cNvSpPr txBox="1">
            <a:spLocks noGrp="1"/>
          </p:cNvSpPr>
          <p:nvPr>
            <p:ph type="subTitle" idx="2"/>
          </p:nvPr>
        </p:nvSpPr>
        <p:spPr>
          <a:xfrm>
            <a:off x="3233333" y="4955900"/>
            <a:ext cx="5725200" cy="5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63" name="Google Shape;163;p26"/>
          <p:cNvSpPr txBox="1"/>
          <p:nvPr/>
        </p:nvSpPr>
        <p:spPr>
          <a:xfrm>
            <a:off x="953467" y="5566467"/>
            <a:ext cx="10285200" cy="5784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400"/>
              </a:spcBef>
              <a:spcAft>
                <a:spcPts val="0"/>
              </a:spcAft>
              <a:buNone/>
            </a:pPr>
            <a:r>
              <a:rPr lang="en" sz="1333" b="1" dirty="0">
                <a:solidFill>
                  <a:schemeClr val="dk1"/>
                </a:solidFill>
                <a:latin typeface="Bellota"/>
                <a:ea typeface="Bellota"/>
                <a:cs typeface="Bellota"/>
                <a:sym typeface="Bellota"/>
              </a:rPr>
              <a:t>CREDITS:</a:t>
            </a:r>
            <a:r>
              <a:rPr lang="en" sz="1333" dirty="0">
                <a:solidFill>
                  <a:schemeClr val="dk1"/>
                </a:solidFill>
                <a:latin typeface="Bellota"/>
                <a:ea typeface="Bellota"/>
                <a:cs typeface="Bellota"/>
                <a:sym typeface="Bellota"/>
              </a:rPr>
              <a:t> This presentation template was created by </a:t>
            </a:r>
            <a:r>
              <a:rPr lang="en-US" sz="1333" b="1" dirty="0" err="1">
                <a:solidFill>
                  <a:schemeClr val="dk1"/>
                </a:solidFill>
                <a:uFill>
                  <a:noFill/>
                </a:uFill>
                <a:latin typeface="Bellota"/>
                <a:ea typeface="Bellota"/>
                <a:cs typeface="Bellota"/>
                <a:sym typeface="Bellota"/>
                <a:hlinkClick r:id="rId2">
                  <a:extLst>
                    <a:ext uri="{A12FA001-AC4F-418D-AE19-62706E023703}">
                      <ahyp:hlinkClr xmlns:ahyp="http://schemas.microsoft.com/office/drawing/2018/hyperlinkcolor" xmlns="" val="tx"/>
                    </a:ext>
                  </a:extLst>
                </a:hlinkClick>
              </a:rPr>
              <a:t>homeppt</a:t>
            </a:r>
            <a:r>
              <a:rPr lang="en" sz="1333" dirty="0">
                <a:solidFill>
                  <a:schemeClr val="dk1"/>
                </a:solidFill>
                <a:latin typeface="Bellota"/>
                <a:ea typeface="Bellota"/>
                <a:cs typeface="Bellota"/>
                <a:sym typeface="Bellota"/>
              </a:rPr>
              <a:t>, including icons by </a:t>
            </a:r>
            <a:r>
              <a:rPr lang="en" sz="1333" b="1" dirty="0">
                <a:solidFill>
                  <a:schemeClr val="dk1"/>
                </a:solidFill>
                <a:uFill>
                  <a:noFill/>
                </a:uFill>
                <a:latin typeface="Bellota"/>
                <a:ea typeface="Bellota"/>
                <a:cs typeface="Bellota"/>
                <a:sym typeface="Bellota"/>
                <a:hlinkClick r:id="rId3">
                  <a:extLst>
                    <a:ext uri="{A12FA001-AC4F-418D-AE19-62706E023703}">
                      <ahyp:hlinkClr xmlns:ahyp="http://schemas.microsoft.com/office/drawing/2018/hyperlinkcolor" xmlns="" val="tx"/>
                    </a:ext>
                  </a:extLst>
                </a:hlinkClick>
              </a:rPr>
              <a:t>Flaticon</a:t>
            </a:r>
            <a:r>
              <a:rPr lang="en" sz="1333" dirty="0">
                <a:solidFill>
                  <a:schemeClr val="dk1"/>
                </a:solidFill>
                <a:latin typeface="Bellota"/>
                <a:ea typeface="Bellota"/>
                <a:cs typeface="Bellota"/>
                <a:sym typeface="Bellota"/>
              </a:rPr>
              <a:t> and infographics &amp; images by </a:t>
            </a:r>
            <a:r>
              <a:rPr lang="en" sz="1333" b="1" dirty="0">
                <a:solidFill>
                  <a:schemeClr val="dk1"/>
                </a:solidFill>
                <a:uFill>
                  <a:noFill/>
                </a:uFill>
                <a:latin typeface="Bellota"/>
                <a:ea typeface="Bellota"/>
                <a:cs typeface="Bellota"/>
                <a:sym typeface="Bellota"/>
                <a:hlinkClick r:id="rId4">
                  <a:extLst>
                    <a:ext uri="{A12FA001-AC4F-418D-AE19-62706E023703}">
                      <ahyp:hlinkClr xmlns:ahyp="http://schemas.microsoft.com/office/drawing/2018/hyperlinkcolor" xmlns="" val="tx"/>
                    </a:ext>
                  </a:extLst>
                </a:hlinkClick>
              </a:rPr>
              <a:t>Freepik</a:t>
            </a:r>
            <a:endParaRPr sz="1333" b="1" dirty="0">
              <a:solidFill>
                <a:schemeClr val="dk1"/>
              </a:solidFill>
              <a:highlight>
                <a:srgbClr val="DFDEFC"/>
              </a:highlight>
              <a:latin typeface="Bellota"/>
              <a:ea typeface="Bellota"/>
              <a:cs typeface="Bellota"/>
              <a:sym typeface="Bellota"/>
            </a:endParaRPr>
          </a:p>
        </p:txBody>
      </p:sp>
    </p:spTree>
    <p:extLst>
      <p:ext uri="{BB962C8B-B14F-4D97-AF65-F5344CB8AC3E}">
        <p14:creationId xmlns:p14="http://schemas.microsoft.com/office/powerpoint/2010/main" val="1282858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4"/>
        <p:cNvGrpSpPr/>
        <p:nvPr/>
      </p:nvGrpSpPr>
      <p:grpSpPr>
        <a:xfrm>
          <a:off x="0" y="0"/>
          <a:ext cx="0" cy="0"/>
          <a:chOff x="0" y="0"/>
          <a:chExt cx="0" cy="0"/>
        </a:xfrm>
      </p:grpSpPr>
      <p:sp>
        <p:nvSpPr>
          <p:cNvPr id="165" name="Google Shape;165;p27"/>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24454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0"/>
        <p:cNvGrpSpPr/>
        <p:nvPr/>
      </p:nvGrpSpPr>
      <p:grpSpPr>
        <a:xfrm>
          <a:off x="0" y="0"/>
          <a:ext cx="0" cy="0"/>
          <a:chOff x="0" y="0"/>
          <a:chExt cx="0" cy="0"/>
        </a:xfrm>
      </p:grpSpPr>
      <p:grpSp>
        <p:nvGrpSpPr>
          <p:cNvPr id="231" name="Google Shape;231;p5"/>
          <p:cNvGrpSpPr/>
          <p:nvPr/>
        </p:nvGrpSpPr>
        <p:grpSpPr>
          <a:xfrm>
            <a:off x="-4400" y="0"/>
            <a:ext cx="12200800" cy="6858000"/>
            <a:chOff x="-4931112" y="0"/>
            <a:chExt cx="9150600" cy="5143500"/>
          </a:xfrm>
        </p:grpSpPr>
        <p:grpSp>
          <p:nvGrpSpPr>
            <p:cNvPr id="232" name="Google Shape;232;p5"/>
            <p:cNvGrpSpPr/>
            <p:nvPr/>
          </p:nvGrpSpPr>
          <p:grpSpPr>
            <a:xfrm>
              <a:off x="-4931037" y="0"/>
              <a:ext cx="9150450" cy="5143500"/>
              <a:chOff x="-9867725" y="0"/>
              <a:chExt cx="9150450" cy="5143500"/>
            </a:xfrm>
          </p:grpSpPr>
          <p:cxnSp>
            <p:nvCxnSpPr>
              <p:cNvPr id="233" name="Google Shape;233;p5"/>
              <p:cNvCxnSpPr/>
              <p:nvPr/>
            </p:nvCxnSpPr>
            <p:spPr>
              <a:xfrm>
                <a:off x="-9644543"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4" name="Google Shape;234;p5"/>
              <p:cNvCxnSpPr/>
              <p:nvPr/>
            </p:nvCxnSpPr>
            <p:spPr>
              <a:xfrm>
                <a:off x="-9421362"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5" name="Google Shape;235;p5"/>
              <p:cNvCxnSpPr/>
              <p:nvPr/>
            </p:nvCxnSpPr>
            <p:spPr>
              <a:xfrm>
                <a:off x="-9198180"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6" name="Google Shape;236;p5"/>
              <p:cNvCxnSpPr/>
              <p:nvPr/>
            </p:nvCxnSpPr>
            <p:spPr>
              <a:xfrm>
                <a:off x="-8974998"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7" name="Google Shape;237;p5"/>
              <p:cNvCxnSpPr/>
              <p:nvPr/>
            </p:nvCxnSpPr>
            <p:spPr>
              <a:xfrm>
                <a:off x="-8751816"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8" name="Google Shape;238;p5"/>
              <p:cNvCxnSpPr/>
              <p:nvPr/>
            </p:nvCxnSpPr>
            <p:spPr>
              <a:xfrm>
                <a:off x="-852863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9" name="Google Shape;239;p5"/>
              <p:cNvCxnSpPr/>
              <p:nvPr/>
            </p:nvCxnSpPr>
            <p:spPr>
              <a:xfrm>
                <a:off x="-8305453"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0" name="Google Shape;240;p5"/>
              <p:cNvCxnSpPr/>
              <p:nvPr/>
            </p:nvCxnSpPr>
            <p:spPr>
              <a:xfrm>
                <a:off x="-8082271"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1" name="Google Shape;241;p5"/>
              <p:cNvCxnSpPr/>
              <p:nvPr/>
            </p:nvCxnSpPr>
            <p:spPr>
              <a:xfrm>
                <a:off x="-7859090"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2" name="Google Shape;242;p5"/>
              <p:cNvCxnSpPr/>
              <p:nvPr/>
            </p:nvCxnSpPr>
            <p:spPr>
              <a:xfrm>
                <a:off x="-7635908"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3" name="Google Shape;243;p5"/>
              <p:cNvCxnSpPr/>
              <p:nvPr/>
            </p:nvCxnSpPr>
            <p:spPr>
              <a:xfrm>
                <a:off x="-7412726"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4" name="Google Shape;244;p5"/>
              <p:cNvCxnSpPr/>
              <p:nvPr/>
            </p:nvCxnSpPr>
            <p:spPr>
              <a:xfrm>
                <a:off x="-718954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5" name="Google Shape;245;p5"/>
              <p:cNvCxnSpPr/>
              <p:nvPr/>
            </p:nvCxnSpPr>
            <p:spPr>
              <a:xfrm>
                <a:off x="-6966363"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6" name="Google Shape;246;p5"/>
              <p:cNvCxnSpPr/>
              <p:nvPr/>
            </p:nvCxnSpPr>
            <p:spPr>
              <a:xfrm>
                <a:off x="-6743181"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7" name="Google Shape;247;p5"/>
              <p:cNvCxnSpPr/>
              <p:nvPr/>
            </p:nvCxnSpPr>
            <p:spPr>
              <a:xfrm>
                <a:off x="-6519999"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8" name="Google Shape;248;p5"/>
              <p:cNvCxnSpPr/>
              <p:nvPr/>
            </p:nvCxnSpPr>
            <p:spPr>
              <a:xfrm>
                <a:off x="-6296818"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9" name="Google Shape;249;p5"/>
              <p:cNvCxnSpPr/>
              <p:nvPr/>
            </p:nvCxnSpPr>
            <p:spPr>
              <a:xfrm>
                <a:off x="-6073636"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0" name="Google Shape;250;p5"/>
              <p:cNvCxnSpPr/>
              <p:nvPr/>
            </p:nvCxnSpPr>
            <p:spPr>
              <a:xfrm>
                <a:off x="-5850454"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1" name="Google Shape;251;p5"/>
              <p:cNvCxnSpPr/>
              <p:nvPr/>
            </p:nvCxnSpPr>
            <p:spPr>
              <a:xfrm>
                <a:off x="-5627273"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2" name="Google Shape;252;p5"/>
              <p:cNvCxnSpPr/>
              <p:nvPr/>
            </p:nvCxnSpPr>
            <p:spPr>
              <a:xfrm>
                <a:off x="-5404091"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3" name="Google Shape;253;p5"/>
              <p:cNvCxnSpPr/>
              <p:nvPr/>
            </p:nvCxnSpPr>
            <p:spPr>
              <a:xfrm>
                <a:off x="-5180909"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4" name="Google Shape;254;p5"/>
              <p:cNvCxnSpPr/>
              <p:nvPr/>
            </p:nvCxnSpPr>
            <p:spPr>
              <a:xfrm>
                <a:off x="-4957727"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5" name="Google Shape;255;p5"/>
              <p:cNvCxnSpPr/>
              <p:nvPr/>
            </p:nvCxnSpPr>
            <p:spPr>
              <a:xfrm>
                <a:off x="-4734546"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6" name="Google Shape;256;p5"/>
              <p:cNvCxnSpPr/>
              <p:nvPr/>
            </p:nvCxnSpPr>
            <p:spPr>
              <a:xfrm>
                <a:off x="-4511364"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7" name="Google Shape;257;p5"/>
              <p:cNvCxnSpPr/>
              <p:nvPr/>
            </p:nvCxnSpPr>
            <p:spPr>
              <a:xfrm>
                <a:off x="-4288182"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8" name="Google Shape;258;p5"/>
              <p:cNvCxnSpPr/>
              <p:nvPr/>
            </p:nvCxnSpPr>
            <p:spPr>
              <a:xfrm>
                <a:off x="-4065001"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9" name="Google Shape;259;p5"/>
              <p:cNvCxnSpPr/>
              <p:nvPr/>
            </p:nvCxnSpPr>
            <p:spPr>
              <a:xfrm>
                <a:off x="-3841819"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0" name="Google Shape;260;p5"/>
              <p:cNvCxnSpPr/>
              <p:nvPr/>
            </p:nvCxnSpPr>
            <p:spPr>
              <a:xfrm>
                <a:off x="-3618637"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1" name="Google Shape;261;p5"/>
              <p:cNvCxnSpPr/>
              <p:nvPr/>
            </p:nvCxnSpPr>
            <p:spPr>
              <a:xfrm>
                <a:off x="-339545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2" name="Google Shape;262;p5"/>
              <p:cNvCxnSpPr/>
              <p:nvPr/>
            </p:nvCxnSpPr>
            <p:spPr>
              <a:xfrm>
                <a:off x="-3172274"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3" name="Google Shape;263;p5"/>
              <p:cNvCxnSpPr/>
              <p:nvPr/>
            </p:nvCxnSpPr>
            <p:spPr>
              <a:xfrm>
                <a:off x="-2949092"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4" name="Google Shape;264;p5"/>
              <p:cNvCxnSpPr/>
              <p:nvPr/>
            </p:nvCxnSpPr>
            <p:spPr>
              <a:xfrm>
                <a:off x="-2725910"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5" name="Google Shape;265;p5"/>
              <p:cNvCxnSpPr/>
              <p:nvPr/>
            </p:nvCxnSpPr>
            <p:spPr>
              <a:xfrm>
                <a:off x="-2502729"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6" name="Google Shape;266;p5"/>
              <p:cNvCxnSpPr/>
              <p:nvPr/>
            </p:nvCxnSpPr>
            <p:spPr>
              <a:xfrm>
                <a:off x="-2279547"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7" name="Google Shape;267;p5"/>
              <p:cNvCxnSpPr/>
              <p:nvPr/>
            </p:nvCxnSpPr>
            <p:spPr>
              <a:xfrm>
                <a:off x="-205636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8" name="Google Shape;268;p5"/>
              <p:cNvCxnSpPr/>
              <p:nvPr/>
            </p:nvCxnSpPr>
            <p:spPr>
              <a:xfrm>
                <a:off x="-1833184"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9" name="Google Shape;269;p5"/>
              <p:cNvCxnSpPr/>
              <p:nvPr/>
            </p:nvCxnSpPr>
            <p:spPr>
              <a:xfrm>
                <a:off x="-1610002"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0" name="Google Shape;270;p5"/>
              <p:cNvCxnSpPr/>
              <p:nvPr/>
            </p:nvCxnSpPr>
            <p:spPr>
              <a:xfrm>
                <a:off x="-1386820"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1" name="Google Shape;271;p5"/>
              <p:cNvCxnSpPr/>
              <p:nvPr/>
            </p:nvCxnSpPr>
            <p:spPr>
              <a:xfrm>
                <a:off x="-1163638"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2" name="Google Shape;272;p5"/>
              <p:cNvCxnSpPr/>
              <p:nvPr/>
            </p:nvCxnSpPr>
            <p:spPr>
              <a:xfrm>
                <a:off x="-940457"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3" name="Google Shape;273;p5"/>
              <p:cNvCxnSpPr/>
              <p:nvPr/>
            </p:nvCxnSpPr>
            <p:spPr>
              <a:xfrm>
                <a:off x="-71727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4" name="Google Shape;274;p5"/>
              <p:cNvCxnSpPr/>
              <p:nvPr/>
            </p:nvCxnSpPr>
            <p:spPr>
              <a:xfrm>
                <a:off x="-9867725" y="0"/>
                <a:ext cx="0" cy="5143500"/>
              </a:xfrm>
              <a:prstGeom prst="straightConnector1">
                <a:avLst/>
              </a:prstGeom>
              <a:noFill/>
              <a:ln w="9525" cap="flat" cmpd="sng">
                <a:solidFill>
                  <a:srgbClr val="F9C59B"/>
                </a:solidFill>
                <a:prstDash val="solid"/>
                <a:round/>
                <a:headEnd type="none" w="med" len="med"/>
                <a:tailEnd type="none" w="med" len="med"/>
              </a:ln>
            </p:spPr>
          </p:cxnSp>
        </p:grpSp>
        <p:grpSp>
          <p:nvGrpSpPr>
            <p:cNvPr id="275" name="Google Shape;275;p5"/>
            <p:cNvGrpSpPr/>
            <p:nvPr/>
          </p:nvGrpSpPr>
          <p:grpSpPr>
            <a:xfrm>
              <a:off x="-4931112" y="0"/>
              <a:ext cx="9150600" cy="5143500"/>
              <a:chOff x="5500" y="0"/>
              <a:chExt cx="9150600" cy="5143500"/>
            </a:xfrm>
          </p:grpSpPr>
          <p:cxnSp>
            <p:nvCxnSpPr>
              <p:cNvPr id="276" name="Google Shape;276;p5"/>
              <p:cNvCxnSpPr/>
              <p:nvPr/>
            </p:nvCxnSpPr>
            <p:spPr>
              <a:xfrm>
                <a:off x="5500" y="21431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77" name="Google Shape;277;p5"/>
              <p:cNvCxnSpPr/>
              <p:nvPr/>
            </p:nvCxnSpPr>
            <p:spPr>
              <a:xfrm>
                <a:off x="5500" y="42862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78" name="Google Shape;278;p5"/>
              <p:cNvCxnSpPr/>
              <p:nvPr/>
            </p:nvCxnSpPr>
            <p:spPr>
              <a:xfrm>
                <a:off x="5500" y="64293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79" name="Google Shape;279;p5"/>
              <p:cNvCxnSpPr/>
              <p:nvPr/>
            </p:nvCxnSpPr>
            <p:spPr>
              <a:xfrm>
                <a:off x="5500" y="85725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0" name="Google Shape;280;p5"/>
              <p:cNvCxnSpPr/>
              <p:nvPr/>
            </p:nvCxnSpPr>
            <p:spPr>
              <a:xfrm>
                <a:off x="5500" y="107156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1" name="Google Shape;281;p5"/>
              <p:cNvCxnSpPr/>
              <p:nvPr/>
            </p:nvCxnSpPr>
            <p:spPr>
              <a:xfrm>
                <a:off x="5500" y="128587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2" name="Google Shape;282;p5"/>
              <p:cNvCxnSpPr/>
              <p:nvPr/>
            </p:nvCxnSpPr>
            <p:spPr>
              <a:xfrm>
                <a:off x="5500" y="150018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3" name="Google Shape;283;p5"/>
              <p:cNvCxnSpPr/>
              <p:nvPr/>
            </p:nvCxnSpPr>
            <p:spPr>
              <a:xfrm>
                <a:off x="5500" y="171450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4" name="Google Shape;284;p5"/>
              <p:cNvCxnSpPr/>
              <p:nvPr/>
            </p:nvCxnSpPr>
            <p:spPr>
              <a:xfrm>
                <a:off x="5500" y="192881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5" name="Google Shape;285;p5"/>
              <p:cNvCxnSpPr/>
              <p:nvPr/>
            </p:nvCxnSpPr>
            <p:spPr>
              <a:xfrm>
                <a:off x="5500" y="214312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6" name="Google Shape;286;p5"/>
              <p:cNvCxnSpPr/>
              <p:nvPr/>
            </p:nvCxnSpPr>
            <p:spPr>
              <a:xfrm>
                <a:off x="5500" y="235743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7" name="Google Shape;287;p5"/>
              <p:cNvCxnSpPr/>
              <p:nvPr/>
            </p:nvCxnSpPr>
            <p:spPr>
              <a:xfrm>
                <a:off x="5500" y="257175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8" name="Google Shape;288;p5"/>
              <p:cNvCxnSpPr/>
              <p:nvPr/>
            </p:nvCxnSpPr>
            <p:spPr>
              <a:xfrm>
                <a:off x="5500" y="278606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9" name="Google Shape;289;p5"/>
              <p:cNvCxnSpPr/>
              <p:nvPr/>
            </p:nvCxnSpPr>
            <p:spPr>
              <a:xfrm>
                <a:off x="5500" y="300037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0" name="Google Shape;290;p5"/>
              <p:cNvCxnSpPr/>
              <p:nvPr/>
            </p:nvCxnSpPr>
            <p:spPr>
              <a:xfrm>
                <a:off x="5500" y="321468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1" name="Google Shape;291;p5"/>
              <p:cNvCxnSpPr/>
              <p:nvPr/>
            </p:nvCxnSpPr>
            <p:spPr>
              <a:xfrm>
                <a:off x="5500" y="342900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2" name="Google Shape;292;p5"/>
              <p:cNvCxnSpPr/>
              <p:nvPr/>
            </p:nvCxnSpPr>
            <p:spPr>
              <a:xfrm>
                <a:off x="5500" y="364331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3" name="Google Shape;293;p5"/>
              <p:cNvCxnSpPr/>
              <p:nvPr/>
            </p:nvCxnSpPr>
            <p:spPr>
              <a:xfrm>
                <a:off x="5500" y="385762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4" name="Google Shape;294;p5"/>
              <p:cNvCxnSpPr/>
              <p:nvPr/>
            </p:nvCxnSpPr>
            <p:spPr>
              <a:xfrm>
                <a:off x="5500" y="407193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5" name="Google Shape;295;p5"/>
              <p:cNvCxnSpPr/>
              <p:nvPr/>
            </p:nvCxnSpPr>
            <p:spPr>
              <a:xfrm>
                <a:off x="5500" y="428625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6" name="Google Shape;296;p5"/>
              <p:cNvCxnSpPr/>
              <p:nvPr/>
            </p:nvCxnSpPr>
            <p:spPr>
              <a:xfrm>
                <a:off x="5500" y="450056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7" name="Google Shape;297;p5"/>
              <p:cNvCxnSpPr/>
              <p:nvPr/>
            </p:nvCxnSpPr>
            <p:spPr>
              <a:xfrm>
                <a:off x="5500" y="471487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8" name="Google Shape;298;p5"/>
              <p:cNvCxnSpPr/>
              <p:nvPr/>
            </p:nvCxnSpPr>
            <p:spPr>
              <a:xfrm>
                <a:off x="5500" y="492918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9" name="Google Shape;299;p5"/>
              <p:cNvCxnSpPr/>
              <p:nvPr/>
            </p:nvCxnSpPr>
            <p:spPr>
              <a:xfrm>
                <a:off x="5500" y="514350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300" name="Google Shape;300;p5"/>
              <p:cNvCxnSpPr/>
              <p:nvPr/>
            </p:nvCxnSpPr>
            <p:spPr>
              <a:xfrm>
                <a:off x="5500" y="0"/>
                <a:ext cx="9150600" cy="0"/>
              </a:xfrm>
              <a:prstGeom prst="straightConnector1">
                <a:avLst/>
              </a:prstGeom>
              <a:noFill/>
              <a:ln w="9525" cap="flat" cmpd="sng">
                <a:solidFill>
                  <a:srgbClr val="F9C59B"/>
                </a:solidFill>
                <a:prstDash val="solid"/>
                <a:round/>
                <a:headEnd type="none" w="med" len="med"/>
                <a:tailEnd type="none" w="med" len="med"/>
              </a:ln>
            </p:spPr>
          </p:cxnSp>
        </p:grpSp>
      </p:grpSp>
      <p:sp>
        <p:nvSpPr>
          <p:cNvPr id="303" name="Google Shape;303;p5"/>
          <p:cNvSpPr txBox="1">
            <a:spLocks noGrp="1"/>
          </p:cNvSpPr>
          <p:nvPr>
            <p:ph type="subTitle" idx="1"/>
          </p:nvPr>
        </p:nvSpPr>
        <p:spPr>
          <a:xfrm>
            <a:off x="5752033" y="4739969"/>
            <a:ext cx="5056800" cy="118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4" name="Google Shape;304;p5"/>
          <p:cNvSpPr txBox="1">
            <a:spLocks noGrp="1"/>
          </p:cNvSpPr>
          <p:nvPr>
            <p:ph type="subTitle" idx="2"/>
          </p:nvPr>
        </p:nvSpPr>
        <p:spPr>
          <a:xfrm>
            <a:off x="5752033" y="2373965"/>
            <a:ext cx="5056800" cy="118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305" name="Google Shape;305;p5"/>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6" name="Google Shape;306;p5"/>
          <p:cNvSpPr txBox="1">
            <a:spLocks noGrp="1"/>
          </p:cNvSpPr>
          <p:nvPr>
            <p:ph type="subTitle" idx="3"/>
          </p:nvPr>
        </p:nvSpPr>
        <p:spPr>
          <a:xfrm>
            <a:off x="5752033" y="1862900"/>
            <a:ext cx="5056800" cy="6228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Bebas Neue"/>
              <a:buNone/>
              <a:defRPr sz="3200" b="1">
                <a:solidFill>
                  <a:schemeClr val="lt1"/>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307" name="Google Shape;307;p5"/>
          <p:cNvSpPr txBox="1">
            <a:spLocks noGrp="1"/>
          </p:cNvSpPr>
          <p:nvPr>
            <p:ph type="subTitle" idx="4"/>
          </p:nvPr>
        </p:nvSpPr>
        <p:spPr>
          <a:xfrm>
            <a:off x="5752033" y="4228887"/>
            <a:ext cx="5056800" cy="6228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Bebas Neue"/>
              <a:buNone/>
              <a:defRPr sz="3200" b="1">
                <a:solidFill>
                  <a:schemeClr val="lt1"/>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308" name="Google Shape;308;p5"/>
          <p:cNvSpPr>
            <a:spLocks noGrp="1"/>
          </p:cNvSpPr>
          <p:nvPr>
            <p:ph type="pic" idx="5"/>
          </p:nvPr>
        </p:nvSpPr>
        <p:spPr>
          <a:xfrm>
            <a:off x="1010967" y="1649433"/>
            <a:ext cx="3896000" cy="4488400"/>
          </a:xfrm>
          <a:prstGeom prst="rect">
            <a:avLst/>
          </a:prstGeom>
          <a:no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sp>
    </p:spTree>
    <p:extLst>
      <p:ext uri="{BB962C8B-B14F-4D97-AF65-F5344CB8AC3E}">
        <p14:creationId xmlns:p14="http://schemas.microsoft.com/office/powerpoint/2010/main" val="1978614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5"/>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zh-CN" altLang="en-US" dirty="0"/>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2025/3/3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524000" y="3602037"/>
            <a:ext cx="9144000" cy="1655763"/>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dirty="0"/>
              <a:t>单击此处添加副标题</a:t>
            </a:r>
          </a:p>
        </p:txBody>
      </p:sp>
    </p:spTree>
    <p:extLst>
      <p:ext uri="{BB962C8B-B14F-4D97-AF65-F5344CB8AC3E}">
        <p14:creationId xmlns:p14="http://schemas.microsoft.com/office/powerpoint/2010/main" val="23662233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2"/>
        <p:cNvGrpSpPr/>
        <p:nvPr/>
      </p:nvGrpSpPr>
      <p:grpSpPr>
        <a:xfrm>
          <a:off x="0" y="0"/>
          <a:ext cx="0" cy="0"/>
          <a:chOff x="0" y="0"/>
          <a:chExt cx="0" cy="0"/>
        </a:xfrm>
      </p:grpSpPr>
      <p:sp>
        <p:nvSpPr>
          <p:cNvPr id="513" name="Google Shape;513;p10"/>
          <p:cNvSpPr txBox="1">
            <a:spLocks noGrp="1"/>
          </p:cNvSpPr>
          <p:nvPr>
            <p:ph type="title"/>
          </p:nvPr>
        </p:nvSpPr>
        <p:spPr>
          <a:xfrm>
            <a:off x="960000" y="5381067"/>
            <a:ext cx="10272000" cy="1121200"/>
          </a:xfrm>
          <a:prstGeom prst="rect">
            <a:avLst/>
          </a:prstGeom>
          <a:solidFill>
            <a:schemeClr val="lt2"/>
          </a:solidFill>
        </p:spPr>
        <p:txBody>
          <a:bodyPr spcFirstLastPara="1" wrap="square" lIns="91425" tIns="91425" rIns="91425" bIns="91425" anchor="t" anchorCtr="0">
            <a:noAutofit/>
          </a:bodyPr>
          <a:lstStyle>
            <a:lvl1pPr lvl="0" algn="ctr" rtl="0">
              <a:spcBef>
                <a:spcPts val="0"/>
              </a:spcBef>
              <a:spcAft>
                <a:spcPts val="0"/>
              </a:spcAft>
              <a:buSzPts val="45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14" name="Google Shape;514;p10"/>
          <p:cNvGrpSpPr/>
          <p:nvPr/>
        </p:nvGrpSpPr>
        <p:grpSpPr>
          <a:xfrm rot="-528402" flipH="1">
            <a:off x="10991358" y="2584352"/>
            <a:ext cx="1520471" cy="4425853"/>
            <a:chOff x="3983325" y="700000"/>
            <a:chExt cx="717000" cy="2087075"/>
          </a:xfrm>
        </p:grpSpPr>
        <p:sp>
          <p:nvSpPr>
            <p:cNvPr id="515" name="Google Shape;515;p10"/>
            <p:cNvSpPr/>
            <p:nvPr/>
          </p:nvSpPr>
          <p:spPr>
            <a:xfrm>
              <a:off x="4001150" y="700000"/>
              <a:ext cx="687100" cy="2087075"/>
            </a:xfrm>
            <a:custGeom>
              <a:avLst/>
              <a:gdLst/>
              <a:ahLst/>
              <a:cxnLst/>
              <a:rect l="l" t="t" r="r" b="b"/>
              <a:pathLst>
                <a:path w="27484" h="83483" extrusionOk="0">
                  <a:moveTo>
                    <a:pt x="11983" y="8095"/>
                  </a:moveTo>
                  <a:cubicBezTo>
                    <a:pt x="12604" y="8279"/>
                    <a:pt x="13363" y="8486"/>
                    <a:pt x="14145" y="8555"/>
                  </a:cubicBezTo>
                  <a:cubicBezTo>
                    <a:pt x="14145" y="11223"/>
                    <a:pt x="15524" y="14466"/>
                    <a:pt x="16260" y="16076"/>
                  </a:cubicBezTo>
                  <a:cubicBezTo>
                    <a:pt x="14973" y="18744"/>
                    <a:pt x="13777" y="21710"/>
                    <a:pt x="12650" y="24815"/>
                  </a:cubicBezTo>
                  <a:cubicBezTo>
                    <a:pt x="11040" y="21825"/>
                    <a:pt x="8878" y="16766"/>
                    <a:pt x="9821" y="12281"/>
                  </a:cubicBezTo>
                  <a:cubicBezTo>
                    <a:pt x="10189" y="10694"/>
                    <a:pt x="10902" y="9291"/>
                    <a:pt x="11983" y="8095"/>
                  </a:cubicBezTo>
                  <a:close/>
                  <a:moveTo>
                    <a:pt x="13432" y="0"/>
                  </a:moveTo>
                  <a:cubicBezTo>
                    <a:pt x="10810" y="0"/>
                    <a:pt x="10235" y="3795"/>
                    <a:pt x="10120" y="5819"/>
                  </a:cubicBezTo>
                  <a:cubicBezTo>
                    <a:pt x="8510" y="7475"/>
                    <a:pt x="7475" y="9429"/>
                    <a:pt x="6992" y="11683"/>
                  </a:cubicBezTo>
                  <a:cubicBezTo>
                    <a:pt x="6923" y="11959"/>
                    <a:pt x="6877" y="12235"/>
                    <a:pt x="6831" y="12511"/>
                  </a:cubicBezTo>
                  <a:cubicBezTo>
                    <a:pt x="6601" y="11660"/>
                    <a:pt x="6417" y="10694"/>
                    <a:pt x="6302" y="9636"/>
                  </a:cubicBezTo>
                  <a:cubicBezTo>
                    <a:pt x="7406" y="8739"/>
                    <a:pt x="9016" y="7199"/>
                    <a:pt x="9085" y="5566"/>
                  </a:cubicBezTo>
                  <a:cubicBezTo>
                    <a:pt x="9108" y="4991"/>
                    <a:pt x="8947" y="4117"/>
                    <a:pt x="8050" y="3404"/>
                  </a:cubicBezTo>
                  <a:cubicBezTo>
                    <a:pt x="7521" y="2990"/>
                    <a:pt x="6946" y="2760"/>
                    <a:pt x="6348" y="2760"/>
                  </a:cubicBezTo>
                  <a:cubicBezTo>
                    <a:pt x="5750" y="2760"/>
                    <a:pt x="5267" y="2967"/>
                    <a:pt x="4830" y="3266"/>
                  </a:cubicBezTo>
                  <a:cubicBezTo>
                    <a:pt x="4393" y="2783"/>
                    <a:pt x="3819" y="2461"/>
                    <a:pt x="3037" y="2461"/>
                  </a:cubicBezTo>
                  <a:cubicBezTo>
                    <a:pt x="2508" y="2461"/>
                    <a:pt x="1933" y="2622"/>
                    <a:pt x="1358" y="2967"/>
                  </a:cubicBezTo>
                  <a:cubicBezTo>
                    <a:pt x="553" y="3450"/>
                    <a:pt x="93" y="4186"/>
                    <a:pt x="47" y="5014"/>
                  </a:cubicBezTo>
                  <a:cubicBezTo>
                    <a:pt x="1" y="6831"/>
                    <a:pt x="2048" y="8716"/>
                    <a:pt x="3336" y="9728"/>
                  </a:cubicBezTo>
                  <a:cubicBezTo>
                    <a:pt x="3842" y="15409"/>
                    <a:pt x="6463" y="18744"/>
                    <a:pt x="7429" y="19755"/>
                  </a:cubicBezTo>
                  <a:cubicBezTo>
                    <a:pt x="8510" y="23711"/>
                    <a:pt x="10511" y="27092"/>
                    <a:pt x="11408" y="28472"/>
                  </a:cubicBezTo>
                  <a:cubicBezTo>
                    <a:pt x="3887" y="51677"/>
                    <a:pt x="944" y="81505"/>
                    <a:pt x="921" y="81896"/>
                  </a:cubicBezTo>
                  <a:cubicBezTo>
                    <a:pt x="898" y="82310"/>
                    <a:pt x="1013" y="82678"/>
                    <a:pt x="1243" y="82977"/>
                  </a:cubicBezTo>
                  <a:cubicBezTo>
                    <a:pt x="1496" y="83253"/>
                    <a:pt x="1841" y="83460"/>
                    <a:pt x="2209" y="83483"/>
                  </a:cubicBezTo>
                  <a:lnTo>
                    <a:pt x="2347" y="83483"/>
                  </a:lnTo>
                  <a:cubicBezTo>
                    <a:pt x="3106" y="83483"/>
                    <a:pt x="3727" y="82908"/>
                    <a:pt x="3819" y="82172"/>
                  </a:cubicBezTo>
                  <a:cubicBezTo>
                    <a:pt x="3865" y="81781"/>
                    <a:pt x="6808" y="51861"/>
                    <a:pt x="14260" y="29070"/>
                  </a:cubicBezTo>
                  <a:cubicBezTo>
                    <a:pt x="14375" y="28886"/>
                    <a:pt x="14421" y="28725"/>
                    <a:pt x="14490" y="28495"/>
                  </a:cubicBezTo>
                  <a:lnTo>
                    <a:pt x="14490" y="28380"/>
                  </a:lnTo>
                  <a:cubicBezTo>
                    <a:pt x="15800" y="24378"/>
                    <a:pt x="17295" y="20606"/>
                    <a:pt x="18905" y="17272"/>
                  </a:cubicBezTo>
                  <a:cubicBezTo>
                    <a:pt x="21044" y="16927"/>
                    <a:pt x="25414" y="15938"/>
                    <a:pt x="26839" y="13477"/>
                  </a:cubicBezTo>
                  <a:cubicBezTo>
                    <a:pt x="27460" y="12465"/>
                    <a:pt x="27483" y="11269"/>
                    <a:pt x="26931" y="10096"/>
                  </a:cubicBezTo>
                  <a:cubicBezTo>
                    <a:pt x="26242" y="8578"/>
                    <a:pt x="25000" y="7728"/>
                    <a:pt x="23436" y="7728"/>
                  </a:cubicBezTo>
                  <a:cubicBezTo>
                    <a:pt x="22976" y="7728"/>
                    <a:pt x="22539" y="7797"/>
                    <a:pt x="22125" y="7912"/>
                  </a:cubicBezTo>
                  <a:cubicBezTo>
                    <a:pt x="22079" y="7245"/>
                    <a:pt x="21872" y="6532"/>
                    <a:pt x="21389" y="5888"/>
                  </a:cubicBezTo>
                  <a:cubicBezTo>
                    <a:pt x="20906" y="5267"/>
                    <a:pt x="19917" y="4485"/>
                    <a:pt x="18077" y="4485"/>
                  </a:cubicBezTo>
                  <a:lnTo>
                    <a:pt x="17686" y="4485"/>
                  </a:lnTo>
                  <a:cubicBezTo>
                    <a:pt x="17571" y="4278"/>
                    <a:pt x="17456" y="4140"/>
                    <a:pt x="17341" y="4025"/>
                  </a:cubicBezTo>
                  <a:cubicBezTo>
                    <a:pt x="17042" y="3703"/>
                    <a:pt x="16674" y="3473"/>
                    <a:pt x="16329" y="3335"/>
                  </a:cubicBezTo>
                  <a:cubicBezTo>
                    <a:pt x="16421" y="3013"/>
                    <a:pt x="16421" y="2668"/>
                    <a:pt x="16352" y="2300"/>
                  </a:cubicBezTo>
                  <a:cubicBezTo>
                    <a:pt x="16237" y="1702"/>
                    <a:pt x="15846" y="874"/>
                    <a:pt x="14605" y="299"/>
                  </a:cubicBezTo>
                  <a:cubicBezTo>
                    <a:pt x="14191" y="115"/>
                    <a:pt x="13823" y="0"/>
                    <a:pt x="13432" y="0"/>
                  </a:cubicBezTo>
                  <a:close/>
                </a:path>
              </a:pathLst>
            </a:custGeom>
            <a:solidFill>
              <a:schemeClr val="lt1"/>
            </a:solidFill>
            <a:ln>
              <a:noFill/>
            </a:ln>
            <a:effectLst>
              <a:outerShdw blurRad="42863" dist="28575" dir="6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516" name="Google Shape;516;p10"/>
            <p:cNvSpPr/>
            <p:nvPr/>
          </p:nvSpPr>
          <p:spPr>
            <a:xfrm>
              <a:off x="4162725" y="795000"/>
              <a:ext cx="200675" cy="609650"/>
            </a:xfrm>
            <a:custGeom>
              <a:avLst/>
              <a:gdLst/>
              <a:ahLst/>
              <a:cxnLst/>
              <a:rect l="l" t="t" r="r" b="b"/>
              <a:pathLst>
                <a:path w="8027" h="24386" extrusionOk="0">
                  <a:moveTo>
                    <a:pt x="7686" y="1"/>
                  </a:moveTo>
                  <a:cubicBezTo>
                    <a:pt x="7638" y="1"/>
                    <a:pt x="7589" y="14"/>
                    <a:pt x="7544" y="41"/>
                  </a:cubicBezTo>
                  <a:cubicBezTo>
                    <a:pt x="4324" y="1904"/>
                    <a:pt x="2346" y="4479"/>
                    <a:pt x="1656" y="7699"/>
                  </a:cubicBezTo>
                  <a:cubicBezTo>
                    <a:pt x="0" y="15358"/>
                    <a:pt x="6072" y="23890"/>
                    <a:pt x="6325" y="24258"/>
                  </a:cubicBezTo>
                  <a:cubicBezTo>
                    <a:pt x="6383" y="24331"/>
                    <a:pt x="6489" y="24386"/>
                    <a:pt x="6594" y="24386"/>
                  </a:cubicBezTo>
                  <a:cubicBezTo>
                    <a:pt x="6653" y="24386"/>
                    <a:pt x="6712" y="24368"/>
                    <a:pt x="6762" y="24327"/>
                  </a:cubicBezTo>
                  <a:cubicBezTo>
                    <a:pt x="6877" y="24235"/>
                    <a:pt x="6946" y="24028"/>
                    <a:pt x="6831" y="23890"/>
                  </a:cubicBezTo>
                  <a:cubicBezTo>
                    <a:pt x="6762" y="23798"/>
                    <a:pt x="644" y="15220"/>
                    <a:pt x="2231" y="7860"/>
                  </a:cubicBezTo>
                  <a:cubicBezTo>
                    <a:pt x="2875" y="4824"/>
                    <a:pt x="4761" y="2387"/>
                    <a:pt x="7820" y="616"/>
                  </a:cubicBezTo>
                  <a:cubicBezTo>
                    <a:pt x="7981" y="524"/>
                    <a:pt x="8027" y="317"/>
                    <a:pt x="7935" y="179"/>
                  </a:cubicBezTo>
                  <a:cubicBezTo>
                    <a:pt x="7935" y="156"/>
                    <a:pt x="7912" y="110"/>
                    <a:pt x="7889" y="87"/>
                  </a:cubicBezTo>
                  <a:cubicBezTo>
                    <a:pt x="7833" y="31"/>
                    <a:pt x="7760" y="1"/>
                    <a:pt x="7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0"/>
            <p:cNvSpPr/>
            <p:nvPr/>
          </p:nvSpPr>
          <p:spPr>
            <a:xfrm>
              <a:off x="4100625" y="845250"/>
              <a:ext cx="127675" cy="328125"/>
            </a:xfrm>
            <a:custGeom>
              <a:avLst/>
              <a:gdLst/>
              <a:ahLst/>
              <a:cxnLst/>
              <a:rect l="l" t="t" r="r" b="b"/>
              <a:pathLst>
                <a:path w="5107" h="13125" extrusionOk="0">
                  <a:moveTo>
                    <a:pt x="764" y="1"/>
                  </a:moveTo>
                  <a:cubicBezTo>
                    <a:pt x="609" y="1"/>
                    <a:pt x="483" y="143"/>
                    <a:pt x="483" y="285"/>
                  </a:cubicBezTo>
                  <a:cubicBezTo>
                    <a:pt x="0" y="8725"/>
                    <a:pt x="4347" y="12888"/>
                    <a:pt x="4554" y="13049"/>
                  </a:cubicBezTo>
                  <a:cubicBezTo>
                    <a:pt x="4606" y="13100"/>
                    <a:pt x="4676" y="13124"/>
                    <a:pt x="4749" y="13124"/>
                  </a:cubicBezTo>
                  <a:cubicBezTo>
                    <a:pt x="4837" y="13124"/>
                    <a:pt x="4928" y="13089"/>
                    <a:pt x="4991" y="13026"/>
                  </a:cubicBezTo>
                  <a:cubicBezTo>
                    <a:pt x="5106" y="12888"/>
                    <a:pt x="5083" y="12681"/>
                    <a:pt x="4968" y="12566"/>
                  </a:cubicBezTo>
                  <a:cubicBezTo>
                    <a:pt x="4899" y="12543"/>
                    <a:pt x="598" y="8426"/>
                    <a:pt x="1081" y="331"/>
                  </a:cubicBezTo>
                  <a:cubicBezTo>
                    <a:pt x="1081" y="216"/>
                    <a:pt x="1035" y="124"/>
                    <a:pt x="966" y="55"/>
                  </a:cubicBezTo>
                  <a:cubicBezTo>
                    <a:pt x="943" y="32"/>
                    <a:pt x="851" y="9"/>
                    <a:pt x="828" y="9"/>
                  </a:cubicBezTo>
                  <a:cubicBezTo>
                    <a:pt x="807" y="3"/>
                    <a:pt x="785" y="1"/>
                    <a:pt x="7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0"/>
            <p:cNvSpPr/>
            <p:nvPr/>
          </p:nvSpPr>
          <p:spPr>
            <a:xfrm>
              <a:off x="4052900" y="958500"/>
              <a:ext cx="476650" cy="1790050"/>
            </a:xfrm>
            <a:custGeom>
              <a:avLst/>
              <a:gdLst/>
              <a:ahLst/>
              <a:cxnLst/>
              <a:rect l="l" t="t" r="r" b="b"/>
              <a:pathLst>
                <a:path w="19066" h="71602" extrusionOk="0">
                  <a:moveTo>
                    <a:pt x="18697" y="0"/>
                  </a:moveTo>
                  <a:cubicBezTo>
                    <a:pt x="18601" y="0"/>
                    <a:pt x="18509" y="41"/>
                    <a:pt x="18468" y="124"/>
                  </a:cubicBezTo>
                  <a:cubicBezTo>
                    <a:pt x="4968" y="20546"/>
                    <a:pt x="70" y="70728"/>
                    <a:pt x="1" y="71257"/>
                  </a:cubicBezTo>
                  <a:cubicBezTo>
                    <a:pt x="1" y="71418"/>
                    <a:pt x="116" y="71556"/>
                    <a:pt x="300" y="71602"/>
                  </a:cubicBezTo>
                  <a:cubicBezTo>
                    <a:pt x="461" y="71602"/>
                    <a:pt x="599" y="71487"/>
                    <a:pt x="645" y="71303"/>
                  </a:cubicBezTo>
                  <a:cubicBezTo>
                    <a:pt x="668" y="70820"/>
                    <a:pt x="5612" y="20776"/>
                    <a:pt x="18974" y="469"/>
                  </a:cubicBezTo>
                  <a:cubicBezTo>
                    <a:pt x="19066" y="354"/>
                    <a:pt x="19043" y="193"/>
                    <a:pt x="18928" y="78"/>
                  </a:cubicBezTo>
                  <a:cubicBezTo>
                    <a:pt x="18891" y="78"/>
                    <a:pt x="18884" y="49"/>
                    <a:pt x="18882" y="49"/>
                  </a:cubicBezTo>
                  <a:cubicBezTo>
                    <a:pt x="18882" y="49"/>
                    <a:pt x="18882" y="51"/>
                    <a:pt x="18882" y="55"/>
                  </a:cubicBezTo>
                  <a:cubicBezTo>
                    <a:pt x="18827" y="18"/>
                    <a:pt x="18761" y="0"/>
                    <a:pt x="186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0"/>
            <p:cNvSpPr/>
            <p:nvPr/>
          </p:nvSpPr>
          <p:spPr>
            <a:xfrm>
              <a:off x="4307600" y="830200"/>
              <a:ext cx="392725" cy="268250"/>
            </a:xfrm>
            <a:custGeom>
              <a:avLst/>
              <a:gdLst/>
              <a:ahLst/>
              <a:cxnLst/>
              <a:rect l="l" t="t" r="r" b="b"/>
              <a:pathLst>
                <a:path w="15709" h="10730" extrusionOk="0">
                  <a:moveTo>
                    <a:pt x="5841" y="0"/>
                  </a:moveTo>
                  <a:cubicBezTo>
                    <a:pt x="5716" y="0"/>
                    <a:pt x="5586" y="4"/>
                    <a:pt x="5451" y="13"/>
                  </a:cubicBezTo>
                  <a:cubicBezTo>
                    <a:pt x="1" y="312"/>
                    <a:pt x="5428" y="10730"/>
                    <a:pt x="5428" y="10730"/>
                  </a:cubicBezTo>
                  <a:cubicBezTo>
                    <a:pt x="5428" y="10730"/>
                    <a:pt x="15708" y="9603"/>
                    <a:pt x="13639" y="4957"/>
                  </a:cubicBezTo>
                  <a:cubicBezTo>
                    <a:pt x="13059" y="3646"/>
                    <a:pt x="12095" y="3261"/>
                    <a:pt x="11162" y="3261"/>
                  </a:cubicBezTo>
                  <a:cubicBezTo>
                    <a:pt x="9838" y="3261"/>
                    <a:pt x="8579" y="4037"/>
                    <a:pt x="8579" y="4037"/>
                  </a:cubicBezTo>
                  <a:cubicBezTo>
                    <a:pt x="8579" y="4037"/>
                    <a:pt x="9723" y="0"/>
                    <a:pt x="58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0"/>
            <p:cNvSpPr/>
            <p:nvPr/>
          </p:nvSpPr>
          <p:spPr>
            <a:xfrm>
              <a:off x="4281725" y="718250"/>
              <a:ext cx="143925" cy="157625"/>
            </a:xfrm>
            <a:custGeom>
              <a:avLst/>
              <a:gdLst/>
              <a:ahLst/>
              <a:cxnLst/>
              <a:rect l="l" t="t" r="r" b="b"/>
              <a:pathLst>
                <a:path w="5757" h="6305" extrusionOk="0">
                  <a:moveTo>
                    <a:pt x="2190" y="1"/>
                  </a:moveTo>
                  <a:cubicBezTo>
                    <a:pt x="58" y="1"/>
                    <a:pt x="1" y="5480"/>
                    <a:pt x="1" y="5480"/>
                  </a:cubicBezTo>
                  <a:cubicBezTo>
                    <a:pt x="1" y="5480"/>
                    <a:pt x="2000" y="6305"/>
                    <a:pt x="3618" y="6305"/>
                  </a:cubicBezTo>
                  <a:cubicBezTo>
                    <a:pt x="4661" y="6305"/>
                    <a:pt x="5545" y="5962"/>
                    <a:pt x="5635" y="4836"/>
                  </a:cubicBezTo>
                  <a:cubicBezTo>
                    <a:pt x="5756" y="3123"/>
                    <a:pt x="3917" y="3017"/>
                    <a:pt x="3460" y="3017"/>
                  </a:cubicBezTo>
                  <a:cubicBezTo>
                    <a:pt x="3396" y="3017"/>
                    <a:pt x="3359" y="3019"/>
                    <a:pt x="3359" y="3019"/>
                  </a:cubicBezTo>
                  <a:cubicBezTo>
                    <a:pt x="3359" y="3019"/>
                    <a:pt x="5083" y="1202"/>
                    <a:pt x="2876" y="167"/>
                  </a:cubicBezTo>
                  <a:cubicBezTo>
                    <a:pt x="2626" y="53"/>
                    <a:pt x="2398" y="1"/>
                    <a:pt x="21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0"/>
            <p:cNvSpPr/>
            <p:nvPr/>
          </p:nvSpPr>
          <p:spPr>
            <a:xfrm>
              <a:off x="3983325" y="780125"/>
              <a:ext cx="257025" cy="143550"/>
            </a:xfrm>
            <a:custGeom>
              <a:avLst/>
              <a:gdLst/>
              <a:ahLst/>
              <a:cxnLst/>
              <a:rect l="l" t="t" r="r" b="b"/>
              <a:pathLst>
                <a:path w="10281" h="5742" extrusionOk="0">
                  <a:moveTo>
                    <a:pt x="3735" y="1"/>
                  </a:moveTo>
                  <a:cubicBezTo>
                    <a:pt x="3431" y="1"/>
                    <a:pt x="3070" y="103"/>
                    <a:pt x="2646" y="360"/>
                  </a:cubicBezTo>
                  <a:cubicBezTo>
                    <a:pt x="1" y="1947"/>
                    <a:pt x="5405" y="5741"/>
                    <a:pt x="5405" y="5741"/>
                  </a:cubicBezTo>
                  <a:cubicBezTo>
                    <a:pt x="5405" y="5741"/>
                    <a:pt x="10281" y="2499"/>
                    <a:pt x="8027" y="705"/>
                  </a:cubicBezTo>
                  <a:cubicBezTo>
                    <a:pt x="7682" y="437"/>
                    <a:pt x="7353" y="333"/>
                    <a:pt x="7050" y="333"/>
                  </a:cubicBezTo>
                  <a:cubicBezTo>
                    <a:pt x="6001" y="333"/>
                    <a:pt x="5267" y="1579"/>
                    <a:pt x="5267" y="1579"/>
                  </a:cubicBezTo>
                  <a:cubicBezTo>
                    <a:pt x="5267" y="1579"/>
                    <a:pt x="4931" y="1"/>
                    <a:pt x="3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2" name="Google Shape;522;p10"/>
          <p:cNvGrpSpPr/>
          <p:nvPr/>
        </p:nvGrpSpPr>
        <p:grpSpPr>
          <a:xfrm rot="2069708">
            <a:off x="-44427" y="453425"/>
            <a:ext cx="1036532" cy="1909480"/>
            <a:chOff x="6507375" y="2263850"/>
            <a:chExt cx="619225" cy="1140725"/>
          </a:xfrm>
        </p:grpSpPr>
        <p:sp>
          <p:nvSpPr>
            <p:cNvPr id="523" name="Google Shape;523;p10"/>
            <p:cNvSpPr/>
            <p:nvPr/>
          </p:nvSpPr>
          <p:spPr>
            <a:xfrm>
              <a:off x="6507375" y="2263850"/>
              <a:ext cx="619225" cy="1140725"/>
            </a:xfrm>
            <a:custGeom>
              <a:avLst/>
              <a:gdLst/>
              <a:ahLst/>
              <a:cxnLst/>
              <a:rect l="l" t="t" r="r" b="b"/>
              <a:pathLst>
                <a:path w="24769" h="45629" extrusionOk="0">
                  <a:moveTo>
                    <a:pt x="9245" y="1"/>
                  </a:moveTo>
                  <a:cubicBezTo>
                    <a:pt x="7359" y="1"/>
                    <a:pt x="6371" y="921"/>
                    <a:pt x="5865" y="1679"/>
                  </a:cubicBezTo>
                  <a:cubicBezTo>
                    <a:pt x="3726" y="4922"/>
                    <a:pt x="6417" y="11983"/>
                    <a:pt x="7129" y="13799"/>
                  </a:cubicBezTo>
                  <a:cubicBezTo>
                    <a:pt x="6210" y="16536"/>
                    <a:pt x="4922" y="20607"/>
                    <a:pt x="3680" y="25413"/>
                  </a:cubicBezTo>
                  <a:cubicBezTo>
                    <a:pt x="3657" y="25482"/>
                    <a:pt x="3657" y="25528"/>
                    <a:pt x="3611" y="25620"/>
                  </a:cubicBezTo>
                  <a:cubicBezTo>
                    <a:pt x="1932" y="32198"/>
                    <a:pt x="713" y="38430"/>
                    <a:pt x="23" y="44157"/>
                  </a:cubicBezTo>
                  <a:cubicBezTo>
                    <a:pt x="0" y="44502"/>
                    <a:pt x="92" y="44870"/>
                    <a:pt x="322" y="45146"/>
                  </a:cubicBezTo>
                  <a:cubicBezTo>
                    <a:pt x="552" y="45399"/>
                    <a:pt x="851" y="45606"/>
                    <a:pt x="1196" y="45629"/>
                  </a:cubicBezTo>
                  <a:lnTo>
                    <a:pt x="1357" y="45629"/>
                  </a:lnTo>
                  <a:cubicBezTo>
                    <a:pt x="2047" y="45629"/>
                    <a:pt x="2576" y="45100"/>
                    <a:pt x="2668" y="44456"/>
                  </a:cubicBezTo>
                  <a:cubicBezTo>
                    <a:pt x="3335" y="38890"/>
                    <a:pt x="4485" y="32842"/>
                    <a:pt x="6118" y="26448"/>
                  </a:cubicBezTo>
                  <a:cubicBezTo>
                    <a:pt x="7060" y="25413"/>
                    <a:pt x="10924" y="21458"/>
                    <a:pt x="16651" y="18767"/>
                  </a:cubicBezTo>
                  <a:cubicBezTo>
                    <a:pt x="17824" y="19779"/>
                    <a:pt x="19824" y="21228"/>
                    <a:pt x="21618" y="21228"/>
                  </a:cubicBezTo>
                  <a:cubicBezTo>
                    <a:pt x="22768" y="21228"/>
                    <a:pt x="23688" y="20607"/>
                    <a:pt x="24240" y="19549"/>
                  </a:cubicBezTo>
                  <a:cubicBezTo>
                    <a:pt x="24769" y="18560"/>
                    <a:pt x="24631" y="17709"/>
                    <a:pt x="24401" y="17180"/>
                  </a:cubicBezTo>
                  <a:cubicBezTo>
                    <a:pt x="24194" y="16674"/>
                    <a:pt x="23895" y="16306"/>
                    <a:pt x="23550" y="16030"/>
                  </a:cubicBezTo>
                  <a:cubicBezTo>
                    <a:pt x="23803" y="15708"/>
                    <a:pt x="24010" y="15294"/>
                    <a:pt x="24079" y="14834"/>
                  </a:cubicBezTo>
                  <a:cubicBezTo>
                    <a:pt x="24194" y="14167"/>
                    <a:pt x="24148" y="13178"/>
                    <a:pt x="23090" y="12075"/>
                  </a:cubicBezTo>
                  <a:cubicBezTo>
                    <a:pt x="22331" y="11293"/>
                    <a:pt x="21595" y="11132"/>
                    <a:pt x="21066" y="11132"/>
                  </a:cubicBezTo>
                  <a:cubicBezTo>
                    <a:pt x="18973" y="11132"/>
                    <a:pt x="17226" y="13776"/>
                    <a:pt x="16099" y="16168"/>
                  </a:cubicBezTo>
                  <a:cubicBezTo>
                    <a:pt x="12534" y="17778"/>
                    <a:pt x="9590" y="19848"/>
                    <a:pt x="7497" y="21596"/>
                  </a:cubicBezTo>
                  <a:cubicBezTo>
                    <a:pt x="8279" y="18859"/>
                    <a:pt x="9015" y="16536"/>
                    <a:pt x="9636" y="14788"/>
                  </a:cubicBezTo>
                  <a:cubicBezTo>
                    <a:pt x="12396" y="14558"/>
                    <a:pt x="17410" y="13753"/>
                    <a:pt x="19203" y="11040"/>
                  </a:cubicBezTo>
                  <a:cubicBezTo>
                    <a:pt x="19916" y="9959"/>
                    <a:pt x="20031" y="8648"/>
                    <a:pt x="19548" y="7268"/>
                  </a:cubicBezTo>
                  <a:cubicBezTo>
                    <a:pt x="18858" y="5359"/>
                    <a:pt x="17387" y="4324"/>
                    <a:pt x="15409" y="4324"/>
                  </a:cubicBezTo>
                  <a:cubicBezTo>
                    <a:pt x="14949" y="4324"/>
                    <a:pt x="14489" y="4370"/>
                    <a:pt x="14075" y="4462"/>
                  </a:cubicBezTo>
                  <a:cubicBezTo>
                    <a:pt x="14121" y="3634"/>
                    <a:pt x="13937" y="2645"/>
                    <a:pt x="13362" y="1794"/>
                  </a:cubicBezTo>
                  <a:cubicBezTo>
                    <a:pt x="12557" y="645"/>
                    <a:pt x="11200" y="24"/>
                    <a:pt x="9337" y="1"/>
                  </a:cubicBezTo>
                  <a:close/>
                </a:path>
              </a:pathLst>
            </a:custGeom>
            <a:solidFill>
              <a:schemeClr val="lt1"/>
            </a:solidFill>
            <a:ln>
              <a:noFill/>
            </a:ln>
            <a:effectLst>
              <a:outerShdw blurRad="42863" dist="28575" dir="6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0"/>
            <p:cNvSpPr/>
            <p:nvPr/>
          </p:nvSpPr>
          <p:spPr>
            <a:xfrm>
              <a:off x="6536100" y="2504600"/>
              <a:ext cx="224850" cy="872950"/>
            </a:xfrm>
            <a:custGeom>
              <a:avLst/>
              <a:gdLst/>
              <a:ahLst/>
              <a:cxnLst/>
              <a:rect l="l" t="t" r="r" b="b"/>
              <a:pathLst>
                <a:path w="8994" h="34918" extrusionOk="0">
                  <a:moveTo>
                    <a:pt x="8806" y="1"/>
                  </a:moveTo>
                  <a:cubicBezTo>
                    <a:pt x="8726" y="1"/>
                    <a:pt x="8644" y="46"/>
                    <a:pt x="8625" y="122"/>
                  </a:cubicBezTo>
                  <a:cubicBezTo>
                    <a:pt x="8556" y="306"/>
                    <a:pt x="2094" y="17094"/>
                    <a:pt x="24" y="34711"/>
                  </a:cubicBezTo>
                  <a:cubicBezTo>
                    <a:pt x="1" y="34803"/>
                    <a:pt x="93" y="34918"/>
                    <a:pt x="208" y="34918"/>
                  </a:cubicBezTo>
                  <a:cubicBezTo>
                    <a:pt x="323" y="34918"/>
                    <a:pt x="369" y="34826"/>
                    <a:pt x="369" y="34734"/>
                  </a:cubicBezTo>
                  <a:cubicBezTo>
                    <a:pt x="2439" y="17163"/>
                    <a:pt x="8901" y="421"/>
                    <a:pt x="8970" y="237"/>
                  </a:cubicBezTo>
                  <a:cubicBezTo>
                    <a:pt x="8993" y="145"/>
                    <a:pt x="8924" y="30"/>
                    <a:pt x="8855" y="7"/>
                  </a:cubicBezTo>
                  <a:cubicBezTo>
                    <a:pt x="8839" y="3"/>
                    <a:pt x="8823" y="1"/>
                    <a:pt x="88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0"/>
            <p:cNvSpPr/>
            <p:nvPr/>
          </p:nvSpPr>
          <p:spPr>
            <a:xfrm>
              <a:off x="6580450" y="2293725"/>
              <a:ext cx="438650" cy="312825"/>
            </a:xfrm>
            <a:custGeom>
              <a:avLst/>
              <a:gdLst/>
              <a:ahLst/>
              <a:cxnLst/>
              <a:rect l="l" t="t" r="r" b="b"/>
              <a:pathLst>
                <a:path w="17546" h="12513" extrusionOk="0">
                  <a:moveTo>
                    <a:pt x="6304" y="1"/>
                  </a:moveTo>
                  <a:cubicBezTo>
                    <a:pt x="1" y="1"/>
                    <a:pt x="5379" y="12512"/>
                    <a:pt x="5379" y="12512"/>
                  </a:cubicBezTo>
                  <a:cubicBezTo>
                    <a:pt x="5379" y="12512"/>
                    <a:pt x="17545" y="12144"/>
                    <a:pt x="15521" y="6487"/>
                  </a:cubicBezTo>
                  <a:cubicBezTo>
                    <a:pt x="14920" y="4765"/>
                    <a:pt x="13677" y="4292"/>
                    <a:pt x="12494" y="4292"/>
                  </a:cubicBezTo>
                  <a:cubicBezTo>
                    <a:pt x="11054" y="4292"/>
                    <a:pt x="9703" y="4992"/>
                    <a:pt x="9703" y="4992"/>
                  </a:cubicBezTo>
                  <a:cubicBezTo>
                    <a:pt x="9703" y="4992"/>
                    <a:pt x="11474" y="71"/>
                    <a:pt x="6391" y="2"/>
                  </a:cubicBezTo>
                  <a:cubicBezTo>
                    <a:pt x="6362" y="1"/>
                    <a:pt x="6333" y="1"/>
                    <a:pt x="6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0"/>
            <p:cNvSpPr/>
            <p:nvPr/>
          </p:nvSpPr>
          <p:spPr>
            <a:xfrm>
              <a:off x="6625225" y="2671950"/>
              <a:ext cx="353625" cy="243350"/>
            </a:xfrm>
            <a:custGeom>
              <a:avLst/>
              <a:gdLst/>
              <a:ahLst/>
              <a:cxnLst/>
              <a:rect l="l" t="t" r="r" b="b"/>
              <a:pathLst>
                <a:path w="14145" h="9734" extrusionOk="0">
                  <a:moveTo>
                    <a:pt x="13921" y="1"/>
                  </a:moveTo>
                  <a:cubicBezTo>
                    <a:pt x="13911" y="1"/>
                    <a:pt x="13901" y="2"/>
                    <a:pt x="13891" y="5"/>
                  </a:cubicBezTo>
                  <a:cubicBezTo>
                    <a:pt x="5566" y="3041"/>
                    <a:pt x="116" y="9365"/>
                    <a:pt x="47" y="9411"/>
                  </a:cubicBezTo>
                  <a:cubicBezTo>
                    <a:pt x="1" y="9503"/>
                    <a:pt x="1" y="9618"/>
                    <a:pt x="93" y="9664"/>
                  </a:cubicBezTo>
                  <a:cubicBezTo>
                    <a:pt x="116" y="9710"/>
                    <a:pt x="162" y="9733"/>
                    <a:pt x="208" y="9733"/>
                  </a:cubicBezTo>
                  <a:cubicBezTo>
                    <a:pt x="254" y="9733"/>
                    <a:pt x="323" y="9733"/>
                    <a:pt x="323" y="9641"/>
                  </a:cubicBezTo>
                  <a:cubicBezTo>
                    <a:pt x="369" y="9595"/>
                    <a:pt x="5773" y="3340"/>
                    <a:pt x="14006" y="350"/>
                  </a:cubicBezTo>
                  <a:cubicBezTo>
                    <a:pt x="14075" y="327"/>
                    <a:pt x="14144" y="212"/>
                    <a:pt x="14121" y="120"/>
                  </a:cubicBezTo>
                  <a:cubicBezTo>
                    <a:pt x="14082" y="60"/>
                    <a:pt x="13990" y="1"/>
                    <a:pt x="139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0"/>
            <p:cNvSpPr/>
            <p:nvPr/>
          </p:nvSpPr>
          <p:spPr>
            <a:xfrm>
              <a:off x="6927075" y="2570650"/>
              <a:ext cx="186300" cy="196900"/>
            </a:xfrm>
            <a:custGeom>
              <a:avLst/>
              <a:gdLst/>
              <a:ahLst/>
              <a:cxnLst/>
              <a:rect l="l" t="t" r="r" b="b"/>
              <a:pathLst>
                <a:path w="7452" h="7876" extrusionOk="0">
                  <a:moveTo>
                    <a:pt x="4273" y="1"/>
                  </a:moveTo>
                  <a:cubicBezTo>
                    <a:pt x="2118" y="1"/>
                    <a:pt x="1" y="5138"/>
                    <a:pt x="1" y="5138"/>
                  </a:cubicBezTo>
                  <a:cubicBezTo>
                    <a:pt x="1" y="5138"/>
                    <a:pt x="2843" y="7875"/>
                    <a:pt x="4870" y="7875"/>
                  </a:cubicBezTo>
                  <a:cubicBezTo>
                    <a:pt x="5516" y="7875"/>
                    <a:pt x="6079" y="7597"/>
                    <a:pt x="6440" y="6863"/>
                  </a:cubicBezTo>
                  <a:cubicBezTo>
                    <a:pt x="7452" y="4793"/>
                    <a:pt x="4738" y="3896"/>
                    <a:pt x="4738" y="3896"/>
                  </a:cubicBezTo>
                  <a:cubicBezTo>
                    <a:pt x="4738" y="3896"/>
                    <a:pt x="7452" y="2677"/>
                    <a:pt x="5451" y="584"/>
                  </a:cubicBezTo>
                  <a:cubicBezTo>
                    <a:pt x="5066" y="174"/>
                    <a:pt x="4669" y="1"/>
                    <a:pt x="4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8" name="Google Shape;528;p10"/>
          <p:cNvGrpSpPr/>
          <p:nvPr/>
        </p:nvGrpSpPr>
        <p:grpSpPr>
          <a:xfrm>
            <a:off x="11495072" y="964562"/>
            <a:ext cx="195089" cy="210708"/>
            <a:chOff x="5977101" y="3004938"/>
            <a:chExt cx="227235" cy="246270"/>
          </a:xfrm>
        </p:grpSpPr>
        <p:sp>
          <p:nvSpPr>
            <p:cNvPr id="529" name="Google Shape;529;p10"/>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0"/>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0"/>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2" name="Google Shape;532;p10"/>
          <p:cNvGrpSpPr/>
          <p:nvPr/>
        </p:nvGrpSpPr>
        <p:grpSpPr>
          <a:xfrm>
            <a:off x="539946" y="2160120"/>
            <a:ext cx="243836" cy="256093"/>
            <a:chOff x="1509202" y="3627389"/>
            <a:chExt cx="334389" cy="343350"/>
          </a:xfrm>
        </p:grpSpPr>
        <p:sp>
          <p:nvSpPr>
            <p:cNvPr id="533" name="Google Shape;533;p10"/>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0"/>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0"/>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0"/>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0"/>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8" name="Google Shape;538;p10"/>
          <p:cNvGrpSpPr/>
          <p:nvPr/>
        </p:nvGrpSpPr>
        <p:grpSpPr>
          <a:xfrm>
            <a:off x="574051" y="4294429"/>
            <a:ext cx="175584" cy="194401"/>
            <a:chOff x="392069" y="2889775"/>
            <a:chExt cx="260150" cy="285213"/>
          </a:xfrm>
        </p:grpSpPr>
        <p:sp>
          <p:nvSpPr>
            <p:cNvPr id="539" name="Google Shape;539;p10"/>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0"/>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0"/>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62467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idx="1"/>
          </p:nvPr>
        </p:nvSpPr>
        <p:spPr>
          <a:xfrm>
            <a:off x="647700" y="1825625"/>
            <a:ext cx="10515600" cy="4351339"/>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2025/3/3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6324321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3751117"/>
            <a:ext cx="7321551"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文本占位符 2"/>
          <p:cNvSpPr>
            <a:spLocks noGrp="1"/>
          </p:cNvSpPr>
          <p:nvPr>
            <p:ph type="body" idx="1"/>
          </p:nvPr>
        </p:nvSpPr>
        <p:spPr>
          <a:xfrm>
            <a:off x="831851" y="4610029"/>
            <a:ext cx="7321551" cy="647555"/>
          </a:xfrm>
        </p:spPr>
        <p:txBody>
          <a:bodyPr>
            <a:normAutofit/>
          </a:bodyPr>
          <a:lstStyle>
            <a:lvl1pPr marL="0" indent="0">
              <a:buNone/>
              <a:defRPr sz="18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2025/3/3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8410333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sz="half" idx="1"/>
          </p:nvPr>
        </p:nvSpPr>
        <p:spPr>
          <a:xfrm>
            <a:off x="647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5981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2025/3/3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697120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11"/>
            <a:ext cx="5157787"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2" y="1744961"/>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2" y="2615611"/>
            <a:ext cx="5183188"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2025/3/3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5516857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21"/>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2025/3/3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3296127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2025/3/3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7960500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单击此处编辑标题</a:t>
            </a:r>
          </a:p>
        </p:txBody>
      </p:sp>
      <p:sp>
        <p:nvSpPr>
          <p:cNvPr id="3" name="图片占位符 2"/>
          <p:cNvSpPr>
            <a:spLocks noGrp="1" noChangeAspect="1"/>
          </p:cNvSpPr>
          <p:nvPr>
            <p:ph type="pic" idx="1"/>
          </p:nvPr>
        </p:nvSpPr>
        <p:spPr>
          <a:xfrm>
            <a:off x="5184003" y="766355"/>
            <a:ext cx="5817375" cy="5094447"/>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zh-CN" altLang="en-US" dirty="0"/>
          </a:p>
        </p:txBody>
      </p:sp>
      <p:sp>
        <p:nvSpPr>
          <p:cNvPr id="4" name="文本占位符 3"/>
          <p:cNvSpPr>
            <a:spLocks noGrp="1"/>
          </p:cNvSpPr>
          <p:nvPr>
            <p:ph type="body" sz="half" idx="2"/>
          </p:nvPr>
        </p:nvSpPr>
        <p:spPr>
          <a:xfrm>
            <a:off x="651827" y="2057402"/>
            <a:ext cx="4165200" cy="3811588"/>
          </a:xfrm>
        </p:spPr>
        <p:txBody>
          <a:bodyPr>
            <a:normAutofit/>
          </a:bodyPr>
          <a:lstStyle>
            <a:lvl1pPr marL="0" indent="0">
              <a:lnSpc>
                <a:spcPct val="150000"/>
              </a:lnSpc>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2025/3/3</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275164130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6" y="365127"/>
            <a:ext cx="1529316" cy="5811839"/>
          </a:xfrm>
        </p:spPr>
        <p:txBody>
          <a:bodyPr vert="eaVert">
            <a:normAutofit/>
          </a:bodyPr>
          <a:lstStyle>
            <a:lvl1pPr>
              <a:defRPr sz="3600"/>
            </a:lvl1pPr>
          </a:lstStyle>
          <a:p>
            <a:r>
              <a:rPr lang="zh-CN" altLang="en-US"/>
              <a:t>单击此处编辑母版标题样式</a:t>
            </a:r>
          </a:p>
        </p:txBody>
      </p:sp>
      <p:sp>
        <p:nvSpPr>
          <p:cNvPr id="3" name="竖排文字占位符 2"/>
          <p:cNvSpPr>
            <a:spLocks noGrp="1"/>
          </p:cNvSpPr>
          <p:nvPr>
            <p:ph type="body" orient="vert" idx="1"/>
          </p:nvPr>
        </p:nvSpPr>
        <p:spPr>
          <a:xfrm>
            <a:off x="838202" y="365127"/>
            <a:ext cx="8879959" cy="5811839"/>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2025/3/3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1930476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2025/3/3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5"/>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6954023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2"/>
        <p:cNvGrpSpPr/>
        <p:nvPr/>
      </p:nvGrpSpPr>
      <p:grpSpPr>
        <a:xfrm>
          <a:off x="0" y="0"/>
          <a:ext cx="0" cy="0"/>
          <a:chOff x="0" y="0"/>
          <a:chExt cx="0" cy="0"/>
        </a:xfrm>
      </p:grpSpPr>
      <p:sp>
        <p:nvSpPr>
          <p:cNvPr id="53" name="Google Shape;53;p7"/>
          <p:cNvSpPr/>
          <p:nvPr/>
        </p:nvSpPr>
        <p:spPr>
          <a:xfrm>
            <a:off x="-44733" y="3216805"/>
            <a:ext cx="12236733" cy="3382888"/>
          </a:xfrm>
          <a:custGeom>
            <a:avLst/>
            <a:gdLst/>
            <a:ahLst/>
            <a:cxnLst/>
            <a:rect l="l" t="t" r="r" b="b"/>
            <a:pathLst>
              <a:path w="367102" h="166169" extrusionOk="0">
                <a:moveTo>
                  <a:pt x="485" y="166169"/>
                </a:moveTo>
                <a:lnTo>
                  <a:pt x="0" y="12942"/>
                </a:lnTo>
                <a:lnTo>
                  <a:pt x="179991" y="6762"/>
                </a:lnTo>
                <a:lnTo>
                  <a:pt x="337836" y="7534"/>
                </a:lnTo>
                <a:lnTo>
                  <a:pt x="367102" y="0"/>
                </a:lnTo>
                <a:lnTo>
                  <a:pt x="367102" y="162543"/>
                </a:lnTo>
                <a:close/>
              </a:path>
            </a:pathLst>
          </a:custGeom>
          <a:solidFill>
            <a:schemeClr val="accent2"/>
          </a:solidFill>
          <a:ln>
            <a:noFill/>
          </a:ln>
        </p:spPr>
      </p:sp>
      <p:pic>
        <p:nvPicPr>
          <p:cNvPr id="55" name="Google Shape;55;p7"/>
          <p:cNvPicPr preferRelativeResize="0"/>
          <p:nvPr/>
        </p:nvPicPr>
        <p:blipFill rotWithShape="1">
          <a:blip r:embed="rId2">
            <a:alphaModFix/>
          </a:blip>
          <a:srcRect b="36824"/>
          <a:stretch/>
        </p:blipFill>
        <p:spPr>
          <a:xfrm flipH="1">
            <a:off x="5" y="3830279"/>
            <a:ext cx="12269233" cy="3027720"/>
          </a:xfrm>
          <a:prstGeom prst="rect">
            <a:avLst/>
          </a:prstGeom>
          <a:noFill/>
          <a:ln>
            <a:noFill/>
          </a:ln>
        </p:spPr>
      </p:pic>
      <p:sp>
        <p:nvSpPr>
          <p:cNvPr id="56" name="Google Shape;56;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 name="Google Shape;57;p7"/>
          <p:cNvSpPr txBox="1">
            <a:spLocks noGrp="1"/>
          </p:cNvSpPr>
          <p:nvPr>
            <p:ph type="body" idx="1"/>
          </p:nvPr>
        </p:nvSpPr>
        <p:spPr>
          <a:xfrm>
            <a:off x="960000" y="1536633"/>
            <a:ext cx="5992000" cy="3860800"/>
          </a:xfrm>
          <a:prstGeom prst="rect">
            <a:avLst/>
          </a:prstGeom>
        </p:spPr>
        <p:txBody>
          <a:bodyPr spcFirstLastPara="1" wrap="square" lIns="91425" tIns="91425" rIns="91425" bIns="91425" anchor="ctr" anchorCtr="0">
            <a:noAutofit/>
          </a:bodyPr>
          <a:lstStyle>
            <a:lvl1pPr marL="609539" lvl="0" indent="-389429" rtl="0">
              <a:spcBef>
                <a:spcPts val="0"/>
              </a:spcBef>
              <a:spcAft>
                <a:spcPts val="0"/>
              </a:spcAft>
              <a:buClr>
                <a:srgbClr val="595959"/>
              </a:buClr>
              <a:buSzPts val="1000"/>
              <a:buFont typeface="Anaheim"/>
              <a:buChar char="●"/>
              <a:defRPr sz="1867">
                <a:solidFill>
                  <a:srgbClr val="434343"/>
                </a:solidFill>
              </a:defRPr>
            </a:lvl1pPr>
            <a:lvl2pPr marL="1219080" lvl="1" indent="-423291" rtl="0">
              <a:lnSpc>
                <a:spcPct val="115000"/>
              </a:lnSpc>
              <a:spcBef>
                <a:spcPts val="0"/>
              </a:spcBef>
              <a:spcAft>
                <a:spcPts val="0"/>
              </a:spcAft>
              <a:buClr>
                <a:srgbClr val="595959"/>
              </a:buClr>
              <a:buSzPts val="1400"/>
              <a:buFont typeface="Anaheim"/>
              <a:buChar char="○"/>
              <a:defRPr>
                <a:solidFill>
                  <a:srgbClr val="434343"/>
                </a:solidFill>
              </a:defRPr>
            </a:lvl2pPr>
            <a:lvl3pPr marL="1828618" lvl="2" indent="-423291" rtl="0">
              <a:lnSpc>
                <a:spcPct val="115000"/>
              </a:lnSpc>
              <a:spcBef>
                <a:spcPts val="0"/>
              </a:spcBef>
              <a:spcAft>
                <a:spcPts val="0"/>
              </a:spcAft>
              <a:buClr>
                <a:srgbClr val="595959"/>
              </a:buClr>
              <a:buSzPts val="1400"/>
              <a:buFont typeface="Anaheim"/>
              <a:buChar char="■"/>
              <a:defRPr>
                <a:solidFill>
                  <a:srgbClr val="434343"/>
                </a:solidFill>
              </a:defRPr>
            </a:lvl3pPr>
            <a:lvl4pPr marL="2438158" lvl="3" indent="-423291" rtl="0">
              <a:lnSpc>
                <a:spcPct val="115000"/>
              </a:lnSpc>
              <a:spcBef>
                <a:spcPts val="0"/>
              </a:spcBef>
              <a:spcAft>
                <a:spcPts val="0"/>
              </a:spcAft>
              <a:buClr>
                <a:srgbClr val="595959"/>
              </a:buClr>
              <a:buSzPts val="1400"/>
              <a:buFont typeface="Anaheim"/>
              <a:buChar char="●"/>
              <a:defRPr>
                <a:solidFill>
                  <a:srgbClr val="434343"/>
                </a:solidFill>
              </a:defRPr>
            </a:lvl4pPr>
            <a:lvl5pPr marL="3047696" lvl="4" indent="-423291" rtl="0">
              <a:lnSpc>
                <a:spcPct val="115000"/>
              </a:lnSpc>
              <a:spcBef>
                <a:spcPts val="0"/>
              </a:spcBef>
              <a:spcAft>
                <a:spcPts val="0"/>
              </a:spcAft>
              <a:buClr>
                <a:srgbClr val="595959"/>
              </a:buClr>
              <a:buSzPts val="1400"/>
              <a:buFont typeface="Anaheim"/>
              <a:buChar char="○"/>
              <a:defRPr>
                <a:solidFill>
                  <a:srgbClr val="434343"/>
                </a:solidFill>
              </a:defRPr>
            </a:lvl5pPr>
            <a:lvl6pPr marL="3657235" lvl="5" indent="-423291" rtl="0">
              <a:lnSpc>
                <a:spcPct val="115000"/>
              </a:lnSpc>
              <a:spcBef>
                <a:spcPts val="0"/>
              </a:spcBef>
              <a:spcAft>
                <a:spcPts val="0"/>
              </a:spcAft>
              <a:buClr>
                <a:srgbClr val="595959"/>
              </a:buClr>
              <a:buSzPts val="1400"/>
              <a:buFont typeface="Anaheim"/>
              <a:buChar char="■"/>
              <a:defRPr>
                <a:solidFill>
                  <a:srgbClr val="434343"/>
                </a:solidFill>
              </a:defRPr>
            </a:lvl6pPr>
            <a:lvl7pPr marL="4266773" lvl="6" indent="-423291" rtl="0">
              <a:lnSpc>
                <a:spcPct val="115000"/>
              </a:lnSpc>
              <a:spcBef>
                <a:spcPts val="0"/>
              </a:spcBef>
              <a:spcAft>
                <a:spcPts val="0"/>
              </a:spcAft>
              <a:buClr>
                <a:srgbClr val="595959"/>
              </a:buClr>
              <a:buSzPts val="1400"/>
              <a:buFont typeface="Anaheim"/>
              <a:buChar char="●"/>
              <a:defRPr>
                <a:solidFill>
                  <a:srgbClr val="434343"/>
                </a:solidFill>
              </a:defRPr>
            </a:lvl7pPr>
            <a:lvl8pPr marL="4876313" lvl="7" indent="-423291" rtl="0">
              <a:lnSpc>
                <a:spcPct val="115000"/>
              </a:lnSpc>
              <a:spcBef>
                <a:spcPts val="0"/>
              </a:spcBef>
              <a:spcAft>
                <a:spcPts val="0"/>
              </a:spcAft>
              <a:buClr>
                <a:srgbClr val="595959"/>
              </a:buClr>
              <a:buSzPts val="1400"/>
              <a:buFont typeface="Anaheim"/>
              <a:buChar char="○"/>
              <a:defRPr>
                <a:solidFill>
                  <a:srgbClr val="434343"/>
                </a:solidFill>
              </a:defRPr>
            </a:lvl8pPr>
            <a:lvl9pPr marL="5485854" lvl="8" indent="-423291" rtl="0">
              <a:lnSpc>
                <a:spcPct val="115000"/>
              </a:lnSpc>
              <a:spcBef>
                <a:spcPts val="0"/>
              </a:spcBef>
              <a:spcAft>
                <a:spcPts val="0"/>
              </a:spcAft>
              <a:buClr>
                <a:srgbClr val="595959"/>
              </a:buClr>
              <a:buSzPts val="1400"/>
              <a:buFont typeface="Anaheim"/>
              <a:buChar char="■"/>
              <a:defRPr>
                <a:solidFill>
                  <a:srgbClr val="434343"/>
                </a:solidFill>
              </a:defRPr>
            </a:lvl9pPr>
          </a:lstStyle>
          <a:p>
            <a:endParaRPr/>
          </a:p>
        </p:txBody>
      </p:sp>
      <p:pic>
        <p:nvPicPr>
          <p:cNvPr id="58" name="Google Shape;58;p7"/>
          <p:cNvPicPr preferRelativeResize="0"/>
          <p:nvPr/>
        </p:nvPicPr>
        <p:blipFill>
          <a:blip r:embed="rId3">
            <a:alphaModFix/>
          </a:blip>
          <a:stretch>
            <a:fillRect/>
          </a:stretch>
        </p:blipFill>
        <p:spPr>
          <a:xfrm>
            <a:off x="10743635" y="423461"/>
            <a:ext cx="3182032" cy="403867"/>
          </a:xfrm>
          <a:prstGeom prst="rect">
            <a:avLst/>
          </a:prstGeom>
          <a:noFill/>
          <a:ln>
            <a:noFill/>
          </a:ln>
        </p:spPr>
      </p:pic>
      <p:pic>
        <p:nvPicPr>
          <p:cNvPr id="59" name="Google Shape;59;p7"/>
          <p:cNvPicPr preferRelativeResize="0"/>
          <p:nvPr/>
        </p:nvPicPr>
        <p:blipFill>
          <a:blip r:embed="rId4">
            <a:alphaModFix/>
          </a:blip>
          <a:stretch>
            <a:fillRect/>
          </a:stretch>
        </p:blipFill>
        <p:spPr>
          <a:xfrm>
            <a:off x="-1254368" y="1036933"/>
            <a:ext cx="2863445" cy="403867"/>
          </a:xfrm>
          <a:prstGeom prst="rect">
            <a:avLst/>
          </a:prstGeom>
          <a:noFill/>
          <a:ln>
            <a:noFill/>
          </a:ln>
        </p:spPr>
      </p:pic>
      <p:pic>
        <p:nvPicPr>
          <p:cNvPr id="54" name="Google Shape;54;p7"/>
          <p:cNvPicPr preferRelativeResize="0"/>
          <p:nvPr/>
        </p:nvPicPr>
        <p:blipFill rotWithShape="1">
          <a:blip r:embed="rId5">
            <a:alphaModFix/>
          </a:blip>
          <a:srcRect b="2123"/>
          <a:stretch/>
        </p:blipFill>
        <p:spPr>
          <a:xfrm flipH="1">
            <a:off x="9794868" y="2074267"/>
            <a:ext cx="3392733" cy="4783732"/>
          </a:xfrm>
          <a:prstGeom prst="rect">
            <a:avLst/>
          </a:prstGeom>
          <a:noFill/>
          <a:ln>
            <a:noFill/>
          </a:ln>
        </p:spPr>
      </p:pic>
    </p:spTree>
    <p:extLst>
      <p:ext uri="{BB962C8B-B14F-4D97-AF65-F5344CB8AC3E}">
        <p14:creationId xmlns:p14="http://schemas.microsoft.com/office/powerpoint/2010/main" val="3140374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42"/>
        <p:cNvGrpSpPr/>
        <p:nvPr/>
      </p:nvGrpSpPr>
      <p:grpSpPr>
        <a:xfrm>
          <a:off x="0" y="0"/>
          <a:ext cx="0" cy="0"/>
          <a:chOff x="0" y="0"/>
          <a:chExt cx="0" cy="0"/>
        </a:xfrm>
      </p:grpSpPr>
      <p:sp>
        <p:nvSpPr>
          <p:cNvPr id="543" name="Google Shape;543;p11"/>
          <p:cNvSpPr txBox="1">
            <a:spLocks noGrp="1"/>
          </p:cNvSpPr>
          <p:nvPr>
            <p:ph type="title" hasCustomPrompt="1"/>
          </p:nvPr>
        </p:nvSpPr>
        <p:spPr>
          <a:xfrm>
            <a:off x="3077567" y="2403333"/>
            <a:ext cx="6646400" cy="136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54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44" name="Google Shape;544;p11"/>
          <p:cNvSpPr txBox="1">
            <a:spLocks noGrp="1"/>
          </p:cNvSpPr>
          <p:nvPr>
            <p:ph type="subTitle" idx="1"/>
          </p:nvPr>
        </p:nvSpPr>
        <p:spPr>
          <a:xfrm>
            <a:off x="3785267" y="4092833"/>
            <a:ext cx="52312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545" name="Google Shape;545;p11"/>
          <p:cNvGrpSpPr/>
          <p:nvPr/>
        </p:nvGrpSpPr>
        <p:grpSpPr>
          <a:xfrm>
            <a:off x="444199" y="713346"/>
            <a:ext cx="10545453" cy="5662885"/>
            <a:chOff x="333149" y="535009"/>
            <a:chExt cx="7909090" cy="4247164"/>
          </a:xfrm>
        </p:grpSpPr>
        <p:grpSp>
          <p:nvGrpSpPr>
            <p:cNvPr id="546" name="Google Shape;546;p11"/>
            <p:cNvGrpSpPr/>
            <p:nvPr/>
          </p:nvGrpSpPr>
          <p:grpSpPr>
            <a:xfrm>
              <a:off x="5077763" y="864403"/>
              <a:ext cx="131688" cy="145801"/>
              <a:chOff x="392069" y="2889775"/>
              <a:chExt cx="260150" cy="285213"/>
            </a:xfrm>
          </p:grpSpPr>
          <p:sp>
            <p:nvSpPr>
              <p:cNvPr id="547" name="Google Shape;547;p11"/>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0" name="Google Shape;550;p11"/>
            <p:cNvGrpSpPr/>
            <p:nvPr/>
          </p:nvGrpSpPr>
          <p:grpSpPr>
            <a:xfrm>
              <a:off x="7470083" y="2458535"/>
              <a:ext cx="131683" cy="142196"/>
              <a:chOff x="5977101" y="3004938"/>
              <a:chExt cx="227235" cy="246270"/>
            </a:xfrm>
          </p:grpSpPr>
          <p:sp>
            <p:nvSpPr>
              <p:cNvPr id="551" name="Google Shape;551;p11"/>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4" name="Google Shape;554;p11"/>
            <p:cNvGrpSpPr/>
            <p:nvPr/>
          </p:nvGrpSpPr>
          <p:grpSpPr>
            <a:xfrm>
              <a:off x="3252329" y="1035439"/>
              <a:ext cx="182877" cy="192070"/>
              <a:chOff x="1509202" y="3627389"/>
              <a:chExt cx="334389" cy="343350"/>
            </a:xfrm>
          </p:grpSpPr>
          <p:sp>
            <p:nvSpPr>
              <p:cNvPr id="555" name="Google Shape;555;p11"/>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1"/>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 name="Google Shape;560;p11"/>
            <p:cNvGrpSpPr/>
            <p:nvPr/>
          </p:nvGrpSpPr>
          <p:grpSpPr>
            <a:xfrm>
              <a:off x="561759" y="535009"/>
              <a:ext cx="182877" cy="192070"/>
              <a:chOff x="1509202" y="3627389"/>
              <a:chExt cx="334389" cy="343350"/>
            </a:xfrm>
          </p:grpSpPr>
          <p:sp>
            <p:nvSpPr>
              <p:cNvPr id="561" name="Google Shape;561;p11"/>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1"/>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1"/>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1"/>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 name="Google Shape;566;p11"/>
            <p:cNvGrpSpPr/>
            <p:nvPr/>
          </p:nvGrpSpPr>
          <p:grpSpPr>
            <a:xfrm>
              <a:off x="2563247" y="4059352"/>
              <a:ext cx="182877" cy="192070"/>
              <a:chOff x="1509202" y="3627389"/>
              <a:chExt cx="334389" cy="343350"/>
            </a:xfrm>
          </p:grpSpPr>
          <p:sp>
            <p:nvSpPr>
              <p:cNvPr id="567" name="Google Shape;567;p11"/>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1"/>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 name="Google Shape;572;p11"/>
            <p:cNvGrpSpPr/>
            <p:nvPr/>
          </p:nvGrpSpPr>
          <p:grpSpPr>
            <a:xfrm>
              <a:off x="333149" y="4287850"/>
              <a:ext cx="131688" cy="145801"/>
              <a:chOff x="392069" y="2889775"/>
              <a:chExt cx="260150" cy="285213"/>
            </a:xfrm>
          </p:grpSpPr>
          <p:sp>
            <p:nvSpPr>
              <p:cNvPr id="573" name="Google Shape;573;p11"/>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1"/>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1"/>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 name="Google Shape;576;p11"/>
            <p:cNvGrpSpPr/>
            <p:nvPr/>
          </p:nvGrpSpPr>
          <p:grpSpPr>
            <a:xfrm>
              <a:off x="7933609" y="4575757"/>
              <a:ext cx="164588" cy="172807"/>
              <a:chOff x="7482237" y="2937046"/>
              <a:chExt cx="306152" cy="320428"/>
            </a:xfrm>
          </p:grpSpPr>
          <p:sp>
            <p:nvSpPr>
              <p:cNvPr id="577" name="Google Shape;577;p11"/>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1"/>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1"/>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0" name="Google Shape;580;p11"/>
            <p:cNvGrpSpPr/>
            <p:nvPr/>
          </p:nvGrpSpPr>
          <p:grpSpPr>
            <a:xfrm>
              <a:off x="333150" y="2652863"/>
              <a:ext cx="228602" cy="240023"/>
              <a:chOff x="6842675" y="1094413"/>
              <a:chExt cx="228602" cy="240023"/>
            </a:xfrm>
          </p:grpSpPr>
          <p:sp>
            <p:nvSpPr>
              <p:cNvPr id="581" name="Google Shape;581;p11"/>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3" name="Google Shape;583;p11"/>
            <p:cNvGrpSpPr/>
            <p:nvPr/>
          </p:nvGrpSpPr>
          <p:grpSpPr>
            <a:xfrm>
              <a:off x="1847375" y="624375"/>
              <a:ext cx="228602" cy="240023"/>
              <a:chOff x="6842675" y="1094413"/>
              <a:chExt cx="228602" cy="240023"/>
            </a:xfrm>
          </p:grpSpPr>
          <p:sp>
            <p:nvSpPr>
              <p:cNvPr id="584" name="Google Shape;584;p11"/>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1"/>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 name="Google Shape;586;p11"/>
            <p:cNvGrpSpPr/>
            <p:nvPr/>
          </p:nvGrpSpPr>
          <p:grpSpPr>
            <a:xfrm>
              <a:off x="4223338" y="4542150"/>
              <a:ext cx="228602" cy="240023"/>
              <a:chOff x="6842675" y="1094413"/>
              <a:chExt cx="228602" cy="240023"/>
            </a:xfrm>
          </p:grpSpPr>
          <p:sp>
            <p:nvSpPr>
              <p:cNvPr id="587" name="Google Shape;587;p11"/>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1"/>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9" name="Google Shape;589;p11"/>
            <p:cNvGrpSpPr/>
            <p:nvPr/>
          </p:nvGrpSpPr>
          <p:grpSpPr>
            <a:xfrm>
              <a:off x="7705000" y="3688000"/>
              <a:ext cx="228597" cy="234096"/>
              <a:chOff x="8339450" y="3357475"/>
              <a:chExt cx="228597" cy="234096"/>
            </a:xfrm>
          </p:grpSpPr>
          <p:sp>
            <p:nvSpPr>
              <p:cNvPr id="590" name="Google Shape;590;p11"/>
              <p:cNvSpPr/>
              <p:nvPr/>
            </p:nvSpPr>
            <p:spPr>
              <a:xfrm>
                <a:off x="8339450" y="3357475"/>
                <a:ext cx="228597" cy="234096"/>
              </a:xfrm>
              <a:custGeom>
                <a:avLst/>
                <a:gdLst/>
                <a:ahLst/>
                <a:cxnLst/>
                <a:rect l="l" t="t" r="r" b="b"/>
                <a:pathLst>
                  <a:path w="11598" h="11877" extrusionOk="0">
                    <a:moveTo>
                      <a:pt x="5192" y="0"/>
                    </a:moveTo>
                    <a:cubicBezTo>
                      <a:pt x="5132" y="0"/>
                      <a:pt x="5053" y="0"/>
                      <a:pt x="4953" y="20"/>
                    </a:cubicBezTo>
                    <a:cubicBezTo>
                      <a:pt x="3999" y="120"/>
                      <a:pt x="3322" y="796"/>
                      <a:pt x="3223" y="1691"/>
                    </a:cubicBezTo>
                    <a:cubicBezTo>
                      <a:pt x="3163" y="2348"/>
                      <a:pt x="3163" y="3044"/>
                      <a:pt x="3223" y="3800"/>
                    </a:cubicBezTo>
                    <a:cubicBezTo>
                      <a:pt x="3044" y="3879"/>
                      <a:pt x="2865" y="3979"/>
                      <a:pt x="2706" y="4078"/>
                    </a:cubicBezTo>
                    <a:cubicBezTo>
                      <a:pt x="2646" y="4138"/>
                      <a:pt x="2586" y="4158"/>
                      <a:pt x="2507" y="4178"/>
                    </a:cubicBezTo>
                    <a:cubicBezTo>
                      <a:pt x="2407" y="4238"/>
                      <a:pt x="2288" y="4277"/>
                      <a:pt x="2188" y="4357"/>
                    </a:cubicBezTo>
                    <a:cubicBezTo>
                      <a:pt x="1691" y="4596"/>
                      <a:pt x="1074" y="4894"/>
                      <a:pt x="597" y="5471"/>
                    </a:cubicBezTo>
                    <a:cubicBezTo>
                      <a:pt x="119" y="6068"/>
                      <a:pt x="0" y="7241"/>
                      <a:pt x="577" y="8017"/>
                    </a:cubicBezTo>
                    <a:cubicBezTo>
                      <a:pt x="975" y="8554"/>
                      <a:pt x="1691" y="8574"/>
                      <a:pt x="1970" y="8614"/>
                    </a:cubicBezTo>
                    <a:cubicBezTo>
                      <a:pt x="2387" y="8634"/>
                      <a:pt x="2845" y="8634"/>
                      <a:pt x="3263" y="8654"/>
                    </a:cubicBezTo>
                    <a:lnTo>
                      <a:pt x="3263" y="8932"/>
                    </a:lnTo>
                    <a:cubicBezTo>
                      <a:pt x="3263" y="9251"/>
                      <a:pt x="3243" y="9549"/>
                      <a:pt x="3243" y="9867"/>
                    </a:cubicBezTo>
                    <a:cubicBezTo>
                      <a:pt x="3203" y="10723"/>
                      <a:pt x="3979" y="11817"/>
                      <a:pt x="4934" y="11876"/>
                    </a:cubicBezTo>
                    <a:lnTo>
                      <a:pt x="5053" y="11876"/>
                    </a:lnTo>
                    <a:cubicBezTo>
                      <a:pt x="5968" y="11876"/>
                      <a:pt x="6843" y="11061"/>
                      <a:pt x="7042" y="10325"/>
                    </a:cubicBezTo>
                    <a:cubicBezTo>
                      <a:pt x="7082" y="10126"/>
                      <a:pt x="7161" y="9887"/>
                      <a:pt x="7241" y="9668"/>
                    </a:cubicBezTo>
                    <a:cubicBezTo>
                      <a:pt x="7619" y="9927"/>
                      <a:pt x="8017" y="10146"/>
                      <a:pt x="8415" y="10345"/>
                    </a:cubicBezTo>
                    <a:cubicBezTo>
                      <a:pt x="8813" y="10544"/>
                      <a:pt x="9270" y="10663"/>
                      <a:pt x="9708" y="10663"/>
                    </a:cubicBezTo>
                    <a:cubicBezTo>
                      <a:pt x="9847" y="10663"/>
                      <a:pt x="10026" y="10643"/>
                      <a:pt x="10165" y="10623"/>
                    </a:cubicBezTo>
                    <a:cubicBezTo>
                      <a:pt x="10722" y="10504"/>
                      <a:pt x="11200" y="10106"/>
                      <a:pt x="11399" y="9529"/>
                    </a:cubicBezTo>
                    <a:cubicBezTo>
                      <a:pt x="11598" y="8833"/>
                      <a:pt x="11458" y="8077"/>
                      <a:pt x="11041" y="7560"/>
                    </a:cubicBezTo>
                    <a:cubicBezTo>
                      <a:pt x="10523" y="6883"/>
                      <a:pt x="10006" y="6227"/>
                      <a:pt x="9529" y="5570"/>
                    </a:cubicBezTo>
                    <a:cubicBezTo>
                      <a:pt x="9728" y="5292"/>
                      <a:pt x="9927" y="5053"/>
                      <a:pt x="10145" y="4795"/>
                    </a:cubicBezTo>
                    <a:cubicBezTo>
                      <a:pt x="11060" y="3681"/>
                      <a:pt x="10802" y="2706"/>
                      <a:pt x="10265" y="2208"/>
                    </a:cubicBezTo>
                    <a:cubicBezTo>
                      <a:pt x="9807" y="1771"/>
                      <a:pt x="9071" y="1472"/>
                      <a:pt x="8474" y="1453"/>
                    </a:cubicBezTo>
                    <a:lnTo>
                      <a:pt x="8435" y="1453"/>
                    </a:lnTo>
                    <a:cubicBezTo>
                      <a:pt x="7957" y="1453"/>
                      <a:pt x="7500" y="1612"/>
                      <a:pt x="7122" y="1811"/>
                    </a:cubicBezTo>
                    <a:cubicBezTo>
                      <a:pt x="7022" y="1612"/>
                      <a:pt x="6923" y="1453"/>
                      <a:pt x="6863" y="1274"/>
                    </a:cubicBezTo>
                    <a:cubicBezTo>
                      <a:pt x="6624" y="478"/>
                      <a:pt x="5988" y="0"/>
                      <a:pt x="5192"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11"/>
              <p:cNvSpPr/>
              <p:nvPr/>
            </p:nvSpPr>
            <p:spPr>
              <a:xfrm>
                <a:off x="8362176" y="3378821"/>
                <a:ext cx="188230" cy="195543"/>
              </a:xfrm>
              <a:custGeom>
                <a:avLst/>
                <a:gdLst/>
                <a:ahLst/>
                <a:cxnLst/>
                <a:rect l="l" t="t" r="r" b="b"/>
                <a:pathLst>
                  <a:path w="9550" h="9921" extrusionOk="0">
                    <a:moveTo>
                      <a:pt x="4128" y="0"/>
                    </a:moveTo>
                    <a:cubicBezTo>
                      <a:pt x="4081" y="0"/>
                      <a:pt x="4031" y="4"/>
                      <a:pt x="3979" y="11"/>
                    </a:cubicBezTo>
                    <a:cubicBezTo>
                      <a:pt x="3502" y="71"/>
                      <a:pt x="3184" y="389"/>
                      <a:pt x="3124" y="807"/>
                    </a:cubicBezTo>
                    <a:cubicBezTo>
                      <a:pt x="3084" y="1464"/>
                      <a:pt x="3084" y="2120"/>
                      <a:pt x="3144" y="2777"/>
                    </a:cubicBezTo>
                    <a:cubicBezTo>
                      <a:pt x="3184" y="3214"/>
                      <a:pt x="3124" y="3493"/>
                      <a:pt x="2686" y="3672"/>
                    </a:cubicBezTo>
                    <a:cubicBezTo>
                      <a:pt x="2408" y="3771"/>
                      <a:pt x="2149" y="3950"/>
                      <a:pt x="1891" y="4070"/>
                    </a:cubicBezTo>
                    <a:cubicBezTo>
                      <a:pt x="1314" y="4368"/>
                      <a:pt x="697" y="4587"/>
                      <a:pt x="260" y="5104"/>
                    </a:cubicBezTo>
                    <a:cubicBezTo>
                      <a:pt x="41" y="5383"/>
                      <a:pt x="1" y="6059"/>
                      <a:pt x="260" y="6437"/>
                    </a:cubicBezTo>
                    <a:cubicBezTo>
                      <a:pt x="399" y="6576"/>
                      <a:pt x="717" y="6636"/>
                      <a:pt x="936" y="6636"/>
                    </a:cubicBezTo>
                    <a:cubicBezTo>
                      <a:pt x="1692" y="6656"/>
                      <a:pt x="2408" y="6656"/>
                      <a:pt x="3144" y="6676"/>
                    </a:cubicBezTo>
                    <a:cubicBezTo>
                      <a:pt x="3184" y="6894"/>
                      <a:pt x="3204" y="6994"/>
                      <a:pt x="3204" y="7093"/>
                    </a:cubicBezTo>
                    <a:cubicBezTo>
                      <a:pt x="3184" y="7690"/>
                      <a:pt x="3144" y="8287"/>
                      <a:pt x="3144" y="8884"/>
                    </a:cubicBezTo>
                    <a:cubicBezTo>
                      <a:pt x="3124" y="9301"/>
                      <a:pt x="3582" y="9878"/>
                      <a:pt x="3920" y="9918"/>
                    </a:cubicBezTo>
                    <a:cubicBezTo>
                      <a:pt x="3935" y="9920"/>
                      <a:pt x="3951" y="9920"/>
                      <a:pt x="3968" y="9920"/>
                    </a:cubicBezTo>
                    <a:cubicBezTo>
                      <a:pt x="4362" y="9920"/>
                      <a:pt x="4898" y="9465"/>
                      <a:pt x="4994" y="9083"/>
                    </a:cubicBezTo>
                    <a:cubicBezTo>
                      <a:pt x="5133" y="8526"/>
                      <a:pt x="5332" y="7969"/>
                      <a:pt x="5591" y="7193"/>
                    </a:cubicBezTo>
                    <a:cubicBezTo>
                      <a:pt x="6386" y="7690"/>
                      <a:pt x="7023" y="8148"/>
                      <a:pt x="7699" y="8486"/>
                    </a:cubicBezTo>
                    <a:cubicBezTo>
                      <a:pt x="7941" y="8606"/>
                      <a:pt x="8262" y="8693"/>
                      <a:pt x="8551" y="8693"/>
                    </a:cubicBezTo>
                    <a:cubicBezTo>
                      <a:pt x="8643" y="8693"/>
                      <a:pt x="8732" y="8684"/>
                      <a:pt x="8813" y="8665"/>
                    </a:cubicBezTo>
                    <a:cubicBezTo>
                      <a:pt x="9390" y="8545"/>
                      <a:pt x="9549" y="7690"/>
                      <a:pt x="9171" y="7213"/>
                    </a:cubicBezTo>
                    <a:cubicBezTo>
                      <a:pt x="8575" y="6477"/>
                      <a:pt x="7998" y="5701"/>
                      <a:pt x="7421" y="4905"/>
                    </a:cubicBezTo>
                    <a:cubicBezTo>
                      <a:pt x="7361" y="4786"/>
                      <a:pt x="7361" y="4487"/>
                      <a:pt x="7421" y="4328"/>
                    </a:cubicBezTo>
                    <a:cubicBezTo>
                      <a:pt x="7679" y="3930"/>
                      <a:pt x="7998" y="3572"/>
                      <a:pt x="8296" y="3194"/>
                    </a:cubicBezTo>
                    <a:cubicBezTo>
                      <a:pt x="8674" y="2757"/>
                      <a:pt x="8813" y="2279"/>
                      <a:pt x="8495" y="1981"/>
                    </a:cubicBezTo>
                    <a:cubicBezTo>
                      <a:pt x="8197" y="1702"/>
                      <a:pt x="7759" y="1484"/>
                      <a:pt x="7361" y="1484"/>
                    </a:cubicBezTo>
                    <a:cubicBezTo>
                      <a:pt x="6963" y="1484"/>
                      <a:pt x="6526" y="1702"/>
                      <a:pt x="6168" y="1901"/>
                    </a:cubicBezTo>
                    <a:cubicBezTo>
                      <a:pt x="6020" y="1988"/>
                      <a:pt x="5896" y="2028"/>
                      <a:pt x="5788" y="2028"/>
                    </a:cubicBezTo>
                    <a:cubicBezTo>
                      <a:pt x="5576" y="2028"/>
                      <a:pt x="5431" y="1874"/>
                      <a:pt x="5312" y="1623"/>
                    </a:cubicBezTo>
                    <a:cubicBezTo>
                      <a:pt x="5133" y="1285"/>
                      <a:pt x="4934" y="927"/>
                      <a:pt x="4815" y="588"/>
                    </a:cubicBezTo>
                    <a:cubicBezTo>
                      <a:pt x="4693" y="187"/>
                      <a:pt x="4464" y="0"/>
                      <a:pt x="41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 name="Google Shape;592;p11"/>
            <p:cNvGrpSpPr/>
            <p:nvPr/>
          </p:nvGrpSpPr>
          <p:grpSpPr>
            <a:xfrm>
              <a:off x="6379883" y="4433660"/>
              <a:ext cx="131683" cy="142196"/>
              <a:chOff x="5977101" y="3004938"/>
              <a:chExt cx="227235" cy="246270"/>
            </a:xfrm>
          </p:grpSpPr>
          <p:sp>
            <p:nvSpPr>
              <p:cNvPr id="593" name="Google Shape;593;p11"/>
              <p:cNvSpPr/>
              <p:nvPr/>
            </p:nvSpPr>
            <p:spPr>
              <a:xfrm>
                <a:off x="6079653" y="3004938"/>
                <a:ext cx="91530" cy="93195"/>
              </a:xfrm>
              <a:custGeom>
                <a:avLst/>
                <a:gdLst/>
                <a:ahLst/>
                <a:cxnLst/>
                <a:rect l="l" t="t" r="r" b="b"/>
                <a:pathLst>
                  <a:path w="1154" h="1175" extrusionOk="0">
                    <a:moveTo>
                      <a:pt x="597" y="1"/>
                    </a:moveTo>
                    <a:cubicBezTo>
                      <a:pt x="298" y="21"/>
                      <a:pt x="0" y="299"/>
                      <a:pt x="0" y="578"/>
                    </a:cubicBezTo>
                    <a:cubicBezTo>
                      <a:pt x="0" y="936"/>
                      <a:pt x="239" y="1175"/>
                      <a:pt x="617" y="1175"/>
                    </a:cubicBezTo>
                    <a:cubicBezTo>
                      <a:pt x="955" y="1175"/>
                      <a:pt x="1154" y="936"/>
                      <a:pt x="1154" y="598"/>
                    </a:cubicBezTo>
                    <a:cubicBezTo>
                      <a:pt x="1154" y="240"/>
                      <a:pt x="8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11"/>
              <p:cNvSpPr/>
              <p:nvPr/>
            </p:nvSpPr>
            <p:spPr>
              <a:xfrm>
                <a:off x="5977101" y="3124780"/>
                <a:ext cx="94702" cy="88516"/>
              </a:xfrm>
              <a:custGeom>
                <a:avLst/>
                <a:gdLst/>
                <a:ahLst/>
                <a:cxnLst/>
                <a:rect l="l" t="t" r="r" b="b"/>
                <a:pathLst>
                  <a:path w="1194" h="1116" extrusionOk="0">
                    <a:moveTo>
                      <a:pt x="781" y="1"/>
                    </a:moveTo>
                    <a:cubicBezTo>
                      <a:pt x="430" y="1"/>
                      <a:pt x="20" y="290"/>
                      <a:pt x="20" y="579"/>
                    </a:cubicBezTo>
                    <a:cubicBezTo>
                      <a:pt x="0" y="877"/>
                      <a:pt x="259" y="1116"/>
                      <a:pt x="557" y="1116"/>
                    </a:cubicBezTo>
                    <a:cubicBezTo>
                      <a:pt x="895" y="1116"/>
                      <a:pt x="1174" y="817"/>
                      <a:pt x="1194" y="420"/>
                    </a:cubicBezTo>
                    <a:cubicBezTo>
                      <a:pt x="1194" y="201"/>
                      <a:pt x="1094" y="22"/>
                      <a:pt x="816" y="2"/>
                    </a:cubicBezTo>
                    <a:cubicBezTo>
                      <a:pt x="804" y="1"/>
                      <a:pt x="793" y="1"/>
                      <a:pt x="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1"/>
              <p:cNvSpPr/>
              <p:nvPr/>
            </p:nvSpPr>
            <p:spPr>
              <a:xfrm>
                <a:off x="6115900" y="3161185"/>
                <a:ext cx="88436" cy="90023"/>
              </a:xfrm>
              <a:custGeom>
                <a:avLst/>
                <a:gdLst/>
                <a:ahLst/>
                <a:cxnLst/>
                <a:rect l="l" t="t" r="r" b="b"/>
                <a:pathLst>
                  <a:path w="1115" h="1135" extrusionOk="0">
                    <a:moveTo>
                      <a:pt x="637" y="0"/>
                    </a:moveTo>
                    <a:cubicBezTo>
                      <a:pt x="339" y="20"/>
                      <a:pt x="1" y="358"/>
                      <a:pt x="1" y="657"/>
                    </a:cubicBezTo>
                    <a:cubicBezTo>
                      <a:pt x="1" y="836"/>
                      <a:pt x="299" y="1134"/>
                      <a:pt x="498" y="1134"/>
                    </a:cubicBezTo>
                    <a:cubicBezTo>
                      <a:pt x="816" y="1114"/>
                      <a:pt x="1115" y="756"/>
                      <a:pt x="1115" y="418"/>
                    </a:cubicBezTo>
                    <a:cubicBezTo>
                      <a:pt x="1115" y="199"/>
                      <a:pt x="856" y="0"/>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6" name="Google Shape;596;p11"/>
            <p:cNvGrpSpPr/>
            <p:nvPr/>
          </p:nvGrpSpPr>
          <p:grpSpPr>
            <a:xfrm>
              <a:off x="8013638" y="1151800"/>
              <a:ext cx="228602" cy="240023"/>
              <a:chOff x="6842675" y="1094413"/>
              <a:chExt cx="228602" cy="240023"/>
            </a:xfrm>
          </p:grpSpPr>
          <p:sp>
            <p:nvSpPr>
              <p:cNvPr id="597" name="Google Shape;597;p11"/>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1"/>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59171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2263067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6"/>
        <p:cNvGrpSpPr/>
        <p:nvPr/>
      </p:nvGrpSpPr>
      <p:grpSpPr>
        <a:xfrm>
          <a:off x="0" y="0"/>
          <a:ext cx="0" cy="0"/>
          <a:chOff x="0" y="0"/>
          <a:chExt cx="0" cy="0"/>
        </a:xfrm>
      </p:grpSpPr>
      <p:sp>
        <p:nvSpPr>
          <p:cNvPr id="117" name="Google Shape;117;p14"/>
          <p:cNvSpPr txBox="1">
            <a:spLocks noGrp="1"/>
          </p:cNvSpPr>
          <p:nvPr>
            <p:ph type="title"/>
          </p:nvPr>
        </p:nvSpPr>
        <p:spPr>
          <a:xfrm>
            <a:off x="3053367" y="3462933"/>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18" name="Google Shape;118;p14"/>
          <p:cNvSpPr txBox="1">
            <a:spLocks noGrp="1"/>
          </p:cNvSpPr>
          <p:nvPr>
            <p:ph type="subTitle" idx="1"/>
          </p:nvPr>
        </p:nvSpPr>
        <p:spPr>
          <a:xfrm>
            <a:off x="1944167" y="1142533"/>
            <a:ext cx="8303600" cy="23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solidFill>
                  <a:schemeClr val="dk1"/>
                </a:solidFill>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pic>
        <p:nvPicPr>
          <p:cNvPr id="119" name="Google Shape;119;p14"/>
          <p:cNvPicPr preferRelativeResize="0"/>
          <p:nvPr/>
        </p:nvPicPr>
        <p:blipFill>
          <a:blip r:embed="rId2">
            <a:alphaModFix/>
          </a:blip>
          <a:stretch>
            <a:fillRect/>
          </a:stretch>
        </p:blipFill>
        <p:spPr>
          <a:xfrm>
            <a:off x="10297201" y="727761"/>
            <a:ext cx="3182032" cy="403867"/>
          </a:xfrm>
          <a:prstGeom prst="rect">
            <a:avLst/>
          </a:prstGeom>
          <a:noFill/>
          <a:ln>
            <a:noFill/>
          </a:ln>
        </p:spPr>
      </p:pic>
      <p:pic>
        <p:nvPicPr>
          <p:cNvPr id="120" name="Google Shape;120;p14"/>
          <p:cNvPicPr preferRelativeResize="0"/>
          <p:nvPr/>
        </p:nvPicPr>
        <p:blipFill>
          <a:blip r:embed="rId3">
            <a:alphaModFix/>
          </a:blip>
          <a:stretch>
            <a:fillRect/>
          </a:stretch>
        </p:blipFill>
        <p:spPr>
          <a:xfrm>
            <a:off x="-1613736" y="659834"/>
            <a:ext cx="3826533" cy="539700"/>
          </a:xfrm>
          <a:prstGeom prst="rect">
            <a:avLst/>
          </a:prstGeom>
          <a:noFill/>
          <a:ln>
            <a:noFill/>
          </a:ln>
        </p:spPr>
      </p:pic>
      <p:pic>
        <p:nvPicPr>
          <p:cNvPr id="121" name="Google Shape;121;p14"/>
          <p:cNvPicPr preferRelativeResize="0"/>
          <p:nvPr/>
        </p:nvPicPr>
        <p:blipFill>
          <a:blip r:embed="rId4">
            <a:alphaModFix/>
          </a:blip>
          <a:stretch>
            <a:fillRect/>
          </a:stretch>
        </p:blipFill>
        <p:spPr>
          <a:xfrm rot="6150748" flipH="1">
            <a:off x="9586651" y="-77540"/>
            <a:ext cx="1885903" cy="1581719"/>
          </a:xfrm>
          <a:prstGeom prst="rect">
            <a:avLst/>
          </a:prstGeom>
          <a:noFill/>
          <a:ln>
            <a:noFill/>
          </a:ln>
        </p:spPr>
      </p:pic>
      <p:pic>
        <p:nvPicPr>
          <p:cNvPr id="122" name="Google Shape;122;p14"/>
          <p:cNvPicPr preferRelativeResize="0"/>
          <p:nvPr/>
        </p:nvPicPr>
        <p:blipFill>
          <a:blip r:embed="rId5">
            <a:alphaModFix/>
          </a:blip>
          <a:stretch>
            <a:fillRect/>
          </a:stretch>
        </p:blipFill>
        <p:spPr>
          <a:xfrm>
            <a:off x="-17" y="1574469"/>
            <a:ext cx="1426233" cy="1779755"/>
          </a:xfrm>
          <a:prstGeom prst="rect">
            <a:avLst/>
          </a:prstGeom>
          <a:noFill/>
          <a:ln>
            <a:noFill/>
          </a:ln>
        </p:spPr>
      </p:pic>
      <p:pic>
        <p:nvPicPr>
          <p:cNvPr id="123" name="Google Shape;123;p14"/>
          <p:cNvPicPr preferRelativeResize="0"/>
          <p:nvPr/>
        </p:nvPicPr>
        <p:blipFill>
          <a:blip r:embed="rId6">
            <a:alphaModFix/>
          </a:blip>
          <a:stretch>
            <a:fillRect/>
          </a:stretch>
        </p:blipFill>
        <p:spPr>
          <a:xfrm rot="10333591">
            <a:off x="654849" y="-561321"/>
            <a:ext cx="1603447" cy="2458212"/>
          </a:xfrm>
          <a:prstGeom prst="rect">
            <a:avLst/>
          </a:prstGeom>
          <a:noFill/>
          <a:ln>
            <a:noFill/>
          </a:ln>
        </p:spPr>
      </p:pic>
    </p:spTree>
    <p:extLst>
      <p:ext uri="{BB962C8B-B14F-4D97-AF65-F5344CB8AC3E}">
        <p14:creationId xmlns:p14="http://schemas.microsoft.com/office/powerpoint/2010/main" val="2628358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32"/>
        <p:cNvGrpSpPr/>
        <p:nvPr/>
      </p:nvGrpSpPr>
      <p:grpSpPr>
        <a:xfrm>
          <a:off x="0" y="0"/>
          <a:ext cx="0" cy="0"/>
          <a:chOff x="0" y="0"/>
          <a:chExt cx="0" cy="0"/>
        </a:xfrm>
      </p:grpSpPr>
      <p:sp>
        <p:nvSpPr>
          <p:cNvPr id="133" name="Google Shape;133;p16"/>
          <p:cNvSpPr txBox="1">
            <a:spLocks noGrp="1"/>
          </p:cNvSpPr>
          <p:nvPr>
            <p:ph type="subTitle" idx="1"/>
          </p:nvPr>
        </p:nvSpPr>
        <p:spPr>
          <a:xfrm>
            <a:off x="1367067" y="4339067"/>
            <a:ext cx="3876800" cy="137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16"/>
          <p:cNvSpPr txBox="1">
            <a:spLocks noGrp="1"/>
          </p:cNvSpPr>
          <p:nvPr>
            <p:ph type="title"/>
          </p:nvPr>
        </p:nvSpPr>
        <p:spPr>
          <a:xfrm>
            <a:off x="953467" y="3575467"/>
            <a:ext cx="4290400" cy="763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780613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5"/>
        <p:cNvGrpSpPr/>
        <p:nvPr/>
      </p:nvGrpSpPr>
      <p:grpSpPr>
        <a:xfrm>
          <a:off x="0" y="0"/>
          <a:ext cx="0" cy="0"/>
          <a:chOff x="0" y="0"/>
          <a:chExt cx="0" cy="0"/>
        </a:xfrm>
      </p:grpSpPr>
      <p:sp>
        <p:nvSpPr>
          <p:cNvPr id="136" name="Google Shape;136;p17"/>
          <p:cNvSpPr txBox="1">
            <a:spLocks noGrp="1"/>
          </p:cNvSpPr>
          <p:nvPr>
            <p:ph type="subTitle" idx="1"/>
          </p:nvPr>
        </p:nvSpPr>
        <p:spPr>
          <a:xfrm>
            <a:off x="6948133" y="4339067"/>
            <a:ext cx="3876800" cy="13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7"/>
          <p:cNvSpPr txBox="1">
            <a:spLocks noGrp="1"/>
          </p:cNvSpPr>
          <p:nvPr>
            <p:ph type="title"/>
          </p:nvPr>
        </p:nvSpPr>
        <p:spPr>
          <a:xfrm>
            <a:off x="6948133" y="3575467"/>
            <a:ext cx="4290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60983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21"/>
        <p:cNvGrpSpPr/>
        <p:nvPr/>
      </p:nvGrpSpPr>
      <p:grpSpPr>
        <a:xfrm>
          <a:off x="0" y="0"/>
          <a:ext cx="0" cy="0"/>
          <a:chOff x="0" y="0"/>
          <a:chExt cx="0" cy="0"/>
        </a:xfrm>
      </p:grpSpPr>
      <p:sp>
        <p:nvSpPr>
          <p:cNvPr id="222" name="Google Shape;222;p28"/>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3" name="Google Shape;223;p28"/>
          <p:cNvSpPr txBox="1">
            <a:spLocks noGrp="1"/>
          </p:cNvSpPr>
          <p:nvPr>
            <p:ph type="subTitle" idx="1"/>
          </p:nvPr>
        </p:nvSpPr>
        <p:spPr>
          <a:xfrm>
            <a:off x="3449807" y="1319333"/>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4" name="Google Shape;224;p28"/>
          <p:cNvSpPr txBox="1">
            <a:spLocks noGrp="1"/>
          </p:cNvSpPr>
          <p:nvPr>
            <p:ph type="subTitle" idx="2"/>
          </p:nvPr>
        </p:nvSpPr>
        <p:spPr>
          <a:xfrm>
            <a:off x="3449807" y="1981364"/>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5" name="Google Shape;225;p28"/>
          <p:cNvSpPr txBox="1">
            <a:spLocks noGrp="1"/>
          </p:cNvSpPr>
          <p:nvPr>
            <p:ph type="subTitle" idx="3"/>
          </p:nvPr>
        </p:nvSpPr>
        <p:spPr>
          <a:xfrm>
            <a:off x="4161025" y="3539015"/>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 name="Google Shape;226;p28"/>
          <p:cNvSpPr txBox="1">
            <a:spLocks noGrp="1"/>
          </p:cNvSpPr>
          <p:nvPr>
            <p:ph type="subTitle" idx="4"/>
          </p:nvPr>
        </p:nvSpPr>
        <p:spPr>
          <a:xfrm>
            <a:off x="4872133" y="5096667"/>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7" name="Google Shape;227;p28"/>
          <p:cNvSpPr txBox="1">
            <a:spLocks noGrp="1"/>
          </p:cNvSpPr>
          <p:nvPr>
            <p:ph type="subTitle" idx="5"/>
          </p:nvPr>
        </p:nvSpPr>
        <p:spPr>
          <a:xfrm>
            <a:off x="4161024" y="2876984"/>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8" name="Google Shape;228;p28"/>
          <p:cNvSpPr txBox="1">
            <a:spLocks noGrp="1"/>
          </p:cNvSpPr>
          <p:nvPr>
            <p:ph type="subTitle" idx="6"/>
          </p:nvPr>
        </p:nvSpPr>
        <p:spPr>
          <a:xfrm>
            <a:off x="4872132" y="4434636"/>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9" name="Google Shape;229;p28"/>
          <p:cNvSpPr/>
          <p:nvPr/>
        </p:nvSpPr>
        <p:spPr>
          <a:xfrm>
            <a:off x="-10162" y="5993733"/>
            <a:ext cx="12220567" cy="844827"/>
          </a:xfrm>
          <a:custGeom>
            <a:avLst/>
            <a:gdLst/>
            <a:ahLst/>
            <a:cxnLst/>
            <a:rect l="l" t="t" r="r" b="b"/>
            <a:pathLst>
              <a:path w="366617" h="158306" extrusionOk="0">
                <a:moveTo>
                  <a:pt x="0" y="158306"/>
                </a:moveTo>
                <a:lnTo>
                  <a:pt x="0" y="14288"/>
                </a:lnTo>
                <a:lnTo>
                  <a:pt x="251460" y="0"/>
                </a:lnTo>
                <a:lnTo>
                  <a:pt x="334042" y="4572"/>
                </a:lnTo>
                <a:lnTo>
                  <a:pt x="366617" y="1143"/>
                </a:lnTo>
                <a:lnTo>
                  <a:pt x="366617" y="154877"/>
                </a:lnTo>
                <a:close/>
              </a:path>
            </a:pathLst>
          </a:custGeom>
          <a:solidFill>
            <a:schemeClr val="lt2"/>
          </a:solidFill>
          <a:ln>
            <a:noFill/>
          </a:ln>
        </p:spPr>
      </p:sp>
      <p:pic>
        <p:nvPicPr>
          <p:cNvPr id="2" name="Google Shape;276;p32">
            <a:extLst>
              <a:ext uri="{FF2B5EF4-FFF2-40B4-BE49-F238E27FC236}">
                <a16:creationId xmlns:a16="http://schemas.microsoft.com/office/drawing/2014/main" id="{9D1D38C6-58ED-37E4-D13C-AAF6BFBC7D97}"/>
              </a:ext>
            </a:extLst>
          </p:cNvPr>
          <p:cNvPicPr preferRelativeResize="0"/>
          <p:nvPr userDrawn="1"/>
        </p:nvPicPr>
        <p:blipFill rotWithShape="1">
          <a:blip r:embed="rId2">
            <a:alphaModFix/>
          </a:blip>
          <a:srcRect r="11917" b="45459"/>
          <a:stretch/>
        </p:blipFill>
        <p:spPr>
          <a:xfrm flipH="1">
            <a:off x="-1" y="5957471"/>
            <a:ext cx="13033828" cy="2272100"/>
          </a:xfrm>
          <a:prstGeom prst="rect">
            <a:avLst/>
          </a:prstGeom>
          <a:noFill/>
          <a:ln>
            <a:noFill/>
          </a:ln>
        </p:spPr>
      </p:pic>
    </p:spTree>
    <p:extLst>
      <p:ext uri="{BB962C8B-B14F-4D97-AF65-F5344CB8AC3E}">
        <p14:creationId xmlns:p14="http://schemas.microsoft.com/office/powerpoint/2010/main" val="3170191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pic>
        <p:nvPicPr>
          <p:cNvPr id="283" name="Google Shape;283;p33"/>
          <p:cNvPicPr preferRelativeResize="0"/>
          <p:nvPr/>
        </p:nvPicPr>
        <p:blipFill rotWithShape="1">
          <a:blip r:embed="rId2">
            <a:alphaModFix/>
          </a:blip>
          <a:srcRect l="3754" t="2125" r="5772" b="67120"/>
          <a:stretch/>
        </p:blipFill>
        <p:spPr>
          <a:xfrm flipH="1">
            <a:off x="5" y="4787901"/>
            <a:ext cx="12191999" cy="2070099"/>
          </a:xfrm>
          <a:prstGeom prst="rect">
            <a:avLst/>
          </a:prstGeom>
          <a:noFill/>
          <a:ln>
            <a:noFill/>
          </a:ln>
        </p:spPr>
      </p:pic>
      <p:pic>
        <p:nvPicPr>
          <p:cNvPr id="284" name="Google Shape;284;p33"/>
          <p:cNvPicPr preferRelativeResize="0"/>
          <p:nvPr/>
        </p:nvPicPr>
        <p:blipFill>
          <a:blip r:embed="rId3">
            <a:alphaModFix/>
          </a:blip>
          <a:stretch>
            <a:fillRect/>
          </a:stretch>
        </p:blipFill>
        <p:spPr>
          <a:xfrm flipH="1">
            <a:off x="10671005" y="5209419"/>
            <a:ext cx="1323967" cy="564900"/>
          </a:xfrm>
          <a:prstGeom prst="rect">
            <a:avLst/>
          </a:prstGeom>
          <a:noFill/>
          <a:ln>
            <a:noFill/>
          </a:ln>
        </p:spPr>
      </p:pic>
      <p:pic>
        <p:nvPicPr>
          <p:cNvPr id="285" name="Google Shape;285;p33"/>
          <p:cNvPicPr preferRelativeResize="0"/>
          <p:nvPr/>
        </p:nvPicPr>
        <p:blipFill>
          <a:blip r:embed="rId4">
            <a:alphaModFix/>
          </a:blip>
          <a:stretch>
            <a:fillRect/>
          </a:stretch>
        </p:blipFill>
        <p:spPr>
          <a:xfrm>
            <a:off x="-1215132" y="347461"/>
            <a:ext cx="3182032" cy="403867"/>
          </a:xfrm>
          <a:prstGeom prst="rect">
            <a:avLst/>
          </a:prstGeom>
          <a:noFill/>
          <a:ln>
            <a:noFill/>
          </a:ln>
        </p:spPr>
      </p:pic>
      <p:pic>
        <p:nvPicPr>
          <p:cNvPr id="286" name="Google Shape;286;p33"/>
          <p:cNvPicPr preferRelativeResize="0"/>
          <p:nvPr/>
        </p:nvPicPr>
        <p:blipFill>
          <a:blip r:embed="rId5">
            <a:alphaModFix/>
          </a:blip>
          <a:stretch>
            <a:fillRect/>
          </a:stretch>
        </p:blipFill>
        <p:spPr>
          <a:xfrm>
            <a:off x="10615735" y="876738"/>
            <a:ext cx="3404889" cy="480233"/>
          </a:xfrm>
          <a:prstGeom prst="rect">
            <a:avLst/>
          </a:prstGeom>
          <a:noFill/>
          <a:ln>
            <a:noFill/>
          </a:ln>
        </p:spPr>
      </p:pic>
    </p:spTree>
    <p:extLst>
      <p:ext uri="{BB962C8B-B14F-4D97-AF65-F5344CB8AC3E}">
        <p14:creationId xmlns:p14="http://schemas.microsoft.com/office/powerpoint/2010/main" val="1363806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87"/>
        <p:cNvGrpSpPr/>
        <p:nvPr/>
      </p:nvGrpSpPr>
      <p:grpSpPr>
        <a:xfrm>
          <a:off x="0" y="0"/>
          <a:ext cx="0" cy="0"/>
          <a:chOff x="0" y="0"/>
          <a:chExt cx="0" cy="0"/>
        </a:xfrm>
      </p:grpSpPr>
      <p:pic>
        <p:nvPicPr>
          <p:cNvPr id="288" name="Google Shape;288;p34"/>
          <p:cNvPicPr preferRelativeResize="0"/>
          <p:nvPr/>
        </p:nvPicPr>
        <p:blipFill rotWithShape="1">
          <a:blip r:embed="rId2">
            <a:alphaModFix/>
          </a:blip>
          <a:srcRect r="19935" b="63875"/>
          <a:stretch/>
        </p:blipFill>
        <p:spPr>
          <a:xfrm>
            <a:off x="2010400" y="5353103"/>
            <a:ext cx="10181600" cy="1504900"/>
          </a:xfrm>
          <a:prstGeom prst="rect">
            <a:avLst/>
          </a:prstGeom>
          <a:noFill/>
          <a:ln>
            <a:noFill/>
          </a:ln>
        </p:spPr>
      </p:pic>
      <p:pic>
        <p:nvPicPr>
          <p:cNvPr id="289" name="Google Shape;289;p34"/>
          <p:cNvPicPr preferRelativeResize="0"/>
          <p:nvPr/>
        </p:nvPicPr>
        <p:blipFill rotWithShape="1">
          <a:blip r:embed="rId3">
            <a:alphaModFix/>
          </a:blip>
          <a:srcRect l="27756" b="10754"/>
          <a:stretch/>
        </p:blipFill>
        <p:spPr>
          <a:xfrm>
            <a:off x="0" y="2093567"/>
            <a:ext cx="5201565" cy="4764432"/>
          </a:xfrm>
          <a:prstGeom prst="rect">
            <a:avLst/>
          </a:prstGeom>
          <a:noFill/>
          <a:ln>
            <a:noFill/>
          </a:ln>
        </p:spPr>
      </p:pic>
      <p:pic>
        <p:nvPicPr>
          <p:cNvPr id="290" name="Google Shape;290;p34"/>
          <p:cNvPicPr preferRelativeResize="0"/>
          <p:nvPr/>
        </p:nvPicPr>
        <p:blipFill>
          <a:blip r:embed="rId4">
            <a:alphaModFix/>
          </a:blip>
          <a:stretch>
            <a:fillRect/>
          </a:stretch>
        </p:blipFill>
        <p:spPr>
          <a:xfrm>
            <a:off x="164335" y="5249033"/>
            <a:ext cx="1387500" cy="1718467"/>
          </a:xfrm>
          <a:prstGeom prst="rect">
            <a:avLst/>
          </a:prstGeom>
          <a:noFill/>
          <a:ln>
            <a:noFill/>
          </a:ln>
        </p:spPr>
      </p:pic>
      <p:pic>
        <p:nvPicPr>
          <p:cNvPr id="291" name="Google Shape;291;p34"/>
          <p:cNvPicPr preferRelativeResize="0"/>
          <p:nvPr/>
        </p:nvPicPr>
        <p:blipFill>
          <a:blip r:embed="rId5">
            <a:alphaModFix/>
          </a:blip>
          <a:stretch>
            <a:fillRect/>
          </a:stretch>
        </p:blipFill>
        <p:spPr>
          <a:xfrm>
            <a:off x="-3018867" y="2084990"/>
            <a:ext cx="4373003" cy="555033"/>
          </a:xfrm>
          <a:prstGeom prst="rect">
            <a:avLst/>
          </a:prstGeom>
          <a:noFill/>
          <a:ln>
            <a:noFill/>
          </a:ln>
        </p:spPr>
      </p:pic>
      <p:pic>
        <p:nvPicPr>
          <p:cNvPr id="292" name="Google Shape;292;p34"/>
          <p:cNvPicPr preferRelativeResize="0"/>
          <p:nvPr/>
        </p:nvPicPr>
        <p:blipFill>
          <a:blip r:embed="rId6">
            <a:alphaModFix/>
          </a:blip>
          <a:stretch>
            <a:fillRect/>
          </a:stretch>
        </p:blipFill>
        <p:spPr>
          <a:xfrm>
            <a:off x="10193264" y="285403"/>
            <a:ext cx="3348733" cy="472300"/>
          </a:xfrm>
          <a:prstGeom prst="rect">
            <a:avLst/>
          </a:prstGeom>
          <a:noFill/>
          <a:ln>
            <a:noFill/>
          </a:ln>
        </p:spPr>
      </p:pic>
      <p:pic>
        <p:nvPicPr>
          <p:cNvPr id="293" name="Google Shape;293;p34"/>
          <p:cNvPicPr preferRelativeResize="0"/>
          <p:nvPr/>
        </p:nvPicPr>
        <p:blipFill>
          <a:blip r:embed="rId7">
            <a:alphaModFix/>
          </a:blip>
          <a:stretch>
            <a:fillRect/>
          </a:stretch>
        </p:blipFill>
        <p:spPr>
          <a:xfrm rot="-8254457">
            <a:off x="144304" y="-167626"/>
            <a:ext cx="1971041" cy="1653123"/>
          </a:xfrm>
          <a:prstGeom prst="rect">
            <a:avLst/>
          </a:prstGeom>
          <a:noFill/>
          <a:ln>
            <a:noFill/>
          </a:ln>
        </p:spPr>
      </p:pic>
    </p:spTree>
    <p:extLst>
      <p:ext uri="{BB962C8B-B14F-4D97-AF65-F5344CB8AC3E}">
        <p14:creationId xmlns:p14="http://schemas.microsoft.com/office/powerpoint/2010/main" val="2867762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3"/>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4"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2F8764-41E1-4F9B-B41D-4DC66420159D}"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532847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06845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55" indent="0">
              <a:buNone/>
              <a:defRPr sz="1800">
                <a:solidFill>
                  <a:schemeClr val="tx1">
                    <a:tint val="75000"/>
                  </a:schemeClr>
                </a:solidFill>
              </a:defRPr>
            </a:lvl2pPr>
            <a:lvl3pPr marL="914309" indent="0">
              <a:buNone/>
              <a:defRPr sz="1600">
                <a:solidFill>
                  <a:schemeClr val="tx1">
                    <a:tint val="75000"/>
                  </a:schemeClr>
                </a:solidFill>
              </a:defRPr>
            </a:lvl3pPr>
            <a:lvl4pPr marL="1371464" indent="0">
              <a:buNone/>
              <a:defRPr sz="1400">
                <a:solidFill>
                  <a:schemeClr val="tx1">
                    <a:tint val="75000"/>
                  </a:schemeClr>
                </a:solidFill>
              </a:defRPr>
            </a:lvl4pPr>
            <a:lvl5pPr marL="1828618" indent="0">
              <a:buNone/>
              <a:defRPr sz="1400">
                <a:solidFill>
                  <a:schemeClr val="tx1">
                    <a:tint val="75000"/>
                  </a:schemeClr>
                </a:solidFill>
              </a:defRPr>
            </a:lvl5pPr>
            <a:lvl6pPr marL="2285774"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2F8764-41E1-4F9B-B41D-4DC66420159D}"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293746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2.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theme" Target="../theme/theme4.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theme" Target="../theme/theme5.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5" Type="http://schemas.openxmlformats.org/officeDocument/2006/relationships/slideLayout" Target="../slideLayouts/slideLayout93.xml"/><Relationship Id="rId4" Type="http://schemas.openxmlformats.org/officeDocument/2006/relationships/slideLayout" Target="../slideLayouts/slideLayout92.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7.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8.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9.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2652066" y="319964"/>
            <a:ext cx="17496135" cy="6218029"/>
            <a:chOff x="-2554063" y="5577469"/>
            <a:chExt cx="13947811" cy="5207149"/>
          </a:xfrm>
        </p:grpSpPr>
        <p:grpSp>
          <p:nvGrpSpPr>
            <p:cNvPr id="7" name="Google Shape;7;p1"/>
            <p:cNvGrpSpPr/>
            <p:nvPr/>
          </p:nvGrpSpPr>
          <p:grpSpPr>
            <a:xfrm>
              <a:off x="-2422525" y="5577469"/>
              <a:ext cx="13816274" cy="1873974"/>
              <a:chOff x="-6999023" y="5576304"/>
              <a:chExt cx="19896708" cy="2698695"/>
            </a:xfrm>
          </p:grpSpPr>
          <p:grpSp>
            <p:nvGrpSpPr>
              <p:cNvPr id="8" name="Google Shape;8;p1"/>
              <p:cNvGrpSpPr/>
              <p:nvPr/>
            </p:nvGrpSpPr>
            <p:grpSpPr>
              <a:xfrm>
                <a:off x="-6999023" y="5576304"/>
                <a:ext cx="18022938" cy="2433204"/>
                <a:chOff x="-6999239" y="5576483"/>
                <a:chExt cx="20732702" cy="2799039"/>
              </a:xfrm>
            </p:grpSpPr>
            <p:sp>
              <p:nvSpPr>
                <p:cNvPr id="9" name="Google Shape;9;p1"/>
                <p:cNvSpPr/>
                <p:nvPr/>
              </p:nvSpPr>
              <p:spPr>
                <a:xfrm rot="-1178470">
                  <a:off x="-674619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0;p1"/>
                <p:cNvSpPr/>
                <p:nvPr/>
              </p:nvSpPr>
              <p:spPr>
                <a:xfrm rot="-1178470">
                  <a:off x="-238124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1"/>
                <p:cNvSpPr/>
                <p:nvPr/>
              </p:nvSpPr>
              <p:spPr>
                <a:xfrm rot="-1178470">
                  <a:off x="19837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1"/>
                <p:cNvSpPr/>
                <p:nvPr/>
              </p:nvSpPr>
              <p:spPr>
                <a:xfrm rot="-1178470">
                  <a:off x="634865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1"/>
                <p:cNvSpPr/>
                <p:nvPr/>
              </p:nvSpPr>
              <p:spPr>
                <a:xfrm rot="-1178470">
                  <a:off x="107136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 name="Google Shape;14;p1"/>
              <p:cNvGrpSpPr/>
              <p:nvPr/>
            </p:nvGrpSpPr>
            <p:grpSpPr>
              <a:xfrm rot="10800000" flipH="1">
                <a:off x="-5125254" y="5841794"/>
                <a:ext cx="18022938" cy="2433204"/>
                <a:chOff x="-6999239" y="5576483"/>
                <a:chExt cx="20732702" cy="2799039"/>
              </a:xfrm>
            </p:grpSpPr>
            <p:sp>
              <p:nvSpPr>
                <p:cNvPr id="15" name="Google Shape;15;p1"/>
                <p:cNvSpPr/>
                <p:nvPr/>
              </p:nvSpPr>
              <p:spPr>
                <a:xfrm rot="-1178470">
                  <a:off x="-674619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1"/>
                <p:cNvSpPr/>
                <p:nvPr/>
              </p:nvSpPr>
              <p:spPr>
                <a:xfrm rot="-1178470">
                  <a:off x="-238124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1"/>
                <p:cNvSpPr/>
                <p:nvPr/>
              </p:nvSpPr>
              <p:spPr>
                <a:xfrm rot="-1178470">
                  <a:off x="19837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1"/>
                <p:cNvSpPr/>
                <p:nvPr/>
              </p:nvSpPr>
              <p:spPr>
                <a:xfrm rot="-1178470">
                  <a:off x="634865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1"/>
                <p:cNvSpPr/>
                <p:nvPr/>
              </p:nvSpPr>
              <p:spPr>
                <a:xfrm rot="-1178470">
                  <a:off x="107136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 name="Google Shape;20;p1"/>
            <p:cNvGrpSpPr/>
            <p:nvPr/>
          </p:nvGrpSpPr>
          <p:grpSpPr>
            <a:xfrm>
              <a:off x="-2510213" y="6689344"/>
              <a:ext cx="13816274" cy="1873974"/>
              <a:chOff x="-6999023" y="5576304"/>
              <a:chExt cx="19896708" cy="2698695"/>
            </a:xfrm>
          </p:grpSpPr>
          <p:grpSp>
            <p:nvGrpSpPr>
              <p:cNvPr id="21" name="Google Shape;21;p1"/>
              <p:cNvGrpSpPr/>
              <p:nvPr/>
            </p:nvGrpSpPr>
            <p:grpSpPr>
              <a:xfrm>
                <a:off x="-6999023" y="5576304"/>
                <a:ext cx="18022938" cy="2433204"/>
                <a:chOff x="-6999239" y="5576483"/>
                <a:chExt cx="20732702" cy="2799039"/>
              </a:xfrm>
            </p:grpSpPr>
            <p:sp>
              <p:nvSpPr>
                <p:cNvPr id="22" name="Google Shape;22;p1"/>
                <p:cNvSpPr/>
                <p:nvPr/>
              </p:nvSpPr>
              <p:spPr>
                <a:xfrm rot="-1178470">
                  <a:off x="-674619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1"/>
                <p:cNvSpPr/>
                <p:nvPr/>
              </p:nvSpPr>
              <p:spPr>
                <a:xfrm rot="-1178470">
                  <a:off x="-238124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1"/>
                <p:cNvSpPr/>
                <p:nvPr/>
              </p:nvSpPr>
              <p:spPr>
                <a:xfrm rot="-1178470">
                  <a:off x="19837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1"/>
                <p:cNvSpPr/>
                <p:nvPr/>
              </p:nvSpPr>
              <p:spPr>
                <a:xfrm rot="-1178470">
                  <a:off x="634865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1"/>
                <p:cNvSpPr/>
                <p:nvPr/>
              </p:nvSpPr>
              <p:spPr>
                <a:xfrm rot="-1178470">
                  <a:off x="107136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1"/>
              <p:cNvGrpSpPr/>
              <p:nvPr/>
            </p:nvGrpSpPr>
            <p:grpSpPr>
              <a:xfrm rot="10800000" flipH="1">
                <a:off x="-5125254" y="5841794"/>
                <a:ext cx="18022938" cy="2433204"/>
                <a:chOff x="-6999239" y="5576483"/>
                <a:chExt cx="20732702" cy="2799039"/>
              </a:xfrm>
            </p:grpSpPr>
            <p:sp>
              <p:nvSpPr>
                <p:cNvPr id="28" name="Google Shape;28;p1"/>
                <p:cNvSpPr/>
                <p:nvPr/>
              </p:nvSpPr>
              <p:spPr>
                <a:xfrm rot="-1178470">
                  <a:off x="-674619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1"/>
                <p:cNvSpPr/>
                <p:nvPr/>
              </p:nvSpPr>
              <p:spPr>
                <a:xfrm rot="-1178470">
                  <a:off x="-238124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1"/>
                <p:cNvSpPr/>
                <p:nvPr/>
              </p:nvSpPr>
              <p:spPr>
                <a:xfrm rot="-1178470">
                  <a:off x="19837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1"/>
                <p:cNvSpPr/>
                <p:nvPr/>
              </p:nvSpPr>
              <p:spPr>
                <a:xfrm rot="-1178470">
                  <a:off x="634865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1"/>
                <p:cNvSpPr/>
                <p:nvPr/>
              </p:nvSpPr>
              <p:spPr>
                <a:xfrm rot="-1178470">
                  <a:off x="107136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3" name="Google Shape;33;p1"/>
            <p:cNvGrpSpPr/>
            <p:nvPr/>
          </p:nvGrpSpPr>
          <p:grpSpPr>
            <a:xfrm>
              <a:off x="-2466375" y="7798769"/>
              <a:ext cx="13816274" cy="1873974"/>
              <a:chOff x="-6999023" y="5576304"/>
              <a:chExt cx="19896708" cy="2698695"/>
            </a:xfrm>
          </p:grpSpPr>
          <p:grpSp>
            <p:nvGrpSpPr>
              <p:cNvPr id="34" name="Google Shape;34;p1"/>
              <p:cNvGrpSpPr/>
              <p:nvPr/>
            </p:nvGrpSpPr>
            <p:grpSpPr>
              <a:xfrm>
                <a:off x="-6999023" y="5576304"/>
                <a:ext cx="18022938" cy="2433204"/>
                <a:chOff x="-6999239" y="5576483"/>
                <a:chExt cx="20732702" cy="2799039"/>
              </a:xfrm>
            </p:grpSpPr>
            <p:sp>
              <p:nvSpPr>
                <p:cNvPr id="35" name="Google Shape;35;p1"/>
                <p:cNvSpPr/>
                <p:nvPr/>
              </p:nvSpPr>
              <p:spPr>
                <a:xfrm rot="-1178470">
                  <a:off x="-674619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1"/>
                <p:cNvSpPr/>
                <p:nvPr/>
              </p:nvSpPr>
              <p:spPr>
                <a:xfrm rot="-1178470">
                  <a:off x="-238124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1"/>
                <p:cNvSpPr/>
                <p:nvPr/>
              </p:nvSpPr>
              <p:spPr>
                <a:xfrm rot="-1178470">
                  <a:off x="19837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1"/>
                <p:cNvSpPr/>
                <p:nvPr/>
              </p:nvSpPr>
              <p:spPr>
                <a:xfrm rot="-1178470">
                  <a:off x="634865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1"/>
                <p:cNvSpPr/>
                <p:nvPr/>
              </p:nvSpPr>
              <p:spPr>
                <a:xfrm rot="-1178470">
                  <a:off x="107136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 name="Google Shape;40;p1"/>
              <p:cNvGrpSpPr/>
              <p:nvPr/>
            </p:nvGrpSpPr>
            <p:grpSpPr>
              <a:xfrm rot="10800000" flipH="1">
                <a:off x="-5125254" y="5841794"/>
                <a:ext cx="18022938" cy="2433204"/>
                <a:chOff x="-6999239" y="5576483"/>
                <a:chExt cx="20732702" cy="2799039"/>
              </a:xfrm>
            </p:grpSpPr>
            <p:sp>
              <p:nvSpPr>
                <p:cNvPr id="41" name="Google Shape;41;p1"/>
                <p:cNvSpPr/>
                <p:nvPr/>
              </p:nvSpPr>
              <p:spPr>
                <a:xfrm rot="-1178470">
                  <a:off x="-674619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1"/>
                <p:cNvSpPr/>
                <p:nvPr/>
              </p:nvSpPr>
              <p:spPr>
                <a:xfrm rot="-1178470">
                  <a:off x="-238124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1"/>
                <p:cNvSpPr/>
                <p:nvPr/>
              </p:nvSpPr>
              <p:spPr>
                <a:xfrm rot="-1178470">
                  <a:off x="19837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1"/>
                <p:cNvSpPr/>
                <p:nvPr/>
              </p:nvSpPr>
              <p:spPr>
                <a:xfrm rot="-1178470">
                  <a:off x="634865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1"/>
                <p:cNvSpPr/>
                <p:nvPr/>
              </p:nvSpPr>
              <p:spPr>
                <a:xfrm rot="-1178470">
                  <a:off x="107136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6" name="Google Shape;46;p1"/>
            <p:cNvGrpSpPr/>
            <p:nvPr/>
          </p:nvGrpSpPr>
          <p:grpSpPr>
            <a:xfrm>
              <a:off x="-2554063" y="8910644"/>
              <a:ext cx="13816274" cy="1873974"/>
              <a:chOff x="-6999023" y="5576304"/>
              <a:chExt cx="19896708" cy="2698695"/>
            </a:xfrm>
          </p:grpSpPr>
          <p:grpSp>
            <p:nvGrpSpPr>
              <p:cNvPr id="47" name="Google Shape;47;p1"/>
              <p:cNvGrpSpPr/>
              <p:nvPr/>
            </p:nvGrpSpPr>
            <p:grpSpPr>
              <a:xfrm>
                <a:off x="-6999023" y="5576304"/>
                <a:ext cx="18022938" cy="2433204"/>
                <a:chOff x="-6999239" y="5576483"/>
                <a:chExt cx="20732702" cy="2799039"/>
              </a:xfrm>
            </p:grpSpPr>
            <p:sp>
              <p:nvSpPr>
                <p:cNvPr id="48" name="Google Shape;48;p1"/>
                <p:cNvSpPr/>
                <p:nvPr/>
              </p:nvSpPr>
              <p:spPr>
                <a:xfrm rot="-1178470">
                  <a:off x="-674619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1"/>
                <p:cNvSpPr/>
                <p:nvPr/>
              </p:nvSpPr>
              <p:spPr>
                <a:xfrm rot="-1178470">
                  <a:off x="-238124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1"/>
                <p:cNvSpPr/>
                <p:nvPr/>
              </p:nvSpPr>
              <p:spPr>
                <a:xfrm rot="-1178470">
                  <a:off x="19837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1"/>
                <p:cNvSpPr/>
                <p:nvPr/>
              </p:nvSpPr>
              <p:spPr>
                <a:xfrm rot="-1178470">
                  <a:off x="634865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1"/>
                <p:cNvSpPr/>
                <p:nvPr/>
              </p:nvSpPr>
              <p:spPr>
                <a:xfrm rot="-1178470">
                  <a:off x="107136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 name="Google Shape;53;p1"/>
              <p:cNvGrpSpPr/>
              <p:nvPr/>
            </p:nvGrpSpPr>
            <p:grpSpPr>
              <a:xfrm rot="10800000" flipH="1">
                <a:off x="-5125254" y="5841794"/>
                <a:ext cx="18022938" cy="2433204"/>
                <a:chOff x="-6999239" y="5576483"/>
                <a:chExt cx="20732702" cy="2799039"/>
              </a:xfrm>
            </p:grpSpPr>
            <p:sp>
              <p:nvSpPr>
                <p:cNvPr id="54" name="Google Shape;54;p1"/>
                <p:cNvSpPr/>
                <p:nvPr/>
              </p:nvSpPr>
              <p:spPr>
                <a:xfrm rot="-1178470">
                  <a:off x="-674619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1"/>
                <p:cNvSpPr/>
                <p:nvPr/>
              </p:nvSpPr>
              <p:spPr>
                <a:xfrm rot="-1178470">
                  <a:off x="-2381246"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1"/>
                <p:cNvSpPr/>
                <p:nvPr/>
              </p:nvSpPr>
              <p:spPr>
                <a:xfrm rot="-1178470">
                  <a:off x="19837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1"/>
                <p:cNvSpPr/>
                <p:nvPr/>
              </p:nvSpPr>
              <p:spPr>
                <a:xfrm rot="-1178470">
                  <a:off x="634865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1"/>
                <p:cNvSpPr/>
                <p:nvPr/>
              </p:nvSpPr>
              <p:spPr>
                <a:xfrm rot="-1178470">
                  <a:off x="10713604" y="5983749"/>
                  <a:ext cx="2766816" cy="1984507"/>
                </a:xfrm>
                <a:custGeom>
                  <a:avLst/>
                  <a:gdLst/>
                  <a:ahLst/>
                  <a:cxnLst/>
                  <a:rect l="l" t="t" r="r" b="b"/>
                  <a:pathLst>
                    <a:path w="9905" h="7112" extrusionOk="0">
                      <a:moveTo>
                        <a:pt x="2963" y="1"/>
                      </a:moveTo>
                      <a:cubicBezTo>
                        <a:pt x="2881" y="1"/>
                        <a:pt x="2797" y="6"/>
                        <a:pt x="2709" y="16"/>
                      </a:cubicBezTo>
                      <a:cubicBezTo>
                        <a:pt x="1219" y="219"/>
                        <a:pt x="0" y="4214"/>
                        <a:pt x="3691" y="7008"/>
                      </a:cubicBezTo>
                      <a:cubicBezTo>
                        <a:pt x="3789" y="7088"/>
                        <a:pt x="3895" y="7112"/>
                        <a:pt x="4007" y="7112"/>
                      </a:cubicBezTo>
                      <a:cubicBezTo>
                        <a:pt x="4108" y="7112"/>
                        <a:pt x="4213" y="7092"/>
                        <a:pt x="4318" y="7076"/>
                      </a:cubicBezTo>
                      <a:cubicBezTo>
                        <a:pt x="4809" y="6991"/>
                        <a:pt x="6231" y="6568"/>
                        <a:pt x="7247" y="5772"/>
                      </a:cubicBezTo>
                      <a:cubicBezTo>
                        <a:pt x="9109" y="4367"/>
                        <a:pt x="9905" y="2928"/>
                        <a:pt x="8635" y="1861"/>
                      </a:cubicBezTo>
                      <a:cubicBezTo>
                        <a:pt x="8250" y="1539"/>
                        <a:pt x="7850" y="1419"/>
                        <a:pt x="7466" y="1419"/>
                      </a:cubicBezTo>
                      <a:cubicBezTo>
                        <a:pt x="6317" y="1419"/>
                        <a:pt x="5317" y="2504"/>
                        <a:pt x="5317" y="2504"/>
                      </a:cubicBezTo>
                      <a:cubicBezTo>
                        <a:pt x="5317" y="2504"/>
                        <a:pt x="4850" y="1"/>
                        <a:pt x="296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59" name="Google Shape;59;p1"/>
          <p:cNvSpPr txBox="1">
            <a:spLocks noGrp="1"/>
          </p:cNvSpPr>
          <p:nvPr>
            <p:ph type="title"/>
          </p:nvPr>
        </p:nvSpPr>
        <p:spPr>
          <a:xfrm>
            <a:off x="953467" y="719328"/>
            <a:ext cx="10285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2"/>
              </a:buClr>
              <a:buSzPts val="4500"/>
              <a:buFont typeface="Grand Hotel"/>
              <a:buNone/>
              <a:defRPr sz="4500">
                <a:solidFill>
                  <a:schemeClr val="accent2"/>
                </a:solidFill>
                <a:latin typeface="Grand Hotel"/>
                <a:ea typeface="Grand Hotel"/>
                <a:cs typeface="Grand Hotel"/>
                <a:sym typeface="Grand Hote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60" name="Google Shape;60;p1"/>
          <p:cNvSpPr txBox="1">
            <a:spLocks noGrp="1"/>
          </p:cNvSpPr>
          <p:nvPr>
            <p:ph type="body" idx="1"/>
          </p:nvPr>
        </p:nvSpPr>
        <p:spPr>
          <a:xfrm>
            <a:off x="953467" y="1536633"/>
            <a:ext cx="10285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36704558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018583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1"/>
              </a:buClr>
              <a:buSzPts val="3500"/>
              <a:buFont typeface="Josefin Sans"/>
              <a:buNone/>
              <a:defRPr sz="3500" b="1">
                <a:solidFill>
                  <a:schemeClr val="accent1"/>
                </a:solidFill>
                <a:latin typeface="Josefin Sans"/>
                <a:ea typeface="Josefin Sans"/>
                <a:cs typeface="Josefin Sans"/>
                <a:sym typeface="Josefin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dirty="0"/>
          </a:p>
        </p:txBody>
      </p:sp>
    </p:spTree>
    <p:extLst>
      <p:ext uri="{BB962C8B-B14F-4D97-AF65-F5344CB8AC3E}">
        <p14:creationId xmlns:p14="http://schemas.microsoft.com/office/powerpoint/2010/main" val="2860601766"/>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Gorditas"/>
              <a:buNone/>
              <a:defRPr sz="3500">
                <a:solidFill>
                  <a:schemeClr val="dk1"/>
                </a:solidFill>
                <a:latin typeface="Gorditas"/>
                <a:ea typeface="Gorditas"/>
                <a:cs typeface="Gorditas"/>
                <a:sym typeface="Gorditas"/>
              </a:defRPr>
            </a:lvl1pPr>
            <a:lvl2pPr lvl="1"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2pPr>
            <a:lvl3pPr lvl="2"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3pPr>
            <a:lvl4pPr lvl="3"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4pPr>
            <a:lvl5pPr lvl="4"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5pPr>
            <a:lvl6pPr lvl="5"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6pPr>
            <a:lvl7pPr lvl="6"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7pPr>
            <a:lvl8pPr lvl="7"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8pPr>
            <a:lvl9pPr lvl="8"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ellota"/>
              <a:buChar char="●"/>
              <a:defRPr>
                <a:solidFill>
                  <a:schemeClr val="dk1"/>
                </a:solidFill>
                <a:latin typeface="Bellota"/>
                <a:ea typeface="Bellota"/>
                <a:cs typeface="Bellota"/>
                <a:sym typeface="Bellota"/>
              </a:defRPr>
            </a:lvl1pPr>
            <a:lvl2pPr marL="914400" lvl="1"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2pPr>
            <a:lvl3pPr marL="1371600" lvl="2"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3pPr>
            <a:lvl4pPr marL="1828800" lvl="3"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4pPr>
            <a:lvl5pPr marL="2286000" lvl="4"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5pPr>
            <a:lvl6pPr marL="2743200" lvl="5"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6pPr>
            <a:lvl7pPr marL="3200400" lvl="6"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7pPr>
            <a:lvl8pPr marL="3657600" lvl="7"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8pPr>
            <a:lvl9pPr marL="4114800" lvl="8" indent="-317500">
              <a:lnSpc>
                <a:spcPct val="115000"/>
              </a:lnSpc>
              <a:spcBef>
                <a:spcPts val="1600"/>
              </a:spcBef>
              <a:spcAft>
                <a:spcPts val="1600"/>
              </a:spcAft>
              <a:buClr>
                <a:schemeClr val="dk1"/>
              </a:buClr>
              <a:buSzPts val="1400"/>
              <a:buFont typeface="Bellota"/>
              <a:buChar char="■"/>
              <a:defRPr>
                <a:solidFill>
                  <a:schemeClr val="dk1"/>
                </a:solidFill>
                <a:latin typeface="Bellota"/>
                <a:ea typeface="Bellota"/>
                <a:cs typeface="Bellota"/>
                <a:sym typeface="Bellota"/>
              </a:defRPr>
            </a:lvl9pPr>
          </a:lstStyle>
          <a:p>
            <a:endParaRPr/>
          </a:p>
        </p:txBody>
      </p:sp>
    </p:spTree>
    <p:extLst>
      <p:ext uri="{BB962C8B-B14F-4D97-AF65-F5344CB8AC3E}">
        <p14:creationId xmlns:p14="http://schemas.microsoft.com/office/powerpoint/2010/main" val="894601046"/>
      </p:ext>
    </p:extLst>
  </p:cSld>
  <p:clrMap bg1="lt1" tx1="dk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2025/3/3</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45314826"/>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354"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eggae One"/>
              <a:buNone/>
              <a:defRPr sz="3500">
                <a:solidFill>
                  <a:schemeClr val="dk1"/>
                </a:solidFill>
                <a:latin typeface="Reggae One"/>
                <a:ea typeface="Reggae One"/>
                <a:cs typeface="Reggae One"/>
                <a:sym typeface="Reggae One"/>
              </a:defRPr>
            </a:lvl1pPr>
            <a:lvl2pPr lvl="1"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2pPr>
            <a:lvl3pPr lvl="2"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3pPr>
            <a:lvl4pPr lvl="3"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4pPr>
            <a:lvl5pPr lvl="4"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5pPr>
            <a:lvl6pPr lvl="5"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6pPr>
            <a:lvl7pPr lvl="6"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7pPr>
            <a:lvl8pPr lvl="7"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8pPr>
            <a:lvl9pPr lvl="8"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00000"/>
              </a:lnSpc>
              <a:spcBef>
                <a:spcPts val="1600"/>
              </a:spcBef>
              <a:spcAft>
                <a:spcPts val="160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2452796393"/>
      </p:ext>
    </p:extLst>
  </p:cSld>
  <p:clrMap bg1="lt1" tx1="dk1" bg2="dk2" tx2="lt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6"/>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2F8764-41E1-4F9B-B41D-4DC66420159D}" type="datetimeFigureOut">
              <a:rPr lang="en-US" smtClean="0"/>
              <a:t>3/3/2025</a:t>
            </a:fld>
            <a:endParaRPr lang="en-US"/>
          </a:p>
        </p:txBody>
      </p:sp>
      <p:sp>
        <p:nvSpPr>
          <p:cNvPr id="5" name="Footer Placeholder 4"/>
          <p:cNvSpPr>
            <a:spLocks noGrp="1"/>
          </p:cNvSpPr>
          <p:nvPr>
            <p:ph type="ftr" sz="quarter" idx="3"/>
          </p:nvPr>
        </p:nvSpPr>
        <p:spPr>
          <a:xfrm>
            <a:off x="4165600" y="6356356"/>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6"/>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71266-BBD4-4184-8D12-2867E3CF547B}" type="slidenum">
              <a:rPr lang="en-US" smtClean="0"/>
              <a:t>‹#›</a:t>
            </a:fld>
            <a:endParaRPr lang="en-US"/>
          </a:p>
        </p:txBody>
      </p:sp>
    </p:spTree>
    <p:extLst>
      <p:ext uri="{BB962C8B-B14F-4D97-AF65-F5344CB8AC3E}">
        <p14:creationId xmlns:p14="http://schemas.microsoft.com/office/powerpoint/2010/main" val="2826151892"/>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309" rtl="0" eaLnBrk="1" latinLnBrk="0" hangingPunct="1">
        <a:spcBef>
          <a:spcPct val="0"/>
        </a:spcBef>
        <a:buNone/>
        <a:defRPr sz="4400" kern="1200">
          <a:solidFill>
            <a:schemeClr val="tx1"/>
          </a:solidFill>
          <a:latin typeface="+mj-lt"/>
          <a:ea typeface="+mj-ea"/>
          <a:cs typeface="+mj-cs"/>
        </a:defRPr>
      </a:lvl1pPr>
    </p:titleStyle>
    <p:bodyStyle>
      <a:lvl1pPr marL="342866" indent="-342866" algn="l" defTabSz="91430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76" indent="-285724" algn="l" defTabSz="91430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86" indent="-228578" algn="l" defTabSz="91430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40"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95"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49"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0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58"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1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5"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4" algn="l" defTabSz="914309" rtl="0" eaLnBrk="1" latinLnBrk="0" hangingPunct="1">
        <a:defRPr sz="1800" kern="1200">
          <a:solidFill>
            <a:schemeClr val="tx1"/>
          </a:solidFill>
          <a:latin typeface="+mn-lt"/>
          <a:ea typeface="+mn-ea"/>
          <a:cs typeface="+mn-cs"/>
        </a:defRPr>
      </a:lvl4pPr>
      <a:lvl5pPr marL="1828618" algn="l" defTabSz="914309" rtl="0" eaLnBrk="1" latinLnBrk="0" hangingPunct="1">
        <a:defRPr sz="1800" kern="1200">
          <a:solidFill>
            <a:schemeClr val="tx1"/>
          </a:solidFill>
          <a:latin typeface="+mn-lt"/>
          <a:ea typeface="+mn-ea"/>
          <a:cs typeface="+mn-cs"/>
        </a:defRPr>
      </a:lvl5pPr>
      <a:lvl6pPr marL="2285774"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5" algn="l" defTabSz="91430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E812F3-E0EC-5C6A-7AE6-A5EEE86174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C89B78-4D04-0EEE-C588-F0B5ECA6D53E}"/>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223FF-EEF2-171C-0BC7-1E533ED41F2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996D46-A51C-4330-ADBC-85D5E8651091}" type="datetimeFigureOut">
              <a:rPr lang="en-US" smtClean="0"/>
              <a:t>3/3/2025</a:t>
            </a:fld>
            <a:endParaRPr lang="en-US"/>
          </a:p>
        </p:txBody>
      </p:sp>
      <p:sp>
        <p:nvSpPr>
          <p:cNvPr id="5" name="Footer Placeholder 4">
            <a:extLst>
              <a:ext uri="{FF2B5EF4-FFF2-40B4-BE49-F238E27FC236}">
                <a16:creationId xmlns:a16="http://schemas.microsoft.com/office/drawing/2014/main" id="{1EF27F39-257A-36A1-DDFC-3A98DC1BE29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C18EF2-26C4-780B-05E3-709EF40BEBF2}"/>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09582-6441-4775-A587-DDD03D2EC1CC}" type="slidenum">
              <a:rPr lang="en-US" smtClean="0"/>
              <a:t>‹#›</a:t>
            </a:fld>
            <a:endParaRPr lang="en-US"/>
          </a:p>
        </p:txBody>
      </p:sp>
    </p:spTree>
    <p:extLst>
      <p:ext uri="{BB962C8B-B14F-4D97-AF65-F5344CB8AC3E}">
        <p14:creationId xmlns:p14="http://schemas.microsoft.com/office/powerpoint/2010/main" val="1467079224"/>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9BA71F1-8F45-485C-AED9-B0E4E30EEC68}"/>
              </a:ext>
            </a:extLst>
          </p:cNvPr>
          <p:cNvSpPr>
            <a:spLocks noGrp="1"/>
          </p:cNvSpPr>
          <p:nvPr>
            <p:ph type="title"/>
          </p:nvPr>
        </p:nvSpPr>
        <p:spPr>
          <a:xfrm>
            <a:off x="838200" y="365127"/>
            <a:ext cx="10515600" cy="1325563"/>
          </a:xfrm>
          <a:prstGeom prst="rect">
            <a:avLst/>
          </a:prstGeom>
        </p:spPr>
        <p:txBody>
          <a:bodyPr vert="horz" lIns="91440" tIns="45720" rIns="91440" bIns="45720" rtlCol="0" anchor="t">
            <a:normAutofit/>
          </a:bodyPr>
          <a:lstStyle/>
          <a:p>
            <a:r>
              <a:rPr lang="en-US" altLang="en-US"/>
              <a:t>Click here to edit master header styles</a:t>
            </a:r>
          </a:p>
        </p:txBody>
      </p:sp>
      <p:sp>
        <p:nvSpPr>
          <p:cNvPr id="3" name="文本占位符 2">
            <a:extLst>
              <a:ext uri="{FF2B5EF4-FFF2-40B4-BE49-F238E27FC236}">
                <a16:creationId xmlns:a16="http://schemas.microsoft.com/office/drawing/2014/main" id="{06DA727E-4F2C-471C-95B6-9E7809DA053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F2E03B3D-AB4A-45E8-9068-DE5383BF62ED}"/>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E1B6FFB6-5533-40DD-9015-7781F5575D4A}" type="datetimeFigureOut">
              <a:rPr lang="en-US" altLang="en-US" sz="1100" smtClean="0"/>
              <a:t>3/3/2025</a:t>
            </a:fld>
            <a:endParaRPr lang="zh-CN" altLang="en-US"/>
          </a:p>
        </p:txBody>
      </p:sp>
      <p:sp>
        <p:nvSpPr>
          <p:cNvPr id="5" name="页脚占位符 4">
            <a:extLst>
              <a:ext uri="{FF2B5EF4-FFF2-40B4-BE49-F238E27FC236}">
                <a16:creationId xmlns:a16="http://schemas.microsoft.com/office/drawing/2014/main" id="{D1DC9258-5D8B-4680-B757-48C07B5B027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0EA3D11-E331-466A-96FC-122E4A1BDA89}"/>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4044645015"/>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2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9" indent="-228605" algn="l" defTabSz="91442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1"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4"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24" rtl="0" eaLnBrk="1" latinLnBrk="0" hangingPunct="1">
        <a:defRPr sz="1800" kern="1200">
          <a:solidFill>
            <a:schemeClr val="tx1"/>
          </a:solidFill>
          <a:latin typeface="+mn-lt"/>
          <a:ea typeface="+mn-ea"/>
          <a:cs typeface="+mn-cs"/>
        </a:defRPr>
      </a:lvl1pPr>
      <a:lvl2pPr marL="457211" algn="l" defTabSz="914424" rtl="0" eaLnBrk="1" latinLnBrk="0" hangingPunct="1">
        <a:defRPr sz="1800" kern="1200">
          <a:solidFill>
            <a:schemeClr val="tx1"/>
          </a:solidFill>
          <a:latin typeface="+mn-lt"/>
          <a:ea typeface="+mn-ea"/>
          <a:cs typeface="+mn-cs"/>
        </a:defRPr>
      </a:lvl2pPr>
      <a:lvl3pPr marL="914424" algn="l" defTabSz="914424" rtl="0" eaLnBrk="1" latinLnBrk="0" hangingPunct="1">
        <a:defRPr sz="1800" kern="1200">
          <a:solidFill>
            <a:schemeClr val="tx1"/>
          </a:solidFill>
          <a:latin typeface="+mn-lt"/>
          <a:ea typeface="+mn-ea"/>
          <a:cs typeface="+mn-cs"/>
        </a:defRPr>
      </a:lvl3pPr>
      <a:lvl4pPr marL="1371635" algn="l" defTabSz="914424" rtl="0" eaLnBrk="1" latinLnBrk="0" hangingPunct="1">
        <a:defRPr sz="1800" kern="1200">
          <a:solidFill>
            <a:schemeClr val="tx1"/>
          </a:solidFill>
          <a:latin typeface="+mn-lt"/>
          <a:ea typeface="+mn-ea"/>
          <a:cs typeface="+mn-cs"/>
        </a:defRPr>
      </a:lvl4pPr>
      <a:lvl5pPr marL="1828845" algn="l" defTabSz="914424" rtl="0" eaLnBrk="1" latinLnBrk="0" hangingPunct="1">
        <a:defRPr sz="1800" kern="1200">
          <a:solidFill>
            <a:schemeClr val="tx1"/>
          </a:solidFill>
          <a:latin typeface="+mn-lt"/>
          <a:ea typeface="+mn-ea"/>
          <a:cs typeface="+mn-cs"/>
        </a:defRPr>
      </a:lvl5pPr>
      <a:lvl6pPr marL="2286058" algn="l" defTabSz="914424" rtl="0" eaLnBrk="1" latinLnBrk="0" hangingPunct="1">
        <a:defRPr sz="1800" kern="1200">
          <a:solidFill>
            <a:schemeClr val="tx1"/>
          </a:solidFill>
          <a:latin typeface="+mn-lt"/>
          <a:ea typeface="+mn-ea"/>
          <a:cs typeface="+mn-cs"/>
        </a:defRPr>
      </a:lvl6pPr>
      <a:lvl7pPr marL="2743269" algn="l" defTabSz="914424" rtl="0" eaLnBrk="1" latinLnBrk="0" hangingPunct="1">
        <a:defRPr sz="1800" kern="1200">
          <a:solidFill>
            <a:schemeClr val="tx1"/>
          </a:solidFill>
          <a:latin typeface="+mn-lt"/>
          <a:ea typeface="+mn-ea"/>
          <a:cs typeface="+mn-cs"/>
        </a:defRPr>
      </a:lvl7pPr>
      <a:lvl8pPr marL="3200480" algn="l" defTabSz="914424" rtl="0" eaLnBrk="1" latinLnBrk="0" hangingPunct="1">
        <a:defRPr sz="1800" kern="1200">
          <a:solidFill>
            <a:schemeClr val="tx1"/>
          </a:solidFill>
          <a:latin typeface="+mn-lt"/>
          <a:ea typeface="+mn-ea"/>
          <a:cs typeface="+mn-cs"/>
        </a:defRPr>
      </a:lvl8pPr>
      <a:lvl9pPr marL="3657691" algn="l" defTabSz="91442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7.png"/><Relationship Id="rId7" Type="http://schemas.openxmlformats.org/officeDocument/2006/relationships/image" Target="../media/image23.sv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20.png"/><Relationship Id="rId5" Type="http://schemas.openxmlformats.org/officeDocument/2006/relationships/image" Target="../media/image46.svg"/><Relationship Id="rId4" Type="http://schemas.openxmlformats.org/officeDocument/2006/relationships/image" Target="../media/image38.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56.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85.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85.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85.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45.png"/><Relationship Id="rId1" Type="http://schemas.openxmlformats.org/officeDocument/2006/relationships/slideLayout" Target="../slideLayouts/slideLayout44.xml"/><Relationship Id="rId5" Type="http://schemas.openxmlformats.org/officeDocument/2006/relationships/image" Target="../media/image57.sv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45.png"/><Relationship Id="rId1" Type="http://schemas.openxmlformats.org/officeDocument/2006/relationships/slideLayout" Target="../slideLayouts/slideLayout44.xml"/><Relationship Id="rId6" Type="http://schemas.openxmlformats.org/officeDocument/2006/relationships/image" Target="../media/image34.png"/><Relationship Id="rId5" Type="http://schemas.openxmlformats.org/officeDocument/2006/relationships/image" Target="../media/image57.sv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45.png"/><Relationship Id="rId1" Type="http://schemas.openxmlformats.org/officeDocument/2006/relationships/slideLayout" Target="../slideLayouts/slideLayout44.xml"/><Relationship Id="rId6" Type="http://schemas.openxmlformats.org/officeDocument/2006/relationships/image" Target="../media/image34.png"/><Relationship Id="rId5" Type="http://schemas.openxmlformats.org/officeDocument/2006/relationships/image" Target="../media/image57.sv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21.svg"/><Relationship Id="rId5" Type="http://schemas.openxmlformats.org/officeDocument/2006/relationships/image" Target="../media/image19.png"/><Relationship Id="rId4" Type="http://schemas.openxmlformats.org/officeDocument/2006/relationships/image" Target="../media/image19.svg"/><Relationship Id="rId9"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5.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5.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0.xml"/><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90.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1.png"/><Relationship Id="rId1" Type="http://schemas.openxmlformats.org/officeDocument/2006/relationships/slideLayout" Target="../slideLayouts/slideLayout90.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23.xml"/><Relationship Id="rId6" Type="http://schemas.openxmlformats.org/officeDocument/2006/relationships/image" Target="../media/image54.png"/><Relationship Id="rId5" Type="http://schemas.openxmlformats.org/officeDocument/2006/relationships/image" Target="../media/image53.png"/><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slide" Target="slide49.xml"/><Relationship Id="rId18" Type="http://schemas.openxmlformats.org/officeDocument/2006/relationships/slide" Target="slide56.xml"/><Relationship Id="rId26" Type="http://schemas.openxmlformats.org/officeDocument/2006/relationships/slide" Target="slide58.xml"/><Relationship Id="rId3" Type="http://schemas.openxmlformats.org/officeDocument/2006/relationships/slideLayout" Target="../slideLayouts/slideLayout97.xml"/><Relationship Id="rId21" Type="http://schemas.openxmlformats.org/officeDocument/2006/relationships/image" Target="../media/image64.gif"/><Relationship Id="rId7" Type="http://schemas.openxmlformats.org/officeDocument/2006/relationships/image" Target="../media/image58.png"/><Relationship Id="rId12" Type="http://schemas.openxmlformats.org/officeDocument/2006/relationships/image" Target="../media/image63.gif"/><Relationship Id="rId17" Type="http://schemas.openxmlformats.org/officeDocument/2006/relationships/slide" Target="slide53.xml"/><Relationship Id="rId25" Type="http://schemas.openxmlformats.org/officeDocument/2006/relationships/image" Target="../media/image67.gif"/><Relationship Id="rId2" Type="http://schemas.openxmlformats.org/officeDocument/2006/relationships/audio" Target="../media/media1.mp3"/><Relationship Id="rId16" Type="http://schemas.openxmlformats.org/officeDocument/2006/relationships/slide" Target="slide52.xml"/><Relationship Id="rId20" Type="http://schemas.openxmlformats.org/officeDocument/2006/relationships/slide" Target="slide59.xml"/><Relationship Id="rId1" Type="http://schemas.microsoft.com/office/2007/relationships/media" Target="../media/media1.mp3"/><Relationship Id="rId6" Type="http://schemas.openxmlformats.org/officeDocument/2006/relationships/image" Target="../media/image57.png"/><Relationship Id="rId11" Type="http://schemas.openxmlformats.org/officeDocument/2006/relationships/image" Target="../media/image62.gif"/><Relationship Id="rId24" Type="http://schemas.openxmlformats.org/officeDocument/2006/relationships/slide" Target="slide54.xml"/><Relationship Id="rId5" Type="http://schemas.openxmlformats.org/officeDocument/2006/relationships/image" Target="../media/image56.png"/><Relationship Id="rId15" Type="http://schemas.openxmlformats.org/officeDocument/2006/relationships/slide" Target="slide51.xml"/><Relationship Id="rId23" Type="http://schemas.openxmlformats.org/officeDocument/2006/relationships/image" Target="../media/image66.png"/><Relationship Id="rId28" Type="http://schemas.openxmlformats.org/officeDocument/2006/relationships/slide" Target="slide57.xml"/><Relationship Id="rId10" Type="http://schemas.openxmlformats.org/officeDocument/2006/relationships/image" Target="../media/image61.gif"/><Relationship Id="rId19" Type="http://schemas.openxmlformats.org/officeDocument/2006/relationships/slide" Target="slide55.xml"/><Relationship Id="rId4" Type="http://schemas.openxmlformats.org/officeDocument/2006/relationships/notesSlide" Target="../notesSlides/notesSlide37.xml"/><Relationship Id="rId9" Type="http://schemas.openxmlformats.org/officeDocument/2006/relationships/image" Target="../media/image60.png"/><Relationship Id="rId14" Type="http://schemas.openxmlformats.org/officeDocument/2006/relationships/slide" Target="slide50.xml"/><Relationship Id="rId22" Type="http://schemas.openxmlformats.org/officeDocument/2006/relationships/image" Target="../media/image65.gif"/><Relationship Id="rId27" Type="http://schemas.openxmlformats.org/officeDocument/2006/relationships/image" Target="../media/image68.gif"/></Relationships>
</file>

<file path=ppt/slides/_rels/slide4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openxmlformats.org/officeDocument/2006/relationships/slide" Target="slide48.xml"/><Relationship Id="rId2" Type="http://schemas.openxmlformats.org/officeDocument/2006/relationships/audio" Target="../media/audio1.wav"/><Relationship Id="rId1" Type="http://schemas.openxmlformats.org/officeDocument/2006/relationships/slideLayout" Target="../slideLayouts/slideLayout108.xml"/><Relationship Id="rId6" Type="http://schemas.openxmlformats.org/officeDocument/2006/relationships/image" Target="../media/image72.png"/><Relationship Id="rId11" Type="http://schemas.openxmlformats.org/officeDocument/2006/relationships/image" Target="../media/image76.gif"/><Relationship Id="rId5" Type="http://schemas.openxmlformats.org/officeDocument/2006/relationships/image" Target="../media/image71.png"/><Relationship Id="rId10" Type="http://schemas.openxmlformats.org/officeDocument/2006/relationships/image" Target="../media/image75.gif"/><Relationship Id="rId4" Type="http://schemas.openxmlformats.org/officeDocument/2006/relationships/image" Target="../media/image70.png"/><Relationship Id="rId9" Type="http://schemas.openxmlformats.org/officeDocument/2006/relationships/image" Target="../media/image74.png"/></Relationships>
</file>

<file path=ppt/slides/_rels/slide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28.svg"/><Relationship Id="rId5" Type="http://schemas.openxmlformats.org/officeDocument/2006/relationships/image" Target="../media/image23.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25.png"/></Relationships>
</file>

<file path=ppt/slides/_rels/slide5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openxmlformats.org/officeDocument/2006/relationships/slide" Target="slide48.xml"/><Relationship Id="rId2" Type="http://schemas.openxmlformats.org/officeDocument/2006/relationships/audio" Target="../media/audio1.wav"/><Relationship Id="rId1" Type="http://schemas.openxmlformats.org/officeDocument/2006/relationships/slideLayout" Target="../slideLayouts/slideLayout108.xml"/><Relationship Id="rId6" Type="http://schemas.openxmlformats.org/officeDocument/2006/relationships/image" Target="../media/image72.png"/><Relationship Id="rId11" Type="http://schemas.openxmlformats.org/officeDocument/2006/relationships/image" Target="../media/image76.gif"/><Relationship Id="rId5" Type="http://schemas.openxmlformats.org/officeDocument/2006/relationships/image" Target="../media/image71.png"/><Relationship Id="rId10" Type="http://schemas.openxmlformats.org/officeDocument/2006/relationships/image" Target="../media/image75.gif"/><Relationship Id="rId4" Type="http://schemas.openxmlformats.org/officeDocument/2006/relationships/image" Target="../media/image70.png"/><Relationship Id="rId9" Type="http://schemas.openxmlformats.org/officeDocument/2006/relationships/image" Target="../media/image74.png"/></Relationships>
</file>

<file path=ppt/slides/_rels/slide5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openxmlformats.org/officeDocument/2006/relationships/slide" Target="slide48.xml"/><Relationship Id="rId2" Type="http://schemas.openxmlformats.org/officeDocument/2006/relationships/audio" Target="../media/audio1.wav"/><Relationship Id="rId1" Type="http://schemas.openxmlformats.org/officeDocument/2006/relationships/slideLayout" Target="../slideLayouts/slideLayout108.xml"/><Relationship Id="rId6" Type="http://schemas.openxmlformats.org/officeDocument/2006/relationships/image" Target="../media/image72.png"/><Relationship Id="rId11" Type="http://schemas.openxmlformats.org/officeDocument/2006/relationships/image" Target="../media/image76.gif"/><Relationship Id="rId5" Type="http://schemas.openxmlformats.org/officeDocument/2006/relationships/image" Target="../media/image71.png"/><Relationship Id="rId10" Type="http://schemas.openxmlformats.org/officeDocument/2006/relationships/image" Target="../media/image75.gif"/><Relationship Id="rId4" Type="http://schemas.openxmlformats.org/officeDocument/2006/relationships/image" Target="../media/image70.png"/><Relationship Id="rId9" Type="http://schemas.openxmlformats.org/officeDocument/2006/relationships/image" Target="../media/image74.png"/></Relationships>
</file>

<file path=ppt/slides/_rels/slide5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openxmlformats.org/officeDocument/2006/relationships/slide" Target="slide48.xml"/><Relationship Id="rId2" Type="http://schemas.openxmlformats.org/officeDocument/2006/relationships/audio" Target="../media/audio1.wav"/><Relationship Id="rId1" Type="http://schemas.openxmlformats.org/officeDocument/2006/relationships/slideLayout" Target="../slideLayouts/slideLayout108.xml"/><Relationship Id="rId6" Type="http://schemas.openxmlformats.org/officeDocument/2006/relationships/image" Target="../media/image72.png"/><Relationship Id="rId11" Type="http://schemas.openxmlformats.org/officeDocument/2006/relationships/image" Target="../media/image76.gif"/><Relationship Id="rId5" Type="http://schemas.openxmlformats.org/officeDocument/2006/relationships/image" Target="../media/image71.png"/><Relationship Id="rId10" Type="http://schemas.openxmlformats.org/officeDocument/2006/relationships/image" Target="../media/image75.gif"/><Relationship Id="rId4" Type="http://schemas.openxmlformats.org/officeDocument/2006/relationships/image" Target="../media/image70.png"/><Relationship Id="rId9" Type="http://schemas.openxmlformats.org/officeDocument/2006/relationships/image" Target="../media/image74.png"/></Relationships>
</file>

<file path=ppt/slides/_rels/slide5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openxmlformats.org/officeDocument/2006/relationships/slide" Target="slide48.xml"/><Relationship Id="rId2" Type="http://schemas.openxmlformats.org/officeDocument/2006/relationships/audio" Target="../media/audio1.wav"/><Relationship Id="rId1" Type="http://schemas.openxmlformats.org/officeDocument/2006/relationships/slideLayout" Target="../slideLayouts/slideLayout108.xml"/><Relationship Id="rId6" Type="http://schemas.openxmlformats.org/officeDocument/2006/relationships/image" Target="../media/image72.png"/><Relationship Id="rId11" Type="http://schemas.openxmlformats.org/officeDocument/2006/relationships/image" Target="../media/image76.gif"/><Relationship Id="rId5" Type="http://schemas.openxmlformats.org/officeDocument/2006/relationships/image" Target="../media/image71.png"/><Relationship Id="rId10" Type="http://schemas.openxmlformats.org/officeDocument/2006/relationships/image" Target="../media/image75.gif"/><Relationship Id="rId4" Type="http://schemas.openxmlformats.org/officeDocument/2006/relationships/image" Target="../media/image70.png"/><Relationship Id="rId9" Type="http://schemas.openxmlformats.org/officeDocument/2006/relationships/image" Target="../media/image74.png"/></Relationships>
</file>

<file path=ppt/slides/_rels/slide5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openxmlformats.org/officeDocument/2006/relationships/slide" Target="slide48.xml"/><Relationship Id="rId2" Type="http://schemas.openxmlformats.org/officeDocument/2006/relationships/audio" Target="../media/audio1.wav"/><Relationship Id="rId1" Type="http://schemas.openxmlformats.org/officeDocument/2006/relationships/slideLayout" Target="../slideLayouts/slideLayout108.xml"/><Relationship Id="rId6" Type="http://schemas.openxmlformats.org/officeDocument/2006/relationships/image" Target="../media/image72.png"/><Relationship Id="rId11" Type="http://schemas.openxmlformats.org/officeDocument/2006/relationships/image" Target="../media/image76.gif"/><Relationship Id="rId5" Type="http://schemas.openxmlformats.org/officeDocument/2006/relationships/image" Target="../media/image71.png"/><Relationship Id="rId10" Type="http://schemas.openxmlformats.org/officeDocument/2006/relationships/image" Target="../media/image75.gif"/><Relationship Id="rId4" Type="http://schemas.openxmlformats.org/officeDocument/2006/relationships/image" Target="../media/image70.png"/><Relationship Id="rId9" Type="http://schemas.openxmlformats.org/officeDocument/2006/relationships/image" Target="../media/image74.png"/></Relationships>
</file>

<file path=ppt/slides/_rels/slide5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openxmlformats.org/officeDocument/2006/relationships/slide" Target="slide48.xml"/><Relationship Id="rId2" Type="http://schemas.openxmlformats.org/officeDocument/2006/relationships/audio" Target="../media/audio1.wav"/><Relationship Id="rId1" Type="http://schemas.openxmlformats.org/officeDocument/2006/relationships/slideLayout" Target="../slideLayouts/slideLayout108.xml"/><Relationship Id="rId6" Type="http://schemas.openxmlformats.org/officeDocument/2006/relationships/image" Target="../media/image72.png"/><Relationship Id="rId11" Type="http://schemas.openxmlformats.org/officeDocument/2006/relationships/image" Target="../media/image76.gif"/><Relationship Id="rId5" Type="http://schemas.openxmlformats.org/officeDocument/2006/relationships/image" Target="../media/image71.png"/><Relationship Id="rId10" Type="http://schemas.openxmlformats.org/officeDocument/2006/relationships/image" Target="../media/image75.gif"/><Relationship Id="rId4" Type="http://schemas.openxmlformats.org/officeDocument/2006/relationships/image" Target="../media/image70.png"/><Relationship Id="rId9" Type="http://schemas.openxmlformats.org/officeDocument/2006/relationships/image" Target="../media/image74.png"/></Relationships>
</file>

<file path=ppt/slides/_rels/slide5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openxmlformats.org/officeDocument/2006/relationships/slide" Target="slide48.xml"/><Relationship Id="rId2" Type="http://schemas.openxmlformats.org/officeDocument/2006/relationships/audio" Target="../media/audio1.wav"/><Relationship Id="rId1" Type="http://schemas.openxmlformats.org/officeDocument/2006/relationships/slideLayout" Target="../slideLayouts/slideLayout108.xml"/><Relationship Id="rId6" Type="http://schemas.openxmlformats.org/officeDocument/2006/relationships/image" Target="../media/image72.png"/><Relationship Id="rId11" Type="http://schemas.openxmlformats.org/officeDocument/2006/relationships/image" Target="../media/image76.gif"/><Relationship Id="rId5" Type="http://schemas.openxmlformats.org/officeDocument/2006/relationships/image" Target="../media/image71.png"/><Relationship Id="rId10" Type="http://schemas.openxmlformats.org/officeDocument/2006/relationships/image" Target="../media/image75.gif"/><Relationship Id="rId4" Type="http://schemas.openxmlformats.org/officeDocument/2006/relationships/image" Target="../media/image70.png"/><Relationship Id="rId9" Type="http://schemas.openxmlformats.org/officeDocument/2006/relationships/image" Target="../media/image74.png"/></Relationships>
</file>

<file path=ppt/slides/_rels/slide5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openxmlformats.org/officeDocument/2006/relationships/slide" Target="slide48.xml"/><Relationship Id="rId2" Type="http://schemas.openxmlformats.org/officeDocument/2006/relationships/audio" Target="../media/audio1.wav"/><Relationship Id="rId1" Type="http://schemas.openxmlformats.org/officeDocument/2006/relationships/slideLayout" Target="../slideLayouts/slideLayout108.xml"/><Relationship Id="rId6" Type="http://schemas.openxmlformats.org/officeDocument/2006/relationships/image" Target="../media/image72.png"/><Relationship Id="rId11" Type="http://schemas.openxmlformats.org/officeDocument/2006/relationships/image" Target="../media/image76.gif"/><Relationship Id="rId5" Type="http://schemas.openxmlformats.org/officeDocument/2006/relationships/image" Target="../media/image71.png"/><Relationship Id="rId10" Type="http://schemas.openxmlformats.org/officeDocument/2006/relationships/image" Target="../media/image75.gif"/><Relationship Id="rId4" Type="http://schemas.openxmlformats.org/officeDocument/2006/relationships/image" Target="../media/image70.png"/><Relationship Id="rId9" Type="http://schemas.openxmlformats.org/officeDocument/2006/relationships/image" Target="../media/image74.png"/></Relationships>
</file>

<file path=ppt/slides/_rels/slide5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openxmlformats.org/officeDocument/2006/relationships/slide" Target="slide48.xml"/><Relationship Id="rId2" Type="http://schemas.openxmlformats.org/officeDocument/2006/relationships/audio" Target="../media/audio1.wav"/><Relationship Id="rId1" Type="http://schemas.openxmlformats.org/officeDocument/2006/relationships/slideLayout" Target="../slideLayouts/slideLayout108.xml"/><Relationship Id="rId6" Type="http://schemas.openxmlformats.org/officeDocument/2006/relationships/image" Target="../media/image72.png"/><Relationship Id="rId11" Type="http://schemas.openxmlformats.org/officeDocument/2006/relationships/image" Target="../media/image76.gif"/><Relationship Id="rId5" Type="http://schemas.openxmlformats.org/officeDocument/2006/relationships/image" Target="../media/image71.png"/><Relationship Id="rId10" Type="http://schemas.openxmlformats.org/officeDocument/2006/relationships/image" Target="../media/image75.gif"/><Relationship Id="rId4" Type="http://schemas.openxmlformats.org/officeDocument/2006/relationships/image" Target="../media/image70.png"/><Relationship Id="rId9" Type="http://schemas.openxmlformats.org/officeDocument/2006/relationships/image" Target="../media/image74.png"/></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20.xml"/><Relationship Id="rId6" Type="http://schemas.openxmlformats.org/officeDocument/2006/relationships/image" Target="../media/image21.svg"/><Relationship Id="rId5" Type="http://schemas.openxmlformats.org/officeDocument/2006/relationships/image" Target="../media/image19.png"/><Relationship Id="rId4" Type="http://schemas.openxmlformats.org/officeDocument/2006/relationships/image" Target="../media/image19.sv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48305" y="822842"/>
            <a:ext cx="9861524" cy="3170099"/>
          </a:xfrm>
          <a:prstGeom prst="rect">
            <a:avLst/>
          </a:prstGeom>
          <a:solidFill>
            <a:srgbClr val="EECFE1"/>
          </a:solidFill>
        </p:spPr>
        <p:txBody>
          <a:bodyPr wrap="square">
            <a:spAutoFit/>
          </a:bodyPr>
          <a:lstStyle/>
          <a:p>
            <a:r>
              <a:rPr lang="en-US" sz="4000" b="1" dirty="0" err="1">
                <a:solidFill>
                  <a:srgbClr val="0070C0"/>
                </a:solidFill>
                <a:latin typeface="Times New Roman" panose="02020603050405020304" pitchFamily="18" charset="0"/>
                <a:cs typeface="Times New Roman" panose="02020603050405020304" pitchFamily="18" charset="0"/>
              </a:rPr>
              <a:t>Kính</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gửi</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thầy</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cô</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bài</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smtClean="0">
                <a:solidFill>
                  <a:srgbClr val="0070C0"/>
                </a:solidFill>
                <a:latin typeface="Times New Roman" panose="02020603050405020304" pitchFamily="18" charset="0"/>
                <a:cs typeface="Times New Roman" panose="02020603050405020304" pitchFamily="18" charset="0"/>
              </a:rPr>
              <a:t>9 </a:t>
            </a:r>
            <a:r>
              <a:rPr lang="en-US" sz="4000" b="1" dirty="0" err="1">
                <a:solidFill>
                  <a:srgbClr val="0070C0"/>
                </a:solidFill>
                <a:latin typeface="Times New Roman" panose="02020603050405020304" pitchFamily="18" charset="0"/>
                <a:cs typeface="Times New Roman" panose="02020603050405020304" pitchFamily="18" charset="0"/>
              </a:rPr>
              <a:t>bộ</a:t>
            </a:r>
            <a:r>
              <a:rPr lang="en-US" sz="4000" b="1" dirty="0">
                <a:solidFill>
                  <a:srgbClr val="0070C0"/>
                </a:solidFill>
                <a:latin typeface="Times New Roman" panose="02020603050405020304" pitchFamily="18" charset="0"/>
                <a:cs typeface="Times New Roman" panose="02020603050405020304" pitchFamily="18" charset="0"/>
              </a:rPr>
              <a:t> CTST </a:t>
            </a:r>
            <a:r>
              <a:rPr lang="en-US" sz="4000" b="1" dirty="0" err="1">
                <a:solidFill>
                  <a:srgbClr val="0070C0"/>
                </a:solidFill>
                <a:latin typeface="Times New Roman" panose="02020603050405020304" pitchFamily="18" charset="0"/>
                <a:cs typeface="Times New Roman" panose="02020603050405020304" pitchFamily="18" charset="0"/>
              </a:rPr>
              <a:t>lớp</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smtClean="0">
                <a:solidFill>
                  <a:srgbClr val="0070C0"/>
                </a:solidFill>
                <a:latin typeface="Times New Roman" panose="02020603050405020304" pitchFamily="18" charset="0"/>
                <a:cs typeface="Times New Roman" panose="02020603050405020304" pitchFamily="18" charset="0"/>
              </a:rPr>
              <a:t>9</a:t>
            </a:r>
            <a:r>
              <a:rPr lang="en-US" sz="4000" b="1" dirty="0" smtClean="0">
                <a:solidFill>
                  <a:srgbClr val="0070C0"/>
                </a:solidFill>
                <a:latin typeface="Times New Roman" panose="02020603050405020304" pitchFamily="18" charset="0"/>
                <a:cs typeface="Times New Roman" panose="02020603050405020304" pitchFamily="18" charset="0"/>
              </a:rPr>
              <a:t>. ( </a:t>
            </a:r>
            <a:r>
              <a:rPr lang="en-US" sz="4000" b="1" dirty="0" err="1" smtClean="0">
                <a:solidFill>
                  <a:srgbClr val="0070C0"/>
                </a:solidFill>
                <a:latin typeface="Times New Roman" panose="02020603050405020304" pitchFamily="18" charset="0"/>
                <a:cs typeface="Times New Roman" panose="02020603050405020304" pitchFamily="18" charset="0"/>
              </a:rPr>
              <a:t>Bài</a:t>
            </a:r>
            <a:r>
              <a:rPr lang="en-US" sz="4000" b="1" dirty="0" smtClean="0">
                <a:solidFill>
                  <a:srgbClr val="0070C0"/>
                </a:solidFill>
                <a:latin typeface="Times New Roman" panose="02020603050405020304" pitchFamily="18" charset="0"/>
                <a:cs typeface="Times New Roman" panose="02020603050405020304" pitchFamily="18" charset="0"/>
              </a:rPr>
              <a:t> 10 </a:t>
            </a:r>
            <a:r>
              <a:rPr lang="en-US" sz="4000" b="1" dirty="0" err="1" smtClean="0">
                <a:solidFill>
                  <a:srgbClr val="0070C0"/>
                </a:solidFill>
                <a:latin typeface="Times New Roman" panose="02020603050405020304" pitchFamily="18" charset="0"/>
                <a:cs typeface="Times New Roman" panose="02020603050405020304" pitchFamily="18" charset="0"/>
              </a:rPr>
              <a:t>sẽ</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tiếp</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tục</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gửi</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thêm</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sau</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Mong</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thầy</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cô</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nhận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bài</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thực</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hiện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đúng</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như</a:t>
            </a:r>
            <a:r>
              <a:rPr lang="en-US" sz="4000" b="1" dirty="0">
                <a:solidFill>
                  <a:srgbClr val="0070C0"/>
                </a:solidFill>
                <a:latin typeface="Times New Roman" panose="02020603050405020304" pitchFamily="18" charset="0"/>
                <a:cs typeface="Times New Roman" panose="02020603050405020304" pitchFamily="18" charset="0"/>
              </a:rPr>
              <a:t> cam </a:t>
            </a:r>
            <a:r>
              <a:rPr lang="en-US" sz="4000" b="1" dirty="0" err="1">
                <a:solidFill>
                  <a:srgbClr val="0070C0"/>
                </a:solidFill>
                <a:latin typeface="Times New Roman" panose="02020603050405020304" pitchFamily="18" charset="0"/>
                <a:cs typeface="Times New Roman" panose="02020603050405020304" pitchFamily="18" charset="0"/>
              </a:rPr>
              <a:t>kết</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bảo</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mật</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tài</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liệu</a:t>
            </a:r>
            <a:r>
              <a:rPr lang="en-US" sz="4000" b="1" dirty="0" smtClean="0">
                <a:solidFill>
                  <a:srgbClr val="0070C0"/>
                </a:solidFill>
                <a:latin typeface="Times New Roman" panose="02020603050405020304" pitchFamily="18" charset="0"/>
                <a:cs typeface="Times New Roman" panose="02020603050405020304" pitchFamily="18" charset="0"/>
              </a:rPr>
              <a:t>.</a:t>
            </a:r>
          </a:p>
          <a:p>
            <a:pPr algn="ct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Trân</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trọng</a:t>
            </a:r>
            <a:r>
              <a:rPr lang="en-US" sz="4000" b="1" dirty="0" smtClean="0">
                <a:solidFill>
                  <a:srgbClr val="0070C0"/>
                </a:solidFill>
                <a:latin typeface="Times New Roman" panose="02020603050405020304" pitchFamily="18" charset="0"/>
                <a:cs typeface="Times New Roman" panose="02020603050405020304" pitchFamily="18" charset="0"/>
              </a:rPr>
              <a:t>!</a:t>
            </a:r>
            <a:endParaRPr lang="en-US" sz="40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9067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3B8DD1-8F10-8DE8-E02E-CA2B141A89A7}"/>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08645AB-296A-BE3D-882A-BAB1D9C1AD87}"/>
              </a:ext>
            </a:extLst>
          </p:cNvPr>
          <p:cNvSpPr txBox="1"/>
          <p:nvPr/>
        </p:nvSpPr>
        <p:spPr>
          <a:xfrm>
            <a:off x="2795428" y="101174"/>
            <a:ext cx="7529189" cy="584775"/>
          </a:xfrm>
          <a:prstGeom prst="rect">
            <a:avLst/>
          </a:prstGeom>
          <a:solidFill>
            <a:srgbClr val="FBCFB5"/>
          </a:solidFill>
        </p:spPr>
        <p:txBody>
          <a:bodyPr wrap="square" anchor="t">
            <a:sp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3200" b="1" i="0" u="none" strike="noStrike" kern="120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mn-cs"/>
              </a:rPr>
              <a:t>THẺ CHỈ DẪN</a:t>
            </a:r>
            <a:endParaRPr kumimoji="0" lang="en-SG" sz="3200" b="0" i="0" u="none" strike="noStrike" kern="120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mn-cs"/>
            </a:endParaRPr>
          </a:p>
        </p:txBody>
      </p:sp>
      <p:graphicFrame>
        <p:nvGraphicFramePr>
          <p:cNvPr id="4" name="Table 3">
            <a:extLst>
              <a:ext uri="{FF2B5EF4-FFF2-40B4-BE49-F238E27FC236}">
                <a16:creationId xmlns:a16="http://schemas.microsoft.com/office/drawing/2014/main" id="{E4078F2F-B648-5105-0DBE-CB86B7778B98}"/>
              </a:ext>
            </a:extLst>
          </p:cNvPr>
          <p:cNvGraphicFramePr>
            <a:graphicFrameLocks noGrp="1"/>
          </p:cNvGraphicFramePr>
          <p:nvPr>
            <p:extLst>
              <p:ext uri="{D42A27DB-BD31-4B8C-83A1-F6EECF244321}">
                <p14:modId xmlns:p14="http://schemas.microsoft.com/office/powerpoint/2010/main" val="1015538313"/>
              </p:ext>
            </p:extLst>
          </p:nvPr>
        </p:nvGraphicFramePr>
        <p:xfrm>
          <a:off x="100208" y="811208"/>
          <a:ext cx="11949830" cy="5945616"/>
        </p:xfrm>
        <a:graphic>
          <a:graphicData uri="http://schemas.openxmlformats.org/drawingml/2006/table">
            <a:tbl>
              <a:tblPr firstRow="1" firstCol="1" bandRow="1">
                <a:tableStyleId>{1FECB4D8-DB02-4DC6-A0A2-4F2EBAE1DC90}</a:tableStyleId>
              </a:tblPr>
              <a:tblGrid>
                <a:gridCol w="7878936">
                  <a:extLst>
                    <a:ext uri="{9D8B030D-6E8A-4147-A177-3AD203B41FA5}">
                      <a16:colId xmlns:a16="http://schemas.microsoft.com/office/drawing/2014/main" val="3681069907"/>
                    </a:ext>
                  </a:extLst>
                </a:gridCol>
                <a:gridCol w="4070894">
                  <a:extLst>
                    <a:ext uri="{9D8B030D-6E8A-4147-A177-3AD203B41FA5}">
                      <a16:colId xmlns:a16="http://schemas.microsoft.com/office/drawing/2014/main" val="2703620937"/>
                    </a:ext>
                  </a:extLst>
                </a:gridCol>
              </a:tblGrid>
              <a:tr h="495468">
                <a:tc>
                  <a:txBody>
                    <a:bodyPr/>
                    <a:lstStyle/>
                    <a:p>
                      <a:pPr algn="ctr">
                        <a:lnSpc>
                          <a:spcPct val="100000"/>
                        </a:lnSpc>
                        <a:spcAft>
                          <a:spcPts val="800"/>
                        </a:spcAft>
                      </a:pPr>
                      <a:r>
                        <a:rPr lang="vi-VN" sz="3200" b="1" dirty="0">
                          <a:solidFill>
                            <a:schemeClr val="tx1"/>
                          </a:solidFill>
                          <a:effectLst/>
                          <a:latin typeface="+mj-lt"/>
                        </a:rPr>
                        <a:t>Chiến lược đọc</a:t>
                      </a:r>
                      <a:endParaRPr lang="en-SG" sz="2800" b="1" dirty="0">
                        <a:solidFill>
                          <a:schemeClr val="tx1"/>
                        </a:solidFill>
                        <a:effectLst/>
                        <a:latin typeface="+mj-lt"/>
                        <a:ea typeface="Calibri" panose="020F0502020204030204" pitchFamily="34" charset="0"/>
                        <a:cs typeface="Times New Roman" panose="02020603050405020304" pitchFamily="18" charset="0"/>
                      </a:endParaRPr>
                    </a:p>
                  </a:txBody>
                  <a:tcPr marL="30912" marR="30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3200" b="1" dirty="0">
                          <a:solidFill>
                            <a:schemeClr val="tx1"/>
                          </a:solidFill>
                          <a:effectLst/>
                          <a:latin typeface="+mj-lt"/>
                        </a:rPr>
                        <a:t>Nội dung</a:t>
                      </a:r>
                      <a:endParaRPr lang="en-SG" sz="2800" b="1" dirty="0">
                        <a:solidFill>
                          <a:schemeClr val="tx1"/>
                        </a:solidFill>
                        <a:effectLst/>
                        <a:latin typeface="+mj-lt"/>
                        <a:ea typeface="Calibri" panose="020F0502020204030204" pitchFamily="34" charset="0"/>
                        <a:cs typeface="Times New Roman" panose="02020603050405020304" pitchFamily="18" charset="0"/>
                      </a:endParaRPr>
                    </a:p>
                  </a:txBody>
                  <a:tcPr marL="30912" marR="30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a16="http://schemas.microsoft.com/office/drawing/2014/main" val="2088141376"/>
                  </a:ext>
                </a:extLst>
              </a:tr>
              <a:tr h="1981872">
                <a:tc>
                  <a:txBody>
                    <a:bodyPr/>
                    <a:lstStyle/>
                    <a:p>
                      <a:pPr algn="just">
                        <a:lnSpc>
                          <a:spcPct val="100000"/>
                        </a:lnSpc>
                        <a:spcAft>
                          <a:spcPts val="800"/>
                        </a:spcAft>
                      </a:pPr>
                      <a:r>
                        <a:rPr lang="vi-VN" sz="3200" b="1" dirty="0">
                          <a:solidFill>
                            <a:schemeClr val="tx1"/>
                          </a:solidFill>
                          <a:effectLst/>
                          <a:latin typeface="+mj-lt"/>
                        </a:rPr>
                        <a:t>Tưởng tượng: </a:t>
                      </a:r>
                      <a:r>
                        <a:rPr lang="vi-VN" sz="3200" b="0" dirty="0">
                          <a:solidFill>
                            <a:schemeClr val="tx1"/>
                          </a:solidFill>
                          <a:effectLst/>
                          <a:latin typeface="+mj-lt"/>
                        </a:rPr>
                        <a:t>Qua các chỉ dẫn sân khấu và lời thoại của nhân vật, em hình dung cuộc gặp gỡ giữa Rô-mê-ô và Giu-li-ét diễn ra trong không gian, thời gian như thế nào?</a:t>
                      </a:r>
                      <a:endParaRPr lang="en-SG" sz="2800" b="0" dirty="0">
                        <a:solidFill>
                          <a:schemeClr val="tx1"/>
                        </a:solidFill>
                        <a:effectLst/>
                        <a:latin typeface="+mj-lt"/>
                        <a:ea typeface="Calibri" panose="020F0502020204030204" pitchFamily="34" charset="0"/>
                        <a:cs typeface="Times New Roman" panose="02020603050405020304" pitchFamily="18" charset="0"/>
                      </a:endParaRPr>
                    </a:p>
                  </a:txBody>
                  <a:tcPr marL="30912" marR="30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b="0" dirty="0">
                        <a:solidFill>
                          <a:schemeClr val="tx1"/>
                        </a:solidFill>
                        <a:effectLst/>
                        <a:latin typeface="+mj-lt"/>
                        <a:ea typeface="Calibri" panose="020F0502020204030204" pitchFamily="34" charset="0"/>
                        <a:cs typeface="Times New Roman" panose="02020603050405020304" pitchFamily="18" charset="0"/>
                      </a:endParaRPr>
                    </a:p>
                  </a:txBody>
                  <a:tcPr marL="30912" marR="30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0555575"/>
                  </a:ext>
                </a:extLst>
              </a:tr>
              <a:tr h="2477340">
                <a:tc>
                  <a:txBody>
                    <a:bodyPr/>
                    <a:lstStyle/>
                    <a:p>
                      <a:pPr algn="just">
                        <a:lnSpc>
                          <a:spcPct val="100000"/>
                        </a:lnSpc>
                        <a:spcAft>
                          <a:spcPts val="800"/>
                        </a:spcAft>
                      </a:pPr>
                      <a:r>
                        <a:rPr lang="vi-VN" sz="3200" b="1" dirty="0">
                          <a:solidFill>
                            <a:schemeClr val="tx1"/>
                          </a:solidFill>
                          <a:effectLst/>
                          <a:latin typeface="+mj-lt"/>
                        </a:rPr>
                        <a:t>Suy luận: </a:t>
                      </a:r>
                      <a:r>
                        <a:rPr lang="vi-VN" sz="3200" b="0" dirty="0">
                          <a:solidFill>
                            <a:schemeClr val="tx1"/>
                          </a:solidFill>
                          <a:effectLst/>
                          <a:latin typeface="+mj-lt"/>
                        </a:rPr>
                        <a:t>Vì sao cả Rô-mê-ô và Giu-li-ét đều ái ngại về cái tên gắn với dòng họ của mình, thậm chí muốn khước từ nó?</a:t>
                      </a:r>
                      <a:endParaRPr lang="en-SG" sz="2800" b="0" dirty="0">
                        <a:solidFill>
                          <a:schemeClr val="tx1"/>
                        </a:solidFill>
                        <a:effectLst/>
                        <a:latin typeface="+mj-lt"/>
                        <a:ea typeface="Calibri" panose="020F0502020204030204" pitchFamily="34" charset="0"/>
                        <a:cs typeface="Times New Roman" panose="02020603050405020304" pitchFamily="18" charset="0"/>
                      </a:endParaRPr>
                    </a:p>
                  </a:txBody>
                  <a:tcPr marL="30912" marR="30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b="0" dirty="0">
                        <a:solidFill>
                          <a:schemeClr val="tx1"/>
                        </a:solidFill>
                        <a:effectLst/>
                        <a:latin typeface="+mj-lt"/>
                        <a:ea typeface="Calibri" panose="020F0502020204030204" pitchFamily="34" charset="0"/>
                        <a:cs typeface="Times New Roman" panose="02020603050405020304" pitchFamily="18" charset="0"/>
                      </a:endParaRPr>
                    </a:p>
                  </a:txBody>
                  <a:tcPr marL="30912" marR="30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2822466"/>
                  </a:ext>
                </a:extLst>
              </a:tr>
              <a:tr h="990936">
                <a:tc>
                  <a:txBody>
                    <a:bodyPr/>
                    <a:lstStyle/>
                    <a:p>
                      <a:pPr algn="just">
                        <a:lnSpc>
                          <a:spcPct val="100000"/>
                        </a:lnSpc>
                        <a:spcAft>
                          <a:spcPts val="800"/>
                        </a:spcAft>
                      </a:pPr>
                      <a:r>
                        <a:rPr lang="vi-VN" sz="3200" b="1" dirty="0">
                          <a:solidFill>
                            <a:schemeClr val="tx1"/>
                          </a:solidFill>
                          <a:effectLst/>
                          <a:latin typeface="+mj-lt"/>
                        </a:rPr>
                        <a:t>Suy luận: </a:t>
                      </a:r>
                      <a:r>
                        <a:rPr lang="vi-VN" sz="3200" b="0" dirty="0">
                          <a:solidFill>
                            <a:schemeClr val="tx1"/>
                          </a:solidFill>
                          <a:effectLst/>
                          <a:latin typeface="+mj-lt"/>
                        </a:rPr>
                        <a:t>Trong các lời thoại của Rô-mê-ô và Giu-li-ét ở phần này, “họ” là ai?</a:t>
                      </a:r>
                      <a:endParaRPr lang="en-SG" sz="2800" b="0" dirty="0">
                        <a:solidFill>
                          <a:schemeClr val="tx1"/>
                        </a:solidFill>
                        <a:effectLst/>
                        <a:latin typeface="+mj-lt"/>
                        <a:ea typeface="Calibri" panose="020F0502020204030204" pitchFamily="34" charset="0"/>
                        <a:cs typeface="Times New Roman" panose="02020603050405020304" pitchFamily="18" charset="0"/>
                      </a:endParaRPr>
                    </a:p>
                  </a:txBody>
                  <a:tcPr marL="30912" marR="30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b="0" dirty="0">
                        <a:solidFill>
                          <a:schemeClr val="tx1"/>
                        </a:solidFill>
                        <a:effectLst/>
                        <a:latin typeface="+mj-lt"/>
                        <a:ea typeface="Calibri" panose="020F0502020204030204" pitchFamily="34" charset="0"/>
                        <a:cs typeface="Times New Roman" panose="02020603050405020304" pitchFamily="18" charset="0"/>
                      </a:endParaRPr>
                    </a:p>
                  </a:txBody>
                  <a:tcPr marL="30912" marR="30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5119610"/>
                  </a:ext>
                </a:extLst>
              </a:tr>
            </a:tbl>
          </a:graphicData>
        </a:graphic>
      </p:graphicFrame>
    </p:spTree>
    <p:extLst>
      <p:ext uri="{BB962C8B-B14F-4D97-AF65-F5344CB8AC3E}">
        <p14:creationId xmlns:p14="http://schemas.microsoft.com/office/powerpoint/2010/main" val="2257948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FDF0D-6039-A557-0F99-37C1574EC95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83680A1-0D1B-6808-09B1-757353F122E8}"/>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6555F73-C0CE-AB32-99F4-35966899C253}"/>
              </a:ext>
            </a:extLst>
          </p:cNvPr>
          <p:cNvSpPr txBox="1"/>
          <p:nvPr/>
        </p:nvSpPr>
        <p:spPr>
          <a:xfrm>
            <a:off x="2795428" y="101174"/>
            <a:ext cx="7529189" cy="584775"/>
          </a:xfrm>
          <a:prstGeom prst="rect">
            <a:avLst/>
          </a:prstGeom>
          <a:solidFill>
            <a:srgbClr val="FBCFB5"/>
          </a:solidFill>
        </p:spPr>
        <p:txBody>
          <a:bodyPr wrap="square" anchor="t">
            <a:sp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3200" b="1" i="0" u="none" strike="noStrike" kern="120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mn-cs"/>
              </a:rPr>
              <a:t>THẺ CHỈ DẪN</a:t>
            </a:r>
            <a:endParaRPr kumimoji="0" lang="en-SG" sz="3200" b="0" i="0" u="none" strike="noStrike" kern="120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mn-cs"/>
            </a:endParaRPr>
          </a:p>
        </p:txBody>
      </p:sp>
      <p:graphicFrame>
        <p:nvGraphicFramePr>
          <p:cNvPr id="4" name="Table 3">
            <a:extLst>
              <a:ext uri="{FF2B5EF4-FFF2-40B4-BE49-F238E27FC236}">
                <a16:creationId xmlns:a16="http://schemas.microsoft.com/office/drawing/2014/main" id="{B9DC68D1-7A17-AEB2-719E-6F95A4671BDB}"/>
              </a:ext>
            </a:extLst>
          </p:cNvPr>
          <p:cNvGraphicFramePr>
            <a:graphicFrameLocks noGrp="1"/>
          </p:cNvGraphicFramePr>
          <p:nvPr>
            <p:extLst>
              <p:ext uri="{D42A27DB-BD31-4B8C-83A1-F6EECF244321}">
                <p14:modId xmlns:p14="http://schemas.microsoft.com/office/powerpoint/2010/main" val="1943159821"/>
              </p:ext>
            </p:extLst>
          </p:nvPr>
        </p:nvGraphicFramePr>
        <p:xfrm>
          <a:off x="100208" y="811208"/>
          <a:ext cx="11949830" cy="5945616"/>
        </p:xfrm>
        <a:graphic>
          <a:graphicData uri="http://schemas.openxmlformats.org/drawingml/2006/table">
            <a:tbl>
              <a:tblPr firstRow="1" firstCol="1" bandRow="1">
                <a:tableStyleId>{1FECB4D8-DB02-4DC6-A0A2-4F2EBAE1DC90}</a:tableStyleId>
              </a:tblPr>
              <a:tblGrid>
                <a:gridCol w="7878936">
                  <a:extLst>
                    <a:ext uri="{9D8B030D-6E8A-4147-A177-3AD203B41FA5}">
                      <a16:colId xmlns:a16="http://schemas.microsoft.com/office/drawing/2014/main" val="3681069907"/>
                    </a:ext>
                  </a:extLst>
                </a:gridCol>
                <a:gridCol w="4070894">
                  <a:extLst>
                    <a:ext uri="{9D8B030D-6E8A-4147-A177-3AD203B41FA5}">
                      <a16:colId xmlns:a16="http://schemas.microsoft.com/office/drawing/2014/main" val="2703620937"/>
                    </a:ext>
                  </a:extLst>
                </a:gridCol>
              </a:tblGrid>
              <a:tr h="495468">
                <a:tc>
                  <a:txBody>
                    <a:bodyPr/>
                    <a:lstStyle/>
                    <a:p>
                      <a:pPr algn="ctr">
                        <a:lnSpc>
                          <a:spcPct val="100000"/>
                        </a:lnSpc>
                        <a:spcAft>
                          <a:spcPts val="800"/>
                        </a:spcAft>
                      </a:pPr>
                      <a:r>
                        <a:rPr lang="vi-VN" sz="3200" b="1" dirty="0">
                          <a:solidFill>
                            <a:schemeClr val="tx1"/>
                          </a:solidFill>
                          <a:effectLst/>
                          <a:latin typeface="+mj-lt"/>
                        </a:rPr>
                        <a:t>Chiến lược đọc</a:t>
                      </a:r>
                      <a:endParaRPr lang="en-SG" sz="2800" b="1" dirty="0">
                        <a:solidFill>
                          <a:schemeClr val="tx1"/>
                        </a:solidFill>
                        <a:effectLst/>
                        <a:latin typeface="+mj-lt"/>
                        <a:ea typeface="Calibri" panose="020F0502020204030204" pitchFamily="34" charset="0"/>
                        <a:cs typeface="Times New Roman" panose="02020603050405020304" pitchFamily="18" charset="0"/>
                      </a:endParaRPr>
                    </a:p>
                  </a:txBody>
                  <a:tcPr marL="30912" marR="30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3200" b="1" dirty="0">
                          <a:solidFill>
                            <a:schemeClr val="tx1"/>
                          </a:solidFill>
                          <a:effectLst/>
                          <a:latin typeface="+mj-lt"/>
                        </a:rPr>
                        <a:t>Nội dung</a:t>
                      </a:r>
                      <a:endParaRPr lang="en-SG" sz="2800" b="1" dirty="0">
                        <a:solidFill>
                          <a:schemeClr val="tx1"/>
                        </a:solidFill>
                        <a:effectLst/>
                        <a:latin typeface="+mj-lt"/>
                        <a:ea typeface="Calibri" panose="020F0502020204030204" pitchFamily="34" charset="0"/>
                        <a:cs typeface="Times New Roman" panose="02020603050405020304" pitchFamily="18" charset="0"/>
                      </a:endParaRPr>
                    </a:p>
                  </a:txBody>
                  <a:tcPr marL="30912" marR="30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a16="http://schemas.microsoft.com/office/drawing/2014/main" val="2088141376"/>
                  </a:ext>
                </a:extLst>
              </a:tr>
              <a:tr h="1981872">
                <a:tc>
                  <a:txBody>
                    <a:bodyPr/>
                    <a:lstStyle/>
                    <a:p>
                      <a:pPr algn="just">
                        <a:lnSpc>
                          <a:spcPct val="100000"/>
                        </a:lnSpc>
                        <a:spcAft>
                          <a:spcPts val="800"/>
                        </a:spcAft>
                      </a:pPr>
                      <a:r>
                        <a:rPr lang="vi-VN" sz="3200" b="1" dirty="0">
                          <a:solidFill>
                            <a:schemeClr val="tx1"/>
                          </a:solidFill>
                          <a:effectLst/>
                          <a:latin typeface="+mj-lt"/>
                        </a:rPr>
                        <a:t>Tưởng tượng: </a:t>
                      </a:r>
                      <a:r>
                        <a:rPr lang="vi-VN" sz="3200" b="0" dirty="0">
                          <a:solidFill>
                            <a:schemeClr val="tx1"/>
                          </a:solidFill>
                          <a:effectLst/>
                          <a:latin typeface="+mj-lt"/>
                        </a:rPr>
                        <a:t>Qua các chỉ dẫn sân khấu và lời thoại của nhân vật, em hình dung cuộc gặp gỡ giữa Rô-mê-ô và Giu-li-ét diễn ra trong không gian, thời gian như thế nào?</a:t>
                      </a:r>
                      <a:endParaRPr lang="en-SG" sz="2800" b="0" dirty="0">
                        <a:solidFill>
                          <a:schemeClr val="tx1"/>
                        </a:solidFill>
                        <a:effectLst/>
                        <a:latin typeface="+mj-lt"/>
                        <a:ea typeface="Calibri" panose="020F0502020204030204" pitchFamily="34" charset="0"/>
                        <a:cs typeface="Times New Roman" panose="02020603050405020304" pitchFamily="18" charset="0"/>
                      </a:endParaRPr>
                    </a:p>
                  </a:txBody>
                  <a:tcPr marL="30912" marR="30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b="0" dirty="0">
                        <a:solidFill>
                          <a:schemeClr val="tx1"/>
                        </a:solidFill>
                        <a:effectLst/>
                        <a:latin typeface="+mj-lt"/>
                      </a:endParaRPr>
                    </a:p>
                    <a:p>
                      <a:pPr algn="just">
                        <a:lnSpc>
                          <a:spcPct val="100000"/>
                        </a:lnSpc>
                        <a:spcAft>
                          <a:spcPts val="800"/>
                        </a:spcAft>
                      </a:pPr>
                      <a:r>
                        <a:rPr lang="vi-VN" sz="3200" b="0" dirty="0">
                          <a:solidFill>
                            <a:schemeClr val="tx1"/>
                          </a:solidFill>
                          <a:effectLst/>
                          <a:latin typeface="+mj-lt"/>
                        </a:rPr>
                        <a:t> </a:t>
                      </a:r>
                      <a:endParaRPr lang="en-SG" sz="2800" b="0" dirty="0">
                        <a:solidFill>
                          <a:schemeClr val="tx1"/>
                        </a:solidFill>
                        <a:effectLst/>
                        <a:latin typeface="+mj-lt"/>
                        <a:ea typeface="Calibri" panose="020F0502020204030204" pitchFamily="34" charset="0"/>
                        <a:cs typeface="Times New Roman" panose="02020603050405020304" pitchFamily="18" charset="0"/>
                      </a:endParaRPr>
                    </a:p>
                  </a:txBody>
                  <a:tcPr marL="30912" marR="30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0555575"/>
                  </a:ext>
                </a:extLst>
              </a:tr>
              <a:tr h="2477340">
                <a:tc>
                  <a:txBody>
                    <a:bodyPr/>
                    <a:lstStyle/>
                    <a:p>
                      <a:pPr algn="just">
                        <a:lnSpc>
                          <a:spcPct val="100000"/>
                        </a:lnSpc>
                        <a:spcAft>
                          <a:spcPts val="800"/>
                        </a:spcAft>
                      </a:pPr>
                      <a:r>
                        <a:rPr lang="vi-VN" sz="3200" b="1" dirty="0">
                          <a:solidFill>
                            <a:schemeClr val="tx1"/>
                          </a:solidFill>
                          <a:effectLst/>
                          <a:latin typeface="+mj-lt"/>
                        </a:rPr>
                        <a:t>Suy luận: </a:t>
                      </a:r>
                      <a:r>
                        <a:rPr lang="vi-VN" sz="3200" b="0" dirty="0">
                          <a:solidFill>
                            <a:schemeClr val="tx1"/>
                          </a:solidFill>
                          <a:effectLst/>
                          <a:latin typeface="+mj-lt"/>
                        </a:rPr>
                        <a:t>Vì sao cả Rô-mê-ô và Giu-li-ét đều ái ngại về cái tên gắn với dòng họ của mình, thậm chí muốn khước từ nó?</a:t>
                      </a:r>
                      <a:endParaRPr lang="en-SG" sz="2800" b="0" dirty="0">
                        <a:solidFill>
                          <a:schemeClr val="tx1"/>
                        </a:solidFill>
                        <a:effectLst/>
                        <a:latin typeface="+mj-lt"/>
                        <a:ea typeface="Calibri" panose="020F0502020204030204" pitchFamily="34" charset="0"/>
                        <a:cs typeface="Times New Roman" panose="02020603050405020304" pitchFamily="18" charset="0"/>
                      </a:endParaRPr>
                    </a:p>
                  </a:txBody>
                  <a:tcPr marL="30912" marR="30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b="0" dirty="0">
                        <a:solidFill>
                          <a:schemeClr val="tx1"/>
                        </a:solidFill>
                        <a:effectLst/>
                        <a:latin typeface="+mj-lt"/>
                        <a:ea typeface="Calibri" panose="020F0502020204030204" pitchFamily="34" charset="0"/>
                        <a:cs typeface="Times New Roman" panose="02020603050405020304" pitchFamily="18" charset="0"/>
                      </a:endParaRPr>
                    </a:p>
                  </a:txBody>
                  <a:tcPr marL="30912" marR="30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2822466"/>
                  </a:ext>
                </a:extLst>
              </a:tr>
              <a:tr h="990936">
                <a:tc>
                  <a:txBody>
                    <a:bodyPr/>
                    <a:lstStyle/>
                    <a:p>
                      <a:pPr algn="just">
                        <a:lnSpc>
                          <a:spcPct val="100000"/>
                        </a:lnSpc>
                        <a:spcAft>
                          <a:spcPts val="800"/>
                        </a:spcAft>
                      </a:pPr>
                      <a:r>
                        <a:rPr lang="vi-VN" sz="3200" b="1" dirty="0">
                          <a:solidFill>
                            <a:schemeClr val="tx1"/>
                          </a:solidFill>
                          <a:effectLst/>
                          <a:latin typeface="+mj-lt"/>
                        </a:rPr>
                        <a:t>Suy luận: </a:t>
                      </a:r>
                      <a:r>
                        <a:rPr lang="vi-VN" sz="3200" b="0" dirty="0">
                          <a:solidFill>
                            <a:schemeClr val="tx1"/>
                          </a:solidFill>
                          <a:effectLst/>
                          <a:latin typeface="+mj-lt"/>
                        </a:rPr>
                        <a:t>Trong các lời thoại của Rô-mê-ô và Giu-li-ét ở phần này, “họ” là ai?</a:t>
                      </a:r>
                      <a:endParaRPr lang="en-SG" sz="2800" b="0" dirty="0">
                        <a:solidFill>
                          <a:schemeClr val="tx1"/>
                        </a:solidFill>
                        <a:effectLst/>
                        <a:latin typeface="+mj-lt"/>
                        <a:ea typeface="Calibri" panose="020F0502020204030204" pitchFamily="34" charset="0"/>
                        <a:cs typeface="Times New Roman" panose="02020603050405020304" pitchFamily="18" charset="0"/>
                      </a:endParaRPr>
                    </a:p>
                  </a:txBody>
                  <a:tcPr marL="30912" marR="30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b="0" dirty="0">
                        <a:solidFill>
                          <a:schemeClr val="tx1"/>
                        </a:solidFill>
                        <a:effectLst/>
                        <a:latin typeface="+mj-lt"/>
                        <a:ea typeface="Calibri" panose="020F0502020204030204" pitchFamily="34" charset="0"/>
                        <a:cs typeface="Times New Roman" panose="02020603050405020304" pitchFamily="18" charset="0"/>
                      </a:endParaRPr>
                    </a:p>
                  </a:txBody>
                  <a:tcPr marL="30912" marR="309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5119610"/>
                  </a:ext>
                </a:extLst>
              </a:tr>
            </a:tbl>
          </a:graphicData>
        </a:graphic>
      </p:graphicFrame>
      <p:sp>
        <p:nvSpPr>
          <p:cNvPr id="5" name="TextBox 4">
            <a:extLst>
              <a:ext uri="{FF2B5EF4-FFF2-40B4-BE49-F238E27FC236}">
                <a16:creationId xmlns:a16="http://schemas.microsoft.com/office/drawing/2014/main" id="{56F334D6-F8B7-7AB0-5BDA-C5E010CF49BC}"/>
              </a:ext>
            </a:extLst>
          </p:cNvPr>
          <p:cNvSpPr txBox="1"/>
          <p:nvPr/>
        </p:nvSpPr>
        <p:spPr>
          <a:xfrm>
            <a:off x="7994737" y="1497157"/>
            <a:ext cx="6093912" cy="11798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Thời gian: Ban đêm.</a:t>
            </a:r>
            <a:endParaRPr kumimoji="0" lang="en-SG" sz="2800" b="0" i="0" u="none" strike="noStrike" kern="0" cap="none" spc="0" normalizeH="0" baseline="0" noProof="0" dirty="0">
              <a:ln>
                <a:noFill/>
              </a:ln>
              <a:solidFill>
                <a:srgbClr val="191919"/>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Không gian: Vắng vẻ.</a:t>
            </a:r>
            <a:endParaRPr lang="en-SG" dirty="0"/>
          </a:p>
        </p:txBody>
      </p:sp>
      <p:sp>
        <p:nvSpPr>
          <p:cNvPr id="8" name="TextBox 7">
            <a:extLst>
              <a:ext uri="{FF2B5EF4-FFF2-40B4-BE49-F238E27FC236}">
                <a16:creationId xmlns:a16="http://schemas.microsoft.com/office/drawing/2014/main" id="{411F417D-BEFC-AAA0-79A0-E4ACD8B79052}"/>
              </a:ext>
            </a:extLst>
          </p:cNvPr>
          <p:cNvSpPr txBox="1"/>
          <p:nvPr/>
        </p:nvSpPr>
        <p:spPr>
          <a:xfrm>
            <a:off x="7969685" y="3272979"/>
            <a:ext cx="4097055"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Vì hai dòng họ của hai nhân vật có mối thù ghét nhau, chính họ đó sẽ khiến cả hai không thể đến được với nhau.</a:t>
            </a:r>
            <a:endParaRPr kumimoji="0" lang="en-SG" sz="28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6BF50417-C124-786D-AFFC-036EA43380C8}"/>
              </a:ext>
            </a:extLst>
          </p:cNvPr>
          <p:cNvSpPr txBox="1"/>
          <p:nvPr/>
        </p:nvSpPr>
        <p:spPr>
          <a:xfrm>
            <a:off x="7969685" y="5710499"/>
            <a:ext cx="4080353"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2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“Họ” là dòng họ, gia tộc hai bên.</a:t>
            </a:r>
            <a:endParaRPr kumimoji="0" lang="en-SG" sz="28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455099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A2EE9-F333-5B4C-401F-6DA005909A8F}"/>
            </a:ext>
          </a:extLst>
        </p:cNvPr>
        <p:cNvGrpSpPr/>
        <p:nvPr/>
      </p:nvGrpSpPr>
      <p:grpSpPr>
        <a:xfrm>
          <a:off x="0" y="0"/>
          <a:ext cx="0" cy="0"/>
          <a:chOff x="0" y="0"/>
          <a:chExt cx="0" cy="0"/>
        </a:xfrm>
      </p:grpSpPr>
      <p:sp>
        <p:nvSpPr>
          <p:cNvPr id="3" name="Google Shape;241;p36">
            <a:extLst>
              <a:ext uri="{FF2B5EF4-FFF2-40B4-BE49-F238E27FC236}">
                <a16:creationId xmlns:a16="http://schemas.microsoft.com/office/drawing/2014/main" id="{E4E4D6E8-FCBF-FBE8-66B3-FEAF6B11AAF3}"/>
              </a:ext>
            </a:extLst>
          </p:cNvPr>
          <p:cNvSpPr/>
          <p:nvPr/>
        </p:nvSpPr>
        <p:spPr>
          <a:xfrm>
            <a:off x="2159316" y="81648"/>
            <a:ext cx="7556883" cy="694667"/>
          </a:xfrm>
          <a:prstGeom prst="roundRect">
            <a:avLst>
              <a:gd name="adj" fmla="val 50000"/>
            </a:avLst>
          </a:prstGeom>
          <a:solidFill>
            <a:srgbClr val="FDF0F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 name="Google Shape;242;p36">
            <a:extLst>
              <a:ext uri="{FF2B5EF4-FFF2-40B4-BE49-F238E27FC236}">
                <a16:creationId xmlns:a16="http://schemas.microsoft.com/office/drawing/2014/main" id="{630FB528-E82F-7D00-C7B2-681E31800AB8}"/>
              </a:ext>
            </a:extLst>
          </p:cNvPr>
          <p:cNvSpPr txBox="1">
            <a:spLocks/>
          </p:cNvSpPr>
          <p:nvPr/>
        </p:nvSpPr>
        <p:spPr>
          <a:xfrm>
            <a:off x="865534" y="93616"/>
            <a:ext cx="10240800" cy="69466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150000"/>
              </a:lnSpc>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2. Tìm hiểu chung về tác giả, tác phẩm</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Google Shape;244;p36">
            <a:extLst>
              <a:ext uri="{FF2B5EF4-FFF2-40B4-BE49-F238E27FC236}">
                <a16:creationId xmlns:a16="http://schemas.microsoft.com/office/drawing/2014/main" id="{EFFA6563-D22D-10B9-2ED8-5C9691439672}"/>
              </a:ext>
            </a:extLst>
          </p:cNvPr>
          <p:cNvSpPr/>
          <p:nvPr/>
        </p:nvSpPr>
        <p:spPr>
          <a:xfrm>
            <a:off x="10382901" y="81648"/>
            <a:ext cx="723433" cy="694667"/>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rgbClr val="FE66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 name="Google Shape;245;p36">
            <a:extLst>
              <a:ext uri="{FF2B5EF4-FFF2-40B4-BE49-F238E27FC236}">
                <a16:creationId xmlns:a16="http://schemas.microsoft.com/office/drawing/2014/main" id="{D517D670-E73E-E5F0-3C62-C9EF6650D8B6}"/>
              </a:ext>
            </a:extLst>
          </p:cNvPr>
          <p:cNvSpPr/>
          <p:nvPr/>
        </p:nvSpPr>
        <p:spPr>
          <a:xfrm>
            <a:off x="10933700" y="909532"/>
            <a:ext cx="565400" cy="428867"/>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7" name="Google Shape;246;p36">
            <a:extLst>
              <a:ext uri="{FF2B5EF4-FFF2-40B4-BE49-F238E27FC236}">
                <a16:creationId xmlns:a16="http://schemas.microsoft.com/office/drawing/2014/main" id="{D05D0700-EF27-9F1D-234F-37DE953270FD}"/>
              </a:ext>
            </a:extLst>
          </p:cNvPr>
          <p:cNvSpPr/>
          <p:nvPr/>
        </p:nvSpPr>
        <p:spPr>
          <a:xfrm>
            <a:off x="801500" y="0"/>
            <a:ext cx="755867" cy="622833"/>
          </a:xfrm>
          <a:custGeom>
            <a:avLst/>
            <a:gdLst/>
            <a:ahLst/>
            <a:cxnLst/>
            <a:rect l="l" t="t" r="r" b="b"/>
            <a:pathLst>
              <a:path w="22676" h="18685" extrusionOk="0">
                <a:moveTo>
                  <a:pt x="18195" y="0"/>
                </a:moveTo>
                <a:cubicBezTo>
                  <a:pt x="15084" y="0"/>
                  <a:pt x="12016" y="4698"/>
                  <a:pt x="11125" y="7469"/>
                </a:cubicBezTo>
                <a:cubicBezTo>
                  <a:pt x="9183" y="5977"/>
                  <a:pt x="6459" y="4615"/>
                  <a:pt x="3773" y="4615"/>
                </a:cubicBezTo>
                <a:cubicBezTo>
                  <a:pt x="3559" y="4615"/>
                  <a:pt x="3345" y="4624"/>
                  <a:pt x="3131" y="4642"/>
                </a:cubicBezTo>
                <a:cubicBezTo>
                  <a:pt x="0" y="4915"/>
                  <a:pt x="31" y="7894"/>
                  <a:pt x="730" y="9839"/>
                </a:cubicBezTo>
                <a:cubicBezTo>
                  <a:pt x="1368" y="11542"/>
                  <a:pt x="2766" y="12909"/>
                  <a:pt x="4256" y="14064"/>
                </a:cubicBezTo>
                <a:cubicBezTo>
                  <a:pt x="5259" y="14855"/>
                  <a:pt x="6353" y="15645"/>
                  <a:pt x="7569" y="16223"/>
                </a:cubicBezTo>
                <a:cubicBezTo>
                  <a:pt x="9149" y="16952"/>
                  <a:pt x="10821" y="17469"/>
                  <a:pt x="12584" y="17834"/>
                </a:cubicBezTo>
                <a:cubicBezTo>
                  <a:pt x="13040" y="17925"/>
                  <a:pt x="14560" y="18320"/>
                  <a:pt x="17721" y="18685"/>
                </a:cubicBezTo>
                <a:cubicBezTo>
                  <a:pt x="18511" y="15493"/>
                  <a:pt x="19788" y="12362"/>
                  <a:pt x="20730" y="9201"/>
                </a:cubicBezTo>
                <a:cubicBezTo>
                  <a:pt x="21490" y="6739"/>
                  <a:pt x="22676" y="3122"/>
                  <a:pt x="20609" y="1086"/>
                </a:cubicBezTo>
                <a:cubicBezTo>
                  <a:pt x="19827" y="322"/>
                  <a:pt x="19009" y="0"/>
                  <a:pt x="18195" y="0"/>
                </a:cubicBezTo>
                <a:close/>
              </a:path>
            </a:pathLst>
          </a:custGeom>
          <a:solidFill>
            <a:srgbClr val="FE66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8" name="Google Shape;247;p36">
            <a:extLst>
              <a:ext uri="{FF2B5EF4-FFF2-40B4-BE49-F238E27FC236}">
                <a16:creationId xmlns:a16="http://schemas.microsoft.com/office/drawing/2014/main" id="{51FFDF9B-4DD0-9A6D-C425-EB29333C619F}"/>
              </a:ext>
            </a:extLst>
          </p:cNvPr>
          <p:cNvSpPr/>
          <p:nvPr/>
        </p:nvSpPr>
        <p:spPr>
          <a:xfrm>
            <a:off x="955318" y="953733"/>
            <a:ext cx="448233" cy="340500"/>
          </a:xfrm>
          <a:custGeom>
            <a:avLst/>
            <a:gdLst/>
            <a:ahLst/>
            <a:cxnLst/>
            <a:rect l="l" t="t" r="r" b="b"/>
            <a:pathLst>
              <a:path w="13447" h="10215" extrusionOk="0">
                <a:moveTo>
                  <a:pt x="8223" y="1"/>
                </a:moveTo>
                <a:cubicBezTo>
                  <a:pt x="8187" y="1"/>
                  <a:pt x="8152" y="1"/>
                  <a:pt x="8116" y="2"/>
                </a:cubicBezTo>
                <a:cubicBezTo>
                  <a:pt x="5897" y="62"/>
                  <a:pt x="5319" y="3041"/>
                  <a:pt x="5714" y="4044"/>
                </a:cubicBezTo>
                <a:cubicBezTo>
                  <a:pt x="4824" y="3529"/>
                  <a:pt x="3576" y="3161"/>
                  <a:pt x="2476" y="3161"/>
                </a:cubicBezTo>
                <a:cubicBezTo>
                  <a:pt x="1174" y="3161"/>
                  <a:pt x="80" y="3677"/>
                  <a:pt x="30" y="5078"/>
                </a:cubicBezTo>
                <a:cubicBezTo>
                  <a:pt x="0" y="6476"/>
                  <a:pt x="1368" y="7965"/>
                  <a:pt x="2705" y="8512"/>
                </a:cubicBezTo>
                <a:cubicBezTo>
                  <a:pt x="4559" y="9272"/>
                  <a:pt x="8024" y="10002"/>
                  <a:pt x="8997" y="10214"/>
                </a:cubicBezTo>
                <a:cubicBezTo>
                  <a:pt x="9812" y="6682"/>
                  <a:pt x="13447" y="1"/>
                  <a:pt x="8223" y="1"/>
                </a:cubicBezTo>
                <a:close/>
              </a:path>
            </a:pathLst>
          </a:custGeom>
          <a:solidFill>
            <a:srgbClr val="AC00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9" name="Google Shape;248;p36">
            <a:extLst>
              <a:ext uri="{FF2B5EF4-FFF2-40B4-BE49-F238E27FC236}">
                <a16:creationId xmlns:a16="http://schemas.microsoft.com/office/drawing/2014/main" id="{DC0BF8AE-084D-816D-B336-7341D7674633}"/>
              </a:ext>
            </a:extLst>
          </p:cNvPr>
          <p:cNvSpPr/>
          <p:nvPr/>
        </p:nvSpPr>
        <p:spPr>
          <a:xfrm>
            <a:off x="1721067" y="467115"/>
            <a:ext cx="299933" cy="309200"/>
          </a:xfrm>
          <a:custGeom>
            <a:avLst/>
            <a:gdLst/>
            <a:ahLst/>
            <a:cxnLst/>
            <a:rect l="l" t="t" r="r" b="b"/>
            <a:pathLst>
              <a:path w="8998" h="9276" extrusionOk="0">
                <a:moveTo>
                  <a:pt x="6879" y="0"/>
                </a:moveTo>
                <a:cubicBezTo>
                  <a:pt x="5270" y="0"/>
                  <a:pt x="5097" y="2794"/>
                  <a:pt x="5259" y="4249"/>
                </a:cubicBezTo>
                <a:cubicBezTo>
                  <a:pt x="4441" y="3851"/>
                  <a:pt x="3574" y="3582"/>
                  <a:pt x="2635" y="3582"/>
                </a:cubicBezTo>
                <a:cubicBezTo>
                  <a:pt x="2284" y="3582"/>
                  <a:pt x="1923" y="3620"/>
                  <a:pt x="1551" y="3702"/>
                </a:cubicBezTo>
                <a:cubicBezTo>
                  <a:pt x="608" y="3915"/>
                  <a:pt x="1" y="4462"/>
                  <a:pt x="244" y="5313"/>
                </a:cubicBezTo>
                <a:cubicBezTo>
                  <a:pt x="608" y="6559"/>
                  <a:pt x="2554" y="7380"/>
                  <a:pt x="3770" y="7897"/>
                </a:cubicBezTo>
                <a:cubicBezTo>
                  <a:pt x="4970" y="8411"/>
                  <a:pt x="6655" y="9275"/>
                  <a:pt x="8166" y="9275"/>
                </a:cubicBezTo>
                <a:cubicBezTo>
                  <a:pt x="8261" y="9275"/>
                  <a:pt x="8356" y="9272"/>
                  <a:pt x="8451" y="9265"/>
                </a:cubicBezTo>
                <a:cubicBezTo>
                  <a:pt x="8998" y="5100"/>
                  <a:pt x="8907" y="3034"/>
                  <a:pt x="8755" y="1787"/>
                </a:cubicBezTo>
                <a:cubicBezTo>
                  <a:pt x="8603" y="1088"/>
                  <a:pt x="8268" y="420"/>
                  <a:pt x="7569" y="146"/>
                </a:cubicBezTo>
                <a:cubicBezTo>
                  <a:pt x="7314" y="46"/>
                  <a:pt x="7085" y="0"/>
                  <a:pt x="6879" y="0"/>
                </a:cubicBezTo>
                <a:close/>
              </a:path>
            </a:pathLst>
          </a:custGeom>
          <a:solidFill>
            <a:srgbClr val="FDF0F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 name="Google Shape;249;p36">
            <a:extLst>
              <a:ext uri="{FF2B5EF4-FFF2-40B4-BE49-F238E27FC236}">
                <a16:creationId xmlns:a16="http://schemas.microsoft.com/office/drawing/2014/main" id="{22D86434-FEF9-16E9-9950-3280307A8B16}"/>
              </a:ext>
            </a:extLst>
          </p:cNvPr>
          <p:cNvSpPr/>
          <p:nvPr/>
        </p:nvSpPr>
        <p:spPr>
          <a:xfrm>
            <a:off x="9921167" y="645266"/>
            <a:ext cx="256767" cy="263100"/>
          </a:xfrm>
          <a:custGeom>
            <a:avLst/>
            <a:gdLst/>
            <a:ahLst/>
            <a:cxnLst/>
            <a:rect l="l" t="t" r="r" b="b"/>
            <a:pathLst>
              <a:path w="7703" h="7893" extrusionOk="0">
                <a:moveTo>
                  <a:pt x="1716" y="1"/>
                </a:moveTo>
                <a:cubicBezTo>
                  <a:pt x="1194" y="1"/>
                  <a:pt x="718" y="458"/>
                  <a:pt x="456" y="902"/>
                </a:cubicBezTo>
                <a:cubicBezTo>
                  <a:pt x="91" y="1479"/>
                  <a:pt x="0" y="2178"/>
                  <a:pt x="31" y="2908"/>
                </a:cubicBezTo>
                <a:cubicBezTo>
                  <a:pt x="31" y="3364"/>
                  <a:pt x="31" y="3880"/>
                  <a:pt x="152" y="4367"/>
                </a:cubicBezTo>
                <a:cubicBezTo>
                  <a:pt x="304" y="4975"/>
                  <a:pt x="517" y="5613"/>
                  <a:pt x="821" y="6190"/>
                </a:cubicBezTo>
                <a:cubicBezTo>
                  <a:pt x="912" y="6342"/>
                  <a:pt x="1125" y="6889"/>
                  <a:pt x="1763" y="7893"/>
                </a:cubicBezTo>
                <a:cubicBezTo>
                  <a:pt x="2857" y="7406"/>
                  <a:pt x="4073" y="7041"/>
                  <a:pt x="5228" y="6616"/>
                </a:cubicBezTo>
                <a:cubicBezTo>
                  <a:pt x="6110" y="6251"/>
                  <a:pt x="7447" y="5765"/>
                  <a:pt x="7569" y="4701"/>
                </a:cubicBezTo>
                <a:cubicBezTo>
                  <a:pt x="7703" y="3473"/>
                  <a:pt x="6566" y="3081"/>
                  <a:pt x="5387" y="3081"/>
                </a:cubicBezTo>
                <a:cubicBezTo>
                  <a:pt x="4699" y="3081"/>
                  <a:pt x="3997" y="3215"/>
                  <a:pt x="3526" y="3394"/>
                </a:cubicBezTo>
                <a:cubicBezTo>
                  <a:pt x="3526" y="2391"/>
                  <a:pt x="3252" y="1175"/>
                  <a:pt x="2523" y="415"/>
                </a:cubicBezTo>
                <a:cubicBezTo>
                  <a:pt x="2257" y="119"/>
                  <a:pt x="1981" y="1"/>
                  <a:pt x="1716" y="1"/>
                </a:cubicBezTo>
                <a:close/>
              </a:path>
            </a:pathLst>
          </a:custGeom>
          <a:solidFill>
            <a:srgbClr val="FDF0F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pic>
        <p:nvPicPr>
          <p:cNvPr id="2" name="Picture 1" descr="A person writing on a book&#10;&#10;Description automatically generated">
            <a:extLst>
              <a:ext uri="{FF2B5EF4-FFF2-40B4-BE49-F238E27FC236}">
                <a16:creationId xmlns:a16="http://schemas.microsoft.com/office/drawing/2014/main" id="{C6FF6EF6-573B-929B-F8C5-23B8FAAE32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401" y="2436528"/>
            <a:ext cx="5406552" cy="4507107"/>
          </a:xfrm>
          <a:prstGeom prst="rect">
            <a:avLst/>
          </a:prstGeom>
        </p:spPr>
      </p:pic>
      <p:grpSp>
        <p:nvGrpSpPr>
          <p:cNvPr id="11" name="组合 15">
            <a:extLst>
              <a:ext uri="{FF2B5EF4-FFF2-40B4-BE49-F238E27FC236}">
                <a16:creationId xmlns:a16="http://schemas.microsoft.com/office/drawing/2014/main" id="{3E256F50-A3A5-0B70-22D9-B84A54372BCB}"/>
              </a:ext>
            </a:extLst>
          </p:cNvPr>
          <p:cNvGrpSpPr/>
          <p:nvPr/>
        </p:nvGrpSpPr>
        <p:grpSpPr>
          <a:xfrm>
            <a:off x="4364423" y="991416"/>
            <a:ext cx="7819875" cy="5534463"/>
            <a:chOff x="7375522" y="2403462"/>
            <a:chExt cx="3873506" cy="3873506"/>
          </a:xfrm>
        </p:grpSpPr>
        <p:pic>
          <p:nvPicPr>
            <p:cNvPr id="12" name="图片 14">
              <a:extLst>
                <a:ext uri="{FF2B5EF4-FFF2-40B4-BE49-F238E27FC236}">
                  <a16:creationId xmlns:a16="http://schemas.microsoft.com/office/drawing/2014/main" id="{00C9B687-788C-6FF0-B90E-7724528EB0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5522" y="2403462"/>
              <a:ext cx="3873506" cy="3873506"/>
            </a:xfrm>
            <a:prstGeom prst="rect">
              <a:avLst/>
            </a:prstGeom>
          </p:spPr>
        </p:pic>
        <p:sp>
          <p:nvSpPr>
            <p:cNvPr id="13" name="矩形 13">
              <a:extLst>
                <a:ext uri="{FF2B5EF4-FFF2-40B4-BE49-F238E27FC236}">
                  <a16:creationId xmlns:a16="http://schemas.microsoft.com/office/drawing/2014/main" id="{3ADA11DA-FCAA-FB21-0E60-2740FD4B6104}"/>
                </a:ext>
              </a:extLst>
            </p:cNvPr>
            <p:cNvSpPr/>
            <p:nvPr/>
          </p:nvSpPr>
          <p:spPr>
            <a:xfrm>
              <a:off x="8542339" y="3429000"/>
              <a:ext cx="1797050" cy="152926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字魂95号-手刻宋" panose="00000500000000000000" pitchFamily="2" charset="-122"/>
                <a:cs typeface="+mn-cs"/>
                <a:sym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000000">
                    <a:lumMod val="75000"/>
                    <a:lumOff val="25000"/>
                  </a:srgbClr>
                </a:solidFill>
                <a:effectLst/>
                <a:uLnTx/>
                <a:uFillTx/>
                <a:latin typeface="Arial"/>
                <a:ea typeface="宋体" panose="02010600030101010101" pitchFamily="2" charset="-122"/>
                <a:cs typeface="+mn-cs"/>
              </a:endParaRPr>
            </a:p>
          </p:txBody>
        </p:sp>
      </p:grpSp>
      <p:sp>
        <p:nvSpPr>
          <p:cNvPr id="15" name="TextBox 14">
            <a:extLst>
              <a:ext uri="{FF2B5EF4-FFF2-40B4-BE49-F238E27FC236}">
                <a16:creationId xmlns:a16="http://schemas.microsoft.com/office/drawing/2014/main" id="{7F1D87E0-F0B4-3308-95B8-60FC46F27A87}"/>
              </a:ext>
            </a:extLst>
          </p:cNvPr>
          <p:cNvSpPr txBox="1"/>
          <p:nvPr/>
        </p:nvSpPr>
        <p:spPr>
          <a:xfrm>
            <a:off x="6138215" y="1993519"/>
            <a:ext cx="4258044" cy="3046988"/>
          </a:xfrm>
          <a:prstGeom prst="rect">
            <a:avLst/>
          </a:prstGeom>
          <a:noFill/>
        </p:spPr>
        <p:txBody>
          <a:bodyPr wrap="square">
            <a:spAutoFit/>
          </a:bodyPr>
          <a:lstStyle/>
          <a:p>
            <a:r>
              <a:rPr lang="vi-VN" sz="4800" dirty="0">
                <a:latin typeface="+mj-lt"/>
              </a:rPr>
              <a:t>Giới thiệu vài nét về tác giả, tác phẩm theo </a:t>
            </a:r>
            <a:r>
              <a:rPr lang="vi-VN" sz="4800" b="1" dirty="0">
                <a:latin typeface="+mj-lt"/>
              </a:rPr>
              <a:t>PHT số 1</a:t>
            </a:r>
            <a:endParaRPr lang="en-SG" sz="4800" dirty="0">
              <a:latin typeface="+mj-lt"/>
            </a:endParaRPr>
          </a:p>
        </p:txBody>
      </p:sp>
    </p:spTree>
    <p:extLst>
      <p:ext uri="{BB962C8B-B14F-4D97-AF65-F5344CB8AC3E}">
        <p14:creationId xmlns:p14="http://schemas.microsoft.com/office/powerpoint/2010/main" val="220968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0996F-10EF-DDF6-EC45-73F4444916FB}"/>
              </a:ext>
            </a:extLst>
          </p:cNvPr>
          <p:cNvSpPr>
            <a:spLocks noGrp="1"/>
          </p:cNvSpPr>
          <p:nvPr>
            <p:ph type="title"/>
          </p:nvPr>
        </p:nvSpPr>
        <p:spPr/>
        <p:txBody>
          <a:bodyPr/>
          <a:lstStyle/>
          <a:p>
            <a:endParaRPr lang="en-SG"/>
          </a:p>
        </p:txBody>
      </p:sp>
      <p:pic>
        <p:nvPicPr>
          <p:cNvPr id="3" name="Picture 2">
            <a:extLst>
              <a:ext uri="{FF2B5EF4-FFF2-40B4-BE49-F238E27FC236}">
                <a16:creationId xmlns:a16="http://schemas.microsoft.com/office/drawing/2014/main" id="{431B534F-0BDA-57CA-B919-E260777BD52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3036911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sp>
        <p:nvSpPr>
          <p:cNvPr id="2361" name="Google Shape;2361;p45"/>
          <p:cNvSpPr txBox="1">
            <a:spLocks noGrp="1"/>
          </p:cNvSpPr>
          <p:nvPr>
            <p:ph type="title"/>
          </p:nvPr>
        </p:nvSpPr>
        <p:spPr>
          <a:xfrm>
            <a:off x="3815213" y="-30752"/>
            <a:ext cx="6518843" cy="752400"/>
          </a:xfrm>
          <a:prstGeom prst="rect">
            <a:avLst/>
          </a:prstGeom>
        </p:spPr>
        <p:txBody>
          <a:bodyPr spcFirstLastPara="1" wrap="square" lIns="121900" tIns="121900" rIns="121900" bIns="121900" anchor="ctr" anchorCtr="0">
            <a:noAutofit/>
          </a:bodyPr>
          <a:lstStyle/>
          <a:p>
            <a:r>
              <a:rPr lang="vi-VN" sz="3200" b="1" dirty="0">
                <a:solidFill>
                  <a:schemeClr val="accent5">
                    <a:lumMod val="75000"/>
                  </a:schemeClr>
                </a:solidFill>
                <a:latin typeface="+mj-lt"/>
              </a:rPr>
              <a:t>William Shakespeare</a:t>
            </a:r>
            <a:endParaRPr sz="3200" b="1" dirty="0">
              <a:solidFill>
                <a:schemeClr val="accent5">
                  <a:lumMod val="75000"/>
                </a:schemeClr>
              </a:solidFill>
              <a:latin typeface="+mj-lt"/>
            </a:endParaRPr>
          </a:p>
        </p:txBody>
      </p:sp>
      <p:sp>
        <p:nvSpPr>
          <p:cNvPr id="11" name="Google Shape;302;p5">
            <a:extLst>
              <a:ext uri="{FF2B5EF4-FFF2-40B4-BE49-F238E27FC236}">
                <a16:creationId xmlns:a16="http://schemas.microsoft.com/office/drawing/2014/main" id="{EA4956BA-62C8-C195-8AF9-900965898098}"/>
              </a:ext>
            </a:extLst>
          </p:cNvPr>
          <p:cNvSpPr/>
          <p:nvPr/>
        </p:nvSpPr>
        <p:spPr>
          <a:xfrm>
            <a:off x="3654528" y="698735"/>
            <a:ext cx="3783524" cy="3120536"/>
          </a:xfrm>
          <a:prstGeom prst="rect">
            <a:avLst/>
          </a:prstGeom>
          <a:solidFill>
            <a:schemeClr val="accent2">
              <a:lumMod val="20000"/>
              <a:lumOff val="80000"/>
            </a:schemeClr>
          </a:solidFill>
          <a:ln w="76200" cap="flat" cmpd="sng">
            <a:solidFill>
              <a:srgbClr val="FFFFFF"/>
            </a:solidFill>
            <a:prstDash val="solid"/>
            <a:round/>
            <a:headEnd type="none" w="sm" len="sm"/>
            <a:tailEnd type="none" w="sm" len="sm"/>
          </a:ln>
          <a:effectLst>
            <a:outerShdw dist="133350" dir="2880000" algn="bl" rotWithShape="0">
              <a:schemeClr val="dk1">
                <a:alpha val="19000"/>
              </a:schemeClr>
            </a:outerShdw>
          </a:effectLst>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712900"/>
              </a:solidFill>
              <a:effectLst/>
              <a:uLnTx/>
              <a:uFillTx/>
              <a:latin typeface="Arial"/>
              <a:ea typeface="+mn-ea"/>
              <a:cs typeface="Arial"/>
              <a:sym typeface="Arial"/>
            </a:endParaRPr>
          </a:p>
        </p:txBody>
      </p:sp>
      <p:grpSp>
        <p:nvGrpSpPr>
          <p:cNvPr id="2365" name="Google Shape;2365;p45"/>
          <p:cNvGrpSpPr/>
          <p:nvPr/>
        </p:nvGrpSpPr>
        <p:grpSpPr>
          <a:xfrm>
            <a:off x="11397271" y="-22227"/>
            <a:ext cx="699957" cy="676128"/>
            <a:chOff x="893179" y="1293686"/>
            <a:chExt cx="524968" cy="507096"/>
          </a:xfrm>
        </p:grpSpPr>
        <p:sp>
          <p:nvSpPr>
            <p:cNvPr id="2366" name="Google Shape;2366;p45"/>
            <p:cNvSpPr/>
            <p:nvPr/>
          </p:nvSpPr>
          <p:spPr>
            <a:xfrm>
              <a:off x="893179" y="1293686"/>
              <a:ext cx="524912" cy="507041"/>
            </a:xfrm>
            <a:custGeom>
              <a:avLst/>
              <a:gdLst/>
              <a:ahLst/>
              <a:cxnLst/>
              <a:rect l="l" t="t" r="r" b="b"/>
              <a:pathLst>
                <a:path w="5463" h="5277" extrusionOk="0">
                  <a:moveTo>
                    <a:pt x="3052" y="0"/>
                  </a:moveTo>
                  <a:cubicBezTo>
                    <a:pt x="2976" y="0"/>
                    <a:pt x="2917" y="66"/>
                    <a:pt x="2917" y="138"/>
                  </a:cubicBezTo>
                  <a:cubicBezTo>
                    <a:pt x="2938" y="430"/>
                    <a:pt x="2810" y="730"/>
                    <a:pt x="2582" y="908"/>
                  </a:cubicBezTo>
                  <a:cubicBezTo>
                    <a:pt x="2428" y="1025"/>
                    <a:pt x="2231" y="1084"/>
                    <a:pt x="2038" y="1084"/>
                  </a:cubicBezTo>
                  <a:cubicBezTo>
                    <a:pt x="2007" y="1084"/>
                    <a:pt x="1977" y="1082"/>
                    <a:pt x="1947" y="1079"/>
                  </a:cubicBezTo>
                  <a:cubicBezTo>
                    <a:pt x="1943" y="1079"/>
                    <a:pt x="1940" y="1079"/>
                    <a:pt x="1936" y="1079"/>
                  </a:cubicBezTo>
                  <a:cubicBezTo>
                    <a:pt x="1849" y="1079"/>
                    <a:pt x="1784" y="1161"/>
                    <a:pt x="1811" y="1243"/>
                  </a:cubicBezTo>
                  <a:cubicBezTo>
                    <a:pt x="1861" y="1421"/>
                    <a:pt x="1818" y="1650"/>
                    <a:pt x="1704" y="1814"/>
                  </a:cubicBezTo>
                  <a:cubicBezTo>
                    <a:pt x="1526" y="2070"/>
                    <a:pt x="1227" y="2227"/>
                    <a:pt x="977" y="2434"/>
                  </a:cubicBezTo>
                  <a:cubicBezTo>
                    <a:pt x="264" y="3012"/>
                    <a:pt x="0" y="4074"/>
                    <a:pt x="307" y="4930"/>
                  </a:cubicBezTo>
                  <a:cubicBezTo>
                    <a:pt x="329" y="4986"/>
                    <a:pt x="379" y="5015"/>
                    <a:pt x="429" y="5015"/>
                  </a:cubicBezTo>
                  <a:cubicBezTo>
                    <a:pt x="474" y="5015"/>
                    <a:pt x="518" y="4992"/>
                    <a:pt x="542" y="4944"/>
                  </a:cubicBezTo>
                  <a:cubicBezTo>
                    <a:pt x="649" y="4737"/>
                    <a:pt x="820" y="4552"/>
                    <a:pt x="1027" y="4445"/>
                  </a:cubicBezTo>
                  <a:cubicBezTo>
                    <a:pt x="1163" y="4377"/>
                    <a:pt x="1316" y="4341"/>
                    <a:pt x="1469" y="4341"/>
                  </a:cubicBezTo>
                  <a:cubicBezTo>
                    <a:pt x="1652" y="4341"/>
                    <a:pt x="1835" y="4393"/>
                    <a:pt x="1983" y="4502"/>
                  </a:cubicBezTo>
                  <a:cubicBezTo>
                    <a:pt x="2075" y="4573"/>
                    <a:pt x="2132" y="4773"/>
                    <a:pt x="2161" y="5016"/>
                  </a:cubicBezTo>
                  <a:cubicBezTo>
                    <a:pt x="2178" y="5181"/>
                    <a:pt x="2312" y="5277"/>
                    <a:pt x="2448" y="5277"/>
                  </a:cubicBezTo>
                  <a:cubicBezTo>
                    <a:pt x="2535" y="5277"/>
                    <a:pt x="2623" y="5237"/>
                    <a:pt x="2681" y="5151"/>
                  </a:cubicBezTo>
                  <a:cubicBezTo>
                    <a:pt x="2892" y="4849"/>
                    <a:pt x="3124" y="4602"/>
                    <a:pt x="3308" y="4602"/>
                  </a:cubicBezTo>
                  <a:cubicBezTo>
                    <a:pt x="3311" y="4602"/>
                    <a:pt x="3313" y="4602"/>
                    <a:pt x="3316" y="4602"/>
                  </a:cubicBezTo>
                  <a:cubicBezTo>
                    <a:pt x="3530" y="4609"/>
                    <a:pt x="3737" y="4680"/>
                    <a:pt x="3915" y="4809"/>
                  </a:cubicBezTo>
                  <a:lnTo>
                    <a:pt x="3908" y="4809"/>
                  </a:lnTo>
                  <a:cubicBezTo>
                    <a:pt x="3933" y="4826"/>
                    <a:pt x="3961" y="4834"/>
                    <a:pt x="3988" y="4834"/>
                  </a:cubicBezTo>
                  <a:cubicBezTo>
                    <a:pt x="4058" y="4834"/>
                    <a:pt x="4122" y="4779"/>
                    <a:pt x="4122" y="4702"/>
                  </a:cubicBezTo>
                  <a:cubicBezTo>
                    <a:pt x="4108" y="4374"/>
                    <a:pt x="4179" y="4031"/>
                    <a:pt x="4322" y="3739"/>
                  </a:cubicBezTo>
                  <a:cubicBezTo>
                    <a:pt x="4585" y="3204"/>
                    <a:pt x="5020" y="2769"/>
                    <a:pt x="5448" y="2356"/>
                  </a:cubicBezTo>
                  <a:lnTo>
                    <a:pt x="5448" y="2327"/>
                  </a:lnTo>
                  <a:lnTo>
                    <a:pt x="5463" y="2199"/>
                  </a:lnTo>
                  <a:cubicBezTo>
                    <a:pt x="5455" y="2192"/>
                    <a:pt x="5455" y="2177"/>
                    <a:pt x="5448" y="2170"/>
                  </a:cubicBezTo>
                  <a:cubicBezTo>
                    <a:pt x="5113" y="1093"/>
                    <a:pt x="4172" y="238"/>
                    <a:pt x="3074" y="2"/>
                  </a:cubicBezTo>
                  <a:cubicBezTo>
                    <a:pt x="3066" y="1"/>
                    <a:pt x="3059" y="0"/>
                    <a:pt x="3052" y="0"/>
                  </a:cubicBezTo>
                  <a:close/>
                </a:path>
              </a:pathLst>
            </a:custGeom>
            <a:solidFill>
              <a:schemeClr val="accent6"/>
            </a:solidFill>
            <a:ln w="152400" cap="flat" cmpd="sng">
              <a:solidFill>
                <a:schemeClr val="accent6"/>
              </a:solidFill>
              <a:prstDash val="solid"/>
              <a:round/>
              <a:headEnd type="none" w="sm" len="sm"/>
              <a:tailEnd type="none" w="sm" len="sm"/>
            </a:ln>
            <a:effectLst>
              <a:outerShdw dist="57150" dir="2880000" algn="bl" rotWithShape="0">
                <a:schemeClr val="dk1">
                  <a:alpha val="21000"/>
                </a:scheme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67" name="Google Shape;2367;p45"/>
            <p:cNvGrpSpPr/>
            <p:nvPr/>
          </p:nvGrpSpPr>
          <p:grpSpPr>
            <a:xfrm>
              <a:off x="893235" y="1293741"/>
              <a:ext cx="524912" cy="507041"/>
              <a:chOff x="1115925" y="1115025"/>
              <a:chExt cx="136575" cy="131925"/>
            </a:xfrm>
          </p:grpSpPr>
          <p:sp>
            <p:nvSpPr>
              <p:cNvPr id="2368" name="Google Shape;2368;p45"/>
              <p:cNvSpPr/>
              <p:nvPr/>
            </p:nvSpPr>
            <p:spPr>
              <a:xfrm>
                <a:off x="1115925" y="1115025"/>
                <a:ext cx="136575" cy="131925"/>
              </a:xfrm>
              <a:custGeom>
                <a:avLst/>
                <a:gdLst/>
                <a:ahLst/>
                <a:cxnLst/>
                <a:rect l="l" t="t" r="r" b="b"/>
                <a:pathLst>
                  <a:path w="5463" h="5277" extrusionOk="0">
                    <a:moveTo>
                      <a:pt x="3052" y="0"/>
                    </a:moveTo>
                    <a:cubicBezTo>
                      <a:pt x="2976" y="0"/>
                      <a:pt x="2917" y="66"/>
                      <a:pt x="2917" y="138"/>
                    </a:cubicBezTo>
                    <a:cubicBezTo>
                      <a:pt x="2938" y="430"/>
                      <a:pt x="2810" y="730"/>
                      <a:pt x="2582" y="908"/>
                    </a:cubicBezTo>
                    <a:cubicBezTo>
                      <a:pt x="2428" y="1025"/>
                      <a:pt x="2231" y="1084"/>
                      <a:pt x="2038" y="1084"/>
                    </a:cubicBezTo>
                    <a:cubicBezTo>
                      <a:pt x="2007" y="1084"/>
                      <a:pt x="1977" y="1082"/>
                      <a:pt x="1947" y="1079"/>
                    </a:cubicBezTo>
                    <a:cubicBezTo>
                      <a:pt x="1943" y="1079"/>
                      <a:pt x="1940" y="1079"/>
                      <a:pt x="1936" y="1079"/>
                    </a:cubicBezTo>
                    <a:cubicBezTo>
                      <a:pt x="1849" y="1079"/>
                      <a:pt x="1784" y="1161"/>
                      <a:pt x="1811" y="1243"/>
                    </a:cubicBezTo>
                    <a:cubicBezTo>
                      <a:pt x="1861" y="1421"/>
                      <a:pt x="1818" y="1650"/>
                      <a:pt x="1704" y="1814"/>
                    </a:cubicBezTo>
                    <a:cubicBezTo>
                      <a:pt x="1526" y="2070"/>
                      <a:pt x="1227" y="2227"/>
                      <a:pt x="977" y="2434"/>
                    </a:cubicBezTo>
                    <a:cubicBezTo>
                      <a:pt x="264" y="3012"/>
                      <a:pt x="0" y="4074"/>
                      <a:pt x="307" y="4930"/>
                    </a:cubicBezTo>
                    <a:cubicBezTo>
                      <a:pt x="329" y="4986"/>
                      <a:pt x="379" y="5015"/>
                      <a:pt x="429" y="5015"/>
                    </a:cubicBezTo>
                    <a:cubicBezTo>
                      <a:pt x="474" y="5015"/>
                      <a:pt x="518" y="4992"/>
                      <a:pt x="542" y="4944"/>
                    </a:cubicBezTo>
                    <a:cubicBezTo>
                      <a:pt x="649" y="4737"/>
                      <a:pt x="820" y="4552"/>
                      <a:pt x="1027" y="4445"/>
                    </a:cubicBezTo>
                    <a:cubicBezTo>
                      <a:pt x="1163" y="4377"/>
                      <a:pt x="1316" y="4341"/>
                      <a:pt x="1469" y="4341"/>
                    </a:cubicBezTo>
                    <a:cubicBezTo>
                      <a:pt x="1652" y="4341"/>
                      <a:pt x="1835" y="4393"/>
                      <a:pt x="1983" y="4502"/>
                    </a:cubicBezTo>
                    <a:cubicBezTo>
                      <a:pt x="2075" y="4573"/>
                      <a:pt x="2132" y="4773"/>
                      <a:pt x="2161" y="5016"/>
                    </a:cubicBezTo>
                    <a:cubicBezTo>
                      <a:pt x="2178" y="5181"/>
                      <a:pt x="2312" y="5277"/>
                      <a:pt x="2448" y="5277"/>
                    </a:cubicBezTo>
                    <a:cubicBezTo>
                      <a:pt x="2535" y="5277"/>
                      <a:pt x="2623" y="5237"/>
                      <a:pt x="2681" y="5151"/>
                    </a:cubicBezTo>
                    <a:cubicBezTo>
                      <a:pt x="2892" y="4849"/>
                      <a:pt x="3124" y="4602"/>
                      <a:pt x="3308" y="4602"/>
                    </a:cubicBezTo>
                    <a:cubicBezTo>
                      <a:pt x="3311" y="4602"/>
                      <a:pt x="3313" y="4602"/>
                      <a:pt x="3316" y="4602"/>
                    </a:cubicBezTo>
                    <a:cubicBezTo>
                      <a:pt x="3530" y="4609"/>
                      <a:pt x="3737" y="4680"/>
                      <a:pt x="3915" y="4809"/>
                    </a:cubicBezTo>
                    <a:lnTo>
                      <a:pt x="3908" y="4809"/>
                    </a:lnTo>
                    <a:cubicBezTo>
                      <a:pt x="3933" y="4826"/>
                      <a:pt x="3961" y="4834"/>
                      <a:pt x="3988" y="4834"/>
                    </a:cubicBezTo>
                    <a:cubicBezTo>
                      <a:pt x="4058" y="4834"/>
                      <a:pt x="4122" y="4779"/>
                      <a:pt x="4122" y="4702"/>
                    </a:cubicBezTo>
                    <a:cubicBezTo>
                      <a:pt x="4108" y="4374"/>
                      <a:pt x="4179" y="4031"/>
                      <a:pt x="4322" y="3739"/>
                    </a:cubicBezTo>
                    <a:cubicBezTo>
                      <a:pt x="4585" y="3204"/>
                      <a:pt x="5020" y="2769"/>
                      <a:pt x="5448" y="2356"/>
                    </a:cubicBezTo>
                    <a:lnTo>
                      <a:pt x="5448" y="2327"/>
                    </a:lnTo>
                    <a:lnTo>
                      <a:pt x="5463" y="2199"/>
                    </a:lnTo>
                    <a:cubicBezTo>
                      <a:pt x="5455" y="2192"/>
                      <a:pt x="5455" y="2177"/>
                      <a:pt x="5448" y="2170"/>
                    </a:cubicBezTo>
                    <a:cubicBezTo>
                      <a:pt x="5113" y="1093"/>
                      <a:pt x="4172" y="238"/>
                      <a:pt x="3074" y="2"/>
                    </a:cubicBezTo>
                    <a:cubicBezTo>
                      <a:pt x="3066" y="1"/>
                      <a:pt x="3059" y="0"/>
                      <a:pt x="305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9" name="Google Shape;2369;p45"/>
              <p:cNvSpPr/>
              <p:nvPr/>
            </p:nvSpPr>
            <p:spPr>
              <a:xfrm>
                <a:off x="1139450" y="1136650"/>
                <a:ext cx="113050" cy="82200"/>
              </a:xfrm>
              <a:custGeom>
                <a:avLst/>
                <a:gdLst/>
                <a:ahLst/>
                <a:cxnLst/>
                <a:rect l="l" t="t" r="r" b="b"/>
                <a:pathLst>
                  <a:path w="4522" h="3288" extrusionOk="0">
                    <a:moveTo>
                      <a:pt x="2582" y="0"/>
                    </a:moveTo>
                    <a:lnTo>
                      <a:pt x="2582" y="0"/>
                    </a:lnTo>
                    <a:cubicBezTo>
                      <a:pt x="2817" y="521"/>
                      <a:pt x="3167" y="920"/>
                      <a:pt x="3652" y="1205"/>
                    </a:cubicBezTo>
                    <a:cubicBezTo>
                      <a:pt x="3624" y="1205"/>
                      <a:pt x="3597" y="1204"/>
                      <a:pt x="3570" y="1204"/>
                    </a:cubicBezTo>
                    <a:cubicBezTo>
                      <a:pt x="3276" y="1204"/>
                      <a:pt x="2983" y="1239"/>
                      <a:pt x="2689" y="1298"/>
                    </a:cubicBezTo>
                    <a:cubicBezTo>
                      <a:pt x="2318" y="927"/>
                      <a:pt x="1862" y="713"/>
                      <a:pt x="1334" y="663"/>
                    </a:cubicBezTo>
                    <a:lnTo>
                      <a:pt x="1334" y="663"/>
                    </a:lnTo>
                    <a:cubicBezTo>
                      <a:pt x="1455" y="1041"/>
                      <a:pt x="1776" y="1319"/>
                      <a:pt x="2147" y="1441"/>
                    </a:cubicBezTo>
                    <a:cubicBezTo>
                      <a:pt x="1291" y="1726"/>
                      <a:pt x="514" y="2261"/>
                      <a:pt x="0" y="2995"/>
                    </a:cubicBezTo>
                    <a:cubicBezTo>
                      <a:pt x="671" y="2575"/>
                      <a:pt x="1384" y="2239"/>
                      <a:pt x="2111" y="1983"/>
                    </a:cubicBezTo>
                    <a:lnTo>
                      <a:pt x="2111" y="1983"/>
                    </a:lnTo>
                    <a:cubicBezTo>
                      <a:pt x="1762" y="2325"/>
                      <a:pt x="1541" y="2803"/>
                      <a:pt x="1548" y="3288"/>
                    </a:cubicBezTo>
                    <a:cubicBezTo>
                      <a:pt x="2076" y="2824"/>
                      <a:pt x="2496" y="2332"/>
                      <a:pt x="2867" y="1754"/>
                    </a:cubicBezTo>
                    <a:cubicBezTo>
                      <a:pt x="3067" y="1697"/>
                      <a:pt x="3274" y="1655"/>
                      <a:pt x="3480" y="1612"/>
                    </a:cubicBezTo>
                    <a:lnTo>
                      <a:pt x="3488" y="1612"/>
                    </a:lnTo>
                    <a:cubicBezTo>
                      <a:pt x="3074" y="1947"/>
                      <a:pt x="2789" y="2418"/>
                      <a:pt x="2689" y="2945"/>
                    </a:cubicBezTo>
                    <a:cubicBezTo>
                      <a:pt x="3281" y="2717"/>
                      <a:pt x="3709" y="2175"/>
                      <a:pt x="3823" y="1548"/>
                    </a:cubicBezTo>
                    <a:cubicBezTo>
                      <a:pt x="4051" y="1512"/>
                      <a:pt x="4279" y="1483"/>
                      <a:pt x="4507" y="1462"/>
                    </a:cubicBezTo>
                    <a:lnTo>
                      <a:pt x="4522" y="1334"/>
                    </a:lnTo>
                    <a:cubicBezTo>
                      <a:pt x="4514" y="1327"/>
                      <a:pt x="4514" y="1312"/>
                      <a:pt x="4507" y="1305"/>
                    </a:cubicBezTo>
                    <a:cubicBezTo>
                      <a:pt x="4265" y="1248"/>
                      <a:pt x="4015" y="1220"/>
                      <a:pt x="3766" y="1212"/>
                    </a:cubicBezTo>
                    <a:cubicBezTo>
                      <a:pt x="3758" y="585"/>
                      <a:pt x="3209" y="14"/>
                      <a:pt x="258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2" name="Google Shape;302;p5">
            <a:extLst>
              <a:ext uri="{FF2B5EF4-FFF2-40B4-BE49-F238E27FC236}">
                <a16:creationId xmlns:a16="http://schemas.microsoft.com/office/drawing/2014/main" id="{B4C3C366-0E6C-8098-D454-65575002F14C}"/>
              </a:ext>
            </a:extLst>
          </p:cNvPr>
          <p:cNvSpPr/>
          <p:nvPr/>
        </p:nvSpPr>
        <p:spPr>
          <a:xfrm>
            <a:off x="7683263" y="165609"/>
            <a:ext cx="4339331" cy="6603727"/>
          </a:xfrm>
          <a:prstGeom prst="rect">
            <a:avLst/>
          </a:prstGeom>
          <a:solidFill>
            <a:srgbClr val="EAEFF7"/>
          </a:solidFill>
          <a:ln w="76200" cap="flat" cmpd="sng">
            <a:solidFill>
              <a:srgbClr val="FFFFFF"/>
            </a:solidFill>
            <a:prstDash val="solid"/>
            <a:round/>
            <a:headEnd type="none" w="sm" len="sm"/>
            <a:tailEnd type="none" w="sm" len="sm"/>
          </a:ln>
          <a:effectLst>
            <a:outerShdw dist="133350" dir="2880000" algn="bl" rotWithShape="0">
              <a:schemeClr val="dk1">
                <a:alpha val="19000"/>
              </a:schemeClr>
            </a:outerShdw>
          </a:effectLst>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712900"/>
              </a:solidFill>
              <a:effectLst/>
              <a:uLnTx/>
              <a:uFillTx/>
              <a:latin typeface="Arial"/>
              <a:ea typeface="+mn-ea"/>
              <a:cs typeface="Arial"/>
              <a:sym typeface="Arial"/>
            </a:endParaRPr>
          </a:p>
        </p:txBody>
      </p:sp>
      <p:sp>
        <p:nvSpPr>
          <p:cNvPr id="9" name="TextBox 8">
            <a:extLst>
              <a:ext uri="{FF2B5EF4-FFF2-40B4-BE49-F238E27FC236}">
                <a16:creationId xmlns:a16="http://schemas.microsoft.com/office/drawing/2014/main" id="{1446059D-EA2B-5FAF-190F-F04D24A6CCB6}"/>
              </a:ext>
            </a:extLst>
          </p:cNvPr>
          <p:cNvSpPr txBox="1"/>
          <p:nvPr/>
        </p:nvSpPr>
        <p:spPr>
          <a:xfrm>
            <a:off x="7713503" y="259528"/>
            <a:ext cx="4258113" cy="6555641"/>
          </a:xfrm>
          <a:prstGeom prst="rect">
            <a:avLst/>
          </a:prstGeom>
          <a:noFill/>
        </p:spPr>
        <p:txBody>
          <a:bodyPr wrap="square">
            <a:spAutoFit/>
          </a:bodyPr>
          <a:lstStyle/>
          <a:p>
            <a:pPr algn="just"/>
            <a:r>
              <a:rPr lang="vi-VN" sz="3000" dirty="0">
                <a:solidFill>
                  <a:schemeClr val="bg1">
                    <a:lumMod val="10000"/>
                  </a:schemeClr>
                </a:solidFill>
                <a:latin typeface="+mj-lt"/>
              </a:rPr>
              <a:t>- Sáng tác của ông thấm đẫm tình yêu và lòng tin đối với con người.</a:t>
            </a:r>
            <a:endParaRPr lang="en-SG" sz="3000" dirty="0">
              <a:solidFill>
                <a:schemeClr val="bg1">
                  <a:lumMod val="10000"/>
                </a:schemeClr>
              </a:solidFill>
              <a:latin typeface="+mj-lt"/>
            </a:endParaRPr>
          </a:p>
          <a:p>
            <a:pPr algn="just"/>
            <a:r>
              <a:rPr lang="vi-VN" sz="3000" dirty="0">
                <a:solidFill>
                  <a:schemeClr val="bg1">
                    <a:lumMod val="10000"/>
                  </a:schemeClr>
                </a:solidFill>
                <a:latin typeface="+mj-lt"/>
              </a:rPr>
              <a:t>- Đặc điểm nổi bật trong sáng tác của ông là nội dung đa dạng, tư tưởng lớn lao, hình tượng sắc nét, ngôn ngữ điêu luyện.</a:t>
            </a:r>
            <a:endParaRPr lang="en-SG" sz="3000" dirty="0">
              <a:solidFill>
                <a:schemeClr val="bg1">
                  <a:lumMod val="10000"/>
                </a:schemeClr>
              </a:solidFill>
              <a:latin typeface="+mj-lt"/>
            </a:endParaRPr>
          </a:p>
          <a:p>
            <a:pPr algn="just"/>
            <a:r>
              <a:rPr lang="vi-VN" sz="3000" dirty="0">
                <a:solidFill>
                  <a:schemeClr val="bg1">
                    <a:lumMod val="10000"/>
                  </a:schemeClr>
                </a:solidFill>
                <a:latin typeface="+mj-lt"/>
              </a:rPr>
              <a:t>- Ông được coi là “nhà pháp sư” của ngôn ngữ Anh. Sếch-xpia đã sáng tác gần 40 vở kịch thuộc nhiều thể loại, nổi bật nhất là bi kịch.</a:t>
            </a:r>
            <a:endParaRPr lang="en-SG" sz="3000" dirty="0">
              <a:solidFill>
                <a:schemeClr val="bg1">
                  <a:lumMod val="10000"/>
                </a:schemeClr>
              </a:solidFill>
              <a:latin typeface="+mj-lt"/>
            </a:endParaRPr>
          </a:p>
        </p:txBody>
      </p:sp>
      <p:sp>
        <p:nvSpPr>
          <p:cNvPr id="12" name="TextBox 11">
            <a:extLst>
              <a:ext uri="{FF2B5EF4-FFF2-40B4-BE49-F238E27FC236}">
                <a16:creationId xmlns:a16="http://schemas.microsoft.com/office/drawing/2014/main" id="{DF0B26AA-B776-B80A-3B3C-93EC58913715}"/>
              </a:ext>
            </a:extLst>
          </p:cNvPr>
          <p:cNvSpPr txBox="1"/>
          <p:nvPr/>
        </p:nvSpPr>
        <p:spPr>
          <a:xfrm>
            <a:off x="3826527" y="744651"/>
            <a:ext cx="3319418" cy="2862322"/>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Uy-li-am Sếch-xpia (1654-1616) là nhà viết kịch thiên tài của nước Anh và của nhân loại thời Phục hưng </a:t>
            </a:r>
            <a:endParaRPr kumimoji="0" lang="en-SG" sz="30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2370" name="Google Shape;2370;p45"/>
          <p:cNvGrpSpPr/>
          <p:nvPr/>
        </p:nvGrpSpPr>
        <p:grpSpPr>
          <a:xfrm>
            <a:off x="3224257" y="196117"/>
            <a:ext cx="624907" cy="552323"/>
            <a:chOff x="298588" y="2727876"/>
            <a:chExt cx="658128" cy="554019"/>
          </a:xfrm>
        </p:grpSpPr>
        <p:sp>
          <p:nvSpPr>
            <p:cNvPr id="2371" name="Google Shape;2371;p45"/>
            <p:cNvSpPr/>
            <p:nvPr/>
          </p:nvSpPr>
          <p:spPr>
            <a:xfrm rot="-514972">
              <a:off x="330358" y="2769805"/>
              <a:ext cx="594465" cy="470365"/>
            </a:xfrm>
            <a:custGeom>
              <a:avLst/>
              <a:gdLst/>
              <a:ahLst/>
              <a:cxnLst/>
              <a:rect l="l" t="t" r="r" b="b"/>
              <a:pathLst>
                <a:path w="7923" h="6269" extrusionOk="0">
                  <a:moveTo>
                    <a:pt x="6353" y="1"/>
                  </a:moveTo>
                  <a:cubicBezTo>
                    <a:pt x="5561" y="1"/>
                    <a:pt x="5050" y="761"/>
                    <a:pt x="4692" y="1401"/>
                  </a:cubicBezTo>
                  <a:cubicBezTo>
                    <a:pt x="4582" y="1498"/>
                    <a:pt x="4489" y="1538"/>
                    <a:pt x="4411" y="1538"/>
                  </a:cubicBezTo>
                  <a:cubicBezTo>
                    <a:pt x="4121" y="1538"/>
                    <a:pt x="4040" y="979"/>
                    <a:pt x="4057" y="681"/>
                  </a:cubicBezTo>
                  <a:cubicBezTo>
                    <a:pt x="3976" y="318"/>
                    <a:pt x="3657" y="135"/>
                    <a:pt x="3330" y="135"/>
                  </a:cubicBezTo>
                  <a:cubicBezTo>
                    <a:pt x="3053" y="135"/>
                    <a:pt x="2771" y="266"/>
                    <a:pt x="2624" y="531"/>
                  </a:cubicBezTo>
                  <a:cubicBezTo>
                    <a:pt x="2216" y="868"/>
                    <a:pt x="2917" y="1966"/>
                    <a:pt x="2435" y="1966"/>
                  </a:cubicBezTo>
                  <a:cubicBezTo>
                    <a:pt x="2385" y="1966"/>
                    <a:pt x="2323" y="1954"/>
                    <a:pt x="2246" y="1929"/>
                  </a:cubicBezTo>
                  <a:cubicBezTo>
                    <a:pt x="1833" y="1480"/>
                    <a:pt x="1501" y="1291"/>
                    <a:pt x="1249" y="1291"/>
                  </a:cubicBezTo>
                  <a:cubicBezTo>
                    <a:pt x="0" y="1291"/>
                    <a:pt x="758" y="5932"/>
                    <a:pt x="3743" y="6265"/>
                  </a:cubicBezTo>
                  <a:cubicBezTo>
                    <a:pt x="3773" y="6267"/>
                    <a:pt x="3801" y="6268"/>
                    <a:pt x="3829" y="6268"/>
                  </a:cubicBezTo>
                  <a:cubicBezTo>
                    <a:pt x="4731" y="6268"/>
                    <a:pt x="5105" y="5084"/>
                    <a:pt x="4171" y="4732"/>
                  </a:cubicBezTo>
                  <a:cubicBezTo>
                    <a:pt x="3811" y="4489"/>
                    <a:pt x="3984" y="4091"/>
                    <a:pt x="4313" y="4091"/>
                  </a:cubicBezTo>
                  <a:cubicBezTo>
                    <a:pt x="4382" y="4091"/>
                    <a:pt x="4457" y="4108"/>
                    <a:pt x="4535" y="4147"/>
                  </a:cubicBezTo>
                  <a:cubicBezTo>
                    <a:pt x="4735" y="4240"/>
                    <a:pt x="4884" y="4411"/>
                    <a:pt x="5077" y="4511"/>
                  </a:cubicBezTo>
                  <a:cubicBezTo>
                    <a:pt x="5216" y="4580"/>
                    <a:pt x="5350" y="4610"/>
                    <a:pt x="5474" y="4610"/>
                  </a:cubicBezTo>
                  <a:cubicBezTo>
                    <a:pt x="6286" y="4610"/>
                    <a:pt x="6706" y="3308"/>
                    <a:pt x="5747" y="2949"/>
                  </a:cubicBezTo>
                  <a:cubicBezTo>
                    <a:pt x="5626" y="2906"/>
                    <a:pt x="5469" y="2870"/>
                    <a:pt x="5433" y="2742"/>
                  </a:cubicBezTo>
                  <a:cubicBezTo>
                    <a:pt x="5490" y="2236"/>
                    <a:pt x="6246" y="2443"/>
                    <a:pt x="6610" y="2343"/>
                  </a:cubicBezTo>
                  <a:cubicBezTo>
                    <a:pt x="7922" y="2086"/>
                    <a:pt x="7772" y="75"/>
                    <a:pt x="6439" y="4"/>
                  </a:cubicBezTo>
                  <a:cubicBezTo>
                    <a:pt x="6410" y="2"/>
                    <a:pt x="6382" y="1"/>
                    <a:pt x="6353" y="1"/>
                  </a:cubicBezTo>
                  <a:close/>
                </a:path>
              </a:pathLst>
            </a:custGeom>
            <a:solidFill>
              <a:srgbClr val="FC8902"/>
            </a:solidFill>
            <a:ln w="152400" cap="flat" cmpd="sng">
              <a:solidFill>
                <a:schemeClr val="accent6"/>
              </a:solidFill>
              <a:prstDash val="solid"/>
              <a:round/>
              <a:headEnd type="none" w="sm" len="sm"/>
              <a:tailEnd type="none" w="sm" len="sm"/>
            </a:ln>
            <a:effectLst>
              <a:outerShdw dist="57150" dir="288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72" name="Google Shape;2372;p45"/>
            <p:cNvGrpSpPr/>
            <p:nvPr/>
          </p:nvGrpSpPr>
          <p:grpSpPr>
            <a:xfrm rot="-514972">
              <a:off x="330482" y="2769601"/>
              <a:ext cx="594465" cy="470365"/>
              <a:chOff x="1317575" y="4447575"/>
              <a:chExt cx="198075" cy="156725"/>
            </a:xfrm>
          </p:grpSpPr>
          <p:sp>
            <p:nvSpPr>
              <p:cNvPr id="2373" name="Google Shape;2373;p45"/>
              <p:cNvSpPr/>
              <p:nvPr/>
            </p:nvSpPr>
            <p:spPr>
              <a:xfrm>
                <a:off x="1317575" y="4447575"/>
                <a:ext cx="198075" cy="156725"/>
              </a:xfrm>
              <a:custGeom>
                <a:avLst/>
                <a:gdLst/>
                <a:ahLst/>
                <a:cxnLst/>
                <a:rect l="l" t="t" r="r" b="b"/>
                <a:pathLst>
                  <a:path w="7923" h="6269" extrusionOk="0">
                    <a:moveTo>
                      <a:pt x="6353" y="1"/>
                    </a:moveTo>
                    <a:cubicBezTo>
                      <a:pt x="5561" y="1"/>
                      <a:pt x="5050" y="761"/>
                      <a:pt x="4692" y="1401"/>
                    </a:cubicBezTo>
                    <a:cubicBezTo>
                      <a:pt x="4582" y="1498"/>
                      <a:pt x="4489" y="1538"/>
                      <a:pt x="4411" y="1538"/>
                    </a:cubicBezTo>
                    <a:cubicBezTo>
                      <a:pt x="4121" y="1538"/>
                      <a:pt x="4040" y="979"/>
                      <a:pt x="4057" y="681"/>
                    </a:cubicBezTo>
                    <a:cubicBezTo>
                      <a:pt x="3976" y="318"/>
                      <a:pt x="3657" y="135"/>
                      <a:pt x="3330" y="135"/>
                    </a:cubicBezTo>
                    <a:cubicBezTo>
                      <a:pt x="3053" y="135"/>
                      <a:pt x="2771" y="266"/>
                      <a:pt x="2624" y="531"/>
                    </a:cubicBezTo>
                    <a:cubicBezTo>
                      <a:pt x="2216" y="868"/>
                      <a:pt x="2917" y="1966"/>
                      <a:pt x="2435" y="1966"/>
                    </a:cubicBezTo>
                    <a:cubicBezTo>
                      <a:pt x="2385" y="1966"/>
                      <a:pt x="2323" y="1954"/>
                      <a:pt x="2246" y="1929"/>
                    </a:cubicBezTo>
                    <a:cubicBezTo>
                      <a:pt x="1833" y="1480"/>
                      <a:pt x="1501" y="1291"/>
                      <a:pt x="1249" y="1291"/>
                    </a:cubicBezTo>
                    <a:cubicBezTo>
                      <a:pt x="0" y="1291"/>
                      <a:pt x="758" y="5932"/>
                      <a:pt x="3743" y="6265"/>
                    </a:cubicBezTo>
                    <a:cubicBezTo>
                      <a:pt x="3773" y="6267"/>
                      <a:pt x="3801" y="6268"/>
                      <a:pt x="3829" y="6268"/>
                    </a:cubicBezTo>
                    <a:cubicBezTo>
                      <a:pt x="4731" y="6268"/>
                      <a:pt x="5105" y="5084"/>
                      <a:pt x="4171" y="4732"/>
                    </a:cubicBezTo>
                    <a:cubicBezTo>
                      <a:pt x="3811" y="4489"/>
                      <a:pt x="3984" y="4091"/>
                      <a:pt x="4313" y="4091"/>
                    </a:cubicBezTo>
                    <a:cubicBezTo>
                      <a:pt x="4382" y="4091"/>
                      <a:pt x="4457" y="4108"/>
                      <a:pt x="4535" y="4147"/>
                    </a:cubicBezTo>
                    <a:cubicBezTo>
                      <a:pt x="4735" y="4240"/>
                      <a:pt x="4884" y="4411"/>
                      <a:pt x="5077" y="4511"/>
                    </a:cubicBezTo>
                    <a:cubicBezTo>
                      <a:pt x="5216" y="4580"/>
                      <a:pt x="5350" y="4610"/>
                      <a:pt x="5474" y="4610"/>
                    </a:cubicBezTo>
                    <a:cubicBezTo>
                      <a:pt x="6286" y="4610"/>
                      <a:pt x="6706" y="3308"/>
                      <a:pt x="5747" y="2949"/>
                    </a:cubicBezTo>
                    <a:cubicBezTo>
                      <a:pt x="5626" y="2906"/>
                      <a:pt x="5469" y="2870"/>
                      <a:pt x="5433" y="2742"/>
                    </a:cubicBezTo>
                    <a:cubicBezTo>
                      <a:pt x="5490" y="2236"/>
                      <a:pt x="6246" y="2443"/>
                      <a:pt x="6610" y="2343"/>
                    </a:cubicBezTo>
                    <a:cubicBezTo>
                      <a:pt x="7922" y="2086"/>
                      <a:pt x="7772" y="75"/>
                      <a:pt x="6439" y="4"/>
                    </a:cubicBezTo>
                    <a:cubicBezTo>
                      <a:pt x="6410" y="2"/>
                      <a:pt x="6382" y="1"/>
                      <a:pt x="63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4" name="Google Shape;2374;p45"/>
              <p:cNvSpPr/>
              <p:nvPr/>
            </p:nvSpPr>
            <p:spPr>
              <a:xfrm>
                <a:off x="1364919" y="4488345"/>
                <a:ext cx="88163" cy="72894"/>
              </a:xfrm>
              <a:custGeom>
                <a:avLst/>
                <a:gdLst/>
                <a:ahLst/>
                <a:cxnLst/>
                <a:rect l="l" t="t" r="r" b="b"/>
                <a:pathLst>
                  <a:path w="4417" h="3652" extrusionOk="0">
                    <a:moveTo>
                      <a:pt x="2711" y="0"/>
                    </a:moveTo>
                    <a:cubicBezTo>
                      <a:pt x="2483" y="435"/>
                      <a:pt x="2404" y="920"/>
                      <a:pt x="2397" y="1398"/>
                    </a:cubicBezTo>
                    <a:cubicBezTo>
                      <a:pt x="1983" y="1676"/>
                      <a:pt x="1591" y="1976"/>
                      <a:pt x="1220" y="2304"/>
                    </a:cubicBezTo>
                    <a:cubicBezTo>
                      <a:pt x="1035" y="1911"/>
                      <a:pt x="1042" y="1448"/>
                      <a:pt x="1064" y="877"/>
                    </a:cubicBezTo>
                    <a:lnTo>
                      <a:pt x="1064" y="877"/>
                    </a:lnTo>
                    <a:cubicBezTo>
                      <a:pt x="721" y="1519"/>
                      <a:pt x="721" y="2097"/>
                      <a:pt x="957" y="2539"/>
                    </a:cubicBezTo>
                    <a:cubicBezTo>
                      <a:pt x="743" y="2739"/>
                      <a:pt x="536" y="2931"/>
                      <a:pt x="336" y="3145"/>
                    </a:cubicBezTo>
                    <a:cubicBezTo>
                      <a:pt x="222" y="3266"/>
                      <a:pt x="108" y="3395"/>
                      <a:pt x="1" y="3523"/>
                    </a:cubicBezTo>
                    <a:cubicBezTo>
                      <a:pt x="8" y="3530"/>
                      <a:pt x="22" y="3544"/>
                      <a:pt x="30" y="3552"/>
                    </a:cubicBezTo>
                    <a:cubicBezTo>
                      <a:pt x="65" y="3580"/>
                      <a:pt x="94" y="3616"/>
                      <a:pt x="129" y="3651"/>
                    </a:cubicBezTo>
                    <a:cubicBezTo>
                      <a:pt x="422" y="3316"/>
                      <a:pt x="728" y="3002"/>
                      <a:pt x="1049" y="2696"/>
                    </a:cubicBezTo>
                    <a:cubicBezTo>
                      <a:pt x="1363" y="3145"/>
                      <a:pt x="1955" y="3437"/>
                      <a:pt x="2689" y="3480"/>
                    </a:cubicBezTo>
                    <a:cubicBezTo>
                      <a:pt x="2433" y="3316"/>
                      <a:pt x="2169" y="3188"/>
                      <a:pt x="1926" y="3031"/>
                    </a:cubicBezTo>
                    <a:cubicBezTo>
                      <a:pt x="1634" y="2853"/>
                      <a:pt x="1441" y="2667"/>
                      <a:pt x="1306" y="2460"/>
                    </a:cubicBezTo>
                    <a:cubicBezTo>
                      <a:pt x="1691" y="2132"/>
                      <a:pt x="2090" y="1819"/>
                      <a:pt x="2511" y="1533"/>
                    </a:cubicBezTo>
                    <a:cubicBezTo>
                      <a:pt x="2933" y="1674"/>
                      <a:pt x="3378" y="1765"/>
                      <a:pt x="3823" y="1765"/>
                    </a:cubicBezTo>
                    <a:cubicBezTo>
                      <a:pt x="3988" y="1765"/>
                      <a:pt x="4152" y="1753"/>
                      <a:pt x="4315" y="1726"/>
                    </a:cubicBezTo>
                    <a:cubicBezTo>
                      <a:pt x="3902" y="1569"/>
                      <a:pt x="3360" y="1419"/>
                      <a:pt x="2896" y="1284"/>
                    </a:cubicBezTo>
                    <a:cubicBezTo>
                      <a:pt x="2968" y="1234"/>
                      <a:pt x="3046" y="1184"/>
                      <a:pt x="3124" y="1141"/>
                    </a:cubicBezTo>
                    <a:cubicBezTo>
                      <a:pt x="3510" y="906"/>
                      <a:pt x="3909" y="699"/>
                      <a:pt x="4322" y="507"/>
                    </a:cubicBezTo>
                    <a:cubicBezTo>
                      <a:pt x="4416" y="469"/>
                      <a:pt x="4379" y="333"/>
                      <a:pt x="4296" y="333"/>
                    </a:cubicBezTo>
                    <a:cubicBezTo>
                      <a:pt x="4284" y="333"/>
                      <a:pt x="4272" y="336"/>
                      <a:pt x="4258" y="342"/>
                    </a:cubicBezTo>
                    <a:cubicBezTo>
                      <a:pt x="3731" y="585"/>
                      <a:pt x="3224" y="863"/>
                      <a:pt x="2739" y="1170"/>
                    </a:cubicBezTo>
                    <a:cubicBezTo>
                      <a:pt x="2725" y="785"/>
                      <a:pt x="2732" y="400"/>
                      <a:pt x="27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5" name="Group 4">
            <a:extLst>
              <a:ext uri="{FF2B5EF4-FFF2-40B4-BE49-F238E27FC236}">
                <a16:creationId xmlns:a16="http://schemas.microsoft.com/office/drawing/2014/main" id="{52236FDF-E534-15C2-DD6D-AACE35781323}"/>
              </a:ext>
            </a:extLst>
          </p:cNvPr>
          <p:cNvGrpSpPr/>
          <p:nvPr/>
        </p:nvGrpSpPr>
        <p:grpSpPr>
          <a:xfrm>
            <a:off x="-87663" y="-30752"/>
            <a:ext cx="3743573" cy="4293979"/>
            <a:chOff x="5126917" y="530550"/>
            <a:chExt cx="3453921" cy="4147800"/>
          </a:xfrm>
        </p:grpSpPr>
        <p:sp>
          <p:nvSpPr>
            <p:cNvPr id="6" name="Google Shape;368;p36">
              <a:extLst>
                <a:ext uri="{FF2B5EF4-FFF2-40B4-BE49-F238E27FC236}">
                  <a16:creationId xmlns:a16="http://schemas.microsoft.com/office/drawing/2014/main" id="{F90198EA-4891-4DE0-C595-6BB7AA53096D}"/>
                </a:ext>
              </a:extLst>
            </p:cNvPr>
            <p:cNvSpPr/>
            <p:nvPr/>
          </p:nvSpPr>
          <p:spPr>
            <a:xfrm>
              <a:off x="5395888" y="530550"/>
              <a:ext cx="3001500" cy="41478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369;p36">
              <a:extLst>
                <a:ext uri="{FF2B5EF4-FFF2-40B4-BE49-F238E27FC236}">
                  <a16:creationId xmlns:a16="http://schemas.microsoft.com/office/drawing/2014/main" id="{2C6B731F-FBBB-8CDE-5CF8-8E6D8DC90E21}"/>
                </a:ext>
              </a:extLst>
            </p:cNvPr>
            <p:cNvSpPr/>
            <p:nvPr/>
          </p:nvSpPr>
          <p:spPr>
            <a:xfrm>
              <a:off x="6226525" y="3181675"/>
              <a:ext cx="1270500" cy="945600"/>
            </a:xfrm>
            <a:prstGeom prst="round2SameRect">
              <a:avLst>
                <a:gd name="adj1" fmla="val 50000"/>
                <a:gd name="adj2" fmla="val 0"/>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373;p36">
              <a:extLst>
                <a:ext uri="{FF2B5EF4-FFF2-40B4-BE49-F238E27FC236}">
                  <a16:creationId xmlns:a16="http://schemas.microsoft.com/office/drawing/2014/main" id="{8D22A797-67C1-83FA-86E5-06A6DD1CF00A}"/>
                </a:ext>
              </a:extLst>
            </p:cNvPr>
            <p:cNvSpPr/>
            <p:nvPr/>
          </p:nvSpPr>
          <p:spPr>
            <a:xfrm>
              <a:off x="5981303" y="1628002"/>
              <a:ext cx="1834287" cy="1782681"/>
            </a:xfrm>
            <a:custGeom>
              <a:avLst/>
              <a:gdLst/>
              <a:ahLst/>
              <a:cxnLst/>
              <a:rect l="l" t="t" r="r" b="b"/>
              <a:pathLst>
                <a:path w="45319" h="44044" extrusionOk="0">
                  <a:moveTo>
                    <a:pt x="22602" y="0"/>
                  </a:moveTo>
                  <a:cubicBezTo>
                    <a:pt x="20149" y="291"/>
                    <a:pt x="17739" y="916"/>
                    <a:pt x="15469" y="1913"/>
                  </a:cubicBezTo>
                  <a:cubicBezTo>
                    <a:pt x="12626" y="3164"/>
                    <a:pt x="9072" y="10554"/>
                    <a:pt x="6943" y="12824"/>
                  </a:cubicBezTo>
                  <a:cubicBezTo>
                    <a:pt x="6420" y="13379"/>
                    <a:pt x="5927" y="13957"/>
                    <a:pt x="5467" y="14564"/>
                  </a:cubicBezTo>
                  <a:cubicBezTo>
                    <a:pt x="5445" y="14593"/>
                    <a:pt x="5427" y="14622"/>
                    <a:pt x="5416" y="14653"/>
                  </a:cubicBezTo>
                  <a:cubicBezTo>
                    <a:pt x="3124" y="16359"/>
                    <a:pt x="1873" y="19332"/>
                    <a:pt x="2374" y="22175"/>
                  </a:cubicBezTo>
                  <a:cubicBezTo>
                    <a:pt x="2517" y="22988"/>
                    <a:pt x="2793" y="23790"/>
                    <a:pt x="2837" y="24621"/>
                  </a:cubicBezTo>
                  <a:cubicBezTo>
                    <a:pt x="2889" y="25500"/>
                    <a:pt x="2554" y="26192"/>
                    <a:pt x="2021" y="26872"/>
                  </a:cubicBezTo>
                  <a:cubicBezTo>
                    <a:pt x="1506" y="27531"/>
                    <a:pt x="983" y="28149"/>
                    <a:pt x="637" y="28921"/>
                  </a:cubicBezTo>
                  <a:cubicBezTo>
                    <a:pt x="336" y="29595"/>
                    <a:pt x="167" y="30330"/>
                    <a:pt x="111" y="31066"/>
                  </a:cubicBezTo>
                  <a:cubicBezTo>
                    <a:pt x="1" y="32538"/>
                    <a:pt x="354" y="34064"/>
                    <a:pt x="1112" y="35329"/>
                  </a:cubicBezTo>
                  <a:cubicBezTo>
                    <a:pt x="1907" y="36665"/>
                    <a:pt x="3014" y="37757"/>
                    <a:pt x="4268" y="38629"/>
                  </a:cubicBezTo>
                  <a:cubicBezTo>
                    <a:pt x="9002" y="41918"/>
                    <a:pt x="15981" y="43694"/>
                    <a:pt x="22602" y="44040"/>
                  </a:cubicBezTo>
                  <a:lnTo>
                    <a:pt x="22602" y="44044"/>
                  </a:lnTo>
                  <a:cubicBezTo>
                    <a:pt x="22621" y="44044"/>
                    <a:pt x="22639" y="44044"/>
                    <a:pt x="22658" y="44040"/>
                  </a:cubicBezTo>
                  <a:cubicBezTo>
                    <a:pt x="22676" y="44044"/>
                    <a:pt x="22695" y="44044"/>
                    <a:pt x="22712" y="44044"/>
                  </a:cubicBezTo>
                  <a:lnTo>
                    <a:pt x="22712" y="44040"/>
                  </a:lnTo>
                  <a:cubicBezTo>
                    <a:pt x="29338" y="43694"/>
                    <a:pt x="36316" y="41918"/>
                    <a:pt x="41050" y="38629"/>
                  </a:cubicBezTo>
                  <a:cubicBezTo>
                    <a:pt x="42305" y="37757"/>
                    <a:pt x="43412" y="36665"/>
                    <a:pt x="44207" y="35329"/>
                  </a:cubicBezTo>
                  <a:cubicBezTo>
                    <a:pt x="44965" y="34064"/>
                    <a:pt x="45318" y="32538"/>
                    <a:pt x="45208" y="31066"/>
                  </a:cubicBezTo>
                  <a:cubicBezTo>
                    <a:pt x="45152" y="30330"/>
                    <a:pt x="44979" y="29595"/>
                    <a:pt x="44678" y="28921"/>
                  </a:cubicBezTo>
                  <a:cubicBezTo>
                    <a:pt x="44335" y="28149"/>
                    <a:pt x="43813" y="27531"/>
                    <a:pt x="43295" y="26872"/>
                  </a:cubicBezTo>
                  <a:cubicBezTo>
                    <a:pt x="42765" y="26192"/>
                    <a:pt x="42430" y="25500"/>
                    <a:pt x="42478" y="24621"/>
                  </a:cubicBezTo>
                  <a:cubicBezTo>
                    <a:pt x="42526" y="23790"/>
                    <a:pt x="42797" y="22988"/>
                    <a:pt x="42941" y="22175"/>
                  </a:cubicBezTo>
                  <a:cubicBezTo>
                    <a:pt x="43445" y="19332"/>
                    <a:pt x="42191" y="16359"/>
                    <a:pt x="39903" y="14653"/>
                  </a:cubicBezTo>
                  <a:cubicBezTo>
                    <a:pt x="39888" y="14622"/>
                    <a:pt x="39873" y="14593"/>
                    <a:pt x="39851" y="14564"/>
                  </a:cubicBezTo>
                  <a:cubicBezTo>
                    <a:pt x="39391" y="13957"/>
                    <a:pt x="38899" y="13379"/>
                    <a:pt x="38376" y="12824"/>
                  </a:cubicBezTo>
                  <a:cubicBezTo>
                    <a:pt x="36247" y="10554"/>
                    <a:pt x="32689" y="3164"/>
                    <a:pt x="29846" y="1913"/>
                  </a:cubicBezTo>
                  <a:cubicBezTo>
                    <a:pt x="27580" y="916"/>
                    <a:pt x="25167" y="291"/>
                    <a:pt x="22712" y="0"/>
                  </a:cubicBezTo>
                  <a:close/>
                </a:path>
              </a:pathLst>
            </a:custGeom>
            <a:solidFill>
              <a:srgbClr val="001F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374;p36">
              <a:extLst>
                <a:ext uri="{FF2B5EF4-FFF2-40B4-BE49-F238E27FC236}">
                  <a16:creationId xmlns:a16="http://schemas.microsoft.com/office/drawing/2014/main" id="{0DF5019A-85C0-45ED-B6A2-3A6B4C2B9A6D}"/>
                </a:ext>
              </a:extLst>
            </p:cNvPr>
            <p:cNvSpPr/>
            <p:nvPr/>
          </p:nvSpPr>
          <p:spPr>
            <a:xfrm>
              <a:off x="6857973" y="2998493"/>
              <a:ext cx="733164" cy="725474"/>
            </a:xfrm>
            <a:custGeom>
              <a:avLst/>
              <a:gdLst/>
              <a:ahLst/>
              <a:cxnLst/>
              <a:rect l="l" t="t" r="r" b="b"/>
              <a:pathLst>
                <a:path w="18114" h="17924" extrusionOk="0">
                  <a:moveTo>
                    <a:pt x="4573" y="1"/>
                  </a:moveTo>
                  <a:lnTo>
                    <a:pt x="1" y="11964"/>
                  </a:lnTo>
                  <a:cubicBezTo>
                    <a:pt x="2042" y="12324"/>
                    <a:pt x="4639" y="12931"/>
                    <a:pt x="7549" y="14001"/>
                  </a:cubicBezTo>
                  <a:cubicBezTo>
                    <a:pt x="10948" y="15252"/>
                    <a:pt x="13648" y="16716"/>
                    <a:pt x="15587" y="17923"/>
                  </a:cubicBezTo>
                  <a:cubicBezTo>
                    <a:pt x="18114" y="11317"/>
                    <a:pt x="13181" y="3293"/>
                    <a:pt x="4573" y="1"/>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375;p36">
              <a:extLst>
                <a:ext uri="{FF2B5EF4-FFF2-40B4-BE49-F238E27FC236}">
                  <a16:creationId xmlns:a16="http://schemas.microsoft.com/office/drawing/2014/main" id="{E34D4BF0-7E60-650B-27D7-836A77A97BCE}"/>
                </a:ext>
              </a:extLst>
            </p:cNvPr>
            <p:cNvSpPr/>
            <p:nvPr/>
          </p:nvSpPr>
          <p:spPr>
            <a:xfrm>
              <a:off x="6136602" y="2995539"/>
              <a:ext cx="717257" cy="719200"/>
            </a:xfrm>
            <a:custGeom>
              <a:avLst/>
              <a:gdLst/>
              <a:ahLst/>
              <a:cxnLst/>
              <a:rect l="l" t="t" r="r" b="b"/>
              <a:pathLst>
                <a:path w="17721" h="17769" extrusionOk="0">
                  <a:moveTo>
                    <a:pt x="13148" y="1"/>
                  </a:moveTo>
                  <a:cubicBezTo>
                    <a:pt x="4758" y="3208"/>
                    <a:pt x="1" y="11164"/>
                    <a:pt x="2528" y="17768"/>
                  </a:cubicBezTo>
                  <a:cubicBezTo>
                    <a:pt x="4415" y="16584"/>
                    <a:pt x="7041" y="15145"/>
                    <a:pt x="10352" y="13931"/>
                  </a:cubicBezTo>
                  <a:cubicBezTo>
                    <a:pt x="13192" y="12886"/>
                    <a:pt x="15727" y="12302"/>
                    <a:pt x="17721" y="11959"/>
                  </a:cubicBezTo>
                  <a:lnTo>
                    <a:pt x="13148" y="1"/>
                  </a:lnTo>
                  <a:close/>
                </a:path>
              </a:pathLst>
            </a:custGeom>
            <a:solidFill>
              <a:srgbClr val="EBEBE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376;p36">
              <a:extLst>
                <a:ext uri="{FF2B5EF4-FFF2-40B4-BE49-F238E27FC236}">
                  <a16:creationId xmlns:a16="http://schemas.microsoft.com/office/drawing/2014/main" id="{781CECAB-AED5-C163-8F6A-E1444BA63708}"/>
                </a:ext>
              </a:extLst>
            </p:cNvPr>
            <p:cNvSpPr/>
            <p:nvPr/>
          </p:nvSpPr>
          <p:spPr>
            <a:xfrm>
              <a:off x="6134660" y="2991491"/>
              <a:ext cx="543336" cy="719362"/>
            </a:xfrm>
            <a:custGeom>
              <a:avLst/>
              <a:gdLst/>
              <a:ahLst/>
              <a:cxnLst/>
              <a:rect l="l" t="t" r="r" b="b"/>
              <a:pathLst>
                <a:path w="13424" h="17773" extrusionOk="0">
                  <a:moveTo>
                    <a:pt x="13149" y="1"/>
                  </a:moveTo>
                  <a:cubicBezTo>
                    <a:pt x="4758" y="3208"/>
                    <a:pt x="1" y="11166"/>
                    <a:pt x="2524" y="17772"/>
                  </a:cubicBezTo>
                  <a:cubicBezTo>
                    <a:pt x="3018" y="17463"/>
                    <a:pt x="3558" y="17140"/>
                    <a:pt x="4150" y="16804"/>
                  </a:cubicBezTo>
                  <a:cubicBezTo>
                    <a:pt x="2532" y="10864"/>
                    <a:pt x="6461" y="4103"/>
                    <a:pt x="13424" y="722"/>
                  </a:cubicBezTo>
                  <a:lnTo>
                    <a:pt x="13149" y="1"/>
                  </a:lnTo>
                  <a:close/>
                </a:path>
              </a:pathLst>
            </a:custGeom>
            <a:solidFill>
              <a:srgbClr val="D6D6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377;p36">
              <a:extLst>
                <a:ext uri="{FF2B5EF4-FFF2-40B4-BE49-F238E27FC236}">
                  <a16:creationId xmlns:a16="http://schemas.microsoft.com/office/drawing/2014/main" id="{E5022B4A-84B7-9013-7F31-D7AC236F32B0}"/>
                </a:ext>
              </a:extLst>
            </p:cNvPr>
            <p:cNvSpPr/>
            <p:nvPr/>
          </p:nvSpPr>
          <p:spPr>
            <a:xfrm>
              <a:off x="7047675" y="2989994"/>
              <a:ext cx="543336" cy="719362"/>
            </a:xfrm>
            <a:custGeom>
              <a:avLst/>
              <a:gdLst/>
              <a:ahLst/>
              <a:cxnLst/>
              <a:rect l="l" t="t" r="r" b="b"/>
              <a:pathLst>
                <a:path w="13424" h="17773" extrusionOk="0">
                  <a:moveTo>
                    <a:pt x="276" y="1"/>
                  </a:moveTo>
                  <a:lnTo>
                    <a:pt x="0" y="722"/>
                  </a:lnTo>
                  <a:cubicBezTo>
                    <a:pt x="6964" y="4103"/>
                    <a:pt x="10893" y="10864"/>
                    <a:pt x="9274" y="16805"/>
                  </a:cubicBezTo>
                  <a:cubicBezTo>
                    <a:pt x="9866" y="17140"/>
                    <a:pt x="10407" y="17464"/>
                    <a:pt x="10896" y="17773"/>
                  </a:cubicBezTo>
                  <a:cubicBezTo>
                    <a:pt x="13423" y="11166"/>
                    <a:pt x="8667" y="3213"/>
                    <a:pt x="276" y="1"/>
                  </a:cubicBezTo>
                  <a:close/>
                </a:path>
              </a:pathLst>
            </a:custGeom>
            <a:solidFill>
              <a:srgbClr val="D6D6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378;p36">
              <a:extLst>
                <a:ext uri="{FF2B5EF4-FFF2-40B4-BE49-F238E27FC236}">
                  <a16:creationId xmlns:a16="http://schemas.microsoft.com/office/drawing/2014/main" id="{64BAC1F2-FBCA-7B4E-8B21-65DED82A98B3}"/>
                </a:ext>
              </a:extLst>
            </p:cNvPr>
            <p:cNvSpPr/>
            <p:nvPr/>
          </p:nvSpPr>
          <p:spPr>
            <a:xfrm>
              <a:off x="6702673" y="3041801"/>
              <a:ext cx="319429" cy="368849"/>
            </a:xfrm>
            <a:custGeom>
              <a:avLst/>
              <a:gdLst/>
              <a:ahLst/>
              <a:cxnLst/>
              <a:rect l="l" t="t" r="r" b="b"/>
              <a:pathLst>
                <a:path w="7892" h="9113" extrusionOk="0">
                  <a:moveTo>
                    <a:pt x="1" y="1"/>
                  </a:moveTo>
                  <a:lnTo>
                    <a:pt x="1134" y="9113"/>
                  </a:lnTo>
                  <a:lnTo>
                    <a:pt x="6313" y="9113"/>
                  </a:lnTo>
                  <a:lnTo>
                    <a:pt x="7891" y="1120"/>
                  </a:lnTo>
                  <a:lnTo>
                    <a:pt x="1" y="1"/>
                  </a:lnTo>
                  <a:close/>
                </a:path>
              </a:pathLst>
            </a:custGeom>
            <a:solidFill>
              <a:srgbClr val="DDA0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79;p36">
              <a:extLst>
                <a:ext uri="{FF2B5EF4-FFF2-40B4-BE49-F238E27FC236}">
                  <a16:creationId xmlns:a16="http://schemas.microsoft.com/office/drawing/2014/main" id="{D4253CE3-EB94-23A2-68F0-F54AD2C813CA}"/>
                </a:ext>
              </a:extLst>
            </p:cNvPr>
            <p:cNvSpPr/>
            <p:nvPr/>
          </p:nvSpPr>
          <p:spPr>
            <a:xfrm>
              <a:off x="6179060" y="1792691"/>
              <a:ext cx="1435163" cy="1328997"/>
            </a:xfrm>
            <a:custGeom>
              <a:avLst/>
              <a:gdLst/>
              <a:ahLst/>
              <a:cxnLst/>
              <a:rect l="l" t="t" r="r" b="b"/>
              <a:pathLst>
                <a:path w="35458" h="32835" extrusionOk="0">
                  <a:moveTo>
                    <a:pt x="20012" y="1"/>
                  </a:moveTo>
                  <a:cubicBezTo>
                    <a:pt x="12876" y="1"/>
                    <a:pt x="5091" y="4013"/>
                    <a:pt x="1520" y="10708"/>
                  </a:cubicBezTo>
                  <a:cubicBezTo>
                    <a:pt x="1520" y="10708"/>
                    <a:pt x="0" y="16185"/>
                    <a:pt x="1902" y="21229"/>
                  </a:cubicBezTo>
                  <a:cubicBezTo>
                    <a:pt x="3707" y="26025"/>
                    <a:pt x="8410" y="32835"/>
                    <a:pt x="18157" y="32835"/>
                  </a:cubicBezTo>
                  <a:cubicBezTo>
                    <a:pt x="18658" y="32835"/>
                    <a:pt x="19174" y="32817"/>
                    <a:pt x="19702" y="32780"/>
                  </a:cubicBezTo>
                  <a:cubicBezTo>
                    <a:pt x="30500" y="32019"/>
                    <a:pt x="35458" y="18256"/>
                    <a:pt x="34451" y="12136"/>
                  </a:cubicBezTo>
                  <a:cubicBezTo>
                    <a:pt x="33051" y="3660"/>
                    <a:pt x="26827" y="1"/>
                    <a:pt x="20012" y="1"/>
                  </a:cubicBezTo>
                  <a:close/>
                </a:path>
              </a:pathLst>
            </a:custGeom>
            <a:solidFill>
              <a:srgbClr val="EDBB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380;p36">
              <a:extLst>
                <a:ext uri="{FF2B5EF4-FFF2-40B4-BE49-F238E27FC236}">
                  <a16:creationId xmlns:a16="http://schemas.microsoft.com/office/drawing/2014/main" id="{AC9B5FE2-32AA-36C2-80C8-0DCF7C2209A1}"/>
                </a:ext>
              </a:extLst>
            </p:cNvPr>
            <p:cNvSpPr/>
            <p:nvPr/>
          </p:nvSpPr>
          <p:spPr>
            <a:xfrm>
              <a:off x="6362772" y="2572504"/>
              <a:ext cx="223382" cy="157164"/>
            </a:xfrm>
            <a:custGeom>
              <a:avLst/>
              <a:gdLst/>
              <a:ahLst/>
              <a:cxnLst/>
              <a:rect l="l" t="t" r="r" b="b"/>
              <a:pathLst>
                <a:path w="5519" h="3883" extrusionOk="0">
                  <a:moveTo>
                    <a:pt x="3116" y="0"/>
                  </a:moveTo>
                  <a:cubicBezTo>
                    <a:pt x="2719" y="0"/>
                    <a:pt x="2325" y="103"/>
                    <a:pt x="1951" y="266"/>
                  </a:cubicBezTo>
                  <a:cubicBezTo>
                    <a:pt x="1192" y="336"/>
                    <a:pt x="497" y="708"/>
                    <a:pt x="199" y="1495"/>
                  </a:cubicBezTo>
                  <a:cubicBezTo>
                    <a:pt x="0" y="2013"/>
                    <a:pt x="107" y="2577"/>
                    <a:pt x="431" y="3018"/>
                  </a:cubicBezTo>
                  <a:cubicBezTo>
                    <a:pt x="784" y="3500"/>
                    <a:pt x="1351" y="3757"/>
                    <a:pt x="1928" y="3842"/>
                  </a:cubicBezTo>
                  <a:cubicBezTo>
                    <a:pt x="2107" y="3869"/>
                    <a:pt x="2294" y="3883"/>
                    <a:pt x="2483" y="3883"/>
                  </a:cubicBezTo>
                  <a:cubicBezTo>
                    <a:pt x="3487" y="3883"/>
                    <a:pt x="4575" y="3492"/>
                    <a:pt x="5029" y="2573"/>
                  </a:cubicBezTo>
                  <a:cubicBezTo>
                    <a:pt x="5518" y="1590"/>
                    <a:pt x="4908" y="575"/>
                    <a:pt x="3970" y="174"/>
                  </a:cubicBezTo>
                  <a:cubicBezTo>
                    <a:pt x="3687" y="53"/>
                    <a:pt x="3401" y="0"/>
                    <a:pt x="31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381;p36">
              <a:extLst>
                <a:ext uri="{FF2B5EF4-FFF2-40B4-BE49-F238E27FC236}">
                  <a16:creationId xmlns:a16="http://schemas.microsoft.com/office/drawing/2014/main" id="{83DCC101-2BC6-D9A4-12AA-9AB74766EE50}"/>
                </a:ext>
              </a:extLst>
            </p:cNvPr>
            <p:cNvSpPr/>
            <p:nvPr/>
          </p:nvSpPr>
          <p:spPr>
            <a:xfrm>
              <a:off x="7231832" y="2547168"/>
              <a:ext cx="223220" cy="157205"/>
            </a:xfrm>
            <a:custGeom>
              <a:avLst/>
              <a:gdLst/>
              <a:ahLst/>
              <a:cxnLst/>
              <a:rect l="l" t="t" r="r" b="b"/>
              <a:pathLst>
                <a:path w="5515" h="3884" extrusionOk="0">
                  <a:moveTo>
                    <a:pt x="3113" y="1"/>
                  </a:moveTo>
                  <a:cubicBezTo>
                    <a:pt x="2716" y="1"/>
                    <a:pt x="2322" y="104"/>
                    <a:pt x="1946" y="267"/>
                  </a:cubicBezTo>
                  <a:cubicBezTo>
                    <a:pt x="1192" y="337"/>
                    <a:pt x="494" y="708"/>
                    <a:pt x="195" y="1495"/>
                  </a:cubicBezTo>
                  <a:cubicBezTo>
                    <a:pt x="0" y="2014"/>
                    <a:pt x="104" y="2577"/>
                    <a:pt x="431" y="3018"/>
                  </a:cubicBezTo>
                  <a:cubicBezTo>
                    <a:pt x="784" y="3500"/>
                    <a:pt x="1347" y="3758"/>
                    <a:pt x="1929" y="3843"/>
                  </a:cubicBezTo>
                  <a:cubicBezTo>
                    <a:pt x="2106" y="3869"/>
                    <a:pt x="2292" y="3883"/>
                    <a:pt x="2480" y="3883"/>
                  </a:cubicBezTo>
                  <a:cubicBezTo>
                    <a:pt x="3483" y="3883"/>
                    <a:pt x="4574" y="3493"/>
                    <a:pt x="5029" y="2573"/>
                  </a:cubicBezTo>
                  <a:cubicBezTo>
                    <a:pt x="5515" y="1591"/>
                    <a:pt x="4904" y="576"/>
                    <a:pt x="3966" y="175"/>
                  </a:cubicBezTo>
                  <a:cubicBezTo>
                    <a:pt x="3684" y="54"/>
                    <a:pt x="3397" y="1"/>
                    <a:pt x="311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82;p36">
              <a:extLst>
                <a:ext uri="{FF2B5EF4-FFF2-40B4-BE49-F238E27FC236}">
                  <a16:creationId xmlns:a16="http://schemas.microsoft.com/office/drawing/2014/main" id="{203A95A2-08D8-1C28-CA0A-EB17E91135F0}"/>
                </a:ext>
              </a:extLst>
            </p:cNvPr>
            <p:cNvSpPr/>
            <p:nvPr/>
          </p:nvSpPr>
          <p:spPr>
            <a:xfrm>
              <a:off x="6047883" y="1563244"/>
              <a:ext cx="1001756" cy="1132207"/>
            </a:xfrm>
            <a:custGeom>
              <a:avLst/>
              <a:gdLst/>
              <a:ahLst/>
              <a:cxnLst/>
              <a:rect l="l" t="t" r="r" b="b"/>
              <a:pathLst>
                <a:path w="24750" h="27973" extrusionOk="0">
                  <a:moveTo>
                    <a:pt x="17708" y="0"/>
                  </a:moveTo>
                  <a:cubicBezTo>
                    <a:pt x="12180" y="0"/>
                    <a:pt x="6327" y="4043"/>
                    <a:pt x="4260" y="7596"/>
                  </a:cubicBezTo>
                  <a:lnTo>
                    <a:pt x="4227" y="7740"/>
                  </a:lnTo>
                  <a:cubicBezTo>
                    <a:pt x="1" y="15682"/>
                    <a:pt x="1965" y="23925"/>
                    <a:pt x="1965" y="23925"/>
                  </a:cubicBezTo>
                  <a:cubicBezTo>
                    <a:pt x="1910" y="26620"/>
                    <a:pt x="591" y="27924"/>
                    <a:pt x="542" y="27971"/>
                  </a:cubicBezTo>
                  <a:lnTo>
                    <a:pt x="542" y="27971"/>
                  </a:lnTo>
                  <a:cubicBezTo>
                    <a:pt x="3860" y="24772"/>
                    <a:pt x="5794" y="25459"/>
                    <a:pt x="6007" y="20633"/>
                  </a:cubicBezTo>
                  <a:cubicBezTo>
                    <a:pt x="6225" y="15811"/>
                    <a:pt x="8910" y="15476"/>
                    <a:pt x="11610" y="13431"/>
                  </a:cubicBezTo>
                  <a:cubicBezTo>
                    <a:pt x="14313" y="11385"/>
                    <a:pt x="24750" y="3032"/>
                    <a:pt x="24750" y="3032"/>
                  </a:cubicBezTo>
                  <a:cubicBezTo>
                    <a:pt x="22742" y="862"/>
                    <a:pt x="20260" y="0"/>
                    <a:pt x="17708" y="0"/>
                  </a:cubicBezTo>
                  <a:close/>
                  <a:moveTo>
                    <a:pt x="542" y="27971"/>
                  </a:moveTo>
                  <a:cubicBezTo>
                    <a:pt x="542" y="27972"/>
                    <a:pt x="541" y="27972"/>
                    <a:pt x="541" y="27973"/>
                  </a:cubicBezTo>
                  <a:cubicBezTo>
                    <a:pt x="541" y="27973"/>
                    <a:pt x="541" y="27972"/>
                    <a:pt x="542" y="27971"/>
                  </a:cubicBezTo>
                  <a:close/>
                </a:path>
              </a:pathLst>
            </a:custGeom>
            <a:solidFill>
              <a:srgbClr val="001F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383;p36">
              <a:extLst>
                <a:ext uri="{FF2B5EF4-FFF2-40B4-BE49-F238E27FC236}">
                  <a16:creationId xmlns:a16="http://schemas.microsoft.com/office/drawing/2014/main" id="{47DF4ECC-4113-23D6-2001-F85E2E85355A}"/>
                </a:ext>
              </a:extLst>
            </p:cNvPr>
            <p:cNvSpPr/>
            <p:nvPr/>
          </p:nvSpPr>
          <p:spPr>
            <a:xfrm>
              <a:off x="6748531" y="1578017"/>
              <a:ext cx="996575" cy="1117434"/>
            </a:xfrm>
            <a:custGeom>
              <a:avLst/>
              <a:gdLst/>
              <a:ahLst/>
              <a:cxnLst/>
              <a:rect l="l" t="t" r="r" b="b"/>
              <a:pathLst>
                <a:path w="24622" h="27608" extrusionOk="0">
                  <a:moveTo>
                    <a:pt x="7311" y="1"/>
                  </a:moveTo>
                  <a:cubicBezTo>
                    <a:pt x="4673" y="1"/>
                    <a:pt x="2087" y="894"/>
                    <a:pt x="1" y="3148"/>
                  </a:cubicBezTo>
                  <a:cubicBezTo>
                    <a:pt x="1" y="3148"/>
                    <a:pt x="10308" y="11020"/>
                    <a:pt x="13009" y="13066"/>
                  </a:cubicBezTo>
                  <a:cubicBezTo>
                    <a:pt x="15709" y="15111"/>
                    <a:pt x="18394" y="15446"/>
                    <a:pt x="18611" y="20268"/>
                  </a:cubicBezTo>
                  <a:cubicBezTo>
                    <a:pt x="18824" y="25094"/>
                    <a:pt x="20762" y="24407"/>
                    <a:pt x="24076" y="27606"/>
                  </a:cubicBezTo>
                  <a:lnTo>
                    <a:pt x="24076" y="27606"/>
                  </a:lnTo>
                  <a:cubicBezTo>
                    <a:pt x="24022" y="27554"/>
                    <a:pt x="22708" y="26250"/>
                    <a:pt x="22658" y="23560"/>
                  </a:cubicBezTo>
                  <a:cubicBezTo>
                    <a:pt x="22658" y="23560"/>
                    <a:pt x="24622" y="15317"/>
                    <a:pt x="20391" y="7375"/>
                  </a:cubicBezTo>
                  <a:lnTo>
                    <a:pt x="20359" y="7231"/>
                  </a:lnTo>
                  <a:cubicBezTo>
                    <a:pt x="18330" y="3742"/>
                    <a:pt x="12709" y="1"/>
                    <a:pt x="7311" y="1"/>
                  </a:cubicBezTo>
                  <a:close/>
                  <a:moveTo>
                    <a:pt x="24076" y="27606"/>
                  </a:moveTo>
                  <a:cubicBezTo>
                    <a:pt x="24077" y="27607"/>
                    <a:pt x="24077" y="27608"/>
                    <a:pt x="24077" y="27608"/>
                  </a:cubicBezTo>
                  <a:cubicBezTo>
                    <a:pt x="24077" y="27607"/>
                    <a:pt x="24076" y="27606"/>
                    <a:pt x="24076" y="27606"/>
                  </a:cubicBezTo>
                  <a:close/>
                </a:path>
              </a:pathLst>
            </a:custGeom>
            <a:solidFill>
              <a:srgbClr val="001F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384;p36">
              <a:extLst>
                <a:ext uri="{FF2B5EF4-FFF2-40B4-BE49-F238E27FC236}">
                  <a16:creationId xmlns:a16="http://schemas.microsoft.com/office/drawing/2014/main" id="{797950F9-3BF0-5F3D-D610-57126A763B53}"/>
                </a:ext>
              </a:extLst>
            </p:cNvPr>
            <p:cNvSpPr/>
            <p:nvPr/>
          </p:nvSpPr>
          <p:spPr>
            <a:xfrm>
              <a:off x="6446027" y="2131702"/>
              <a:ext cx="243295" cy="356625"/>
            </a:xfrm>
            <a:custGeom>
              <a:avLst/>
              <a:gdLst/>
              <a:ahLst/>
              <a:cxnLst/>
              <a:rect l="l" t="t" r="r" b="b"/>
              <a:pathLst>
                <a:path w="6011" h="8811" extrusionOk="0">
                  <a:moveTo>
                    <a:pt x="4653" y="0"/>
                  </a:moveTo>
                  <a:lnTo>
                    <a:pt x="4653" y="0"/>
                  </a:lnTo>
                  <a:cubicBezTo>
                    <a:pt x="3631" y="89"/>
                    <a:pt x="2660" y="500"/>
                    <a:pt x="1899" y="1196"/>
                  </a:cubicBezTo>
                  <a:cubicBezTo>
                    <a:pt x="1148" y="1883"/>
                    <a:pt x="610" y="2814"/>
                    <a:pt x="405" y="3811"/>
                  </a:cubicBezTo>
                  <a:cubicBezTo>
                    <a:pt x="0" y="5772"/>
                    <a:pt x="986" y="7850"/>
                    <a:pt x="2741" y="8810"/>
                  </a:cubicBezTo>
                  <a:cubicBezTo>
                    <a:pt x="5065" y="6655"/>
                    <a:pt x="6011" y="2917"/>
                    <a:pt x="4653" y="0"/>
                  </a:cubicBezTo>
                  <a:close/>
                </a:path>
              </a:pathLst>
            </a:custGeom>
            <a:solidFill>
              <a:srgbClr val="1F20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385;p36">
              <a:extLst>
                <a:ext uri="{FF2B5EF4-FFF2-40B4-BE49-F238E27FC236}">
                  <a16:creationId xmlns:a16="http://schemas.microsoft.com/office/drawing/2014/main" id="{32041F31-D1CC-4AA3-D397-5880F230CBAE}"/>
                </a:ext>
              </a:extLst>
            </p:cNvPr>
            <p:cNvSpPr/>
            <p:nvPr/>
          </p:nvSpPr>
          <p:spPr>
            <a:xfrm>
              <a:off x="6556926" y="2130933"/>
              <a:ext cx="311698" cy="388115"/>
            </a:xfrm>
            <a:custGeom>
              <a:avLst/>
              <a:gdLst/>
              <a:ahLst/>
              <a:cxnLst/>
              <a:rect l="l" t="t" r="r" b="b"/>
              <a:pathLst>
                <a:path w="7701" h="9589" extrusionOk="0">
                  <a:moveTo>
                    <a:pt x="2357" y="1"/>
                  </a:moveTo>
                  <a:cubicBezTo>
                    <a:pt x="2230" y="1"/>
                    <a:pt x="2103" y="5"/>
                    <a:pt x="1976" y="15"/>
                  </a:cubicBezTo>
                  <a:cubicBezTo>
                    <a:pt x="1954" y="15"/>
                    <a:pt x="1935" y="19"/>
                    <a:pt x="1913" y="19"/>
                  </a:cubicBezTo>
                  <a:cubicBezTo>
                    <a:pt x="3271" y="2936"/>
                    <a:pt x="2325" y="6674"/>
                    <a:pt x="1" y="8829"/>
                  </a:cubicBezTo>
                  <a:cubicBezTo>
                    <a:pt x="11" y="8837"/>
                    <a:pt x="26" y="8840"/>
                    <a:pt x="37" y="8848"/>
                  </a:cubicBezTo>
                  <a:cubicBezTo>
                    <a:pt x="251" y="8962"/>
                    <a:pt x="471" y="9057"/>
                    <a:pt x="696" y="9138"/>
                  </a:cubicBezTo>
                  <a:cubicBezTo>
                    <a:pt x="717" y="9145"/>
                    <a:pt x="736" y="9148"/>
                    <a:pt x="754" y="9148"/>
                  </a:cubicBezTo>
                  <a:cubicBezTo>
                    <a:pt x="765" y="9148"/>
                    <a:pt x="774" y="9147"/>
                    <a:pt x="784" y="9146"/>
                  </a:cubicBezTo>
                  <a:cubicBezTo>
                    <a:pt x="1393" y="9442"/>
                    <a:pt x="2071" y="9589"/>
                    <a:pt x="2750" y="9589"/>
                  </a:cubicBezTo>
                  <a:cubicBezTo>
                    <a:pt x="3747" y="9589"/>
                    <a:pt x="4747" y="9271"/>
                    <a:pt x="5533" y="8645"/>
                  </a:cubicBezTo>
                  <a:cubicBezTo>
                    <a:pt x="7122" y="7376"/>
                    <a:pt x="7700" y="5096"/>
                    <a:pt x="6997" y="3201"/>
                  </a:cubicBezTo>
                  <a:cubicBezTo>
                    <a:pt x="6626" y="2208"/>
                    <a:pt x="5919" y="1322"/>
                    <a:pt x="5018" y="758"/>
                  </a:cubicBezTo>
                  <a:cubicBezTo>
                    <a:pt x="4225" y="259"/>
                    <a:pt x="3291" y="1"/>
                    <a:pt x="2357" y="1"/>
                  </a:cubicBezTo>
                  <a:close/>
                </a:path>
              </a:pathLst>
            </a:custGeom>
            <a:solidFill>
              <a:srgbClr val="FFFD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386;p36">
              <a:extLst>
                <a:ext uri="{FF2B5EF4-FFF2-40B4-BE49-F238E27FC236}">
                  <a16:creationId xmlns:a16="http://schemas.microsoft.com/office/drawing/2014/main" id="{28DD2340-551D-2023-7F28-8CFB509A135F}"/>
                </a:ext>
              </a:extLst>
            </p:cNvPr>
            <p:cNvSpPr/>
            <p:nvPr/>
          </p:nvSpPr>
          <p:spPr>
            <a:xfrm>
              <a:off x="6553202" y="2261664"/>
              <a:ext cx="195373" cy="163519"/>
            </a:xfrm>
            <a:custGeom>
              <a:avLst/>
              <a:gdLst/>
              <a:ahLst/>
              <a:cxnLst/>
              <a:rect l="l" t="t" r="r" b="b"/>
              <a:pathLst>
                <a:path w="4827" h="4040" extrusionOk="0">
                  <a:moveTo>
                    <a:pt x="1" y="0"/>
                  </a:moveTo>
                  <a:lnTo>
                    <a:pt x="2929" y="4039"/>
                  </a:lnTo>
                  <a:lnTo>
                    <a:pt x="4827" y="766"/>
                  </a:lnTo>
                  <a:lnTo>
                    <a:pt x="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8" name="Google Shape;387;p36">
              <a:extLst>
                <a:ext uri="{FF2B5EF4-FFF2-40B4-BE49-F238E27FC236}">
                  <a16:creationId xmlns:a16="http://schemas.microsoft.com/office/drawing/2014/main" id="{89A741BF-1C85-4E4F-ECD5-4F79223E8119}"/>
                </a:ext>
              </a:extLst>
            </p:cNvPr>
            <p:cNvGrpSpPr/>
            <p:nvPr/>
          </p:nvGrpSpPr>
          <p:grpSpPr>
            <a:xfrm flipH="1">
              <a:off x="5126917" y="3441186"/>
              <a:ext cx="3453921" cy="725498"/>
              <a:chOff x="5581626" y="3883725"/>
              <a:chExt cx="3450470" cy="724774"/>
            </a:xfrm>
          </p:grpSpPr>
          <p:sp>
            <p:nvSpPr>
              <p:cNvPr id="2317" name="Google Shape;388;p36">
                <a:extLst>
                  <a:ext uri="{FF2B5EF4-FFF2-40B4-BE49-F238E27FC236}">
                    <a16:creationId xmlns:a16="http://schemas.microsoft.com/office/drawing/2014/main" id="{4CF0309A-4F58-AE4F-9CCF-E8C3B5AFA49E}"/>
                  </a:ext>
                </a:extLst>
              </p:cNvPr>
              <p:cNvSpPr/>
              <p:nvPr/>
            </p:nvSpPr>
            <p:spPr>
              <a:xfrm>
                <a:off x="5581626" y="3883725"/>
                <a:ext cx="1790976" cy="556560"/>
              </a:xfrm>
              <a:custGeom>
                <a:avLst/>
                <a:gdLst/>
                <a:ahLst/>
                <a:cxnLst/>
                <a:rect l="l" t="t" r="r" b="b"/>
                <a:pathLst>
                  <a:path w="69063" h="21466" extrusionOk="0">
                    <a:moveTo>
                      <a:pt x="44420" y="0"/>
                    </a:moveTo>
                    <a:cubicBezTo>
                      <a:pt x="44356" y="0"/>
                      <a:pt x="44291" y="0"/>
                      <a:pt x="44227" y="1"/>
                    </a:cubicBezTo>
                    <a:cubicBezTo>
                      <a:pt x="29550" y="114"/>
                      <a:pt x="21572" y="10822"/>
                      <a:pt x="12083" y="10822"/>
                    </a:cubicBezTo>
                    <a:cubicBezTo>
                      <a:pt x="9474" y="10822"/>
                      <a:pt x="6751" y="10013"/>
                      <a:pt x="3743" y="7951"/>
                    </a:cubicBezTo>
                    <a:lnTo>
                      <a:pt x="3743" y="7951"/>
                    </a:lnTo>
                    <a:cubicBezTo>
                      <a:pt x="3743" y="7951"/>
                      <a:pt x="1" y="16927"/>
                      <a:pt x="5103" y="21466"/>
                    </a:cubicBezTo>
                    <a:lnTo>
                      <a:pt x="69062" y="21466"/>
                    </a:lnTo>
                    <a:cubicBezTo>
                      <a:pt x="69062" y="21466"/>
                      <a:pt x="62981" y="0"/>
                      <a:pt x="44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8" name="Google Shape;389;p36">
                <a:extLst>
                  <a:ext uri="{FF2B5EF4-FFF2-40B4-BE49-F238E27FC236}">
                    <a16:creationId xmlns:a16="http://schemas.microsoft.com/office/drawing/2014/main" id="{F52F81BB-D971-7102-59C0-513CF907C211}"/>
                  </a:ext>
                </a:extLst>
              </p:cNvPr>
              <p:cNvSpPr/>
              <p:nvPr/>
            </p:nvSpPr>
            <p:spPr>
              <a:xfrm>
                <a:off x="7241042" y="3883725"/>
                <a:ext cx="1791054" cy="556560"/>
              </a:xfrm>
              <a:custGeom>
                <a:avLst/>
                <a:gdLst/>
                <a:ahLst/>
                <a:cxnLst/>
                <a:rect l="l" t="t" r="r" b="b"/>
                <a:pathLst>
                  <a:path w="69066" h="21466" extrusionOk="0">
                    <a:moveTo>
                      <a:pt x="24642" y="0"/>
                    </a:moveTo>
                    <a:cubicBezTo>
                      <a:pt x="6081" y="0"/>
                      <a:pt x="0" y="21466"/>
                      <a:pt x="0" y="21466"/>
                    </a:cubicBezTo>
                    <a:lnTo>
                      <a:pt x="63963" y="21466"/>
                    </a:lnTo>
                    <a:cubicBezTo>
                      <a:pt x="69066" y="16927"/>
                      <a:pt x="65324" y="7951"/>
                      <a:pt x="65323" y="7951"/>
                    </a:cubicBezTo>
                    <a:lnTo>
                      <a:pt x="65323" y="7951"/>
                    </a:lnTo>
                    <a:cubicBezTo>
                      <a:pt x="62315" y="10013"/>
                      <a:pt x="59591" y="10822"/>
                      <a:pt x="56982" y="10822"/>
                    </a:cubicBezTo>
                    <a:cubicBezTo>
                      <a:pt x="47491" y="10822"/>
                      <a:pt x="39512" y="114"/>
                      <a:pt x="24835" y="1"/>
                    </a:cubicBezTo>
                    <a:cubicBezTo>
                      <a:pt x="24771" y="0"/>
                      <a:pt x="24706" y="0"/>
                      <a:pt x="2464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9" name="Google Shape;390;p36">
                <a:extLst>
                  <a:ext uri="{FF2B5EF4-FFF2-40B4-BE49-F238E27FC236}">
                    <a16:creationId xmlns:a16="http://schemas.microsoft.com/office/drawing/2014/main" id="{B6E3937A-1E5D-B787-9A61-FBDAE9D2184C}"/>
                  </a:ext>
                </a:extLst>
              </p:cNvPr>
              <p:cNvSpPr/>
              <p:nvPr/>
            </p:nvSpPr>
            <p:spPr>
              <a:xfrm>
                <a:off x="5713946" y="4440306"/>
                <a:ext cx="3211066" cy="168192"/>
              </a:xfrm>
              <a:custGeom>
                <a:avLst/>
                <a:gdLst/>
                <a:ahLst/>
                <a:cxnLst/>
                <a:rect l="l" t="t" r="r" b="b"/>
                <a:pathLst>
                  <a:path w="123824" h="6487" extrusionOk="0">
                    <a:moveTo>
                      <a:pt x="0" y="1"/>
                    </a:moveTo>
                    <a:lnTo>
                      <a:pt x="0" y="6487"/>
                    </a:lnTo>
                    <a:lnTo>
                      <a:pt x="123824" y="6487"/>
                    </a:lnTo>
                    <a:lnTo>
                      <a:pt x="123824"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0" name="Google Shape;391;p36">
                <a:extLst>
                  <a:ext uri="{FF2B5EF4-FFF2-40B4-BE49-F238E27FC236}">
                    <a16:creationId xmlns:a16="http://schemas.microsoft.com/office/drawing/2014/main" id="{6CFE6451-A26B-1F64-87C3-B2153C8E9519}"/>
                  </a:ext>
                </a:extLst>
              </p:cNvPr>
              <p:cNvSpPr/>
              <p:nvPr/>
            </p:nvSpPr>
            <p:spPr>
              <a:xfrm>
                <a:off x="5647021" y="4001990"/>
                <a:ext cx="1632269" cy="439238"/>
              </a:xfrm>
              <a:custGeom>
                <a:avLst/>
                <a:gdLst/>
                <a:ahLst/>
                <a:cxnLst/>
                <a:rect l="l" t="t" r="r" b="b"/>
                <a:pathLst>
                  <a:path w="62943" h="16941" extrusionOk="0">
                    <a:moveTo>
                      <a:pt x="45221" y="1"/>
                    </a:moveTo>
                    <a:cubicBezTo>
                      <a:pt x="40261" y="1"/>
                      <a:pt x="34540" y="2375"/>
                      <a:pt x="27038" y="5483"/>
                    </a:cubicBezTo>
                    <a:cubicBezTo>
                      <a:pt x="24936" y="6356"/>
                      <a:pt x="22762" y="7255"/>
                      <a:pt x="20411" y="8186"/>
                    </a:cubicBezTo>
                    <a:cubicBezTo>
                      <a:pt x="14454" y="10543"/>
                      <a:pt x="10320" y="11359"/>
                      <a:pt x="7451" y="11359"/>
                    </a:cubicBezTo>
                    <a:cubicBezTo>
                      <a:pt x="4908" y="11359"/>
                      <a:pt x="3360" y="10717"/>
                      <a:pt x="2419" y="9940"/>
                    </a:cubicBezTo>
                    <a:cubicBezTo>
                      <a:pt x="204" y="8109"/>
                      <a:pt x="742" y="5113"/>
                      <a:pt x="746" y="5081"/>
                    </a:cubicBezTo>
                    <a:lnTo>
                      <a:pt x="566" y="5044"/>
                    </a:lnTo>
                    <a:lnTo>
                      <a:pt x="566" y="5044"/>
                    </a:lnTo>
                    <a:cubicBezTo>
                      <a:pt x="561" y="5076"/>
                      <a:pt x="1" y="8177"/>
                      <a:pt x="2302" y="10075"/>
                    </a:cubicBezTo>
                    <a:cubicBezTo>
                      <a:pt x="3504" y="11069"/>
                      <a:pt x="5222" y="11566"/>
                      <a:pt x="7446" y="11566"/>
                    </a:cubicBezTo>
                    <a:cubicBezTo>
                      <a:pt x="10712" y="11566"/>
                      <a:pt x="15069" y="10494"/>
                      <a:pt x="20480" y="8353"/>
                    </a:cubicBezTo>
                    <a:cubicBezTo>
                      <a:pt x="22830" y="7422"/>
                      <a:pt x="25004" y="6523"/>
                      <a:pt x="27105" y="5651"/>
                    </a:cubicBezTo>
                    <a:cubicBezTo>
                      <a:pt x="34589" y="2549"/>
                      <a:pt x="40296" y="184"/>
                      <a:pt x="45219" y="184"/>
                    </a:cubicBezTo>
                    <a:cubicBezTo>
                      <a:pt x="46050" y="184"/>
                      <a:pt x="46858" y="252"/>
                      <a:pt x="47648" y="394"/>
                    </a:cubicBezTo>
                    <a:cubicBezTo>
                      <a:pt x="53352" y="1420"/>
                      <a:pt x="57876" y="6369"/>
                      <a:pt x="62776" y="16941"/>
                    </a:cubicBezTo>
                    <a:lnTo>
                      <a:pt x="62943" y="16864"/>
                    </a:lnTo>
                    <a:cubicBezTo>
                      <a:pt x="58012" y="6233"/>
                      <a:pt x="53447" y="1252"/>
                      <a:pt x="47680" y="213"/>
                    </a:cubicBezTo>
                    <a:cubicBezTo>
                      <a:pt x="46879" y="69"/>
                      <a:pt x="46061" y="1"/>
                      <a:pt x="4522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1" name="Google Shape;392;p36">
                <a:extLst>
                  <a:ext uri="{FF2B5EF4-FFF2-40B4-BE49-F238E27FC236}">
                    <a16:creationId xmlns:a16="http://schemas.microsoft.com/office/drawing/2014/main" id="{C7BDDF3C-9A90-746B-852D-49F70A651BB7}"/>
                  </a:ext>
                </a:extLst>
              </p:cNvPr>
              <p:cNvSpPr/>
              <p:nvPr/>
            </p:nvSpPr>
            <p:spPr>
              <a:xfrm>
                <a:off x="5650055" y="4218141"/>
                <a:ext cx="1552475" cy="229069"/>
              </a:xfrm>
              <a:custGeom>
                <a:avLst/>
                <a:gdLst/>
                <a:ahLst/>
                <a:cxnLst/>
                <a:rect l="l" t="t" r="r" b="b"/>
                <a:pathLst>
                  <a:path w="59866" h="8835" extrusionOk="0">
                    <a:moveTo>
                      <a:pt x="42369" y="1"/>
                    </a:moveTo>
                    <a:cubicBezTo>
                      <a:pt x="41816" y="1"/>
                      <a:pt x="41253" y="24"/>
                      <a:pt x="40679" y="71"/>
                    </a:cubicBezTo>
                    <a:cubicBezTo>
                      <a:pt x="36728" y="401"/>
                      <a:pt x="31630" y="1838"/>
                      <a:pt x="26229" y="3357"/>
                    </a:cubicBezTo>
                    <a:cubicBezTo>
                      <a:pt x="19544" y="5243"/>
                      <a:pt x="12720" y="7167"/>
                      <a:pt x="7539" y="7167"/>
                    </a:cubicBezTo>
                    <a:cubicBezTo>
                      <a:pt x="4273" y="7167"/>
                      <a:pt x="1660" y="6403"/>
                      <a:pt x="145" y="4383"/>
                    </a:cubicBezTo>
                    <a:lnTo>
                      <a:pt x="1" y="4491"/>
                    </a:lnTo>
                    <a:cubicBezTo>
                      <a:pt x="1554" y="6564"/>
                      <a:pt x="4219" y="7346"/>
                      <a:pt x="7541" y="7346"/>
                    </a:cubicBezTo>
                    <a:cubicBezTo>
                      <a:pt x="12754" y="7346"/>
                      <a:pt x="19587" y="5419"/>
                      <a:pt x="26279" y="3534"/>
                    </a:cubicBezTo>
                    <a:cubicBezTo>
                      <a:pt x="31671" y="2015"/>
                      <a:pt x="36761" y="582"/>
                      <a:pt x="40697" y="252"/>
                    </a:cubicBezTo>
                    <a:cubicBezTo>
                      <a:pt x="41266" y="205"/>
                      <a:pt x="41824" y="183"/>
                      <a:pt x="42372" y="183"/>
                    </a:cubicBezTo>
                    <a:cubicBezTo>
                      <a:pt x="53075" y="183"/>
                      <a:pt x="59652" y="8745"/>
                      <a:pt x="59720" y="8835"/>
                    </a:cubicBezTo>
                    <a:lnTo>
                      <a:pt x="59866" y="8726"/>
                    </a:lnTo>
                    <a:cubicBezTo>
                      <a:pt x="59797" y="8636"/>
                      <a:pt x="53167" y="1"/>
                      <a:pt x="4236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2" name="Google Shape;393;p36">
                <a:extLst>
                  <a:ext uri="{FF2B5EF4-FFF2-40B4-BE49-F238E27FC236}">
                    <a16:creationId xmlns:a16="http://schemas.microsoft.com/office/drawing/2014/main" id="{B296F55F-9517-ECE8-D20A-D8F74B4642E9}"/>
                  </a:ext>
                </a:extLst>
              </p:cNvPr>
              <p:cNvSpPr/>
              <p:nvPr/>
            </p:nvSpPr>
            <p:spPr>
              <a:xfrm>
                <a:off x="6308236" y="4350382"/>
                <a:ext cx="700489" cy="92172"/>
              </a:xfrm>
              <a:custGeom>
                <a:avLst/>
                <a:gdLst/>
                <a:ahLst/>
                <a:cxnLst/>
                <a:rect l="l" t="t" r="r" b="b"/>
                <a:pathLst>
                  <a:path w="27012" h="3555" extrusionOk="0">
                    <a:moveTo>
                      <a:pt x="16214" y="1"/>
                    </a:moveTo>
                    <a:cubicBezTo>
                      <a:pt x="10544" y="1"/>
                      <a:pt x="4517" y="1715"/>
                      <a:pt x="1" y="3382"/>
                    </a:cubicBezTo>
                    <a:lnTo>
                      <a:pt x="64" y="3555"/>
                    </a:lnTo>
                    <a:cubicBezTo>
                      <a:pt x="7030" y="981"/>
                      <a:pt x="12322" y="185"/>
                      <a:pt x="16204" y="185"/>
                    </a:cubicBezTo>
                    <a:cubicBezTo>
                      <a:pt x="18233" y="185"/>
                      <a:pt x="19876" y="403"/>
                      <a:pt x="21172" y="697"/>
                    </a:cubicBezTo>
                    <a:cubicBezTo>
                      <a:pt x="25253" y="1629"/>
                      <a:pt x="26853" y="3509"/>
                      <a:pt x="26871" y="3528"/>
                    </a:cubicBezTo>
                    <a:lnTo>
                      <a:pt x="27011" y="3409"/>
                    </a:lnTo>
                    <a:cubicBezTo>
                      <a:pt x="26944" y="3333"/>
                      <a:pt x="25365" y="1475"/>
                      <a:pt x="21235" y="526"/>
                    </a:cubicBezTo>
                    <a:cubicBezTo>
                      <a:pt x="19629" y="159"/>
                      <a:pt x="17938" y="1"/>
                      <a:pt x="1621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3" name="Google Shape;394;p36">
                <a:extLst>
                  <a:ext uri="{FF2B5EF4-FFF2-40B4-BE49-F238E27FC236}">
                    <a16:creationId xmlns:a16="http://schemas.microsoft.com/office/drawing/2014/main" id="{8661ACB6-BFE2-576F-F61E-EB042A96CC28}"/>
                  </a:ext>
                </a:extLst>
              </p:cNvPr>
              <p:cNvSpPr/>
              <p:nvPr/>
            </p:nvSpPr>
            <p:spPr>
              <a:xfrm>
                <a:off x="7337372" y="4001990"/>
                <a:ext cx="1632140" cy="439238"/>
              </a:xfrm>
              <a:custGeom>
                <a:avLst/>
                <a:gdLst/>
                <a:ahLst/>
                <a:cxnLst/>
                <a:rect l="l" t="t" r="r" b="b"/>
                <a:pathLst>
                  <a:path w="62938" h="16941" extrusionOk="0">
                    <a:moveTo>
                      <a:pt x="17720" y="1"/>
                    </a:moveTo>
                    <a:cubicBezTo>
                      <a:pt x="16880" y="1"/>
                      <a:pt x="16063" y="69"/>
                      <a:pt x="15263" y="213"/>
                    </a:cubicBezTo>
                    <a:cubicBezTo>
                      <a:pt x="9496" y="1252"/>
                      <a:pt x="4931" y="6233"/>
                      <a:pt x="1" y="16864"/>
                    </a:cubicBezTo>
                    <a:lnTo>
                      <a:pt x="163" y="16941"/>
                    </a:lnTo>
                    <a:cubicBezTo>
                      <a:pt x="5066" y="6369"/>
                      <a:pt x="9591" y="1420"/>
                      <a:pt x="15295" y="394"/>
                    </a:cubicBezTo>
                    <a:cubicBezTo>
                      <a:pt x="16086" y="252"/>
                      <a:pt x="16894" y="184"/>
                      <a:pt x="17724" y="184"/>
                    </a:cubicBezTo>
                    <a:cubicBezTo>
                      <a:pt x="22648" y="184"/>
                      <a:pt x="28354" y="2549"/>
                      <a:pt x="35837" y="5651"/>
                    </a:cubicBezTo>
                    <a:cubicBezTo>
                      <a:pt x="37939" y="6523"/>
                      <a:pt x="40113" y="7422"/>
                      <a:pt x="42463" y="8353"/>
                    </a:cubicBezTo>
                    <a:cubicBezTo>
                      <a:pt x="47874" y="10494"/>
                      <a:pt x="52231" y="11566"/>
                      <a:pt x="55497" y="11566"/>
                    </a:cubicBezTo>
                    <a:cubicBezTo>
                      <a:pt x="57721" y="11566"/>
                      <a:pt x="59439" y="11069"/>
                      <a:pt x="60642" y="10075"/>
                    </a:cubicBezTo>
                    <a:cubicBezTo>
                      <a:pt x="62937" y="8177"/>
                      <a:pt x="62382" y="5076"/>
                      <a:pt x="62373" y="5044"/>
                    </a:cubicBezTo>
                    <a:lnTo>
                      <a:pt x="62373" y="5044"/>
                    </a:lnTo>
                    <a:lnTo>
                      <a:pt x="62196" y="5081"/>
                    </a:lnTo>
                    <a:cubicBezTo>
                      <a:pt x="62201" y="5113"/>
                      <a:pt x="62739" y="8109"/>
                      <a:pt x="60524" y="9940"/>
                    </a:cubicBezTo>
                    <a:cubicBezTo>
                      <a:pt x="59293" y="10955"/>
                      <a:pt x="57543" y="11362"/>
                      <a:pt x="55526" y="11362"/>
                    </a:cubicBezTo>
                    <a:cubicBezTo>
                      <a:pt x="51590" y="11362"/>
                      <a:pt x="46635" y="9809"/>
                      <a:pt x="42531" y="8186"/>
                    </a:cubicBezTo>
                    <a:cubicBezTo>
                      <a:pt x="40180" y="7255"/>
                      <a:pt x="38007" y="6356"/>
                      <a:pt x="35906" y="5483"/>
                    </a:cubicBezTo>
                    <a:cubicBezTo>
                      <a:pt x="28402" y="2375"/>
                      <a:pt x="22678" y="1"/>
                      <a:pt x="1772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4" name="Google Shape;395;p36">
                <a:extLst>
                  <a:ext uri="{FF2B5EF4-FFF2-40B4-BE49-F238E27FC236}">
                    <a16:creationId xmlns:a16="http://schemas.microsoft.com/office/drawing/2014/main" id="{E6FE6406-073A-3E34-1DD6-301894C4CB58}"/>
                  </a:ext>
                </a:extLst>
              </p:cNvPr>
              <p:cNvSpPr/>
              <p:nvPr/>
            </p:nvSpPr>
            <p:spPr>
              <a:xfrm>
                <a:off x="7414021" y="4218141"/>
                <a:ext cx="1552553" cy="229069"/>
              </a:xfrm>
              <a:custGeom>
                <a:avLst/>
                <a:gdLst/>
                <a:ahLst/>
                <a:cxnLst/>
                <a:rect l="l" t="t" r="r" b="b"/>
                <a:pathLst>
                  <a:path w="59869" h="8835" extrusionOk="0">
                    <a:moveTo>
                      <a:pt x="17496" y="1"/>
                    </a:moveTo>
                    <a:cubicBezTo>
                      <a:pt x="6698" y="1"/>
                      <a:pt x="69" y="8636"/>
                      <a:pt x="0" y="8726"/>
                    </a:cubicBezTo>
                    <a:lnTo>
                      <a:pt x="145" y="8835"/>
                    </a:lnTo>
                    <a:cubicBezTo>
                      <a:pt x="214" y="8745"/>
                      <a:pt x="6793" y="183"/>
                      <a:pt x="17504" y="183"/>
                    </a:cubicBezTo>
                    <a:cubicBezTo>
                      <a:pt x="18050" y="183"/>
                      <a:pt x="18606" y="206"/>
                      <a:pt x="19173" y="252"/>
                    </a:cubicBezTo>
                    <a:cubicBezTo>
                      <a:pt x="23110" y="582"/>
                      <a:pt x="28198" y="2015"/>
                      <a:pt x="33591" y="3534"/>
                    </a:cubicBezTo>
                    <a:cubicBezTo>
                      <a:pt x="40283" y="5419"/>
                      <a:pt x="47114" y="7346"/>
                      <a:pt x="52327" y="7346"/>
                    </a:cubicBezTo>
                    <a:cubicBezTo>
                      <a:pt x="55649" y="7346"/>
                      <a:pt x="58314" y="6564"/>
                      <a:pt x="59868" y="4491"/>
                    </a:cubicBezTo>
                    <a:lnTo>
                      <a:pt x="59720" y="4383"/>
                    </a:lnTo>
                    <a:cubicBezTo>
                      <a:pt x="58207" y="6403"/>
                      <a:pt x="55594" y="7167"/>
                      <a:pt x="52330" y="7167"/>
                    </a:cubicBezTo>
                    <a:cubicBezTo>
                      <a:pt x="47149" y="7167"/>
                      <a:pt x="40324" y="5243"/>
                      <a:pt x="33636" y="3357"/>
                    </a:cubicBezTo>
                    <a:cubicBezTo>
                      <a:pt x="28240" y="1838"/>
                      <a:pt x="23141" y="401"/>
                      <a:pt x="19186" y="71"/>
                    </a:cubicBezTo>
                    <a:cubicBezTo>
                      <a:pt x="18612" y="24"/>
                      <a:pt x="18049" y="1"/>
                      <a:pt x="1749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5" name="Google Shape;396;p36">
                <a:extLst>
                  <a:ext uri="{FF2B5EF4-FFF2-40B4-BE49-F238E27FC236}">
                    <a16:creationId xmlns:a16="http://schemas.microsoft.com/office/drawing/2014/main" id="{983050DD-993C-D1DC-3EB5-0D8FA5F35101}"/>
                  </a:ext>
                </a:extLst>
              </p:cNvPr>
              <p:cNvSpPr/>
              <p:nvPr/>
            </p:nvSpPr>
            <p:spPr>
              <a:xfrm>
                <a:off x="7607848" y="4350512"/>
                <a:ext cx="700359" cy="92043"/>
              </a:xfrm>
              <a:custGeom>
                <a:avLst/>
                <a:gdLst/>
                <a:ahLst/>
                <a:cxnLst/>
                <a:rect l="l" t="t" r="r" b="b"/>
                <a:pathLst>
                  <a:path w="27007" h="3550" extrusionOk="0">
                    <a:moveTo>
                      <a:pt x="10805" y="0"/>
                    </a:moveTo>
                    <a:cubicBezTo>
                      <a:pt x="8750" y="0"/>
                      <a:pt x="7086" y="222"/>
                      <a:pt x="5777" y="521"/>
                    </a:cubicBezTo>
                    <a:cubicBezTo>
                      <a:pt x="1642" y="1470"/>
                      <a:pt x="64" y="3328"/>
                      <a:pt x="0" y="3404"/>
                    </a:cubicBezTo>
                    <a:lnTo>
                      <a:pt x="140" y="3523"/>
                    </a:lnTo>
                    <a:cubicBezTo>
                      <a:pt x="154" y="3504"/>
                      <a:pt x="1746" y="1633"/>
                      <a:pt x="5818" y="702"/>
                    </a:cubicBezTo>
                    <a:cubicBezTo>
                      <a:pt x="7412" y="337"/>
                      <a:pt x="9092" y="178"/>
                      <a:pt x="10806" y="178"/>
                    </a:cubicBezTo>
                    <a:cubicBezTo>
                      <a:pt x="16445" y="178"/>
                      <a:pt x="22448" y="1889"/>
                      <a:pt x="26943" y="3550"/>
                    </a:cubicBezTo>
                    <a:lnTo>
                      <a:pt x="27006" y="3377"/>
                    </a:lnTo>
                    <a:cubicBezTo>
                      <a:pt x="20022" y="799"/>
                      <a:pt x="14708" y="0"/>
                      <a:pt x="108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 name="Google Shape;397;p36">
              <a:extLst>
                <a:ext uri="{FF2B5EF4-FFF2-40B4-BE49-F238E27FC236}">
                  <a16:creationId xmlns:a16="http://schemas.microsoft.com/office/drawing/2014/main" id="{5E4234AF-753E-AD54-01B4-4AD63BE250E2}"/>
                </a:ext>
              </a:extLst>
            </p:cNvPr>
            <p:cNvSpPr/>
            <p:nvPr/>
          </p:nvSpPr>
          <p:spPr>
            <a:xfrm>
              <a:off x="7010601" y="2131702"/>
              <a:ext cx="243336" cy="356625"/>
            </a:xfrm>
            <a:custGeom>
              <a:avLst/>
              <a:gdLst/>
              <a:ahLst/>
              <a:cxnLst/>
              <a:rect l="l" t="t" r="r" b="b"/>
              <a:pathLst>
                <a:path w="6012" h="8811" extrusionOk="0">
                  <a:moveTo>
                    <a:pt x="4650" y="0"/>
                  </a:moveTo>
                  <a:lnTo>
                    <a:pt x="4650" y="0"/>
                  </a:lnTo>
                  <a:cubicBezTo>
                    <a:pt x="3631" y="89"/>
                    <a:pt x="2656" y="500"/>
                    <a:pt x="1899" y="1196"/>
                  </a:cubicBezTo>
                  <a:cubicBezTo>
                    <a:pt x="1148" y="1883"/>
                    <a:pt x="611" y="2814"/>
                    <a:pt x="405" y="3811"/>
                  </a:cubicBezTo>
                  <a:cubicBezTo>
                    <a:pt x="1" y="5772"/>
                    <a:pt x="982" y="7850"/>
                    <a:pt x="2741" y="8810"/>
                  </a:cubicBezTo>
                  <a:cubicBezTo>
                    <a:pt x="5066" y="6655"/>
                    <a:pt x="6011" y="2917"/>
                    <a:pt x="4650" y="0"/>
                  </a:cubicBezTo>
                  <a:close/>
                </a:path>
              </a:pathLst>
            </a:custGeom>
            <a:solidFill>
              <a:srgbClr val="1F20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98;p36">
              <a:extLst>
                <a:ext uri="{FF2B5EF4-FFF2-40B4-BE49-F238E27FC236}">
                  <a16:creationId xmlns:a16="http://schemas.microsoft.com/office/drawing/2014/main" id="{95C4775B-BEE9-02C2-EBED-4C591EE9E55A}"/>
                </a:ext>
              </a:extLst>
            </p:cNvPr>
            <p:cNvSpPr/>
            <p:nvPr/>
          </p:nvSpPr>
          <p:spPr>
            <a:xfrm>
              <a:off x="7121500" y="2130933"/>
              <a:ext cx="311496" cy="388115"/>
            </a:xfrm>
            <a:custGeom>
              <a:avLst/>
              <a:gdLst/>
              <a:ahLst/>
              <a:cxnLst/>
              <a:rect l="l" t="t" r="r" b="b"/>
              <a:pathLst>
                <a:path w="7696" h="9589" extrusionOk="0">
                  <a:moveTo>
                    <a:pt x="2357" y="1"/>
                  </a:moveTo>
                  <a:cubicBezTo>
                    <a:pt x="2230" y="1"/>
                    <a:pt x="2103" y="5"/>
                    <a:pt x="1976" y="15"/>
                  </a:cubicBezTo>
                  <a:cubicBezTo>
                    <a:pt x="1954" y="15"/>
                    <a:pt x="1932" y="19"/>
                    <a:pt x="1910" y="19"/>
                  </a:cubicBezTo>
                  <a:cubicBezTo>
                    <a:pt x="3271" y="2936"/>
                    <a:pt x="2326" y="6674"/>
                    <a:pt x="1" y="8829"/>
                  </a:cubicBezTo>
                  <a:cubicBezTo>
                    <a:pt x="12" y="8837"/>
                    <a:pt x="23" y="8840"/>
                    <a:pt x="37" y="8848"/>
                  </a:cubicBezTo>
                  <a:cubicBezTo>
                    <a:pt x="247" y="8962"/>
                    <a:pt x="468" y="9057"/>
                    <a:pt x="696" y="9138"/>
                  </a:cubicBezTo>
                  <a:cubicBezTo>
                    <a:pt x="717" y="9145"/>
                    <a:pt x="737" y="9148"/>
                    <a:pt x="755" y="9148"/>
                  </a:cubicBezTo>
                  <a:cubicBezTo>
                    <a:pt x="765" y="9148"/>
                    <a:pt x="775" y="9147"/>
                    <a:pt x="784" y="9146"/>
                  </a:cubicBezTo>
                  <a:cubicBezTo>
                    <a:pt x="1393" y="9442"/>
                    <a:pt x="2070" y="9589"/>
                    <a:pt x="2748" y="9589"/>
                  </a:cubicBezTo>
                  <a:cubicBezTo>
                    <a:pt x="3745" y="9589"/>
                    <a:pt x="4743" y="9271"/>
                    <a:pt x="5529" y="8645"/>
                  </a:cubicBezTo>
                  <a:cubicBezTo>
                    <a:pt x="7122" y="7376"/>
                    <a:pt x="7696" y="5096"/>
                    <a:pt x="6994" y="3201"/>
                  </a:cubicBezTo>
                  <a:cubicBezTo>
                    <a:pt x="6626" y="2208"/>
                    <a:pt x="5920" y="1322"/>
                    <a:pt x="5018" y="758"/>
                  </a:cubicBezTo>
                  <a:cubicBezTo>
                    <a:pt x="4225" y="259"/>
                    <a:pt x="3292" y="1"/>
                    <a:pt x="2357" y="1"/>
                  </a:cubicBezTo>
                  <a:close/>
                </a:path>
              </a:pathLst>
            </a:custGeom>
            <a:solidFill>
              <a:srgbClr val="FFFD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99;p36">
              <a:extLst>
                <a:ext uri="{FF2B5EF4-FFF2-40B4-BE49-F238E27FC236}">
                  <a16:creationId xmlns:a16="http://schemas.microsoft.com/office/drawing/2014/main" id="{F33176BE-504D-D694-C4FF-76D9CE90AAB2}"/>
                </a:ext>
              </a:extLst>
            </p:cNvPr>
            <p:cNvSpPr/>
            <p:nvPr/>
          </p:nvSpPr>
          <p:spPr>
            <a:xfrm>
              <a:off x="7117817" y="2261664"/>
              <a:ext cx="195211" cy="163519"/>
            </a:xfrm>
            <a:custGeom>
              <a:avLst/>
              <a:gdLst/>
              <a:ahLst/>
              <a:cxnLst/>
              <a:rect l="l" t="t" r="r" b="b"/>
              <a:pathLst>
                <a:path w="4823" h="4040" extrusionOk="0">
                  <a:moveTo>
                    <a:pt x="0" y="0"/>
                  </a:moveTo>
                  <a:lnTo>
                    <a:pt x="2924" y="4039"/>
                  </a:lnTo>
                  <a:lnTo>
                    <a:pt x="4822" y="766"/>
                  </a:lnTo>
                  <a:lnTo>
                    <a:pt x="0"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400;p36">
              <a:extLst>
                <a:ext uri="{FF2B5EF4-FFF2-40B4-BE49-F238E27FC236}">
                  <a16:creationId xmlns:a16="http://schemas.microsoft.com/office/drawing/2014/main" id="{87EE7D60-30DE-6A2B-357C-8FE2CE8D8C02}"/>
                </a:ext>
              </a:extLst>
            </p:cNvPr>
            <p:cNvSpPr/>
            <p:nvPr/>
          </p:nvSpPr>
          <p:spPr>
            <a:xfrm>
              <a:off x="6820544" y="2702507"/>
              <a:ext cx="176876" cy="117904"/>
            </a:xfrm>
            <a:custGeom>
              <a:avLst/>
              <a:gdLst/>
              <a:ahLst/>
              <a:cxnLst/>
              <a:rect l="l" t="t" r="r" b="b"/>
              <a:pathLst>
                <a:path w="4370" h="2913" extrusionOk="0">
                  <a:moveTo>
                    <a:pt x="4169" y="1"/>
                  </a:moveTo>
                  <a:cubicBezTo>
                    <a:pt x="4103" y="1"/>
                    <a:pt x="4037" y="35"/>
                    <a:pt x="4011" y="115"/>
                  </a:cubicBezTo>
                  <a:cubicBezTo>
                    <a:pt x="3850" y="642"/>
                    <a:pt x="3622" y="1141"/>
                    <a:pt x="3335" y="1608"/>
                  </a:cubicBezTo>
                  <a:cubicBezTo>
                    <a:pt x="3081" y="2021"/>
                    <a:pt x="2735" y="2562"/>
                    <a:pt x="2194" y="2587"/>
                  </a:cubicBezTo>
                  <a:cubicBezTo>
                    <a:pt x="2183" y="2588"/>
                    <a:pt x="2172" y="2588"/>
                    <a:pt x="2160" y="2588"/>
                  </a:cubicBezTo>
                  <a:cubicBezTo>
                    <a:pt x="1670" y="2588"/>
                    <a:pt x="1384" y="2049"/>
                    <a:pt x="1160" y="1686"/>
                  </a:cubicBezTo>
                  <a:cubicBezTo>
                    <a:pt x="859" y="1193"/>
                    <a:pt x="595" y="678"/>
                    <a:pt x="369" y="145"/>
                  </a:cubicBezTo>
                  <a:cubicBezTo>
                    <a:pt x="338" y="69"/>
                    <a:pt x="269" y="37"/>
                    <a:pt x="202" y="37"/>
                  </a:cubicBezTo>
                  <a:cubicBezTo>
                    <a:pt x="99" y="37"/>
                    <a:pt x="1" y="114"/>
                    <a:pt x="50" y="233"/>
                  </a:cubicBezTo>
                  <a:cubicBezTo>
                    <a:pt x="252" y="708"/>
                    <a:pt x="476" y="1171"/>
                    <a:pt x="734" y="1616"/>
                  </a:cubicBezTo>
                  <a:cubicBezTo>
                    <a:pt x="951" y="1995"/>
                    <a:pt x="1183" y="2429"/>
                    <a:pt x="1539" y="2701"/>
                  </a:cubicBezTo>
                  <a:cubicBezTo>
                    <a:pt x="1728" y="2845"/>
                    <a:pt x="1944" y="2913"/>
                    <a:pt x="2164" y="2913"/>
                  </a:cubicBezTo>
                  <a:cubicBezTo>
                    <a:pt x="2355" y="2913"/>
                    <a:pt x="2548" y="2861"/>
                    <a:pt x="2728" y="2764"/>
                  </a:cubicBezTo>
                  <a:cubicBezTo>
                    <a:pt x="3140" y="2543"/>
                    <a:pt x="3415" y="2116"/>
                    <a:pt x="3651" y="1727"/>
                  </a:cubicBezTo>
                  <a:cubicBezTo>
                    <a:pt x="3938" y="1248"/>
                    <a:pt x="4166" y="737"/>
                    <a:pt x="4332" y="204"/>
                  </a:cubicBezTo>
                  <a:cubicBezTo>
                    <a:pt x="4370" y="82"/>
                    <a:pt x="4269" y="1"/>
                    <a:pt x="41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401;p36">
              <a:extLst>
                <a:ext uri="{FF2B5EF4-FFF2-40B4-BE49-F238E27FC236}">
                  <a16:creationId xmlns:a16="http://schemas.microsoft.com/office/drawing/2014/main" id="{83C341C9-4843-008B-D57F-62062AE94A53}"/>
                </a:ext>
              </a:extLst>
            </p:cNvPr>
            <p:cNvSpPr/>
            <p:nvPr/>
          </p:nvSpPr>
          <p:spPr>
            <a:xfrm>
              <a:off x="6338811" y="1568910"/>
              <a:ext cx="837832" cy="318903"/>
            </a:xfrm>
            <a:custGeom>
              <a:avLst/>
              <a:gdLst/>
              <a:ahLst/>
              <a:cxnLst/>
              <a:rect l="l" t="t" r="r" b="b"/>
              <a:pathLst>
                <a:path w="20700" h="7879" extrusionOk="0">
                  <a:moveTo>
                    <a:pt x="14596" y="1"/>
                  </a:moveTo>
                  <a:cubicBezTo>
                    <a:pt x="13115" y="1"/>
                    <a:pt x="11442" y="159"/>
                    <a:pt x="9694" y="493"/>
                  </a:cubicBezTo>
                  <a:cubicBezTo>
                    <a:pt x="4176" y="1541"/>
                    <a:pt x="1" y="3940"/>
                    <a:pt x="365" y="5841"/>
                  </a:cubicBezTo>
                  <a:cubicBezTo>
                    <a:pt x="611" y="7143"/>
                    <a:pt x="2912" y="7878"/>
                    <a:pt x="6104" y="7878"/>
                  </a:cubicBezTo>
                  <a:cubicBezTo>
                    <a:pt x="7585" y="7878"/>
                    <a:pt x="9258" y="7720"/>
                    <a:pt x="11007" y="7386"/>
                  </a:cubicBezTo>
                  <a:cubicBezTo>
                    <a:pt x="16521" y="6335"/>
                    <a:pt x="20699" y="3940"/>
                    <a:pt x="20336" y="2034"/>
                  </a:cubicBezTo>
                  <a:cubicBezTo>
                    <a:pt x="20087" y="736"/>
                    <a:pt x="17786" y="1"/>
                    <a:pt x="14596" y="1"/>
                  </a:cubicBezTo>
                  <a:close/>
                </a:path>
              </a:pathLst>
            </a:custGeom>
            <a:solidFill>
              <a:srgbClr val="000000">
                <a:alpha val="335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402;p36">
              <a:extLst>
                <a:ext uri="{FF2B5EF4-FFF2-40B4-BE49-F238E27FC236}">
                  <a16:creationId xmlns:a16="http://schemas.microsoft.com/office/drawing/2014/main" id="{0AA2F0C9-A1FC-CF93-B345-6AA4B86B649B}"/>
                </a:ext>
              </a:extLst>
            </p:cNvPr>
            <p:cNvSpPr/>
            <p:nvPr/>
          </p:nvSpPr>
          <p:spPr>
            <a:xfrm>
              <a:off x="6295342" y="1447771"/>
              <a:ext cx="847223" cy="399326"/>
            </a:xfrm>
            <a:custGeom>
              <a:avLst/>
              <a:gdLst/>
              <a:ahLst/>
              <a:cxnLst/>
              <a:rect l="l" t="t" r="r" b="b"/>
              <a:pathLst>
                <a:path w="20932" h="9866" extrusionOk="0">
                  <a:moveTo>
                    <a:pt x="13517" y="1"/>
                  </a:moveTo>
                  <a:cubicBezTo>
                    <a:pt x="12289" y="1"/>
                    <a:pt x="10963" y="124"/>
                    <a:pt x="9598" y="384"/>
                  </a:cubicBezTo>
                  <a:cubicBezTo>
                    <a:pt x="4084" y="1437"/>
                    <a:pt x="0" y="4325"/>
                    <a:pt x="479" y="6837"/>
                  </a:cubicBezTo>
                  <a:cubicBezTo>
                    <a:pt x="838" y="8728"/>
                    <a:pt x="3678" y="9866"/>
                    <a:pt x="7412" y="9866"/>
                  </a:cubicBezTo>
                  <a:cubicBezTo>
                    <a:pt x="8641" y="9866"/>
                    <a:pt x="9967" y="9743"/>
                    <a:pt x="11334" y="9482"/>
                  </a:cubicBezTo>
                  <a:cubicBezTo>
                    <a:pt x="16848" y="8430"/>
                    <a:pt x="20931" y="5542"/>
                    <a:pt x="20449" y="3029"/>
                  </a:cubicBezTo>
                  <a:cubicBezTo>
                    <a:pt x="20090" y="1139"/>
                    <a:pt x="17250" y="1"/>
                    <a:pt x="1351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403;p36">
              <a:extLst>
                <a:ext uri="{FF2B5EF4-FFF2-40B4-BE49-F238E27FC236}">
                  <a16:creationId xmlns:a16="http://schemas.microsoft.com/office/drawing/2014/main" id="{A79FD175-55C6-1DFE-70D9-FA48E319F650}"/>
                </a:ext>
              </a:extLst>
            </p:cNvPr>
            <p:cNvSpPr/>
            <p:nvPr/>
          </p:nvSpPr>
          <p:spPr>
            <a:xfrm>
              <a:off x="6565547" y="1672605"/>
              <a:ext cx="182745" cy="86252"/>
            </a:xfrm>
            <a:custGeom>
              <a:avLst/>
              <a:gdLst/>
              <a:ahLst/>
              <a:cxnLst/>
              <a:rect l="l" t="t" r="r" b="b"/>
              <a:pathLst>
                <a:path w="4515" h="2131" extrusionOk="0">
                  <a:moveTo>
                    <a:pt x="2913" y="1"/>
                  </a:moveTo>
                  <a:cubicBezTo>
                    <a:pt x="2649" y="1"/>
                    <a:pt x="2365" y="27"/>
                    <a:pt x="2072" y="82"/>
                  </a:cubicBezTo>
                  <a:cubicBezTo>
                    <a:pt x="880" y="311"/>
                    <a:pt x="1" y="933"/>
                    <a:pt x="104" y="1477"/>
                  </a:cubicBezTo>
                  <a:cubicBezTo>
                    <a:pt x="182" y="1884"/>
                    <a:pt x="794" y="2130"/>
                    <a:pt x="1598" y="2130"/>
                  </a:cubicBezTo>
                  <a:cubicBezTo>
                    <a:pt x="1863" y="2130"/>
                    <a:pt x="2149" y="2103"/>
                    <a:pt x="2443" y="2047"/>
                  </a:cubicBezTo>
                  <a:cubicBezTo>
                    <a:pt x="3635" y="1819"/>
                    <a:pt x="4515" y="1197"/>
                    <a:pt x="4411" y="653"/>
                  </a:cubicBezTo>
                  <a:cubicBezTo>
                    <a:pt x="4334" y="246"/>
                    <a:pt x="3720" y="1"/>
                    <a:pt x="291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404;p36">
              <a:extLst>
                <a:ext uri="{FF2B5EF4-FFF2-40B4-BE49-F238E27FC236}">
                  <a16:creationId xmlns:a16="http://schemas.microsoft.com/office/drawing/2014/main" id="{A30A8CFA-D869-7BC6-F49F-7D6912BE81FE}"/>
                </a:ext>
              </a:extLst>
            </p:cNvPr>
            <p:cNvSpPr/>
            <p:nvPr/>
          </p:nvSpPr>
          <p:spPr>
            <a:xfrm>
              <a:off x="5972075" y="1202904"/>
              <a:ext cx="684958" cy="529818"/>
            </a:xfrm>
            <a:custGeom>
              <a:avLst/>
              <a:gdLst/>
              <a:ahLst/>
              <a:cxnLst/>
              <a:rect l="l" t="t" r="r" b="b"/>
              <a:pathLst>
                <a:path w="16923" h="13090" extrusionOk="0">
                  <a:moveTo>
                    <a:pt x="773" y="1"/>
                  </a:moveTo>
                  <a:cubicBezTo>
                    <a:pt x="339" y="19"/>
                    <a:pt x="1" y="383"/>
                    <a:pt x="16" y="821"/>
                  </a:cubicBezTo>
                  <a:cubicBezTo>
                    <a:pt x="34" y="1246"/>
                    <a:pt x="383" y="1579"/>
                    <a:pt x="808" y="1579"/>
                  </a:cubicBezTo>
                  <a:cubicBezTo>
                    <a:pt x="817" y="1579"/>
                    <a:pt x="827" y="1579"/>
                    <a:pt x="836" y="1579"/>
                  </a:cubicBezTo>
                  <a:lnTo>
                    <a:pt x="840" y="1579"/>
                  </a:lnTo>
                  <a:cubicBezTo>
                    <a:pt x="1074" y="1570"/>
                    <a:pt x="1309" y="1565"/>
                    <a:pt x="1543" y="1565"/>
                  </a:cubicBezTo>
                  <a:cubicBezTo>
                    <a:pt x="3043" y="1565"/>
                    <a:pt x="4542" y="1752"/>
                    <a:pt x="5982" y="2179"/>
                  </a:cubicBezTo>
                  <a:cubicBezTo>
                    <a:pt x="6818" y="2425"/>
                    <a:pt x="7623" y="2756"/>
                    <a:pt x="8410" y="3142"/>
                  </a:cubicBezTo>
                  <a:cubicBezTo>
                    <a:pt x="9190" y="3543"/>
                    <a:pt x="9933" y="4014"/>
                    <a:pt x="10643" y="4541"/>
                  </a:cubicBezTo>
                  <a:cubicBezTo>
                    <a:pt x="12056" y="5600"/>
                    <a:pt x="13292" y="6909"/>
                    <a:pt x="14347" y="8359"/>
                  </a:cubicBezTo>
                  <a:cubicBezTo>
                    <a:pt x="14877" y="9083"/>
                    <a:pt x="15356" y="9845"/>
                    <a:pt x="15789" y="10632"/>
                  </a:cubicBezTo>
                  <a:cubicBezTo>
                    <a:pt x="16220" y="11423"/>
                    <a:pt x="16610" y="12239"/>
                    <a:pt x="16923" y="13089"/>
                  </a:cubicBezTo>
                  <a:cubicBezTo>
                    <a:pt x="16672" y="12217"/>
                    <a:pt x="16341" y="11371"/>
                    <a:pt x="15966" y="10544"/>
                  </a:cubicBezTo>
                  <a:cubicBezTo>
                    <a:pt x="15587" y="9719"/>
                    <a:pt x="15157" y="8914"/>
                    <a:pt x="14675" y="8138"/>
                  </a:cubicBezTo>
                  <a:cubicBezTo>
                    <a:pt x="13711" y="6589"/>
                    <a:pt x="12538" y="5147"/>
                    <a:pt x="11140" y="3930"/>
                  </a:cubicBezTo>
                  <a:cubicBezTo>
                    <a:pt x="10437" y="3327"/>
                    <a:pt x="9690" y="2767"/>
                    <a:pt x="8889" y="2281"/>
                  </a:cubicBezTo>
                  <a:cubicBezTo>
                    <a:pt x="8083" y="1811"/>
                    <a:pt x="7244" y="1388"/>
                    <a:pt x="6361" y="1060"/>
                  </a:cubicBezTo>
                  <a:cubicBezTo>
                    <a:pt x="4599" y="395"/>
                    <a:pt x="2716" y="64"/>
                    <a:pt x="8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405;p36">
              <a:extLst>
                <a:ext uri="{FF2B5EF4-FFF2-40B4-BE49-F238E27FC236}">
                  <a16:creationId xmlns:a16="http://schemas.microsoft.com/office/drawing/2014/main" id="{0D87BB8E-9C3A-4603-7BAD-59159C83DF22}"/>
                </a:ext>
              </a:extLst>
            </p:cNvPr>
            <p:cNvSpPr/>
            <p:nvPr/>
          </p:nvSpPr>
          <p:spPr>
            <a:xfrm>
              <a:off x="6677539" y="2601281"/>
              <a:ext cx="231234" cy="57677"/>
            </a:xfrm>
            <a:custGeom>
              <a:avLst/>
              <a:gdLst/>
              <a:ahLst/>
              <a:cxnLst/>
              <a:rect l="l" t="t" r="r" b="b"/>
              <a:pathLst>
                <a:path w="5713" h="1425" extrusionOk="0">
                  <a:moveTo>
                    <a:pt x="467" y="0"/>
                  </a:moveTo>
                  <a:cubicBezTo>
                    <a:pt x="206" y="8"/>
                    <a:pt x="0" y="185"/>
                    <a:pt x="11" y="390"/>
                  </a:cubicBezTo>
                  <a:cubicBezTo>
                    <a:pt x="19" y="591"/>
                    <a:pt x="229" y="751"/>
                    <a:pt x="486" y="751"/>
                  </a:cubicBezTo>
                  <a:cubicBezTo>
                    <a:pt x="492" y="751"/>
                    <a:pt x="498" y="751"/>
                    <a:pt x="505" y="751"/>
                  </a:cubicBezTo>
                  <a:lnTo>
                    <a:pt x="508" y="751"/>
                  </a:lnTo>
                  <a:cubicBezTo>
                    <a:pt x="544" y="749"/>
                    <a:pt x="583" y="749"/>
                    <a:pt x="624" y="749"/>
                  </a:cubicBezTo>
                  <a:cubicBezTo>
                    <a:pt x="1763" y="749"/>
                    <a:pt x="4703" y="1176"/>
                    <a:pt x="5157" y="1354"/>
                  </a:cubicBezTo>
                  <a:cubicBezTo>
                    <a:pt x="5280" y="1403"/>
                    <a:pt x="5385" y="1424"/>
                    <a:pt x="5465" y="1424"/>
                  </a:cubicBezTo>
                  <a:cubicBezTo>
                    <a:pt x="5691" y="1424"/>
                    <a:pt x="5712" y="1257"/>
                    <a:pt x="5356" y="1085"/>
                  </a:cubicBezTo>
                  <a:cubicBezTo>
                    <a:pt x="4870" y="861"/>
                    <a:pt x="4363" y="659"/>
                    <a:pt x="3833" y="504"/>
                  </a:cubicBezTo>
                  <a:cubicBezTo>
                    <a:pt x="2770" y="188"/>
                    <a:pt x="1637" y="30"/>
                    <a:pt x="500" y="0"/>
                  </a:cubicBezTo>
                  <a:close/>
                </a:path>
              </a:pathLst>
            </a:custGeom>
            <a:solidFill>
              <a:srgbClr val="001F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406;p36">
              <a:extLst>
                <a:ext uri="{FF2B5EF4-FFF2-40B4-BE49-F238E27FC236}">
                  <a16:creationId xmlns:a16="http://schemas.microsoft.com/office/drawing/2014/main" id="{AE63D355-CAAD-5353-EFC1-0C8AA93EDC50}"/>
                </a:ext>
              </a:extLst>
            </p:cNvPr>
            <p:cNvSpPr/>
            <p:nvPr/>
          </p:nvSpPr>
          <p:spPr>
            <a:xfrm>
              <a:off x="6946732" y="2601281"/>
              <a:ext cx="231274" cy="57677"/>
            </a:xfrm>
            <a:custGeom>
              <a:avLst/>
              <a:gdLst/>
              <a:ahLst/>
              <a:cxnLst/>
              <a:rect l="l" t="t" r="r" b="b"/>
              <a:pathLst>
                <a:path w="5714" h="1425" extrusionOk="0">
                  <a:moveTo>
                    <a:pt x="5212" y="0"/>
                  </a:moveTo>
                  <a:cubicBezTo>
                    <a:pt x="4076" y="30"/>
                    <a:pt x="2939" y="188"/>
                    <a:pt x="1880" y="504"/>
                  </a:cubicBezTo>
                  <a:cubicBezTo>
                    <a:pt x="1350" y="659"/>
                    <a:pt x="842" y="861"/>
                    <a:pt x="357" y="1085"/>
                  </a:cubicBezTo>
                  <a:cubicBezTo>
                    <a:pt x="0" y="1257"/>
                    <a:pt x="22" y="1424"/>
                    <a:pt x="247" y="1424"/>
                  </a:cubicBezTo>
                  <a:cubicBezTo>
                    <a:pt x="326" y="1424"/>
                    <a:pt x="430" y="1403"/>
                    <a:pt x="552" y="1354"/>
                  </a:cubicBezTo>
                  <a:cubicBezTo>
                    <a:pt x="1010" y="1176"/>
                    <a:pt x="3950" y="749"/>
                    <a:pt x="5090" y="749"/>
                  </a:cubicBezTo>
                  <a:cubicBezTo>
                    <a:pt x="5131" y="749"/>
                    <a:pt x="5169" y="749"/>
                    <a:pt x="5205" y="751"/>
                  </a:cubicBezTo>
                  <a:lnTo>
                    <a:pt x="5209" y="751"/>
                  </a:lnTo>
                  <a:cubicBezTo>
                    <a:pt x="5215" y="751"/>
                    <a:pt x="5221" y="751"/>
                    <a:pt x="5227" y="751"/>
                  </a:cubicBezTo>
                  <a:cubicBezTo>
                    <a:pt x="5480" y="751"/>
                    <a:pt x="5691" y="591"/>
                    <a:pt x="5702" y="390"/>
                  </a:cubicBezTo>
                  <a:cubicBezTo>
                    <a:pt x="5713" y="185"/>
                    <a:pt x="5507" y="8"/>
                    <a:pt x="5246" y="0"/>
                  </a:cubicBezTo>
                  <a:close/>
                </a:path>
              </a:pathLst>
            </a:custGeom>
            <a:solidFill>
              <a:srgbClr val="001F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07;p36">
              <a:extLst>
                <a:ext uri="{FF2B5EF4-FFF2-40B4-BE49-F238E27FC236}">
                  <a16:creationId xmlns:a16="http://schemas.microsoft.com/office/drawing/2014/main" id="{3E56CB81-45DE-6FBD-4431-CDA8997549DF}"/>
                </a:ext>
              </a:extLst>
            </p:cNvPr>
            <p:cNvSpPr/>
            <p:nvPr/>
          </p:nvSpPr>
          <p:spPr>
            <a:xfrm>
              <a:off x="6025825" y="1227997"/>
              <a:ext cx="113087" cy="110254"/>
            </a:xfrm>
            <a:custGeom>
              <a:avLst/>
              <a:gdLst/>
              <a:ahLst/>
              <a:cxnLst/>
              <a:rect l="l" t="t" r="r" b="b"/>
              <a:pathLst>
                <a:path w="2794" h="2724" extrusionOk="0">
                  <a:moveTo>
                    <a:pt x="1892" y="0"/>
                  </a:moveTo>
                  <a:cubicBezTo>
                    <a:pt x="1871" y="0"/>
                    <a:pt x="1849" y="8"/>
                    <a:pt x="1833" y="25"/>
                  </a:cubicBezTo>
                  <a:lnTo>
                    <a:pt x="1" y="1856"/>
                  </a:lnTo>
                  <a:lnTo>
                    <a:pt x="843" y="2699"/>
                  </a:lnTo>
                  <a:cubicBezTo>
                    <a:pt x="858" y="2715"/>
                    <a:pt x="879" y="2724"/>
                    <a:pt x="901" y="2724"/>
                  </a:cubicBezTo>
                  <a:cubicBezTo>
                    <a:pt x="922" y="2724"/>
                    <a:pt x="945" y="2715"/>
                    <a:pt x="961" y="2699"/>
                  </a:cubicBezTo>
                  <a:lnTo>
                    <a:pt x="2793" y="867"/>
                  </a:lnTo>
                  <a:lnTo>
                    <a:pt x="1951" y="25"/>
                  </a:lnTo>
                  <a:cubicBezTo>
                    <a:pt x="1934" y="8"/>
                    <a:pt x="1913" y="0"/>
                    <a:pt x="18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8;p36">
              <a:extLst>
                <a:ext uri="{FF2B5EF4-FFF2-40B4-BE49-F238E27FC236}">
                  <a16:creationId xmlns:a16="http://schemas.microsoft.com/office/drawing/2014/main" id="{FDE3E24B-7B9B-F59B-CC70-02E561DB1424}"/>
                </a:ext>
              </a:extLst>
            </p:cNvPr>
            <p:cNvSpPr/>
            <p:nvPr/>
          </p:nvSpPr>
          <p:spPr>
            <a:xfrm>
              <a:off x="6091676" y="1252929"/>
              <a:ext cx="99609" cy="97180"/>
            </a:xfrm>
            <a:custGeom>
              <a:avLst/>
              <a:gdLst/>
              <a:ahLst/>
              <a:cxnLst/>
              <a:rect l="l" t="t" r="r" b="b"/>
              <a:pathLst>
                <a:path w="2461" h="2401" extrusionOk="0">
                  <a:moveTo>
                    <a:pt x="1668" y="0"/>
                  </a:moveTo>
                  <a:cubicBezTo>
                    <a:pt x="1649" y="0"/>
                    <a:pt x="1629" y="7"/>
                    <a:pt x="1615" y="19"/>
                  </a:cubicBezTo>
                  <a:lnTo>
                    <a:pt x="0" y="1638"/>
                  </a:lnTo>
                  <a:lnTo>
                    <a:pt x="743" y="2381"/>
                  </a:lnTo>
                  <a:cubicBezTo>
                    <a:pt x="758" y="2394"/>
                    <a:pt x="776" y="2400"/>
                    <a:pt x="795" y="2400"/>
                  </a:cubicBezTo>
                  <a:cubicBezTo>
                    <a:pt x="813" y="2400"/>
                    <a:pt x="831" y="2394"/>
                    <a:pt x="846" y="2381"/>
                  </a:cubicBezTo>
                  <a:lnTo>
                    <a:pt x="2461" y="762"/>
                  </a:lnTo>
                  <a:lnTo>
                    <a:pt x="1722" y="19"/>
                  </a:lnTo>
                  <a:cubicBezTo>
                    <a:pt x="1707" y="7"/>
                    <a:pt x="1688" y="0"/>
                    <a:pt x="166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09;p36">
              <a:extLst>
                <a:ext uri="{FF2B5EF4-FFF2-40B4-BE49-F238E27FC236}">
                  <a16:creationId xmlns:a16="http://schemas.microsoft.com/office/drawing/2014/main" id="{57D0A4A3-E4AC-33A5-C8EB-003CBEE2D975}"/>
                </a:ext>
              </a:extLst>
            </p:cNvPr>
            <p:cNvSpPr/>
            <p:nvPr/>
          </p:nvSpPr>
          <p:spPr>
            <a:xfrm>
              <a:off x="6158175" y="1265638"/>
              <a:ext cx="97423" cy="99123"/>
            </a:xfrm>
            <a:custGeom>
              <a:avLst/>
              <a:gdLst/>
              <a:ahLst/>
              <a:cxnLst/>
              <a:rect l="l" t="t" r="r" b="b"/>
              <a:pathLst>
                <a:path w="2407" h="2449" extrusionOk="0">
                  <a:moveTo>
                    <a:pt x="1576" y="1"/>
                  </a:moveTo>
                  <a:cubicBezTo>
                    <a:pt x="1555" y="1"/>
                    <a:pt x="1534" y="9"/>
                    <a:pt x="1520" y="25"/>
                  </a:cubicBezTo>
                  <a:lnTo>
                    <a:pt x="1" y="1733"/>
                  </a:lnTo>
                  <a:lnTo>
                    <a:pt x="785" y="2431"/>
                  </a:lnTo>
                  <a:cubicBezTo>
                    <a:pt x="798" y="2442"/>
                    <a:pt x="815" y="2448"/>
                    <a:pt x="832" y="2448"/>
                  </a:cubicBezTo>
                  <a:cubicBezTo>
                    <a:pt x="853" y="2448"/>
                    <a:pt x="874" y="2440"/>
                    <a:pt x="888" y="2424"/>
                  </a:cubicBezTo>
                  <a:lnTo>
                    <a:pt x="2407" y="717"/>
                  </a:lnTo>
                  <a:lnTo>
                    <a:pt x="1624" y="18"/>
                  </a:lnTo>
                  <a:cubicBezTo>
                    <a:pt x="1610" y="6"/>
                    <a:pt x="1593" y="1"/>
                    <a:pt x="15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10;p36">
              <a:extLst>
                <a:ext uri="{FF2B5EF4-FFF2-40B4-BE49-F238E27FC236}">
                  <a16:creationId xmlns:a16="http://schemas.microsoft.com/office/drawing/2014/main" id="{AB4A281C-686D-79C1-E328-126BF0354187}"/>
                </a:ext>
              </a:extLst>
            </p:cNvPr>
            <p:cNvSpPr/>
            <p:nvPr/>
          </p:nvSpPr>
          <p:spPr>
            <a:xfrm>
              <a:off x="6188895" y="1166963"/>
              <a:ext cx="74919" cy="115880"/>
            </a:xfrm>
            <a:custGeom>
              <a:avLst/>
              <a:gdLst/>
              <a:ahLst/>
              <a:cxnLst/>
              <a:rect l="l" t="t" r="r" b="b"/>
              <a:pathLst>
                <a:path w="1851" h="2863" extrusionOk="0">
                  <a:moveTo>
                    <a:pt x="1178" y="0"/>
                  </a:moveTo>
                  <a:cubicBezTo>
                    <a:pt x="1171" y="0"/>
                    <a:pt x="1165" y="1"/>
                    <a:pt x="1159" y="2"/>
                  </a:cubicBezTo>
                  <a:lnTo>
                    <a:pt x="0" y="274"/>
                  </a:lnTo>
                  <a:lnTo>
                    <a:pt x="588" y="2798"/>
                  </a:lnTo>
                  <a:cubicBezTo>
                    <a:pt x="598" y="2835"/>
                    <a:pt x="634" y="2863"/>
                    <a:pt x="672" y="2863"/>
                  </a:cubicBezTo>
                  <a:cubicBezTo>
                    <a:pt x="679" y="2863"/>
                    <a:pt x="685" y="2862"/>
                    <a:pt x="692" y="2860"/>
                  </a:cubicBezTo>
                  <a:lnTo>
                    <a:pt x="1851" y="2588"/>
                  </a:lnTo>
                  <a:lnTo>
                    <a:pt x="1258" y="65"/>
                  </a:lnTo>
                  <a:cubicBezTo>
                    <a:pt x="1252" y="27"/>
                    <a:pt x="1216" y="0"/>
                    <a:pt x="11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11;p36">
              <a:extLst>
                <a:ext uri="{FF2B5EF4-FFF2-40B4-BE49-F238E27FC236}">
                  <a16:creationId xmlns:a16="http://schemas.microsoft.com/office/drawing/2014/main" id="{37699A79-5147-52D9-8601-22CE825A3BFB}"/>
                </a:ext>
              </a:extLst>
            </p:cNvPr>
            <p:cNvSpPr/>
            <p:nvPr/>
          </p:nvSpPr>
          <p:spPr>
            <a:xfrm>
              <a:off x="6226536" y="1281504"/>
              <a:ext cx="87588" cy="86819"/>
            </a:xfrm>
            <a:custGeom>
              <a:avLst/>
              <a:gdLst/>
              <a:ahLst/>
              <a:cxnLst/>
              <a:rect l="l" t="t" r="r" b="b"/>
              <a:pathLst>
                <a:path w="2164" h="2145" extrusionOk="0">
                  <a:moveTo>
                    <a:pt x="1445" y="0"/>
                  </a:moveTo>
                  <a:cubicBezTo>
                    <a:pt x="1427" y="0"/>
                    <a:pt x="1410" y="6"/>
                    <a:pt x="1398" y="20"/>
                  </a:cubicBezTo>
                  <a:lnTo>
                    <a:pt x="1" y="1487"/>
                  </a:lnTo>
                  <a:lnTo>
                    <a:pt x="674" y="2127"/>
                  </a:lnTo>
                  <a:cubicBezTo>
                    <a:pt x="688" y="2139"/>
                    <a:pt x="704" y="2145"/>
                    <a:pt x="719" y="2145"/>
                  </a:cubicBezTo>
                  <a:cubicBezTo>
                    <a:pt x="737" y="2145"/>
                    <a:pt x="754" y="2137"/>
                    <a:pt x="766" y="2124"/>
                  </a:cubicBezTo>
                  <a:lnTo>
                    <a:pt x="2164" y="660"/>
                  </a:lnTo>
                  <a:lnTo>
                    <a:pt x="1490" y="16"/>
                  </a:lnTo>
                  <a:cubicBezTo>
                    <a:pt x="1478" y="6"/>
                    <a:pt x="1461" y="0"/>
                    <a:pt x="144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12;p36">
              <a:extLst>
                <a:ext uri="{FF2B5EF4-FFF2-40B4-BE49-F238E27FC236}">
                  <a16:creationId xmlns:a16="http://schemas.microsoft.com/office/drawing/2014/main" id="{41FA9DEB-83AD-E53D-01B1-87308608E4DA}"/>
                </a:ext>
              </a:extLst>
            </p:cNvPr>
            <p:cNvSpPr/>
            <p:nvPr/>
          </p:nvSpPr>
          <p:spPr>
            <a:xfrm>
              <a:off x="6258429" y="1194525"/>
              <a:ext cx="63586" cy="102037"/>
            </a:xfrm>
            <a:custGeom>
              <a:avLst/>
              <a:gdLst/>
              <a:ahLst/>
              <a:cxnLst/>
              <a:rect l="l" t="t" r="r" b="b"/>
              <a:pathLst>
                <a:path w="1571" h="2521" extrusionOk="0">
                  <a:moveTo>
                    <a:pt x="1048" y="1"/>
                  </a:moveTo>
                  <a:cubicBezTo>
                    <a:pt x="1043" y="1"/>
                    <a:pt x="1038" y="1"/>
                    <a:pt x="1033" y="2"/>
                  </a:cubicBezTo>
                  <a:lnTo>
                    <a:pt x="0" y="208"/>
                  </a:lnTo>
                  <a:lnTo>
                    <a:pt x="449" y="2463"/>
                  </a:lnTo>
                  <a:cubicBezTo>
                    <a:pt x="455" y="2497"/>
                    <a:pt x="485" y="2521"/>
                    <a:pt x="519" y="2521"/>
                  </a:cubicBezTo>
                  <a:cubicBezTo>
                    <a:pt x="525" y="2521"/>
                    <a:pt x="531" y="2520"/>
                    <a:pt x="537" y="2518"/>
                  </a:cubicBezTo>
                  <a:lnTo>
                    <a:pt x="1571" y="2312"/>
                  </a:lnTo>
                  <a:lnTo>
                    <a:pt x="1122" y="60"/>
                  </a:lnTo>
                  <a:cubicBezTo>
                    <a:pt x="1115" y="25"/>
                    <a:pt x="1083" y="1"/>
                    <a:pt x="10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13;p36">
              <a:extLst>
                <a:ext uri="{FF2B5EF4-FFF2-40B4-BE49-F238E27FC236}">
                  <a16:creationId xmlns:a16="http://schemas.microsoft.com/office/drawing/2014/main" id="{997432A1-BB1A-C8F0-6E0E-5CA467A65DCB}"/>
                </a:ext>
              </a:extLst>
            </p:cNvPr>
            <p:cNvSpPr/>
            <p:nvPr/>
          </p:nvSpPr>
          <p:spPr>
            <a:xfrm>
              <a:off x="6271948" y="1312750"/>
              <a:ext cx="91028" cy="82569"/>
            </a:xfrm>
            <a:custGeom>
              <a:avLst/>
              <a:gdLst/>
              <a:ahLst/>
              <a:cxnLst/>
              <a:rect l="l" t="t" r="r" b="b"/>
              <a:pathLst>
                <a:path w="2249" h="2040" extrusionOk="0">
                  <a:moveTo>
                    <a:pt x="1612" y="0"/>
                  </a:moveTo>
                  <a:cubicBezTo>
                    <a:pt x="1597" y="0"/>
                    <a:pt x="1583" y="5"/>
                    <a:pt x="1572" y="17"/>
                  </a:cubicBezTo>
                  <a:lnTo>
                    <a:pt x="1" y="1292"/>
                  </a:lnTo>
                  <a:lnTo>
                    <a:pt x="585" y="2014"/>
                  </a:lnTo>
                  <a:cubicBezTo>
                    <a:pt x="600" y="2031"/>
                    <a:pt x="620" y="2039"/>
                    <a:pt x="639" y="2039"/>
                  </a:cubicBezTo>
                  <a:cubicBezTo>
                    <a:pt x="653" y="2039"/>
                    <a:pt x="666" y="2035"/>
                    <a:pt x="677" y="2025"/>
                  </a:cubicBezTo>
                  <a:lnTo>
                    <a:pt x="2249" y="745"/>
                  </a:lnTo>
                  <a:lnTo>
                    <a:pt x="1663" y="24"/>
                  </a:lnTo>
                  <a:cubicBezTo>
                    <a:pt x="1651" y="9"/>
                    <a:pt x="1631" y="0"/>
                    <a:pt x="161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14;p36">
              <a:extLst>
                <a:ext uri="{FF2B5EF4-FFF2-40B4-BE49-F238E27FC236}">
                  <a16:creationId xmlns:a16="http://schemas.microsoft.com/office/drawing/2014/main" id="{49F15083-3DE1-76D1-66E3-FDC90B9C0B94}"/>
                </a:ext>
              </a:extLst>
            </p:cNvPr>
            <p:cNvSpPr/>
            <p:nvPr/>
          </p:nvSpPr>
          <p:spPr>
            <a:xfrm>
              <a:off x="6321083" y="1228524"/>
              <a:ext cx="52294" cy="98597"/>
            </a:xfrm>
            <a:custGeom>
              <a:avLst/>
              <a:gdLst/>
              <a:ahLst/>
              <a:cxnLst/>
              <a:rect l="l" t="t" r="r" b="b"/>
              <a:pathLst>
                <a:path w="1292" h="2436" extrusionOk="0">
                  <a:moveTo>
                    <a:pt x="1052" y="1"/>
                  </a:moveTo>
                  <a:lnTo>
                    <a:pt x="1" y="74"/>
                  </a:lnTo>
                  <a:lnTo>
                    <a:pt x="159" y="2366"/>
                  </a:lnTo>
                  <a:cubicBezTo>
                    <a:pt x="162" y="2407"/>
                    <a:pt x="200" y="2436"/>
                    <a:pt x="240" y="2436"/>
                  </a:cubicBezTo>
                  <a:lnTo>
                    <a:pt x="1292" y="2363"/>
                  </a:lnTo>
                  <a:lnTo>
                    <a:pt x="1134" y="71"/>
                  </a:lnTo>
                  <a:cubicBezTo>
                    <a:pt x="1130" y="30"/>
                    <a:pt x="1093" y="1"/>
                    <a:pt x="10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15;p36">
              <a:extLst>
                <a:ext uri="{FF2B5EF4-FFF2-40B4-BE49-F238E27FC236}">
                  <a16:creationId xmlns:a16="http://schemas.microsoft.com/office/drawing/2014/main" id="{56F6EA3D-43E6-2AFF-3719-5A4509CE99F1}"/>
                </a:ext>
              </a:extLst>
            </p:cNvPr>
            <p:cNvSpPr/>
            <p:nvPr/>
          </p:nvSpPr>
          <p:spPr>
            <a:xfrm>
              <a:off x="6133364" y="1158220"/>
              <a:ext cx="66136" cy="102159"/>
            </a:xfrm>
            <a:custGeom>
              <a:avLst/>
              <a:gdLst/>
              <a:ahLst/>
              <a:cxnLst/>
              <a:rect l="l" t="t" r="r" b="b"/>
              <a:pathLst>
                <a:path w="1634" h="2524" extrusionOk="0">
                  <a:moveTo>
                    <a:pt x="1036" y="0"/>
                  </a:moveTo>
                  <a:cubicBezTo>
                    <a:pt x="1032" y="0"/>
                    <a:pt x="1027" y="1"/>
                    <a:pt x="1023" y="1"/>
                  </a:cubicBezTo>
                  <a:lnTo>
                    <a:pt x="0" y="241"/>
                  </a:lnTo>
                  <a:lnTo>
                    <a:pt x="522" y="2470"/>
                  </a:lnTo>
                  <a:cubicBezTo>
                    <a:pt x="529" y="2500"/>
                    <a:pt x="558" y="2524"/>
                    <a:pt x="591" y="2524"/>
                  </a:cubicBezTo>
                  <a:cubicBezTo>
                    <a:pt x="597" y="2524"/>
                    <a:pt x="604" y="2523"/>
                    <a:pt x="610" y="2521"/>
                  </a:cubicBezTo>
                  <a:lnTo>
                    <a:pt x="1634" y="2282"/>
                  </a:lnTo>
                  <a:lnTo>
                    <a:pt x="1111" y="56"/>
                  </a:lnTo>
                  <a:cubicBezTo>
                    <a:pt x="1105" y="24"/>
                    <a:pt x="1072" y="0"/>
                    <a:pt x="10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16;p36">
              <a:extLst>
                <a:ext uri="{FF2B5EF4-FFF2-40B4-BE49-F238E27FC236}">
                  <a16:creationId xmlns:a16="http://schemas.microsoft.com/office/drawing/2014/main" id="{119D6F46-2B5D-4662-8655-AB35CFB18527}"/>
                </a:ext>
              </a:extLst>
            </p:cNvPr>
            <p:cNvSpPr/>
            <p:nvPr/>
          </p:nvSpPr>
          <p:spPr>
            <a:xfrm>
              <a:off x="6073058" y="1136000"/>
              <a:ext cx="61239" cy="100945"/>
            </a:xfrm>
            <a:custGeom>
              <a:avLst/>
              <a:gdLst/>
              <a:ahLst/>
              <a:cxnLst/>
              <a:rect l="l" t="t" r="r" b="b"/>
              <a:pathLst>
                <a:path w="1513" h="2494" extrusionOk="0">
                  <a:moveTo>
                    <a:pt x="1047" y="1"/>
                  </a:moveTo>
                  <a:cubicBezTo>
                    <a:pt x="1043" y="1"/>
                    <a:pt x="1038" y="1"/>
                    <a:pt x="1034" y="2"/>
                  </a:cubicBezTo>
                  <a:lnTo>
                    <a:pt x="0" y="179"/>
                  </a:lnTo>
                  <a:lnTo>
                    <a:pt x="390" y="2433"/>
                  </a:lnTo>
                  <a:cubicBezTo>
                    <a:pt x="397" y="2470"/>
                    <a:pt x="427" y="2494"/>
                    <a:pt x="462" y="2494"/>
                  </a:cubicBezTo>
                  <a:cubicBezTo>
                    <a:pt x="466" y="2494"/>
                    <a:pt x="470" y="2493"/>
                    <a:pt x="475" y="2493"/>
                  </a:cubicBezTo>
                  <a:lnTo>
                    <a:pt x="1512" y="2313"/>
                  </a:lnTo>
                  <a:lnTo>
                    <a:pt x="1119" y="61"/>
                  </a:lnTo>
                  <a:cubicBezTo>
                    <a:pt x="1115" y="25"/>
                    <a:pt x="1083" y="1"/>
                    <a:pt x="10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17;p36">
              <a:extLst>
                <a:ext uri="{FF2B5EF4-FFF2-40B4-BE49-F238E27FC236}">
                  <a16:creationId xmlns:a16="http://schemas.microsoft.com/office/drawing/2014/main" id="{A41E499C-545F-43BE-8777-891F8AE71237}"/>
                </a:ext>
              </a:extLst>
            </p:cNvPr>
            <p:cNvSpPr/>
            <p:nvPr/>
          </p:nvSpPr>
          <p:spPr>
            <a:xfrm>
              <a:off x="6726189" y="3230653"/>
              <a:ext cx="251674" cy="421669"/>
            </a:xfrm>
            <a:custGeom>
              <a:avLst/>
              <a:gdLst/>
              <a:ahLst/>
              <a:cxnLst/>
              <a:rect l="l" t="t" r="r" b="b"/>
              <a:pathLst>
                <a:path w="6218" h="10418" extrusionOk="0">
                  <a:moveTo>
                    <a:pt x="3109" y="0"/>
                  </a:moveTo>
                  <a:cubicBezTo>
                    <a:pt x="1391" y="0"/>
                    <a:pt x="1" y="2332"/>
                    <a:pt x="1" y="5209"/>
                  </a:cubicBezTo>
                  <a:cubicBezTo>
                    <a:pt x="1" y="8085"/>
                    <a:pt x="1391" y="10418"/>
                    <a:pt x="3109" y="10418"/>
                  </a:cubicBezTo>
                  <a:cubicBezTo>
                    <a:pt x="4827" y="10418"/>
                    <a:pt x="6218" y="8085"/>
                    <a:pt x="6218" y="5209"/>
                  </a:cubicBezTo>
                  <a:cubicBezTo>
                    <a:pt x="6218" y="2332"/>
                    <a:pt x="4827" y="0"/>
                    <a:pt x="310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18;p36">
              <a:extLst>
                <a:ext uri="{FF2B5EF4-FFF2-40B4-BE49-F238E27FC236}">
                  <a16:creationId xmlns:a16="http://schemas.microsoft.com/office/drawing/2014/main" id="{A73016B3-E9DF-76C3-B614-E88615D4CC71}"/>
                </a:ext>
              </a:extLst>
            </p:cNvPr>
            <p:cNvSpPr/>
            <p:nvPr/>
          </p:nvSpPr>
          <p:spPr>
            <a:xfrm>
              <a:off x="6757597" y="3280355"/>
              <a:ext cx="192580" cy="322383"/>
            </a:xfrm>
            <a:custGeom>
              <a:avLst/>
              <a:gdLst/>
              <a:ahLst/>
              <a:cxnLst/>
              <a:rect l="l" t="t" r="r" b="b"/>
              <a:pathLst>
                <a:path w="4758" h="7965" extrusionOk="0">
                  <a:moveTo>
                    <a:pt x="2378" y="0"/>
                  </a:moveTo>
                  <a:cubicBezTo>
                    <a:pt x="1065" y="0"/>
                    <a:pt x="1" y="1781"/>
                    <a:pt x="1" y="3981"/>
                  </a:cubicBezTo>
                  <a:cubicBezTo>
                    <a:pt x="1" y="6180"/>
                    <a:pt x="1065" y="7964"/>
                    <a:pt x="2378" y="7964"/>
                  </a:cubicBezTo>
                  <a:cubicBezTo>
                    <a:pt x="3691" y="7964"/>
                    <a:pt x="4758" y="6180"/>
                    <a:pt x="4758" y="3981"/>
                  </a:cubicBezTo>
                  <a:cubicBezTo>
                    <a:pt x="4758" y="1781"/>
                    <a:pt x="3691" y="0"/>
                    <a:pt x="2378" y="0"/>
                  </a:cubicBezTo>
                  <a:close/>
                </a:path>
              </a:pathLst>
            </a:custGeom>
            <a:solidFill>
              <a:srgbClr val="191DBE">
                <a:alpha val="162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19;p36">
              <a:extLst>
                <a:ext uri="{FF2B5EF4-FFF2-40B4-BE49-F238E27FC236}">
                  <a16:creationId xmlns:a16="http://schemas.microsoft.com/office/drawing/2014/main" id="{9153A55E-69D2-387C-4BBA-1A4ABA9F96EF}"/>
                </a:ext>
              </a:extLst>
            </p:cNvPr>
            <p:cNvSpPr/>
            <p:nvPr/>
          </p:nvSpPr>
          <p:spPr>
            <a:xfrm>
              <a:off x="7496857" y="2530614"/>
              <a:ext cx="95035" cy="147653"/>
            </a:xfrm>
            <a:custGeom>
              <a:avLst/>
              <a:gdLst/>
              <a:ahLst/>
              <a:cxnLst/>
              <a:rect l="l" t="t" r="r" b="b"/>
              <a:pathLst>
                <a:path w="2348" h="3648" extrusionOk="0">
                  <a:moveTo>
                    <a:pt x="784" y="0"/>
                  </a:moveTo>
                  <a:cubicBezTo>
                    <a:pt x="750" y="0"/>
                    <a:pt x="715" y="10"/>
                    <a:pt x="685" y="32"/>
                  </a:cubicBezTo>
                  <a:cubicBezTo>
                    <a:pt x="269" y="334"/>
                    <a:pt x="1" y="1011"/>
                    <a:pt x="1" y="1758"/>
                  </a:cubicBezTo>
                  <a:cubicBezTo>
                    <a:pt x="1" y="2817"/>
                    <a:pt x="515" y="3648"/>
                    <a:pt x="1174" y="3648"/>
                  </a:cubicBezTo>
                  <a:cubicBezTo>
                    <a:pt x="1833" y="3648"/>
                    <a:pt x="2347" y="2817"/>
                    <a:pt x="2347" y="1758"/>
                  </a:cubicBezTo>
                  <a:cubicBezTo>
                    <a:pt x="2347" y="1456"/>
                    <a:pt x="2307" y="1018"/>
                    <a:pt x="2230" y="764"/>
                  </a:cubicBezTo>
                  <a:cubicBezTo>
                    <a:pt x="2209" y="690"/>
                    <a:pt x="2142" y="642"/>
                    <a:pt x="2071" y="642"/>
                  </a:cubicBezTo>
                  <a:cubicBezTo>
                    <a:pt x="2054" y="642"/>
                    <a:pt x="2037" y="645"/>
                    <a:pt x="2020" y="650"/>
                  </a:cubicBezTo>
                  <a:cubicBezTo>
                    <a:pt x="1928" y="676"/>
                    <a:pt x="1877" y="771"/>
                    <a:pt x="1906" y="860"/>
                  </a:cubicBezTo>
                  <a:cubicBezTo>
                    <a:pt x="1968" y="1073"/>
                    <a:pt x="2009" y="1485"/>
                    <a:pt x="2009" y="1758"/>
                  </a:cubicBezTo>
                  <a:cubicBezTo>
                    <a:pt x="2009" y="2596"/>
                    <a:pt x="1627" y="3306"/>
                    <a:pt x="1174" y="3306"/>
                  </a:cubicBezTo>
                  <a:cubicBezTo>
                    <a:pt x="722" y="3306"/>
                    <a:pt x="342" y="2596"/>
                    <a:pt x="342" y="1758"/>
                  </a:cubicBezTo>
                  <a:cubicBezTo>
                    <a:pt x="342" y="1125"/>
                    <a:pt x="559" y="544"/>
                    <a:pt x="883" y="308"/>
                  </a:cubicBezTo>
                  <a:cubicBezTo>
                    <a:pt x="960" y="253"/>
                    <a:pt x="975" y="146"/>
                    <a:pt x="921" y="69"/>
                  </a:cubicBezTo>
                  <a:cubicBezTo>
                    <a:pt x="887" y="24"/>
                    <a:pt x="836" y="0"/>
                    <a:pt x="784" y="0"/>
                  </a:cubicBezTo>
                  <a:close/>
                </a:path>
              </a:pathLst>
            </a:custGeom>
            <a:solidFill>
              <a:srgbClr val="FEB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20;p36">
              <a:extLst>
                <a:ext uri="{FF2B5EF4-FFF2-40B4-BE49-F238E27FC236}">
                  <a16:creationId xmlns:a16="http://schemas.microsoft.com/office/drawing/2014/main" id="{6607A99E-87B4-2382-2569-99D6E7F76843}"/>
                </a:ext>
              </a:extLst>
            </p:cNvPr>
            <p:cNvSpPr/>
            <p:nvPr/>
          </p:nvSpPr>
          <p:spPr>
            <a:xfrm>
              <a:off x="7688500" y="4031268"/>
              <a:ext cx="516400" cy="96137"/>
            </a:xfrm>
            <a:custGeom>
              <a:avLst/>
              <a:gdLst/>
              <a:ahLst/>
              <a:cxnLst/>
              <a:rect l="l" t="t" r="r" b="b"/>
              <a:pathLst>
                <a:path w="13230" h="2463" extrusionOk="0">
                  <a:moveTo>
                    <a:pt x="6615" y="1"/>
                  </a:moveTo>
                  <a:cubicBezTo>
                    <a:pt x="2963" y="1"/>
                    <a:pt x="1" y="553"/>
                    <a:pt x="1" y="1233"/>
                  </a:cubicBezTo>
                  <a:cubicBezTo>
                    <a:pt x="1" y="1910"/>
                    <a:pt x="2963" y="2462"/>
                    <a:pt x="6615" y="2462"/>
                  </a:cubicBezTo>
                  <a:cubicBezTo>
                    <a:pt x="10269" y="2462"/>
                    <a:pt x="13230" y="1910"/>
                    <a:pt x="13230" y="1233"/>
                  </a:cubicBezTo>
                  <a:cubicBezTo>
                    <a:pt x="13230" y="553"/>
                    <a:pt x="10269" y="1"/>
                    <a:pt x="6615" y="1"/>
                  </a:cubicBezTo>
                  <a:close/>
                </a:path>
              </a:pathLst>
            </a:custGeom>
            <a:solidFill>
              <a:srgbClr val="000000">
                <a:alpha val="335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21;p36">
              <a:extLst>
                <a:ext uri="{FF2B5EF4-FFF2-40B4-BE49-F238E27FC236}">
                  <a16:creationId xmlns:a16="http://schemas.microsoft.com/office/drawing/2014/main" id="{A9969EC8-913A-C612-E7DB-5333249BF57A}"/>
                </a:ext>
              </a:extLst>
            </p:cNvPr>
            <p:cNvSpPr/>
            <p:nvPr/>
          </p:nvSpPr>
          <p:spPr>
            <a:xfrm>
              <a:off x="8044779" y="3097869"/>
              <a:ext cx="8509" cy="27596"/>
            </a:xfrm>
            <a:custGeom>
              <a:avLst/>
              <a:gdLst/>
              <a:ahLst/>
              <a:cxnLst/>
              <a:rect l="l" t="t" r="r" b="b"/>
              <a:pathLst>
                <a:path w="218" h="707" extrusionOk="0">
                  <a:moveTo>
                    <a:pt x="217" y="1"/>
                  </a:moveTo>
                  <a:lnTo>
                    <a:pt x="0" y="354"/>
                  </a:lnTo>
                  <a:lnTo>
                    <a:pt x="192" y="707"/>
                  </a:lnTo>
                  <a:lnTo>
                    <a:pt x="217" y="1"/>
                  </a:lnTo>
                  <a:close/>
                </a:path>
              </a:pathLst>
            </a:custGeom>
            <a:solidFill>
              <a:srgbClr val="D4D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424;p36">
              <a:extLst>
                <a:ext uri="{FF2B5EF4-FFF2-40B4-BE49-F238E27FC236}">
                  <a16:creationId xmlns:a16="http://schemas.microsoft.com/office/drawing/2014/main" id="{E2D16F96-A299-4A55-F3D5-D67816553321}"/>
                </a:ext>
              </a:extLst>
            </p:cNvPr>
            <p:cNvSpPr/>
            <p:nvPr/>
          </p:nvSpPr>
          <p:spPr>
            <a:xfrm>
              <a:off x="5438925" y="4031268"/>
              <a:ext cx="516400" cy="96137"/>
            </a:xfrm>
            <a:custGeom>
              <a:avLst/>
              <a:gdLst/>
              <a:ahLst/>
              <a:cxnLst/>
              <a:rect l="l" t="t" r="r" b="b"/>
              <a:pathLst>
                <a:path w="13230" h="2463" extrusionOk="0">
                  <a:moveTo>
                    <a:pt x="6615" y="1"/>
                  </a:moveTo>
                  <a:cubicBezTo>
                    <a:pt x="2963" y="1"/>
                    <a:pt x="1" y="553"/>
                    <a:pt x="1" y="1233"/>
                  </a:cubicBezTo>
                  <a:cubicBezTo>
                    <a:pt x="1" y="1910"/>
                    <a:pt x="2963" y="2462"/>
                    <a:pt x="6615" y="2462"/>
                  </a:cubicBezTo>
                  <a:cubicBezTo>
                    <a:pt x="10269" y="2462"/>
                    <a:pt x="13230" y="1910"/>
                    <a:pt x="13230" y="1233"/>
                  </a:cubicBezTo>
                  <a:cubicBezTo>
                    <a:pt x="13230" y="553"/>
                    <a:pt x="10269" y="1"/>
                    <a:pt x="6615" y="1"/>
                  </a:cubicBezTo>
                  <a:close/>
                </a:path>
              </a:pathLst>
            </a:custGeom>
            <a:solidFill>
              <a:srgbClr val="000000">
                <a:alpha val="335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425;p36">
              <a:extLst>
                <a:ext uri="{FF2B5EF4-FFF2-40B4-BE49-F238E27FC236}">
                  <a16:creationId xmlns:a16="http://schemas.microsoft.com/office/drawing/2014/main" id="{392ADC36-1A26-9274-5FBD-4E6D5BC7978F}"/>
                </a:ext>
              </a:extLst>
            </p:cNvPr>
            <p:cNvSpPr/>
            <p:nvPr/>
          </p:nvSpPr>
          <p:spPr>
            <a:xfrm>
              <a:off x="5388935" y="3589821"/>
              <a:ext cx="516649" cy="515562"/>
            </a:xfrm>
            <a:custGeom>
              <a:avLst/>
              <a:gdLst/>
              <a:ahLst/>
              <a:cxnLst/>
              <a:rect l="l" t="t" r="r" b="b"/>
              <a:pathLst>
                <a:path w="17109" h="17073" extrusionOk="0">
                  <a:moveTo>
                    <a:pt x="8538" y="1"/>
                  </a:moveTo>
                  <a:cubicBezTo>
                    <a:pt x="7825" y="1"/>
                    <a:pt x="7101" y="101"/>
                    <a:pt x="6382" y="312"/>
                  </a:cubicBezTo>
                  <a:cubicBezTo>
                    <a:pt x="2325" y="1500"/>
                    <a:pt x="0" y="5748"/>
                    <a:pt x="1188" y="9806"/>
                  </a:cubicBezTo>
                  <a:cubicBezTo>
                    <a:pt x="1460" y="10740"/>
                    <a:pt x="1898" y="11582"/>
                    <a:pt x="2457" y="12311"/>
                  </a:cubicBezTo>
                  <a:cubicBezTo>
                    <a:pt x="2479" y="12509"/>
                    <a:pt x="2516" y="12704"/>
                    <a:pt x="2575" y="12903"/>
                  </a:cubicBezTo>
                  <a:cubicBezTo>
                    <a:pt x="3005" y="14369"/>
                    <a:pt x="4345" y="15321"/>
                    <a:pt x="5800" y="15321"/>
                  </a:cubicBezTo>
                  <a:cubicBezTo>
                    <a:pt x="6113" y="15321"/>
                    <a:pt x="6431" y="15277"/>
                    <a:pt x="6747" y="15184"/>
                  </a:cubicBezTo>
                  <a:cubicBezTo>
                    <a:pt x="6802" y="15169"/>
                    <a:pt x="6854" y="15151"/>
                    <a:pt x="6908" y="15132"/>
                  </a:cubicBezTo>
                  <a:cubicBezTo>
                    <a:pt x="6923" y="15136"/>
                    <a:pt x="6942" y="15140"/>
                    <a:pt x="6956" y="15144"/>
                  </a:cubicBezTo>
                  <a:lnTo>
                    <a:pt x="7383" y="16604"/>
                  </a:lnTo>
                  <a:cubicBezTo>
                    <a:pt x="7467" y="16888"/>
                    <a:pt x="7728" y="17073"/>
                    <a:pt x="8010" y="17073"/>
                  </a:cubicBezTo>
                  <a:cubicBezTo>
                    <a:pt x="8071" y="17073"/>
                    <a:pt x="8134" y="17064"/>
                    <a:pt x="8196" y="17045"/>
                  </a:cubicBezTo>
                  <a:cubicBezTo>
                    <a:pt x="8542" y="16946"/>
                    <a:pt x="8740" y="16582"/>
                    <a:pt x="8637" y="16236"/>
                  </a:cubicBezTo>
                  <a:lnTo>
                    <a:pt x="8637" y="16236"/>
                  </a:lnTo>
                  <a:cubicBezTo>
                    <a:pt x="8722" y="16520"/>
                    <a:pt x="8980" y="16705"/>
                    <a:pt x="9263" y="16705"/>
                  </a:cubicBezTo>
                  <a:cubicBezTo>
                    <a:pt x="9324" y="16705"/>
                    <a:pt x="9388" y="16696"/>
                    <a:pt x="9450" y="16677"/>
                  </a:cubicBezTo>
                  <a:cubicBezTo>
                    <a:pt x="9796" y="16578"/>
                    <a:pt x="9995" y="16214"/>
                    <a:pt x="9892" y="15869"/>
                  </a:cubicBezTo>
                  <a:lnTo>
                    <a:pt x="9892" y="15869"/>
                  </a:lnTo>
                  <a:cubicBezTo>
                    <a:pt x="9977" y="16154"/>
                    <a:pt x="10238" y="16339"/>
                    <a:pt x="10523" y="16339"/>
                  </a:cubicBezTo>
                  <a:cubicBezTo>
                    <a:pt x="10583" y="16339"/>
                    <a:pt x="10644" y="16331"/>
                    <a:pt x="10705" y="16313"/>
                  </a:cubicBezTo>
                  <a:cubicBezTo>
                    <a:pt x="11051" y="16210"/>
                    <a:pt x="11249" y="15846"/>
                    <a:pt x="11146" y="15500"/>
                  </a:cubicBezTo>
                  <a:lnTo>
                    <a:pt x="11146" y="15500"/>
                  </a:lnTo>
                  <a:cubicBezTo>
                    <a:pt x="11231" y="15786"/>
                    <a:pt x="11492" y="15971"/>
                    <a:pt x="11776" y="15971"/>
                  </a:cubicBezTo>
                  <a:cubicBezTo>
                    <a:pt x="11837" y="15971"/>
                    <a:pt x="11898" y="15963"/>
                    <a:pt x="11959" y="15945"/>
                  </a:cubicBezTo>
                  <a:cubicBezTo>
                    <a:pt x="12305" y="15842"/>
                    <a:pt x="12504" y="15482"/>
                    <a:pt x="12401" y="15132"/>
                  </a:cubicBezTo>
                  <a:lnTo>
                    <a:pt x="12401" y="15132"/>
                  </a:lnTo>
                  <a:cubicBezTo>
                    <a:pt x="12486" y="15419"/>
                    <a:pt x="12743" y="15604"/>
                    <a:pt x="13025" y="15604"/>
                  </a:cubicBezTo>
                  <a:cubicBezTo>
                    <a:pt x="13086" y="15604"/>
                    <a:pt x="13148" y="15596"/>
                    <a:pt x="13210" y="15577"/>
                  </a:cubicBezTo>
                  <a:cubicBezTo>
                    <a:pt x="13559" y="15478"/>
                    <a:pt x="13758" y="15114"/>
                    <a:pt x="13655" y="14769"/>
                  </a:cubicBezTo>
                  <a:lnTo>
                    <a:pt x="13655" y="14769"/>
                  </a:lnTo>
                  <a:cubicBezTo>
                    <a:pt x="13739" y="15052"/>
                    <a:pt x="13998" y="15237"/>
                    <a:pt x="14279" y="15237"/>
                  </a:cubicBezTo>
                  <a:cubicBezTo>
                    <a:pt x="14340" y="15237"/>
                    <a:pt x="14402" y="15228"/>
                    <a:pt x="14464" y="15210"/>
                  </a:cubicBezTo>
                  <a:cubicBezTo>
                    <a:pt x="14814" y="15110"/>
                    <a:pt x="15012" y="14746"/>
                    <a:pt x="14910" y="14400"/>
                  </a:cubicBezTo>
                  <a:lnTo>
                    <a:pt x="14435" y="12778"/>
                  </a:lnTo>
                  <a:cubicBezTo>
                    <a:pt x="16141" y="12212"/>
                    <a:pt x="17109" y="10387"/>
                    <a:pt x="16598" y="8643"/>
                  </a:cubicBezTo>
                  <a:cubicBezTo>
                    <a:pt x="16502" y="8316"/>
                    <a:pt x="16362" y="8018"/>
                    <a:pt x="16186" y="7746"/>
                  </a:cubicBezTo>
                  <a:cubicBezTo>
                    <a:pt x="16193" y="7006"/>
                    <a:pt x="16094" y="6252"/>
                    <a:pt x="15877" y="5505"/>
                  </a:cubicBezTo>
                  <a:cubicBezTo>
                    <a:pt x="14899" y="2166"/>
                    <a:pt x="11849" y="1"/>
                    <a:pt x="8538" y="1"/>
                  </a:cubicBezTo>
                  <a:close/>
                </a:path>
              </a:pathLst>
            </a:custGeom>
            <a:solidFill>
              <a:srgbClr val="D9E4E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426;p36">
              <a:extLst>
                <a:ext uri="{FF2B5EF4-FFF2-40B4-BE49-F238E27FC236}">
                  <a16:creationId xmlns:a16="http://schemas.microsoft.com/office/drawing/2014/main" id="{3326ABC1-3120-5E29-A3FE-68393E821973}"/>
                </a:ext>
              </a:extLst>
            </p:cNvPr>
            <p:cNvSpPr/>
            <p:nvPr/>
          </p:nvSpPr>
          <p:spPr>
            <a:xfrm>
              <a:off x="5607412" y="3843135"/>
              <a:ext cx="298170" cy="262688"/>
            </a:xfrm>
            <a:custGeom>
              <a:avLst/>
              <a:gdLst/>
              <a:ahLst/>
              <a:cxnLst/>
              <a:rect l="l" t="t" r="r" b="b"/>
              <a:pathLst>
                <a:path w="9874" h="8699" extrusionOk="0">
                  <a:moveTo>
                    <a:pt x="9271" y="1"/>
                  </a:moveTo>
                  <a:cubicBezTo>
                    <a:pt x="9631" y="1670"/>
                    <a:pt x="8682" y="3356"/>
                    <a:pt x="7049" y="3896"/>
                  </a:cubicBezTo>
                  <a:lnTo>
                    <a:pt x="7524" y="5519"/>
                  </a:lnTo>
                  <a:cubicBezTo>
                    <a:pt x="7626" y="5864"/>
                    <a:pt x="7428" y="6228"/>
                    <a:pt x="7082" y="6327"/>
                  </a:cubicBezTo>
                  <a:cubicBezTo>
                    <a:pt x="7020" y="6346"/>
                    <a:pt x="6958" y="6355"/>
                    <a:pt x="6896" y="6355"/>
                  </a:cubicBezTo>
                  <a:cubicBezTo>
                    <a:pt x="6614" y="6355"/>
                    <a:pt x="6354" y="6170"/>
                    <a:pt x="6269" y="5886"/>
                  </a:cubicBezTo>
                  <a:lnTo>
                    <a:pt x="6269" y="5886"/>
                  </a:lnTo>
                  <a:cubicBezTo>
                    <a:pt x="6373" y="6232"/>
                    <a:pt x="6174" y="6597"/>
                    <a:pt x="5828" y="6695"/>
                  </a:cubicBezTo>
                  <a:cubicBezTo>
                    <a:pt x="5766" y="6714"/>
                    <a:pt x="5703" y="6723"/>
                    <a:pt x="5642" y="6723"/>
                  </a:cubicBezTo>
                  <a:cubicBezTo>
                    <a:pt x="5360" y="6723"/>
                    <a:pt x="5100" y="6538"/>
                    <a:pt x="5018" y="6254"/>
                  </a:cubicBezTo>
                  <a:lnTo>
                    <a:pt x="5018" y="6254"/>
                  </a:lnTo>
                  <a:cubicBezTo>
                    <a:pt x="5118" y="6600"/>
                    <a:pt x="4919" y="6960"/>
                    <a:pt x="4573" y="7064"/>
                  </a:cubicBezTo>
                  <a:cubicBezTo>
                    <a:pt x="4512" y="7082"/>
                    <a:pt x="4450" y="7091"/>
                    <a:pt x="4388" y="7091"/>
                  </a:cubicBezTo>
                  <a:cubicBezTo>
                    <a:pt x="4106" y="7091"/>
                    <a:pt x="3846" y="6905"/>
                    <a:pt x="3764" y="6619"/>
                  </a:cubicBezTo>
                  <a:lnTo>
                    <a:pt x="3764" y="6619"/>
                  </a:lnTo>
                  <a:cubicBezTo>
                    <a:pt x="3863" y="6967"/>
                    <a:pt x="3665" y="7329"/>
                    <a:pt x="3319" y="7431"/>
                  </a:cubicBezTo>
                  <a:cubicBezTo>
                    <a:pt x="3258" y="7448"/>
                    <a:pt x="3197" y="7457"/>
                    <a:pt x="3137" y="7457"/>
                  </a:cubicBezTo>
                  <a:cubicBezTo>
                    <a:pt x="2854" y="7457"/>
                    <a:pt x="2592" y="7272"/>
                    <a:pt x="2510" y="6986"/>
                  </a:cubicBezTo>
                  <a:lnTo>
                    <a:pt x="2510" y="6986"/>
                  </a:lnTo>
                  <a:cubicBezTo>
                    <a:pt x="2609" y="7332"/>
                    <a:pt x="2410" y="7696"/>
                    <a:pt x="2064" y="7799"/>
                  </a:cubicBezTo>
                  <a:cubicBezTo>
                    <a:pt x="2004" y="7817"/>
                    <a:pt x="1943" y="7825"/>
                    <a:pt x="1883" y="7825"/>
                  </a:cubicBezTo>
                  <a:cubicBezTo>
                    <a:pt x="1600" y="7825"/>
                    <a:pt x="1337" y="7640"/>
                    <a:pt x="1256" y="7354"/>
                  </a:cubicBezTo>
                  <a:lnTo>
                    <a:pt x="1256" y="7354"/>
                  </a:lnTo>
                  <a:cubicBezTo>
                    <a:pt x="1354" y="7700"/>
                    <a:pt x="1156" y="8064"/>
                    <a:pt x="811" y="8164"/>
                  </a:cubicBezTo>
                  <a:cubicBezTo>
                    <a:pt x="749" y="8182"/>
                    <a:pt x="686" y="8191"/>
                    <a:pt x="625" y="8191"/>
                  </a:cubicBezTo>
                  <a:cubicBezTo>
                    <a:pt x="346" y="8191"/>
                    <a:pt x="89" y="8009"/>
                    <a:pt x="1" y="7729"/>
                  </a:cubicBezTo>
                  <a:lnTo>
                    <a:pt x="1" y="7729"/>
                  </a:lnTo>
                  <a:lnTo>
                    <a:pt x="148" y="8230"/>
                  </a:lnTo>
                  <a:cubicBezTo>
                    <a:pt x="233" y="8514"/>
                    <a:pt x="494" y="8698"/>
                    <a:pt x="776" y="8698"/>
                  </a:cubicBezTo>
                  <a:cubicBezTo>
                    <a:pt x="837" y="8698"/>
                    <a:pt x="899" y="8690"/>
                    <a:pt x="961" y="8671"/>
                  </a:cubicBezTo>
                  <a:cubicBezTo>
                    <a:pt x="1307" y="8572"/>
                    <a:pt x="1505" y="8208"/>
                    <a:pt x="1402" y="7862"/>
                  </a:cubicBezTo>
                  <a:lnTo>
                    <a:pt x="1402" y="7862"/>
                  </a:lnTo>
                  <a:cubicBezTo>
                    <a:pt x="1487" y="8147"/>
                    <a:pt x="1747" y="8332"/>
                    <a:pt x="2032" y="8332"/>
                  </a:cubicBezTo>
                  <a:cubicBezTo>
                    <a:pt x="2093" y="8332"/>
                    <a:pt x="2154" y="8324"/>
                    <a:pt x="2215" y="8307"/>
                  </a:cubicBezTo>
                  <a:cubicBezTo>
                    <a:pt x="2561" y="8203"/>
                    <a:pt x="2760" y="7840"/>
                    <a:pt x="2657" y="7494"/>
                  </a:cubicBezTo>
                  <a:lnTo>
                    <a:pt x="2657" y="7494"/>
                  </a:lnTo>
                  <a:cubicBezTo>
                    <a:pt x="2742" y="7779"/>
                    <a:pt x="3002" y="7964"/>
                    <a:pt x="3287" y="7964"/>
                  </a:cubicBezTo>
                  <a:cubicBezTo>
                    <a:pt x="3347" y="7964"/>
                    <a:pt x="3409" y="7956"/>
                    <a:pt x="3470" y="7939"/>
                  </a:cubicBezTo>
                  <a:cubicBezTo>
                    <a:pt x="3816" y="7836"/>
                    <a:pt x="4014" y="7475"/>
                    <a:pt x="3911" y="7126"/>
                  </a:cubicBezTo>
                  <a:lnTo>
                    <a:pt x="3911" y="7126"/>
                  </a:lnTo>
                  <a:cubicBezTo>
                    <a:pt x="3996" y="7413"/>
                    <a:pt x="4255" y="7598"/>
                    <a:pt x="4538" y="7598"/>
                  </a:cubicBezTo>
                  <a:cubicBezTo>
                    <a:pt x="4599" y="7598"/>
                    <a:pt x="4662" y="7590"/>
                    <a:pt x="4724" y="7571"/>
                  </a:cubicBezTo>
                  <a:cubicBezTo>
                    <a:pt x="5070" y="7468"/>
                    <a:pt x="5269" y="7108"/>
                    <a:pt x="5166" y="6762"/>
                  </a:cubicBezTo>
                  <a:lnTo>
                    <a:pt x="5166" y="6762"/>
                  </a:lnTo>
                  <a:cubicBezTo>
                    <a:pt x="5251" y="7046"/>
                    <a:pt x="5508" y="7230"/>
                    <a:pt x="5789" y="7230"/>
                  </a:cubicBezTo>
                  <a:cubicBezTo>
                    <a:pt x="5851" y="7230"/>
                    <a:pt x="5913" y="7222"/>
                    <a:pt x="5975" y="7203"/>
                  </a:cubicBezTo>
                  <a:cubicBezTo>
                    <a:pt x="6324" y="7104"/>
                    <a:pt x="6523" y="6740"/>
                    <a:pt x="6420" y="6394"/>
                  </a:cubicBezTo>
                  <a:lnTo>
                    <a:pt x="6420" y="6394"/>
                  </a:lnTo>
                  <a:cubicBezTo>
                    <a:pt x="6504" y="6678"/>
                    <a:pt x="6763" y="6862"/>
                    <a:pt x="7043" y="6862"/>
                  </a:cubicBezTo>
                  <a:cubicBezTo>
                    <a:pt x="7105" y="6862"/>
                    <a:pt x="7167" y="6854"/>
                    <a:pt x="7229" y="6835"/>
                  </a:cubicBezTo>
                  <a:cubicBezTo>
                    <a:pt x="7579" y="6736"/>
                    <a:pt x="7777" y="6371"/>
                    <a:pt x="7675" y="6026"/>
                  </a:cubicBezTo>
                  <a:lnTo>
                    <a:pt x="7200" y="4404"/>
                  </a:lnTo>
                  <a:cubicBezTo>
                    <a:pt x="8906" y="3838"/>
                    <a:pt x="9874" y="2013"/>
                    <a:pt x="9363" y="269"/>
                  </a:cubicBezTo>
                  <a:cubicBezTo>
                    <a:pt x="9337" y="177"/>
                    <a:pt x="9308" y="89"/>
                    <a:pt x="9271" y="1"/>
                  </a:cubicBezTo>
                  <a:close/>
                </a:path>
              </a:pathLst>
            </a:custGeom>
            <a:solidFill>
              <a:srgbClr val="C5CE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427;p36">
              <a:extLst>
                <a:ext uri="{FF2B5EF4-FFF2-40B4-BE49-F238E27FC236}">
                  <a16:creationId xmlns:a16="http://schemas.microsoft.com/office/drawing/2014/main" id="{11A0AFBD-6442-A208-986F-570242F75E4F}"/>
                </a:ext>
              </a:extLst>
            </p:cNvPr>
            <p:cNvSpPr/>
            <p:nvPr/>
          </p:nvSpPr>
          <p:spPr>
            <a:xfrm>
              <a:off x="5664847" y="3703147"/>
              <a:ext cx="161889" cy="145280"/>
            </a:xfrm>
            <a:custGeom>
              <a:avLst/>
              <a:gdLst/>
              <a:ahLst/>
              <a:cxnLst/>
              <a:rect l="l" t="t" r="r" b="b"/>
              <a:pathLst>
                <a:path w="5361" h="4811" extrusionOk="0">
                  <a:moveTo>
                    <a:pt x="2679" y="0"/>
                  </a:moveTo>
                  <a:cubicBezTo>
                    <a:pt x="2456" y="0"/>
                    <a:pt x="2230" y="31"/>
                    <a:pt x="2006" y="97"/>
                  </a:cubicBezTo>
                  <a:cubicBezTo>
                    <a:pt x="729" y="472"/>
                    <a:pt x="1" y="1808"/>
                    <a:pt x="372" y="3080"/>
                  </a:cubicBezTo>
                  <a:cubicBezTo>
                    <a:pt x="678" y="4131"/>
                    <a:pt x="1637" y="4811"/>
                    <a:pt x="2679" y="4811"/>
                  </a:cubicBezTo>
                  <a:cubicBezTo>
                    <a:pt x="2902" y="4811"/>
                    <a:pt x="3130" y="4779"/>
                    <a:pt x="3356" y="4714"/>
                  </a:cubicBezTo>
                  <a:cubicBezTo>
                    <a:pt x="4629" y="4338"/>
                    <a:pt x="5361" y="3003"/>
                    <a:pt x="4985" y="1730"/>
                  </a:cubicBezTo>
                  <a:cubicBezTo>
                    <a:pt x="4679" y="682"/>
                    <a:pt x="3720" y="0"/>
                    <a:pt x="2679" y="0"/>
                  </a:cubicBezTo>
                  <a:close/>
                </a:path>
              </a:pathLst>
            </a:custGeom>
            <a:solidFill>
              <a:srgbClr val="001F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428;p36">
              <a:extLst>
                <a:ext uri="{FF2B5EF4-FFF2-40B4-BE49-F238E27FC236}">
                  <a16:creationId xmlns:a16="http://schemas.microsoft.com/office/drawing/2014/main" id="{FB724E7B-0596-864A-9FC3-54B411E7BA4F}"/>
                </a:ext>
              </a:extLst>
            </p:cNvPr>
            <p:cNvSpPr/>
            <p:nvPr/>
          </p:nvSpPr>
          <p:spPr>
            <a:xfrm>
              <a:off x="5636341" y="3864665"/>
              <a:ext cx="92314" cy="92978"/>
            </a:xfrm>
            <a:custGeom>
              <a:avLst/>
              <a:gdLst/>
              <a:ahLst/>
              <a:cxnLst/>
              <a:rect l="l" t="t" r="r" b="b"/>
              <a:pathLst>
                <a:path w="3057" h="3079" extrusionOk="0">
                  <a:moveTo>
                    <a:pt x="773" y="1"/>
                  </a:moveTo>
                  <a:cubicBezTo>
                    <a:pt x="756" y="1"/>
                    <a:pt x="740" y="12"/>
                    <a:pt x="735" y="30"/>
                  </a:cubicBezTo>
                  <a:lnTo>
                    <a:pt x="7" y="3032"/>
                  </a:lnTo>
                  <a:cubicBezTo>
                    <a:pt x="0" y="3057"/>
                    <a:pt x="17" y="3079"/>
                    <a:pt x="40" y="3079"/>
                  </a:cubicBezTo>
                  <a:cubicBezTo>
                    <a:pt x="45" y="3079"/>
                    <a:pt x="50" y="3078"/>
                    <a:pt x="55" y="3076"/>
                  </a:cubicBezTo>
                  <a:lnTo>
                    <a:pt x="3019" y="2212"/>
                  </a:lnTo>
                  <a:cubicBezTo>
                    <a:pt x="3049" y="2201"/>
                    <a:pt x="3056" y="2164"/>
                    <a:pt x="3034" y="2146"/>
                  </a:cubicBezTo>
                  <a:lnTo>
                    <a:pt x="802" y="13"/>
                  </a:lnTo>
                  <a:cubicBezTo>
                    <a:pt x="794" y="4"/>
                    <a:pt x="783" y="1"/>
                    <a:pt x="773" y="1"/>
                  </a:cubicBezTo>
                  <a:close/>
                </a:path>
              </a:pathLst>
            </a:custGeom>
            <a:solidFill>
              <a:srgbClr val="001F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429;p36">
              <a:extLst>
                <a:ext uri="{FF2B5EF4-FFF2-40B4-BE49-F238E27FC236}">
                  <a16:creationId xmlns:a16="http://schemas.microsoft.com/office/drawing/2014/main" id="{C1C08B6B-FB08-821B-493B-5B76B5C19376}"/>
                </a:ext>
              </a:extLst>
            </p:cNvPr>
            <p:cNvSpPr/>
            <p:nvPr/>
          </p:nvSpPr>
          <p:spPr>
            <a:xfrm>
              <a:off x="5388815" y="3589852"/>
              <a:ext cx="447376" cy="455620"/>
            </a:xfrm>
            <a:custGeom>
              <a:avLst/>
              <a:gdLst/>
              <a:ahLst/>
              <a:cxnLst/>
              <a:rect l="l" t="t" r="r" b="b"/>
              <a:pathLst>
                <a:path w="14815" h="15088" extrusionOk="0">
                  <a:moveTo>
                    <a:pt x="8531" y="1"/>
                  </a:moveTo>
                  <a:cubicBezTo>
                    <a:pt x="7820" y="1"/>
                    <a:pt x="7096" y="101"/>
                    <a:pt x="6379" y="311"/>
                  </a:cubicBezTo>
                  <a:cubicBezTo>
                    <a:pt x="2325" y="1499"/>
                    <a:pt x="0" y="5747"/>
                    <a:pt x="1185" y="9801"/>
                  </a:cubicBezTo>
                  <a:cubicBezTo>
                    <a:pt x="1461" y="10739"/>
                    <a:pt x="1895" y="11581"/>
                    <a:pt x="2454" y="12310"/>
                  </a:cubicBezTo>
                  <a:cubicBezTo>
                    <a:pt x="2476" y="12505"/>
                    <a:pt x="2513" y="12703"/>
                    <a:pt x="2571" y="12902"/>
                  </a:cubicBezTo>
                  <a:cubicBezTo>
                    <a:pt x="2877" y="13943"/>
                    <a:pt x="3646" y="14723"/>
                    <a:pt x="4584" y="15087"/>
                  </a:cubicBezTo>
                  <a:cubicBezTo>
                    <a:pt x="4551" y="14999"/>
                    <a:pt x="4518" y="14910"/>
                    <a:pt x="4492" y="14819"/>
                  </a:cubicBezTo>
                  <a:cubicBezTo>
                    <a:pt x="4433" y="14624"/>
                    <a:pt x="4396" y="14425"/>
                    <a:pt x="4374" y="14226"/>
                  </a:cubicBezTo>
                  <a:cubicBezTo>
                    <a:pt x="3815" y="13498"/>
                    <a:pt x="3377" y="12656"/>
                    <a:pt x="3106" y="11722"/>
                  </a:cubicBezTo>
                  <a:cubicBezTo>
                    <a:pt x="1917" y="7664"/>
                    <a:pt x="4242" y="3415"/>
                    <a:pt x="8299" y="2227"/>
                  </a:cubicBezTo>
                  <a:cubicBezTo>
                    <a:pt x="9016" y="2017"/>
                    <a:pt x="9738" y="1917"/>
                    <a:pt x="10449" y="1917"/>
                  </a:cubicBezTo>
                  <a:cubicBezTo>
                    <a:pt x="12029" y="1917"/>
                    <a:pt x="13550" y="2412"/>
                    <a:pt x="14814" y="3290"/>
                  </a:cubicBezTo>
                  <a:cubicBezTo>
                    <a:pt x="13393" y="1242"/>
                    <a:pt x="11036" y="1"/>
                    <a:pt x="8531" y="1"/>
                  </a:cubicBezTo>
                  <a:close/>
                </a:path>
              </a:pathLst>
            </a:custGeom>
            <a:solidFill>
              <a:srgbClr val="C5CE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430;p36">
              <a:extLst>
                <a:ext uri="{FF2B5EF4-FFF2-40B4-BE49-F238E27FC236}">
                  <a16:creationId xmlns:a16="http://schemas.microsoft.com/office/drawing/2014/main" id="{4658665A-E923-7841-53BF-2B5A250E0412}"/>
                </a:ext>
              </a:extLst>
            </p:cNvPr>
            <p:cNvSpPr/>
            <p:nvPr/>
          </p:nvSpPr>
          <p:spPr>
            <a:xfrm>
              <a:off x="5439002" y="3748471"/>
              <a:ext cx="196888" cy="176595"/>
            </a:xfrm>
            <a:custGeom>
              <a:avLst/>
              <a:gdLst/>
              <a:ahLst/>
              <a:cxnLst/>
              <a:rect l="l" t="t" r="r" b="b"/>
              <a:pathLst>
                <a:path w="6520" h="5848" extrusionOk="0">
                  <a:moveTo>
                    <a:pt x="3261" y="1"/>
                  </a:moveTo>
                  <a:cubicBezTo>
                    <a:pt x="2990" y="1"/>
                    <a:pt x="2714" y="39"/>
                    <a:pt x="2440" y="119"/>
                  </a:cubicBezTo>
                  <a:cubicBezTo>
                    <a:pt x="887" y="572"/>
                    <a:pt x="1" y="2197"/>
                    <a:pt x="454" y="3746"/>
                  </a:cubicBezTo>
                  <a:cubicBezTo>
                    <a:pt x="829" y="5021"/>
                    <a:pt x="1994" y="5847"/>
                    <a:pt x="3258" y="5847"/>
                  </a:cubicBezTo>
                  <a:cubicBezTo>
                    <a:pt x="3530" y="5847"/>
                    <a:pt x="3807" y="5809"/>
                    <a:pt x="4081" y="5729"/>
                  </a:cubicBezTo>
                  <a:cubicBezTo>
                    <a:pt x="5629" y="5277"/>
                    <a:pt x="6520" y="3650"/>
                    <a:pt x="6064" y="2102"/>
                  </a:cubicBezTo>
                  <a:cubicBezTo>
                    <a:pt x="5691" y="827"/>
                    <a:pt x="4526" y="1"/>
                    <a:pt x="3261" y="1"/>
                  </a:cubicBezTo>
                  <a:close/>
                </a:path>
              </a:pathLst>
            </a:custGeom>
            <a:solidFill>
              <a:srgbClr val="001F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1" name="Google Shape;431;p36">
              <a:extLst>
                <a:ext uri="{FF2B5EF4-FFF2-40B4-BE49-F238E27FC236}">
                  <a16:creationId xmlns:a16="http://schemas.microsoft.com/office/drawing/2014/main" id="{B2E36841-5E81-DB7A-219E-079817068C7C}"/>
                </a:ext>
              </a:extLst>
            </p:cNvPr>
            <p:cNvGrpSpPr/>
            <p:nvPr/>
          </p:nvGrpSpPr>
          <p:grpSpPr>
            <a:xfrm>
              <a:off x="7706767" y="2755563"/>
              <a:ext cx="819599" cy="1326727"/>
              <a:chOff x="7706767" y="2755563"/>
              <a:chExt cx="819599" cy="1326727"/>
            </a:xfrm>
          </p:grpSpPr>
          <p:grpSp>
            <p:nvGrpSpPr>
              <p:cNvPr id="62" name="Google Shape;432;p36">
                <a:extLst>
                  <a:ext uri="{FF2B5EF4-FFF2-40B4-BE49-F238E27FC236}">
                    <a16:creationId xmlns:a16="http://schemas.microsoft.com/office/drawing/2014/main" id="{C09B1653-E272-5A8C-04DD-8A8529CDCC4D}"/>
                  </a:ext>
                </a:extLst>
              </p:cNvPr>
              <p:cNvGrpSpPr/>
              <p:nvPr/>
            </p:nvGrpSpPr>
            <p:grpSpPr>
              <a:xfrm>
                <a:off x="7706767" y="2755563"/>
                <a:ext cx="819599" cy="1326727"/>
                <a:chOff x="8087767" y="2755563"/>
                <a:chExt cx="819599" cy="1326727"/>
              </a:xfrm>
            </p:grpSpPr>
            <p:sp>
              <p:nvSpPr>
                <p:cNvPr id="2304" name="Google Shape;433;p36">
                  <a:extLst>
                    <a:ext uri="{FF2B5EF4-FFF2-40B4-BE49-F238E27FC236}">
                      <a16:creationId xmlns:a16="http://schemas.microsoft.com/office/drawing/2014/main" id="{DA76CDC3-2BFD-701B-948C-128AA83A0706}"/>
                    </a:ext>
                  </a:extLst>
                </p:cNvPr>
                <p:cNvSpPr/>
                <p:nvPr/>
              </p:nvSpPr>
              <p:spPr>
                <a:xfrm>
                  <a:off x="8294829" y="2755563"/>
                  <a:ext cx="612537" cy="657112"/>
                </a:xfrm>
                <a:custGeom>
                  <a:avLst/>
                  <a:gdLst/>
                  <a:ahLst/>
                  <a:cxnLst/>
                  <a:rect l="l" t="t" r="r" b="b"/>
                  <a:pathLst>
                    <a:path w="15693" h="16835" extrusionOk="0">
                      <a:moveTo>
                        <a:pt x="9252" y="6037"/>
                      </a:moveTo>
                      <a:cubicBezTo>
                        <a:pt x="8641" y="6674"/>
                        <a:pt x="7917" y="7490"/>
                        <a:pt x="7173" y="8469"/>
                      </a:cubicBezTo>
                      <a:lnTo>
                        <a:pt x="6533" y="8402"/>
                      </a:lnTo>
                      <a:lnTo>
                        <a:pt x="8733" y="6037"/>
                      </a:lnTo>
                      <a:close/>
                      <a:moveTo>
                        <a:pt x="14501" y="0"/>
                      </a:moveTo>
                      <a:cubicBezTo>
                        <a:pt x="12654" y="0"/>
                        <a:pt x="11007" y="865"/>
                        <a:pt x="9943" y="2211"/>
                      </a:cubicBezTo>
                      <a:lnTo>
                        <a:pt x="5257" y="6375"/>
                      </a:lnTo>
                      <a:lnTo>
                        <a:pt x="5175" y="8465"/>
                      </a:lnTo>
                      <a:lnTo>
                        <a:pt x="4510" y="7240"/>
                      </a:lnTo>
                      <a:lnTo>
                        <a:pt x="2303" y="10834"/>
                      </a:lnTo>
                      <a:lnTo>
                        <a:pt x="2605" y="13512"/>
                      </a:lnTo>
                      <a:lnTo>
                        <a:pt x="1262" y="12335"/>
                      </a:lnTo>
                      <a:lnTo>
                        <a:pt x="824" y="12832"/>
                      </a:lnTo>
                      <a:cubicBezTo>
                        <a:pt x="0" y="13769"/>
                        <a:pt x="92" y="15201"/>
                        <a:pt x="1034" y="16028"/>
                      </a:cubicBezTo>
                      <a:lnTo>
                        <a:pt x="1236" y="16209"/>
                      </a:lnTo>
                      <a:cubicBezTo>
                        <a:pt x="1588" y="16516"/>
                        <a:pt x="2025" y="16665"/>
                        <a:pt x="2458" y="16665"/>
                      </a:cubicBezTo>
                      <a:cubicBezTo>
                        <a:pt x="2590" y="16665"/>
                        <a:pt x="2722" y="16651"/>
                        <a:pt x="2851" y="16624"/>
                      </a:cubicBezTo>
                      <a:lnTo>
                        <a:pt x="2851" y="16624"/>
                      </a:lnTo>
                      <a:cubicBezTo>
                        <a:pt x="2832" y="16720"/>
                        <a:pt x="2899" y="16815"/>
                        <a:pt x="3002" y="16815"/>
                      </a:cubicBezTo>
                      <a:lnTo>
                        <a:pt x="4742" y="16834"/>
                      </a:lnTo>
                      <a:cubicBezTo>
                        <a:pt x="4755" y="16834"/>
                        <a:pt x="4767" y="16834"/>
                        <a:pt x="4780" y="16834"/>
                      </a:cubicBezTo>
                      <a:cubicBezTo>
                        <a:pt x="5993" y="16834"/>
                        <a:pt x="7094" y="16116"/>
                        <a:pt x="7586" y="15005"/>
                      </a:cubicBezTo>
                      <a:lnTo>
                        <a:pt x="8082" y="13880"/>
                      </a:lnTo>
                      <a:cubicBezTo>
                        <a:pt x="8131" y="13771"/>
                        <a:pt x="8052" y="13651"/>
                        <a:pt x="7936" y="13651"/>
                      </a:cubicBezTo>
                      <a:cubicBezTo>
                        <a:pt x="7931" y="13651"/>
                        <a:pt x="7926" y="13651"/>
                        <a:pt x="7920" y="13652"/>
                      </a:cubicBezTo>
                      <a:lnTo>
                        <a:pt x="5900" y="13829"/>
                      </a:lnTo>
                      <a:lnTo>
                        <a:pt x="6026" y="13512"/>
                      </a:lnTo>
                      <a:lnTo>
                        <a:pt x="8097" y="13012"/>
                      </a:lnTo>
                      <a:cubicBezTo>
                        <a:pt x="8152" y="12997"/>
                        <a:pt x="8199" y="12960"/>
                        <a:pt x="8226" y="12909"/>
                      </a:cubicBezTo>
                      <a:lnTo>
                        <a:pt x="10462" y="8899"/>
                      </a:lnTo>
                      <a:cubicBezTo>
                        <a:pt x="10525" y="8793"/>
                        <a:pt x="10477" y="8656"/>
                        <a:pt x="10362" y="8608"/>
                      </a:cubicBezTo>
                      <a:lnTo>
                        <a:pt x="9576" y="8281"/>
                      </a:lnTo>
                      <a:lnTo>
                        <a:pt x="10988" y="8108"/>
                      </a:lnTo>
                      <a:cubicBezTo>
                        <a:pt x="11014" y="8104"/>
                        <a:pt x="11039" y="8090"/>
                        <a:pt x="11051" y="8068"/>
                      </a:cubicBezTo>
                      <a:lnTo>
                        <a:pt x="12834" y="5231"/>
                      </a:lnTo>
                      <a:cubicBezTo>
                        <a:pt x="14545" y="4219"/>
                        <a:pt x="15693" y="2358"/>
                        <a:pt x="15693" y="229"/>
                      </a:cubicBezTo>
                      <a:lnTo>
                        <a:pt x="15693"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5" name="Google Shape;434;p36">
                  <a:extLst>
                    <a:ext uri="{FF2B5EF4-FFF2-40B4-BE49-F238E27FC236}">
                      <a16:creationId xmlns:a16="http://schemas.microsoft.com/office/drawing/2014/main" id="{9C9B8CF9-A680-F986-950E-514888185926}"/>
                    </a:ext>
                  </a:extLst>
                </p:cNvPr>
                <p:cNvSpPr/>
                <p:nvPr/>
              </p:nvSpPr>
              <p:spPr>
                <a:xfrm>
                  <a:off x="8305875" y="3258678"/>
                  <a:ext cx="26893" cy="63779"/>
                </a:xfrm>
                <a:custGeom>
                  <a:avLst/>
                  <a:gdLst/>
                  <a:ahLst/>
                  <a:cxnLst/>
                  <a:rect l="l" t="t" r="r" b="b"/>
                  <a:pathLst>
                    <a:path w="689" h="1634" extrusionOk="0">
                      <a:moveTo>
                        <a:pt x="505" y="0"/>
                      </a:moveTo>
                      <a:cubicBezTo>
                        <a:pt x="243" y="306"/>
                        <a:pt x="77" y="659"/>
                        <a:pt x="1" y="1030"/>
                      </a:cubicBezTo>
                      <a:lnTo>
                        <a:pt x="688" y="1633"/>
                      </a:lnTo>
                      <a:lnTo>
                        <a:pt x="505" y="0"/>
                      </a:lnTo>
                      <a:close/>
                    </a:path>
                  </a:pathLst>
                </a:custGeom>
                <a:solidFill>
                  <a:srgbClr val="191DBE">
                    <a:alpha val="1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6" name="Google Shape;435;p36">
                  <a:extLst>
                    <a:ext uri="{FF2B5EF4-FFF2-40B4-BE49-F238E27FC236}">
                      <a16:creationId xmlns:a16="http://schemas.microsoft.com/office/drawing/2014/main" id="{F3E288B7-3DD8-2728-2246-50DFBE4082DF}"/>
                    </a:ext>
                  </a:extLst>
                </p:cNvPr>
                <p:cNvSpPr/>
                <p:nvPr/>
              </p:nvSpPr>
              <p:spPr>
                <a:xfrm>
                  <a:off x="8486200" y="3030500"/>
                  <a:ext cx="106129" cy="94966"/>
                </a:xfrm>
                <a:custGeom>
                  <a:avLst/>
                  <a:gdLst/>
                  <a:ahLst/>
                  <a:cxnLst/>
                  <a:rect l="l" t="t" r="r" b="b"/>
                  <a:pathLst>
                    <a:path w="2719" h="2433" extrusionOk="0">
                      <a:moveTo>
                        <a:pt x="2201" y="1"/>
                      </a:moveTo>
                      <a:lnTo>
                        <a:pt x="1" y="2370"/>
                      </a:lnTo>
                      <a:lnTo>
                        <a:pt x="637" y="2433"/>
                      </a:lnTo>
                      <a:cubicBezTo>
                        <a:pt x="1380" y="1454"/>
                        <a:pt x="2109" y="637"/>
                        <a:pt x="2719" y="1"/>
                      </a:cubicBezTo>
                      <a:close/>
                    </a:path>
                  </a:pathLst>
                </a:custGeom>
                <a:solidFill>
                  <a:srgbClr val="191DBE">
                    <a:alpha val="1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7" name="Google Shape;436;p36">
                  <a:extLst>
                    <a:ext uri="{FF2B5EF4-FFF2-40B4-BE49-F238E27FC236}">
                      <a16:creationId xmlns:a16="http://schemas.microsoft.com/office/drawing/2014/main" id="{9F4658CD-91CF-A969-7ECE-4D4EA8312F4E}"/>
                    </a:ext>
                  </a:extLst>
                </p:cNvPr>
                <p:cNvSpPr/>
                <p:nvPr/>
              </p:nvSpPr>
              <p:spPr>
                <a:xfrm>
                  <a:off x="8461493" y="3290099"/>
                  <a:ext cx="149846" cy="120962"/>
                </a:xfrm>
                <a:custGeom>
                  <a:avLst/>
                  <a:gdLst/>
                  <a:ahLst/>
                  <a:cxnLst/>
                  <a:rect l="l" t="t" r="r" b="b"/>
                  <a:pathLst>
                    <a:path w="3839" h="3099" extrusionOk="0">
                      <a:moveTo>
                        <a:pt x="3644" y="0"/>
                      </a:moveTo>
                      <a:cubicBezTo>
                        <a:pt x="3639" y="0"/>
                        <a:pt x="3633" y="1"/>
                        <a:pt x="3628" y="1"/>
                      </a:cubicBezTo>
                      <a:lnTo>
                        <a:pt x="2392" y="108"/>
                      </a:lnTo>
                      <a:lnTo>
                        <a:pt x="2326" y="225"/>
                      </a:lnTo>
                      <a:cubicBezTo>
                        <a:pt x="2300" y="273"/>
                        <a:pt x="2252" y="310"/>
                        <a:pt x="2194" y="324"/>
                      </a:cubicBezTo>
                      <a:lnTo>
                        <a:pt x="126" y="825"/>
                      </a:lnTo>
                      <a:lnTo>
                        <a:pt x="1" y="1141"/>
                      </a:lnTo>
                      <a:lnTo>
                        <a:pt x="1" y="1141"/>
                      </a:lnTo>
                      <a:lnTo>
                        <a:pt x="2021" y="964"/>
                      </a:lnTo>
                      <a:cubicBezTo>
                        <a:pt x="2024" y="964"/>
                        <a:pt x="2027" y="964"/>
                        <a:pt x="2031" y="964"/>
                      </a:cubicBezTo>
                      <a:cubicBezTo>
                        <a:pt x="2151" y="964"/>
                        <a:pt x="2233" y="1082"/>
                        <a:pt x="2182" y="1193"/>
                      </a:cubicBezTo>
                      <a:lnTo>
                        <a:pt x="1686" y="2319"/>
                      </a:lnTo>
                      <a:cubicBezTo>
                        <a:pt x="1557" y="2609"/>
                        <a:pt x="1388" y="2870"/>
                        <a:pt x="1189" y="3098"/>
                      </a:cubicBezTo>
                      <a:cubicBezTo>
                        <a:pt x="2112" y="2881"/>
                        <a:pt x="2900" y="2244"/>
                        <a:pt x="3294" y="1351"/>
                      </a:cubicBezTo>
                      <a:lnTo>
                        <a:pt x="3790" y="225"/>
                      </a:lnTo>
                      <a:cubicBezTo>
                        <a:pt x="3839" y="120"/>
                        <a:pt x="3757" y="0"/>
                        <a:pt x="3644" y="0"/>
                      </a:cubicBezTo>
                      <a:close/>
                    </a:path>
                  </a:pathLst>
                </a:custGeom>
                <a:solidFill>
                  <a:srgbClr val="191DBE">
                    <a:alpha val="1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8" name="Google Shape;437;p36">
                  <a:extLst>
                    <a:ext uri="{FF2B5EF4-FFF2-40B4-BE49-F238E27FC236}">
                      <a16:creationId xmlns:a16="http://schemas.microsoft.com/office/drawing/2014/main" id="{0B61CB5D-1C73-AFBC-B81A-B034B0A63BCA}"/>
                    </a:ext>
                  </a:extLst>
                </p:cNvPr>
                <p:cNvSpPr/>
                <p:nvPr/>
              </p:nvSpPr>
              <p:spPr>
                <a:xfrm>
                  <a:off x="8565200" y="3084793"/>
                  <a:ext cx="139463" cy="190986"/>
                </a:xfrm>
                <a:custGeom>
                  <a:avLst/>
                  <a:gdLst/>
                  <a:ahLst/>
                  <a:cxnLst/>
                  <a:rect l="l" t="t" r="r" b="b"/>
                  <a:pathLst>
                    <a:path w="3573" h="4893" extrusionOk="0">
                      <a:moveTo>
                        <a:pt x="2899" y="0"/>
                      </a:moveTo>
                      <a:lnTo>
                        <a:pt x="2494" y="640"/>
                      </a:lnTo>
                      <a:cubicBezTo>
                        <a:pt x="2479" y="662"/>
                        <a:pt x="2457" y="677"/>
                        <a:pt x="2431" y="681"/>
                      </a:cubicBezTo>
                      <a:lnTo>
                        <a:pt x="1019" y="854"/>
                      </a:lnTo>
                      <a:lnTo>
                        <a:pt x="1806" y="1181"/>
                      </a:lnTo>
                      <a:cubicBezTo>
                        <a:pt x="1920" y="1229"/>
                        <a:pt x="1964" y="1365"/>
                        <a:pt x="1905" y="1475"/>
                      </a:cubicBezTo>
                      <a:lnTo>
                        <a:pt x="0" y="4893"/>
                      </a:lnTo>
                      <a:lnTo>
                        <a:pt x="1144" y="4618"/>
                      </a:lnTo>
                      <a:cubicBezTo>
                        <a:pt x="1199" y="4603"/>
                        <a:pt x="1247" y="4565"/>
                        <a:pt x="1277" y="4518"/>
                      </a:cubicBezTo>
                      <a:lnTo>
                        <a:pt x="3513" y="508"/>
                      </a:lnTo>
                      <a:cubicBezTo>
                        <a:pt x="3572" y="397"/>
                        <a:pt x="3524" y="261"/>
                        <a:pt x="3413" y="214"/>
                      </a:cubicBezTo>
                      <a:lnTo>
                        <a:pt x="2899" y="0"/>
                      </a:lnTo>
                      <a:close/>
                    </a:path>
                  </a:pathLst>
                </a:custGeom>
                <a:solidFill>
                  <a:srgbClr val="191DBE">
                    <a:alpha val="1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9" name="Google Shape;438;p36">
                  <a:extLst>
                    <a:ext uri="{FF2B5EF4-FFF2-40B4-BE49-F238E27FC236}">
                      <a16:creationId xmlns:a16="http://schemas.microsoft.com/office/drawing/2014/main" id="{311BEA4E-CB4D-8F12-FB3A-289165E91B5F}"/>
                    </a:ext>
                  </a:extLst>
                </p:cNvPr>
                <p:cNvSpPr/>
                <p:nvPr/>
              </p:nvSpPr>
              <p:spPr>
                <a:xfrm>
                  <a:off x="8682216" y="2757124"/>
                  <a:ext cx="224164" cy="321550"/>
                </a:xfrm>
                <a:custGeom>
                  <a:avLst/>
                  <a:gdLst/>
                  <a:ahLst/>
                  <a:cxnLst/>
                  <a:rect l="l" t="t" r="r" b="b"/>
                  <a:pathLst>
                    <a:path w="5743" h="8238" extrusionOk="0">
                      <a:moveTo>
                        <a:pt x="4554" y="1"/>
                      </a:moveTo>
                      <a:cubicBezTo>
                        <a:pt x="3123" y="1"/>
                        <a:pt x="1814" y="523"/>
                        <a:pt x="802" y="1381"/>
                      </a:cubicBezTo>
                      <a:cubicBezTo>
                        <a:pt x="1464" y="1116"/>
                        <a:pt x="2189" y="968"/>
                        <a:pt x="2946" y="968"/>
                      </a:cubicBezTo>
                      <a:lnTo>
                        <a:pt x="4135" y="968"/>
                      </a:lnTo>
                      <a:lnTo>
                        <a:pt x="4135" y="1196"/>
                      </a:lnTo>
                      <a:cubicBezTo>
                        <a:pt x="4135" y="3327"/>
                        <a:pt x="2991" y="5188"/>
                        <a:pt x="1280" y="6199"/>
                      </a:cubicBezTo>
                      <a:lnTo>
                        <a:pt x="0" y="8237"/>
                      </a:lnTo>
                      <a:lnTo>
                        <a:pt x="0" y="8237"/>
                      </a:lnTo>
                      <a:lnTo>
                        <a:pt x="1041" y="8108"/>
                      </a:lnTo>
                      <a:cubicBezTo>
                        <a:pt x="1067" y="8105"/>
                        <a:pt x="1089" y="8091"/>
                        <a:pt x="1104" y="8068"/>
                      </a:cubicBezTo>
                      <a:lnTo>
                        <a:pt x="2887" y="5232"/>
                      </a:lnTo>
                      <a:cubicBezTo>
                        <a:pt x="4598" y="4220"/>
                        <a:pt x="5742" y="2359"/>
                        <a:pt x="5742" y="229"/>
                      </a:cubicBezTo>
                      <a:lnTo>
                        <a:pt x="5742" y="1"/>
                      </a:lnTo>
                      <a:close/>
                    </a:path>
                  </a:pathLst>
                </a:custGeom>
                <a:solidFill>
                  <a:srgbClr val="191DBE">
                    <a:alpha val="1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0" name="Google Shape;439;p36">
                  <a:extLst>
                    <a:ext uri="{FF2B5EF4-FFF2-40B4-BE49-F238E27FC236}">
                      <a16:creationId xmlns:a16="http://schemas.microsoft.com/office/drawing/2014/main" id="{B4995DCB-2E8A-599C-D5F1-4C4B60E1A06D}"/>
                    </a:ext>
                  </a:extLst>
                </p:cNvPr>
                <p:cNvSpPr/>
                <p:nvPr/>
              </p:nvSpPr>
              <p:spPr>
                <a:xfrm>
                  <a:off x="8350956" y="2775703"/>
                  <a:ext cx="517064" cy="1046578"/>
                </a:xfrm>
                <a:custGeom>
                  <a:avLst/>
                  <a:gdLst/>
                  <a:ahLst/>
                  <a:cxnLst/>
                  <a:rect l="l" t="t" r="r" b="b"/>
                  <a:pathLst>
                    <a:path w="13247" h="26813" extrusionOk="0">
                      <a:moveTo>
                        <a:pt x="12382" y="1"/>
                      </a:moveTo>
                      <a:cubicBezTo>
                        <a:pt x="12210" y="1"/>
                        <a:pt x="12037" y="58"/>
                        <a:pt x="11893" y="176"/>
                      </a:cubicBezTo>
                      <a:cubicBezTo>
                        <a:pt x="9918" y="1788"/>
                        <a:pt x="8104" y="3601"/>
                        <a:pt x="6515" y="5591"/>
                      </a:cubicBezTo>
                      <a:cubicBezTo>
                        <a:pt x="6309" y="5834"/>
                        <a:pt x="6126" y="6095"/>
                        <a:pt x="5934" y="6349"/>
                      </a:cubicBezTo>
                      <a:cubicBezTo>
                        <a:pt x="5746" y="6606"/>
                        <a:pt x="5555" y="6856"/>
                        <a:pt x="5371" y="7117"/>
                      </a:cubicBezTo>
                      <a:cubicBezTo>
                        <a:pt x="5022" y="7651"/>
                        <a:pt x="4654" y="8166"/>
                        <a:pt x="4333" y="8718"/>
                      </a:cubicBezTo>
                      <a:cubicBezTo>
                        <a:pt x="3661" y="9795"/>
                        <a:pt x="3075" y="10925"/>
                        <a:pt x="2557" y="12080"/>
                      </a:cubicBezTo>
                      <a:cubicBezTo>
                        <a:pt x="2034" y="13235"/>
                        <a:pt x="1593" y="14423"/>
                        <a:pt x="1233" y="15634"/>
                      </a:cubicBezTo>
                      <a:cubicBezTo>
                        <a:pt x="873" y="16844"/>
                        <a:pt x="586" y="18072"/>
                        <a:pt x="383" y="19316"/>
                      </a:cubicBezTo>
                      <a:cubicBezTo>
                        <a:pt x="184" y="20559"/>
                        <a:pt x="63" y="21814"/>
                        <a:pt x="26" y="23068"/>
                      </a:cubicBezTo>
                      <a:cubicBezTo>
                        <a:pt x="0" y="24318"/>
                        <a:pt x="37" y="25576"/>
                        <a:pt x="233" y="26812"/>
                      </a:cubicBezTo>
                      <a:cubicBezTo>
                        <a:pt x="100" y="25569"/>
                        <a:pt x="129" y="24318"/>
                        <a:pt x="218" y="23075"/>
                      </a:cubicBezTo>
                      <a:cubicBezTo>
                        <a:pt x="316" y="21836"/>
                        <a:pt x="501" y="20600"/>
                        <a:pt x="762" y="19386"/>
                      </a:cubicBezTo>
                      <a:cubicBezTo>
                        <a:pt x="1027" y="18172"/>
                        <a:pt x="1369" y="16980"/>
                        <a:pt x="1781" y="15814"/>
                      </a:cubicBezTo>
                      <a:cubicBezTo>
                        <a:pt x="2192" y="14647"/>
                        <a:pt x="2686" y="13511"/>
                        <a:pt x="3252" y="12415"/>
                      </a:cubicBezTo>
                      <a:cubicBezTo>
                        <a:pt x="3815" y="11315"/>
                        <a:pt x="4440" y="10252"/>
                        <a:pt x="5143" y="9240"/>
                      </a:cubicBezTo>
                      <a:cubicBezTo>
                        <a:pt x="5478" y="8725"/>
                        <a:pt x="5861" y="8243"/>
                        <a:pt x="6224" y="7747"/>
                      </a:cubicBezTo>
                      <a:cubicBezTo>
                        <a:pt x="6413" y="7504"/>
                        <a:pt x="6615" y="7272"/>
                        <a:pt x="6805" y="7033"/>
                      </a:cubicBezTo>
                      <a:cubicBezTo>
                        <a:pt x="7001" y="6798"/>
                        <a:pt x="7192" y="6559"/>
                        <a:pt x="7401" y="6334"/>
                      </a:cubicBezTo>
                      <a:cubicBezTo>
                        <a:pt x="9031" y="4494"/>
                        <a:pt x="10860" y="2843"/>
                        <a:pt x="12835" y="1394"/>
                      </a:cubicBezTo>
                      <a:lnTo>
                        <a:pt x="12839" y="1390"/>
                      </a:lnTo>
                      <a:cubicBezTo>
                        <a:pt x="12849" y="1382"/>
                        <a:pt x="12857" y="1375"/>
                        <a:pt x="12868" y="1368"/>
                      </a:cubicBezTo>
                      <a:cubicBezTo>
                        <a:pt x="13199" y="1099"/>
                        <a:pt x="13247" y="613"/>
                        <a:pt x="12978" y="282"/>
                      </a:cubicBezTo>
                      <a:cubicBezTo>
                        <a:pt x="12827" y="98"/>
                        <a:pt x="12605" y="1"/>
                        <a:pt x="123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1" name="Google Shape;440;p36">
                  <a:extLst>
                    <a:ext uri="{FF2B5EF4-FFF2-40B4-BE49-F238E27FC236}">
                      <a16:creationId xmlns:a16="http://schemas.microsoft.com/office/drawing/2014/main" id="{18F6C312-C426-2D4A-D3F3-22A68323D385}"/>
                    </a:ext>
                  </a:extLst>
                </p:cNvPr>
                <p:cNvSpPr/>
                <p:nvPr/>
              </p:nvSpPr>
              <p:spPr>
                <a:xfrm>
                  <a:off x="8087767" y="3780881"/>
                  <a:ext cx="498133" cy="301409"/>
                </a:xfrm>
                <a:custGeom>
                  <a:avLst/>
                  <a:gdLst/>
                  <a:ahLst/>
                  <a:cxnLst/>
                  <a:rect l="l" t="t" r="r" b="b"/>
                  <a:pathLst>
                    <a:path w="12762" h="7722" extrusionOk="0">
                      <a:moveTo>
                        <a:pt x="1762" y="0"/>
                      </a:moveTo>
                      <a:cubicBezTo>
                        <a:pt x="788" y="0"/>
                        <a:pt x="1" y="788"/>
                        <a:pt x="1" y="1762"/>
                      </a:cubicBezTo>
                      <a:lnTo>
                        <a:pt x="1" y="5956"/>
                      </a:lnTo>
                      <a:cubicBezTo>
                        <a:pt x="1" y="6931"/>
                        <a:pt x="788" y="7722"/>
                        <a:pt x="1762" y="7722"/>
                      </a:cubicBezTo>
                      <a:lnTo>
                        <a:pt x="10996" y="7722"/>
                      </a:lnTo>
                      <a:cubicBezTo>
                        <a:pt x="11971" y="7722"/>
                        <a:pt x="12762" y="6931"/>
                        <a:pt x="12762" y="5956"/>
                      </a:cubicBezTo>
                      <a:lnTo>
                        <a:pt x="12762" y="1762"/>
                      </a:lnTo>
                      <a:cubicBezTo>
                        <a:pt x="12762" y="788"/>
                        <a:pt x="11971" y="0"/>
                        <a:pt x="1099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2" name="Google Shape;441;p36">
                  <a:extLst>
                    <a:ext uri="{FF2B5EF4-FFF2-40B4-BE49-F238E27FC236}">
                      <a16:creationId xmlns:a16="http://schemas.microsoft.com/office/drawing/2014/main" id="{9F4D458C-B8C1-77D8-6454-1B60491B5F6D}"/>
                    </a:ext>
                  </a:extLst>
                </p:cNvPr>
                <p:cNvSpPr/>
                <p:nvPr/>
              </p:nvSpPr>
              <p:spPr>
                <a:xfrm>
                  <a:off x="8197875" y="3649930"/>
                  <a:ext cx="267958" cy="189737"/>
                </a:xfrm>
                <a:custGeom>
                  <a:avLst/>
                  <a:gdLst/>
                  <a:ahLst/>
                  <a:cxnLst/>
                  <a:rect l="l" t="t" r="r" b="b"/>
                  <a:pathLst>
                    <a:path w="6865" h="4861" extrusionOk="0">
                      <a:moveTo>
                        <a:pt x="56" y="0"/>
                      </a:moveTo>
                      <a:cubicBezTo>
                        <a:pt x="27" y="0"/>
                        <a:pt x="1" y="27"/>
                        <a:pt x="1" y="59"/>
                      </a:cubicBezTo>
                      <a:lnTo>
                        <a:pt x="1" y="4805"/>
                      </a:lnTo>
                      <a:cubicBezTo>
                        <a:pt x="1" y="4834"/>
                        <a:pt x="27" y="4860"/>
                        <a:pt x="56" y="4860"/>
                      </a:cubicBezTo>
                      <a:lnTo>
                        <a:pt x="6807" y="4860"/>
                      </a:lnTo>
                      <a:cubicBezTo>
                        <a:pt x="6839" y="4860"/>
                        <a:pt x="6865" y="4834"/>
                        <a:pt x="6865" y="4805"/>
                      </a:cubicBezTo>
                      <a:lnTo>
                        <a:pt x="6865" y="59"/>
                      </a:lnTo>
                      <a:cubicBezTo>
                        <a:pt x="6865" y="27"/>
                        <a:pt x="6839" y="0"/>
                        <a:pt x="680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3" name="Google Shape;442;p36">
                  <a:extLst>
                    <a:ext uri="{FF2B5EF4-FFF2-40B4-BE49-F238E27FC236}">
                      <a16:creationId xmlns:a16="http://schemas.microsoft.com/office/drawing/2014/main" id="{03723C6C-AE04-86BD-4FCC-1F9E3E588E57}"/>
                    </a:ext>
                  </a:extLst>
                </p:cNvPr>
                <p:cNvSpPr/>
                <p:nvPr/>
              </p:nvSpPr>
              <p:spPr>
                <a:xfrm>
                  <a:off x="8177656" y="3627370"/>
                  <a:ext cx="312885" cy="44848"/>
                </a:xfrm>
                <a:custGeom>
                  <a:avLst/>
                  <a:gdLst/>
                  <a:ahLst/>
                  <a:cxnLst/>
                  <a:rect l="l" t="t" r="r" b="b"/>
                  <a:pathLst>
                    <a:path w="8016" h="1149" extrusionOk="0">
                      <a:moveTo>
                        <a:pt x="574" y="1"/>
                      </a:moveTo>
                      <a:cubicBezTo>
                        <a:pt x="258" y="1"/>
                        <a:pt x="0" y="259"/>
                        <a:pt x="0" y="575"/>
                      </a:cubicBezTo>
                      <a:cubicBezTo>
                        <a:pt x="0" y="892"/>
                        <a:pt x="258" y="1148"/>
                        <a:pt x="574" y="1148"/>
                      </a:cubicBezTo>
                      <a:lnTo>
                        <a:pt x="7442" y="1148"/>
                      </a:lnTo>
                      <a:cubicBezTo>
                        <a:pt x="7758" y="1148"/>
                        <a:pt x="8016" y="892"/>
                        <a:pt x="8016" y="575"/>
                      </a:cubicBezTo>
                      <a:cubicBezTo>
                        <a:pt x="8016" y="259"/>
                        <a:pt x="7758" y="1"/>
                        <a:pt x="744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14" name="Google Shape;443;p36">
                  <a:extLst>
                    <a:ext uri="{FF2B5EF4-FFF2-40B4-BE49-F238E27FC236}">
                      <a16:creationId xmlns:a16="http://schemas.microsoft.com/office/drawing/2014/main" id="{7519465F-A940-DAA6-B834-E59E245398B3}"/>
                    </a:ext>
                  </a:extLst>
                </p:cNvPr>
                <p:cNvGrpSpPr/>
                <p:nvPr/>
              </p:nvGrpSpPr>
              <p:grpSpPr>
                <a:xfrm>
                  <a:off x="8133121" y="3680375"/>
                  <a:ext cx="402698" cy="372094"/>
                  <a:chOff x="7752121" y="3680375"/>
                  <a:chExt cx="402698" cy="372094"/>
                </a:xfrm>
              </p:grpSpPr>
              <p:sp>
                <p:nvSpPr>
                  <p:cNvPr id="2315" name="Google Shape;444;p36">
                    <a:extLst>
                      <a:ext uri="{FF2B5EF4-FFF2-40B4-BE49-F238E27FC236}">
                        <a16:creationId xmlns:a16="http://schemas.microsoft.com/office/drawing/2014/main" id="{C11C0C69-A626-B3AF-4FA5-99390F9D3E98}"/>
                      </a:ext>
                    </a:extLst>
                  </p:cNvPr>
                  <p:cNvSpPr/>
                  <p:nvPr/>
                </p:nvSpPr>
                <p:spPr>
                  <a:xfrm>
                    <a:off x="7752121" y="3808866"/>
                    <a:ext cx="402698" cy="243602"/>
                  </a:xfrm>
                  <a:custGeom>
                    <a:avLst/>
                    <a:gdLst/>
                    <a:ahLst/>
                    <a:cxnLst/>
                    <a:rect l="l" t="t" r="r" b="b"/>
                    <a:pathLst>
                      <a:path w="10317" h="6241" extrusionOk="0">
                        <a:moveTo>
                          <a:pt x="1289" y="1"/>
                        </a:moveTo>
                        <a:cubicBezTo>
                          <a:pt x="578" y="1"/>
                          <a:pt x="1" y="578"/>
                          <a:pt x="1" y="1288"/>
                        </a:cubicBezTo>
                        <a:lnTo>
                          <a:pt x="1" y="4952"/>
                        </a:lnTo>
                        <a:cubicBezTo>
                          <a:pt x="1" y="5662"/>
                          <a:pt x="578" y="6240"/>
                          <a:pt x="1289" y="6240"/>
                        </a:cubicBezTo>
                        <a:lnTo>
                          <a:pt x="9024" y="6240"/>
                        </a:lnTo>
                        <a:cubicBezTo>
                          <a:pt x="9738" y="6240"/>
                          <a:pt x="10316" y="5662"/>
                          <a:pt x="10316" y="4952"/>
                        </a:cubicBezTo>
                        <a:lnTo>
                          <a:pt x="10316" y="1288"/>
                        </a:lnTo>
                        <a:cubicBezTo>
                          <a:pt x="10316" y="578"/>
                          <a:pt x="9738" y="1"/>
                          <a:pt x="902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6" name="Google Shape;445;p36">
                    <a:extLst>
                      <a:ext uri="{FF2B5EF4-FFF2-40B4-BE49-F238E27FC236}">
                        <a16:creationId xmlns:a16="http://schemas.microsoft.com/office/drawing/2014/main" id="{1B775056-BAB1-0697-D89D-CCB69CB756F1}"/>
                      </a:ext>
                    </a:extLst>
                  </p:cNvPr>
                  <p:cNvSpPr/>
                  <p:nvPr/>
                </p:nvSpPr>
                <p:spPr>
                  <a:xfrm>
                    <a:off x="7840996" y="3680375"/>
                    <a:ext cx="219597" cy="196021"/>
                  </a:xfrm>
                  <a:custGeom>
                    <a:avLst/>
                    <a:gdLst/>
                    <a:ahLst/>
                    <a:cxnLst/>
                    <a:rect l="l" t="t" r="r" b="b"/>
                    <a:pathLst>
                      <a:path w="5626" h="5022" extrusionOk="0">
                        <a:moveTo>
                          <a:pt x="1160" y="1"/>
                        </a:moveTo>
                        <a:cubicBezTo>
                          <a:pt x="520" y="1"/>
                          <a:pt x="1" y="519"/>
                          <a:pt x="1" y="1159"/>
                        </a:cubicBezTo>
                        <a:lnTo>
                          <a:pt x="1" y="3867"/>
                        </a:lnTo>
                        <a:cubicBezTo>
                          <a:pt x="1" y="4507"/>
                          <a:pt x="520" y="5021"/>
                          <a:pt x="1160" y="5021"/>
                        </a:cubicBezTo>
                        <a:lnTo>
                          <a:pt x="4471" y="5021"/>
                        </a:lnTo>
                        <a:cubicBezTo>
                          <a:pt x="5107" y="5021"/>
                          <a:pt x="5625" y="4507"/>
                          <a:pt x="5625" y="3867"/>
                        </a:cubicBezTo>
                        <a:lnTo>
                          <a:pt x="5625" y="1159"/>
                        </a:lnTo>
                        <a:cubicBezTo>
                          <a:pt x="5625" y="519"/>
                          <a:pt x="5107" y="1"/>
                          <a:pt x="44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63" name="Google Shape;446;p36">
                <a:extLst>
                  <a:ext uri="{FF2B5EF4-FFF2-40B4-BE49-F238E27FC236}">
                    <a16:creationId xmlns:a16="http://schemas.microsoft.com/office/drawing/2014/main" id="{1E79E764-5B3A-9DD9-D076-F3F54A7DD551}"/>
                  </a:ext>
                </a:extLst>
              </p:cNvPr>
              <p:cNvSpPr/>
              <p:nvPr/>
            </p:nvSpPr>
            <p:spPr>
              <a:xfrm>
                <a:off x="8041735" y="3865891"/>
                <a:ext cx="95239" cy="157379"/>
              </a:xfrm>
              <a:custGeom>
                <a:avLst/>
                <a:gdLst/>
                <a:ahLst/>
                <a:cxnLst/>
                <a:rect l="l" t="t" r="r" b="b"/>
                <a:pathLst>
                  <a:path w="2440" h="4032" extrusionOk="0">
                    <a:moveTo>
                      <a:pt x="1329" y="0"/>
                    </a:moveTo>
                    <a:lnTo>
                      <a:pt x="1329" y="0"/>
                    </a:lnTo>
                    <a:cubicBezTo>
                      <a:pt x="1693" y="228"/>
                      <a:pt x="1973" y="577"/>
                      <a:pt x="2112" y="968"/>
                    </a:cubicBezTo>
                    <a:cubicBezTo>
                      <a:pt x="2248" y="1361"/>
                      <a:pt x="2219" y="1795"/>
                      <a:pt x="2090" y="2175"/>
                    </a:cubicBezTo>
                    <a:cubicBezTo>
                      <a:pt x="1961" y="2553"/>
                      <a:pt x="1686" y="2862"/>
                      <a:pt x="1358" y="3083"/>
                    </a:cubicBezTo>
                    <a:cubicBezTo>
                      <a:pt x="1031" y="3304"/>
                      <a:pt x="626" y="3450"/>
                      <a:pt x="258" y="3517"/>
                    </a:cubicBezTo>
                    <a:lnTo>
                      <a:pt x="240" y="3521"/>
                    </a:lnTo>
                    <a:cubicBezTo>
                      <a:pt x="233" y="3524"/>
                      <a:pt x="221" y="3524"/>
                      <a:pt x="214" y="3528"/>
                    </a:cubicBezTo>
                    <a:cubicBezTo>
                      <a:pt x="78" y="3569"/>
                      <a:pt x="0" y="3712"/>
                      <a:pt x="37" y="3848"/>
                    </a:cubicBezTo>
                    <a:cubicBezTo>
                      <a:pt x="71" y="3960"/>
                      <a:pt x="173" y="4031"/>
                      <a:pt x="284" y="4031"/>
                    </a:cubicBezTo>
                    <a:cubicBezTo>
                      <a:pt x="308" y="4031"/>
                      <a:pt x="333" y="4028"/>
                      <a:pt x="358" y="4021"/>
                    </a:cubicBezTo>
                    <a:cubicBezTo>
                      <a:pt x="821" y="3888"/>
                      <a:pt x="1226" y="3686"/>
                      <a:pt x="1586" y="3392"/>
                    </a:cubicBezTo>
                    <a:cubicBezTo>
                      <a:pt x="1943" y="3102"/>
                      <a:pt x="2234" y="2696"/>
                      <a:pt x="2336" y="2248"/>
                    </a:cubicBezTo>
                    <a:cubicBezTo>
                      <a:pt x="2440" y="1803"/>
                      <a:pt x="2418" y="1331"/>
                      <a:pt x="2230" y="920"/>
                    </a:cubicBezTo>
                    <a:cubicBezTo>
                      <a:pt x="2039" y="515"/>
                      <a:pt x="1715" y="192"/>
                      <a:pt x="132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4" name="Google Shape;302;p5">
            <a:extLst>
              <a:ext uri="{FF2B5EF4-FFF2-40B4-BE49-F238E27FC236}">
                <a16:creationId xmlns:a16="http://schemas.microsoft.com/office/drawing/2014/main" id="{6A0E96B0-94DB-1E56-2AF3-4F43AF72C7CB}"/>
              </a:ext>
            </a:extLst>
          </p:cNvPr>
          <p:cNvSpPr/>
          <p:nvPr/>
        </p:nvSpPr>
        <p:spPr>
          <a:xfrm>
            <a:off x="121564" y="4045519"/>
            <a:ext cx="7222283" cy="2585323"/>
          </a:xfrm>
          <a:prstGeom prst="rect">
            <a:avLst/>
          </a:prstGeom>
          <a:solidFill>
            <a:srgbClr val="EAEFF7"/>
          </a:solidFill>
          <a:ln w="76200" cap="flat" cmpd="sng">
            <a:solidFill>
              <a:srgbClr val="FFFFFF"/>
            </a:solidFill>
            <a:prstDash val="solid"/>
            <a:round/>
            <a:headEnd type="none" w="sm" len="sm"/>
            <a:tailEnd type="none" w="sm" len="sm"/>
          </a:ln>
          <a:effectLst>
            <a:outerShdw dist="133350" dir="2880000" algn="bl" rotWithShape="0">
              <a:schemeClr val="dk1">
                <a:alpha val="19000"/>
              </a:schemeClr>
            </a:outerShdw>
          </a:effectLst>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712900"/>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5C43E7D9-CBE7-0914-598A-A600A24E4F46}"/>
              </a:ext>
            </a:extLst>
          </p:cNvPr>
          <p:cNvSpPr txBox="1"/>
          <p:nvPr/>
        </p:nvSpPr>
        <p:spPr>
          <a:xfrm>
            <a:off x="196198" y="4165135"/>
            <a:ext cx="7304532" cy="2400657"/>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0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Một số tác phẩm tiêu biểu</a:t>
            </a:r>
            <a:r>
              <a:rPr kumimoji="0" lang="vi-VN" sz="30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Rô-mê-ô và Giu-li-ét (1595), Giấc mộng đêm hè (1595), Người lái buôn thành Vơ-ni-do (1596 - 1597), Ham-lét (1600-1601), Ô-ten-ló (1603-1604), Vua Li-a (1605-1606), Mác-bét (1606),...</a:t>
            </a:r>
            <a:endParaRPr kumimoji="0" lang="en-SG" sz="30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B5EC4-733E-532B-4DBC-3B1B60138793}"/>
            </a:ext>
          </a:extLst>
        </p:cNvPr>
        <p:cNvGrpSpPr/>
        <p:nvPr/>
      </p:nvGrpSpPr>
      <p:grpSpPr>
        <a:xfrm>
          <a:off x="0" y="0"/>
          <a:ext cx="0" cy="0"/>
          <a:chOff x="0" y="0"/>
          <a:chExt cx="0" cy="0"/>
        </a:xfrm>
      </p:grpSpPr>
      <p:sp>
        <p:nvSpPr>
          <p:cNvPr id="3" name="Google Shape;241;p36">
            <a:extLst>
              <a:ext uri="{FF2B5EF4-FFF2-40B4-BE49-F238E27FC236}">
                <a16:creationId xmlns:a16="http://schemas.microsoft.com/office/drawing/2014/main" id="{07FBE866-3F07-8147-79B1-786060C3553A}"/>
              </a:ext>
            </a:extLst>
          </p:cNvPr>
          <p:cNvSpPr/>
          <p:nvPr/>
        </p:nvSpPr>
        <p:spPr>
          <a:xfrm>
            <a:off x="2159316" y="81648"/>
            <a:ext cx="7556883" cy="694667"/>
          </a:xfrm>
          <a:prstGeom prst="roundRect">
            <a:avLst>
              <a:gd name="adj" fmla="val 50000"/>
            </a:avLst>
          </a:prstGeom>
          <a:solidFill>
            <a:srgbClr val="FDF0F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 name="Google Shape;242;p36">
            <a:extLst>
              <a:ext uri="{FF2B5EF4-FFF2-40B4-BE49-F238E27FC236}">
                <a16:creationId xmlns:a16="http://schemas.microsoft.com/office/drawing/2014/main" id="{B949CDF4-FBA0-A1A8-E9CF-F69E3ED2CE2A}"/>
              </a:ext>
            </a:extLst>
          </p:cNvPr>
          <p:cNvSpPr txBox="1">
            <a:spLocks/>
          </p:cNvSpPr>
          <p:nvPr/>
        </p:nvSpPr>
        <p:spPr>
          <a:xfrm>
            <a:off x="865534" y="93616"/>
            <a:ext cx="10240800" cy="69466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150000"/>
              </a:lnSpc>
              <a:spcAft>
                <a:spcPts val="80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b. Tác phẩm</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Google Shape;244;p36">
            <a:extLst>
              <a:ext uri="{FF2B5EF4-FFF2-40B4-BE49-F238E27FC236}">
                <a16:creationId xmlns:a16="http://schemas.microsoft.com/office/drawing/2014/main" id="{AF3CDCA8-BFEF-934A-A9EB-E2D08B930A09}"/>
              </a:ext>
            </a:extLst>
          </p:cNvPr>
          <p:cNvSpPr/>
          <p:nvPr/>
        </p:nvSpPr>
        <p:spPr>
          <a:xfrm>
            <a:off x="10382901" y="81648"/>
            <a:ext cx="723433" cy="694667"/>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rgbClr val="FE66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 name="Google Shape;245;p36">
            <a:extLst>
              <a:ext uri="{FF2B5EF4-FFF2-40B4-BE49-F238E27FC236}">
                <a16:creationId xmlns:a16="http://schemas.microsoft.com/office/drawing/2014/main" id="{E5555DBB-E4D9-D641-3705-C5A47DADA5FF}"/>
              </a:ext>
            </a:extLst>
          </p:cNvPr>
          <p:cNvSpPr/>
          <p:nvPr/>
        </p:nvSpPr>
        <p:spPr>
          <a:xfrm>
            <a:off x="10933700" y="909532"/>
            <a:ext cx="565400" cy="428867"/>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7" name="Google Shape;246;p36">
            <a:extLst>
              <a:ext uri="{FF2B5EF4-FFF2-40B4-BE49-F238E27FC236}">
                <a16:creationId xmlns:a16="http://schemas.microsoft.com/office/drawing/2014/main" id="{AFEA94FF-D1BB-8E97-341B-25787018E04B}"/>
              </a:ext>
            </a:extLst>
          </p:cNvPr>
          <p:cNvSpPr/>
          <p:nvPr/>
        </p:nvSpPr>
        <p:spPr>
          <a:xfrm>
            <a:off x="801500" y="0"/>
            <a:ext cx="755867" cy="622833"/>
          </a:xfrm>
          <a:custGeom>
            <a:avLst/>
            <a:gdLst/>
            <a:ahLst/>
            <a:cxnLst/>
            <a:rect l="l" t="t" r="r" b="b"/>
            <a:pathLst>
              <a:path w="22676" h="18685" extrusionOk="0">
                <a:moveTo>
                  <a:pt x="18195" y="0"/>
                </a:moveTo>
                <a:cubicBezTo>
                  <a:pt x="15084" y="0"/>
                  <a:pt x="12016" y="4698"/>
                  <a:pt x="11125" y="7469"/>
                </a:cubicBezTo>
                <a:cubicBezTo>
                  <a:pt x="9183" y="5977"/>
                  <a:pt x="6459" y="4615"/>
                  <a:pt x="3773" y="4615"/>
                </a:cubicBezTo>
                <a:cubicBezTo>
                  <a:pt x="3559" y="4615"/>
                  <a:pt x="3345" y="4624"/>
                  <a:pt x="3131" y="4642"/>
                </a:cubicBezTo>
                <a:cubicBezTo>
                  <a:pt x="0" y="4915"/>
                  <a:pt x="31" y="7894"/>
                  <a:pt x="730" y="9839"/>
                </a:cubicBezTo>
                <a:cubicBezTo>
                  <a:pt x="1368" y="11542"/>
                  <a:pt x="2766" y="12909"/>
                  <a:pt x="4256" y="14064"/>
                </a:cubicBezTo>
                <a:cubicBezTo>
                  <a:pt x="5259" y="14855"/>
                  <a:pt x="6353" y="15645"/>
                  <a:pt x="7569" y="16223"/>
                </a:cubicBezTo>
                <a:cubicBezTo>
                  <a:pt x="9149" y="16952"/>
                  <a:pt x="10821" y="17469"/>
                  <a:pt x="12584" y="17834"/>
                </a:cubicBezTo>
                <a:cubicBezTo>
                  <a:pt x="13040" y="17925"/>
                  <a:pt x="14560" y="18320"/>
                  <a:pt x="17721" y="18685"/>
                </a:cubicBezTo>
                <a:cubicBezTo>
                  <a:pt x="18511" y="15493"/>
                  <a:pt x="19788" y="12362"/>
                  <a:pt x="20730" y="9201"/>
                </a:cubicBezTo>
                <a:cubicBezTo>
                  <a:pt x="21490" y="6739"/>
                  <a:pt x="22676" y="3122"/>
                  <a:pt x="20609" y="1086"/>
                </a:cubicBezTo>
                <a:cubicBezTo>
                  <a:pt x="19827" y="322"/>
                  <a:pt x="19009" y="0"/>
                  <a:pt x="18195" y="0"/>
                </a:cubicBezTo>
                <a:close/>
              </a:path>
            </a:pathLst>
          </a:custGeom>
          <a:solidFill>
            <a:srgbClr val="FE66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8" name="Google Shape;247;p36">
            <a:extLst>
              <a:ext uri="{FF2B5EF4-FFF2-40B4-BE49-F238E27FC236}">
                <a16:creationId xmlns:a16="http://schemas.microsoft.com/office/drawing/2014/main" id="{43EB8CBB-C22A-1DB2-6FB1-D53845E46078}"/>
              </a:ext>
            </a:extLst>
          </p:cNvPr>
          <p:cNvSpPr/>
          <p:nvPr/>
        </p:nvSpPr>
        <p:spPr>
          <a:xfrm>
            <a:off x="955318" y="953733"/>
            <a:ext cx="448233" cy="340500"/>
          </a:xfrm>
          <a:custGeom>
            <a:avLst/>
            <a:gdLst/>
            <a:ahLst/>
            <a:cxnLst/>
            <a:rect l="l" t="t" r="r" b="b"/>
            <a:pathLst>
              <a:path w="13447" h="10215" extrusionOk="0">
                <a:moveTo>
                  <a:pt x="8223" y="1"/>
                </a:moveTo>
                <a:cubicBezTo>
                  <a:pt x="8187" y="1"/>
                  <a:pt x="8152" y="1"/>
                  <a:pt x="8116" y="2"/>
                </a:cubicBezTo>
                <a:cubicBezTo>
                  <a:pt x="5897" y="62"/>
                  <a:pt x="5319" y="3041"/>
                  <a:pt x="5714" y="4044"/>
                </a:cubicBezTo>
                <a:cubicBezTo>
                  <a:pt x="4824" y="3529"/>
                  <a:pt x="3576" y="3161"/>
                  <a:pt x="2476" y="3161"/>
                </a:cubicBezTo>
                <a:cubicBezTo>
                  <a:pt x="1174" y="3161"/>
                  <a:pt x="80" y="3677"/>
                  <a:pt x="30" y="5078"/>
                </a:cubicBezTo>
                <a:cubicBezTo>
                  <a:pt x="0" y="6476"/>
                  <a:pt x="1368" y="7965"/>
                  <a:pt x="2705" y="8512"/>
                </a:cubicBezTo>
                <a:cubicBezTo>
                  <a:pt x="4559" y="9272"/>
                  <a:pt x="8024" y="10002"/>
                  <a:pt x="8997" y="10214"/>
                </a:cubicBezTo>
                <a:cubicBezTo>
                  <a:pt x="9812" y="6682"/>
                  <a:pt x="13447" y="1"/>
                  <a:pt x="8223" y="1"/>
                </a:cubicBezTo>
                <a:close/>
              </a:path>
            </a:pathLst>
          </a:custGeom>
          <a:solidFill>
            <a:srgbClr val="AC00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9" name="Google Shape;248;p36">
            <a:extLst>
              <a:ext uri="{FF2B5EF4-FFF2-40B4-BE49-F238E27FC236}">
                <a16:creationId xmlns:a16="http://schemas.microsoft.com/office/drawing/2014/main" id="{61205CCC-2BA5-736C-196A-0FA3C0562149}"/>
              </a:ext>
            </a:extLst>
          </p:cNvPr>
          <p:cNvSpPr/>
          <p:nvPr/>
        </p:nvSpPr>
        <p:spPr>
          <a:xfrm>
            <a:off x="1721067" y="467115"/>
            <a:ext cx="299933" cy="309200"/>
          </a:xfrm>
          <a:custGeom>
            <a:avLst/>
            <a:gdLst/>
            <a:ahLst/>
            <a:cxnLst/>
            <a:rect l="l" t="t" r="r" b="b"/>
            <a:pathLst>
              <a:path w="8998" h="9276" extrusionOk="0">
                <a:moveTo>
                  <a:pt x="6879" y="0"/>
                </a:moveTo>
                <a:cubicBezTo>
                  <a:pt x="5270" y="0"/>
                  <a:pt x="5097" y="2794"/>
                  <a:pt x="5259" y="4249"/>
                </a:cubicBezTo>
                <a:cubicBezTo>
                  <a:pt x="4441" y="3851"/>
                  <a:pt x="3574" y="3582"/>
                  <a:pt x="2635" y="3582"/>
                </a:cubicBezTo>
                <a:cubicBezTo>
                  <a:pt x="2284" y="3582"/>
                  <a:pt x="1923" y="3620"/>
                  <a:pt x="1551" y="3702"/>
                </a:cubicBezTo>
                <a:cubicBezTo>
                  <a:pt x="608" y="3915"/>
                  <a:pt x="1" y="4462"/>
                  <a:pt x="244" y="5313"/>
                </a:cubicBezTo>
                <a:cubicBezTo>
                  <a:pt x="608" y="6559"/>
                  <a:pt x="2554" y="7380"/>
                  <a:pt x="3770" y="7897"/>
                </a:cubicBezTo>
                <a:cubicBezTo>
                  <a:pt x="4970" y="8411"/>
                  <a:pt x="6655" y="9275"/>
                  <a:pt x="8166" y="9275"/>
                </a:cubicBezTo>
                <a:cubicBezTo>
                  <a:pt x="8261" y="9275"/>
                  <a:pt x="8356" y="9272"/>
                  <a:pt x="8451" y="9265"/>
                </a:cubicBezTo>
                <a:cubicBezTo>
                  <a:pt x="8998" y="5100"/>
                  <a:pt x="8907" y="3034"/>
                  <a:pt x="8755" y="1787"/>
                </a:cubicBezTo>
                <a:cubicBezTo>
                  <a:pt x="8603" y="1088"/>
                  <a:pt x="8268" y="420"/>
                  <a:pt x="7569" y="146"/>
                </a:cubicBezTo>
                <a:cubicBezTo>
                  <a:pt x="7314" y="46"/>
                  <a:pt x="7085" y="0"/>
                  <a:pt x="6879" y="0"/>
                </a:cubicBezTo>
                <a:close/>
              </a:path>
            </a:pathLst>
          </a:custGeom>
          <a:solidFill>
            <a:srgbClr val="FDF0F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 name="Google Shape;249;p36">
            <a:extLst>
              <a:ext uri="{FF2B5EF4-FFF2-40B4-BE49-F238E27FC236}">
                <a16:creationId xmlns:a16="http://schemas.microsoft.com/office/drawing/2014/main" id="{9C82A9C2-BF9B-8B7F-1C31-9893AF72E7D3}"/>
              </a:ext>
            </a:extLst>
          </p:cNvPr>
          <p:cNvSpPr/>
          <p:nvPr/>
        </p:nvSpPr>
        <p:spPr>
          <a:xfrm>
            <a:off x="9921167" y="645266"/>
            <a:ext cx="256767" cy="263100"/>
          </a:xfrm>
          <a:custGeom>
            <a:avLst/>
            <a:gdLst/>
            <a:ahLst/>
            <a:cxnLst/>
            <a:rect l="l" t="t" r="r" b="b"/>
            <a:pathLst>
              <a:path w="7703" h="7893" extrusionOk="0">
                <a:moveTo>
                  <a:pt x="1716" y="1"/>
                </a:moveTo>
                <a:cubicBezTo>
                  <a:pt x="1194" y="1"/>
                  <a:pt x="718" y="458"/>
                  <a:pt x="456" y="902"/>
                </a:cubicBezTo>
                <a:cubicBezTo>
                  <a:pt x="91" y="1479"/>
                  <a:pt x="0" y="2178"/>
                  <a:pt x="31" y="2908"/>
                </a:cubicBezTo>
                <a:cubicBezTo>
                  <a:pt x="31" y="3364"/>
                  <a:pt x="31" y="3880"/>
                  <a:pt x="152" y="4367"/>
                </a:cubicBezTo>
                <a:cubicBezTo>
                  <a:pt x="304" y="4975"/>
                  <a:pt x="517" y="5613"/>
                  <a:pt x="821" y="6190"/>
                </a:cubicBezTo>
                <a:cubicBezTo>
                  <a:pt x="912" y="6342"/>
                  <a:pt x="1125" y="6889"/>
                  <a:pt x="1763" y="7893"/>
                </a:cubicBezTo>
                <a:cubicBezTo>
                  <a:pt x="2857" y="7406"/>
                  <a:pt x="4073" y="7041"/>
                  <a:pt x="5228" y="6616"/>
                </a:cubicBezTo>
                <a:cubicBezTo>
                  <a:pt x="6110" y="6251"/>
                  <a:pt x="7447" y="5765"/>
                  <a:pt x="7569" y="4701"/>
                </a:cubicBezTo>
                <a:cubicBezTo>
                  <a:pt x="7703" y="3473"/>
                  <a:pt x="6566" y="3081"/>
                  <a:pt x="5387" y="3081"/>
                </a:cubicBezTo>
                <a:cubicBezTo>
                  <a:pt x="4699" y="3081"/>
                  <a:pt x="3997" y="3215"/>
                  <a:pt x="3526" y="3394"/>
                </a:cubicBezTo>
                <a:cubicBezTo>
                  <a:pt x="3526" y="2391"/>
                  <a:pt x="3252" y="1175"/>
                  <a:pt x="2523" y="415"/>
                </a:cubicBezTo>
                <a:cubicBezTo>
                  <a:pt x="2257" y="119"/>
                  <a:pt x="1981" y="1"/>
                  <a:pt x="1716" y="1"/>
                </a:cubicBezTo>
                <a:close/>
              </a:path>
            </a:pathLst>
          </a:custGeom>
          <a:solidFill>
            <a:srgbClr val="FDF0F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 name="Google Shape;3608;p43">
            <a:extLst>
              <a:ext uri="{FF2B5EF4-FFF2-40B4-BE49-F238E27FC236}">
                <a16:creationId xmlns:a16="http://schemas.microsoft.com/office/drawing/2014/main" id="{A2FF64C1-C0A8-729D-97DF-FA00D6F3FCE3}"/>
              </a:ext>
            </a:extLst>
          </p:cNvPr>
          <p:cNvSpPr/>
          <p:nvPr/>
        </p:nvSpPr>
        <p:spPr>
          <a:xfrm>
            <a:off x="188588" y="1231373"/>
            <a:ext cx="2865616" cy="3056760"/>
          </a:xfrm>
          <a:custGeom>
            <a:avLst/>
            <a:gdLst/>
            <a:ahLst/>
            <a:cxnLst/>
            <a:rect l="l" t="t" r="r" b="b"/>
            <a:pathLst>
              <a:path w="43519" h="38582" extrusionOk="0">
                <a:moveTo>
                  <a:pt x="20499" y="1"/>
                </a:moveTo>
                <a:cubicBezTo>
                  <a:pt x="10744" y="1"/>
                  <a:pt x="2835" y="4758"/>
                  <a:pt x="1350" y="11994"/>
                </a:cubicBezTo>
                <a:cubicBezTo>
                  <a:pt x="0" y="18604"/>
                  <a:pt x="2434" y="22616"/>
                  <a:pt x="4250" y="28375"/>
                </a:cubicBezTo>
                <a:cubicBezTo>
                  <a:pt x="6065" y="34134"/>
                  <a:pt x="3041" y="38582"/>
                  <a:pt x="3041" y="38582"/>
                </a:cubicBezTo>
                <a:cubicBezTo>
                  <a:pt x="3041" y="38582"/>
                  <a:pt x="14230" y="38582"/>
                  <a:pt x="26185" y="35524"/>
                </a:cubicBezTo>
                <a:cubicBezTo>
                  <a:pt x="31915" y="34060"/>
                  <a:pt x="41192" y="30207"/>
                  <a:pt x="42355" y="19506"/>
                </a:cubicBezTo>
                <a:cubicBezTo>
                  <a:pt x="43518" y="8800"/>
                  <a:pt x="36267" y="1844"/>
                  <a:pt x="24670" y="284"/>
                </a:cubicBezTo>
                <a:cubicBezTo>
                  <a:pt x="23252" y="93"/>
                  <a:pt x="21858" y="1"/>
                  <a:pt x="20499" y="1"/>
                </a:cubicBezTo>
                <a:close/>
              </a:path>
            </a:pathLst>
          </a:custGeom>
          <a:solidFill>
            <a:srgbClr val="FFFFFF">
              <a:lumMod val="20000"/>
              <a:lumOff val="80000"/>
            </a:srgbClr>
          </a:solidFill>
          <a:ln>
            <a:noFill/>
          </a:ln>
        </p:spPr>
        <p:txBody>
          <a:bodyPr spcFirstLastPara="1" wrap="square" lIns="121900" tIns="121900" rIns="121900" bIns="121900" anchor="ctr" anchorCtr="0">
            <a:noAutofit/>
          </a:bodyPr>
          <a:lstStyle/>
          <a:p>
            <a:pPr defTabSz="1219080">
              <a:defRPr/>
            </a:pPr>
            <a:endParaRPr sz="2400" kern="0" dirty="0">
              <a:solidFill>
                <a:sysClr val="windowText" lastClr="000000"/>
              </a:solidFill>
              <a:cs typeface="Arial"/>
              <a:sym typeface="Arial"/>
            </a:endParaRPr>
          </a:p>
        </p:txBody>
      </p:sp>
      <p:sp>
        <p:nvSpPr>
          <p:cNvPr id="24" name="Google Shape;3630;p43">
            <a:extLst>
              <a:ext uri="{FF2B5EF4-FFF2-40B4-BE49-F238E27FC236}">
                <a16:creationId xmlns:a16="http://schemas.microsoft.com/office/drawing/2014/main" id="{4C639083-B324-7033-F82E-34062656A42D}"/>
              </a:ext>
            </a:extLst>
          </p:cNvPr>
          <p:cNvSpPr txBox="1"/>
          <p:nvPr/>
        </p:nvSpPr>
        <p:spPr>
          <a:xfrm>
            <a:off x="355615" y="1717406"/>
            <a:ext cx="2513293" cy="980000"/>
          </a:xfrm>
          <a:prstGeom prst="rect">
            <a:avLst/>
          </a:prstGeom>
          <a:noFill/>
          <a:ln>
            <a:noFill/>
          </a:ln>
        </p:spPr>
        <p:txBody>
          <a:bodyPr spcFirstLastPara="1" wrap="square" lIns="121900" tIns="121900" rIns="121900" bIns="121900" anchor="ctr" anchorCtr="0">
            <a:noAutofit/>
          </a:bodyPr>
          <a:lstStyle/>
          <a:p>
            <a:pPr algn="ctr" defTabSz="1219080">
              <a:buClr>
                <a:srgbClr val="000000"/>
              </a:buClr>
              <a:defRPr/>
            </a:pPr>
            <a:r>
              <a:rPr lang="vi-VN" sz="3600" b="1" dirty="0">
                <a:latin typeface="+mj-lt"/>
              </a:rPr>
              <a:t>Rô-mê-ô và Giu-li-ét</a:t>
            </a:r>
            <a:endParaRPr sz="9600" b="1" kern="0" dirty="0">
              <a:solidFill>
                <a:srgbClr val="85200C"/>
              </a:solidFill>
              <a:latin typeface="+mj-lt"/>
              <a:ea typeface="Viga"/>
              <a:cs typeface="Times New Roman" panose="02020603050405020304" pitchFamily="18" charset="0"/>
              <a:sym typeface="Viga"/>
            </a:endParaRPr>
          </a:p>
        </p:txBody>
      </p:sp>
      <p:cxnSp>
        <p:nvCxnSpPr>
          <p:cNvPr id="25" name="Google Shape;3631;p43">
            <a:extLst>
              <a:ext uri="{FF2B5EF4-FFF2-40B4-BE49-F238E27FC236}">
                <a16:creationId xmlns:a16="http://schemas.microsoft.com/office/drawing/2014/main" id="{8E7DA268-8AF4-BAE4-30E6-5E5F50C53096}"/>
              </a:ext>
            </a:extLst>
          </p:cNvPr>
          <p:cNvCxnSpPr/>
          <p:nvPr/>
        </p:nvCxnSpPr>
        <p:spPr>
          <a:xfrm>
            <a:off x="4383625" y="2284293"/>
            <a:ext cx="0" cy="400400"/>
          </a:xfrm>
          <a:prstGeom prst="straightConnector1">
            <a:avLst/>
          </a:prstGeom>
          <a:noFill/>
          <a:ln w="19050" cap="flat" cmpd="sng">
            <a:solidFill>
              <a:srgbClr val="3C3C3C"/>
            </a:solidFill>
            <a:prstDash val="solid"/>
            <a:round/>
            <a:headEnd type="none" w="med" len="med"/>
            <a:tailEnd type="diamond" w="med" len="med"/>
          </a:ln>
        </p:spPr>
      </p:cxnSp>
      <p:cxnSp>
        <p:nvCxnSpPr>
          <p:cNvPr id="26" name="Google Shape;3632;p43">
            <a:extLst>
              <a:ext uri="{FF2B5EF4-FFF2-40B4-BE49-F238E27FC236}">
                <a16:creationId xmlns:a16="http://schemas.microsoft.com/office/drawing/2014/main" id="{D7E4B153-532E-5F80-DB42-E4C4F6F0AB9D}"/>
              </a:ext>
            </a:extLst>
          </p:cNvPr>
          <p:cNvCxnSpPr/>
          <p:nvPr/>
        </p:nvCxnSpPr>
        <p:spPr>
          <a:xfrm>
            <a:off x="4395112" y="4203485"/>
            <a:ext cx="0" cy="400400"/>
          </a:xfrm>
          <a:prstGeom prst="straightConnector1">
            <a:avLst/>
          </a:prstGeom>
          <a:noFill/>
          <a:ln w="19050" cap="flat" cmpd="sng">
            <a:solidFill>
              <a:srgbClr val="3C3C3C"/>
            </a:solidFill>
            <a:prstDash val="solid"/>
            <a:round/>
            <a:headEnd type="none" w="med" len="med"/>
            <a:tailEnd type="diamond" w="med" len="med"/>
          </a:ln>
        </p:spPr>
      </p:cxnSp>
      <p:cxnSp>
        <p:nvCxnSpPr>
          <p:cNvPr id="27" name="Google Shape;3634;p43">
            <a:extLst>
              <a:ext uri="{FF2B5EF4-FFF2-40B4-BE49-F238E27FC236}">
                <a16:creationId xmlns:a16="http://schemas.microsoft.com/office/drawing/2014/main" id="{A8972110-5FF8-D88E-6FC7-4BA64BBA6BEA}"/>
              </a:ext>
            </a:extLst>
          </p:cNvPr>
          <p:cNvCxnSpPr/>
          <p:nvPr/>
        </p:nvCxnSpPr>
        <p:spPr>
          <a:xfrm rot="10800000">
            <a:off x="4806453" y="1741865"/>
            <a:ext cx="364400" cy="0"/>
          </a:xfrm>
          <a:prstGeom prst="straightConnector1">
            <a:avLst/>
          </a:prstGeom>
          <a:noFill/>
          <a:ln w="19050" cap="flat" cmpd="sng">
            <a:solidFill>
              <a:srgbClr val="3C3C3C"/>
            </a:solidFill>
            <a:prstDash val="solid"/>
            <a:round/>
            <a:headEnd type="none" w="med" len="med"/>
            <a:tailEnd type="diamond" w="med" len="med"/>
          </a:ln>
        </p:spPr>
      </p:cxnSp>
      <p:cxnSp>
        <p:nvCxnSpPr>
          <p:cNvPr id="28" name="Google Shape;3635;p43">
            <a:extLst>
              <a:ext uri="{FF2B5EF4-FFF2-40B4-BE49-F238E27FC236}">
                <a16:creationId xmlns:a16="http://schemas.microsoft.com/office/drawing/2014/main" id="{FF2DA02B-B84C-2AB3-227F-14356A4E7EEC}"/>
              </a:ext>
            </a:extLst>
          </p:cNvPr>
          <p:cNvCxnSpPr/>
          <p:nvPr/>
        </p:nvCxnSpPr>
        <p:spPr>
          <a:xfrm rot="10800000">
            <a:off x="4806453" y="3720719"/>
            <a:ext cx="364400" cy="0"/>
          </a:xfrm>
          <a:prstGeom prst="straightConnector1">
            <a:avLst/>
          </a:prstGeom>
          <a:noFill/>
          <a:ln w="19050" cap="flat" cmpd="sng">
            <a:solidFill>
              <a:srgbClr val="3C3C3C"/>
            </a:solidFill>
            <a:prstDash val="solid"/>
            <a:round/>
            <a:headEnd type="none" w="med" len="med"/>
            <a:tailEnd type="diamond" w="med" len="med"/>
          </a:ln>
        </p:spPr>
      </p:cxnSp>
      <p:cxnSp>
        <p:nvCxnSpPr>
          <p:cNvPr id="29" name="Google Shape;3638;p43">
            <a:extLst>
              <a:ext uri="{FF2B5EF4-FFF2-40B4-BE49-F238E27FC236}">
                <a16:creationId xmlns:a16="http://schemas.microsoft.com/office/drawing/2014/main" id="{1D531956-BA45-6209-6AE7-EED1E2A8DEFA}"/>
              </a:ext>
            </a:extLst>
          </p:cNvPr>
          <p:cNvCxnSpPr/>
          <p:nvPr/>
        </p:nvCxnSpPr>
        <p:spPr>
          <a:xfrm rot="10800000">
            <a:off x="4841392" y="5487183"/>
            <a:ext cx="364400" cy="0"/>
          </a:xfrm>
          <a:prstGeom prst="straightConnector1">
            <a:avLst/>
          </a:prstGeom>
          <a:noFill/>
          <a:ln w="19050" cap="flat" cmpd="sng">
            <a:solidFill>
              <a:srgbClr val="3C3C3C"/>
            </a:solidFill>
            <a:prstDash val="solid"/>
            <a:round/>
            <a:headEnd type="none" w="med" len="med"/>
            <a:tailEnd type="diamond" w="med" len="med"/>
          </a:ln>
        </p:spPr>
      </p:cxnSp>
      <p:grpSp>
        <p:nvGrpSpPr>
          <p:cNvPr id="30" name="Google Shape;3639;p43">
            <a:extLst>
              <a:ext uri="{FF2B5EF4-FFF2-40B4-BE49-F238E27FC236}">
                <a16:creationId xmlns:a16="http://schemas.microsoft.com/office/drawing/2014/main" id="{3CF4D03C-3CDB-A8B7-C4EA-75F681C0FFEB}"/>
              </a:ext>
            </a:extLst>
          </p:cNvPr>
          <p:cNvGrpSpPr/>
          <p:nvPr/>
        </p:nvGrpSpPr>
        <p:grpSpPr>
          <a:xfrm>
            <a:off x="4199772" y="5140588"/>
            <a:ext cx="439864" cy="452952"/>
            <a:chOff x="5484825" y="2154975"/>
            <a:chExt cx="409150" cy="421325"/>
          </a:xfrm>
        </p:grpSpPr>
        <p:sp>
          <p:nvSpPr>
            <p:cNvPr id="31" name="Google Shape;3640;p43">
              <a:extLst>
                <a:ext uri="{FF2B5EF4-FFF2-40B4-BE49-F238E27FC236}">
                  <a16:creationId xmlns:a16="http://schemas.microsoft.com/office/drawing/2014/main" id="{B5FC7547-D712-6271-7EBC-1FFD505899C1}"/>
                </a:ext>
              </a:extLst>
            </p:cNvPr>
            <p:cNvSpPr/>
            <p:nvPr/>
          </p:nvSpPr>
          <p:spPr>
            <a:xfrm>
              <a:off x="5484825" y="2224775"/>
              <a:ext cx="274475" cy="351525"/>
            </a:xfrm>
            <a:custGeom>
              <a:avLst/>
              <a:gdLst/>
              <a:ahLst/>
              <a:cxnLst/>
              <a:rect l="l" t="t" r="r" b="b"/>
              <a:pathLst>
                <a:path w="10979" h="14061" extrusionOk="0">
                  <a:moveTo>
                    <a:pt x="1496" y="1"/>
                  </a:moveTo>
                  <a:cubicBezTo>
                    <a:pt x="671" y="1"/>
                    <a:pt x="0" y="668"/>
                    <a:pt x="0" y="1494"/>
                  </a:cubicBezTo>
                  <a:lnTo>
                    <a:pt x="0" y="12567"/>
                  </a:lnTo>
                  <a:cubicBezTo>
                    <a:pt x="0" y="12791"/>
                    <a:pt x="53" y="13015"/>
                    <a:pt x="151" y="13215"/>
                  </a:cubicBezTo>
                  <a:cubicBezTo>
                    <a:pt x="401" y="13732"/>
                    <a:pt x="924" y="14057"/>
                    <a:pt x="1496" y="14061"/>
                  </a:cubicBezTo>
                  <a:lnTo>
                    <a:pt x="9663" y="14061"/>
                  </a:lnTo>
                  <a:cubicBezTo>
                    <a:pt x="10390" y="14061"/>
                    <a:pt x="10978" y="13472"/>
                    <a:pt x="10978" y="12745"/>
                  </a:cubicBezTo>
                  <a:lnTo>
                    <a:pt x="10978" y="11693"/>
                  </a:lnTo>
                  <a:cubicBezTo>
                    <a:pt x="10978" y="11693"/>
                    <a:pt x="10853" y="11443"/>
                    <a:pt x="10715" y="11443"/>
                  </a:cubicBezTo>
                  <a:lnTo>
                    <a:pt x="10712" y="11443"/>
                  </a:lnTo>
                  <a:cubicBezTo>
                    <a:pt x="10708" y="11442"/>
                    <a:pt x="10705" y="11442"/>
                    <a:pt x="10701" y="11442"/>
                  </a:cubicBezTo>
                  <a:cubicBezTo>
                    <a:pt x="10568" y="11442"/>
                    <a:pt x="10466" y="11558"/>
                    <a:pt x="10482" y="11693"/>
                  </a:cubicBezTo>
                  <a:lnTo>
                    <a:pt x="10482" y="12742"/>
                  </a:lnTo>
                  <a:cubicBezTo>
                    <a:pt x="10462" y="13192"/>
                    <a:pt x="10097" y="13551"/>
                    <a:pt x="9646" y="13567"/>
                  </a:cubicBezTo>
                  <a:lnTo>
                    <a:pt x="1496" y="13567"/>
                  </a:lnTo>
                  <a:cubicBezTo>
                    <a:pt x="1112" y="13557"/>
                    <a:pt x="766" y="13337"/>
                    <a:pt x="599" y="12995"/>
                  </a:cubicBezTo>
                  <a:cubicBezTo>
                    <a:pt x="414" y="12613"/>
                    <a:pt x="493" y="12156"/>
                    <a:pt x="793" y="11860"/>
                  </a:cubicBezTo>
                  <a:cubicBezTo>
                    <a:pt x="980" y="11673"/>
                    <a:pt x="1493" y="11594"/>
                    <a:pt x="1493" y="11594"/>
                  </a:cubicBezTo>
                  <a:lnTo>
                    <a:pt x="9643" y="11594"/>
                  </a:lnTo>
                  <a:cubicBezTo>
                    <a:pt x="9811" y="11594"/>
                    <a:pt x="9975" y="11558"/>
                    <a:pt x="10127" y="11495"/>
                  </a:cubicBezTo>
                  <a:cubicBezTo>
                    <a:pt x="10501" y="11331"/>
                    <a:pt x="10781" y="11008"/>
                    <a:pt x="10896" y="10617"/>
                  </a:cubicBezTo>
                  <a:cubicBezTo>
                    <a:pt x="10942" y="10469"/>
                    <a:pt x="10853" y="10308"/>
                    <a:pt x="10699" y="10272"/>
                  </a:cubicBezTo>
                  <a:cubicBezTo>
                    <a:pt x="10686" y="10270"/>
                    <a:pt x="10672" y="10269"/>
                    <a:pt x="10659" y="10269"/>
                  </a:cubicBezTo>
                  <a:cubicBezTo>
                    <a:pt x="10549" y="10269"/>
                    <a:pt x="10449" y="10341"/>
                    <a:pt x="10419" y="10449"/>
                  </a:cubicBezTo>
                  <a:cubicBezTo>
                    <a:pt x="10350" y="10696"/>
                    <a:pt x="10176" y="10897"/>
                    <a:pt x="9942" y="10999"/>
                  </a:cubicBezTo>
                  <a:cubicBezTo>
                    <a:pt x="9847" y="11038"/>
                    <a:pt x="9745" y="11061"/>
                    <a:pt x="9643" y="11061"/>
                  </a:cubicBezTo>
                  <a:lnTo>
                    <a:pt x="1490" y="11061"/>
                  </a:lnTo>
                  <a:cubicBezTo>
                    <a:pt x="1118" y="11061"/>
                    <a:pt x="760" y="11206"/>
                    <a:pt x="493" y="11466"/>
                  </a:cubicBezTo>
                  <a:lnTo>
                    <a:pt x="493" y="754"/>
                  </a:lnTo>
                  <a:cubicBezTo>
                    <a:pt x="493" y="609"/>
                    <a:pt x="612" y="494"/>
                    <a:pt x="753" y="494"/>
                  </a:cubicBezTo>
                  <a:lnTo>
                    <a:pt x="5785" y="494"/>
                  </a:lnTo>
                  <a:cubicBezTo>
                    <a:pt x="5805" y="494"/>
                    <a:pt x="5821" y="487"/>
                    <a:pt x="5835" y="477"/>
                  </a:cubicBezTo>
                  <a:cubicBezTo>
                    <a:pt x="6052" y="260"/>
                    <a:pt x="5904" y="1"/>
                    <a:pt x="5696" y="1"/>
                  </a:cubicBezTo>
                  <a:close/>
                </a:path>
              </a:pathLst>
            </a:custGeom>
            <a:solidFill>
              <a:srgbClr val="886F51"/>
            </a:solidFill>
            <a:ln>
              <a:noFill/>
            </a:ln>
          </p:spPr>
          <p:txBody>
            <a:bodyPr spcFirstLastPara="1" wrap="square" lIns="121900" tIns="121900" rIns="121900" bIns="121900" anchor="ctr" anchorCtr="0">
              <a:noAutofit/>
            </a:bodyPr>
            <a:lstStyle/>
            <a:p>
              <a:pPr defTabSz="1219080">
                <a:defRPr/>
              </a:pPr>
              <a:endParaRPr sz="2400" kern="0">
                <a:solidFill>
                  <a:srgbClr val="3C3C3C"/>
                </a:solidFill>
                <a:cs typeface="Arial"/>
                <a:sym typeface="Arial"/>
              </a:endParaRPr>
            </a:p>
          </p:txBody>
        </p:sp>
        <p:sp>
          <p:nvSpPr>
            <p:cNvPr id="32" name="Google Shape;3641;p43">
              <a:extLst>
                <a:ext uri="{FF2B5EF4-FFF2-40B4-BE49-F238E27FC236}">
                  <a16:creationId xmlns:a16="http://schemas.microsoft.com/office/drawing/2014/main" id="{834A0E40-7663-EBF1-FA76-ED581A6F89FC}"/>
                </a:ext>
              </a:extLst>
            </p:cNvPr>
            <p:cNvSpPr/>
            <p:nvPr/>
          </p:nvSpPr>
          <p:spPr>
            <a:xfrm>
              <a:off x="5509650" y="2519125"/>
              <a:ext cx="232375" cy="39750"/>
            </a:xfrm>
            <a:custGeom>
              <a:avLst/>
              <a:gdLst/>
              <a:ahLst/>
              <a:cxnLst/>
              <a:rect l="l" t="t" r="r" b="b"/>
              <a:pathLst>
                <a:path w="9295" h="1590" extrusionOk="0">
                  <a:moveTo>
                    <a:pt x="9054" y="1"/>
                  </a:moveTo>
                  <a:cubicBezTo>
                    <a:pt x="9052" y="1"/>
                    <a:pt x="9050" y="1"/>
                    <a:pt x="9048" y="1"/>
                  </a:cubicBezTo>
                  <a:cubicBezTo>
                    <a:pt x="8910" y="1"/>
                    <a:pt x="8798" y="113"/>
                    <a:pt x="8795" y="251"/>
                  </a:cubicBezTo>
                  <a:lnTo>
                    <a:pt x="8795" y="862"/>
                  </a:lnTo>
                  <a:cubicBezTo>
                    <a:pt x="8792" y="984"/>
                    <a:pt x="8699" y="1083"/>
                    <a:pt x="8581" y="1096"/>
                  </a:cubicBezTo>
                  <a:lnTo>
                    <a:pt x="254" y="1096"/>
                  </a:lnTo>
                  <a:cubicBezTo>
                    <a:pt x="246" y="1095"/>
                    <a:pt x="239" y="1095"/>
                    <a:pt x="231" y="1095"/>
                  </a:cubicBezTo>
                  <a:cubicBezTo>
                    <a:pt x="106" y="1095"/>
                    <a:pt x="0" y="1199"/>
                    <a:pt x="4" y="1329"/>
                  </a:cubicBezTo>
                  <a:cubicBezTo>
                    <a:pt x="7" y="1468"/>
                    <a:pt x="115" y="1583"/>
                    <a:pt x="254" y="1589"/>
                  </a:cubicBezTo>
                  <a:lnTo>
                    <a:pt x="8581" y="1589"/>
                  </a:lnTo>
                  <a:cubicBezTo>
                    <a:pt x="8976" y="1583"/>
                    <a:pt x="9295" y="1257"/>
                    <a:pt x="9288" y="862"/>
                  </a:cubicBezTo>
                  <a:lnTo>
                    <a:pt x="9288" y="251"/>
                  </a:lnTo>
                  <a:cubicBezTo>
                    <a:pt x="9295" y="115"/>
                    <a:pt x="9189" y="1"/>
                    <a:pt x="9054" y="1"/>
                  </a:cubicBezTo>
                  <a:close/>
                </a:path>
              </a:pathLst>
            </a:custGeom>
            <a:solidFill>
              <a:srgbClr val="886F51"/>
            </a:solidFill>
            <a:ln>
              <a:noFill/>
            </a:ln>
          </p:spPr>
          <p:txBody>
            <a:bodyPr spcFirstLastPara="1" wrap="square" lIns="121900" tIns="121900" rIns="121900" bIns="121900" anchor="ctr" anchorCtr="0">
              <a:noAutofit/>
            </a:bodyPr>
            <a:lstStyle/>
            <a:p>
              <a:pPr defTabSz="1219080">
                <a:defRPr/>
              </a:pPr>
              <a:endParaRPr sz="2400" kern="0">
                <a:solidFill>
                  <a:srgbClr val="3C3C3C"/>
                </a:solidFill>
                <a:cs typeface="Arial"/>
                <a:sym typeface="Arial"/>
              </a:endParaRPr>
            </a:p>
          </p:txBody>
        </p:sp>
        <p:sp>
          <p:nvSpPr>
            <p:cNvPr id="33" name="Google Shape;3642;p43">
              <a:extLst>
                <a:ext uri="{FF2B5EF4-FFF2-40B4-BE49-F238E27FC236}">
                  <a16:creationId xmlns:a16="http://schemas.microsoft.com/office/drawing/2014/main" id="{60D4A05F-B26A-B850-6468-F3BC8AE69FB6}"/>
                </a:ext>
              </a:extLst>
            </p:cNvPr>
            <p:cNvSpPr/>
            <p:nvPr/>
          </p:nvSpPr>
          <p:spPr>
            <a:xfrm>
              <a:off x="5510150" y="2524975"/>
              <a:ext cx="69250" cy="12350"/>
            </a:xfrm>
            <a:custGeom>
              <a:avLst/>
              <a:gdLst/>
              <a:ahLst/>
              <a:cxnLst/>
              <a:rect l="l" t="t" r="r" b="b"/>
              <a:pathLst>
                <a:path w="2770" h="494" extrusionOk="0">
                  <a:moveTo>
                    <a:pt x="257" y="0"/>
                  </a:moveTo>
                  <a:cubicBezTo>
                    <a:pt x="122" y="0"/>
                    <a:pt x="13" y="104"/>
                    <a:pt x="3" y="240"/>
                  </a:cubicBezTo>
                  <a:cubicBezTo>
                    <a:pt x="0" y="379"/>
                    <a:pt x="112" y="494"/>
                    <a:pt x="250" y="494"/>
                  </a:cubicBezTo>
                  <a:lnTo>
                    <a:pt x="2506" y="494"/>
                  </a:lnTo>
                  <a:cubicBezTo>
                    <a:pt x="2644" y="494"/>
                    <a:pt x="2756" y="388"/>
                    <a:pt x="2766" y="254"/>
                  </a:cubicBezTo>
                  <a:cubicBezTo>
                    <a:pt x="2769" y="114"/>
                    <a:pt x="2661" y="0"/>
                    <a:pt x="2525" y="0"/>
                  </a:cubicBezTo>
                  <a:cubicBezTo>
                    <a:pt x="2523" y="0"/>
                    <a:pt x="2521" y="0"/>
                    <a:pt x="2519" y="0"/>
                  </a:cubicBezTo>
                  <a:lnTo>
                    <a:pt x="263" y="0"/>
                  </a:lnTo>
                  <a:cubicBezTo>
                    <a:pt x="261" y="0"/>
                    <a:pt x="259" y="0"/>
                    <a:pt x="257" y="0"/>
                  </a:cubicBezTo>
                  <a:close/>
                </a:path>
              </a:pathLst>
            </a:custGeom>
            <a:solidFill>
              <a:srgbClr val="886F51"/>
            </a:solidFill>
            <a:ln>
              <a:noFill/>
            </a:ln>
          </p:spPr>
          <p:txBody>
            <a:bodyPr spcFirstLastPara="1" wrap="square" lIns="121900" tIns="121900" rIns="121900" bIns="121900" anchor="ctr" anchorCtr="0">
              <a:noAutofit/>
            </a:bodyPr>
            <a:lstStyle/>
            <a:p>
              <a:pPr defTabSz="1219080">
                <a:defRPr/>
              </a:pPr>
              <a:endParaRPr sz="2400" kern="0">
                <a:solidFill>
                  <a:srgbClr val="3C3C3C"/>
                </a:solidFill>
                <a:cs typeface="Arial"/>
                <a:sym typeface="Arial"/>
              </a:endParaRPr>
            </a:p>
          </p:txBody>
        </p:sp>
        <p:sp>
          <p:nvSpPr>
            <p:cNvPr id="34" name="Google Shape;3643;p43">
              <a:extLst>
                <a:ext uri="{FF2B5EF4-FFF2-40B4-BE49-F238E27FC236}">
                  <a16:creationId xmlns:a16="http://schemas.microsoft.com/office/drawing/2014/main" id="{A50FD8D3-F1E9-C96F-C683-1F695FD4A0BE}"/>
                </a:ext>
              </a:extLst>
            </p:cNvPr>
            <p:cNvSpPr/>
            <p:nvPr/>
          </p:nvSpPr>
          <p:spPr>
            <a:xfrm>
              <a:off x="5589575" y="2524975"/>
              <a:ext cx="133550" cy="12350"/>
            </a:xfrm>
            <a:custGeom>
              <a:avLst/>
              <a:gdLst/>
              <a:ahLst/>
              <a:cxnLst/>
              <a:rect l="l" t="t" r="r" b="b"/>
              <a:pathLst>
                <a:path w="5342" h="494" extrusionOk="0">
                  <a:moveTo>
                    <a:pt x="257" y="0"/>
                  </a:moveTo>
                  <a:cubicBezTo>
                    <a:pt x="122" y="0"/>
                    <a:pt x="10" y="104"/>
                    <a:pt x="3" y="240"/>
                  </a:cubicBezTo>
                  <a:cubicBezTo>
                    <a:pt x="0" y="379"/>
                    <a:pt x="112" y="494"/>
                    <a:pt x="250" y="494"/>
                  </a:cubicBezTo>
                  <a:lnTo>
                    <a:pt x="5078" y="494"/>
                  </a:lnTo>
                  <a:cubicBezTo>
                    <a:pt x="5213" y="494"/>
                    <a:pt x="5328" y="388"/>
                    <a:pt x="5338" y="254"/>
                  </a:cubicBezTo>
                  <a:cubicBezTo>
                    <a:pt x="5341" y="114"/>
                    <a:pt x="5233" y="0"/>
                    <a:pt x="5097" y="0"/>
                  </a:cubicBezTo>
                  <a:cubicBezTo>
                    <a:pt x="5095" y="0"/>
                    <a:pt x="5093" y="0"/>
                    <a:pt x="5091" y="0"/>
                  </a:cubicBezTo>
                  <a:lnTo>
                    <a:pt x="263" y="0"/>
                  </a:lnTo>
                  <a:cubicBezTo>
                    <a:pt x="261" y="0"/>
                    <a:pt x="259" y="0"/>
                    <a:pt x="257" y="0"/>
                  </a:cubicBezTo>
                  <a:close/>
                </a:path>
              </a:pathLst>
            </a:custGeom>
            <a:solidFill>
              <a:srgbClr val="886F51"/>
            </a:solidFill>
            <a:ln>
              <a:noFill/>
            </a:ln>
          </p:spPr>
          <p:txBody>
            <a:bodyPr spcFirstLastPara="1" wrap="square" lIns="121900" tIns="121900" rIns="121900" bIns="121900" anchor="ctr" anchorCtr="0">
              <a:noAutofit/>
            </a:bodyPr>
            <a:lstStyle/>
            <a:p>
              <a:pPr defTabSz="1219080">
                <a:defRPr/>
              </a:pPr>
              <a:endParaRPr sz="2400" kern="0">
                <a:solidFill>
                  <a:srgbClr val="3C3C3C"/>
                </a:solidFill>
                <a:cs typeface="Arial"/>
                <a:sym typeface="Arial"/>
              </a:endParaRPr>
            </a:p>
          </p:txBody>
        </p:sp>
        <p:sp>
          <p:nvSpPr>
            <p:cNvPr id="35" name="Google Shape;3644;p43">
              <a:extLst>
                <a:ext uri="{FF2B5EF4-FFF2-40B4-BE49-F238E27FC236}">
                  <a16:creationId xmlns:a16="http://schemas.microsoft.com/office/drawing/2014/main" id="{C51759CB-A3AF-40B2-18C5-0422E784E294}"/>
                </a:ext>
              </a:extLst>
            </p:cNvPr>
            <p:cNvSpPr/>
            <p:nvPr/>
          </p:nvSpPr>
          <p:spPr>
            <a:xfrm>
              <a:off x="5644150" y="2154975"/>
              <a:ext cx="249825" cy="320600"/>
            </a:xfrm>
            <a:custGeom>
              <a:avLst/>
              <a:gdLst/>
              <a:ahLst/>
              <a:cxnLst/>
              <a:rect l="l" t="t" r="r" b="b"/>
              <a:pathLst>
                <a:path w="9993" h="12824" extrusionOk="0">
                  <a:moveTo>
                    <a:pt x="8778" y="0"/>
                  </a:moveTo>
                  <a:cubicBezTo>
                    <a:pt x="8776" y="0"/>
                    <a:pt x="8774" y="0"/>
                    <a:pt x="8772" y="0"/>
                  </a:cubicBezTo>
                  <a:lnTo>
                    <a:pt x="1382" y="0"/>
                  </a:lnTo>
                  <a:cubicBezTo>
                    <a:pt x="1380" y="0"/>
                    <a:pt x="1378" y="0"/>
                    <a:pt x="1376" y="0"/>
                  </a:cubicBezTo>
                  <a:cubicBezTo>
                    <a:pt x="616" y="0"/>
                    <a:pt x="1" y="617"/>
                    <a:pt x="1" y="1378"/>
                  </a:cubicBezTo>
                  <a:lnTo>
                    <a:pt x="1" y="11442"/>
                  </a:lnTo>
                  <a:cubicBezTo>
                    <a:pt x="1" y="11650"/>
                    <a:pt x="47" y="11857"/>
                    <a:pt x="139" y="12044"/>
                  </a:cubicBezTo>
                  <a:cubicBezTo>
                    <a:pt x="369" y="12518"/>
                    <a:pt x="849" y="12824"/>
                    <a:pt x="1379" y="12824"/>
                  </a:cubicBezTo>
                  <a:lnTo>
                    <a:pt x="8772" y="12824"/>
                  </a:lnTo>
                  <a:cubicBezTo>
                    <a:pt x="9447" y="12824"/>
                    <a:pt x="9989" y="12281"/>
                    <a:pt x="9989" y="11607"/>
                  </a:cubicBezTo>
                  <a:lnTo>
                    <a:pt x="9989" y="10660"/>
                  </a:lnTo>
                  <a:cubicBezTo>
                    <a:pt x="9989" y="10660"/>
                    <a:pt x="9878" y="10410"/>
                    <a:pt x="9739" y="10410"/>
                  </a:cubicBezTo>
                  <a:cubicBezTo>
                    <a:pt x="9737" y="10410"/>
                    <a:pt x="9736" y="10410"/>
                    <a:pt x="9734" y="10410"/>
                  </a:cubicBezTo>
                  <a:cubicBezTo>
                    <a:pt x="9598" y="10410"/>
                    <a:pt x="9490" y="10523"/>
                    <a:pt x="9496" y="10660"/>
                  </a:cubicBezTo>
                  <a:lnTo>
                    <a:pt x="9496" y="11613"/>
                  </a:lnTo>
                  <a:cubicBezTo>
                    <a:pt x="9489" y="12008"/>
                    <a:pt x="9167" y="12327"/>
                    <a:pt x="8772" y="12334"/>
                  </a:cubicBezTo>
                  <a:lnTo>
                    <a:pt x="1366" y="12334"/>
                  </a:lnTo>
                  <a:cubicBezTo>
                    <a:pt x="1027" y="12330"/>
                    <a:pt x="721" y="12136"/>
                    <a:pt x="573" y="11834"/>
                  </a:cubicBezTo>
                  <a:cubicBezTo>
                    <a:pt x="290" y="11248"/>
                    <a:pt x="718" y="10571"/>
                    <a:pt x="1366" y="10571"/>
                  </a:cubicBezTo>
                  <a:lnTo>
                    <a:pt x="1366" y="10564"/>
                  </a:lnTo>
                  <a:lnTo>
                    <a:pt x="8792" y="10564"/>
                  </a:lnTo>
                  <a:cubicBezTo>
                    <a:pt x="9262" y="10564"/>
                    <a:pt x="9697" y="10291"/>
                    <a:pt x="9963" y="9778"/>
                  </a:cubicBezTo>
                  <a:cubicBezTo>
                    <a:pt x="9983" y="9742"/>
                    <a:pt x="9993" y="9703"/>
                    <a:pt x="9993" y="9660"/>
                  </a:cubicBezTo>
                  <a:lnTo>
                    <a:pt x="9993" y="3223"/>
                  </a:lnTo>
                  <a:cubicBezTo>
                    <a:pt x="9989" y="3210"/>
                    <a:pt x="9986" y="3197"/>
                    <a:pt x="9976" y="3187"/>
                  </a:cubicBezTo>
                  <a:cubicBezTo>
                    <a:pt x="9900" y="3106"/>
                    <a:pt x="9819" y="3072"/>
                    <a:pt x="9744" y="3072"/>
                  </a:cubicBezTo>
                  <a:cubicBezTo>
                    <a:pt x="9609" y="3072"/>
                    <a:pt x="9499" y="3184"/>
                    <a:pt x="9499" y="3322"/>
                  </a:cubicBezTo>
                  <a:lnTo>
                    <a:pt x="9499" y="9351"/>
                  </a:lnTo>
                  <a:cubicBezTo>
                    <a:pt x="9499" y="9647"/>
                    <a:pt x="9318" y="9910"/>
                    <a:pt x="9045" y="10018"/>
                  </a:cubicBezTo>
                  <a:cubicBezTo>
                    <a:pt x="8960" y="10054"/>
                    <a:pt x="8871" y="10071"/>
                    <a:pt x="8779" y="10071"/>
                  </a:cubicBezTo>
                  <a:lnTo>
                    <a:pt x="1376" y="10071"/>
                  </a:lnTo>
                  <a:cubicBezTo>
                    <a:pt x="1053" y="10071"/>
                    <a:pt x="741" y="10183"/>
                    <a:pt x="494" y="10390"/>
                  </a:cubicBezTo>
                  <a:lnTo>
                    <a:pt x="494" y="1372"/>
                  </a:lnTo>
                  <a:cubicBezTo>
                    <a:pt x="494" y="885"/>
                    <a:pt x="889" y="490"/>
                    <a:pt x="1376" y="490"/>
                  </a:cubicBezTo>
                  <a:lnTo>
                    <a:pt x="9239" y="490"/>
                  </a:lnTo>
                  <a:cubicBezTo>
                    <a:pt x="9381" y="490"/>
                    <a:pt x="9496" y="605"/>
                    <a:pt x="9499" y="750"/>
                  </a:cubicBezTo>
                  <a:lnTo>
                    <a:pt x="9499" y="2559"/>
                  </a:lnTo>
                  <a:cubicBezTo>
                    <a:pt x="9496" y="2585"/>
                    <a:pt x="9509" y="2608"/>
                    <a:pt x="9529" y="2628"/>
                  </a:cubicBezTo>
                  <a:cubicBezTo>
                    <a:pt x="9600" y="2697"/>
                    <a:pt x="9676" y="2726"/>
                    <a:pt x="9745" y="2726"/>
                  </a:cubicBezTo>
                  <a:cubicBezTo>
                    <a:pt x="9881" y="2726"/>
                    <a:pt x="9993" y="2614"/>
                    <a:pt x="9993" y="2477"/>
                  </a:cubicBezTo>
                  <a:lnTo>
                    <a:pt x="9993" y="1214"/>
                  </a:lnTo>
                  <a:cubicBezTo>
                    <a:pt x="9989" y="545"/>
                    <a:pt x="9450" y="0"/>
                    <a:pt x="8778" y="0"/>
                  </a:cubicBezTo>
                  <a:close/>
                </a:path>
              </a:pathLst>
            </a:custGeom>
            <a:solidFill>
              <a:srgbClr val="886F51"/>
            </a:solidFill>
            <a:ln>
              <a:noFill/>
            </a:ln>
          </p:spPr>
          <p:txBody>
            <a:bodyPr spcFirstLastPara="1" wrap="square" lIns="121900" tIns="121900" rIns="121900" bIns="121900" anchor="ctr" anchorCtr="0">
              <a:noAutofit/>
            </a:bodyPr>
            <a:lstStyle/>
            <a:p>
              <a:pPr defTabSz="1219080">
                <a:defRPr/>
              </a:pPr>
              <a:endParaRPr sz="2400" kern="0">
                <a:solidFill>
                  <a:srgbClr val="3C3C3C"/>
                </a:solidFill>
                <a:cs typeface="Arial"/>
                <a:sym typeface="Arial"/>
              </a:endParaRPr>
            </a:p>
          </p:txBody>
        </p:sp>
        <p:sp>
          <p:nvSpPr>
            <p:cNvPr id="36" name="Google Shape;3645;p43">
              <a:extLst>
                <a:ext uri="{FF2B5EF4-FFF2-40B4-BE49-F238E27FC236}">
                  <a16:creationId xmlns:a16="http://schemas.microsoft.com/office/drawing/2014/main" id="{724472FA-FA26-85DF-880D-75B4FDDB74E3}"/>
                </a:ext>
              </a:extLst>
            </p:cNvPr>
            <p:cNvSpPr/>
            <p:nvPr/>
          </p:nvSpPr>
          <p:spPr>
            <a:xfrm>
              <a:off x="5666525" y="2422600"/>
              <a:ext cx="207875" cy="32425"/>
            </a:xfrm>
            <a:custGeom>
              <a:avLst/>
              <a:gdLst/>
              <a:ahLst/>
              <a:cxnLst/>
              <a:rect l="l" t="t" r="r" b="b"/>
              <a:pathLst>
                <a:path w="8315" h="1297" extrusionOk="0">
                  <a:moveTo>
                    <a:pt x="8068" y="1"/>
                  </a:moveTo>
                  <a:cubicBezTo>
                    <a:pt x="7933" y="1"/>
                    <a:pt x="7822" y="109"/>
                    <a:pt x="7822" y="247"/>
                  </a:cubicBezTo>
                  <a:lnTo>
                    <a:pt x="7822" y="737"/>
                  </a:lnTo>
                  <a:cubicBezTo>
                    <a:pt x="7822" y="774"/>
                    <a:pt x="7792" y="803"/>
                    <a:pt x="7756" y="803"/>
                  </a:cubicBezTo>
                  <a:lnTo>
                    <a:pt x="277" y="803"/>
                  </a:lnTo>
                  <a:cubicBezTo>
                    <a:pt x="247" y="803"/>
                    <a:pt x="221" y="813"/>
                    <a:pt x="201" y="836"/>
                  </a:cubicBezTo>
                  <a:cubicBezTo>
                    <a:pt x="0" y="1046"/>
                    <a:pt x="149" y="1296"/>
                    <a:pt x="352" y="1296"/>
                  </a:cubicBezTo>
                  <a:lnTo>
                    <a:pt x="8055" y="1296"/>
                  </a:lnTo>
                  <a:cubicBezTo>
                    <a:pt x="8200" y="1296"/>
                    <a:pt x="8315" y="1181"/>
                    <a:pt x="8315" y="1037"/>
                  </a:cubicBezTo>
                  <a:lnTo>
                    <a:pt x="8315" y="247"/>
                  </a:lnTo>
                  <a:cubicBezTo>
                    <a:pt x="8315" y="112"/>
                    <a:pt x="8203" y="1"/>
                    <a:pt x="8068" y="1"/>
                  </a:cubicBezTo>
                  <a:close/>
                </a:path>
              </a:pathLst>
            </a:custGeom>
            <a:solidFill>
              <a:srgbClr val="886F51"/>
            </a:solidFill>
            <a:ln>
              <a:noFill/>
            </a:ln>
          </p:spPr>
          <p:txBody>
            <a:bodyPr spcFirstLastPara="1" wrap="square" lIns="121900" tIns="121900" rIns="121900" bIns="121900" anchor="ctr" anchorCtr="0">
              <a:noAutofit/>
            </a:bodyPr>
            <a:lstStyle/>
            <a:p>
              <a:pPr defTabSz="1219080">
                <a:defRPr/>
              </a:pPr>
              <a:endParaRPr sz="2400" kern="0">
                <a:solidFill>
                  <a:srgbClr val="3C3C3C"/>
                </a:solidFill>
                <a:cs typeface="Arial"/>
                <a:sym typeface="Arial"/>
              </a:endParaRPr>
            </a:p>
          </p:txBody>
        </p:sp>
        <p:sp>
          <p:nvSpPr>
            <p:cNvPr id="37" name="Google Shape;3646;p43">
              <a:extLst>
                <a:ext uri="{FF2B5EF4-FFF2-40B4-BE49-F238E27FC236}">
                  <a16:creationId xmlns:a16="http://schemas.microsoft.com/office/drawing/2014/main" id="{CB795AC7-7A5E-24EB-F0C3-0E35C2E59238}"/>
                </a:ext>
              </a:extLst>
            </p:cNvPr>
            <p:cNvSpPr/>
            <p:nvPr/>
          </p:nvSpPr>
          <p:spPr>
            <a:xfrm>
              <a:off x="5730325" y="2233075"/>
              <a:ext cx="105350" cy="12375"/>
            </a:xfrm>
            <a:custGeom>
              <a:avLst/>
              <a:gdLst/>
              <a:ahLst/>
              <a:cxnLst/>
              <a:rect l="l" t="t" r="r" b="b"/>
              <a:pathLst>
                <a:path w="4214" h="495" extrusionOk="0">
                  <a:moveTo>
                    <a:pt x="270" y="1"/>
                  </a:moveTo>
                  <a:cubicBezTo>
                    <a:pt x="145" y="1"/>
                    <a:pt x="37" y="92"/>
                    <a:pt x="20" y="218"/>
                  </a:cubicBezTo>
                  <a:cubicBezTo>
                    <a:pt x="1" y="363"/>
                    <a:pt x="119" y="494"/>
                    <a:pt x="267" y="494"/>
                  </a:cubicBezTo>
                  <a:lnTo>
                    <a:pt x="3941" y="494"/>
                  </a:lnTo>
                  <a:cubicBezTo>
                    <a:pt x="4066" y="494"/>
                    <a:pt x="4174" y="402"/>
                    <a:pt x="4194" y="277"/>
                  </a:cubicBezTo>
                  <a:cubicBezTo>
                    <a:pt x="4214" y="131"/>
                    <a:pt x="4098" y="1"/>
                    <a:pt x="3953" y="1"/>
                  </a:cubicBezTo>
                  <a:cubicBezTo>
                    <a:pt x="3951" y="1"/>
                    <a:pt x="3949" y="1"/>
                    <a:pt x="3947" y="1"/>
                  </a:cubicBezTo>
                  <a:lnTo>
                    <a:pt x="277" y="1"/>
                  </a:lnTo>
                  <a:cubicBezTo>
                    <a:pt x="275" y="1"/>
                    <a:pt x="273" y="1"/>
                    <a:pt x="270" y="1"/>
                  </a:cubicBezTo>
                  <a:close/>
                </a:path>
              </a:pathLst>
            </a:custGeom>
            <a:solidFill>
              <a:srgbClr val="886F51"/>
            </a:solidFill>
            <a:ln>
              <a:noFill/>
            </a:ln>
          </p:spPr>
          <p:txBody>
            <a:bodyPr spcFirstLastPara="1" wrap="square" lIns="121900" tIns="121900" rIns="121900" bIns="121900" anchor="ctr" anchorCtr="0">
              <a:noAutofit/>
            </a:bodyPr>
            <a:lstStyle/>
            <a:p>
              <a:pPr defTabSz="1219080">
                <a:defRPr/>
              </a:pPr>
              <a:endParaRPr sz="2400" kern="0">
                <a:solidFill>
                  <a:srgbClr val="3C3C3C"/>
                </a:solidFill>
                <a:cs typeface="Arial"/>
                <a:sym typeface="Arial"/>
              </a:endParaRPr>
            </a:p>
          </p:txBody>
        </p:sp>
        <p:sp>
          <p:nvSpPr>
            <p:cNvPr id="38" name="Google Shape;3647;p43">
              <a:extLst>
                <a:ext uri="{FF2B5EF4-FFF2-40B4-BE49-F238E27FC236}">
                  <a16:creationId xmlns:a16="http://schemas.microsoft.com/office/drawing/2014/main" id="{E403AADF-6281-471D-B5A2-1923FFC7754A}"/>
                </a:ext>
              </a:extLst>
            </p:cNvPr>
            <p:cNvSpPr/>
            <p:nvPr/>
          </p:nvSpPr>
          <p:spPr>
            <a:xfrm>
              <a:off x="5730325" y="2258725"/>
              <a:ext cx="105200" cy="12375"/>
            </a:xfrm>
            <a:custGeom>
              <a:avLst/>
              <a:gdLst/>
              <a:ahLst/>
              <a:cxnLst/>
              <a:rect l="l" t="t" r="r" b="b"/>
              <a:pathLst>
                <a:path w="4208" h="495" extrusionOk="0">
                  <a:moveTo>
                    <a:pt x="271" y="1"/>
                  </a:moveTo>
                  <a:cubicBezTo>
                    <a:pt x="145" y="1"/>
                    <a:pt x="40" y="95"/>
                    <a:pt x="20" y="218"/>
                  </a:cubicBezTo>
                  <a:cubicBezTo>
                    <a:pt x="1" y="366"/>
                    <a:pt x="119" y="494"/>
                    <a:pt x="267" y="494"/>
                  </a:cubicBezTo>
                  <a:lnTo>
                    <a:pt x="3934" y="494"/>
                  </a:lnTo>
                  <a:cubicBezTo>
                    <a:pt x="3936" y="494"/>
                    <a:pt x="3939" y="494"/>
                    <a:pt x="3941" y="494"/>
                  </a:cubicBezTo>
                  <a:cubicBezTo>
                    <a:pt x="4066" y="494"/>
                    <a:pt x="4171" y="400"/>
                    <a:pt x="4191" y="277"/>
                  </a:cubicBezTo>
                  <a:cubicBezTo>
                    <a:pt x="4207" y="129"/>
                    <a:pt x="4092" y="1"/>
                    <a:pt x="3944" y="1"/>
                  </a:cubicBezTo>
                  <a:lnTo>
                    <a:pt x="277" y="1"/>
                  </a:lnTo>
                  <a:cubicBezTo>
                    <a:pt x="275" y="1"/>
                    <a:pt x="273" y="1"/>
                    <a:pt x="271" y="1"/>
                  </a:cubicBezTo>
                  <a:close/>
                </a:path>
              </a:pathLst>
            </a:custGeom>
            <a:solidFill>
              <a:srgbClr val="886F51"/>
            </a:solidFill>
            <a:ln>
              <a:noFill/>
            </a:ln>
          </p:spPr>
          <p:txBody>
            <a:bodyPr spcFirstLastPara="1" wrap="square" lIns="121900" tIns="121900" rIns="121900" bIns="121900" anchor="ctr" anchorCtr="0">
              <a:noAutofit/>
            </a:bodyPr>
            <a:lstStyle/>
            <a:p>
              <a:pPr defTabSz="1219080">
                <a:defRPr/>
              </a:pPr>
              <a:endParaRPr sz="2400" kern="0">
                <a:solidFill>
                  <a:srgbClr val="3C3C3C"/>
                </a:solidFill>
                <a:cs typeface="Arial"/>
                <a:sym typeface="Arial"/>
              </a:endParaRPr>
            </a:p>
          </p:txBody>
        </p:sp>
      </p:grpSp>
      <p:grpSp>
        <p:nvGrpSpPr>
          <p:cNvPr id="39" name="Google Shape;3648;p43">
            <a:extLst>
              <a:ext uri="{FF2B5EF4-FFF2-40B4-BE49-F238E27FC236}">
                <a16:creationId xmlns:a16="http://schemas.microsoft.com/office/drawing/2014/main" id="{7DD2A322-C396-5721-2962-CC7488763679}"/>
              </a:ext>
            </a:extLst>
          </p:cNvPr>
          <p:cNvGrpSpPr/>
          <p:nvPr/>
        </p:nvGrpSpPr>
        <p:grpSpPr>
          <a:xfrm>
            <a:off x="4156520" y="3514201"/>
            <a:ext cx="454184" cy="412963"/>
            <a:chOff x="4731725" y="2173975"/>
            <a:chExt cx="421425" cy="383225"/>
          </a:xfrm>
        </p:grpSpPr>
        <p:sp>
          <p:nvSpPr>
            <p:cNvPr id="40" name="Google Shape;3649;p43">
              <a:extLst>
                <a:ext uri="{FF2B5EF4-FFF2-40B4-BE49-F238E27FC236}">
                  <a16:creationId xmlns:a16="http://schemas.microsoft.com/office/drawing/2014/main" id="{1FA2C280-0002-090B-1423-CC0CC90ED84F}"/>
                </a:ext>
              </a:extLst>
            </p:cNvPr>
            <p:cNvSpPr/>
            <p:nvPr/>
          </p:nvSpPr>
          <p:spPr>
            <a:xfrm>
              <a:off x="4731725" y="2229550"/>
              <a:ext cx="52650" cy="263125"/>
            </a:xfrm>
            <a:custGeom>
              <a:avLst/>
              <a:gdLst/>
              <a:ahLst/>
              <a:cxnLst/>
              <a:rect l="l" t="t" r="r" b="b"/>
              <a:pathLst>
                <a:path w="2106" h="10525" extrusionOk="0">
                  <a:moveTo>
                    <a:pt x="260" y="0"/>
                  </a:moveTo>
                  <a:cubicBezTo>
                    <a:pt x="258" y="0"/>
                    <a:pt x="256" y="0"/>
                    <a:pt x="254" y="0"/>
                  </a:cubicBezTo>
                  <a:cubicBezTo>
                    <a:pt x="116" y="0"/>
                    <a:pt x="4" y="112"/>
                    <a:pt x="4" y="250"/>
                  </a:cubicBezTo>
                  <a:lnTo>
                    <a:pt x="4" y="9541"/>
                  </a:lnTo>
                  <a:cubicBezTo>
                    <a:pt x="1" y="10085"/>
                    <a:pt x="442" y="10525"/>
                    <a:pt x="985" y="10525"/>
                  </a:cubicBezTo>
                  <a:cubicBezTo>
                    <a:pt x="987" y="10525"/>
                    <a:pt x="989" y="10525"/>
                    <a:pt x="991" y="10525"/>
                  </a:cubicBezTo>
                  <a:lnTo>
                    <a:pt x="1853" y="10525"/>
                  </a:lnTo>
                  <a:cubicBezTo>
                    <a:pt x="1855" y="10525"/>
                    <a:pt x="1857" y="10525"/>
                    <a:pt x="1859" y="10525"/>
                  </a:cubicBezTo>
                  <a:cubicBezTo>
                    <a:pt x="1994" y="10525"/>
                    <a:pt x="2106" y="10414"/>
                    <a:pt x="2103" y="10278"/>
                  </a:cubicBezTo>
                  <a:cubicBezTo>
                    <a:pt x="2103" y="10140"/>
                    <a:pt x="1991" y="10028"/>
                    <a:pt x="1853" y="10028"/>
                  </a:cubicBezTo>
                  <a:lnTo>
                    <a:pt x="1853" y="10031"/>
                  </a:lnTo>
                  <a:lnTo>
                    <a:pt x="991" y="10031"/>
                  </a:lnTo>
                  <a:cubicBezTo>
                    <a:pt x="721" y="10028"/>
                    <a:pt x="501" y="9811"/>
                    <a:pt x="498" y="9541"/>
                  </a:cubicBezTo>
                  <a:lnTo>
                    <a:pt x="498" y="250"/>
                  </a:lnTo>
                  <a:cubicBezTo>
                    <a:pt x="501" y="114"/>
                    <a:pt x="395" y="0"/>
                    <a:pt x="260" y="0"/>
                  </a:cubicBezTo>
                  <a:close/>
                </a:path>
              </a:pathLst>
            </a:custGeom>
            <a:solidFill>
              <a:srgbClr val="C09560"/>
            </a:solidFill>
            <a:ln>
              <a:noFill/>
            </a:ln>
          </p:spPr>
          <p:txBody>
            <a:bodyPr spcFirstLastPara="1" wrap="square" lIns="121900" tIns="121900" rIns="121900" bIns="121900" anchor="ctr" anchorCtr="0">
              <a:noAutofit/>
            </a:bodyPr>
            <a:lstStyle/>
            <a:p>
              <a:pPr defTabSz="1219080">
                <a:defRPr/>
              </a:pPr>
              <a:endParaRPr sz="2400" kern="0">
                <a:solidFill>
                  <a:srgbClr val="3C3C3C"/>
                </a:solidFill>
                <a:cs typeface="Arial"/>
                <a:sym typeface="Arial"/>
              </a:endParaRPr>
            </a:p>
          </p:txBody>
        </p:sp>
        <p:sp>
          <p:nvSpPr>
            <p:cNvPr id="41" name="Google Shape;3650;p43">
              <a:extLst>
                <a:ext uri="{FF2B5EF4-FFF2-40B4-BE49-F238E27FC236}">
                  <a16:creationId xmlns:a16="http://schemas.microsoft.com/office/drawing/2014/main" id="{C6DB3B1F-A7B3-3A49-B09B-51223FC2E593}"/>
                </a:ext>
              </a:extLst>
            </p:cNvPr>
            <p:cNvSpPr/>
            <p:nvPr/>
          </p:nvSpPr>
          <p:spPr>
            <a:xfrm>
              <a:off x="4793825" y="2480325"/>
              <a:ext cx="184600" cy="12350"/>
            </a:xfrm>
            <a:custGeom>
              <a:avLst/>
              <a:gdLst/>
              <a:ahLst/>
              <a:cxnLst/>
              <a:rect l="l" t="t" r="r" b="b"/>
              <a:pathLst>
                <a:path w="7384" h="494" extrusionOk="0">
                  <a:moveTo>
                    <a:pt x="257" y="0"/>
                  </a:moveTo>
                  <a:cubicBezTo>
                    <a:pt x="122" y="0"/>
                    <a:pt x="13" y="104"/>
                    <a:pt x="3" y="241"/>
                  </a:cubicBezTo>
                  <a:cubicBezTo>
                    <a:pt x="0" y="379"/>
                    <a:pt x="112" y="494"/>
                    <a:pt x="250" y="494"/>
                  </a:cubicBezTo>
                  <a:lnTo>
                    <a:pt x="7137" y="494"/>
                  </a:lnTo>
                  <a:cubicBezTo>
                    <a:pt x="7275" y="494"/>
                    <a:pt x="7384" y="382"/>
                    <a:pt x="7384" y="247"/>
                  </a:cubicBezTo>
                  <a:cubicBezTo>
                    <a:pt x="7384" y="109"/>
                    <a:pt x="7275" y="0"/>
                    <a:pt x="7137" y="0"/>
                  </a:cubicBezTo>
                  <a:lnTo>
                    <a:pt x="263"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defTabSz="1219080">
                <a:defRPr/>
              </a:pPr>
              <a:endParaRPr sz="2400" kern="0">
                <a:solidFill>
                  <a:srgbClr val="3C3C3C"/>
                </a:solidFill>
                <a:cs typeface="Arial"/>
                <a:sym typeface="Arial"/>
              </a:endParaRPr>
            </a:p>
          </p:txBody>
        </p:sp>
        <p:sp>
          <p:nvSpPr>
            <p:cNvPr id="42" name="Google Shape;3651;p43">
              <a:extLst>
                <a:ext uri="{FF2B5EF4-FFF2-40B4-BE49-F238E27FC236}">
                  <a16:creationId xmlns:a16="http://schemas.microsoft.com/office/drawing/2014/main" id="{83721263-925F-1591-C708-823A9A80CB60}"/>
                </a:ext>
              </a:extLst>
            </p:cNvPr>
            <p:cNvSpPr/>
            <p:nvPr/>
          </p:nvSpPr>
          <p:spPr>
            <a:xfrm>
              <a:off x="5140800" y="2230850"/>
              <a:ext cx="12350" cy="193675"/>
            </a:xfrm>
            <a:custGeom>
              <a:avLst/>
              <a:gdLst/>
              <a:ahLst/>
              <a:cxnLst/>
              <a:rect l="l" t="t" r="r" b="b"/>
              <a:pathLst>
                <a:path w="494" h="7747" extrusionOk="0">
                  <a:moveTo>
                    <a:pt x="247" y="1"/>
                  </a:moveTo>
                  <a:cubicBezTo>
                    <a:pt x="112" y="1"/>
                    <a:pt x="0" y="109"/>
                    <a:pt x="0" y="248"/>
                  </a:cubicBezTo>
                  <a:lnTo>
                    <a:pt x="0" y="7490"/>
                  </a:lnTo>
                  <a:cubicBezTo>
                    <a:pt x="0" y="7625"/>
                    <a:pt x="105" y="7740"/>
                    <a:pt x="240" y="7746"/>
                  </a:cubicBezTo>
                  <a:cubicBezTo>
                    <a:pt x="242" y="7746"/>
                    <a:pt x="244" y="7746"/>
                    <a:pt x="246" y="7746"/>
                  </a:cubicBezTo>
                  <a:cubicBezTo>
                    <a:pt x="382" y="7746"/>
                    <a:pt x="494" y="7636"/>
                    <a:pt x="494" y="7500"/>
                  </a:cubicBezTo>
                  <a:lnTo>
                    <a:pt x="494" y="248"/>
                  </a:lnTo>
                  <a:cubicBezTo>
                    <a:pt x="494" y="113"/>
                    <a:pt x="385" y="1"/>
                    <a:pt x="247" y="1"/>
                  </a:cubicBezTo>
                  <a:close/>
                </a:path>
              </a:pathLst>
            </a:custGeom>
            <a:solidFill>
              <a:srgbClr val="C09560"/>
            </a:solidFill>
            <a:ln>
              <a:noFill/>
            </a:ln>
          </p:spPr>
          <p:txBody>
            <a:bodyPr spcFirstLastPara="1" wrap="square" lIns="121900" tIns="121900" rIns="121900" bIns="121900" anchor="ctr" anchorCtr="0">
              <a:noAutofit/>
            </a:bodyPr>
            <a:lstStyle/>
            <a:p>
              <a:pPr defTabSz="1219080">
                <a:defRPr/>
              </a:pPr>
              <a:endParaRPr sz="2400" kern="0">
                <a:solidFill>
                  <a:srgbClr val="3C3C3C"/>
                </a:solidFill>
                <a:cs typeface="Arial"/>
                <a:sym typeface="Arial"/>
              </a:endParaRPr>
            </a:p>
          </p:txBody>
        </p:sp>
        <p:sp>
          <p:nvSpPr>
            <p:cNvPr id="43" name="Google Shape;3652;p43">
              <a:extLst>
                <a:ext uri="{FF2B5EF4-FFF2-40B4-BE49-F238E27FC236}">
                  <a16:creationId xmlns:a16="http://schemas.microsoft.com/office/drawing/2014/main" id="{7BC9AF95-8F28-6C85-0BFD-C730F50013D3}"/>
                </a:ext>
              </a:extLst>
            </p:cNvPr>
            <p:cNvSpPr/>
            <p:nvPr/>
          </p:nvSpPr>
          <p:spPr>
            <a:xfrm>
              <a:off x="5046575" y="2173975"/>
              <a:ext cx="84200" cy="246100"/>
            </a:xfrm>
            <a:custGeom>
              <a:avLst/>
              <a:gdLst/>
              <a:ahLst/>
              <a:cxnLst/>
              <a:rect l="l" t="t" r="r" b="b"/>
              <a:pathLst>
                <a:path w="3368" h="9844" extrusionOk="0">
                  <a:moveTo>
                    <a:pt x="257" y="0"/>
                  </a:moveTo>
                  <a:cubicBezTo>
                    <a:pt x="115" y="13"/>
                    <a:pt x="10" y="125"/>
                    <a:pt x="7" y="263"/>
                  </a:cubicBezTo>
                  <a:cubicBezTo>
                    <a:pt x="1" y="392"/>
                    <a:pt x="104" y="498"/>
                    <a:pt x="230" y="498"/>
                  </a:cubicBezTo>
                  <a:cubicBezTo>
                    <a:pt x="239" y="498"/>
                    <a:pt x="248" y="498"/>
                    <a:pt x="257" y="497"/>
                  </a:cubicBezTo>
                  <a:lnTo>
                    <a:pt x="2375" y="497"/>
                  </a:lnTo>
                  <a:cubicBezTo>
                    <a:pt x="2648" y="510"/>
                    <a:pt x="2861" y="733"/>
                    <a:pt x="2868" y="1010"/>
                  </a:cubicBezTo>
                  <a:lnTo>
                    <a:pt x="2868" y="9594"/>
                  </a:lnTo>
                  <a:cubicBezTo>
                    <a:pt x="2868" y="9732"/>
                    <a:pt x="2980" y="9844"/>
                    <a:pt x="3118" y="9844"/>
                  </a:cubicBezTo>
                  <a:cubicBezTo>
                    <a:pt x="3120" y="9844"/>
                    <a:pt x="3122" y="9844"/>
                    <a:pt x="3124" y="9844"/>
                  </a:cubicBezTo>
                  <a:cubicBezTo>
                    <a:pt x="3259" y="9844"/>
                    <a:pt x="3368" y="9730"/>
                    <a:pt x="3361" y="9594"/>
                  </a:cubicBezTo>
                  <a:lnTo>
                    <a:pt x="3361" y="1010"/>
                  </a:lnTo>
                  <a:cubicBezTo>
                    <a:pt x="3365" y="460"/>
                    <a:pt x="2921" y="13"/>
                    <a:pt x="2375" y="13"/>
                  </a:cubicBezTo>
                  <a:lnTo>
                    <a:pt x="2375" y="0"/>
                  </a:lnTo>
                  <a:close/>
                </a:path>
              </a:pathLst>
            </a:custGeom>
            <a:solidFill>
              <a:srgbClr val="C09560"/>
            </a:solidFill>
            <a:ln>
              <a:noFill/>
            </a:ln>
          </p:spPr>
          <p:txBody>
            <a:bodyPr spcFirstLastPara="1" wrap="square" lIns="121900" tIns="121900" rIns="121900" bIns="121900" anchor="ctr" anchorCtr="0">
              <a:noAutofit/>
            </a:bodyPr>
            <a:lstStyle/>
            <a:p>
              <a:pPr defTabSz="1219080">
                <a:defRPr/>
              </a:pPr>
              <a:endParaRPr sz="2400" kern="0">
                <a:solidFill>
                  <a:srgbClr val="3C3C3C"/>
                </a:solidFill>
                <a:cs typeface="Arial"/>
                <a:sym typeface="Arial"/>
              </a:endParaRPr>
            </a:p>
          </p:txBody>
        </p:sp>
        <p:sp>
          <p:nvSpPr>
            <p:cNvPr id="44" name="Google Shape;3653;p43">
              <a:extLst>
                <a:ext uri="{FF2B5EF4-FFF2-40B4-BE49-F238E27FC236}">
                  <a16:creationId xmlns:a16="http://schemas.microsoft.com/office/drawing/2014/main" id="{15097250-E8BE-8DEC-1EFF-EC8982C3E23B}"/>
                </a:ext>
              </a:extLst>
            </p:cNvPr>
            <p:cNvSpPr/>
            <p:nvPr/>
          </p:nvSpPr>
          <p:spPr>
            <a:xfrm>
              <a:off x="4754350" y="2173975"/>
              <a:ext cx="286825" cy="296100"/>
            </a:xfrm>
            <a:custGeom>
              <a:avLst/>
              <a:gdLst/>
              <a:ahLst/>
              <a:cxnLst/>
              <a:rect l="l" t="t" r="r" b="b"/>
              <a:pathLst>
                <a:path w="11473" h="11844" extrusionOk="0">
                  <a:moveTo>
                    <a:pt x="5950" y="536"/>
                  </a:moveTo>
                  <a:cubicBezTo>
                    <a:pt x="6683" y="536"/>
                    <a:pt x="7279" y="1131"/>
                    <a:pt x="7279" y="1865"/>
                  </a:cubicBezTo>
                  <a:lnTo>
                    <a:pt x="7279" y="10932"/>
                  </a:lnTo>
                  <a:cubicBezTo>
                    <a:pt x="6936" y="10570"/>
                    <a:pt x="6461" y="10363"/>
                    <a:pt x="5965" y="10363"/>
                  </a:cubicBezTo>
                  <a:cubicBezTo>
                    <a:pt x="5961" y="10363"/>
                    <a:pt x="5957" y="10363"/>
                    <a:pt x="5953" y="10363"/>
                  </a:cubicBezTo>
                  <a:lnTo>
                    <a:pt x="990" y="10363"/>
                  </a:lnTo>
                  <a:cubicBezTo>
                    <a:pt x="717" y="10363"/>
                    <a:pt x="497" y="10143"/>
                    <a:pt x="497" y="9870"/>
                  </a:cubicBezTo>
                  <a:lnTo>
                    <a:pt x="497" y="1029"/>
                  </a:lnTo>
                  <a:cubicBezTo>
                    <a:pt x="497" y="756"/>
                    <a:pt x="717" y="536"/>
                    <a:pt x="990" y="536"/>
                  </a:cubicBezTo>
                  <a:close/>
                  <a:moveTo>
                    <a:pt x="497" y="10725"/>
                  </a:moveTo>
                  <a:cubicBezTo>
                    <a:pt x="645" y="10811"/>
                    <a:pt x="813" y="10857"/>
                    <a:pt x="987" y="10857"/>
                  </a:cubicBezTo>
                  <a:lnTo>
                    <a:pt x="5920" y="10857"/>
                  </a:lnTo>
                  <a:cubicBezTo>
                    <a:pt x="5924" y="10857"/>
                    <a:pt x="5927" y="10857"/>
                    <a:pt x="5931" y="10857"/>
                  </a:cubicBezTo>
                  <a:cubicBezTo>
                    <a:pt x="6325" y="10857"/>
                    <a:pt x="6702" y="11040"/>
                    <a:pt x="6950" y="11350"/>
                  </a:cubicBezTo>
                  <a:lnTo>
                    <a:pt x="990" y="11350"/>
                  </a:lnTo>
                  <a:cubicBezTo>
                    <a:pt x="717" y="11350"/>
                    <a:pt x="494" y="11126"/>
                    <a:pt x="497" y="10853"/>
                  </a:cubicBezTo>
                  <a:lnTo>
                    <a:pt x="497" y="10853"/>
                  </a:lnTo>
                  <a:lnTo>
                    <a:pt x="497" y="10725"/>
                  </a:lnTo>
                  <a:close/>
                  <a:moveTo>
                    <a:pt x="198" y="0"/>
                  </a:moveTo>
                  <a:cubicBezTo>
                    <a:pt x="89" y="0"/>
                    <a:pt x="4" y="89"/>
                    <a:pt x="4" y="197"/>
                  </a:cubicBezTo>
                  <a:lnTo>
                    <a:pt x="4" y="10847"/>
                  </a:lnTo>
                  <a:cubicBezTo>
                    <a:pt x="0" y="11396"/>
                    <a:pt x="448" y="11843"/>
                    <a:pt x="997" y="11843"/>
                  </a:cubicBezTo>
                  <a:lnTo>
                    <a:pt x="8815" y="11843"/>
                  </a:lnTo>
                  <a:cubicBezTo>
                    <a:pt x="8943" y="11843"/>
                    <a:pt x="9051" y="11751"/>
                    <a:pt x="9071" y="11626"/>
                  </a:cubicBezTo>
                  <a:cubicBezTo>
                    <a:pt x="9087" y="11480"/>
                    <a:pt x="8975" y="11350"/>
                    <a:pt x="8830" y="11350"/>
                  </a:cubicBezTo>
                  <a:cubicBezTo>
                    <a:pt x="8828" y="11350"/>
                    <a:pt x="8826" y="11350"/>
                    <a:pt x="8825" y="11350"/>
                  </a:cubicBezTo>
                  <a:lnTo>
                    <a:pt x="8065" y="11350"/>
                  </a:lnTo>
                  <a:cubicBezTo>
                    <a:pt x="8309" y="11037"/>
                    <a:pt x="8686" y="10857"/>
                    <a:pt x="9080" y="10857"/>
                  </a:cubicBezTo>
                  <a:cubicBezTo>
                    <a:pt x="9084" y="10857"/>
                    <a:pt x="9087" y="10857"/>
                    <a:pt x="9091" y="10857"/>
                  </a:cubicBezTo>
                  <a:lnTo>
                    <a:pt x="9568" y="10857"/>
                  </a:lnTo>
                  <a:cubicBezTo>
                    <a:pt x="9703" y="10857"/>
                    <a:pt x="9818" y="10751"/>
                    <a:pt x="9824" y="10613"/>
                  </a:cubicBezTo>
                  <a:cubicBezTo>
                    <a:pt x="9828" y="10477"/>
                    <a:pt x="9719" y="10363"/>
                    <a:pt x="9583" y="10363"/>
                  </a:cubicBezTo>
                  <a:cubicBezTo>
                    <a:pt x="9582" y="10363"/>
                    <a:pt x="9580" y="10363"/>
                    <a:pt x="9578" y="10363"/>
                  </a:cubicBezTo>
                  <a:lnTo>
                    <a:pt x="9084" y="10363"/>
                  </a:lnTo>
                  <a:cubicBezTo>
                    <a:pt x="9080" y="10363"/>
                    <a:pt x="9076" y="10363"/>
                    <a:pt x="9073" y="10363"/>
                  </a:cubicBezTo>
                  <a:cubicBezTo>
                    <a:pt x="8580" y="10363"/>
                    <a:pt x="8111" y="10567"/>
                    <a:pt x="7775" y="10922"/>
                  </a:cubicBezTo>
                  <a:lnTo>
                    <a:pt x="7775" y="753"/>
                  </a:lnTo>
                  <a:cubicBezTo>
                    <a:pt x="7775" y="612"/>
                    <a:pt x="7890" y="497"/>
                    <a:pt x="8032" y="497"/>
                  </a:cubicBezTo>
                  <a:lnTo>
                    <a:pt x="11209" y="497"/>
                  </a:lnTo>
                  <a:cubicBezTo>
                    <a:pt x="11222" y="497"/>
                    <a:pt x="11235" y="490"/>
                    <a:pt x="11245" y="480"/>
                  </a:cubicBezTo>
                  <a:cubicBezTo>
                    <a:pt x="11472" y="266"/>
                    <a:pt x="11321" y="3"/>
                    <a:pt x="11110" y="3"/>
                  </a:cubicBezTo>
                  <a:lnTo>
                    <a:pt x="11107" y="0"/>
                  </a:lnTo>
                  <a:lnTo>
                    <a:pt x="9097" y="0"/>
                  </a:lnTo>
                  <a:cubicBezTo>
                    <a:pt x="8453" y="0"/>
                    <a:pt x="7854" y="342"/>
                    <a:pt x="7522" y="898"/>
                  </a:cubicBezTo>
                  <a:cubicBezTo>
                    <a:pt x="7193" y="342"/>
                    <a:pt x="6595" y="0"/>
                    <a:pt x="5950" y="0"/>
                  </a:cubicBezTo>
                  <a:close/>
                </a:path>
              </a:pathLst>
            </a:custGeom>
            <a:solidFill>
              <a:srgbClr val="C09560"/>
            </a:solidFill>
            <a:ln>
              <a:noFill/>
            </a:ln>
          </p:spPr>
          <p:txBody>
            <a:bodyPr spcFirstLastPara="1" wrap="square" lIns="121900" tIns="121900" rIns="121900" bIns="121900" anchor="ctr" anchorCtr="0">
              <a:noAutofit/>
            </a:bodyPr>
            <a:lstStyle/>
            <a:p>
              <a:pPr defTabSz="1219080">
                <a:defRPr/>
              </a:pPr>
              <a:endParaRPr sz="2400" kern="0">
                <a:solidFill>
                  <a:srgbClr val="3C3C3C"/>
                </a:solidFill>
                <a:cs typeface="Arial"/>
                <a:sym typeface="Arial"/>
              </a:endParaRPr>
            </a:p>
          </p:txBody>
        </p:sp>
        <p:sp>
          <p:nvSpPr>
            <p:cNvPr id="45" name="Google Shape;3654;p43">
              <a:extLst>
                <a:ext uri="{FF2B5EF4-FFF2-40B4-BE49-F238E27FC236}">
                  <a16:creationId xmlns:a16="http://schemas.microsoft.com/office/drawing/2014/main" id="{B5C6C0E9-6C06-4AC8-22AD-6CFD8E39960A}"/>
                </a:ext>
              </a:extLst>
            </p:cNvPr>
            <p:cNvSpPr/>
            <p:nvPr/>
          </p:nvSpPr>
          <p:spPr>
            <a:xfrm>
              <a:off x="4793000" y="2222300"/>
              <a:ext cx="112325" cy="12375"/>
            </a:xfrm>
            <a:custGeom>
              <a:avLst/>
              <a:gdLst/>
              <a:ahLst/>
              <a:cxnLst/>
              <a:rect l="l" t="t" r="r" b="b"/>
              <a:pathLst>
                <a:path w="4493" h="495" extrusionOk="0">
                  <a:moveTo>
                    <a:pt x="257" y="1"/>
                  </a:moveTo>
                  <a:cubicBezTo>
                    <a:pt x="122" y="1"/>
                    <a:pt x="10" y="108"/>
                    <a:pt x="3" y="241"/>
                  </a:cubicBezTo>
                  <a:cubicBezTo>
                    <a:pt x="0" y="379"/>
                    <a:pt x="112" y="494"/>
                    <a:pt x="250" y="494"/>
                  </a:cubicBezTo>
                  <a:lnTo>
                    <a:pt x="4230" y="494"/>
                  </a:lnTo>
                  <a:cubicBezTo>
                    <a:pt x="4232" y="494"/>
                    <a:pt x="4234" y="494"/>
                    <a:pt x="4236" y="494"/>
                  </a:cubicBezTo>
                  <a:cubicBezTo>
                    <a:pt x="4371" y="494"/>
                    <a:pt x="4480" y="387"/>
                    <a:pt x="4490" y="254"/>
                  </a:cubicBezTo>
                  <a:cubicBezTo>
                    <a:pt x="4493" y="116"/>
                    <a:pt x="4381" y="1"/>
                    <a:pt x="4243" y="1"/>
                  </a:cubicBezTo>
                  <a:lnTo>
                    <a:pt x="263" y="1"/>
                  </a:lnTo>
                  <a:cubicBezTo>
                    <a:pt x="261"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defTabSz="1219080">
                <a:defRPr/>
              </a:pPr>
              <a:endParaRPr sz="2400" kern="0">
                <a:solidFill>
                  <a:srgbClr val="3C3C3C"/>
                </a:solidFill>
                <a:cs typeface="Arial"/>
                <a:sym typeface="Arial"/>
              </a:endParaRPr>
            </a:p>
          </p:txBody>
        </p:sp>
        <p:sp>
          <p:nvSpPr>
            <p:cNvPr id="46" name="Google Shape;3655;p43">
              <a:extLst>
                <a:ext uri="{FF2B5EF4-FFF2-40B4-BE49-F238E27FC236}">
                  <a16:creationId xmlns:a16="http://schemas.microsoft.com/office/drawing/2014/main" id="{5EAF5C74-FB02-2FEE-1196-2A93C549433A}"/>
                </a:ext>
              </a:extLst>
            </p:cNvPr>
            <p:cNvSpPr/>
            <p:nvPr/>
          </p:nvSpPr>
          <p:spPr>
            <a:xfrm>
              <a:off x="4793000" y="2253150"/>
              <a:ext cx="112325" cy="12350"/>
            </a:xfrm>
            <a:custGeom>
              <a:avLst/>
              <a:gdLst/>
              <a:ahLst/>
              <a:cxnLst/>
              <a:rect l="l" t="t" r="r" b="b"/>
              <a:pathLst>
                <a:path w="4493" h="494" extrusionOk="0">
                  <a:moveTo>
                    <a:pt x="254" y="0"/>
                  </a:moveTo>
                  <a:cubicBezTo>
                    <a:pt x="122" y="0"/>
                    <a:pt x="10" y="107"/>
                    <a:pt x="3" y="240"/>
                  </a:cubicBezTo>
                  <a:cubicBezTo>
                    <a:pt x="0" y="378"/>
                    <a:pt x="112" y="494"/>
                    <a:pt x="250" y="494"/>
                  </a:cubicBezTo>
                  <a:lnTo>
                    <a:pt x="4230" y="494"/>
                  </a:lnTo>
                  <a:cubicBezTo>
                    <a:pt x="4232" y="494"/>
                    <a:pt x="4234" y="494"/>
                    <a:pt x="4236" y="494"/>
                  </a:cubicBezTo>
                  <a:cubicBezTo>
                    <a:pt x="4371" y="494"/>
                    <a:pt x="4480" y="386"/>
                    <a:pt x="4490" y="253"/>
                  </a:cubicBezTo>
                  <a:cubicBezTo>
                    <a:pt x="4493" y="115"/>
                    <a:pt x="4381" y="0"/>
                    <a:pt x="4243" y="0"/>
                  </a:cubicBezTo>
                  <a:lnTo>
                    <a:pt x="260" y="0"/>
                  </a:lnTo>
                  <a:cubicBezTo>
                    <a:pt x="258" y="0"/>
                    <a:pt x="256" y="0"/>
                    <a:pt x="254" y="0"/>
                  </a:cubicBezTo>
                  <a:close/>
                </a:path>
              </a:pathLst>
            </a:custGeom>
            <a:solidFill>
              <a:srgbClr val="C09560"/>
            </a:solidFill>
            <a:ln>
              <a:noFill/>
            </a:ln>
          </p:spPr>
          <p:txBody>
            <a:bodyPr spcFirstLastPara="1" wrap="square" lIns="121900" tIns="121900" rIns="121900" bIns="121900" anchor="ctr" anchorCtr="0">
              <a:noAutofit/>
            </a:bodyPr>
            <a:lstStyle/>
            <a:p>
              <a:pPr defTabSz="1219080">
                <a:defRPr/>
              </a:pPr>
              <a:endParaRPr sz="2400" kern="0">
                <a:solidFill>
                  <a:srgbClr val="3C3C3C"/>
                </a:solidFill>
                <a:cs typeface="Arial"/>
                <a:sym typeface="Arial"/>
              </a:endParaRPr>
            </a:p>
          </p:txBody>
        </p:sp>
        <p:sp>
          <p:nvSpPr>
            <p:cNvPr id="47" name="Google Shape;3656;p43">
              <a:extLst>
                <a:ext uri="{FF2B5EF4-FFF2-40B4-BE49-F238E27FC236}">
                  <a16:creationId xmlns:a16="http://schemas.microsoft.com/office/drawing/2014/main" id="{8C7F677B-0AE1-DB63-B160-4784E400A56B}"/>
                </a:ext>
              </a:extLst>
            </p:cNvPr>
            <p:cNvSpPr/>
            <p:nvPr/>
          </p:nvSpPr>
          <p:spPr>
            <a:xfrm>
              <a:off x="4850475" y="2314800"/>
              <a:ext cx="55175" cy="12375"/>
            </a:xfrm>
            <a:custGeom>
              <a:avLst/>
              <a:gdLst/>
              <a:ahLst/>
              <a:cxnLst/>
              <a:rect l="l" t="t" r="r" b="b"/>
              <a:pathLst>
                <a:path w="2207" h="495" extrusionOk="0">
                  <a:moveTo>
                    <a:pt x="254" y="1"/>
                  </a:moveTo>
                  <a:cubicBezTo>
                    <a:pt x="122" y="1"/>
                    <a:pt x="10" y="108"/>
                    <a:pt x="3" y="241"/>
                  </a:cubicBezTo>
                  <a:cubicBezTo>
                    <a:pt x="0" y="379"/>
                    <a:pt x="112" y="494"/>
                    <a:pt x="250" y="494"/>
                  </a:cubicBezTo>
                  <a:lnTo>
                    <a:pt x="1947" y="494"/>
                  </a:lnTo>
                  <a:cubicBezTo>
                    <a:pt x="1949" y="494"/>
                    <a:pt x="1951" y="494"/>
                    <a:pt x="1953" y="494"/>
                  </a:cubicBezTo>
                  <a:cubicBezTo>
                    <a:pt x="2085" y="494"/>
                    <a:pt x="2197" y="387"/>
                    <a:pt x="2204" y="254"/>
                  </a:cubicBezTo>
                  <a:cubicBezTo>
                    <a:pt x="2207" y="116"/>
                    <a:pt x="2095" y="1"/>
                    <a:pt x="1957" y="1"/>
                  </a:cubicBezTo>
                  <a:lnTo>
                    <a:pt x="260" y="1"/>
                  </a:lnTo>
                  <a:cubicBezTo>
                    <a:pt x="258" y="1"/>
                    <a:pt x="256" y="1"/>
                    <a:pt x="254" y="1"/>
                  </a:cubicBezTo>
                  <a:close/>
                </a:path>
              </a:pathLst>
            </a:custGeom>
            <a:solidFill>
              <a:srgbClr val="C09560"/>
            </a:solidFill>
            <a:ln>
              <a:noFill/>
            </a:ln>
          </p:spPr>
          <p:txBody>
            <a:bodyPr spcFirstLastPara="1" wrap="square" lIns="121900" tIns="121900" rIns="121900" bIns="121900" anchor="ctr" anchorCtr="0">
              <a:noAutofit/>
            </a:bodyPr>
            <a:lstStyle/>
            <a:p>
              <a:pPr defTabSz="1219080">
                <a:defRPr/>
              </a:pPr>
              <a:endParaRPr sz="2400" kern="0">
                <a:solidFill>
                  <a:srgbClr val="3C3C3C"/>
                </a:solidFill>
                <a:cs typeface="Arial"/>
                <a:sym typeface="Arial"/>
              </a:endParaRPr>
            </a:p>
          </p:txBody>
        </p:sp>
        <p:sp>
          <p:nvSpPr>
            <p:cNvPr id="48" name="Google Shape;3657;p43">
              <a:extLst>
                <a:ext uri="{FF2B5EF4-FFF2-40B4-BE49-F238E27FC236}">
                  <a16:creationId xmlns:a16="http://schemas.microsoft.com/office/drawing/2014/main" id="{8D7BCAAA-E005-A8F8-A489-959E00B3C7AE}"/>
                </a:ext>
              </a:extLst>
            </p:cNvPr>
            <p:cNvSpPr/>
            <p:nvPr/>
          </p:nvSpPr>
          <p:spPr>
            <a:xfrm>
              <a:off x="4792575" y="2314800"/>
              <a:ext cx="49025" cy="12375"/>
            </a:xfrm>
            <a:custGeom>
              <a:avLst/>
              <a:gdLst/>
              <a:ahLst/>
              <a:cxnLst/>
              <a:rect l="l" t="t" r="r" b="b"/>
              <a:pathLst>
                <a:path w="1961" h="495" extrusionOk="0">
                  <a:moveTo>
                    <a:pt x="255" y="1"/>
                  </a:moveTo>
                  <a:cubicBezTo>
                    <a:pt x="122" y="1"/>
                    <a:pt x="10" y="108"/>
                    <a:pt x="4" y="241"/>
                  </a:cubicBezTo>
                  <a:cubicBezTo>
                    <a:pt x="1" y="379"/>
                    <a:pt x="113" y="494"/>
                    <a:pt x="251" y="494"/>
                  </a:cubicBezTo>
                  <a:lnTo>
                    <a:pt x="1698" y="494"/>
                  </a:lnTo>
                  <a:cubicBezTo>
                    <a:pt x="1700" y="494"/>
                    <a:pt x="1702" y="494"/>
                    <a:pt x="1704" y="494"/>
                  </a:cubicBezTo>
                  <a:cubicBezTo>
                    <a:pt x="1839" y="494"/>
                    <a:pt x="1948" y="387"/>
                    <a:pt x="1958" y="254"/>
                  </a:cubicBezTo>
                  <a:cubicBezTo>
                    <a:pt x="1961" y="116"/>
                    <a:pt x="1849" y="1"/>
                    <a:pt x="1711" y="1"/>
                  </a:cubicBezTo>
                  <a:lnTo>
                    <a:pt x="261" y="1"/>
                  </a:lnTo>
                  <a:cubicBezTo>
                    <a:pt x="259" y="1"/>
                    <a:pt x="257" y="1"/>
                    <a:pt x="255" y="1"/>
                  </a:cubicBezTo>
                  <a:close/>
                </a:path>
              </a:pathLst>
            </a:custGeom>
            <a:solidFill>
              <a:srgbClr val="C09560"/>
            </a:solidFill>
            <a:ln>
              <a:noFill/>
            </a:ln>
          </p:spPr>
          <p:txBody>
            <a:bodyPr spcFirstLastPara="1" wrap="square" lIns="121900" tIns="121900" rIns="121900" bIns="121900" anchor="ctr" anchorCtr="0">
              <a:noAutofit/>
            </a:bodyPr>
            <a:lstStyle/>
            <a:p>
              <a:pPr defTabSz="1219080">
                <a:defRPr/>
              </a:pPr>
              <a:endParaRPr sz="2400" kern="0">
                <a:solidFill>
                  <a:srgbClr val="3C3C3C"/>
                </a:solidFill>
                <a:cs typeface="Arial"/>
                <a:sym typeface="Arial"/>
              </a:endParaRPr>
            </a:p>
          </p:txBody>
        </p:sp>
        <p:sp>
          <p:nvSpPr>
            <p:cNvPr id="49" name="Google Shape;3658;p43">
              <a:extLst>
                <a:ext uri="{FF2B5EF4-FFF2-40B4-BE49-F238E27FC236}">
                  <a16:creationId xmlns:a16="http://schemas.microsoft.com/office/drawing/2014/main" id="{33971189-8535-A13D-F3FA-D8335992B01D}"/>
                </a:ext>
              </a:extLst>
            </p:cNvPr>
            <p:cNvSpPr/>
            <p:nvPr/>
          </p:nvSpPr>
          <p:spPr>
            <a:xfrm>
              <a:off x="4793000" y="2375500"/>
              <a:ext cx="112325" cy="12350"/>
            </a:xfrm>
            <a:custGeom>
              <a:avLst/>
              <a:gdLst/>
              <a:ahLst/>
              <a:cxnLst/>
              <a:rect l="l" t="t" r="r" b="b"/>
              <a:pathLst>
                <a:path w="4493" h="494" extrusionOk="0">
                  <a:moveTo>
                    <a:pt x="257" y="0"/>
                  </a:moveTo>
                  <a:cubicBezTo>
                    <a:pt x="122" y="0"/>
                    <a:pt x="10" y="104"/>
                    <a:pt x="3" y="240"/>
                  </a:cubicBezTo>
                  <a:cubicBezTo>
                    <a:pt x="0" y="378"/>
                    <a:pt x="112" y="493"/>
                    <a:pt x="250" y="493"/>
                  </a:cubicBezTo>
                  <a:lnTo>
                    <a:pt x="4230" y="493"/>
                  </a:lnTo>
                  <a:cubicBezTo>
                    <a:pt x="4368" y="493"/>
                    <a:pt x="4480" y="388"/>
                    <a:pt x="4490" y="250"/>
                  </a:cubicBezTo>
                  <a:cubicBezTo>
                    <a:pt x="4493" y="114"/>
                    <a:pt x="4384" y="0"/>
                    <a:pt x="4249" y="0"/>
                  </a:cubicBezTo>
                  <a:cubicBezTo>
                    <a:pt x="4247" y="0"/>
                    <a:pt x="4245" y="0"/>
                    <a:pt x="4243" y="0"/>
                  </a:cubicBezTo>
                  <a:lnTo>
                    <a:pt x="263"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defTabSz="1219080">
                <a:defRPr/>
              </a:pPr>
              <a:endParaRPr sz="2400" kern="0">
                <a:solidFill>
                  <a:srgbClr val="3C3C3C"/>
                </a:solidFill>
                <a:cs typeface="Arial"/>
                <a:sym typeface="Arial"/>
              </a:endParaRPr>
            </a:p>
          </p:txBody>
        </p:sp>
        <p:sp>
          <p:nvSpPr>
            <p:cNvPr id="50" name="Google Shape;3659;p43">
              <a:extLst>
                <a:ext uri="{FF2B5EF4-FFF2-40B4-BE49-F238E27FC236}">
                  <a16:creationId xmlns:a16="http://schemas.microsoft.com/office/drawing/2014/main" id="{656FFEEE-A72A-1622-2569-ACF00EA3E76E}"/>
                </a:ext>
              </a:extLst>
            </p:cNvPr>
            <p:cNvSpPr/>
            <p:nvPr/>
          </p:nvSpPr>
          <p:spPr>
            <a:xfrm>
              <a:off x="4793000" y="2283975"/>
              <a:ext cx="112325" cy="12350"/>
            </a:xfrm>
            <a:custGeom>
              <a:avLst/>
              <a:gdLst/>
              <a:ahLst/>
              <a:cxnLst/>
              <a:rect l="l" t="t" r="r" b="b"/>
              <a:pathLst>
                <a:path w="4493" h="494" extrusionOk="0">
                  <a:moveTo>
                    <a:pt x="257" y="0"/>
                  </a:moveTo>
                  <a:cubicBezTo>
                    <a:pt x="122" y="0"/>
                    <a:pt x="10" y="108"/>
                    <a:pt x="3" y="241"/>
                  </a:cubicBezTo>
                  <a:cubicBezTo>
                    <a:pt x="0" y="379"/>
                    <a:pt x="112" y="494"/>
                    <a:pt x="250" y="494"/>
                  </a:cubicBezTo>
                  <a:lnTo>
                    <a:pt x="4230" y="494"/>
                  </a:lnTo>
                  <a:cubicBezTo>
                    <a:pt x="4232" y="494"/>
                    <a:pt x="4234" y="494"/>
                    <a:pt x="4236" y="494"/>
                  </a:cubicBezTo>
                  <a:cubicBezTo>
                    <a:pt x="4371" y="494"/>
                    <a:pt x="4480" y="387"/>
                    <a:pt x="4490" y="254"/>
                  </a:cubicBezTo>
                  <a:cubicBezTo>
                    <a:pt x="4493" y="116"/>
                    <a:pt x="4381" y="1"/>
                    <a:pt x="4243" y="1"/>
                  </a:cubicBezTo>
                  <a:lnTo>
                    <a:pt x="263" y="1"/>
                  </a:lnTo>
                  <a:cubicBezTo>
                    <a:pt x="261" y="1"/>
                    <a:pt x="259" y="0"/>
                    <a:pt x="257" y="0"/>
                  </a:cubicBezTo>
                  <a:close/>
                </a:path>
              </a:pathLst>
            </a:custGeom>
            <a:solidFill>
              <a:srgbClr val="C09560"/>
            </a:solidFill>
            <a:ln>
              <a:noFill/>
            </a:ln>
          </p:spPr>
          <p:txBody>
            <a:bodyPr spcFirstLastPara="1" wrap="square" lIns="121900" tIns="121900" rIns="121900" bIns="121900" anchor="ctr" anchorCtr="0">
              <a:noAutofit/>
            </a:bodyPr>
            <a:lstStyle/>
            <a:p>
              <a:pPr defTabSz="1219080">
                <a:defRPr/>
              </a:pPr>
              <a:endParaRPr sz="2400" kern="0">
                <a:solidFill>
                  <a:srgbClr val="3C3C3C"/>
                </a:solidFill>
                <a:cs typeface="Arial"/>
                <a:sym typeface="Arial"/>
              </a:endParaRPr>
            </a:p>
          </p:txBody>
        </p:sp>
        <p:sp>
          <p:nvSpPr>
            <p:cNvPr id="51" name="Google Shape;3660;p43">
              <a:extLst>
                <a:ext uri="{FF2B5EF4-FFF2-40B4-BE49-F238E27FC236}">
                  <a16:creationId xmlns:a16="http://schemas.microsoft.com/office/drawing/2014/main" id="{C03A1C79-B450-9EC7-6AFA-8A264AEC5D29}"/>
                </a:ext>
              </a:extLst>
            </p:cNvPr>
            <p:cNvSpPr/>
            <p:nvPr/>
          </p:nvSpPr>
          <p:spPr>
            <a:xfrm>
              <a:off x="4793000" y="2344650"/>
              <a:ext cx="112325" cy="12375"/>
            </a:xfrm>
            <a:custGeom>
              <a:avLst/>
              <a:gdLst/>
              <a:ahLst/>
              <a:cxnLst/>
              <a:rect l="l" t="t" r="r" b="b"/>
              <a:pathLst>
                <a:path w="4493" h="495" extrusionOk="0">
                  <a:moveTo>
                    <a:pt x="257" y="1"/>
                  </a:moveTo>
                  <a:cubicBezTo>
                    <a:pt x="122" y="1"/>
                    <a:pt x="13" y="105"/>
                    <a:pt x="3" y="241"/>
                  </a:cubicBezTo>
                  <a:cubicBezTo>
                    <a:pt x="0" y="379"/>
                    <a:pt x="112" y="494"/>
                    <a:pt x="250" y="494"/>
                  </a:cubicBezTo>
                  <a:lnTo>
                    <a:pt x="4230" y="494"/>
                  </a:lnTo>
                  <a:cubicBezTo>
                    <a:pt x="4368" y="494"/>
                    <a:pt x="4480" y="389"/>
                    <a:pt x="4490" y="251"/>
                  </a:cubicBezTo>
                  <a:cubicBezTo>
                    <a:pt x="4493" y="115"/>
                    <a:pt x="4384" y="1"/>
                    <a:pt x="4249" y="1"/>
                  </a:cubicBezTo>
                  <a:cubicBezTo>
                    <a:pt x="4247" y="1"/>
                    <a:pt x="4245" y="1"/>
                    <a:pt x="4243" y="1"/>
                  </a:cubicBezTo>
                  <a:lnTo>
                    <a:pt x="263" y="1"/>
                  </a:lnTo>
                  <a:cubicBezTo>
                    <a:pt x="261"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defTabSz="1219080">
                <a:defRPr/>
              </a:pPr>
              <a:endParaRPr sz="2400" kern="0">
                <a:solidFill>
                  <a:srgbClr val="3C3C3C"/>
                </a:solidFill>
                <a:cs typeface="Arial"/>
                <a:sym typeface="Arial"/>
              </a:endParaRPr>
            </a:p>
          </p:txBody>
        </p:sp>
        <p:sp>
          <p:nvSpPr>
            <p:cNvPr id="52" name="Google Shape;3661;p43">
              <a:extLst>
                <a:ext uri="{FF2B5EF4-FFF2-40B4-BE49-F238E27FC236}">
                  <a16:creationId xmlns:a16="http://schemas.microsoft.com/office/drawing/2014/main" id="{0AD6E435-528C-7605-0114-6A50AAAA5436}"/>
                </a:ext>
              </a:extLst>
            </p:cNvPr>
            <p:cNvSpPr/>
            <p:nvPr/>
          </p:nvSpPr>
          <p:spPr>
            <a:xfrm>
              <a:off x="4837800" y="2408375"/>
              <a:ext cx="22800" cy="12350"/>
            </a:xfrm>
            <a:custGeom>
              <a:avLst/>
              <a:gdLst/>
              <a:ahLst/>
              <a:cxnLst/>
              <a:rect l="l" t="t" r="r" b="b"/>
              <a:pathLst>
                <a:path w="912" h="494" extrusionOk="0">
                  <a:moveTo>
                    <a:pt x="254" y="1"/>
                  </a:moveTo>
                  <a:cubicBezTo>
                    <a:pt x="122" y="1"/>
                    <a:pt x="10" y="105"/>
                    <a:pt x="4" y="241"/>
                  </a:cubicBezTo>
                  <a:cubicBezTo>
                    <a:pt x="1" y="379"/>
                    <a:pt x="112" y="494"/>
                    <a:pt x="251" y="494"/>
                  </a:cubicBezTo>
                  <a:lnTo>
                    <a:pt x="652" y="494"/>
                  </a:lnTo>
                  <a:cubicBezTo>
                    <a:pt x="787" y="494"/>
                    <a:pt x="902" y="389"/>
                    <a:pt x="908" y="251"/>
                  </a:cubicBezTo>
                  <a:cubicBezTo>
                    <a:pt x="912" y="114"/>
                    <a:pt x="803" y="1"/>
                    <a:pt x="667" y="1"/>
                  </a:cubicBezTo>
                  <a:cubicBezTo>
                    <a:pt x="666" y="1"/>
                    <a:pt x="664" y="1"/>
                    <a:pt x="662" y="1"/>
                  </a:cubicBezTo>
                  <a:lnTo>
                    <a:pt x="260" y="1"/>
                  </a:lnTo>
                  <a:cubicBezTo>
                    <a:pt x="258" y="1"/>
                    <a:pt x="256" y="1"/>
                    <a:pt x="254" y="1"/>
                  </a:cubicBezTo>
                  <a:close/>
                </a:path>
              </a:pathLst>
            </a:custGeom>
            <a:solidFill>
              <a:srgbClr val="C09560"/>
            </a:solidFill>
            <a:ln>
              <a:noFill/>
            </a:ln>
          </p:spPr>
          <p:txBody>
            <a:bodyPr spcFirstLastPara="1" wrap="square" lIns="121900" tIns="121900" rIns="121900" bIns="121900" anchor="ctr" anchorCtr="0">
              <a:noAutofit/>
            </a:bodyPr>
            <a:lstStyle/>
            <a:p>
              <a:pPr defTabSz="1219080">
                <a:defRPr/>
              </a:pPr>
              <a:endParaRPr sz="2400" kern="0">
                <a:solidFill>
                  <a:srgbClr val="3C3C3C"/>
                </a:solidFill>
                <a:cs typeface="Arial"/>
                <a:sym typeface="Arial"/>
              </a:endParaRPr>
            </a:p>
          </p:txBody>
        </p:sp>
        <p:sp>
          <p:nvSpPr>
            <p:cNvPr id="53" name="Google Shape;3662;p43">
              <a:extLst>
                <a:ext uri="{FF2B5EF4-FFF2-40B4-BE49-F238E27FC236}">
                  <a16:creationId xmlns:a16="http://schemas.microsoft.com/office/drawing/2014/main" id="{EDDAE926-DD18-15AC-8FF5-A5DBDC8A06BC}"/>
                </a:ext>
              </a:extLst>
            </p:cNvPr>
            <p:cNvSpPr/>
            <p:nvPr/>
          </p:nvSpPr>
          <p:spPr>
            <a:xfrm>
              <a:off x="4984075" y="2222300"/>
              <a:ext cx="112250" cy="12375"/>
            </a:xfrm>
            <a:custGeom>
              <a:avLst/>
              <a:gdLst/>
              <a:ahLst/>
              <a:cxnLst/>
              <a:rect l="l" t="t" r="r" b="b"/>
              <a:pathLst>
                <a:path w="4490" h="495" extrusionOk="0">
                  <a:moveTo>
                    <a:pt x="258" y="1"/>
                  </a:moveTo>
                  <a:cubicBezTo>
                    <a:pt x="122" y="1"/>
                    <a:pt x="10" y="108"/>
                    <a:pt x="4" y="241"/>
                  </a:cubicBezTo>
                  <a:cubicBezTo>
                    <a:pt x="1" y="379"/>
                    <a:pt x="112" y="494"/>
                    <a:pt x="251" y="494"/>
                  </a:cubicBezTo>
                  <a:lnTo>
                    <a:pt x="4230" y="494"/>
                  </a:lnTo>
                  <a:cubicBezTo>
                    <a:pt x="4232" y="494"/>
                    <a:pt x="4234" y="494"/>
                    <a:pt x="4236" y="494"/>
                  </a:cubicBezTo>
                  <a:cubicBezTo>
                    <a:pt x="4368" y="494"/>
                    <a:pt x="4480" y="387"/>
                    <a:pt x="4487" y="254"/>
                  </a:cubicBezTo>
                  <a:cubicBezTo>
                    <a:pt x="4490" y="116"/>
                    <a:pt x="4378" y="1"/>
                    <a:pt x="4240" y="1"/>
                  </a:cubicBezTo>
                  <a:lnTo>
                    <a:pt x="264" y="1"/>
                  </a:lnTo>
                  <a:cubicBezTo>
                    <a:pt x="262" y="1"/>
                    <a:pt x="260" y="1"/>
                    <a:pt x="258" y="1"/>
                  </a:cubicBezTo>
                  <a:close/>
                </a:path>
              </a:pathLst>
            </a:custGeom>
            <a:solidFill>
              <a:srgbClr val="C09560"/>
            </a:solidFill>
            <a:ln>
              <a:noFill/>
            </a:ln>
          </p:spPr>
          <p:txBody>
            <a:bodyPr spcFirstLastPara="1" wrap="square" lIns="121900" tIns="121900" rIns="121900" bIns="121900" anchor="ctr" anchorCtr="0">
              <a:noAutofit/>
            </a:bodyPr>
            <a:lstStyle/>
            <a:p>
              <a:pPr defTabSz="1219080">
                <a:defRPr/>
              </a:pPr>
              <a:endParaRPr sz="2400" kern="0">
                <a:solidFill>
                  <a:srgbClr val="3C3C3C"/>
                </a:solidFill>
                <a:cs typeface="Arial"/>
                <a:sym typeface="Arial"/>
              </a:endParaRPr>
            </a:p>
          </p:txBody>
        </p:sp>
        <p:sp>
          <p:nvSpPr>
            <p:cNvPr id="54" name="Google Shape;3663;p43">
              <a:extLst>
                <a:ext uri="{FF2B5EF4-FFF2-40B4-BE49-F238E27FC236}">
                  <a16:creationId xmlns:a16="http://schemas.microsoft.com/office/drawing/2014/main" id="{9E8E98DA-4464-60CA-4ED5-D883B154EA17}"/>
                </a:ext>
              </a:extLst>
            </p:cNvPr>
            <p:cNvSpPr/>
            <p:nvPr/>
          </p:nvSpPr>
          <p:spPr>
            <a:xfrm>
              <a:off x="5071975" y="2253150"/>
              <a:ext cx="25025" cy="12350"/>
            </a:xfrm>
            <a:custGeom>
              <a:avLst/>
              <a:gdLst/>
              <a:ahLst/>
              <a:cxnLst/>
              <a:rect l="l" t="t" r="r" b="b"/>
              <a:pathLst>
                <a:path w="1001" h="494" extrusionOk="0">
                  <a:moveTo>
                    <a:pt x="257" y="0"/>
                  </a:moveTo>
                  <a:cubicBezTo>
                    <a:pt x="122" y="0"/>
                    <a:pt x="13" y="107"/>
                    <a:pt x="4" y="240"/>
                  </a:cubicBezTo>
                  <a:cubicBezTo>
                    <a:pt x="0" y="378"/>
                    <a:pt x="112" y="494"/>
                    <a:pt x="250" y="494"/>
                  </a:cubicBezTo>
                  <a:lnTo>
                    <a:pt x="740" y="494"/>
                  </a:lnTo>
                  <a:cubicBezTo>
                    <a:pt x="742" y="494"/>
                    <a:pt x="744" y="494"/>
                    <a:pt x="746" y="494"/>
                  </a:cubicBezTo>
                  <a:cubicBezTo>
                    <a:pt x="879" y="494"/>
                    <a:pt x="990" y="386"/>
                    <a:pt x="997" y="253"/>
                  </a:cubicBezTo>
                  <a:cubicBezTo>
                    <a:pt x="1000" y="115"/>
                    <a:pt x="888" y="0"/>
                    <a:pt x="750" y="0"/>
                  </a:cubicBezTo>
                  <a:lnTo>
                    <a:pt x="264"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defTabSz="1219080">
                <a:defRPr/>
              </a:pPr>
              <a:endParaRPr sz="2400" kern="0">
                <a:solidFill>
                  <a:srgbClr val="3C3C3C"/>
                </a:solidFill>
                <a:cs typeface="Arial"/>
                <a:sym typeface="Arial"/>
              </a:endParaRPr>
            </a:p>
          </p:txBody>
        </p:sp>
        <p:sp>
          <p:nvSpPr>
            <p:cNvPr id="55" name="Google Shape;3664;p43">
              <a:extLst>
                <a:ext uri="{FF2B5EF4-FFF2-40B4-BE49-F238E27FC236}">
                  <a16:creationId xmlns:a16="http://schemas.microsoft.com/office/drawing/2014/main" id="{B8476753-0AFB-B79C-136B-AFD7FC5C5366}"/>
                </a:ext>
              </a:extLst>
            </p:cNvPr>
            <p:cNvSpPr/>
            <p:nvPr/>
          </p:nvSpPr>
          <p:spPr>
            <a:xfrm>
              <a:off x="4983825" y="2253150"/>
              <a:ext cx="79300" cy="12350"/>
            </a:xfrm>
            <a:custGeom>
              <a:avLst/>
              <a:gdLst/>
              <a:ahLst/>
              <a:cxnLst/>
              <a:rect l="l" t="t" r="r" b="b"/>
              <a:pathLst>
                <a:path w="3172" h="494" extrusionOk="0">
                  <a:moveTo>
                    <a:pt x="254" y="0"/>
                  </a:moveTo>
                  <a:cubicBezTo>
                    <a:pt x="119" y="0"/>
                    <a:pt x="10" y="107"/>
                    <a:pt x="4" y="240"/>
                  </a:cubicBezTo>
                  <a:cubicBezTo>
                    <a:pt x="1" y="378"/>
                    <a:pt x="109" y="494"/>
                    <a:pt x="251" y="494"/>
                  </a:cubicBezTo>
                  <a:lnTo>
                    <a:pt x="2908" y="494"/>
                  </a:lnTo>
                  <a:cubicBezTo>
                    <a:pt x="2910" y="494"/>
                    <a:pt x="2912" y="494"/>
                    <a:pt x="2914" y="494"/>
                  </a:cubicBezTo>
                  <a:cubicBezTo>
                    <a:pt x="3050" y="494"/>
                    <a:pt x="3158" y="386"/>
                    <a:pt x="3168" y="253"/>
                  </a:cubicBezTo>
                  <a:cubicBezTo>
                    <a:pt x="3171" y="115"/>
                    <a:pt x="3059" y="0"/>
                    <a:pt x="2921" y="0"/>
                  </a:cubicBezTo>
                  <a:lnTo>
                    <a:pt x="261" y="0"/>
                  </a:lnTo>
                  <a:cubicBezTo>
                    <a:pt x="258" y="0"/>
                    <a:pt x="256" y="0"/>
                    <a:pt x="254" y="0"/>
                  </a:cubicBezTo>
                  <a:close/>
                </a:path>
              </a:pathLst>
            </a:custGeom>
            <a:solidFill>
              <a:srgbClr val="C09560"/>
            </a:solidFill>
            <a:ln>
              <a:noFill/>
            </a:ln>
          </p:spPr>
          <p:txBody>
            <a:bodyPr spcFirstLastPara="1" wrap="square" lIns="121900" tIns="121900" rIns="121900" bIns="121900" anchor="ctr" anchorCtr="0">
              <a:noAutofit/>
            </a:bodyPr>
            <a:lstStyle/>
            <a:p>
              <a:pPr defTabSz="1219080">
                <a:defRPr/>
              </a:pPr>
              <a:endParaRPr sz="2400" kern="0">
                <a:solidFill>
                  <a:srgbClr val="3C3C3C"/>
                </a:solidFill>
                <a:cs typeface="Arial"/>
                <a:sym typeface="Arial"/>
              </a:endParaRPr>
            </a:p>
          </p:txBody>
        </p:sp>
        <p:sp>
          <p:nvSpPr>
            <p:cNvPr id="56" name="Google Shape;3665;p43">
              <a:extLst>
                <a:ext uri="{FF2B5EF4-FFF2-40B4-BE49-F238E27FC236}">
                  <a16:creationId xmlns:a16="http://schemas.microsoft.com/office/drawing/2014/main" id="{B1A16CD1-797E-6C85-3DFC-3B3E222F8976}"/>
                </a:ext>
              </a:extLst>
            </p:cNvPr>
            <p:cNvSpPr/>
            <p:nvPr/>
          </p:nvSpPr>
          <p:spPr>
            <a:xfrm>
              <a:off x="4984075" y="2314800"/>
              <a:ext cx="112600" cy="12375"/>
            </a:xfrm>
            <a:custGeom>
              <a:avLst/>
              <a:gdLst/>
              <a:ahLst/>
              <a:cxnLst/>
              <a:rect l="l" t="t" r="r" b="b"/>
              <a:pathLst>
                <a:path w="4504" h="495" extrusionOk="0">
                  <a:moveTo>
                    <a:pt x="258" y="1"/>
                  </a:moveTo>
                  <a:cubicBezTo>
                    <a:pt x="122" y="1"/>
                    <a:pt x="10" y="108"/>
                    <a:pt x="4" y="241"/>
                  </a:cubicBezTo>
                  <a:cubicBezTo>
                    <a:pt x="1" y="379"/>
                    <a:pt x="112" y="494"/>
                    <a:pt x="251" y="494"/>
                  </a:cubicBezTo>
                  <a:lnTo>
                    <a:pt x="4230" y="494"/>
                  </a:lnTo>
                  <a:cubicBezTo>
                    <a:pt x="4232" y="494"/>
                    <a:pt x="4234" y="494"/>
                    <a:pt x="4237" y="494"/>
                  </a:cubicBezTo>
                  <a:cubicBezTo>
                    <a:pt x="4362" y="494"/>
                    <a:pt x="4467" y="400"/>
                    <a:pt x="4487" y="277"/>
                  </a:cubicBezTo>
                  <a:cubicBezTo>
                    <a:pt x="4503" y="129"/>
                    <a:pt x="4388" y="1"/>
                    <a:pt x="4240" y="1"/>
                  </a:cubicBezTo>
                  <a:lnTo>
                    <a:pt x="264" y="1"/>
                  </a:lnTo>
                  <a:cubicBezTo>
                    <a:pt x="262" y="1"/>
                    <a:pt x="260" y="1"/>
                    <a:pt x="258" y="1"/>
                  </a:cubicBezTo>
                  <a:close/>
                </a:path>
              </a:pathLst>
            </a:custGeom>
            <a:solidFill>
              <a:srgbClr val="C09560"/>
            </a:solidFill>
            <a:ln>
              <a:noFill/>
            </a:ln>
          </p:spPr>
          <p:txBody>
            <a:bodyPr spcFirstLastPara="1" wrap="square" lIns="121900" tIns="121900" rIns="121900" bIns="121900" anchor="ctr" anchorCtr="0">
              <a:noAutofit/>
            </a:bodyPr>
            <a:lstStyle/>
            <a:p>
              <a:pPr defTabSz="1219080">
                <a:defRPr/>
              </a:pPr>
              <a:endParaRPr sz="2400" kern="0">
                <a:solidFill>
                  <a:srgbClr val="3C3C3C"/>
                </a:solidFill>
                <a:cs typeface="Arial"/>
                <a:sym typeface="Arial"/>
              </a:endParaRPr>
            </a:p>
          </p:txBody>
        </p:sp>
        <p:sp>
          <p:nvSpPr>
            <p:cNvPr id="57" name="Google Shape;3666;p43">
              <a:extLst>
                <a:ext uri="{FF2B5EF4-FFF2-40B4-BE49-F238E27FC236}">
                  <a16:creationId xmlns:a16="http://schemas.microsoft.com/office/drawing/2014/main" id="{AB56A9C8-C9A3-C3F0-EAE5-B556C9724CEB}"/>
                </a:ext>
              </a:extLst>
            </p:cNvPr>
            <p:cNvSpPr/>
            <p:nvPr/>
          </p:nvSpPr>
          <p:spPr>
            <a:xfrm>
              <a:off x="5065400" y="2375500"/>
              <a:ext cx="31600" cy="12350"/>
            </a:xfrm>
            <a:custGeom>
              <a:avLst/>
              <a:gdLst/>
              <a:ahLst/>
              <a:cxnLst/>
              <a:rect l="l" t="t" r="r" b="b"/>
              <a:pathLst>
                <a:path w="1264" h="494" extrusionOk="0">
                  <a:moveTo>
                    <a:pt x="267" y="0"/>
                  </a:moveTo>
                  <a:cubicBezTo>
                    <a:pt x="141" y="0"/>
                    <a:pt x="36" y="91"/>
                    <a:pt x="17" y="214"/>
                  </a:cubicBezTo>
                  <a:cubicBezTo>
                    <a:pt x="0" y="362"/>
                    <a:pt x="115" y="493"/>
                    <a:pt x="263" y="493"/>
                  </a:cubicBezTo>
                  <a:lnTo>
                    <a:pt x="1000" y="493"/>
                  </a:lnTo>
                  <a:cubicBezTo>
                    <a:pt x="1138" y="493"/>
                    <a:pt x="1253" y="388"/>
                    <a:pt x="1260" y="250"/>
                  </a:cubicBezTo>
                  <a:cubicBezTo>
                    <a:pt x="1263" y="114"/>
                    <a:pt x="1155" y="0"/>
                    <a:pt x="1019" y="0"/>
                  </a:cubicBezTo>
                  <a:cubicBezTo>
                    <a:pt x="1017" y="0"/>
                    <a:pt x="1015" y="0"/>
                    <a:pt x="1013" y="0"/>
                  </a:cubicBezTo>
                  <a:lnTo>
                    <a:pt x="273" y="0"/>
                  </a:lnTo>
                  <a:cubicBezTo>
                    <a:pt x="271" y="0"/>
                    <a:pt x="269" y="0"/>
                    <a:pt x="267" y="0"/>
                  </a:cubicBezTo>
                  <a:close/>
                </a:path>
              </a:pathLst>
            </a:custGeom>
            <a:solidFill>
              <a:srgbClr val="C09560"/>
            </a:solidFill>
            <a:ln>
              <a:noFill/>
            </a:ln>
          </p:spPr>
          <p:txBody>
            <a:bodyPr spcFirstLastPara="1" wrap="square" lIns="121900" tIns="121900" rIns="121900" bIns="121900" anchor="ctr" anchorCtr="0">
              <a:noAutofit/>
            </a:bodyPr>
            <a:lstStyle/>
            <a:p>
              <a:pPr defTabSz="1219080">
                <a:defRPr/>
              </a:pPr>
              <a:endParaRPr sz="2400" kern="0">
                <a:solidFill>
                  <a:srgbClr val="3C3C3C"/>
                </a:solidFill>
                <a:cs typeface="Arial"/>
                <a:sym typeface="Arial"/>
              </a:endParaRPr>
            </a:p>
          </p:txBody>
        </p:sp>
        <p:sp>
          <p:nvSpPr>
            <p:cNvPr id="58" name="Google Shape;3667;p43">
              <a:extLst>
                <a:ext uri="{FF2B5EF4-FFF2-40B4-BE49-F238E27FC236}">
                  <a16:creationId xmlns:a16="http://schemas.microsoft.com/office/drawing/2014/main" id="{BAFB3D32-70D6-1596-4D64-8D03A56E02FC}"/>
                </a:ext>
              </a:extLst>
            </p:cNvPr>
            <p:cNvSpPr/>
            <p:nvPr/>
          </p:nvSpPr>
          <p:spPr>
            <a:xfrm>
              <a:off x="4983425" y="2375500"/>
              <a:ext cx="26250" cy="12350"/>
            </a:xfrm>
            <a:custGeom>
              <a:avLst/>
              <a:gdLst/>
              <a:ahLst/>
              <a:cxnLst/>
              <a:rect l="l" t="t" r="r" b="b"/>
              <a:pathLst>
                <a:path w="1050" h="494" extrusionOk="0">
                  <a:moveTo>
                    <a:pt x="257" y="0"/>
                  </a:moveTo>
                  <a:cubicBezTo>
                    <a:pt x="122" y="0"/>
                    <a:pt x="13" y="104"/>
                    <a:pt x="7" y="240"/>
                  </a:cubicBezTo>
                  <a:cubicBezTo>
                    <a:pt x="0" y="378"/>
                    <a:pt x="112" y="493"/>
                    <a:pt x="254" y="493"/>
                  </a:cubicBezTo>
                  <a:lnTo>
                    <a:pt x="786" y="493"/>
                  </a:lnTo>
                  <a:cubicBezTo>
                    <a:pt x="924" y="493"/>
                    <a:pt x="1036" y="388"/>
                    <a:pt x="1046" y="250"/>
                  </a:cubicBezTo>
                  <a:cubicBezTo>
                    <a:pt x="1049" y="114"/>
                    <a:pt x="941" y="0"/>
                    <a:pt x="805" y="0"/>
                  </a:cubicBezTo>
                  <a:cubicBezTo>
                    <a:pt x="803" y="0"/>
                    <a:pt x="801" y="0"/>
                    <a:pt x="799" y="0"/>
                  </a:cubicBezTo>
                  <a:lnTo>
                    <a:pt x="263"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defTabSz="1219080">
                <a:defRPr/>
              </a:pPr>
              <a:endParaRPr sz="2400" kern="0">
                <a:solidFill>
                  <a:srgbClr val="3C3C3C"/>
                </a:solidFill>
                <a:cs typeface="Arial"/>
                <a:sym typeface="Arial"/>
              </a:endParaRPr>
            </a:p>
          </p:txBody>
        </p:sp>
        <p:sp>
          <p:nvSpPr>
            <p:cNvPr id="59" name="Google Shape;3668;p43">
              <a:extLst>
                <a:ext uri="{FF2B5EF4-FFF2-40B4-BE49-F238E27FC236}">
                  <a16:creationId xmlns:a16="http://schemas.microsoft.com/office/drawing/2014/main" id="{46D77B3A-CAD5-7BFD-A878-8A8BBBE35795}"/>
                </a:ext>
              </a:extLst>
            </p:cNvPr>
            <p:cNvSpPr/>
            <p:nvPr/>
          </p:nvSpPr>
          <p:spPr>
            <a:xfrm>
              <a:off x="4984075" y="2283975"/>
              <a:ext cx="112350" cy="12350"/>
            </a:xfrm>
            <a:custGeom>
              <a:avLst/>
              <a:gdLst/>
              <a:ahLst/>
              <a:cxnLst/>
              <a:rect l="l" t="t" r="r" b="b"/>
              <a:pathLst>
                <a:path w="4494" h="494" extrusionOk="0">
                  <a:moveTo>
                    <a:pt x="254" y="0"/>
                  </a:moveTo>
                  <a:cubicBezTo>
                    <a:pt x="122" y="0"/>
                    <a:pt x="10" y="108"/>
                    <a:pt x="4" y="241"/>
                  </a:cubicBezTo>
                  <a:cubicBezTo>
                    <a:pt x="1" y="379"/>
                    <a:pt x="112" y="494"/>
                    <a:pt x="251" y="494"/>
                  </a:cubicBezTo>
                  <a:lnTo>
                    <a:pt x="4230" y="494"/>
                  </a:lnTo>
                  <a:cubicBezTo>
                    <a:pt x="4232" y="494"/>
                    <a:pt x="4234" y="494"/>
                    <a:pt x="4236" y="494"/>
                  </a:cubicBezTo>
                  <a:cubicBezTo>
                    <a:pt x="4372" y="494"/>
                    <a:pt x="4480" y="387"/>
                    <a:pt x="4490" y="254"/>
                  </a:cubicBezTo>
                  <a:cubicBezTo>
                    <a:pt x="4493" y="116"/>
                    <a:pt x="4381" y="1"/>
                    <a:pt x="4243" y="1"/>
                  </a:cubicBezTo>
                  <a:lnTo>
                    <a:pt x="260" y="1"/>
                  </a:lnTo>
                  <a:cubicBezTo>
                    <a:pt x="258" y="1"/>
                    <a:pt x="256" y="0"/>
                    <a:pt x="254" y="0"/>
                  </a:cubicBezTo>
                  <a:close/>
                </a:path>
              </a:pathLst>
            </a:custGeom>
            <a:solidFill>
              <a:srgbClr val="C09560"/>
            </a:solidFill>
            <a:ln>
              <a:noFill/>
            </a:ln>
          </p:spPr>
          <p:txBody>
            <a:bodyPr spcFirstLastPara="1" wrap="square" lIns="121900" tIns="121900" rIns="121900" bIns="121900" anchor="ctr" anchorCtr="0">
              <a:noAutofit/>
            </a:bodyPr>
            <a:lstStyle/>
            <a:p>
              <a:pPr defTabSz="1219080">
                <a:defRPr/>
              </a:pPr>
              <a:endParaRPr sz="2400" kern="0">
                <a:solidFill>
                  <a:srgbClr val="3C3C3C"/>
                </a:solidFill>
                <a:cs typeface="Arial"/>
                <a:sym typeface="Arial"/>
              </a:endParaRPr>
            </a:p>
          </p:txBody>
        </p:sp>
        <p:sp>
          <p:nvSpPr>
            <p:cNvPr id="60" name="Google Shape;3669;p43">
              <a:extLst>
                <a:ext uri="{FF2B5EF4-FFF2-40B4-BE49-F238E27FC236}">
                  <a16:creationId xmlns:a16="http://schemas.microsoft.com/office/drawing/2014/main" id="{606066E9-F870-A4CE-C909-01B98DF436C6}"/>
                </a:ext>
              </a:extLst>
            </p:cNvPr>
            <p:cNvSpPr/>
            <p:nvPr/>
          </p:nvSpPr>
          <p:spPr>
            <a:xfrm>
              <a:off x="5058250" y="2344650"/>
              <a:ext cx="38975" cy="12375"/>
            </a:xfrm>
            <a:custGeom>
              <a:avLst/>
              <a:gdLst/>
              <a:ahLst/>
              <a:cxnLst/>
              <a:rect l="l" t="t" r="r" b="b"/>
              <a:pathLst>
                <a:path w="1559" h="495" extrusionOk="0">
                  <a:moveTo>
                    <a:pt x="257" y="1"/>
                  </a:moveTo>
                  <a:cubicBezTo>
                    <a:pt x="122" y="1"/>
                    <a:pt x="10" y="105"/>
                    <a:pt x="3" y="241"/>
                  </a:cubicBezTo>
                  <a:cubicBezTo>
                    <a:pt x="0" y="379"/>
                    <a:pt x="112" y="494"/>
                    <a:pt x="250" y="494"/>
                  </a:cubicBezTo>
                  <a:lnTo>
                    <a:pt x="1283" y="494"/>
                  </a:lnTo>
                  <a:cubicBezTo>
                    <a:pt x="1411" y="494"/>
                    <a:pt x="1520" y="402"/>
                    <a:pt x="1539" y="277"/>
                  </a:cubicBezTo>
                  <a:cubicBezTo>
                    <a:pt x="1559" y="131"/>
                    <a:pt x="1444" y="1"/>
                    <a:pt x="1298" y="1"/>
                  </a:cubicBezTo>
                  <a:cubicBezTo>
                    <a:pt x="1296" y="1"/>
                    <a:pt x="1295" y="1"/>
                    <a:pt x="1293" y="1"/>
                  </a:cubicBezTo>
                  <a:lnTo>
                    <a:pt x="263" y="1"/>
                  </a:lnTo>
                  <a:cubicBezTo>
                    <a:pt x="261"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defTabSz="1219080">
                <a:defRPr/>
              </a:pPr>
              <a:endParaRPr sz="2400" kern="0">
                <a:solidFill>
                  <a:srgbClr val="3C3C3C"/>
                </a:solidFill>
                <a:cs typeface="Arial"/>
                <a:sym typeface="Arial"/>
              </a:endParaRPr>
            </a:p>
          </p:txBody>
        </p:sp>
        <p:sp>
          <p:nvSpPr>
            <p:cNvPr id="61" name="Google Shape;3670;p43">
              <a:extLst>
                <a:ext uri="{FF2B5EF4-FFF2-40B4-BE49-F238E27FC236}">
                  <a16:creationId xmlns:a16="http://schemas.microsoft.com/office/drawing/2014/main" id="{B9BC13BF-CC07-A12F-CC7F-36D6F094F6B4}"/>
                </a:ext>
              </a:extLst>
            </p:cNvPr>
            <p:cNvSpPr/>
            <p:nvPr/>
          </p:nvSpPr>
          <p:spPr>
            <a:xfrm>
              <a:off x="4983500" y="2344650"/>
              <a:ext cx="31925" cy="12375"/>
            </a:xfrm>
            <a:custGeom>
              <a:avLst/>
              <a:gdLst/>
              <a:ahLst/>
              <a:cxnLst/>
              <a:rect l="l" t="t" r="r" b="b"/>
              <a:pathLst>
                <a:path w="1277" h="495" extrusionOk="0">
                  <a:moveTo>
                    <a:pt x="257" y="1"/>
                  </a:moveTo>
                  <a:cubicBezTo>
                    <a:pt x="122" y="1"/>
                    <a:pt x="14" y="105"/>
                    <a:pt x="4" y="241"/>
                  </a:cubicBezTo>
                  <a:cubicBezTo>
                    <a:pt x="1" y="379"/>
                    <a:pt x="112" y="494"/>
                    <a:pt x="251" y="494"/>
                  </a:cubicBezTo>
                  <a:lnTo>
                    <a:pt x="1017" y="494"/>
                  </a:lnTo>
                  <a:cubicBezTo>
                    <a:pt x="1152" y="494"/>
                    <a:pt x="1267" y="389"/>
                    <a:pt x="1273" y="251"/>
                  </a:cubicBezTo>
                  <a:cubicBezTo>
                    <a:pt x="1277" y="115"/>
                    <a:pt x="1168" y="1"/>
                    <a:pt x="1032" y="1"/>
                  </a:cubicBezTo>
                  <a:cubicBezTo>
                    <a:pt x="1031" y="1"/>
                    <a:pt x="1029" y="1"/>
                    <a:pt x="1027" y="1"/>
                  </a:cubicBezTo>
                  <a:lnTo>
                    <a:pt x="264" y="1"/>
                  </a:lnTo>
                  <a:cubicBezTo>
                    <a:pt x="262"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defTabSz="1219080">
                <a:defRPr/>
              </a:pPr>
              <a:endParaRPr sz="2400" kern="0">
                <a:solidFill>
                  <a:srgbClr val="3C3C3C"/>
                </a:solidFill>
                <a:cs typeface="Arial"/>
                <a:sym typeface="Arial"/>
              </a:endParaRPr>
            </a:p>
          </p:txBody>
        </p:sp>
        <p:sp>
          <p:nvSpPr>
            <p:cNvPr id="62" name="Google Shape;3671;p43">
              <a:extLst>
                <a:ext uri="{FF2B5EF4-FFF2-40B4-BE49-F238E27FC236}">
                  <a16:creationId xmlns:a16="http://schemas.microsoft.com/office/drawing/2014/main" id="{52D01240-8216-37C9-1036-9FF0EF3E3D8F}"/>
                </a:ext>
              </a:extLst>
            </p:cNvPr>
            <p:cNvSpPr/>
            <p:nvPr/>
          </p:nvSpPr>
          <p:spPr>
            <a:xfrm>
              <a:off x="4989750" y="2344900"/>
              <a:ext cx="163325" cy="212300"/>
            </a:xfrm>
            <a:custGeom>
              <a:avLst/>
              <a:gdLst/>
              <a:ahLst/>
              <a:cxnLst/>
              <a:rect l="l" t="t" r="r" b="b"/>
              <a:pathLst>
                <a:path w="6533" h="8492" extrusionOk="0">
                  <a:moveTo>
                    <a:pt x="1872" y="1"/>
                  </a:moveTo>
                  <a:cubicBezTo>
                    <a:pt x="1388" y="1"/>
                    <a:pt x="994" y="391"/>
                    <a:pt x="990" y="879"/>
                  </a:cubicBezTo>
                  <a:lnTo>
                    <a:pt x="990" y="3872"/>
                  </a:lnTo>
                  <a:lnTo>
                    <a:pt x="803" y="3928"/>
                  </a:lnTo>
                  <a:cubicBezTo>
                    <a:pt x="326" y="4066"/>
                    <a:pt x="1" y="4506"/>
                    <a:pt x="4" y="5003"/>
                  </a:cubicBezTo>
                  <a:lnTo>
                    <a:pt x="4" y="5990"/>
                  </a:lnTo>
                  <a:cubicBezTo>
                    <a:pt x="4" y="7177"/>
                    <a:pt x="833" y="8203"/>
                    <a:pt x="1997" y="8450"/>
                  </a:cubicBezTo>
                  <a:cubicBezTo>
                    <a:pt x="2013" y="8453"/>
                    <a:pt x="2030" y="8453"/>
                    <a:pt x="2050" y="8453"/>
                  </a:cubicBezTo>
                  <a:cubicBezTo>
                    <a:pt x="2346" y="8453"/>
                    <a:pt x="2388" y="8029"/>
                    <a:pt x="2099" y="7966"/>
                  </a:cubicBezTo>
                  <a:cubicBezTo>
                    <a:pt x="1165" y="7766"/>
                    <a:pt x="500" y="6943"/>
                    <a:pt x="497" y="5990"/>
                  </a:cubicBezTo>
                  <a:lnTo>
                    <a:pt x="497" y="5013"/>
                  </a:lnTo>
                  <a:cubicBezTo>
                    <a:pt x="497" y="4723"/>
                    <a:pt x="688" y="4467"/>
                    <a:pt x="964" y="4385"/>
                  </a:cubicBezTo>
                  <a:lnTo>
                    <a:pt x="1030" y="4365"/>
                  </a:lnTo>
                  <a:lnTo>
                    <a:pt x="1030" y="6006"/>
                  </a:lnTo>
                  <a:cubicBezTo>
                    <a:pt x="1027" y="6144"/>
                    <a:pt x="1135" y="6256"/>
                    <a:pt x="1270" y="6266"/>
                  </a:cubicBezTo>
                  <a:cubicBezTo>
                    <a:pt x="1272" y="6266"/>
                    <a:pt x="1274" y="6266"/>
                    <a:pt x="1276" y="6266"/>
                  </a:cubicBezTo>
                  <a:cubicBezTo>
                    <a:pt x="1411" y="6266"/>
                    <a:pt x="1523" y="6155"/>
                    <a:pt x="1523" y="6019"/>
                  </a:cubicBezTo>
                  <a:lnTo>
                    <a:pt x="1523" y="912"/>
                  </a:lnTo>
                  <a:cubicBezTo>
                    <a:pt x="1520" y="711"/>
                    <a:pt x="1671" y="547"/>
                    <a:pt x="1869" y="527"/>
                  </a:cubicBezTo>
                  <a:cubicBezTo>
                    <a:pt x="1876" y="526"/>
                    <a:pt x="1884" y="526"/>
                    <a:pt x="1892" y="526"/>
                  </a:cubicBezTo>
                  <a:cubicBezTo>
                    <a:pt x="2095" y="526"/>
                    <a:pt x="2263" y="692"/>
                    <a:pt x="2263" y="898"/>
                  </a:cubicBezTo>
                  <a:lnTo>
                    <a:pt x="2263" y="4174"/>
                  </a:lnTo>
                  <a:cubicBezTo>
                    <a:pt x="2260" y="4312"/>
                    <a:pt x="2369" y="4424"/>
                    <a:pt x="2503" y="4434"/>
                  </a:cubicBezTo>
                  <a:cubicBezTo>
                    <a:pt x="2505" y="4434"/>
                    <a:pt x="2507" y="4434"/>
                    <a:pt x="2509" y="4434"/>
                  </a:cubicBezTo>
                  <a:cubicBezTo>
                    <a:pt x="2645" y="4434"/>
                    <a:pt x="2757" y="4324"/>
                    <a:pt x="2757" y="4187"/>
                  </a:cubicBezTo>
                  <a:lnTo>
                    <a:pt x="2757" y="3586"/>
                  </a:lnTo>
                  <a:cubicBezTo>
                    <a:pt x="2753" y="3388"/>
                    <a:pt x="2905" y="3220"/>
                    <a:pt x="3102" y="3204"/>
                  </a:cubicBezTo>
                  <a:cubicBezTo>
                    <a:pt x="3111" y="3203"/>
                    <a:pt x="3121" y="3203"/>
                    <a:pt x="3130" y="3203"/>
                  </a:cubicBezTo>
                  <a:cubicBezTo>
                    <a:pt x="3332" y="3203"/>
                    <a:pt x="3497" y="3368"/>
                    <a:pt x="3497" y="3572"/>
                  </a:cubicBezTo>
                  <a:lnTo>
                    <a:pt x="3497" y="4049"/>
                  </a:lnTo>
                  <a:cubicBezTo>
                    <a:pt x="3497" y="4151"/>
                    <a:pt x="3556" y="4247"/>
                    <a:pt x="3651" y="4286"/>
                  </a:cubicBezTo>
                  <a:cubicBezTo>
                    <a:pt x="3689" y="4303"/>
                    <a:pt x="3727" y="4311"/>
                    <a:pt x="3764" y="4311"/>
                  </a:cubicBezTo>
                  <a:cubicBezTo>
                    <a:pt x="3907" y="4311"/>
                    <a:pt x="4033" y="4196"/>
                    <a:pt x="4033" y="4039"/>
                  </a:cubicBezTo>
                  <a:lnTo>
                    <a:pt x="4033" y="3799"/>
                  </a:lnTo>
                  <a:cubicBezTo>
                    <a:pt x="4029" y="3599"/>
                    <a:pt x="4177" y="3431"/>
                    <a:pt x="4378" y="3414"/>
                  </a:cubicBezTo>
                  <a:cubicBezTo>
                    <a:pt x="4386" y="3414"/>
                    <a:pt x="4394" y="3414"/>
                    <a:pt x="4402" y="3414"/>
                  </a:cubicBezTo>
                  <a:cubicBezTo>
                    <a:pt x="4605" y="3414"/>
                    <a:pt x="4773" y="3577"/>
                    <a:pt x="4773" y="3786"/>
                  </a:cubicBezTo>
                  <a:lnTo>
                    <a:pt x="4773" y="4299"/>
                  </a:lnTo>
                  <a:cubicBezTo>
                    <a:pt x="4773" y="4437"/>
                    <a:pt x="4885" y="4549"/>
                    <a:pt x="5023" y="4549"/>
                  </a:cubicBezTo>
                  <a:cubicBezTo>
                    <a:pt x="5161" y="4549"/>
                    <a:pt x="5273" y="4437"/>
                    <a:pt x="5273" y="4296"/>
                  </a:cubicBezTo>
                  <a:cubicBezTo>
                    <a:pt x="5266" y="4174"/>
                    <a:pt x="5325" y="4056"/>
                    <a:pt x="5430" y="3990"/>
                  </a:cubicBezTo>
                  <a:cubicBezTo>
                    <a:pt x="5505" y="3946"/>
                    <a:pt x="5581" y="3927"/>
                    <a:pt x="5651" y="3927"/>
                  </a:cubicBezTo>
                  <a:cubicBezTo>
                    <a:pt x="5860" y="3927"/>
                    <a:pt x="6029" y="4097"/>
                    <a:pt x="6029" y="4306"/>
                  </a:cubicBezTo>
                  <a:cubicBezTo>
                    <a:pt x="6029" y="5812"/>
                    <a:pt x="5743" y="6513"/>
                    <a:pt x="5167" y="7910"/>
                  </a:cubicBezTo>
                  <a:lnTo>
                    <a:pt x="5069" y="8144"/>
                  </a:lnTo>
                  <a:cubicBezTo>
                    <a:pt x="5016" y="8272"/>
                    <a:pt x="5075" y="8420"/>
                    <a:pt x="5207" y="8473"/>
                  </a:cubicBezTo>
                  <a:cubicBezTo>
                    <a:pt x="5238" y="8485"/>
                    <a:pt x="5270" y="8491"/>
                    <a:pt x="5301" y="8491"/>
                  </a:cubicBezTo>
                  <a:cubicBezTo>
                    <a:pt x="5401" y="8491"/>
                    <a:pt x="5496" y="8432"/>
                    <a:pt x="5536" y="8335"/>
                  </a:cubicBezTo>
                  <a:lnTo>
                    <a:pt x="5631" y="8101"/>
                  </a:lnTo>
                  <a:cubicBezTo>
                    <a:pt x="6213" y="6687"/>
                    <a:pt x="6532" y="5911"/>
                    <a:pt x="6532" y="4306"/>
                  </a:cubicBezTo>
                  <a:cubicBezTo>
                    <a:pt x="6532" y="3819"/>
                    <a:pt x="6138" y="3424"/>
                    <a:pt x="5651" y="3424"/>
                  </a:cubicBezTo>
                  <a:lnTo>
                    <a:pt x="5651" y="3428"/>
                  </a:lnTo>
                  <a:cubicBezTo>
                    <a:pt x="5645" y="3428"/>
                    <a:pt x="5639" y="3427"/>
                    <a:pt x="5633" y="3427"/>
                  </a:cubicBezTo>
                  <a:cubicBezTo>
                    <a:pt x="5494" y="3427"/>
                    <a:pt x="5356" y="3463"/>
                    <a:pt x="5236" y="3530"/>
                  </a:cubicBezTo>
                  <a:cubicBezTo>
                    <a:pt x="4493" y="3368"/>
                    <a:pt x="3783" y="3082"/>
                    <a:pt x="3135" y="2684"/>
                  </a:cubicBezTo>
                  <a:cubicBezTo>
                    <a:pt x="3003" y="2684"/>
                    <a:pt x="2875" y="2714"/>
                    <a:pt x="2757" y="2770"/>
                  </a:cubicBezTo>
                  <a:lnTo>
                    <a:pt x="2757" y="889"/>
                  </a:lnTo>
                  <a:cubicBezTo>
                    <a:pt x="2760" y="402"/>
                    <a:pt x="2365" y="1"/>
                    <a:pt x="1878" y="1"/>
                  </a:cubicBezTo>
                  <a:cubicBezTo>
                    <a:pt x="1876" y="1"/>
                    <a:pt x="1874" y="1"/>
                    <a:pt x="1872" y="1"/>
                  </a:cubicBezTo>
                  <a:close/>
                </a:path>
              </a:pathLst>
            </a:custGeom>
            <a:solidFill>
              <a:srgbClr val="C09560"/>
            </a:solidFill>
            <a:ln>
              <a:noFill/>
            </a:ln>
          </p:spPr>
          <p:txBody>
            <a:bodyPr spcFirstLastPara="1" wrap="square" lIns="121900" tIns="121900" rIns="121900" bIns="121900" anchor="ctr" anchorCtr="0">
              <a:noAutofit/>
            </a:bodyPr>
            <a:lstStyle/>
            <a:p>
              <a:pPr defTabSz="1219080">
                <a:defRPr/>
              </a:pPr>
              <a:endParaRPr sz="2400" kern="0">
                <a:solidFill>
                  <a:srgbClr val="3C3C3C"/>
                </a:solidFill>
                <a:cs typeface="Arial"/>
                <a:sym typeface="Arial"/>
              </a:endParaRPr>
            </a:p>
          </p:txBody>
        </p:sp>
      </p:grpSp>
      <p:grpSp>
        <p:nvGrpSpPr>
          <p:cNvPr id="63" name="Google Shape;3672;p43">
            <a:extLst>
              <a:ext uri="{FF2B5EF4-FFF2-40B4-BE49-F238E27FC236}">
                <a16:creationId xmlns:a16="http://schemas.microsoft.com/office/drawing/2014/main" id="{65808EF9-F49C-3160-DF00-ACC8C415B840}"/>
              </a:ext>
            </a:extLst>
          </p:cNvPr>
          <p:cNvGrpSpPr/>
          <p:nvPr/>
        </p:nvGrpSpPr>
        <p:grpSpPr>
          <a:xfrm>
            <a:off x="4156528" y="1515342"/>
            <a:ext cx="454184" cy="453049"/>
            <a:chOff x="3984825" y="2155375"/>
            <a:chExt cx="421425" cy="420425"/>
          </a:xfrm>
        </p:grpSpPr>
        <p:sp>
          <p:nvSpPr>
            <p:cNvPr id="64" name="Google Shape;3673;p43">
              <a:extLst>
                <a:ext uri="{FF2B5EF4-FFF2-40B4-BE49-F238E27FC236}">
                  <a16:creationId xmlns:a16="http://schemas.microsoft.com/office/drawing/2014/main" id="{37FA8F3E-F217-A831-8543-AFE4FEA2DFDA}"/>
                </a:ext>
              </a:extLst>
            </p:cNvPr>
            <p:cNvSpPr/>
            <p:nvPr/>
          </p:nvSpPr>
          <p:spPr>
            <a:xfrm>
              <a:off x="3984825" y="2155375"/>
              <a:ext cx="421425" cy="365925"/>
            </a:xfrm>
            <a:custGeom>
              <a:avLst/>
              <a:gdLst/>
              <a:ahLst/>
              <a:cxnLst/>
              <a:rect l="l" t="t" r="r" b="b"/>
              <a:pathLst>
                <a:path w="16857" h="14637" extrusionOk="0">
                  <a:moveTo>
                    <a:pt x="15070" y="4687"/>
                  </a:moveTo>
                  <a:cubicBezTo>
                    <a:pt x="15330" y="4687"/>
                    <a:pt x="15541" y="4898"/>
                    <a:pt x="15541" y="5158"/>
                  </a:cubicBezTo>
                  <a:lnTo>
                    <a:pt x="15541" y="5470"/>
                  </a:lnTo>
                  <a:lnTo>
                    <a:pt x="12212" y="5470"/>
                  </a:lnTo>
                  <a:lnTo>
                    <a:pt x="12212" y="5158"/>
                  </a:lnTo>
                  <a:cubicBezTo>
                    <a:pt x="12212" y="4898"/>
                    <a:pt x="12419" y="4687"/>
                    <a:pt x="12679" y="4687"/>
                  </a:cubicBezTo>
                  <a:close/>
                  <a:moveTo>
                    <a:pt x="6440" y="494"/>
                  </a:moveTo>
                  <a:cubicBezTo>
                    <a:pt x="6700" y="494"/>
                    <a:pt x="6907" y="705"/>
                    <a:pt x="6911" y="964"/>
                  </a:cubicBezTo>
                  <a:lnTo>
                    <a:pt x="6911" y="12031"/>
                  </a:lnTo>
                  <a:cubicBezTo>
                    <a:pt x="6911" y="12288"/>
                    <a:pt x="6700" y="12499"/>
                    <a:pt x="6440" y="12499"/>
                  </a:cubicBezTo>
                  <a:lnTo>
                    <a:pt x="5322" y="12499"/>
                  </a:lnTo>
                  <a:cubicBezTo>
                    <a:pt x="5062" y="12499"/>
                    <a:pt x="4852" y="12288"/>
                    <a:pt x="4855" y="12031"/>
                  </a:cubicBezTo>
                  <a:lnTo>
                    <a:pt x="4855" y="964"/>
                  </a:lnTo>
                  <a:cubicBezTo>
                    <a:pt x="4855" y="705"/>
                    <a:pt x="5062" y="494"/>
                    <a:pt x="5322" y="494"/>
                  </a:cubicBezTo>
                  <a:close/>
                  <a:moveTo>
                    <a:pt x="10586" y="2191"/>
                  </a:moveTo>
                  <a:cubicBezTo>
                    <a:pt x="10627" y="2191"/>
                    <a:pt x="10668" y="2196"/>
                    <a:pt x="10709" y="2208"/>
                  </a:cubicBezTo>
                  <a:lnTo>
                    <a:pt x="11808" y="2494"/>
                  </a:lnTo>
                  <a:cubicBezTo>
                    <a:pt x="12058" y="2559"/>
                    <a:pt x="12206" y="2816"/>
                    <a:pt x="12140" y="3066"/>
                  </a:cubicBezTo>
                  <a:lnTo>
                    <a:pt x="12140" y="3069"/>
                  </a:lnTo>
                  <a:lnTo>
                    <a:pt x="9742" y="12173"/>
                  </a:lnTo>
                  <a:cubicBezTo>
                    <a:pt x="9684" y="12383"/>
                    <a:pt x="9497" y="12521"/>
                    <a:pt x="9290" y="12521"/>
                  </a:cubicBezTo>
                  <a:cubicBezTo>
                    <a:pt x="9250" y="12521"/>
                    <a:pt x="9210" y="12516"/>
                    <a:pt x="9170" y="12505"/>
                  </a:cubicBezTo>
                  <a:lnTo>
                    <a:pt x="8068" y="12216"/>
                  </a:lnTo>
                  <a:cubicBezTo>
                    <a:pt x="7818" y="12150"/>
                    <a:pt x="7670" y="11893"/>
                    <a:pt x="7736" y="11643"/>
                  </a:cubicBezTo>
                  <a:lnTo>
                    <a:pt x="10137" y="2540"/>
                  </a:lnTo>
                  <a:cubicBezTo>
                    <a:pt x="10189" y="2331"/>
                    <a:pt x="10379" y="2191"/>
                    <a:pt x="10586" y="2191"/>
                  </a:cubicBezTo>
                  <a:close/>
                  <a:moveTo>
                    <a:pt x="7371" y="12304"/>
                  </a:moveTo>
                  <a:cubicBezTo>
                    <a:pt x="7430" y="12393"/>
                    <a:pt x="7503" y="12472"/>
                    <a:pt x="7585" y="12541"/>
                  </a:cubicBezTo>
                  <a:lnTo>
                    <a:pt x="7272" y="12541"/>
                  </a:lnTo>
                  <a:cubicBezTo>
                    <a:pt x="7318" y="12466"/>
                    <a:pt x="7351" y="12387"/>
                    <a:pt x="7371" y="12304"/>
                  </a:cubicBezTo>
                  <a:close/>
                  <a:moveTo>
                    <a:pt x="11719" y="6602"/>
                  </a:moveTo>
                  <a:lnTo>
                    <a:pt x="11719" y="12071"/>
                  </a:lnTo>
                  <a:cubicBezTo>
                    <a:pt x="11716" y="12235"/>
                    <a:pt x="11758" y="12397"/>
                    <a:pt x="11837" y="12541"/>
                  </a:cubicBezTo>
                  <a:lnTo>
                    <a:pt x="10124" y="12541"/>
                  </a:lnTo>
                  <a:cubicBezTo>
                    <a:pt x="10160" y="12469"/>
                    <a:pt x="10190" y="12397"/>
                    <a:pt x="10213" y="12318"/>
                  </a:cubicBezTo>
                  <a:lnTo>
                    <a:pt x="11719" y="6602"/>
                  </a:lnTo>
                  <a:close/>
                  <a:moveTo>
                    <a:pt x="15541" y="5963"/>
                  </a:moveTo>
                  <a:lnTo>
                    <a:pt x="15541" y="11226"/>
                  </a:lnTo>
                  <a:lnTo>
                    <a:pt x="15093" y="11226"/>
                  </a:lnTo>
                  <a:cubicBezTo>
                    <a:pt x="15091" y="11226"/>
                    <a:pt x="15088" y="11226"/>
                    <a:pt x="15085" y="11226"/>
                  </a:cubicBezTo>
                  <a:cubicBezTo>
                    <a:pt x="14983" y="11226"/>
                    <a:pt x="14892" y="11287"/>
                    <a:pt x="14853" y="11380"/>
                  </a:cubicBezTo>
                  <a:cubicBezTo>
                    <a:pt x="14774" y="11558"/>
                    <a:pt x="14906" y="11759"/>
                    <a:pt x="15100" y="11759"/>
                  </a:cubicBezTo>
                  <a:lnTo>
                    <a:pt x="15541" y="11759"/>
                  </a:lnTo>
                  <a:lnTo>
                    <a:pt x="15541" y="12071"/>
                  </a:lnTo>
                  <a:cubicBezTo>
                    <a:pt x="15541" y="12331"/>
                    <a:pt x="15330" y="12541"/>
                    <a:pt x="15070" y="12541"/>
                  </a:cubicBezTo>
                  <a:lnTo>
                    <a:pt x="12679" y="12541"/>
                  </a:lnTo>
                  <a:cubicBezTo>
                    <a:pt x="12419" y="12541"/>
                    <a:pt x="12209" y="12331"/>
                    <a:pt x="12212" y="12071"/>
                  </a:cubicBezTo>
                  <a:lnTo>
                    <a:pt x="12212" y="11759"/>
                  </a:lnTo>
                  <a:lnTo>
                    <a:pt x="14225" y="11759"/>
                  </a:lnTo>
                  <a:cubicBezTo>
                    <a:pt x="14337" y="11759"/>
                    <a:pt x="14439" y="11686"/>
                    <a:pt x="14472" y="11581"/>
                  </a:cubicBezTo>
                  <a:cubicBezTo>
                    <a:pt x="14528" y="11397"/>
                    <a:pt x="14399" y="11226"/>
                    <a:pt x="14235" y="11226"/>
                  </a:cubicBezTo>
                  <a:lnTo>
                    <a:pt x="12212" y="11226"/>
                  </a:lnTo>
                  <a:lnTo>
                    <a:pt x="12212" y="5963"/>
                  </a:lnTo>
                  <a:close/>
                  <a:moveTo>
                    <a:pt x="5283" y="1"/>
                  </a:moveTo>
                  <a:cubicBezTo>
                    <a:pt x="4750" y="1"/>
                    <a:pt x="4316" y="434"/>
                    <a:pt x="4319" y="971"/>
                  </a:cubicBezTo>
                  <a:lnTo>
                    <a:pt x="4319" y="12015"/>
                  </a:lnTo>
                  <a:cubicBezTo>
                    <a:pt x="4316" y="12186"/>
                    <a:pt x="4362" y="12354"/>
                    <a:pt x="4447" y="12499"/>
                  </a:cubicBezTo>
                  <a:lnTo>
                    <a:pt x="3747" y="12499"/>
                  </a:lnTo>
                  <a:cubicBezTo>
                    <a:pt x="3826" y="12357"/>
                    <a:pt x="3865" y="12196"/>
                    <a:pt x="3865" y="12031"/>
                  </a:cubicBezTo>
                  <a:lnTo>
                    <a:pt x="3865" y="7822"/>
                  </a:lnTo>
                  <a:cubicBezTo>
                    <a:pt x="3868" y="7693"/>
                    <a:pt x="3773" y="7585"/>
                    <a:pt x="3648" y="7565"/>
                  </a:cubicBezTo>
                  <a:cubicBezTo>
                    <a:pt x="3638" y="7564"/>
                    <a:pt x="3629" y="7564"/>
                    <a:pt x="3620" y="7564"/>
                  </a:cubicBezTo>
                  <a:cubicBezTo>
                    <a:pt x="3484" y="7564"/>
                    <a:pt x="3372" y="7673"/>
                    <a:pt x="3372" y="7812"/>
                  </a:cubicBezTo>
                  <a:lnTo>
                    <a:pt x="3372" y="12031"/>
                  </a:lnTo>
                  <a:cubicBezTo>
                    <a:pt x="3372" y="12288"/>
                    <a:pt x="3161" y="12499"/>
                    <a:pt x="2901" y="12499"/>
                  </a:cubicBezTo>
                  <a:lnTo>
                    <a:pt x="1786" y="12499"/>
                  </a:lnTo>
                  <a:cubicBezTo>
                    <a:pt x="1527" y="12499"/>
                    <a:pt x="1316" y="12288"/>
                    <a:pt x="1316" y="12031"/>
                  </a:cubicBezTo>
                  <a:lnTo>
                    <a:pt x="1316" y="5773"/>
                  </a:lnTo>
                  <a:cubicBezTo>
                    <a:pt x="1316" y="5516"/>
                    <a:pt x="1527" y="5306"/>
                    <a:pt x="1786" y="5306"/>
                  </a:cubicBezTo>
                  <a:lnTo>
                    <a:pt x="3250" y="5306"/>
                  </a:lnTo>
                  <a:cubicBezTo>
                    <a:pt x="3316" y="5306"/>
                    <a:pt x="3372" y="5358"/>
                    <a:pt x="3375" y="5427"/>
                  </a:cubicBezTo>
                  <a:lnTo>
                    <a:pt x="3375" y="7065"/>
                  </a:lnTo>
                  <a:cubicBezTo>
                    <a:pt x="3375" y="7082"/>
                    <a:pt x="3382" y="7098"/>
                    <a:pt x="3391" y="7111"/>
                  </a:cubicBezTo>
                  <a:cubicBezTo>
                    <a:pt x="3467" y="7188"/>
                    <a:pt x="3549" y="7220"/>
                    <a:pt x="3622" y="7220"/>
                  </a:cubicBezTo>
                  <a:cubicBezTo>
                    <a:pt x="3758" y="7220"/>
                    <a:pt x="3868" y="7110"/>
                    <a:pt x="3868" y="6973"/>
                  </a:cubicBezTo>
                  <a:lnTo>
                    <a:pt x="3868" y="5072"/>
                  </a:lnTo>
                  <a:cubicBezTo>
                    <a:pt x="3868" y="4927"/>
                    <a:pt x="3750" y="4812"/>
                    <a:pt x="3608" y="4812"/>
                  </a:cubicBezTo>
                  <a:lnTo>
                    <a:pt x="1342" y="4812"/>
                  </a:lnTo>
                  <a:cubicBezTo>
                    <a:pt x="1340" y="4812"/>
                    <a:pt x="1338" y="4812"/>
                    <a:pt x="1336" y="4812"/>
                  </a:cubicBezTo>
                  <a:cubicBezTo>
                    <a:pt x="1053" y="4812"/>
                    <a:pt x="823" y="5045"/>
                    <a:pt x="823" y="5329"/>
                  </a:cubicBezTo>
                  <a:lnTo>
                    <a:pt x="823" y="12071"/>
                  </a:lnTo>
                  <a:cubicBezTo>
                    <a:pt x="823" y="12235"/>
                    <a:pt x="865" y="12397"/>
                    <a:pt x="948" y="12538"/>
                  </a:cubicBezTo>
                  <a:lnTo>
                    <a:pt x="412" y="12538"/>
                  </a:lnTo>
                  <a:cubicBezTo>
                    <a:pt x="185" y="12538"/>
                    <a:pt x="1" y="12722"/>
                    <a:pt x="1" y="12949"/>
                  </a:cubicBezTo>
                  <a:lnTo>
                    <a:pt x="1" y="14376"/>
                  </a:lnTo>
                  <a:cubicBezTo>
                    <a:pt x="1" y="14516"/>
                    <a:pt x="113" y="14633"/>
                    <a:pt x="254" y="14633"/>
                  </a:cubicBezTo>
                  <a:cubicBezTo>
                    <a:pt x="256" y="14633"/>
                    <a:pt x="258" y="14633"/>
                    <a:pt x="260" y="14633"/>
                  </a:cubicBezTo>
                  <a:lnTo>
                    <a:pt x="4868" y="14633"/>
                  </a:lnTo>
                  <a:cubicBezTo>
                    <a:pt x="4894" y="14633"/>
                    <a:pt x="4917" y="14623"/>
                    <a:pt x="4934" y="14607"/>
                  </a:cubicBezTo>
                  <a:cubicBezTo>
                    <a:pt x="5138" y="14396"/>
                    <a:pt x="4993" y="14140"/>
                    <a:pt x="4786" y="14140"/>
                  </a:cubicBezTo>
                  <a:lnTo>
                    <a:pt x="764" y="14140"/>
                  </a:lnTo>
                  <a:cubicBezTo>
                    <a:pt x="616" y="14140"/>
                    <a:pt x="494" y="14021"/>
                    <a:pt x="494" y="13870"/>
                  </a:cubicBezTo>
                  <a:lnTo>
                    <a:pt x="494" y="13265"/>
                  </a:lnTo>
                  <a:cubicBezTo>
                    <a:pt x="494" y="13114"/>
                    <a:pt x="616" y="12992"/>
                    <a:pt x="764" y="12992"/>
                  </a:cubicBezTo>
                  <a:lnTo>
                    <a:pt x="16050" y="12992"/>
                  </a:lnTo>
                  <a:cubicBezTo>
                    <a:pt x="16202" y="12992"/>
                    <a:pt x="16323" y="13114"/>
                    <a:pt x="16323" y="13265"/>
                  </a:cubicBezTo>
                  <a:lnTo>
                    <a:pt x="16323" y="13883"/>
                  </a:lnTo>
                  <a:cubicBezTo>
                    <a:pt x="16323" y="14028"/>
                    <a:pt x="16205" y="14143"/>
                    <a:pt x="16064" y="14143"/>
                  </a:cubicBezTo>
                  <a:lnTo>
                    <a:pt x="5667" y="14143"/>
                  </a:lnTo>
                  <a:cubicBezTo>
                    <a:pt x="5569" y="14143"/>
                    <a:pt x="5480" y="14199"/>
                    <a:pt x="5440" y="14288"/>
                  </a:cubicBezTo>
                  <a:cubicBezTo>
                    <a:pt x="5365" y="14451"/>
                    <a:pt x="5488" y="14636"/>
                    <a:pt x="5666" y="14636"/>
                  </a:cubicBezTo>
                  <a:cubicBezTo>
                    <a:pt x="5667" y="14636"/>
                    <a:pt x="5669" y="14636"/>
                    <a:pt x="5671" y="14636"/>
                  </a:cubicBezTo>
                  <a:lnTo>
                    <a:pt x="16087" y="14636"/>
                  </a:lnTo>
                  <a:cubicBezTo>
                    <a:pt x="16511" y="14636"/>
                    <a:pt x="16856" y="14291"/>
                    <a:pt x="16856" y="13867"/>
                  </a:cubicBezTo>
                  <a:lnTo>
                    <a:pt x="16856" y="13271"/>
                  </a:lnTo>
                  <a:cubicBezTo>
                    <a:pt x="16856" y="12844"/>
                    <a:pt x="16511" y="12499"/>
                    <a:pt x="16083" y="12499"/>
                  </a:cubicBezTo>
                  <a:lnTo>
                    <a:pt x="15955" y="12499"/>
                  </a:lnTo>
                  <a:cubicBezTo>
                    <a:pt x="16034" y="12357"/>
                    <a:pt x="16077" y="12196"/>
                    <a:pt x="16080" y="12031"/>
                  </a:cubicBezTo>
                  <a:lnTo>
                    <a:pt x="16080" y="5164"/>
                  </a:lnTo>
                  <a:cubicBezTo>
                    <a:pt x="16080" y="4628"/>
                    <a:pt x="15646" y="4194"/>
                    <a:pt x="15110" y="4194"/>
                  </a:cubicBezTo>
                  <a:lnTo>
                    <a:pt x="12712" y="4194"/>
                  </a:lnTo>
                  <a:cubicBezTo>
                    <a:pt x="12587" y="4194"/>
                    <a:pt x="12465" y="4217"/>
                    <a:pt x="12350" y="4263"/>
                  </a:cubicBezTo>
                  <a:lnTo>
                    <a:pt x="12636" y="3194"/>
                  </a:lnTo>
                  <a:cubicBezTo>
                    <a:pt x="12771" y="2678"/>
                    <a:pt x="12462" y="2148"/>
                    <a:pt x="11943" y="2014"/>
                  </a:cubicBezTo>
                  <a:lnTo>
                    <a:pt x="10844" y="1724"/>
                  </a:lnTo>
                  <a:cubicBezTo>
                    <a:pt x="10761" y="1703"/>
                    <a:pt x="10678" y="1692"/>
                    <a:pt x="10596" y="1692"/>
                  </a:cubicBezTo>
                  <a:cubicBezTo>
                    <a:pt x="10165" y="1692"/>
                    <a:pt x="9773" y="1978"/>
                    <a:pt x="9657" y="2415"/>
                  </a:cubicBezTo>
                  <a:lnTo>
                    <a:pt x="7404" y="10923"/>
                  </a:lnTo>
                  <a:lnTo>
                    <a:pt x="7404" y="971"/>
                  </a:lnTo>
                  <a:cubicBezTo>
                    <a:pt x="7404" y="435"/>
                    <a:pt x="6970" y="1"/>
                    <a:pt x="6434" y="1"/>
                  </a:cubicBezTo>
                  <a:lnTo>
                    <a:pt x="5289" y="1"/>
                  </a:lnTo>
                  <a:cubicBezTo>
                    <a:pt x="5287" y="1"/>
                    <a:pt x="5285" y="1"/>
                    <a:pt x="5283" y="1"/>
                  </a:cubicBezTo>
                  <a:close/>
                </a:path>
              </a:pathLst>
            </a:custGeom>
            <a:solidFill>
              <a:srgbClr val="D5B48B"/>
            </a:solidFill>
            <a:ln>
              <a:noFill/>
            </a:ln>
          </p:spPr>
          <p:txBody>
            <a:bodyPr spcFirstLastPara="1" wrap="square" lIns="121900" tIns="121900" rIns="121900" bIns="121900" anchor="ctr" anchorCtr="0">
              <a:noAutofit/>
            </a:bodyPr>
            <a:lstStyle/>
            <a:p>
              <a:pPr defTabSz="1219080">
                <a:defRPr/>
              </a:pPr>
              <a:endParaRPr sz="2400" kern="0">
                <a:solidFill>
                  <a:srgbClr val="3C3C3C"/>
                </a:solidFill>
                <a:cs typeface="Arial"/>
                <a:sym typeface="Arial"/>
              </a:endParaRPr>
            </a:p>
          </p:txBody>
        </p:sp>
        <p:sp>
          <p:nvSpPr>
            <p:cNvPr id="65" name="Google Shape;3674;p43">
              <a:extLst>
                <a:ext uri="{FF2B5EF4-FFF2-40B4-BE49-F238E27FC236}">
                  <a16:creationId xmlns:a16="http://schemas.microsoft.com/office/drawing/2014/main" id="{D0A6837B-EB98-40AD-49E6-27E7DCD9A979}"/>
                </a:ext>
              </a:extLst>
            </p:cNvPr>
            <p:cNvSpPr/>
            <p:nvPr/>
          </p:nvSpPr>
          <p:spPr>
            <a:xfrm>
              <a:off x="4024950" y="2530525"/>
              <a:ext cx="47300" cy="45275"/>
            </a:xfrm>
            <a:custGeom>
              <a:avLst/>
              <a:gdLst/>
              <a:ahLst/>
              <a:cxnLst/>
              <a:rect l="l" t="t" r="r" b="b"/>
              <a:pathLst>
                <a:path w="1892" h="1811" extrusionOk="0">
                  <a:moveTo>
                    <a:pt x="245" y="1"/>
                  </a:moveTo>
                  <a:cubicBezTo>
                    <a:pt x="109" y="1"/>
                    <a:pt x="0" y="112"/>
                    <a:pt x="0" y="249"/>
                  </a:cubicBezTo>
                  <a:lnTo>
                    <a:pt x="0" y="1551"/>
                  </a:lnTo>
                  <a:cubicBezTo>
                    <a:pt x="0" y="1696"/>
                    <a:pt x="116" y="1811"/>
                    <a:pt x="257" y="1811"/>
                  </a:cubicBezTo>
                  <a:lnTo>
                    <a:pt x="1142" y="1811"/>
                  </a:lnTo>
                  <a:cubicBezTo>
                    <a:pt x="1553" y="1811"/>
                    <a:pt x="1888" y="1475"/>
                    <a:pt x="1892" y="1061"/>
                  </a:cubicBezTo>
                  <a:lnTo>
                    <a:pt x="1892" y="249"/>
                  </a:lnTo>
                  <a:cubicBezTo>
                    <a:pt x="1892" y="110"/>
                    <a:pt x="1780" y="2"/>
                    <a:pt x="1645" y="2"/>
                  </a:cubicBezTo>
                  <a:cubicBezTo>
                    <a:pt x="1507" y="2"/>
                    <a:pt x="1398" y="110"/>
                    <a:pt x="1398" y="249"/>
                  </a:cubicBezTo>
                  <a:lnTo>
                    <a:pt x="1398" y="1068"/>
                  </a:lnTo>
                  <a:cubicBezTo>
                    <a:pt x="1398" y="1206"/>
                    <a:pt x="1286" y="1317"/>
                    <a:pt x="1148" y="1317"/>
                  </a:cubicBezTo>
                  <a:lnTo>
                    <a:pt x="579" y="1317"/>
                  </a:lnTo>
                  <a:cubicBezTo>
                    <a:pt x="530" y="1317"/>
                    <a:pt x="491" y="1278"/>
                    <a:pt x="494" y="1232"/>
                  </a:cubicBezTo>
                  <a:lnTo>
                    <a:pt x="494" y="166"/>
                  </a:lnTo>
                  <a:cubicBezTo>
                    <a:pt x="491" y="140"/>
                    <a:pt x="481" y="117"/>
                    <a:pt x="464" y="101"/>
                  </a:cubicBezTo>
                  <a:cubicBezTo>
                    <a:pt x="392" y="30"/>
                    <a:pt x="315" y="1"/>
                    <a:pt x="245" y="1"/>
                  </a:cubicBezTo>
                  <a:close/>
                </a:path>
              </a:pathLst>
            </a:custGeom>
            <a:solidFill>
              <a:srgbClr val="D5B48B"/>
            </a:solidFill>
            <a:ln>
              <a:noFill/>
            </a:ln>
          </p:spPr>
          <p:txBody>
            <a:bodyPr spcFirstLastPara="1" wrap="square" lIns="121900" tIns="121900" rIns="121900" bIns="121900" anchor="ctr" anchorCtr="0">
              <a:noAutofit/>
            </a:bodyPr>
            <a:lstStyle/>
            <a:p>
              <a:pPr defTabSz="1219080">
                <a:defRPr/>
              </a:pPr>
              <a:endParaRPr sz="2400" kern="0">
                <a:solidFill>
                  <a:srgbClr val="3C3C3C"/>
                </a:solidFill>
                <a:cs typeface="Arial"/>
                <a:sym typeface="Arial"/>
              </a:endParaRPr>
            </a:p>
          </p:txBody>
        </p:sp>
        <p:sp>
          <p:nvSpPr>
            <p:cNvPr id="66" name="Google Shape;3675;p43">
              <a:extLst>
                <a:ext uri="{FF2B5EF4-FFF2-40B4-BE49-F238E27FC236}">
                  <a16:creationId xmlns:a16="http://schemas.microsoft.com/office/drawing/2014/main" id="{714A17D0-FE84-3058-C614-3E517A4790F6}"/>
                </a:ext>
              </a:extLst>
            </p:cNvPr>
            <p:cNvSpPr/>
            <p:nvPr/>
          </p:nvSpPr>
          <p:spPr>
            <a:xfrm>
              <a:off x="4318825" y="2530525"/>
              <a:ext cx="47375" cy="45275"/>
            </a:xfrm>
            <a:custGeom>
              <a:avLst/>
              <a:gdLst/>
              <a:ahLst/>
              <a:cxnLst/>
              <a:rect l="l" t="t" r="r" b="b"/>
              <a:pathLst>
                <a:path w="1895" h="1811" extrusionOk="0">
                  <a:moveTo>
                    <a:pt x="248" y="1"/>
                  </a:moveTo>
                  <a:cubicBezTo>
                    <a:pt x="112" y="1"/>
                    <a:pt x="3" y="112"/>
                    <a:pt x="3" y="249"/>
                  </a:cubicBezTo>
                  <a:lnTo>
                    <a:pt x="3" y="1551"/>
                  </a:lnTo>
                  <a:cubicBezTo>
                    <a:pt x="0" y="1696"/>
                    <a:pt x="118" y="1811"/>
                    <a:pt x="260" y="1811"/>
                  </a:cubicBezTo>
                  <a:lnTo>
                    <a:pt x="1145" y="1811"/>
                  </a:lnTo>
                  <a:cubicBezTo>
                    <a:pt x="1556" y="1811"/>
                    <a:pt x="1891" y="1475"/>
                    <a:pt x="1894" y="1061"/>
                  </a:cubicBezTo>
                  <a:lnTo>
                    <a:pt x="1894" y="249"/>
                  </a:lnTo>
                  <a:cubicBezTo>
                    <a:pt x="1894" y="110"/>
                    <a:pt x="1783" y="2"/>
                    <a:pt x="1648" y="2"/>
                  </a:cubicBezTo>
                  <a:cubicBezTo>
                    <a:pt x="1510" y="2"/>
                    <a:pt x="1401" y="110"/>
                    <a:pt x="1401" y="249"/>
                  </a:cubicBezTo>
                  <a:lnTo>
                    <a:pt x="1401" y="1068"/>
                  </a:lnTo>
                  <a:cubicBezTo>
                    <a:pt x="1401" y="1206"/>
                    <a:pt x="1289" y="1317"/>
                    <a:pt x="1151" y="1317"/>
                  </a:cubicBezTo>
                  <a:lnTo>
                    <a:pt x="582" y="1317"/>
                  </a:lnTo>
                  <a:cubicBezTo>
                    <a:pt x="533" y="1317"/>
                    <a:pt x="497" y="1278"/>
                    <a:pt x="497" y="1232"/>
                  </a:cubicBezTo>
                  <a:lnTo>
                    <a:pt x="497" y="166"/>
                  </a:lnTo>
                  <a:cubicBezTo>
                    <a:pt x="493" y="140"/>
                    <a:pt x="484" y="117"/>
                    <a:pt x="467" y="101"/>
                  </a:cubicBezTo>
                  <a:cubicBezTo>
                    <a:pt x="394" y="30"/>
                    <a:pt x="318" y="1"/>
                    <a:pt x="248" y="1"/>
                  </a:cubicBezTo>
                  <a:close/>
                </a:path>
              </a:pathLst>
            </a:custGeom>
            <a:solidFill>
              <a:srgbClr val="D5B48B"/>
            </a:solidFill>
            <a:ln>
              <a:noFill/>
            </a:ln>
          </p:spPr>
          <p:txBody>
            <a:bodyPr spcFirstLastPara="1" wrap="square" lIns="121900" tIns="121900" rIns="121900" bIns="121900" anchor="ctr" anchorCtr="0">
              <a:noAutofit/>
            </a:bodyPr>
            <a:lstStyle/>
            <a:p>
              <a:pPr defTabSz="1219080">
                <a:defRPr/>
              </a:pPr>
              <a:endParaRPr sz="2400" kern="0">
                <a:solidFill>
                  <a:srgbClr val="3C3C3C"/>
                </a:solidFill>
                <a:cs typeface="Arial"/>
                <a:sym typeface="Arial"/>
              </a:endParaRPr>
            </a:p>
          </p:txBody>
        </p:sp>
        <p:sp>
          <p:nvSpPr>
            <p:cNvPr id="67" name="Google Shape;3676;p43">
              <a:extLst>
                <a:ext uri="{FF2B5EF4-FFF2-40B4-BE49-F238E27FC236}">
                  <a16:creationId xmlns:a16="http://schemas.microsoft.com/office/drawing/2014/main" id="{7A87B614-2FC8-2F06-BFB7-3573080CB6C0}"/>
                </a:ext>
              </a:extLst>
            </p:cNvPr>
            <p:cNvSpPr/>
            <p:nvPr/>
          </p:nvSpPr>
          <p:spPr>
            <a:xfrm>
              <a:off x="4037200" y="2333150"/>
              <a:ext cx="12450" cy="90100"/>
            </a:xfrm>
            <a:custGeom>
              <a:avLst/>
              <a:gdLst/>
              <a:ahLst/>
              <a:cxnLst/>
              <a:rect l="l" t="t" r="r" b="b"/>
              <a:pathLst>
                <a:path w="498" h="3604" extrusionOk="0">
                  <a:moveTo>
                    <a:pt x="250" y="0"/>
                  </a:moveTo>
                  <a:lnTo>
                    <a:pt x="250" y="4"/>
                  </a:lnTo>
                  <a:cubicBezTo>
                    <a:pt x="112" y="4"/>
                    <a:pt x="4" y="112"/>
                    <a:pt x="4" y="250"/>
                  </a:cubicBezTo>
                  <a:lnTo>
                    <a:pt x="4" y="3348"/>
                  </a:lnTo>
                  <a:cubicBezTo>
                    <a:pt x="1" y="3473"/>
                    <a:pt x="93" y="3582"/>
                    <a:pt x="218" y="3602"/>
                  </a:cubicBezTo>
                  <a:cubicBezTo>
                    <a:pt x="228" y="3603"/>
                    <a:pt x="239" y="3604"/>
                    <a:pt x="250" y="3604"/>
                  </a:cubicBezTo>
                  <a:cubicBezTo>
                    <a:pt x="384" y="3604"/>
                    <a:pt x="497" y="3492"/>
                    <a:pt x="497" y="3355"/>
                  </a:cubicBezTo>
                  <a:lnTo>
                    <a:pt x="497" y="247"/>
                  </a:lnTo>
                  <a:cubicBezTo>
                    <a:pt x="497" y="112"/>
                    <a:pt x="385" y="0"/>
                    <a:pt x="250" y="0"/>
                  </a:cubicBezTo>
                  <a:close/>
                </a:path>
              </a:pathLst>
            </a:custGeom>
            <a:solidFill>
              <a:srgbClr val="D5B48B"/>
            </a:solidFill>
            <a:ln>
              <a:noFill/>
            </a:ln>
          </p:spPr>
          <p:txBody>
            <a:bodyPr spcFirstLastPara="1" wrap="square" lIns="121900" tIns="121900" rIns="121900" bIns="121900" anchor="ctr" anchorCtr="0">
              <a:noAutofit/>
            </a:bodyPr>
            <a:lstStyle/>
            <a:p>
              <a:pPr defTabSz="1219080">
                <a:defRPr/>
              </a:pPr>
              <a:endParaRPr sz="2400" kern="0">
                <a:solidFill>
                  <a:srgbClr val="3C3C3C"/>
                </a:solidFill>
                <a:cs typeface="Arial"/>
                <a:sym typeface="Arial"/>
              </a:endParaRPr>
            </a:p>
          </p:txBody>
        </p:sp>
        <p:sp>
          <p:nvSpPr>
            <p:cNvPr id="68" name="Google Shape;3677;p43">
              <a:extLst>
                <a:ext uri="{FF2B5EF4-FFF2-40B4-BE49-F238E27FC236}">
                  <a16:creationId xmlns:a16="http://schemas.microsoft.com/office/drawing/2014/main" id="{FF7F091C-D5E6-B224-6B1E-1F0ADEA10F5B}"/>
                </a:ext>
              </a:extLst>
            </p:cNvPr>
            <p:cNvSpPr/>
            <p:nvPr/>
          </p:nvSpPr>
          <p:spPr>
            <a:xfrm>
              <a:off x="4114650" y="2190325"/>
              <a:ext cx="33650" cy="12350"/>
            </a:xfrm>
            <a:custGeom>
              <a:avLst/>
              <a:gdLst/>
              <a:ahLst/>
              <a:cxnLst/>
              <a:rect l="l" t="t" r="r" b="b"/>
              <a:pathLst>
                <a:path w="1346" h="494" extrusionOk="0">
                  <a:moveTo>
                    <a:pt x="264" y="1"/>
                  </a:moveTo>
                  <a:cubicBezTo>
                    <a:pt x="126" y="1"/>
                    <a:pt x="14" y="106"/>
                    <a:pt x="4" y="241"/>
                  </a:cubicBezTo>
                  <a:cubicBezTo>
                    <a:pt x="1" y="379"/>
                    <a:pt x="113" y="494"/>
                    <a:pt x="251" y="494"/>
                  </a:cubicBezTo>
                  <a:lnTo>
                    <a:pt x="1083" y="494"/>
                  </a:lnTo>
                  <a:cubicBezTo>
                    <a:pt x="1085" y="494"/>
                    <a:pt x="1087" y="494"/>
                    <a:pt x="1089" y="494"/>
                  </a:cubicBezTo>
                  <a:cubicBezTo>
                    <a:pt x="1224" y="494"/>
                    <a:pt x="1333" y="390"/>
                    <a:pt x="1343" y="254"/>
                  </a:cubicBezTo>
                  <a:cubicBezTo>
                    <a:pt x="1346" y="116"/>
                    <a:pt x="1234" y="1"/>
                    <a:pt x="1096" y="1"/>
                  </a:cubicBezTo>
                  <a:close/>
                </a:path>
              </a:pathLst>
            </a:custGeom>
            <a:solidFill>
              <a:srgbClr val="D5B48B"/>
            </a:solidFill>
            <a:ln>
              <a:noFill/>
            </a:ln>
          </p:spPr>
          <p:txBody>
            <a:bodyPr spcFirstLastPara="1" wrap="square" lIns="121900" tIns="121900" rIns="121900" bIns="121900" anchor="ctr" anchorCtr="0">
              <a:noAutofit/>
            </a:bodyPr>
            <a:lstStyle/>
            <a:p>
              <a:pPr defTabSz="1219080">
                <a:defRPr/>
              </a:pPr>
              <a:endParaRPr sz="2400" kern="0">
                <a:solidFill>
                  <a:srgbClr val="3C3C3C"/>
                </a:solidFill>
                <a:cs typeface="Arial"/>
                <a:sym typeface="Arial"/>
              </a:endParaRPr>
            </a:p>
          </p:txBody>
        </p:sp>
        <p:sp>
          <p:nvSpPr>
            <p:cNvPr id="69" name="Google Shape;3678;p43">
              <a:extLst>
                <a:ext uri="{FF2B5EF4-FFF2-40B4-BE49-F238E27FC236}">
                  <a16:creationId xmlns:a16="http://schemas.microsoft.com/office/drawing/2014/main" id="{62DBB6E8-691C-1BF6-8B0D-7422096A76FA}"/>
                </a:ext>
              </a:extLst>
            </p:cNvPr>
            <p:cNvSpPr/>
            <p:nvPr/>
          </p:nvSpPr>
          <p:spPr>
            <a:xfrm>
              <a:off x="4114650" y="2211950"/>
              <a:ext cx="33650" cy="12350"/>
            </a:xfrm>
            <a:custGeom>
              <a:avLst/>
              <a:gdLst/>
              <a:ahLst/>
              <a:cxnLst/>
              <a:rect l="l" t="t" r="r" b="b"/>
              <a:pathLst>
                <a:path w="1346" h="494" extrusionOk="0">
                  <a:moveTo>
                    <a:pt x="258" y="0"/>
                  </a:moveTo>
                  <a:cubicBezTo>
                    <a:pt x="122" y="0"/>
                    <a:pt x="14" y="105"/>
                    <a:pt x="4" y="241"/>
                  </a:cubicBezTo>
                  <a:cubicBezTo>
                    <a:pt x="1" y="379"/>
                    <a:pt x="113" y="494"/>
                    <a:pt x="251" y="494"/>
                  </a:cubicBezTo>
                  <a:lnTo>
                    <a:pt x="1083" y="494"/>
                  </a:lnTo>
                  <a:cubicBezTo>
                    <a:pt x="1221" y="494"/>
                    <a:pt x="1333" y="389"/>
                    <a:pt x="1343" y="254"/>
                  </a:cubicBezTo>
                  <a:cubicBezTo>
                    <a:pt x="1346" y="116"/>
                    <a:pt x="1234" y="0"/>
                    <a:pt x="1096" y="0"/>
                  </a:cubicBezTo>
                  <a:lnTo>
                    <a:pt x="264" y="0"/>
                  </a:lnTo>
                  <a:cubicBezTo>
                    <a:pt x="262" y="0"/>
                    <a:pt x="260" y="0"/>
                    <a:pt x="258" y="0"/>
                  </a:cubicBezTo>
                  <a:close/>
                </a:path>
              </a:pathLst>
            </a:custGeom>
            <a:solidFill>
              <a:srgbClr val="D5B48B"/>
            </a:solidFill>
            <a:ln>
              <a:noFill/>
            </a:ln>
          </p:spPr>
          <p:txBody>
            <a:bodyPr spcFirstLastPara="1" wrap="square" lIns="121900" tIns="121900" rIns="121900" bIns="121900" anchor="ctr" anchorCtr="0">
              <a:noAutofit/>
            </a:bodyPr>
            <a:lstStyle/>
            <a:p>
              <a:pPr defTabSz="1219080">
                <a:defRPr/>
              </a:pPr>
              <a:endParaRPr sz="2400" kern="0">
                <a:solidFill>
                  <a:srgbClr val="3C3C3C"/>
                </a:solidFill>
                <a:cs typeface="Arial"/>
                <a:sym typeface="Arial"/>
              </a:endParaRPr>
            </a:p>
          </p:txBody>
        </p:sp>
        <p:sp>
          <p:nvSpPr>
            <p:cNvPr id="70" name="Google Shape;3679;p43">
              <a:extLst>
                <a:ext uri="{FF2B5EF4-FFF2-40B4-BE49-F238E27FC236}">
                  <a16:creationId xmlns:a16="http://schemas.microsoft.com/office/drawing/2014/main" id="{CC7C4344-BB05-FAB9-8B2C-E26ED9DCA565}"/>
                </a:ext>
              </a:extLst>
            </p:cNvPr>
            <p:cNvSpPr/>
            <p:nvPr/>
          </p:nvSpPr>
          <p:spPr>
            <a:xfrm>
              <a:off x="4114650" y="2233500"/>
              <a:ext cx="33650" cy="12350"/>
            </a:xfrm>
            <a:custGeom>
              <a:avLst/>
              <a:gdLst/>
              <a:ahLst/>
              <a:cxnLst/>
              <a:rect l="l" t="t" r="r" b="b"/>
              <a:pathLst>
                <a:path w="1346" h="494" extrusionOk="0">
                  <a:moveTo>
                    <a:pt x="264" y="0"/>
                  </a:moveTo>
                  <a:cubicBezTo>
                    <a:pt x="126" y="0"/>
                    <a:pt x="14" y="105"/>
                    <a:pt x="4" y="240"/>
                  </a:cubicBezTo>
                  <a:cubicBezTo>
                    <a:pt x="1" y="378"/>
                    <a:pt x="113" y="494"/>
                    <a:pt x="251" y="494"/>
                  </a:cubicBezTo>
                  <a:lnTo>
                    <a:pt x="1083" y="494"/>
                  </a:lnTo>
                  <a:cubicBezTo>
                    <a:pt x="1085" y="494"/>
                    <a:pt x="1087" y="494"/>
                    <a:pt x="1089" y="494"/>
                  </a:cubicBezTo>
                  <a:cubicBezTo>
                    <a:pt x="1224" y="494"/>
                    <a:pt x="1333" y="389"/>
                    <a:pt x="1339" y="253"/>
                  </a:cubicBezTo>
                  <a:cubicBezTo>
                    <a:pt x="1346" y="115"/>
                    <a:pt x="1234" y="0"/>
                    <a:pt x="1093" y="0"/>
                  </a:cubicBezTo>
                  <a:close/>
                </a:path>
              </a:pathLst>
            </a:custGeom>
            <a:solidFill>
              <a:srgbClr val="D5B48B"/>
            </a:solidFill>
            <a:ln>
              <a:noFill/>
            </a:ln>
          </p:spPr>
          <p:txBody>
            <a:bodyPr spcFirstLastPara="1" wrap="square" lIns="121900" tIns="121900" rIns="121900" bIns="121900" anchor="ctr" anchorCtr="0">
              <a:noAutofit/>
            </a:bodyPr>
            <a:lstStyle/>
            <a:p>
              <a:pPr defTabSz="1219080">
                <a:defRPr/>
              </a:pPr>
              <a:endParaRPr sz="2400" kern="0">
                <a:solidFill>
                  <a:srgbClr val="3C3C3C"/>
                </a:solidFill>
                <a:cs typeface="Arial"/>
                <a:sym typeface="Arial"/>
              </a:endParaRPr>
            </a:p>
          </p:txBody>
        </p:sp>
        <p:sp>
          <p:nvSpPr>
            <p:cNvPr id="71" name="Google Shape;3680;p43">
              <a:extLst>
                <a:ext uri="{FF2B5EF4-FFF2-40B4-BE49-F238E27FC236}">
                  <a16:creationId xmlns:a16="http://schemas.microsoft.com/office/drawing/2014/main" id="{A3F33209-5114-0EC9-2847-18A8E3051DF3}"/>
                </a:ext>
              </a:extLst>
            </p:cNvPr>
            <p:cNvSpPr/>
            <p:nvPr/>
          </p:nvSpPr>
          <p:spPr>
            <a:xfrm>
              <a:off x="4241700" y="2232775"/>
              <a:ext cx="36475" cy="18000"/>
            </a:xfrm>
            <a:custGeom>
              <a:avLst/>
              <a:gdLst/>
              <a:ahLst/>
              <a:cxnLst/>
              <a:rect l="l" t="t" r="r" b="b"/>
              <a:pathLst>
                <a:path w="1459" h="720" extrusionOk="0">
                  <a:moveTo>
                    <a:pt x="276" y="1"/>
                  </a:moveTo>
                  <a:cubicBezTo>
                    <a:pt x="166" y="1"/>
                    <a:pt x="66" y="74"/>
                    <a:pt x="36" y="187"/>
                  </a:cubicBezTo>
                  <a:cubicBezTo>
                    <a:pt x="0" y="319"/>
                    <a:pt x="82" y="457"/>
                    <a:pt x="214" y="493"/>
                  </a:cubicBezTo>
                  <a:lnTo>
                    <a:pt x="1039" y="710"/>
                  </a:lnTo>
                  <a:cubicBezTo>
                    <a:pt x="1062" y="717"/>
                    <a:pt x="1082" y="720"/>
                    <a:pt x="1105" y="720"/>
                  </a:cubicBezTo>
                  <a:cubicBezTo>
                    <a:pt x="1107" y="720"/>
                    <a:pt x="1110" y="720"/>
                    <a:pt x="1112" y="720"/>
                  </a:cubicBezTo>
                  <a:cubicBezTo>
                    <a:pt x="1405" y="720"/>
                    <a:pt x="1458" y="292"/>
                    <a:pt x="1168" y="227"/>
                  </a:cubicBezTo>
                  <a:lnTo>
                    <a:pt x="342" y="9"/>
                  </a:lnTo>
                  <a:cubicBezTo>
                    <a:pt x="320" y="4"/>
                    <a:pt x="298" y="1"/>
                    <a:pt x="276" y="1"/>
                  </a:cubicBezTo>
                  <a:close/>
                </a:path>
              </a:pathLst>
            </a:custGeom>
            <a:solidFill>
              <a:srgbClr val="D5B48B"/>
            </a:solidFill>
            <a:ln>
              <a:noFill/>
            </a:ln>
          </p:spPr>
          <p:txBody>
            <a:bodyPr spcFirstLastPara="1" wrap="square" lIns="121900" tIns="121900" rIns="121900" bIns="121900" anchor="ctr" anchorCtr="0">
              <a:noAutofit/>
            </a:bodyPr>
            <a:lstStyle/>
            <a:p>
              <a:pPr defTabSz="1219080">
                <a:defRPr/>
              </a:pPr>
              <a:endParaRPr sz="2400" kern="0">
                <a:solidFill>
                  <a:srgbClr val="3C3C3C"/>
                </a:solidFill>
                <a:cs typeface="Arial"/>
                <a:sym typeface="Arial"/>
              </a:endParaRPr>
            </a:p>
          </p:txBody>
        </p:sp>
        <p:sp>
          <p:nvSpPr>
            <p:cNvPr id="72" name="Google Shape;3681;p43">
              <a:extLst>
                <a:ext uri="{FF2B5EF4-FFF2-40B4-BE49-F238E27FC236}">
                  <a16:creationId xmlns:a16="http://schemas.microsoft.com/office/drawing/2014/main" id="{A18142A4-B216-87B8-98F6-8AF896B7ABB0}"/>
                </a:ext>
              </a:extLst>
            </p:cNvPr>
            <p:cNvSpPr/>
            <p:nvPr/>
          </p:nvSpPr>
          <p:spPr>
            <a:xfrm>
              <a:off x="4234350" y="2253700"/>
              <a:ext cx="38250" cy="17975"/>
            </a:xfrm>
            <a:custGeom>
              <a:avLst/>
              <a:gdLst/>
              <a:ahLst/>
              <a:cxnLst/>
              <a:rect l="l" t="t" r="r" b="b"/>
              <a:pathLst>
                <a:path w="1530" h="719" extrusionOk="0">
                  <a:moveTo>
                    <a:pt x="351" y="0"/>
                  </a:moveTo>
                  <a:cubicBezTo>
                    <a:pt x="88" y="0"/>
                    <a:pt x="1" y="406"/>
                    <a:pt x="291" y="491"/>
                  </a:cubicBezTo>
                  <a:lnTo>
                    <a:pt x="1116" y="708"/>
                  </a:lnTo>
                  <a:cubicBezTo>
                    <a:pt x="1136" y="715"/>
                    <a:pt x="1159" y="715"/>
                    <a:pt x="1179" y="718"/>
                  </a:cubicBezTo>
                  <a:cubicBezTo>
                    <a:pt x="1180" y="718"/>
                    <a:pt x="1181" y="718"/>
                    <a:pt x="1182" y="718"/>
                  </a:cubicBezTo>
                  <a:cubicBezTo>
                    <a:pt x="1478" y="718"/>
                    <a:pt x="1530" y="294"/>
                    <a:pt x="1241" y="225"/>
                  </a:cubicBezTo>
                  <a:lnTo>
                    <a:pt x="1245" y="225"/>
                  </a:lnTo>
                  <a:lnTo>
                    <a:pt x="416" y="8"/>
                  </a:lnTo>
                  <a:cubicBezTo>
                    <a:pt x="393" y="3"/>
                    <a:pt x="372" y="0"/>
                    <a:pt x="351" y="0"/>
                  </a:cubicBezTo>
                  <a:close/>
                </a:path>
              </a:pathLst>
            </a:custGeom>
            <a:solidFill>
              <a:srgbClr val="D5B48B"/>
            </a:solidFill>
            <a:ln>
              <a:noFill/>
            </a:ln>
          </p:spPr>
          <p:txBody>
            <a:bodyPr spcFirstLastPara="1" wrap="square" lIns="121900" tIns="121900" rIns="121900" bIns="121900" anchor="ctr" anchorCtr="0">
              <a:noAutofit/>
            </a:bodyPr>
            <a:lstStyle/>
            <a:p>
              <a:pPr defTabSz="1219080">
                <a:defRPr/>
              </a:pPr>
              <a:endParaRPr sz="2400" kern="0">
                <a:solidFill>
                  <a:srgbClr val="3C3C3C"/>
                </a:solidFill>
                <a:cs typeface="Arial"/>
                <a:sym typeface="Arial"/>
              </a:endParaRPr>
            </a:p>
          </p:txBody>
        </p:sp>
        <p:sp>
          <p:nvSpPr>
            <p:cNvPr id="73" name="Google Shape;3682;p43">
              <a:extLst>
                <a:ext uri="{FF2B5EF4-FFF2-40B4-BE49-F238E27FC236}">
                  <a16:creationId xmlns:a16="http://schemas.microsoft.com/office/drawing/2014/main" id="{0AC9FF5F-8B33-090B-05CA-04E59ABD000A}"/>
                </a:ext>
              </a:extLst>
            </p:cNvPr>
            <p:cNvSpPr/>
            <p:nvPr/>
          </p:nvSpPr>
          <p:spPr>
            <a:xfrm>
              <a:off x="4305400" y="2321875"/>
              <a:ext cx="53650" cy="12375"/>
            </a:xfrm>
            <a:custGeom>
              <a:avLst/>
              <a:gdLst/>
              <a:ahLst/>
              <a:cxnLst/>
              <a:rect l="l" t="t" r="r" b="b"/>
              <a:pathLst>
                <a:path w="2146" h="495" extrusionOk="0">
                  <a:moveTo>
                    <a:pt x="264" y="1"/>
                  </a:moveTo>
                  <a:cubicBezTo>
                    <a:pt x="126" y="1"/>
                    <a:pt x="11" y="106"/>
                    <a:pt x="4" y="241"/>
                  </a:cubicBezTo>
                  <a:cubicBezTo>
                    <a:pt x="1" y="382"/>
                    <a:pt x="113" y="494"/>
                    <a:pt x="251" y="494"/>
                  </a:cubicBezTo>
                  <a:lnTo>
                    <a:pt x="1885" y="494"/>
                  </a:lnTo>
                  <a:cubicBezTo>
                    <a:pt x="1888" y="494"/>
                    <a:pt x="1890" y="494"/>
                    <a:pt x="1892" y="494"/>
                  </a:cubicBezTo>
                  <a:cubicBezTo>
                    <a:pt x="2024" y="494"/>
                    <a:pt x="2136" y="390"/>
                    <a:pt x="2142" y="254"/>
                  </a:cubicBezTo>
                  <a:cubicBezTo>
                    <a:pt x="2145" y="116"/>
                    <a:pt x="2033" y="1"/>
                    <a:pt x="1895" y="1"/>
                  </a:cubicBezTo>
                  <a:close/>
                </a:path>
              </a:pathLst>
            </a:custGeom>
            <a:solidFill>
              <a:srgbClr val="D5B48B"/>
            </a:solidFill>
            <a:ln>
              <a:noFill/>
            </a:ln>
          </p:spPr>
          <p:txBody>
            <a:bodyPr spcFirstLastPara="1" wrap="square" lIns="121900" tIns="121900" rIns="121900" bIns="121900" anchor="ctr" anchorCtr="0">
              <a:noAutofit/>
            </a:bodyPr>
            <a:lstStyle/>
            <a:p>
              <a:pPr defTabSz="1219080">
                <a:defRPr/>
              </a:pPr>
              <a:endParaRPr sz="2400" kern="0">
                <a:solidFill>
                  <a:srgbClr val="3C3C3C"/>
                </a:solidFill>
                <a:cs typeface="Arial"/>
                <a:sym typeface="Arial"/>
              </a:endParaRPr>
            </a:p>
          </p:txBody>
        </p:sp>
      </p:grpSp>
      <p:cxnSp>
        <p:nvCxnSpPr>
          <p:cNvPr id="74" name="Google Shape;3683;p43">
            <a:extLst>
              <a:ext uri="{FF2B5EF4-FFF2-40B4-BE49-F238E27FC236}">
                <a16:creationId xmlns:a16="http://schemas.microsoft.com/office/drawing/2014/main" id="{134B5F30-0FC3-F2D4-0C52-4D783DDE34C3}"/>
              </a:ext>
            </a:extLst>
          </p:cNvPr>
          <p:cNvCxnSpPr>
            <a:cxnSpLocks/>
          </p:cNvCxnSpPr>
          <p:nvPr/>
        </p:nvCxnSpPr>
        <p:spPr>
          <a:xfrm rot="10800000" flipV="1">
            <a:off x="2670748" y="1741861"/>
            <a:ext cx="1486337" cy="419971"/>
          </a:xfrm>
          <a:prstGeom prst="bentConnector3">
            <a:avLst>
              <a:gd name="adj1" fmla="val 50000"/>
            </a:avLst>
          </a:prstGeom>
          <a:noFill/>
          <a:ln w="19050" cap="flat" cmpd="sng">
            <a:solidFill>
              <a:srgbClr val="3C3C3C"/>
            </a:solidFill>
            <a:prstDash val="solid"/>
            <a:round/>
            <a:headEnd type="none" w="med" len="med"/>
            <a:tailEnd type="diamond" w="med" len="med"/>
          </a:ln>
        </p:spPr>
      </p:cxnSp>
      <p:cxnSp>
        <p:nvCxnSpPr>
          <p:cNvPr id="75" name="Google Shape;3684;p43">
            <a:extLst>
              <a:ext uri="{FF2B5EF4-FFF2-40B4-BE49-F238E27FC236}">
                <a16:creationId xmlns:a16="http://schemas.microsoft.com/office/drawing/2014/main" id="{5BDDC80B-BB19-5F34-064E-FD1F83F7E816}"/>
              </a:ext>
            </a:extLst>
          </p:cNvPr>
          <p:cNvCxnSpPr>
            <a:cxnSpLocks/>
          </p:cNvCxnSpPr>
          <p:nvPr/>
        </p:nvCxnSpPr>
        <p:spPr>
          <a:xfrm rot="16200000" flipV="1">
            <a:off x="2182769" y="3386225"/>
            <a:ext cx="3157760" cy="700676"/>
          </a:xfrm>
          <a:prstGeom prst="bentConnector3">
            <a:avLst>
              <a:gd name="adj1" fmla="val 359"/>
            </a:avLst>
          </a:prstGeom>
          <a:noFill/>
          <a:ln w="19050" cap="flat" cmpd="sng">
            <a:solidFill>
              <a:srgbClr val="3C3C3C"/>
            </a:solidFill>
            <a:prstDash val="solid"/>
            <a:round/>
            <a:headEnd type="none" w="med" len="med"/>
            <a:tailEnd type="diamond" w="med" len="med"/>
          </a:ln>
        </p:spPr>
      </p:cxnSp>
      <p:cxnSp>
        <p:nvCxnSpPr>
          <p:cNvPr id="76" name="Google Shape;3685;p43">
            <a:extLst>
              <a:ext uri="{FF2B5EF4-FFF2-40B4-BE49-F238E27FC236}">
                <a16:creationId xmlns:a16="http://schemas.microsoft.com/office/drawing/2014/main" id="{0B92F0C9-B77A-E90B-AB6D-AFE9F7F5593B}"/>
              </a:ext>
            </a:extLst>
          </p:cNvPr>
          <p:cNvCxnSpPr>
            <a:cxnSpLocks/>
          </p:cNvCxnSpPr>
          <p:nvPr/>
        </p:nvCxnSpPr>
        <p:spPr>
          <a:xfrm rot="10800000">
            <a:off x="2685260" y="2161832"/>
            <a:ext cx="1441245" cy="1437688"/>
          </a:xfrm>
          <a:prstGeom prst="bentConnector3">
            <a:avLst>
              <a:gd name="adj1" fmla="val 50000"/>
            </a:avLst>
          </a:prstGeom>
          <a:noFill/>
          <a:ln w="19050" cap="flat" cmpd="sng">
            <a:solidFill>
              <a:srgbClr val="3C3C3C"/>
            </a:solidFill>
            <a:prstDash val="solid"/>
            <a:round/>
            <a:headEnd type="none" w="med" len="med"/>
            <a:tailEnd type="diamond" w="med" len="med"/>
          </a:ln>
        </p:spPr>
      </p:cxnSp>
      <p:sp>
        <p:nvSpPr>
          <p:cNvPr id="77" name="TextBox 76">
            <a:extLst>
              <a:ext uri="{FF2B5EF4-FFF2-40B4-BE49-F238E27FC236}">
                <a16:creationId xmlns:a16="http://schemas.microsoft.com/office/drawing/2014/main" id="{0AF950B6-079C-9F07-7294-7B5E09D59641}"/>
              </a:ext>
            </a:extLst>
          </p:cNvPr>
          <p:cNvSpPr txBox="1"/>
          <p:nvPr/>
        </p:nvSpPr>
        <p:spPr>
          <a:xfrm>
            <a:off x="5170854" y="1018399"/>
            <a:ext cx="6929288" cy="1938992"/>
          </a:xfrm>
          <a:prstGeom prst="rect">
            <a:avLst/>
          </a:prstGeom>
          <a:solidFill>
            <a:srgbClr val="E2ECFB"/>
          </a:solidFill>
        </p:spPr>
        <p:txBody>
          <a:bodyPr wrap="square">
            <a:spAutoFit/>
          </a:bodyPr>
          <a:lstStyle/>
          <a:p>
            <a:pPr algn="just" defTabSz="1219170">
              <a:buClr>
                <a:srgbClr val="000000"/>
              </a:buClr>
            </a:pPr>
            <a:r>
              <a:rPr lang="vi-VN" sz="3000" dirty="0">
                <a:latin typeface="+mj-lt"/>
              </a:rPr>
              <a:t>được sáng tác vào khoảng năm 1594-1595, là vở kịch năm hồi viết bằng thơ xen lẫn văn xuôi, dựa trên một câu chuyện có thật từng xảy ra ở I-ta-li-a thời trung cổ. </a:t>
            </a:r>
            <a:endParaRPr lang="en-SG" sz="3000" kern="0" dirty="0">
              <a:solidFill>
                <a:srgbClr val="000000"/>
              </a:solidFill>
              <a:latin typeface="+mj-lt"/>
              <a:cs typeface="Arial"/>
              <a:sym typeface="Arial"/>
            </a:endParaRPr>
          </a:p>
        </p:txBody>
      </p:sp>
      <p:sp>
        <p:nvSpPr>
          <p:cNvPr id="78" name="TextBox 77">
            <a:extLst>
              <a:ext uri="{FF2B5EF4-FFF2-40B4-BE49-F238E27FC236}">
                <a16:creationId xmlns:a16="http://schemas.microsoft.com/office/drawing/2014/main" id="{65AE8443-15D4-0DFD-196A-0F885CDC38CA}"/>
              </a:ext>
            </a:extLst>
          </p:cNvPr>
          <p:cNvSpPr txBox="1"/>
          <p:nvPr/>
        </p:nvSpPr>
        <p:spPr>
          <a:xfrm>
            <a:off x="5170857" y="3252791"/>
            <a:ext cx="6929285" cy="1938992"/>
          </a:xfrm>
          <a:prstGeom prst="rect">
            <a:avLst/>
          </a:prstGeom>
          <a:solidFill>
            <a:srgbClr val="FDEFE9"/>
          </a:solidFill>
        </p:spPr>
        <p:txBody>
          <a:bodyPr wrap="square">
            <a:spAutoFit/>
          </a:bodyPr>
          <a:lstStyle/>
          <a:p>
            <a:pPr algn="just"/>
            <a:r>
              <a:rPr lang="vi-VN" sz="3000" dirty="0">
                <a:latin typeface="+mj-lt"/>
              </a:rPr>
              <a:t>Vở kịch được coi là bản tình ca say đắm nhất, ca ngợi tình yêu trong sáng, chân thành, thuỷ chung, dám vượt lên hận thù để giành lấy quyền tự do và hưởng hạnh phúc.</a:t>
            </a:r>
            <a:endParaRPr lang="en-SG" sz="3000" dirty="0">
              <a:latin typeface="+mj-lt"/>
            </a:endParaRPr>
          </a:p>
        </p:txBody>
      </p:sp>
      <p:sp>
        <p:nvSpPr>
          <p:cNvPr id="79" name="TextBox 78">
            <a:extLst>
              <a:ext uri="{FF2B5EF4-FFF2-40B4-BE49-F238E27FC236}">
                <a16:creationId xmlns:a16="http://schemas.microsoft.com/office/drawing/2014/main" id="{23842BB5-A974-E099-52B9-30D189C5F726}"/>
              </a:ext>
            </a:extLst>
          </p:cNvPr>
          <p:cNvSpPr txBox="1"/>
          <p:nvPr/>
        </p:nvSpPr>
        <p:spPr>
          <a:xfrm>
            <a:off x="5170854" y="5456959"/>
            <a:ext cx="6929288" cy="1015663"/>
          </a:xfrm>
          <a:prstGeom prst="rect">
            <a:avLst/>
          </a:prstGeom>
          <a:solidFill>
            <a:srgbClr val="FFFFFF"/>
          </a:solidFill>
        </p:spPr>
        <p:txBody>
          <a:bodyPr wrap="square">
            <a:spAutoFit/>
          </a:bodyPr>
          <a:lstStyle/>
          <a:p>
            <a:pPr algn="just" defTabSz="914377"/>
            <a:r>
              <a:rPr lang="vi-VN" sz="3000" dirty="0">
                <a:latin typeface="+mj-lt"/>
              </a:rPr>
              <a:t>Đoạn trích Tình yêu và thù hận thuộc Cảnh 2 – Hồi II của vở kịch này.</a:t>
            </a:r>
            <a:endParaRPr lang="en-SG" sz="3000" dirty="0">
              <a:solidFill>
                <a:srgbClr val="FFFCEC">
                  <a:lumMod val="10000"/>
                </a:srgbClr>
              </a:solidFill>
              <a:latin typeface="+mj-lt"/>
              <a:cs typeface="Arial"/>
              <a:sym typeface="Arial"/>
            </a:endParaRPr>
          </a:p>
        </p:txBody>
      </p:sp>
      <p:pic>
        <p:nvPicPr>
          <p:cNvPr id="22" name="Picture 21" descr="A cartoon of two people&#10;&#10;Description automatically generated">
            <a:extLst>
              <a:ext uri="{FF2B5EF4-FFF2-40B4-BE49-F238E27FC236}">
                <a16:creationId xmlns:a16="http://schemas.microsoft.com/office/drawing/2014/main" id="{7A5668F1-DD3F-285D-A38A-6A4AF46A0F88}"/>
              </a:ext>
            </a:extLst>
          </p:cNvPr>
          <p:cNvPicPr>
            <a:picLocks noChangeAspect="1"/>
          </p:cNvPicPr>
          <p:nvPr/>
        </p:nvPicPr>
        <p:blipFill>
          <a:blip r:embed="rId3">
            <a:extLst>
              <a:ext uri="{28A0092B-C50C-407E-A947-70E740481C1C}">
                <a14:useLocalDpi xmlns:a14="http://schemas.microsoft.com/office/drawing/2010/main" val="0"/>
              </a:ext>
            </a:extLst>
          </a:blip>
          <a:srcRect t="24244" r="15749"/>
          <a:stretch/>
        </p:blipFill>
        <p:spPr>
          <a:xfrm>
            <a:off x="-988215" y="2907391"/>
            <a:ext cx="4030186" cy="4523681"/>
          </a:xfrm>
          <a:prstGeom prst="rect">
            <a:avLst/>
          </a:prstGeom>
        </p:spPr>
      </p:pic>
    </p:spTree>
    <p:extLst>
      <p:ext uri="{BB962C8B-B14F-4D97-AF65-F5344CB8AC3E}">
        <p14:creationId xmlns:p14="http://schemas.microsoft.com/office/powerpoint/2010/main" val="3755577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wipe(down)">
                                      <p:cBhvr>
                                        <p:cTn id="19" dur="500"/>
                                        <p:tgtEl>
                                          <p:spTgt spid="74"/>
                                        </p:tgtEl>
                                      </p:cBhvr>
                                    </p:animEffect>
                                  </p:childTnLst>
                                </p:cTn>
                              </p:par>
                              <p:par>
                                <p:cTn id="20" presetID="22" presetClass="entr" presetSubtype="4"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par>
                                <p:cTn id="23" presetID="22" presetClass="entr" presetSubtype="4" fill="hold"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wipe(down)">
                                      <p:cBhvr>
                                        <p:cTn id="25" dur="500"/>
                                        <p:tgtEl>
                                          <p:spTgt spid="6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7"/>
                                        </p:tgtEl>
                                        <p:attrNameLst>
                                          <p:attrName>style.visibility</p:attrName>
                                        </p:attrNameLst>
                                      </p:cBhvr>
                                      <p:to>
                                        <p:strVal val="visible"/>
                                      </p:to>
                                    </p:set>
                                    <p:animEffect transition="in" filter="wipe(down)">
                                      <p:cBhvr>
                                        <p:cTn id="28" dur="500"/>
                                        <p:tgtEl>
                                          <p:spTgt spid="7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6"/>
                                        </p:tgtEl>
                                        <p:attrNameLst>
                                          <p:attrName>style.visibility</p:attrName>
                                        </p:attrNameLst>
                                      </p:cBhvr>
                                      <p:to>
                                        <p:strVal val="visible"/>
                                      </p:to>
                                    </p:set>
                                    <p:animEffect transition="in" filter="barn(inVertical)">
                                      <p:cBhvr>
                                        <p:cTn id="33" dur="500"/>
                                        <p:tgtEl>
                                          <p:spTgt spid="76"/>
                                        </p:tgtEl>
                                      </p:cBhvr>
                                    </p:animEffect>
                                  </p:childTnLst>
                                </p:cTn>
                              </p:par>
                              <p:par>
                                <p:cTn id="34" presetID="16" presetClass="entr" presetSubtype="21"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par>
                                <p:cTn id="37" presetID="16" presetClass="entr" presetSubtype="21"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barn(inVertical)">
                                      <p:cBhvr>
                                        <p:cTn id="39" dur="500"/>
                                        <p:tgtEl>
                                          <p:spTgt spid="39"/>
                                        </p:tgtEl>
                                      </p:cBhvr>
                                    </p:animEffect>
                                  </p:childTnLst>
                                </p:cTn>
                              </p:par>
                              <p:par>
                                <p:cTn id="40" presetID="16" presetClass="entr" presetSubtype="21"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78"/>
                                        </p:tgtEl>
                                        <p:attrNameLst>
                                          <p:attrName>style.visibility</p:attrName>
                                        </p:attrNameLst>
                                      </p:cBhvr>
                                      <p:to>
                                        <p:strVal val="visible"/>
                                      </p:to>
                                    </p:set>
                                    <p:animEffect transition="in" filter="barn(inVertical)">
                                      <p:cBhvr>
                                        <p:cTn id="45" dur="500"/>
                                        <p:tgtEl>
                                          <p:spTgt spid="7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75"/>
                                        </p:tgtEl>
                                        <p:attrNameLst>
                                          <p:attrName>style.visibility</p:attrName>
                                        </p:attrNameLst>
                                      </p:cBhvr>
                                      <p:to>
                                        <p:strVal val="visible"/>
                                      </p:to>
                                    </p:set>
                                    <p:animEffect transition="in" filter="barn(inVertical)">
                                      <p:cBhvr>
                                        <p:cTn id="50" dur="500"/>
                                        <p:tgtEl>
                                          <p:spTgt spid="75"/>
                                        </p:tgtEl>
                                      </p:cBhvr>
                                    </p:animEffect>
                                  </p:childTnLst>
                                </p:cTn>
                              </p:par>
                              <p:par>
                                <p:cTn id="51" presetID="16" presetClass="entr" presetSubtype="21"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16" presetClass="entr" presetSubtype="21" fill="hold"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barn(inVertical)">
                                      <p:cBhvr>
                                        <p:cTn id="56" dur="500"/>
                                        <p:tgtEl>
                                          <p:spTgt spid="30"/>
                                        </p:tgtEl>
                                      </p:cBhvr>
                                    </p:animEffect>
                                  </p:childTnLst>
                                </p:cTn>
                              </p:par>
                              <p:par>
                                <p:cTn id="57" presetID="16" presetClass="entr" presetSubtype="21" fill="hold"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barn(inVertical)">
                                      <p:cBhvr>
                                        <p:cTn id="59" dur="500"/>
                                        <p:tgtEl>
                                          <p:spTgt spid="29"/>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79"/>
                                        </p:tgtEl>
                                        <p:attrNameLst>
                                          <p:attrName>style.visibility</p:attrName>
                                        </p:attrNameLst>
                                      </p:cBhvr>
                                      <p:to>
                                        <p:strVal val="visible"/>
                                      </p:to>
                                    </p:set>
                                    <p:animEffect transition="in" filter="barn(inVertical)">
                                      <p:cBhvr>
                                        <p:cTn id="6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77" grpId="0" animBg="1"/>
      <p:bldP spid="78" grpId="0" animBg="1"/>
      <p:bldP spid="7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85">
          <a:extLst>
            <a:ext uri="{FF2B5EF4-FFF2-40B4-BE49-F238E27FC236}">
              <a16:creationId xmlns:a16="http://schemas.microsoft.com/office/drawing/2014/main" id="{038B9127-6D67-116B-92BD-91994748AE34}"/>
            </a:ext>
          </a:extLst>
        </p:cNvPr>
        <p:cNvGrpSpPr/>
        <p:nvPr/>
      </p:nvGrpSpPr>
      <p:grpSpPr>
        <a:xfrm>
          <a:off x="0" y="0"/>
          <a:ext cx="0" cy="0"/>
          <a:chOff x="0" y="0"/>
          <a:chExt cx="0" cy="0"/>
        </a:xfrm>
      </p:grpSpPr>
      <p:pic>
        <p:nvPicPr>
          <p:cNvPr id="9" name="Picture 8" descr="A group of people in clothing&#10;&#10;Description automatically generated">
            <a:extLst>
              <a:ext uri="{FF2B5EF4-FFF2-40B4-BE49-F238E27FC236}">
                <a16:creationId xmlns:a16="http://schemas.microsoft.com/office/drawing/2014/main" id="{9CC80C55-35B6-2DEA-DC72-D049B8FBE4D5}"/>
              </a:ext>
            </a:extLst>
          </p:cNvPr>
          <p:cNvPicPr>
            <a:picLocks noChangeAspect="1"/>
          </p:cNvPicPr>
          <p:nvPr/>
        </p:nvPicPr>
        <p:blipFill>
          <a:blip r:embed="rId3">
            <a:clrChange>
              <a:clrFrom>
                <a:srgbClr val="FAFAFA"/>
              </a:clrFrom>
              <a:clrTo>
                <a:srgbClr val="FAFAFA">
                  <a:alpha val="0"/>
                </a:srgbClr>
              </a:clrTo>
            </a:clrChange>
            <a:extLst>
              <a:ext uri="{28A0092B-C50C-407E-A947-70E740481C1C}">
                <a14:useLocalDpi xmlns:a14="http://schemas.microsoft.com/office/drawing/2010/main" val="0"/>
              </a:ext>
            </a:extLst>
          </a:blip>
          <a:stretch>
            <a:fillRect/>
          </a:stretch>
        </p:blipFill>
        <p:spPr>
          <a:xfrm>
            <a:off x="-1" y="-47490"/>
            <a:ext cx="6248401" cy="7070859"/>
          </a:xfrm>
          <a:prstGeom prst="rect">
            <a:avLst/>
          </a:prstGeom>
        </p:spPr>
      </p:pic>
      <p:grpSp>
        <p:nvGrpSpPr>
          <p:cNvPr id="2200" name="Google Shape;2200;p44">
            <a:extLst>
              <a:ext uri="{FF2B5EF4-FFF2-40B4-BE49-F238E27FC236}">
                <a16:creationId xmlns:a16="http://schemas.microsoft.com/office/drawing/2014/main" id="{75B636C3-3C53-9B28-1858-E08E16BA86A5}"/>
              </a:ext>
            </a:extLst>
          </p:cNvPr>
          <p:cNvGrpSpPr/>
          <p:nvPr/>
        </p:nvGrpSpPr>
        <p:grpSpPr>
          <a:xfrm rot="2423027">
            <a:off x="-254935" y="5928363"/>
            <a:ext cx="888440" cy="1859271"/>
            <a:chOff x="6225850" y="3896975"/>
            <a:chExt cx="605750" cy="1267675"/>
          </a:xfrm>
        </p:grpSpPr>
        <p:sp>
          <p:nvSpPr>
            <p:cNvPr id="2201" name="Google Shape;2201;p44">
              <a:extLst>
                <a:ext uri="{FF2B5EF4-FFF2-40B4-BE49-F238E27FC236}">
                  <a16:creationId xmlns:a16="http://schemas.microsoft.com/office/drawing/2014/main" id="{DC2C29BC-037A-D6B1-DB39-290558C240DA}"/>
                </a:ext>
              </a:extLst>
            </p:cNvPr>
            <p:cNvSpPr/>
            <p:nvPr/>
          </p:nvSpPr>
          <p:spPr>
            <a:xfrm>
              <a:off x="6225850" y="3896975"/>
              <a:ext cx="605750" cy="1267675"/>
            </a:xfrm>
            <a:custGeom>
              <a:avLst/>
              <a:gdLst/>
              <a:ahLst/>
              <a:cxnLst/>
              <a:rect l="l" t="t" r="r" b="b"/>
              <a:pathLst>
                <a:path w="24230" h="50707" extrusionOk="0">
                  <a:moveTo>
                    <a:pt x="13249" y="0"/>
                  </a:moveTo>
                  <a:cubicBezTo>
                    <a:pt x="12851" y="0"/>
                    <a:pt x="12235" y="160"/>
                    <a:pt x="11638" y="816"/>
                  </a:cubicBezTo>
                  <a:lnTo>
                    <a:pt x="10663" y="1950"/>
                  </a:lnTo>
                  <a:cubicBezTo>
                    <a:pt x="10623" y="2029"/>
                    <a:pt x="10564" y="2069"/>
                    <a:pt x="10524" y="2129"/>
                  </a:cubicBezTo>
                  <a:lnTo>
                    <a:pt x="10444" y="1970"/>
                  </a:lnTo>
                  <a:cubicBezTo>
                    <a:pt x="9967" y="1194"/>
                    <a:pt x="9231" y="717"/>
                    <a:pt x="8415" y="717"/>
                  </a:cubicBezTo>
                  <a:cubicBezTo>
                    <a:pt x="7739" y="717"/>
                    <a:pt x="7082" y="1035"/>
                    <a:pt x="6585" y="1592"/>
                  </a:cubicBezTo>
                  <a:cubicBezTo>
                    <a:pt x="6446" y="1771"/>
                    <a:pt x="6267" y="1970"/>
                    <a:pt x="6128" y="2149"/>
                  </a:cubicBezTo>
                  <a:cubicBezTo>
                    <a:pt x="5770" y="2547"/>
                    <a:pt x="5471" y="2925"/>
                    <a:pt x="5133" y="3263"/>
                  </a:cubicBezTo>
                  <a:cubicBezTo>
                    <a:pt x="5073" y="3323"/>
                    <a:pt x="4994" y="3382"/>
                    <a:pt x="4934" y="3442"/>
                  </a:cubicBezTo>
                  <a:cubicBezTo>
                    <a:pt x="4556" y="3084"/>
                    <a:pt x="4178" y="2766"/>
                    <a:pt x="3860" y="2427"/>
                  </a:cubicBezTo>
                  <a:cubicBezTo>
                    <a:pt x="3422" y="1950"/>
                    <a:pt x="2845" y="1671"/>
                    <a:pt x="2268" y="1671"/>
                  </a:cubicBezTo>
                  <a:cubicBezTo>
                    <a:pt x="1632" y="1671"/>
                    <a:pt x="1035" y="1990"/>
                    <a:pt x="637" y="2567"/>
                  </a:cubicBezTo>
                  <a:cubicBezTo>
                    <a:pt x="299" y="3024"/>
                    <a:pt x="140" y="3541"/>
                    <a:pt x="100" y="4039"/>
                  </a:cubicBezTo>
                  <a:cubicBezTo>
                    <a:pt x="40" y="6426"/>
                    <a:pt x="1" y="8554"/>
                    <a:pt x="637" y="10782"/>
                  </a:cubicBezTo>
                  <a:cubicBezTo>
                    <a:pt x="737" y="11120"/>
                    <a:pt x="836" y="11498"/>
                    <a:pt x="896" y="11876"/>
                  </a:cubicBezTo>
                  <a:cubicBezTo>
                    <a:pt x="1055" y="12573"/>
                    <a:pt x="1194" y="13269"/>
                    <a:pt x="1473" y="13965"/>
                  </a:cubicBezTo>
                  <a:cubicBezTo>
                    <a:pt x="2089" y="15497"/>
                    <a:pt x="3044" y="16949"/>
                    <a:pt x="4576" y="18600"/>
                  </a:cubicBezTo>
                  <a:cubicBezTo>
                    <a:pt x="4735" y="19197"/>
                    <a:pt x="5073" y="19674"/>
                    <a:pt x="5630" y="20032"/>
                  </a:cubicBezTo>
                  <a:cubicBezTo>
                    <a:pt x="5770" y="20092"/>
                    <a:pt x="5929" y="20231"/>
                    <a:pt x="6068" y="20351"/>
                  </a:cubicBezTo>
                  <a:cubicBezTo>
                    <a:pt x="6267" y="20530"/>
                    <a:pt x="6525" y="20689"/>
                    <a:pt x="6804" y="20868"/>
                  </a:cubicBezTo>
                  <a:cubicBezTo>
                    <a:pt x="7043" y="20987"/>
                    <a:pt x="7262" y="21146"/>
                    <a:pt x="7520" y="21286"/>
                  </a:cubicBezTo>
                  <a:cubicBezTo>
                    <a:pt x="8395" y="21823"/>
                    <a:pt x="9291" y="22360"/>
                    <a:pt x="10245" y="22758"/>
                  </a:cubicBezTo>
                  <a:cubicBezTo>
                    <a:pt x="10305" y="22778"/>
                    <a:pt x="10325" y="22778"/>
                    <a:pt x="10345" y="22817"/>
                  </a:cubicBezTo>
                  <a:lnTo>
                    <a:pt x="10345" y="22977"/>
                  </a:lnTo>
                  <a:cubicBezTo>
                    <a:pt x="10325" y="24409"/>
                    <a:pt x="10325" y="25602"/>
                    <a:pt x="10345" y="26716"/>
                  </a:cubicBezTo>
                  <a:cubicBezTo>
                    <a:pt x="10345" y="27194"/>
                    <a:pt x="10385" y="27651"/>
                    <a:pt x="10385" y="28129"/>
                  </a:cubicBezTo>
                  <a:cubicBezTo>
                    <a:pt x="10245" y="27890"/>
                    <a:pt x="10126" y="27651"/>
                    <a:pt x="10007" y="27413"/>
                  </a:cubicBezTo>
                  <a:lnTo>
                    <a:pt x="9907" y="27234"/>
                  </a:lnTo>
                  <a:cubicBezTo>
                    <a:pt x="9609" y="26696"/>
                    <a:pt x="8893" y="26338"/>
                    <a:pt x="8356" y="26338"/>
                  </a:cubicBezTo>
                  <a:cubicBezTo>
                    <a:pt x="8236" y="26338"/>
                    <a:pt x="8077" y="26358"/>
                    <a:pt x="7958" y="26418"/>
                  </a:cubicBezTo>
                  <a:cubicBezTo>
                    <a:pt x="7361" y="26617"/>
                    <a:pt x="6943" y="27234"/>
                    <a:pt x="6764" y="27751"/>
                  </a:cubicBezTo>
                  <a:cubicBezTo>
                    <a:pt x="6446" y="28785"/>
                    <a:pt x="6545" y="29919"/>
                    <a:pt x="7063" y="31192"/>
                  </a:cubicBezTo>
                  <a:cubicBezTo>
                    <a:pt x="7719" y="32764"/>
                    <a:pt x="8455" y="34395"/>
                    <a:pt x="9231" y="36066"/>
                  </a:cubicBezTo>
                  <a:cubicBezTo>
                    <a:pt x="10027" y="37737"/>
                    <a:pt x="10206" y="39527"/>
                    <a:pt x="10226" y="41715"/>
                  </a:cubicBezTo>
                  <a:cubicBezTo>
                    <a:pt x="10245" y="42611"/>
                    <a:pt x="10226" y="43526"/>
                    <a:pt x="10226" y="44401"/>
                  </a:cubicBezTo>
                  <a:lnTo>
                    <a:pt x="10226" y="45833"/>
                  </a:lnTo>
                  <a:lnTo>
                    <a:pt x="10226" y="48519"/>
                  </a:lnTo>
                  <a:lnTo>
                    <a:pt x="10226" y="49633"/>
                  </a:lnTo>
                  <a:cubicBezTo>
                    <a:pt x="10226" y="50190"/>
                    <a:pt x="10683" y="50627"/>
                    <a:pt x="11220" y="50627"/>
                  </a:cubicBezTo>
                  <a:lnTo>
                    <a:pt x="11220" y="50707"/>
                  </a:lnTo>
                  <a:lnTo>
                    <a:pt x="12553" y="50707"/>
                  </a:lnTo>
                  <a:cubicBezTo>
                    <a:pt x="13090" y="50707"/>
                    <a:pt x="13508" y="50309"/>
                    <a:pt x="13548" y="49792"/>
                  </a:cubicBezTo>
                  <a:cubicBezTo>
                    <a:pt x="13548" y="49494"/>
                    <a:pt x="13587" y="49215"/>
                    <a:pt x="13607" y="48917"/>
                  </a:cubicBezTo>
                  <a:lnTo>
                    <a:pt x="13747" y="47047"/>
                  </a:lnTo>
                  <a:cubicBezTo>
                    <a:pt x="14045" y="43824"/>
                    <a:pt x="14980" y="40661"/>
                    <a:pt x="15974" y="37458"/>
                  </a:cubicBezTo>
                  <a:cubicBezTo>
                    <a:pt x="16412" y="36006"/>
                    <a:pt x="16830" y="34514"/>
                    <a:pt x="17268" y="33082"/>
                  </a:cubicBezTo>
                  <a:lnTo>
                    <a:pt x="17287" y="32983"/>
                  </a:lnTo>
                  <a:cubicBezTo>
                    <a:pt x="17526" y="32127"/>
                    <a:pt x="17188" y="30914"/>
                    <a:pt x="16333" y="30576"/>
                  </a:cubicBezTo>
                  <a:cubicBezTo>
                    <a:pt x="16094" y="30476"/>
                    <a:pt x="15835" y="30416"/>
                    <a:pt x="15597" y="30416"/>
                  </a:cubicBezTo>
                  <a:cubicBezTo>
                    <a:pt x="14940" y="30416"/>
                    <a:pt x="14383" y="30755"/>
                    <a:pt x="14025" y="31391"/>
                  </a:cubicBezTo>
                  <a:cubicBezTo>
                    <a:pt x="13906" y="31610"/>
                    <a:pt x="13747" y="31809"/>
                    <a:pt x="13627" y="32028"/>
                  </a:cubicBezTo>
                  <a:cubicBezTo>
                    <a:pt x="13607" y="32068"/>
                    <a:pt x="13587" y="32107"/>
                    <a:pt x="13548" y="32167"/>
                  </a:cubicBezTo>
                  <a:cubicBezTo>
                    <a:pt x="14085" y="31093"/>
                    <a:pt x="14801" y="30138"/>
                    <a:pt x="15537" y="29143"/>
                  </a:cubicBezTo>
                  <a:cubicBezTo>
                    <a:pt x="16014" y="28507"/>
                    <a:pt x="16512" y="27850"/>
                    <a:pt x="16969" y="27154"/>
                  </a:cubicBezTo>
                  <a:cubicBezTo>
                    <a:pt x="17466" y="26378"/>
                    <a:pt x="17844" y="25602"/>
                    <a:pt x="18103" y="24787"/>
                  </a:cubicBezTo>
                  <a:cubicBezTo>
                    <a:pt x="18342" y="24071"/>
                    <a:pt x="17984" y="23156"/>
                    <a:pt x="17546" y="22718"/>
                  </a:cubicBezTo>
                  <a:cubicBezTo>
                    <a:pt x="17248" y="22420"/>
                    <a:pt x="16850" y="22260"/>
                    <a:pt x="16392" y="22260"/>
                  </a:cubicBezTo>
                  <a:cubicBezTo>
                    <a:pt x="15994" y="22260"/>
                    <a:pt x="15577" y="22380"/>
                    <a:pt x="15199" y="22638"/>
                  </a:cubicBezTo>
                  <a:cubicBezTo>
                    <a:pt x="14383" y="23156"/>
                    <a:pt x="13786" y="23832"/>
                    <a:pt x="13269" y="24528"/>
                  </a:cubicBezTo>
                  <a:cubicBezTo>
                    <a:pt x="13269" y="24051"/>
                    <a:pt x="13269" y="23573"/>
                    <a:pt x="13229" y="23116"/>
                  </a:cubicBezTo>
                  <a:cubicBezTo>
                    <a:pt x="13906" y="22917"/>
                    <a:pt x="14582" y="22718"/>
                    <a:pt x="15258" y="22479"/>
                  </a:cubicBezTo>
                  <a:cubicBezTo>
                    <a:pt x="15557" y="22380"/>
                    <a:pt x="15815" y="22260"/>
                    <a:pt x="16094" y="22161"/>
                  </a:cubicBezTo>
                  <a:cubicBezTo>
                    <a:pt x="16193" y="22141"/>
                    <a:pt x="16313" y="22081"/>
                    <a:pt x="16412" y="22042"/>
                  </a:cubicBezTo>
                  <a:lnTo>
                    <a:pt x="16571" y="21962"/>
                  </a:lnTo>
                  <a:cubicBezTo>
                    <a:pt x="16750" y="21843"/>
                    <a:pt x="16909" y="21743"/>
                    <a:pt x="17088" y="21644"/>
                  </a:cubicBezTo>
                  <a:cubicBezTo>
                    <a:pt x="17546" y="21365"/>
                    <a:pt x="18004" y="21087"/>
                    <a:pt x="18481" y="20788"/>
                  </a:cubicBezTo>
                  <a:cubicBezTo>
                    <a:pt x="18799" y="20570"/>
                    <a:pt x="19098" y="20251"/>
                    <a:pt x="19297" y="19893"/>
                  </a:cubicBezTo>
                  <a:cubicBezTo>
                    <a:pt x="19635" y="19356"/>
                    <a:pt x="19575" y="18879"/>
                    <a:pt x="19476" y="18580"/>
                  </a:cubicBezTo>
                  <a:cubicBezTo>
                    <a:pt x="19635" y="18401"/>
                    <a:pt x="19794" y="18202"/>
                    <a:pt x="19953" y="18043"/>
                  </a:cubicBezTo>
                  <a:lnTo>
                    <a:pt x="20092" y="17884"/>
                  </a:lnTo>
                  <a:cubicBezTo>
                    <a:pt x="21067" y="16770"/>
                    <a:pt x="22062" y="15596"/>
                    <a:pt x="22460" y="13965"/>
                  </a:cubicBezTo>
                  <a:cubicBezTo>
                    <a:pt x="22559" y="13468"/>
                    <a:pt x="22718" y="12990"/>
                    <a:pt x="22877" y="12493"/>
                  </a:cubicBezTo>
                  <a:cubicBezTo>
                    <a:pt x="22957" y="12234"/>
                    <a:pt x="23036" y="12016"/>
                    <a:pt x="23116" y="11777"/>
                  </a:cubicBezTo>
                  <a:cubicBezTo>
                    <a:pt x="23156" y="11578"/>
                    <a:pt x="23235" y="11379"/>
                    <a:pt x="23315" y="11140"/>
                  </a:cubicBezTo>
                  <a:cubicBezTo>
                    <a:pt x="23514" y="10623"/>
                    <a:pt x="23673" y="10086"/>
                    <a:pt x="23753" y="9449"/>
                  </a:cubicBezTo>
                  <a:cubicBezTo>
                    <a:pt x="23932" y="7560"/>
                    <a:pt x="24071" y="5550"/>
                    <a:pt x="24210" y="3124"/>
                  </a:cubicBezTo>
                  <a:cubicBezTo>
                    <a:pt x="24230" y="2527"/>
                    <a:pt x="24031" y="1970"/>
                    <a:pt x="23653" y="1572"/>
                  </a:cubicBezTo>
                  <a:cubicBezTo>
                    <a:pt x="23315" y="1194"/>
                    <a:pt x="22837" y="995"/>
                    <a:pt x="22320" y="995"/>
                  </a:cubicBezTo>
                  <a:cubicBezTo>
                    <a:pt x="21922" y="995"/>
                    <a:pt x="21485" y="1134"/>
                    <a:pt x="21127" y="1353"/>
                  </a:cubicBezTo>
                  <a:cubicBezTo>
                    <a:pt x="20987" y="1433"/>
                    <a:pt x="20888" y="1492"/>
                    <a:pt x="20769" y="1572"/>
                  </a:cubicBezTo>
                  <a:cubicBezTo>
                    <a:pt x="20271" y="299"/>
                    <a:pt x="19336" y="160"/>
                    <a:pt x="18939" y="160"/>
                  </a:cubicBezTo>
                  <a:cubicBezTo>
                    <a:pt x="18481" y="160"/>
                    <a:pt x="18043" y="299"/>
                    <a:pt x="17586" y="637"/>
                  </a:cubicBezTo>
                  <a:cubicBezTo>
                    <a:pt x="17546" y="677"/>
                    <a:pt x="17447" y="736"/>
                    <a:pt x="17347" y="776"/>
                  </a:cubicBezTo>
                  <a:cubicBezTo>
                    <a:pt x="17287" y="796"/>
                    <a:pt x="17208" y="856"/>
                    <a:pt x="17168" y="876"/>
                  </a:cubicBezTo>
                  <a:cubicBezTo>
                    <a:pt x="17088" y="935"/>
                    <a:pt x="17049" y="955"/>
                    <a:pt x="16989" y="995"/>
                  </a:cubicBezTo>
                  <a:lnTo>
                    <a:pt x="16691" y="1274"/>
                  </a:lnTo>
                  <a:lnTo>
                    <a:pt x="16611" y="1353"/>
                  </a:lnTo>
                  <a:lnTo>
                    <a:pt x="15716" y="2348"/>
                  </a:lnTo>
                  <a:cubicBezTo>
                    <a:pt x="15477" y="1831"/>
                    <a:pt x="15199" y="1293"/>
                    <a:pt x="14801" y="796"/>
                  </a:cubicBezTo>
                  <a:cubicBezTo>
                    <a:pt x="14383" y="279"/>
                    <a:pt x="13826" y="0"/>
                    <a:pt x="13249" y="0"/>
                  </a:cubicBezTo>
                  <a:close/>
                </a:path>
              </a:pathLst>
            </a:custGeom>
            <a:solidFill>
              <a:schemeClr val="lt1"/>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2202" name="Google Shape;2202;p44">
              <a:extLst>
                <a:ext uri="{FF2B5EF4-FFF2-40B4-BE49-F238E27FC236}">
                  <a16:creationId xmlns:a16="http://schemas.microsoft.com/office/drawing/2014/main" id="{2582A221-2302-86D5-77AD-004B0D163829}"/>
                </a:ext>
              </a:extLst>
            </p:cNvPr>
            <p:cNvSpPr/>
            <p:nvPr/>
          </p:nvSpPr>
          <p:spPr>
            <a:xfrm>
              <a:off x="6362125" y="4252700"/>
              <a:ext cx="330225" cy="884600"/>
            </a:xfrm>
            <a:custGeom>
              <a:avLst/>
              <a:gdLst/>
              <a:ahLst/>
              <a:cxnLst/>
              <a:rect l="l" t="t" r="r" b="b"/>
              <a:pathLst>
                <a:path w="13209" h="35384" extrusionOk="0">
                  <a:moveTo>
                    <a:pt x="4215" y="1"/>
                  </a:moveTo>
                  <a:cubicBezTo>
                    <a:pt x="4113" y="1"/>
                    <a:pt x="4007" y="21"/>
                    <a:pt x="3899" y="54"/>
                  </a:cubicBezTo>
                  <a:cubicBezTo>
                    <a:pt x="3462" y="950"/>
                    <a:pt x="3720" y="1845"/>
                    <a:pt x="3979" y="2720"/>
                  </a:cubicBezTo>
                  <a:cubicBezTo>
                    <a:pt x="4257" y="3675"/>
                    <a:pt x="4595" y="4630"/>
                    <a:pt x="4894" y="5604"/>
                  </a:cubicBezTo>
                  <a:cubicBezTo>
                    <a:pt x="4854" y="5624"/>
                    <a:pt x="4834" y="5664"/>
                    <a:pt x="4775" y="5704"/>
                  </a:cubicBezTo>
                  <a:cubicBezTo>
                    <a:pt x="4456" y="5465"/>
                    <a:pt x="4098" y="5227"/>
                    <a:pt x="3780" y="4968"/>
                  </a:cubicBezTo>
                  <a:cubicBezTo>
                    <a:pt x="3104" y="4610"/>
                    <a:pt x="2467" y="4232"/>
                    <a:pt x="1811" y="3854"/>
                  </a:cubicBezTo>
                  <a:cubicBezTo>
                    <a:pt x="1572" y="3754"/>
                    <a:pt x="1353" y="3655"/>
                    <a:pt x="1114" y="3575"/>
                  </a:cubicBezTo>
                  <a:cubicBezTo>
                    <a:pt x="945" y="3519"/>
                    <a:pt x="776" y="3476"/>
                    <a:pt x="617" y="3476"/>
                  </a:cubicBezTo>
                  <a:cubicBezTo>
                    <a:pt x="381" y="3476"/>
                    <a:pt x="166" y="3570"/>
                    <a:pt x="0" y="3854"/>
                  </a:cubicBezTo>
                  <a:cubicBezTo>
                    <a:pt x="60" y="4331"/>
                    <a:pt x="279" y="4670"/>
                    <a:pt x="677" y="4928"/>
                  </a:cubicBezTo>
                  <a:cubicBezTo>
                    <a:pt x="1074" y="5207"/>
                    <a:pt x="1413" y="5525"/>
                    <a:pt x="1811" y="5764"/>
                  </a:cubicBezTo>
                  <a:cubicBezTo>
                    <a:pt x="2885" y="6400"/>
                    <a:pt x="3959" y="7116"/>
                    <a:pt x="5133" y="7574"/>
                  </a:cubicBezTo>
                  <a:cubicBezTo>
                    <a:pt x="5789" y="7852"/>
                    <a:pt x="5869" y="8210"/>
                    <a:pt x="5869" y="8748"/>
                  </a:cubicBezTo>
                  <a:cubicBezTo>
                    <a:pt x="5849" y="10001"/>
                    <a:pt x="5849" y="11214"/>
                    <a:pt x="5869" y="12467"/>
                  </a:cubicBezTo>
                  <a:cubicBezTo>
                    <a:pt x="5889" y="14874"/>
                    <a:pt x="5948" y="17262"/>
                    <a:pt x="5988" y="19649"/>
                  </a:cubicBezTo>
                  <a:cubicBezTo>
                    <a:pt x="5988" y="19967"/>
                    <a:pt x="5968" y="20285"/>
                    <a:pt x="5948" y="20663"/>
                  </a:cubicBezTo>
                  <a:cubicBezTo>
                    <a:pt x="5849" y="20584"/>
                    <a:pt x="5789" y="20564"/>
                    <a:pt x="5789" y="20544"/>
                  </a:cubicBezTo>
                  <a:cubicBezTo>
                    <a:pt x="5471" y="19092"/>
                    <a:pt x="5232" y="17640"/>
                    <a:pt x="4794" y="16207"/>
                  </a:cubicBezTo>
                  <a:cubicBezTo>
                    <a:pt x="4516" y="15272"/>
                    <a:pt x="4019" y="14377"/>
                    <a:pt x="3561" y="13482"/>
                  </a:cubicBezTo>
                  <a:cubicBezTo>
                    <a:pt x="3473" y="13306"/>
                    <a:pt x="3104" y="13114"/>
                    <a:pt x="2882" y="13114"/>
                  </a:cubicBezTo>
                  <a:cubicBezTo>
                    <a:pt x="2854" y="13114"/>
                    <a:pt x="2828" y="13117"/>
                    <a:pt x="2805" y="13124"/>
                  </a:cubicBezTo>
                  <a:cubicBezTo>
                    <a:pt x="2566" y="13203"/>
                    <a:pt x="2308" y="13542"/>
                    <a:pt x="2248" y="13820"/>
                  </a:cubicBezTo>
                  <a:cubicBezTo>
                    <a:pt x="1950" y="14775"/>
                    <a:pt x="2149" y="15710"/>
                    <a:pt x="2507" y="16585"/>
                  </a:cubicBezTo>
                  <a:cubicBezTo>
                    <a:pt x="3183" y="18197"/>
                    <a:pt x="3899" y="19828"/>
                    <a:pt x="4655" y="21419"/>
                  </a:cubicBezTo>
                  <a:cubicBezTo>
                    <a:pt x="5570" y="23329"/>
                    <a:pt x="5729" y="25398"/>
                    <a:pt x="5749" y="27447"/>
                  </a:cubicBezTo>
                  <a:cubicBezTo>
                    <a:pt x="5769" y="28819"/>
                    <a:pt x="5749" y="30212"/>
                    <a:pt x="5749" y="31584"/>
                  </a:cubicBezTo>
                  <a:lnTo>
                    <a:pt x="5749" y="35384"/>
                  </a:lnTo>
                  <a:lnTo>
                    <a:pt x="7062" y="35384"/>
                  </a:lnTo>
                  <a:cubicBezTo>
                    <a:pt x="7102" y="34469"/>
                    <a:pt x="7162" y="33534"/>
                    <a:pt x="7261" y="32619"/>
                  </a:cubicBezTo>
                  <a:cubicBezTo>
                    <a:pt x="7579" y="29237"/>
                    <a:pt x="8534" y="26034"/>
                    <a:pt x="9529" y="22832"/>
                  </a:cubicBezTo>
                  <a:cubicBezTo>
                    <a:pt x="9966" y="21360"/>
                    <a:pt x="10404" y="19868"/>
                    <a:pt x="10842" y="18376"/>
                  </a:cubicBezTo>
                  <a:cubicBezTo>
                    <a:pt x="10981" y="17938"/>
                    <a:pt x="10762" y="17282"/>
                    <a:pt x="10464" y="17162"/>
                  </a:cubicBezTo>
                  <a:cubicBezTo>
                    <a:pt x="10336" y="17109"/>
                    <a:pt x="10217" y="17084"/>
                    <a:pt x="10106" y="17084"/>
                  </a:cubicBezTo>
                  <a:cubicBezTo>
                    <a:pt x="9805" y="17084"/>
                    <a:pt x="9570" y="17269"/>
                    <a:pt x="9410" y="17560"/>
                  </a:cubicBezTo>
                  <a:cubicBezTo>
                    <a:pt x="8912" y="18435"/>
                    <a:pt x="8296" y="19271"/>
                    <a:pt x="7977" y="20226"/>
                  </a:cubicBezTo>
                  <a:cubicBezTo>
                    <a:pt x="7460" y="21737"/>
                    <a:pt x="7162" y="23309"/>
                    <a:pt x="6704" y="25000"/>
                  </a:cubicBezTo>
                  <a:lnTo>
                    <a:pt x="6704" y="24324"/>
                  </a:lnTo>
                  <a:lnTo>
                    <a:pt x="6943" y="18356"/>
                  </a:lnTo>
                  <a:cubicBezTo>
                    <a:pt x="6963" y="18157"/>
                    <a:pt x="6983" y="17938"/>
                    <a:pt x="7062" y="17739"/>
                  </a:cubicBezTo>
                  <a:cubicBezTo>
                    <a:pt x="7957" y="15750"/>
                    <a:pt x="9469" y="14178"/>
                    <a:pt x="10643" y="12368"/>
                  </a:cubicBezTo>
                  <a:cubicBezTo>
                    <a:pt x="11061" y="11692"/>
                    <a:pt x="11439" y="10976"/>
                    <a:pt x="11677" y="10220"/>
                  </a:cubicBezTo>
                  <a:cubicBezTo>
                    <a:pt x="11797" y="9921"/>
                    <a:pt x="11618" y="9384"/>
                    <a:pt x="11359" y="9145"/>
                  </a:cubicBezTo>
                  <a:cubicBezTo>
                    <a:pt x="11252" y="9038"/>
                    <a:pt x="11100" y="8987"/>
                    <a:pt x="10929" y="8987"/>
                  </a:cubicBezTo>
                  <a:cubicBezTo>
                    <a:pt x="10720" y="8987"/>
                    <a:pt x="10484" y="9063"/>
                    <a:pt x="10265" y="9205"/>
                  </a:cubicBezTo>
                  <a:cubicBezTo>
                    <a:pt x="9171" y="9941"/>
                    <a:pt x="8455" y="10995"/>
                    <a:pt x="7818" y="12109"/>
                  </a:cubicBezTo>
                  <a:cubicBezTo>
                    <a:pt x="7480" y="12666"/>
                    <a:pt x="7221" y="13203"/>
                    <a:pt x="6943" y="13760"/>
                  </a:cubicBezTo>
                  <a:cubicBezTo>
                    <a:pt x="6843" y="13502"/>
                    <a:pt x="6843" y="13303"/>
                    <a:pt x="6843" y="13104"/>
                  </a:cubicBezTo>
                  <a:cubicBezTo>
                    <a:pt x="6823" y="11612"/>
                    <a:pt x="6823" y="10100"/>
                    <a:pt x="6764" y="8608"/>
                  </a:cubicBezTo>
                  <a:cubicBezTo>
                    <a:pt x="6744" y="8250"/>
                    <a:pt x="6843" y="8111"/>
                    <a:pt x="7142" y="8011"/>
                  </a:cubicBezTo>
                  <a:cubicBezTo>
                    <a:pt x="7937" y="7753"/>
                    <a:pt x="8713" y="7534"/>
                    <a:pt x="9469" y="7295"/>
                  </a:cubicBezTo>
                  <a:cubicBezTo>
                    <a:pt x="9847" y="7156"/>
                    <a:pt x="10225" y="7017"/>
                    <a:pt x="10603" y="6858"/>
                  </a:cubicBezTo>
                  <a:cubicBezTo>
                    <a:pt x="11220" y="6460"/>
                    <a:pt x="11856" y="6122"/>
                    <a:pt x="12513" y="5585"/>
                  </a:cubicBezTo>
                  <a:cubicBezTo>
                    <a:pt x="12712" y="5465"/>
                    <a:pt x="12891" y="5246"/>
                    <a:pt x="13010" y="5047"/>
                  </a:cubicBezTo>
                  <a:cubicBezTo>
                    <a:pt x="13209" y="4689"/>
                    <a:pt x="13149" y="4371"/>
                    <a:pt x="12732" y="4192"/>
                  </a:cubicBezTo>
                  <a:cubicBezTo>
                    <a:pt x="12135" y="4431"/>
                    <a:pt x="11538" y="4630"/>
                    <a:pt x="10941" y="4829"/>
                  </a:cubicBezTo>
                  <a:cubicBezTo>
                    <a:pt x="10742" y="4908"/>
                    <a:pt x="10563" y="4948"/>
                    <a:pt x="10364" y="5008"/>
                  </a:cubicBezTo>
                  <a:cubicBezTo>
                    <a:pt x="9648" y="5346"/>
                    <a:pt x="8952" y="5664"/>
                    <a:pt x="8236" y="6022"/>
                  </a:cubicBezTo>
                  <a:lnTo>
                    <a:pt x="8122" y="6065"/>
                  </a:lnTo>
                  <a:lnTo>
                    <a:pt x="8122" y="6065"/>
                  </a:lnTo>
                  <a:cubicBezTo>
                    <a:pt x="8135" y="6044"/>
                    <a:pt x="8146" y="6023"/>
                    <a:pt x="8156" y="6002"/>
                  </a:cubicBezTo>
                  <a:cubicBezTo>
                    <a:pt x="8236" y="5863"/>
                    <a:pt x="8315" y="5724"/>
                    <a:pt x="8375" y="5585"/>
                  </a:cubicBezTo>
                  <a:cubicBezTo>
                    <a:pt x="8673" y="4789"/>
                    <a:pt x="9032" y="4033"/>
                    <a:pt x="9330" y="3237"/>
                  </a:cubicBezTo>
                  <a:cubicBezTo>
                    <a:pt x="9549" y="2680"/>
                    <a:pt x="9768" y="2103"/>
                    <a:pt x="9907" y="1546"/>
                  </a:cubicBezTo>
                  <a:cubicBezTo>
                    <a:pt x="9986" y="1168"/>
                    <a:pt x="9927" y="771"/>
                    <a:pt x="9927" y="373"/>
                  </a:cubicBezTo>
                  <a:cubicBezTo>
                    <a:pt x="9668" y="293"/>
                    <a:pt x="9429" y="253"/>
                    <a:pt x="9171" y="174"/>
                  </a:cubicBezTo>
                  <a:cubicBezTo>
                    <a:pt x="8077" y="1168"/>
                    <a:pt x="7619" y="2521"/>
                    <a:pt x="7062" y="3814"/>
                  </a:cubicBezTo>
                  <a:cubicBezTo>
                    <a:pt x="6823" y="4411"/>
                    <a:pt x="6565" y="5008"/>
                    <a:pt x="6286" y="5664"/>
                  </a:cubicBezTo>
                  <a:cubicBezTo>
                    <a:pt x="5749" y="3814"/>
                    <a:pt x="5252" y="2044"/>
                    <a:pt x="4755" y="273"/>
                  </a:cubicBezTo>
                  <a:cubicBezTo>
                    <a:pt x="4597" y="76"/>
                    <a:pt x="4413" y="1"/>
                    <a:pt x="421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2203" name="Google Shape;2203;p44">
              <a:extLst>
                <a:ext uri="{FF2B5EF4-FFF2-40B4-BE49-F238E27FC236}">
                  <a16:creationId xmlns:a16="http://schemas.microsoft.com/office/drawing/2014/main" id="{1127E71C-C93B-44E3-D964-122B2D0B61D9}"/>
                </a:ext>
              </a:extLst>
            </p:cNvPr>
            <p:cNvSpPr/>
            <p:nvPr/>
          </p:nvSpPr>
          <p:spPr>
            <a:xfrm>
              <a:off x="6478000" y="3922175"/>
              <a:ext cx="328950" cy="474625"/>
            </a:xfrm>
            <a:custGeom>
              <a:avLst/>
              <a:gdLst/>
              <a:ahLst/>
              <a:cxnLst/>
              <a:rect l="l" t="t" r="r" b="b"/>
              <a:pathLst>
                <a:path w="13158" h="18985" extrusionOk="0">
                  <a:moveTo>
                    <a:pt x="3149" y="1"/>
                  </a:moveTo>
                  <a:cubicBezTo>
                    <a:pt x="2857" y="1"/>
                    <a:pt x="2559" y="172"/>
                    <a:pt x="2288" y="484"/>
                  </a:cubicBezTo>
                  <a:cubicBezTo>
                    <a:pt x="1810" y="1002"/>
                    <a:pt x="1353" y="1539"/>
                    <a:pt x="895" y="2076"/>
                  </a:cubicBezTo>
                  <a:cubicBezTo>
                    <a:pt x="716" y="2295"/>
                    <a:pt x="517" y="2494"/>
                    <a:pt x="338" y="2732"/>
                  </a:cubicBezTo>
                  <a:cubicBezTo>
                    <a:pt x="239" y="4741"/>
                    <a:pt x="100" y="6731"/>
                    <a:pt x="40" y="8740"/>
                  </a:cubicBezTo>
                  <a:cubicBezTo>
                    <a:pt x="0" y="9953"/>
                    <a:pt x="60" y="11187"/>
                    <a:pt x="100" y="12400"/>
                  </a:cubicBezTo>
                  <a:cubicBezTo>
                    <a:pt x="120" y="12798"/>
                    <a:pt x="100" y="13196"/>
                    <a:pt x="100" y="13594"/>
                  </a:cubicBezTo>
                  <a:cubicBezTo>
                    <a:pt x="597" y="15364"/>
                    <a:pt x="1114" y="17115"/>
                    <a:pt x="1631" y="18985"/>
                  </a:cubicBezTo>
                  <a:cubicBezTo>
                    <a:pt x="1910" y="18308"/>
                    <a:pt x="2149" y="17711"/>
                    <a:pt x="2407" y="17115"/>
                  </a:cubicBezTo>
                  <a:cubicBezTo>
                    <a:pt x="2944" y="15822"/>
                    <a:pt x="3442" y="14489"/>
                    <a:pt x="4516" y="13494"/>
                  </a:cubicBezTo>
                  <a:cubicBezTo>
                    <a:pt x="4635" y="11624"/>
                    <a:pt x="4834" y="9754"/>
                    <a:pt x="4894" y="7904"/>
                  </a:cubicBezTo>
                  <a:cubicBezTo>
                    <a:pt x="4934" y="6552"/>
                    <a:pt x="4794" y="5179"/>
                    <a:pt x="4775" y="3846"/>
                  </a:cubicBezTo>
                  <a:cubicBezTo>
                    <a:pt x="4775" y="3627"/>
                    <a:pt x="4934" y="3249"/>
                    <a:pt x="5093" y="3230"/>
                  </a:cubicBezTo>
                  <a:cubicBezTo>
                    <a:pt x="5132" y="3220"/>
                    <a:pt x="5169" y="3216"/>
                    <a:pt x="5204" y="3216"/>
                  </a:cubicBezTo>
                  <a:cubicBezTo>
                    <a:pt x="5466" y="3216"/>
                    <a:pt x="5590" y="3468"/>
                    <a:pt x="5590" y="3767"/>
                  </a:cubicBezTo>
                  <a:cubicBezTo>
                    <a:pt x="5630" y="5875"/>
                    <a:pt x="5709" y="8024"/>
                    <a:pt x="5690" y="10132"/>
                  </a:cubicBezTo>
                  <a:cubicBezTo>
                    <a:pt x="5690" y="11226"/>
                    <a:pt x="5511" y="12301"/>
                    <a:pt x="5391" y="13395"/>
                  </a:cubicBezTo>
                  <a:cubicBezTo>
                    <a:pt x="5391" y="13494"/>
                    <a:pt x="5331" y="13594"/>
                    <a:pt x="5292" y="13693"/>
                  </a:cubicBezTo>
                  <a:cubicBezTo>
                    <a:pt x="5292" y="14071"/>
                    <a:pt x="5331" y="14489"/>
                    <a:pt x="5272" y="14867"/>
                  </a:cubicBezTo>
                  <a:cubicBezTo>
                    <a:pt x="5133" y="15444"/>
                    <a:pt x="4914" y="16001"/>
                    <a:pt x="4695" y="16558"/>
                  </a:cubicBezTo>
                  <a:cubicBezTo>
                    <a:pt x="4397" y="17353"/>
                    <a:pt x="4078" y="18129"/>
                    <a:pt x="3740" y="18925"/>
                  </a:cubicBezTo>
                  <a:cubicBezTo>
                    <a:pt x="4297" y="18348"/>
                    <a:pt x="4934" y="17871"/>
                    <a:pt x="5331" y="17234"/>
                  </a:cubicBezTo>
                  <a:cubicBezTo>
                    <a:pt x="6187" y="15861"/>
                    <a:pt x="7002" y="14489"/>
                    <a:pt x="7619" y="13017"/>
                  </a:cubicBezTo>
                  <a:cubicBezTo>
                    <a:pt x="8256" y="11525"/>
                    <a:pt x="8693" y="9933"/>
                    <a:pt x="9111" y="8382"/>
                  </a:cubicBezTo>
                  <a:cubicBezTo>
                    <a:pt x="9410" y="7248"/>
                    <a:pt x="9608" y="6114"/>
                    <a:pt x="9807" y="4960"/>
                  </a:cubicBezTo>
                  <a:cubicBezTo>
                    <a:pt x="9907" y="4324"/>
                    <a:pt x="9907" y="3647"/>
                    <a:pt x="10006" y="2971"/>
                  </a:cubicBezTo>
                  <a:cubicBezTo>
                    <a:pt x="10026" y="2772"/>
                    <a:pt x="10245" y="2613"/>
                    <a:pt x="10325" y="2434"/>
                  </a:cubicBezTo>
                  <a:cubicBezTo>
                    <a:pt x="10484" y="2593"/>
                    <a:pt x="10782" y="2832"/>
                    <a:pt x="10762" y="2991"/>
                  </a:cubicBezTo>
                  <a:cubicBezTo>
                    <a:pt x="10663" y="4224"/>
                    <a:pt x="10543" y="5438"/>
                    <a:pt x="10384" y="6631"/>
                  </a:cubicBezTo>
                  <a:cubicBezTo>
                    <a:pt x="10106" y="8680"/>
                    <a:pt x="9589" y="10630"/>
                    <a:pt x="8833" y="12519"/>
                  </a:cubicBezTo>
                  <a:cubicBezTo>
                    <a:pt x="8296" y="13912"/>
                    <a:pt x="7520" y="15245"/>
                    <a:pt x="6823" y="16558"/>
                  </a:cubicBezTo>
                  <a:cubicBezTo>
                    <a:pt x="6505" y="17174"/>
                    <a:pt x="6107" y="17771"/>
                    <a:pt x="5729" y="18368"/>
                  </a:cubicBezTo>
                  <a:cubicBezTo>
                    <a:pt x="5928" y="18308"/>
                    <a:pt x="6107" y="18268"/>
                    <a:pt x="6306" y="18189"/>
                  </a:cubicBezTo>
                  <a:cubicBezTo>
                    <a:pt x="6903" y="17990"/>
                    <a:pt x="7500" y="17771"/>
                    <a:pt x="8097" y="17572"/>
                  </a:cubicBezTo>
                  <a:cubicBezTo>
                    <a:pt x="8435" y="17154"/>
                    <a:pt x="8773" y="16757"/>
                    <a:pt x="9111" y="16359"/>
                  </a:cubicBezTo>
                  <a:cubicBezTo>
                    <a:pt x="10066" y="15265"/>
                    <a:pt x="11041" y="14190"/>
                    <a:pt x="11379" y="12699"/>
                  </a:cubicBezTo>
                  <a:cubicBezTo>
                    <a:pt x="11558" y="11943"/>
                    <a:pt x="11836" y="11207"/>
                    <a:pt x="12055" y="10451"/>
                  </a:cubicBezTo>
                  <a:cubicBezTo>
                    <a:pt x="12274" y="9735"/>
                    <a:pt x="12592" y="9038"/>
                    <a:pt x="12672" y="8322"/>
                  </a:cubicBezTo>
                  <a:cubicBezTo>
                    <a:pt x="12871" y="6233"/>
                    <a:pt x="13030" y="4125"/>
                    <a:pt x="13129" y="2036"/>
                  </a:cubicBezTo>
                  <a:cubicBezTo>
                    <a:pt x="13158" y="1357"/>
                    <a:pt x="12764" y="950"/>
                    <a:pt x="12240" y="950"/>
                  </a:cubicBezTo>
                  <a:cubicBezTo>
                    <a:pt x="12028" y="950"/>
                    <a:pt x="11794" y="1017"/>
                    <a:pt x="11558" y="1161"/>
                  </a:cubicBezTo>
                  <a:cubicBezTo>
                    <a:pt x="11100" y="1439"/>
                    <a:pt x="10683" y="1777"/>
                    <a:pt x="10205" y="2135"/>
                  </a:cubicBezTo>
                  <a:cubicBezTo>
                    <a:pt x="10066" y="1698"/>
                    <a:pt x="9947" y="1340"/>
                    <a:pt x="9787" y="942"/>
                  </a:cubicBezTo>
                  <a:cubicBezTo>
                    <a:pt x="9586" y="400"/>
                    <a:pt x="9265" y="122"/>
                    <a:pt x="8864" y="122"/>
                  </a:cubicBezTo>
                  <a:cubicBezTo>
                    <a:pt x="8632" y="122"/>
                    <a:pt x="8374" y="215"/>
                    <a:pt x="8097" y="405"/>
                  </a:cubicBezTo>
                  <a:cubicBezTo>
                    <a:pt x="7957" y="524"/>
                    <a:pt x="7778" y="624"/>
                    <a:pt x="7599" y="703"/>
                  </a:cubicBezTo>
                  <a:cubicBezTo>
                    <a:pt x="7500" y="823"/>
                    <a:pt x="7400" y="882"/>
                    <a:pt x="7281" y="1041"/>
                  </a:cubicBezTo>
                  <a:cubicBezTo>
                    <a:pt x="6684" y="1678"/>
                    <a:pt x="6087" y="2334"/>
                    <a:pt x="5411" y="3070"/>
                  </a:cubicBezTo>
                  <a:cubicBezTo>
                    <a:pt x="5272" y="2792"/>
                    <a:pt x="5172" y="2633"/>
                    <a:pt x="5073" y="2454"/>
                  </a:cubicBezTo>
                  <a:cubicBezTo>
                    <a:pt x="4675" y="1777"/>
                    <a:pt x="4377" y="1041"/>
                    <a:pt x="3899" y="445"/>
                  </a:cubicBezTo>
                  <a:cubicBezTo>
                    <a:pt x="3672" y="142"/>
                    <a:pt x="3413" y="1"/>
                    <a:pt x="31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2204" name="Google Shape;2204;p44">
              <a:extLst>
                <a:ext uri="{FF2B5EF4-FFF2-40B4-BE49-F238E27FC236}">
                  <a16:creationId xmlns:a16="http://schemas.microsoft.com/office/drawing/2014/main" id="{100A242C-9488-D593-383C-EA7186383700}"/>
                </a:ext>
              </a:extLst>
            </p:cNvPr>
            <p:cNvSpPr/>
            <p:nvPr/>
          </p:nvSpPr>
          <p:spPr>
            <a:xfrm>
              <a:off x="6350175" y="3939175"/>
              <a:ext cx="135300" cy="457625"/>
            </a:xfrm>
            <a:custGeom>
              <a:avLst/>
              <a:gdLst/>
              <a:ahLst/>
              <a:cxnLst/>
              <a:rect l="l" t="t" r="r" b="b"/>
              <a:pathLst>
                <a:path w="5412" h="18305" extrusionOk="0">
                  <a:moveTo>
                    <a:pt x="3444" y="1"/>
                  </a:moveTo>
                  <a:cubicBezTo>
                    <a:pt x="3069" y="1"/>
                    <a:pt x="2686" y="178"/>
                    <a:pt x="2368" y="540"/>
                  </a:cubicBezTo>
                  <a:cubicBezTo>
                    <a:pt x="1871" y="1097"/>
                    <a:pt x="1393" y="1694"/>
                    <a:pt x="876" y="2251"/>
                  </a:cubicBezTo>
                  <a:cubicBezTo>
                    <a:pt x="637" y="2530"/>
                    <a:pt x="299" y="2689"/>
                    <a:pt x="1" y="2928"/>
                  </a:cubicBezTo>
                  <a:lnTo>
                    <a:pt x="1" y="3027"/>
                  </a:lnTo>
                  <a:cubicBezTo>
                    <a:pt x="95" y="2994"/>
                    <a:pt x="177" y="2978"/>
                    <a:pt x="247" y="2978"/>
                  </a:cubicBezTo>
                  <a:cubicBezTo>
                    <a:pt x="472" y="2978"/>
                    <a:pt x="573" y="3146"/>
                    <a:pt x="558" y="3465"/>
                  </a:cubicBezTo>
                  <a:cubicBezTo>
                    <a:pt x="498" y="4240"/>
                    <a:pt x="438" y="5036"/>
                    <a:pt x="458" y="5812"/>
                  </a:cubicBezTo>
                  <a:cubicBezTo>
                    <a:pt x="578" y="8597"/>
                    <a:pt x="876" y="11382"/>
                    <a:pt x="2030" y="13968"/>
                  </a:cubicBezTo>
                  <a:cubicBezTo>
                    <a:pt x="2547" y="15122"/>
                    <a:pt x="3363" y="16196"/>
                    <a:pt x="4059" y="17290"/>
                  </a:cubicBezTo>
                  <a:lnTo>
                    <a:pt x="4278" y="17588"/>
                  </a:lnTo>
                  <a:cubicBezTo>
                    <a:pt x="4616" y="17807"/>
                    <a:pt x="4954" y="18066"/>
                    <a:pt x="5272" y="18305"/>
                  </a:cubicBezTo>
                  <a:cubicBezTo>
                    <a:pt x="5332" y="18285"/>
                    <a:pt x="5352" y="18245"/>
                    <a:pt x="5412" y="18205"/>
                  </a:cubicBezTo>
                  <a:cubicBezTo>
                    <a:pt x="5113" y="17270"/>
                    <a:pt x="4755" y="16295"/>
                    <a:pt x="4477" y="15321"/>
                  </a:cubicBezTo>
                  <a:cubicBezTo>
                    <a:pt x="4238" y="14465"/>
                    <a:pt x="3940" y="13570"/>
                    <a:pt x="4417" y="12675"/>
                  </a:cubicBezTo>
                  <a:cubicBezTo>
                    <a:pt x="4417" y="10586"/>
                    <a:pt x="4377" y="8517"/>
                    <a:pt x="4357" y="6449"/>
                  </a:cubicBezTo>
                  <a:cubicBezTo>
                    <a:pt x="4377" y="5175"/>
                    <a:pt x="4477" y="3942"/>
                    <a:pt x="4576" y="2689"/>
                  </a:cubicBezTo>
                  <a:cubicBezTo>
                    <a:pt x="4616" y="2291"/>
                    <a:pt x="4576" y="1794"/>
                    <a:pt x="5133" y="1674"/>
                  </a:cubicBezTo>
                  <a:cubicBezTo>
                    <a:pt x="4954" y="1356"/>
                    <a:pt x="4775" y="1058"/>
                    <a:pt x="4616" y="739"/>
                  </a:cubicBezTo>
                  <a:cubicBezTo>
                    <a:pt x="4324" y="252"/>
                    <a:pt x="3890" y="1"/>
                    <a:pt x="344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2205" name="Google Shape;2205;p44">
              <a:extLst>
                <a:ext uri="{FF2B5EF4-FFF2-40B4-BE49-F238E27FC236}">
                  <a16:creationId xmlns:a16="http://schemas.microsoft.com/office/drawing/2014/main" id="{AA25F1B2-516B-949E-FF4F-F3F6D4E96325}"/>
                </a:ext>
              </a:extLst>
            </p:cNvPr>
            <p:cNvSpPr/>
            <p:nvPr/>
          </p:nvSpPr>
          <p:spPr>
            <a:xfrm>
              <a:off x="6250225" y="3963250"/>
              <a:ext cx="158175" cy="388300"/>
            </a:xfrm>
            <a:custGeom>
              <a:avLst/>
              <a:gdLst/>
              <a:ahLst/>
              <a:cxnLst/>
              <a:rect l="l" t="t" r="r" b="b"/>
              <a:pathLst>
                <a:path w="6327" h="15532" extrusionOk="0">
                  <a:moveTo>
                    <a:pt x="1308" y="0"/>
                  </a:moveTo>
                  <a:cubicBezTo>
                    <a:pt x="1000" y="0"/>
                    <a:pt x="700" y="159"/>
                    <a:pt x="478" y="492"/>
                  </a:cubicBezTo>
                  <a:cubicBezTo>
                    <a:pt x="279" y="751"/>
                    <a:pt x="120" y="1109"/>
                    <a:pt x="120" y="1427"/>
                  </a:cubicBezTo>
                  <a:cubicBezTo>
                    <a:pt x="60" y="3596"/>
                    <a:pt x="0" y="5764"/>
                    <a:pt x="597" y="7873"/>
                  </a:cubicBezTo>
                  <a:cubicBezTo>
                    <a:pt x="896" y="8907"/>
                    <a:pt x="1055" y="9981"/>
                    <a:pt x="1413" y="10976"/>
                  </a:cubicBezTo>
                  <a:cubicBezTo>
                    <a:pt x="2089" y="12727"/>
                    <a:pt x="3243" y="14179"/>
                    <a:pt x="4496" y="15531"/>
                  </a:cubicBezTo>
                  <a:cubicBezTo>
                    <a:pt x="4662" y="15247"/>
                    <a:pt x="4877" y="15153"/>
                    <a:pt x="5117" y="15153"/>
                  </a:cubicBezTo>
                  <a:cubicBezTo>
                    <a:pt x="5279" y="15153"/>
                    <a:pt x="5453" y="15197"/>
                    <a:pt x="5630" y="15253"/>
                  </a:cubicBezTo>
                  <a:cubicBezTo>
                    <a:pt x="5869" y="15332"/>
                    <a:pt x="6088" y="15432"/>
                    <a:pt x="6326" y="15531"/>
                  </a:cubicBezTo>
                  <a:cubicBezTo>
                    <a:pt x="6068" y="14974"/>
                    <a:pt x="5789" y="14457"/>
                    <a:pt x="5531" y="13940"/>
                  </a:cubicBezTo>
                  <a:cubicBezTo>
                    <a:pt x="4456" y="11871"/>
                    <a:pt x="4059" y="9643"/>
                    <a:pt x="3800" y="7375"/>
                  </a:cubicBezTo>
                  <a:cubicBezTo>
                    <a:pt x="3681" y="6281"/>
                    <a:pt x="3641" y="5167"/>
                    <a:pt x="3581" y="4073"/>
                  </a:cubicBezTo>
                  <a:cubicBezTo>
                    <a:pt x="3581" y="3536"/>
                    <a:pt x="3641" y="3019"/>
                    <a:pt x="3700" y="2502"/>
                  </a:cubicBezTo>
                  <a:cubicBezTo>
                    <a:pt x="3740" y="2362"/>
                    <a:pt x="3939" y="2203"/>
                    <a:pt x="4039" y="2044"/>
                  </a:cubicBezTo>
                  <a:lnTo>
                    <a:pt x="4039" y="1965"/>
                  </a:lnTo>
                  <a:cubicBezTo>
                    <a:pt x="3939" y="1925"/>
                    <a:pt x="3780" y="1925"/>
                    <a:pt x="3700" y="1885"/>
                  </a:cubicBezTo>
                  <a:cubicBezTo>
                    <a:pt x="3183" y="1408"/>
                    <a:pt x="2646" y="950"/>
                    <a:pt x="2169" y="433"/>
                  </a:cubicBezTo>
                  <a:cubicBezTo>
                    <a:pt x="1914" y="149"/>
                    <a:pt x="1607" y="0"/>
                    <a:pt x="130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2206" name="Google Shape;2206;p44">
              <a:extLst>
                <a:ext uri="{FF2B5EF4-FFF2-40B4-BE49-F238E27FC236}">
                  <a16:creationId xmlns:a16="http://schemas.microsoft.com/office/drawing/2014/main" id="{0F6611E0-1263-68A5-3513-CD520C2C994C}"/>
                </a:ext>
              </a:extLst>
            </p:cNvPr>
            <p:cNvSpPr/>
            <p:nvPr/>
          </p:nvSpPr>
          <p:spPr>
            <a:xfrm>
              <a:off x="6459600" y="3981025"/>
              <a:ext cx="28375" cy="280000"/>
            </a:xfrm>
            <a:custGeom>
              <a:avLst/>
              <a:gdLst/>
              <a:ahLst/>
              <a:cxnLst/>
              <a:rect l="l" t="t" r="r" b="b"/>
              <a:pathLst>
                <a:path w="1135" h="11200" extrusionOk="0">
                  <a:moveTo>
                    <a:pt x="796" y="0"/>
                  </a:moveTo>
                  <a:cubicBezTo>
                    <a:pt x="239" y="159"/>
                    <a:pt x="279" y="617"/>
                    <a:pt x="259" y="1015"/>
                  </a:cubicBezTo>
                  <a:cubicBezTo>
                    <a:pt x="159" y="2268"/>
                    <a:pt x="60" y="3541"/>
                    <a:pt x="40" y="4775"/>
                  </a:cubicBezTo>
                  <a:cubicBezTo>
                    <a:pt x="0" y="6843"/>
                    <a:pt x="40" y="8932"/>
                    <a:pt x="40" y="11001"/>
                  </a:cubicBezTo>
                  <a:cubicBezTo>
                    <a:pt x="157" y="10965"/>
                    <a:pt x="270" y="10941"/>
                    <a:pt x="379" y="10941"/>
                  </a:cubicBezTo>
                  <a:cubicBezTo>
                    <a:pt x="566" y="10941"/>
                    <a:pt x="737" y="11011"/>
                    <a:pt x="876" y="11200"/>
                  </a:cubicBezTo>
                  <a:lnTo>
                    <a:pt x="876" y="10006"/>
                  </a:lnTo>
                  <a:cubicBezTo>
                    <a:pt x="876" y="8773"/>
                    <a:pt x="796" y="7560"/>
                    <a:pt x="836" y="6346"/>
                  </a:cubicBezTo>
                  <a:cubicBezTo>
                    <a:pt x="895" y="4337"/>
                    <a:pt x="1035" y="2328"/>
                    <a:pt x="1134" y="319"/>
                  </a:cubicBezTo>
                  <a:cubicBezTo>
                    <a:pt x="1094" y="259"/>
                    <a:pt x="1094" y="199"/>
                    <a:pt x="1074" y="120"/>
                  </a:cubicBezTo>
                  <a:lnTo>
                    <a:pt x="1055" y="120"/>
                  </a:lnTo>
                  <a:cubicBezTo>
                    <a:pt x="975" y="100"/>
                    <a:pt x="876" y="60"/>
                    <a:pt x="7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2207" name="Google Shape;2207;p44">
              <a:extLst>
                <a:ext uri="{FF2B5EF4-FFF2-40B4-BE49-F238E27FC236}">
                  <a16:creationId xmlns:a16="http://schemas.microsoft.com/office/drawing/2014/main" id="{E26998BC-EDE5-042B-589C-28C11C39FBA0}"/>
                </a:ext>
              </a:extLst>
            </p:cNvPr>
            <p:cNvSpPr/>
            <p:nvPr/>
          </p:nvSpPr>
          <p:spPr>
            <a:xfrm>
              <a:off x="6486000" y="3984000"/>
              <a:ext cx="475" cy="475"/>
            </a:xfrm>
            <a:custGeom>
              <a:avLst/>
              <a:gdLst/>
              <a:ahLst/>
              <a:cxnLst/>
              <a:rect l="l" t="t" r="r" b="b"/>
              <a:pathLst>
                <a:path w="19" h="19" extrusionOk="0">
                  <a:moveTo>
                    <a:pt x="18" y="1"/>
                  </a:moveTo>
                  <a:cubicBezTo>
                    <a:pt x="5" y="1"/>
                    <a:pt x="1" y="18"/>
                    <a:pt x="5" y="18"/>
                  </a:cubicBezTo>
                  <a:cubicBezTo>
                    <a:pt x="7" y="18"/>
                    <a:pt x="12" y="14"/>
                    <a:pt x="18" y="1"/>
                  </a:cubicBezTo>
                  <a:lnTo>
                    <a:pt x="18" y="1"/>
                  </a:lnTo>
                  <a:cubicBezTo>
                    <a:pt x="18" y="1"/>
                    <a:pt x="18" y="1"/>
                    <a:pt x="18" y="1"/>
                  </a:cubicBezTo>
                  <a:close/>
                </a:path>
              </a:pathLst>
            </a:custGeom>
            <a:solidFill>
              <a:srgbClr val="BE5D6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2208" name="Google Shape;2208;p44">
              <a:extLst>
                <a:ext uri="{FF2B5EF4-FFF2-40B4-BE49-F238E27FC236}">
                  <a16:creationId xmlns:a16="http://schemas.microsoft.com/office/drawing/2014/main" id="{9861B145-3B07-DB6A-8FF0-93523424D2D6}"/>
                </a:ext>
              </a:extLst>
            </p:cNvPr>
            <p:cNvSpPr/>
            <p:nvPr/>
          </p:nvSpPr>
          <p:spPr>
            <a:xfrm>
              <a:off x="6566525" y="3982025"/>
              <a:ext cx="180550" cy="424225"/>
            </a:xfrm>
            <a:custGeom>
              <a:avLst/>
              <a:gdLst/>
              <a:ahLst/>
              <a:cxnLst/>
              <a:rect l="l" t="t" r="r" b="b"/>
              <a:pathLst>
                <a:path w="7222" h="16969" extrusionOk="0">
                  <a:moveTo>
                    <a:pt x="6784" y="0"/>
                  </a:moveTo>
                  <a:cubicBezTo>
                    <a:pt x="6664" y="179"/>
                    <a:pt x="6505" y="358"/>
                    <a:pt x="6465" y="557"/>
                  </a:cubicBezTo>
                  <a:cubicBezTo>
                    <a:pt x="6366" y="1214"/>
                    <a:pt x="6406" y="1890"/>
                    <a:pt x="6266" y="2546"/>
                  </a:cubicBezTo>
                  <a:cubicBezTo>
                    <a:pt x="6067" y="3700"/>
                    <a:pt x="5869" y="4834"/>
                    <a:pt x="5570" y="5948"/>
                  </a:cubicBezTo>
                  <a:cubicBezTo>
                    <a:pt x="5152" y="7520"/>
                    <a:pt x="4735" y="9111"/>
                    <a:pt x="4078" y="10603"/>
                  </a:cubicBezTo>
                  <a:cubicBezTo>
                    <a:pt x="3461" y="12075"/>
                    <a:pt x="2646" y="13467"/>
                    <a:pt x="1790" y="14800"/>
                  </a:cubicBezTo>
                  <a:cubicBezTo>
                    <a:pt x="1393" y="15457"/>
                    <a:pt x="756" y="15954"/>
                    <a:pt x="199" y="16491"/>
                  </a:cubicBezTo>
                  <a:cubicBezTo>
                    <a:pt x="139" y="16630"/>
                    <a:pt x="60" y="16770"/>
                    <a:pt x="0" y="16909"/>
                  </a:cubicBezTo>
                  <a:lnTo>
                    <a:pt x="60" y="16969"/>
                  </a:lnTo>
                  <a:cubicBezTo>
                    <a:pt x="756" y="16630"/>
                    <a:pt x="1472" y="16292"/>
                    <a:pt x="2188" y="15954"/>
                  </a:cubicBezTo>
                  <a:cubicBezTo>
                    <a:pt x="2566" y="15357"/>
                    <a:pt x="2964" y="14760"/>
                    <a:pt x="3282" y="14144"/>
                  </a:cubicBezTo>
                  <a:cubicBezTo>
                    <a:pt x="3979" y="12811"/>
                    <a:pt x="4755" y="11498"/>
                    <a:pt x="5292" y="10106"/>
                  </a:cubicBezTo>
                  <a:cubicBezTo>
                    <a:pt x="6048" y="8216"/>
                    <a:pt x="6565" y="6227"/>
                    <a:pt x="6843" y="4217"/>
                  </a:cubicBezTo>
                  <a:cubicBezTo>
                    <a:pt x="7022" y="2984"/>
                    <a:pt x="7142" y="1790"/>
                    <a:pt x="7221" y="577"/>
                  </a:cubicBezTo>
                  <a:cubicBezTo>
                    <a:pt x="7221" y="398"/>
                    <a:pt x="6943" y="199"/>
                    <a:pt x="678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2209" name="Google Shape;2209;p44">
              <a:extLst>
                <a:ext uri="{FF2B5EF4-FFF2-40B4-BE49-F238E27FC236}">
                  <a16:creationId xmlns:a16="http://schemas.microsoft.com/office/drawing/2014/main" id="{665A1436-227B-FE4B-9A6A-0D2224D28E45}"/>
                </a:ext>
              </a:extLst>
            </p:cNvPr>
            <p:cNvSpPr/>
            <p:nvPr/>
          </p:nvSpPr>
          <p:spPr>
            <a:xfrm>
              <a:off x="6339750" y="4013075"/>
              <a:ext cx="118875" cy="365325"/>
            </a:xfrm>
            <a:custGeom>
              <a:avLst/>
              <a:gdLst/>
              <a:ahLst/>
              <a:cxnLst/>
              <a:rect l="l" t="t" r="r" b="b"/>
              <a:pathLst>
                <a:path w="4755" h="14613" extrusionOk="0">
                  <a:moveTo>
                    <a:pt x="692" y="0"/>
                  </a:moveTo>
                  <a:cubicBezTo>
                    <a:pt x="630" y="0"/>
                    <a:pt x="559" y="11"/>
                    <a:pt x="478" y="31"/>
                  </a:cubicBezTo>
                  <a:cubicBezTo>
                    <a:pt x="358" y="190"/>
                    <a:pt x="179" y="310"/>
                    <a:pt x="159" y="489"/>
                  </a:cubicBezTo>
                  <a:cubicBezTo>
                    <a:pt x="80" y="1006"/>
                    <a:pt x="0" y="1523"/>
                    <a:pt x="20" y="2060"/>
                  </a:cubicBezTo>
                  <a:cubicBezTo>
                    <a:pt x="80" y="3154"/>
                    <a:pt x="119" y="4268"/>
                    <a:pt x="259" y="5362"/>
                  </a:cubicBezTo>
                  <a:cubicBezTo>
                    <a:pt x="497" y="7630"/>
                    <a:pt x="895" y="9858"/>
                    <a:pt x="1969" y="11927"/>
                  </a:cubicBezTo>
                  <a:cubicBezTo>
                    <a:pt x="2248" y="12464"/>
                    <a:pt x="2487" y="13001"/>
                    <a:pt x="2765" y="13518"/>
                  </a:cubicBezTo>
                  <a:cubicBezTo>
                    <a:pt x="3402" y="13896"/>
                    <a:pt x="4058" y="14255"/>
                    <a:pt x="4754" y="14613"/>
                  </a:cubicBezTo>
                  <a:lnTo>
                    <a:pt x="4536" y="14314"/>
                  </a:lnTo>
                  <a:cubicBezTo>
                    <a:pt x="3839" y="13200"/>
                    <a:pt x="3004" y="12146"/>
                    <a:pt x="2487" y="10972"/>
                  </a:cubicBezTo>
                  <a:cubicBezTo>
                    <a:pt x="1353" y="8386"/>
                    <a:pt x="1054" y="5601"/>
                    <a:pt x="915" y="2816"/>
                  </a:cubicBezTo>
                  <a:cubicBezTo>
                    <a:pt x="875" y="2060"/>
                    <a:pt x="975" y="1265"/>
                    <a:pt x="1015" y="489"/>
                  </a:cubicBezTo>
                  <a:cubicBezTo>
                    <a:pt x="1030" y="157"/>
                    <a:pt x="933" y="0"/>
                    <a:pt x="69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2210" name="Google Shape;2210;p44">
              <a:extLst>
                <a:ext uri="{FF2B5EF4-FFF2-40B4-BE49-F238E27FC236}">
                  <a16:creationId xmlns:a16="http://schemas.microsoft.com/office/drawing/2014/main" id="{1EDF5C45-39A2-F07D-A349-BFFF859AF74B}"/>
                </a:ext>
              </a:extLst>
            </p:cNvPr>
            <p:cNvSpPr/>
            <p:nvPr/>
          </p:nvSpPr>
          <p:spPr>
            <a:xfrm>
              <a:off x="6591375" y="4002050"/>
              <a:ext cx="29375" cy="261975"/>
            </a:xfrm>
            <a:custGeom>
              <a:avLst/>
              <a:gdLst/>
              <a:ahLst/>
              <a:cxnLst/>
              <a:rect l="l" t="t" r="r" b="b"/>
              <a:pathLst>
                <a:path w="1175" h="10479" extrusionOk="0">
                  <a:moveTo>
                    <a:pt x="689" y="1"/>
                  </a:moveTo>
                  <a:cubicBezTo>
                    <a:pt x="654" y="1"/>
                    <a:pt x="617" y="5"/>
                    <a:pt x="578" y="15"/>
                  </a:cubicBezTo>
                  <a:cubicBezTo>
                    <a:pt x="438" y="54"/>
                    <a:pt x="259" y="413"/>
                    <a:pt x="259" y="631"/>
                  </a:cubicBezTo>
                  <a:cubicBezTo>
                    <a:pt x="279" y="1964"/>
                    <a:pt x="438" y="3337"/>
                    <a:pt x="379" y="4689"/>
                  </a:cubicBezTo>
                  <a:cubicBezTo>
                    <a:pt x="319" y="6540"/>
                    <a:pt x="140" y="8409"/>
                    <a:pt x="1" y="10279"/>
                  </a:cubicBezTo>
                  <a:cubicBezTo>
                    <a:pt x="259" y="10319"/>
                    <a:pt x="498" y="10399"/>
                    <a:pt x="777" y="10478"/>
                  </a:cubicBezTo>
                  <a:cubicBezTo>
                    <a:pt x="796" y="10379"/>
                    <a:pt x="876" y="10279"/>
                    <a:pt x="876" y="10180"/>
                  </a:cubicBezTo>
                  <a:cubicBezTo>
                    <a:pt x="976" y="9086"/>
                    <a:pt x="1174" y="8012"/>
                    <a:pt x="1174" y="6917"/>
                  </a:cubicBezTo>
                  <a:cubicBezTo>
                    <a:pt x="1174" y="4809"/>
                    <a:pt x="1095" y="2660"/>
                    <a:pt x="1075" y="552"/>
                  </a:cubicBezTo>
                  <a:cubicBezTo>
                    <a:pt x="1075" y="253"/>
                    <a:pt x="951" y="1"/>
                    <a:pt x="68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2211" name="Google Shape;2211;p44">
              <a:extLst>
                <a:ext uri="{FF2B5EF4-FFF2-40B4-BE49-F238E27FC236}">
                  <a16:creationId xmlns:a16="http://schemas.microsoft.com/office/drawing/2014/main" id="{1BE1BA25-744D-463A-9605-A3E72146237A}"/>
                </a:ext>
              </a:extLst>
            </p:cNvPr>
            <p:cNvSpPr/>
            <p:nvPr/>
          </p:nvSpPr>
          <p:spPr>
            <a:xfrm>
              <a:off x="6564025" y="4405225"/>
              <a:ext cx="3500" cy="3025"/>
            </a:xfrm>
            <a:custGeom>
              <a:avLst/>
              <a:gdLst/>
              <a:ahLst/>
              <a:cxnLst/>
              <a:rect l="l" t="t" r="r" b="b"/>
              <a:pathLst>
                <a:path w="140" h="121" extrusionOk="0">
                  <a:moveTo>
                    <a:pt x="80" y="1"/>
                  </a:moveTo>
                  <a:cubicBezTo>
                    <a:pt x="60" y="21"/>
                    <a:pt x="40" y="60"/>
                    <a:pt x="1" y="120"/>
                  </a:cubicBezTo>
                  <a:cubicBezTo>
                    <a:pt x="60" y="100"/>
                    <a:pt x="100" y="60"/>
                    <a:pt x="140" y="41"/>
                  </a:cubicBezTo>
                  <a:lnTo>
                    <a:pt x="80" y="1"/>
                  </a:lnTo>
                  <a:close/>
                </a:path>
              </a:pathLst>
            </a:custGeom>
            <a:solidFill>
              <a:srgbClr val="A7343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2212" name="Google Shape;2212;p44">
              <a:extLst>
                <a:ext uri="{FF2B5EF4-FFF2-40B4-BE49-F238E27FC236}">
                  <a16:creationId xmlns:a16="http://schemas.microsoft.com/office/drawing/2014/main" id="{F49D40E1-5E81-3600-5DCD-E96D8B81766C}"/>
                </a:ext>
              </a:extLst>
            </p:cNvPr>
            <p:cNvSpPr/>
            <p:nvPr/>
          </p:nvSpPr>
          <p:spPr>
            <a:xfrm>
              <a:off x="6563525" y="4408225"/>
              <a:ext cx="525" cy="1000"/>
            </a:xfrm>
            <a:custGeom>
              <a:avLst/>
              <a:gdLst/>
              <a:ahLst/>
              <a:cxnLst/>
              <a:rect l="l" t="t" r="r" b="b"/>
              <a:pathLst>
                <a:path w="21" h="40" extrusionOk="0">
                  <a:moveTo>
                    <a:pt x="21" y="0"/>
                  </a:moveTo>
                  <a:cubicBezTo>
                    <a:pt x="21" y="0"/>
                    <a:pt x="1" y="20"/>
                    <a:pt x="1" y="40"/>
                  </a:cubicBezTo>
                  <a:cubicBezTo>
                    <a:pt x="21" y="20"/>
                    <a:pt x="21" y="20"/>
                    <a:pt x="21" y="0"/>
                  </a:cubicBezTo>
                  <a:close/>
                </a:path>
              </a:pathLst>
            </a:custGeom>
            <a:solidFill>
              <a:srgbClr val="A7343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2293" name="Group 2292">
            <a:extLst>
              <a:ext uri="{FF2B5EF4-FFF2-40B4-BE49-F238E27FC236}">
                <a16:creationId xmlns:a16="http://schemas.microsoft.com/office/drawing/2014/main" id="{EA901D2A-4495-71C8-0DBD-CDA0114BEC77}"/>
              </a:ext>
            </a:extLst>
          </p:cNvPr>
          <p:cNvGrpSpPr/>
          <p:nvPr/>
        </p:nvGrpSpPr>
        <p:grpSpPr>
          <a:xfrm>
            <a:off x="5394960" y="5959267"/>
            <a:ext cx="6640450" cy="990221"/>
            <a:chOff x="1881373" y="5359011"/>
            <a:chExt cx="10154037" cy="1590478"/>
          </a:xfrm>
        </p:grpSpPr>
        <p:grpSp>
          <p:nvGrpSpPr>
            <p:cNvPr id="12" name="Google Shape;2581;p51">
              <a:extLst>
                <a:ext uri="{FF2B5EF4-FFF2-40B4-BE49-F238E27FC236}">
                  <a16:creationId xmlns:a16="http://schemas.microsoft.com/office/drawing/2014/main" id="{47C2DEBE-119A-71BF-E4A8-D96D3C8E44DA}"/>
                </a:ext>
              </a:extLst>
            </p:cNvPr>
            <p:cNvGrpSpPr/>
            <p:nvPr/>
          </p:nvGrpSpPr>
          <p:grpSpPr>
            <a:xfrm>
              <a:off x="1881373" y="5537018"/>
              <a:ext cx="566755" cy="1412471"/>
              <a:chOff x="858525" y="4105266"/>
              <a:chExt cx="425066" cy="1059353"/>
            </a:xfrm>
          </p:grpSpPr>
          <p:sp>
            <p:nvSpPr>
              <p:cNvPr id="13" name="Google Shape;2582;p51">
                <a:extLst>
                  <a:ext uri="{FF2B5EF4-FFF2-40B4-BE49-F238E27FC236}">
                    <a16:creationId xmlns:a16="http://schemas.microsoft.com/office/drawing/2014/main" id="{053B1407-EB8D-2CCE-CBEC-D018B5068182}"/>
                  </a:ext>
                </a:extLst>
              </p:cNvPr>
              <p:cNvSpPr/>
              <p:nvPr/>
            </p:nvSpPr>
            <p:spPr>
              <a:xfrm>
                <a:off x="858525" y="4105266"/>
                <a:ext cx="425066" cy="1059353"/>
              </a:xfrm>
              <a:custGeom>
                <a:avLst/>
                <a:gdLst/>
                <a:ahLst/>
                <a:cxnLst/>
                <a:rect l="l" t="t" r="r" b="b"/>
                <a:pathLst>
                  <a:path w="15717" h="39170" extrusionOk="0">
                    <a:moveTo>
                      <a:pt x="4536" y="16710"/>
                    </a:moveTo>
                    <a:lnTo>
                      <a:pt x="4536" y="16710"/>
                    </a:lnTo>
                    <a:cubicBezTo>
                      <a:pt x="5093" y="16969"/>
                      <a:pt x="5810" y="17248"/>
                      <a:pt x="6566" y="17367"/>
                    </a:cubicBezTo>
                    <a:lnTo>
                      <a:pt x="6566" y="17506"/>
                    </a:lnTo>
                    <a:cubicBezTo>
                      <a:pt x="6546" y="17506"/>
                      <a:pt x="6546" y="18362"/>
                      <a:pt x="6546" y="18759"/>
                    </a:cubicBezTo>
                    <a:lnTo>
                      <a:pt x="6546" y="20112"/>
                    </a:lnTo>
                    <a:cubicBezTo>
                      <a:pt x="6347" y="19595"/>
                      <a:pt x="6148" y="19058"/>
                      <a:pt x="5949" y="18560"/>
                    </a:cubicBezTo>
                    <a:lnTo>
                      <a:pt x="5929" y="18501"/>
                    </a:lnTo>
                    <a:cubicBezTo>
                      <a:pt x="5849" y="18322"/>
                      <a:pt x="5750" y="18163"/>
                      <a:pt x="5710" y="18043"/>
                    </a:cubicBezTo>
                    <a:cubicBezTo>
                      <a:pt x="5670" y="18023"/>
                      <a:pt x="5650" y="17964"/>
                      <a:pt x="5650" y="17944"/>
                    </a:cubicBezTo>
                    <a:cubicBezTo>
                      <a:pt x="5591" y="17864"/>
                      <a:pt x="5571" y="17824"/>
                      <a:pt x="5511" y="17745"/>
                    </a:cubicBezTo>
                    <a:lnTo>
                      <a:pt x="4536" y="16710"/>
                    </a:lnTo>
                    <a:close/>
                    <a:moveTo>
                      <a:pt x="7859" y="1"/>
                    </a:moveTo>
                    <a:cubicBezTo>
                      <a:pt x="7560" y="1"/>
                      <a:pt x="7302" y="60"/>
                      <a:pt x="7043" y="239"/>
                    </a:cubicBezTo>
                    <a:cubicBezTo>
                      <a:pt x="6725" y="458"/>
                      <a:pt x="6446" y="737"/>
                      <a:pt x="6227" y="995"/>
                    </a:cubicBezTo>
                    <a:cubicBezTo>
                      <a:pt x="6207" y="935"/>
                      <a:pt x="6148" y="916"/>
                      <a:pt x="6128" y="856"/>
                    </a:cubicBezTo>
                    <a:cubicBezTo>
                      <a:pt x="5770" y="498"/>
                      <a:pt x="5332" y="299"/>
                      <a:pt x="4855" y="299"/>
                    </a:cubicBezTo>
                    <a:cubicBezTo>
                      <a:pt x="4318" y="299"/>
                      <a:pt x="3820" y="558"/>
                      <a:pt x="3462" y="1035"/>
                    </a:cubicBezTo>
                    <a:cubicBezTo>
                      <a:pt x="3383" y="1134"/>
                      <a:pt x="3323" y="1234"/>
                      <a:pt x="3263" y="1333"/>
                    </a:cubicBezTo>
                    <a:cubicBezTo>
                      <a:pt x="3243" y="1353"/>
                      <a:pt x="3243" y="1393"/>
                      <a:pt x="3224" y="1393"/>
                    </a:cubicBezTo>
                    <a:cubicBezTo>
                      <a:pt x="2866" y="1154"/>
                      <a:pt x="2488" y="995"/>
                      <a:pt x="2050" y="995"/>
                    </a:cubicBezTo>
                    <a:cubicBezTo>
                      <a:pt x="1652" y="995"/>
                      <a:pt x="1254" y="1134"/>
                      <a:pt x="896" y="1413"/>
                    </a:cubicBezTo>
                    <a:cubicBezTo>
                      <a:pt x="777" y="1512"/>
                      <a:pt x="677" y="1632"/>
                      <a:pt x="598" y="1791"/>
                    </a:cubicBezTo>
                    <a:cubicBezTo>
                      <a:pt x="260" y="2527"/>
                      <a:pt x="180" y="3303"/>
                      <a:pt x="140" y="3900"/>
                    </a:cubicBezTo>
                    <a:cubicBezTo>
                      <a:pt x="61" y="5093"/>
                      <a:pt x="1" y="6287"/>
                      <a:pt x="140" y="7480"/>
                    </a:cubicBezTo>
                    <a:cubicBezTo>
                      <a:pt x="160" y="8813"/>
                      <a:pt x="458" y="10106"/>
                      <a:pt x="737" y="11339"/>
                    </a:cubicBezTo>
                    <a:lnTo>
                      <a:pt x="757" y="11459"/>
                    </a:lnTo>
                    <a:cubicBezTo>
                      <a:pt x="836" y="11757"/>
                      <a:pt x="896" y="12155"/>
                      <a:pt x="1095" y="12493"/>
                    </a:cubicBezTo>
                    <a:cubicBezTo>
                      <a:pt x="1672" y="13488"/>
                      <a:pt x="2229" y="14383"/>
                      <a:pt x="2766" y="15238"/>
                    </a:cubicBezTo>
                    <a:cubicBezTo>
                      <a:pt x="3025" y="15636"/>
                      <a:pt x="3343" y="15954"/>
                      <a:pt x="3681" y="16213"/>
                    </a:cubicBezTo>
                    <a:cubicBezTo>
                      <a:pt x="3522" y="16173"/>
                      <a:pt x="3343" y="16153"/>
                      <a:pt x="3164" y="16153"/>
                    </a:cubicBezTo>
                    <a:cubicBezTo>
                      <a:pt x="2726" y="16153"/>
                      <a:pt x="2289" y="16273"/>
                      <a:pt x="1950" y="16511"/>
                    </a:cubicBezTo>
                    <a:cubicBezTo>
                      <a:pt x="1752" y="16631"/>
                      <a:pt x="1274" y="16969"/>
                      <a:pt x="1075" y="17526"/>
                    </a:cubicBezTo>
                    <a:cubicBezTo>
                      <a:pt x="598" y="18839"/>
                      <a:pt x="836" y="20152"/>
                      <a:pt x="1771" y="21345"/>
                    </a:cubicBezTo>
                    <a:lnTo>
                      <a:pt x="1891" y="21505"/>
                    </a:lnTo>
                    <a:cubicBezTo>
                      <a:pt x="2030" y="21644"/>
                      <a:pt x="2129" y="21783"/>
                      <a:pt x="2189" y="21902"/>
                    </a:cubicBezTo>
                    <a:cubicBezTo>
                      <a:pt x="2547" y="22479"/>
                      <a:pt x="3025" y="22837"/>
                      <a:pt x="3442" y="23176"/>
                    </a:cubicBezTo>
                    <a:cubicBezTo>
                      <a:pt x="3681" y="23374"/>
                      <a:pt x="3940" y="23573"/>
                      <a:pt x="4119" y="23772"/>
                    </a:cubicBezTo>
                    <a:cubicBezTo>
                      <a:pt x="4338" y="24011"/>
                      <a:pt x="4556" y="24270"/>
                      <a:pt x="4775" y="24488"/>
                    </a:cubicBezTo>
                    <a:cubicBezTo>
                      <a:pt x="5014" y="24727"/>
                      <a:pt x="5233" y="24966"/>
                      <a:pt x="5432" y="25185"/>
                    </a:cubicBezTo>
                    <a:cubicBezTo>
                      <a:pt x="5551" y="25324"/>
                      <a:pt x="5650" y="25523"/>
                      <a:pt x="5750" y="25782"/>
                    </a:cubicBezTo>
                    <a:cubicBezTo>
                      <a:pt x="5810" y="25881"/>
                      <a:pt x="5849" y="25961"/>
                      <a:pt x="5869" y="26060"/>
                    </a:cubicBezTo>
                    <a:cubicBezTo>
                      <a:pt x="6048" y="26398"/>
                      <a:pt x="6168" y="26657"/>
                      <a:pt x="6247" y="26895"/>
                    </a:cubicBezTo>
                    <a:cubicBezTo>
                      <a:pt x="6327" y="27075"/>
                      <a:pt x="6347" y="27194"/>
                      <a:pt x="6347" y="27254"/>
                    </a:cubicBezTo>
                    <a:lnTo>
                      <a:pt x="6347" y="27990"/>
                    </a:lnTo>
                    <a:cubicBezTo>
                      <a:pt x="6207" y="27791"/>
                      <a:pt x="6028" y="27592"/>
                      <a:pt x="5869" y="27393"/>
                    </a:cubicBezTo>
                    <a:cubicBezTo>
                      <a:pt x="5631" y="27094"/>
                      <a:pt x="5372" y="26816"/>
                      <a:pt x="5113" y="26577"/>
                    </a:cubicBezTo>
                    <a:cubicBezTo>
                      <a:pt x="4716" y="26219"/>
                      <a:pt x="4159" y="26020"/>
                      <a:pt x="3582" y="26020"/>
                    </a:cubicBezTo>
                    <a:cubicBezTo>
                      <a:pt x="3124" y="26020"/>
                      <a:pt x="2667" y="26179"/>
                      <a:pt x="2348" y="26478"/>
                    </a:cubicBezTo>
                    <a:cubicBezTo>
                      <a:pt x="1533" y="27214"/>
                      <a:pt x="1294" y="28308"/>
                      <a:pt x="1771" y="29303"/>
                    </a:cubicBezTo>
                    <a:cubicBezTo>
                      <a:pt x="2090" y="30039"/>
                      <a:pt x="2647" y="30496"/>
                      <a:pt x="3084" y="30834"/>
                    </a:cubicBezTo>
                    <a:cubicBezTo>
                      <a:pt x="3124" y="30854"/>
                      <a:pt x="3144" y="30874"/>
                      <a:pt x="3164" y="30934"/>
                    </a:cubicBezTo>
                    <a:cubicBezTo>
                      <a:pt x="3243" y="30993"/>
                      <a:pt x="3283" y="31053"/>
                      <a:pt x="3383" y="31093"/>
                    </a:cubicBezTo>
                    <a:lnTo>
                      <a:pt x="5233" y="32187"/>
                    </a:lnTo>
                    <a:cubicBezTo>
                      <a:pt x="5611" y="32426"/>
                      <a:pt x="5969" y="32644"/>
                      <a:pt x="6327" y="32843"/>
                    </a:cubicBezTo>
                    <a:cubicBezTo>
                      <a:pt x="6327" y="33082"/>
                      <a:pt x="6327" y="33341"/>
                      <a:pt x="6307" y="33579"/>
                    </a:cubicBezTo>
                    <a:lnTo>
                      <a:pt x="6307" y="33977"/>
                    </a:lnTo>
                    <a:cubicBezTo>
                      <a:pt x="6307" y="34057"/>
                      <a:pt x="6307" y="34136"/>
                      <a:pt x="6327" y="34216"/>
                    </a:cubicBezTo>
                    <a:cubicBezTo>
                      <a:pt x="6347" y="34315"/>
                      <a:pt x="6367" y="34415"/>
                      <a:pt x="6406" y="34534"/>
                    </a:cubicBezTo>
                    <a:cubicBezTo>
                      <a:pt x="6426" y="34674"/>
                      <a:pt x="6466" y="34833"/>
                      <a:pt x="6466" y="34952"/>
                    </a:cubicBezTo>
                    <a:cubicBezTo>
                      <a:pt x="6506" y="35350"/>
                      <a:pt x="6506" y="35728"/>
                      <a:pt x="6466" y="36146"/>
                    </a:cubicBezTo>
                    <a:lnTo>
                      <a:pt x="6466" y="37001"/>
                    </a:lnTo>
                    <a:cubicBezTo>
                      <a:pt x="6466" y="37299"/>
                      <a:pt x="6506" y="37598"/>
                      <a:pt x="6506" y="37856"/>
                    </a:cubicBezTo>
                    <a:cubicBezTo>
                      <a:pt x="6506" y="37996"/>
                      <a:pt x="6526" y="38115"/>
                      <a:pt x="6526" y="38234"/>
                    </a:cubicBezTo>
                    <a:cubicBezTo>
                      <a:pt x="6546" y="38752"/>
                      <a:pt x="7003" y="39169"/>
                      <a:pt x="7520" y="39169"/>
                    </a:cubicBezTo>
                    <a:lnTo>
                      <a:pt x="7819" y="39169"/>
                    </a:lnTo>
                    <a:cubicBezTo>
                      <a:pt x="8097" y="39169"/>
                      <a:pt x="8336" y="39090"/>
                      <a:pt x="8515" y="38871"/>
                    </a:cubicBezTo>
                    <a:cubicBezTo>
                      <a:pt x="8694" y="38672"/>
                      <a:pt x="8813" y="38433"/>
                      <a:pt x="8813" y="38175"/>
                    </a:cubicBezTo>
                    <a:lnTo>
                      <a:pt x="8813" y="37280"/>
                    </a:lnTo>
                    <a:cubicBezTo>
                      <a:pt x="8813" y="36623"/>
                      <a:pt x="8794" y="35947"/>
                      <a:pt x="8813" y="35270"/>
                    </a:cubicBezTo>
                    <a:cubicBezTo>
                      <a:pt x="8833" y="34733"/>
                      <a:pt x="8893" y="34176"/>
                      <a:pt x="8913" y="33599"/>
                    </a:cubicBezTo>
                    <a:cubicBezTo>
                      <a:pt x="8933" y="33361"/>
                      <a:pt x="8953" y="33082"/>
                      <a:pt x="8992" y="32843"/>
                    </a:cubicBezTo>
                    <a:lnTo>
                      <a:pt x="9052" y="31710"/>
                    </a:lnTo>
                    <a:cubicBezTo>
                      <a:pt x="9092" y="31690"/>
                      <a:pt x="9112" y="31650"/>
                      <a:pt x="9132" y="31590"/>
                    </a:cubicBezTo>
                    <a:cubicBezTo>
                      <a:pt x="9351" y="31153"/>
                      <a:pt x="9689" y="30695"/>
                      <a:pt x="10027" y="30257"/>
                    </a:cubicBezTo>
                    <a:cubicBezTo>
                      <a:pt x="10106" y="30158"/>
                      <a:pt x="10186" y="30078"/>
                      <a:pt x="10226" y="29979"/>
                    </a:cubicBezTo>
                    <a:cubicBezTo>
                      <a:pt x="10902" y="29084"/>
                      <a:pt x="11777" y="28328"/>
                      <a:pt x="12692" y="27572"/>
                    </a:cubicBezTo>
                    <a:lnTo>
                      <a:pt x="12772" y="27512"/>
                    </a:lnTo>
                    <a:cubicBezTo>
                      <a:pt x="12911" y="27373"/>
                      <a:pt x="13090" y="27234"/>
                      <a:pt x="13269" y="27114"/>
                    </a:cubicBezTo>
                    <a:cubicBezTo>
                      <a:pt x="13528" y="26915"/>
                      <a:pt x="13787" y="26697"/>
                      <a:pt x="14065" y="26438"/>
                    </a:cubicBezTo>
                    <a:cubicBezTo>
                      <a:pt x="15020" y="25543"/>
                      <a:pt x="15577" y="24488"/>
                      <a:pt x="15696" y="23295"/>
                    </a:cubicBezTo>
                    <a:cubicBezTo>
                      <a:pt x="15716" y="22698"/>
                      <a:pt x="15617" y="22081"/>
                      <a:pt x="15358" y="21584"/>
                    </a:cubicBezTo>
                    <a:cubicBezTo>
                      <a:pt x="14960" y="20808"/>
                      <a:pt x="14284" y="20391"/>
                      <a:pt x="13409" y="20391"/>
                    </a:cubicBezTo>
                    <a:cubicBezTo>
                      <a:pt x="13130" y="20391"/>
                      <a:pt x="12832" y="20430"/>
                      <a:pt x="12513" y="20510"/>
                    </a:cubicBezTo>
                    <a:cubicBezTo>
                      <a:pt x="12295" y="20590"/>
                      <a:pt x="12096" y="20649"/>
                      <a:pt x="11897" y="20749"/>
                    </a:cubicBezTo>
                    <a:cubicBezTo>
                      <a:pt x="11976" y="20649"/>
                      <a:pt x="12076" y="20550"/>
                      <a:pt x="12135" y="20450"/>
                    </a:cubicBezTo>
                    <a:cubicBezTo>
                      <a:pt x="12175" y="20430"/>
                      <a:pt x="12195" y="20410"/>
                      <a:pt x="12215" y="20351"/>
                    </a:cubicBezTo>
                    <a:cubicBezTo>
                      <a:pt x="12275" y="20291"/>
                      <a:pt x="12315" y="20192"/>
                      <a:pt x="12394" y="20112"/>
                    </a:cubicBezTo>
                    <a:cubicBezTo>
                      <a:pt x="12494" y="19933"/>
                      <a:pt x="12613" y="19794"/>
                      <a:pt x="12732" y="19615"/>
                    </a:cubicBezTo>
                    <a:cubicBezTo>
                      <a:pt x="13190" y="19018"/>
                      <a:pt x="13627" y="18262"/>
                      <a:pt x="13588" y="17307"/>
                    </a:cubicBezTo>
                    <a:cubicBezTo>
                      <a:pt x="13568" y="16472"/>
                      <a:pt x="13070" y="15835"/>
                      <a:pt x="12275" y="15636"/>
                    </a:cubicBezTo>
                    <a:lnTo>
                      <a:pt x="12334" y="15557"/>
                    </a:lnTo>
                    <a:cubicBezTo>
                      <a:pt x="12573" y="15318"/>
                      <a:pt x="12732" y="15059"/>
                      <a:pt x="12911" y="14821"/>
                    </a:cubicBezTo>
                    <a:cubicBezTo>
                      <a:pt x="13031" y="14642"/>
                      <a:pt x="13170" y="14482"/>
                      <a:pt x="13269" y="14343"/>
                    </a:cubicBezTo>
                    <a:cubicBezTo>
                      <a:pt x="13986" y="13448"/>
                      <a:pt x="14284" y="12453"/>
                      <a:pt x="14523" y="11439"/>
                    </a:cubicBezTo>
                    <a:cubicBezTo>
                      <a:pt x="14722" y="10583"/>
                      <a:pt x="14821" y="9748"/>
                      <a:pt x="14801" y="8793"/>
                    </a:cubicBezTo>
                    <a:cubicBezTo>
                      <a:pt x="14801" y="8395"/>
                      <a:pt x="14781" y="7978"/>
                      <a:pt x="14781" y="7580"/>
                    </a:cubicBezTo>
                    <a:cubicBezTo>
                      <a:pt x="14761" y="6426"/>
                      <a:pt x="14722" y="5212"/>
                      <a:pt x="14662" y="4039"/>
                    </a:cubicBezTo>
                    <a:cubicBezTo>
                      <a:pt x="14622" y="3402"/>
                      <a:pt x="14503" y="2786"/>
                      <a:pt x="14383" y="2189"/>
                    </a:cubicBezTo>
                    <a:cubicBezTo>
                      <a:pt x="14363" y="2010"/>
                      <a:pt x="14304" y="1851"/>
                      <a:pt x="14284" y="1691"/>
                    </a:cubicBezTo>
                    <a:cubicBezTo>
                      <a:pt x="14105" y="796"/>
                      <a:pt x="13488" y="498"/>
                      <a:pt x="12971" y="498"/>
                    </a:cubicBezTo>
                    <a:cubicBezTo>
                      <a:pt x="12772" y="498"/>
                      <a:pt x="12573" y="538"/>
                      <a:pt x="12334" y="617"/>
                    </a:cubicBezTo>
                    <a:lnTo>
                      <a:pt x="12036" y="756"/>
                    </a:lnTo>
                    <a:cubicBezTo>
                      <a:pt x="11618" y="219"/>
                      <a:pt x="11101" y="140"/>
                      <a:pt x="10803" y="140"/>
                    </a:cubicBezTo>
                    <a:cubicBezTo>
                      <a:pt x="10504" y="140"/>
                      <a:pt x="10206" y="239"/>
                      <a:pt x="9927" y="398"/>
                    </a:cubicBezTo>
                    <a:cubicBezTo>
                      <a:pt x="9709" y="538"/>
                      <a:pt x="9510" y="697"/>
                      <a:pt x="9331" y="836"/>
                    </a:cubicBezTo>
                    <a:cubicBezTo>
                      <a:pt x="9032" y="319"/>
                      <a:pt x="8435" y="1"/>
                      <a:pt x="7859" y="1"/>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583;p51">
                <a:extLst>
                  <a:ext uri="{FF2B5EF4-FFF2-40B4-BE49-F238E27FC236}">
                    <a16:creationId xmlns:a16="http://schemas.microsoft.com/office/drawing/2014/main" id="{59B6C47E-B423-CCDE-DB53-6C8F454C5A7C}"/>
                  </a:ext>
                </a:extLst>
              </p:cNvPr>
              <p:cNvSpPr/>
              <p:nvPr/>
            </p:nvSpPr>
            <p:spPr>
              <a:xfrm>
                <a:off x="1123780" y="5082257"/>
                <a:ext cx="1082" cy="2191"/>
              </a:xfrm>
              <a:custGeom>
                <a:avLst/>
                <a:gdLst/>
                <a:ahLst/>
                <a:cxnLst/>
                <a:rect l="l" t="t" r="r" b="b"/>
                <a:pathLst>
                  <a:path w="40" h="81" extrusionOk="0">
                    <a:moveTo>
                      <a:pt x="20" y="1"/>
                    </a:moveTo>
                    <a:lnTo>
                      <a:pt x="0" y="21"/>
                    </a:lnTo>
                    <a:cubicBezTo>
                      <a:pt x="0" y="41"/>
                      <a:pt x="20" y="41"/>
                      <a:pt x="20" y="80"/>
                    </a:cubicBezTo>
                    <a:cubicBezTo>
                      <a:pt x="20" y="41"/>
                      <a:pt x="40" y="41"/>
                      <a:pt x="2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584;p51">
                <a:extLst>
                  <a:ext uri="{FF2B5EF4-FFF2-40B4-BE49-F238E27FC236}">
                    <a16:creationId xmlns:a16="http://schemas.microsoft.com/office/drawing/2014/main" id="{6E28DFE0-07CB-FB8C-590C-47A0A7EC9ED5}"/>
                  </a:ext>
                </a:extLst>
              </p:cNvPr>
              <p:cNvSpPr/>
              <p:nvPr/>
            </p:nvSpPr>
            <p:spPr>
              <a:xfrm>
                <a:off x="898362" y="4569597"/>
                <a:ext cx="357778" cy="568648"/>
              </a:xfrm>
              <a:custGeom>
                <a:avLst/>
                <a:gdLst/>
                <a:ahLst/>
                <a:cxnLst/>
                <a:rect l="l" t="t" r="r" b="b"/>
                <a:pathLst>
                  <a:path w="13229" h="21026" extrusionOk="0">
                    <a:moveTo>
                      <a:pt x="1591" y="675"/>
                    </a:moveTo>
                    <a:cubicBezTo>
                      <a:pt x="1711" y="854"/>
                      <a:pt x="1790" y="954"/>
                      <a:pt x="1870" y="1033"/>
                    </a:cubicBezTo>
                    <a:cubicBezTo>
                      <a:pt x="1770" y="1093"/>
                      <a:pt x="1671" y="1232"/>
                      <a:pt x="1591" y="1232"/>
                    </a:cubicBezTo>
                    <a:cubicBezTo>
                      <a:pt x="1512" y="1232"/>
                      <a:pt x="1393" y="1073"/>
                      <a:pt x="1373" y="974"/>
                    </a:cubicBezTo>
                    <a:cubicBezTo>
                      <a:pt x="1353" y="934"/>
                      <a:pt x="1472" y="834"/>
                      <a:pt x="1591" y="675"/>
                    </a:cubicBezTo>
                    <a:close/>
                    <a:moveTo>
                      <a:pt x="2970" y="1589"/>
                    </a:moveTo>
                    <a:cubicBezTo>
                      <a:pt x="2975" y="1589"/>
                      <a:pt x="2980" y="1589"/>
                      <a:pt x="2984" y="1590"/>
                    </a:cubicBezTo>
                    <a:cubicBezTo>
                      <a:pt x="3103" y="1630"/>
                      <a:pt x="3203" y="1769"/>
                      <a:pt x="3262" y="1889"/>
                    </a:cubicBezTo>
                    <a:cubicBezTo>
                      <a:pt x="3262" y="1948"/>
                      <a:pt x="3103" y="2068"/>
                      <a:pt x="2984" y="2227"/>
                    </a:cubicBezTo>
                    <a:cubicBezTo>
                      <a:pt x="2865" y="2048"/>
                      <a:pt x="2745" y="1948"/>
                      <a:pt x="2705" y="1789"/>
                    </a:cubicBezTo>
                    <a:cubicBezTo>
                      <a:pt x="2687" y="1752"/>
                      <a:pt x="2882" y="1589"/>
                      <a:pt x="2970" y="1589"/>
                    </a:cubicBezTo>
                    <a:close/>
                    <a:moveTo>
                      <a:pt x="2232" y="3632"/>
                    </a:moveTo>
                    <a:cubicBezTo>
                      <a:pt x="2292" y="3632"/>
                      <a:pt x="2379" y="3744"/>
                      <a:pt x="2467" y="3779"/>
                    </a:cubicBezTo>
                    <a:lnTo>
                      <a:pt x="2467" y="3918"/>
                    </a:lnTo>
                    <a:cubicBezTo>
                      <a:pt x="2367" y="3978"/>
                      <a:pt x="2268" y="4077"/>
                      <a:pt x="2168" y="4077"/>
                    </a:cubicBezTo>
                    <a:cubicBezTo>
                      <a:pt x="2165" y="4078"/>
                      <a:pt x="2161" y="4079"/>
                      <a:pt x="2157" y="4079"/>
                    </a:cubicBezTo>
                    <a:cubicBezTo>
                      <a:pt x="2091" y="4079"/>
                      <a:pt x="1951" y="3937"/>
                      <a:pt x="1969" y="3918"/>
                    </a:cubicBezTo>
                    <a:cubicBezTo>
                      <a:pt x="2009" y="3818"/>
                      <a:pt x="2109" y="3679"/>
                      <a:pt x="2208" y="3639"/>
                    </a:cubicBezTo>
                    <a:cubicBezTo>
                      <a:pt x="2215" y="3634"/>
                      <a:pt x="2223" y="3632"/>
                      <a:pt x="2232" y="3632"/>
                    </a:cubicBezTo>
                    <a:close/>
                    <a:moveTo>
                      <a:pt x="12095" y="4912"/>
                    </a:moveTo>
                    <a:cubicBezTo>
                      <a:pt x="12194" y="5032"/>
                      <a:pt x="12314" y="5111"/>
                      <a:pt x="12314" y="5171"/>
                    </a:cubicBezTo>
                    <a:cubicBezTo>
                      <a:pt x="12294" y="5271"/>
                      <a:pt x="12194" y="5370"/>
                      <a:pt x="12115" y="5469"/>
                    </a:cubicBezTo>
                    <a:cubicBezTo>
                      <a:pt x="12035" y="5410"/>
                      <a:pt x="11896" y="5330"/>
                      <a:pt x="11896" y="5271"/>
                    </a:cubicBezTo>
                    <a:cubicBezTo>
                      <a:pt x="11896" y="5151"/>
                      <a:pt x="11975" y="5052"/>
                      <a:pt x="12095" y="4912"/>
                    </a:cubicBezTo>
                    <a:close/>
                    <a:moveTo>
                      <a:pt x="9568" y="5947"/>
                    </a:moveTo>
                    <a:cubicBezTo>
                      <a:pt x="9708" y="6126"/>
                      <a:pt x="9827" y="6225"/>
                      <a:pt x="9827" y="6265"/>
                    </a:cubicBezTo>
                    <a:cubicBezTo>
                      <a:pt x="9807" y="6404"/>
                      <a:pt x="9668" y="6504"/>
                      <a:pt x="9608" y="6603"/>
                    </a:cubicBezTo>
                    <a:cubicBezTo>
                      <a:pt x="9529" y="6524"/>
                      <a:pt x="9369" y="6444"/>
                      <a:pt x="9369" y="6365"/>
                    </a:cubicBezTo>
                    <a:cubicBezTo>
                      <a:pt x="9369" y="6265"/>
                      <a:pt x="9469" y="6146"/>
                      <a:pt x="9568" y="5947"/>
                    </a:cubicBezTo>
                    <a:close/>
                    <a:moveTo>
                      <a:pt x="10355" y="8387"/>
                    </a:moveTo>
                    <a:cubicBezTo>
                      <a:pt x="10389" y="8387"/>
                      <a:pt x="10483" y="8505"/>
                      <a:pt x="10623" y="8593"/>
                    </a:cubicBezTo>
                    <a:cubicBezTo>
                      <a:pt x="10444" y="8712"/>
                      <a:pt x="10364" y="8811"/>
                      <a:pt x="10265" y="8851"/>
                    </a:cubicBezTo>
                    <a:cubicBezTo>
                      <a:pt x="10225" y="8851"/>
                      <a:pt x="10066" y="8692"/>
                      <a:pt x="10105" y="8652"/>
                    </a:cubicBezTo>
                    <a:cubicBezTo>
                      <a:pt x="10145" y="8533"/>
                      <a:pt x="10245" y="8453"/>
                      <a:pt x="10344" y="8394"/>
                    </a:cubicBezTo>
                    <a:cubicBezTo>
                      <a:pt x="10347" y="8389"/>
                      <a:pt x="10350" y="8387"/>
                      <a:pt x="10355" y="8387"/>
                    </a:cubicBezTo>
                    <a:close/>
                    <a:moveTo>
                      <a:pt x="1639" y="0"/>
                    </a:moveTo>
                    <a:cubicBezTo>
                      <a:pt x="1385" y="0"/>
                      <a:pt x="1123" y="58"/>
                      <a:pt x="855" y="198"/>
                    </a:cubicBezTo>
                    <a:cubicBezTo>
                      <a:pt x="656" y="337"/>
                      <a:pt x="438" y="536"/>
                      <a:pt x="378" y="735"/>
                    </a:cubicBezTo>
                    <a:cubicBezTo>
                      <a:pt x="0" y="1789"/>
                      <a:pt x="259" y="2744"/>
                      <a:pt x="915" y="3619"/>
                    </a:cubicBezTo>
                    <a:cubicBezTo>
                      <a:pt x="1094" y="3818"/>
                      <a:pt x="1273" y="4037"/>
                      <a:pt x="1412" y="4256"/>
                    </a:cubicBezTo>
                    <a:cubicBezTo>
                      <a:pt x="1890" y="5012"/>
                      <a:pt x="2686" y="5370"/>
                      <a:pt x="3243" y="6026"/>
                    </a:cubicBezTo>
                    <a:cubicBezTo>
                      <a:pt x="3660" y="6524"/>
                      <a:pt x="4177" y="6961"/>
                      <a:pt x="4575" y="7459"/>
                    </a:cubicBezTo>
                    <a:cubicBezTo>
                      <a:pt x="4834" y="7757"/>
                      <a:pt x="4973" y="8155"/>
                      <a:pt x="5152" y="8513"/>
                    </a:cubicBezTo>
                    <a:cubicBezTo>
                      <a:pt x="5291" y="8811"/>
                      <a:pt x="5451" y="9110"/>
                      <a:pt x="5570" y="9428"/>
                    </a:cubicBezTo>
                    <a:cubicBezTo>
                      <a:pt x="5669" y="9627"/>
                      <a:pt x="5749" y="9886"/>
                      <a:pt x="5749" y="10104"/>
                    </a:cubicBezTo>
                    <a:cubicBezTo>
                      <a:pt x="5769" y="10980"/>
                      <a:pt x="5749" y="11835"/>
                      <a:pt x="5749" y="12710"/>
                    </a:cubicBezTo>
                    <a:cubicBezTo>
                      <a:pt x="5729" y="13188"/>
                      <a:pt x="5729" y="13625"/>
                      <a:pt x="5689" y="14103"/>
                    </a:cubicBezTo>
                    <a:cubicBezTo>
                      <a:pt x="5769" y="14262"/>
                      <a:pt x="5848" y="14401"/>
                      <a:pt x="5948" y="14560"/>
                    </a:cubicBezTo>
                    <a:cubicBezTo>
                      <a:pt x="6047" y="14680"/>
                      <a:pt x="6127" y="14819"/>
                      <a:pt x="5968" y="14958"/>
                    </a:cubicBezTo>
                    <a:cubicBezTo>
                      <a:pt x="5910" y="15003"/>
                      <a:pt x="5859" y="15021"/>
                      <a:pt x="5813" y="15021"/>
                    </a:cubicBezTo>
                    <a:cubicBezTo>
                      <a:pt x="5714" y="15021"/>
                      <a:pt x="5638" y="14940"/>
                      <a:pt x="5570" y="14859"/>
                    </a:cubicBezTo>
                    <a:cubicBezTo>
                      <a:pt x="5291" y="14521"/>
                      <a:pt x="5033" y="14182"/>
                      <a:pt x="4734" y="13884"/>
                    </a:cubicBezTo>
                    <a:cubicBezTo>
                      <a:pt x="4277" y="13427"/>
                      <a:pt x="3839" y="12989"/>
                      <a:pt x="3362" y="12571"/>
                    </a:cubicBezTo>
                    <a:cubicBezTo>
                      <a:pt x="2984" y="12233"/>
                      <a:pt x="2586" y="11935"/>
                      <a:pt x="2188" y="11616"/>
                    </a:cubicBezTo>
                    <a:cubicBezTo>
                      <a:pt x="2069" y="11517"/>
                      <a:pt x="1890" y="11338"/>
                      <a:pt x="2069" y="11199"/>
                    </a:cubicBezTo>
                    <a:cubicBezTo>
                      <a:pt x="2109" y="11159"/>
                      <a:pt x="2188" y="11139"/>
                      <a:pt x="2270" y="11139"/>
                    </a:cubicBezTo>
                    <a:cubicBezTo>
                      <a:pt x="2352" y="11139"/>
                      <a:pt x="2437" y="11159"/>
                      <a:pt x="2487" y="11199"/>
                    </a:cubicBezTo>
                    <a:cubicBezTo>
                      <a:pt x="2865" y="11437"/>
                      <a:pt x="3243" y="11716"/>
                      <a:pt x="3561" y="12014"/>
                    </a:cubicBezTo>
                    <a:cubicBezTo>
                      <a:pt x="4197" y="12631"/>
                      <a:pt x="4834" y="13287"/>
                      <a:pt x="5451" y="13904"/>
                    </a:cubicBezTo>
                    <a:cubicBezTo>
                      <a:pt x="5490" y="13964"/>
                      <a:pt x="5530" y="13984"/>
                      <a:pt x="5570" y="14003"/>
                    </a:cubicBezTo>
                    <a:cubicBezTo>
                      <a:pt x="5471" y="13765"/>
                      <a:pt x="5351" y="13526"/>
                      <a:pt x="5252" y="13287"/>
                    </a:cubicBezTo>
                    <a:cubicBezTo>
                      <a:pt x="5192" y="13168"/>
                      <a:pt x="5132" y="13029"/>
                      <a:pt x="5073" y="12909"/>
                    </a:cubicBezTo>
                    <a:cubicBezTo>
                      <a:pt x="4575" y="12233"/>
                      <a:pt x="4058" y="11577"/>
                      <a:pt x="3541" y="10900"/>
                    </a:cubicBezTo>
                    <a:cubicBezTo>
                      <a:pt x="3322" y="10681"/>
                      <a:pt x="3103" y="10423"/>
                      <a:pt x="2884" y="10224"/>
                    </a:cubicBezTo>
                    <a:cubicBezTo>
                      <a:pt x="2662" y="10013"/>
                      <a:pt x="2347" y="9907"/>
                      <a:pt x="2056" y="9907"/>
                    </a:cubicBezTo>
                    <a:cubicBezTo>
                      <a:pt x="1826" y="9907"/>
                      <a:pt x="1612" y="9973"/>
                      <a:pt x="1472" y="10104"/>
                    </a:cubicBezTo>
                    <a:cubicBezTo>
                      <a:pt x="975" y="10542"/>
                      <a:pt x="836" y="11179"/>
                      <a:pt x="1114" y="11775"/>
                    </a:cubicBezTo>
                    <a:cubicBezTo>
                      <a:pt x="1353" y="12273"/>
                      <a:pt x="1731" y="12611"/>
                      <a:pt x="2168" y="12929"/>
                    </a:cubicBezTo>
                    <a:cubicBezTo>
                      <a:pt x="2248" y="12989"/>
                      <a:pt x="2288" y="13068"/>
                      <a:pt x="2347" y="13108"/>
                    </a:cubicBezTo>
                    <a:cubicBezTo>
                      <a:pt x="2805" y="13407"/>
                      <a:pt x="3302" y="13685"/>
                      <a:pt x="3800" y="13984"/>
                    </a:cubicBezTo>
                    <a:cubicBezTo>
                      <a:pt x="4396" y="14322"/>
                      <a:pt x="4993" y="14680"/>
                      <a:pt x="5590" y="15058"/>
                    </a:cubicBezTo>
                    <a:cubicBezTo>
                      <a:pt x="5689" y="15098"/>
                      <a:pt x="5769" y="15217"/>
                      <a:pt x="5769" y="15316"/>
                    </a:cubicBezTo>
                    <a:cubicBezTo>
                      <a:pt x="5769" y="15853"/>
                      <a:pt x="5769" y="16371"/>
                      <a:pt x="5749" y="16888"/>
                    </a:cubicBezTo>
                    <a:cubicBezTo>
                      <a:pt x="5789" y="17166"/>
                      <a:pt x="5888" y="17465"/>
                      <a:pt x="5888" y="17763"/>
                    </a:cubicBezTo>
                    <a:cubicBezTo>
                      <a:pt x="5928" y="18459"/>
                      <a:pt x="5928" y="19136"/>
                      <a:pt x="5928" y="19832"/>
                    </a:cubicBezTo>
                    <a:cubicBezTo>
                      <a:pt x="5928" y="20230"/>
                      <a:pt x="5948" y="20628"/>
                      <a:pt x="5968" y="21026"/>
                    </a:cubicBezTo>
                    <a:lnTo>
                      <a:pt x="6266" y="21026"/>
                    </a:lnTo>
                    <a:cubicBezTo>
                      <a:pt x="6266" y="20051"/>
                      <a:pt x="6246" y="19056"/>
                      <a:pt x="6266" y="18081"/>
                    </a:cubicBezTo>
                    <a:cubicBezTo>
                      <a:pt x="6286" y="17266"/>
                      <a:pt x="6386" y="16410"/>
                      <a:pt x="6445" y="15595"/>
                    </a:cubicBezTo>
                    <a:cubicBezTo>
                      <a:pt x="6465" y="15157"/>
                      <a:pt x="6525" y="14680"/>
                      <a:pt x="6545" y="14222"/>
                    </a:cubicBezTo>
                    <a:cubicBezTo>
                      <a:pt x="6425" y="14222"/>
                      <a:pt x="6266" y="14262"/>
                      <a:pt x="6147" y="14282"/>
                    </a:cubicBezTo>
                    <a:cubicBezTo>
                      <a:pt x="6127" y="14123"/>
                      <a:pt x="6047" y="13984"/>
                      <a:pt x="6087" y="13864"/>
                    </a:cubicBezTo>
                    <a:cubicBezTo>
                      <a:pt x="6326" y="13188"/>
                      <a:pt x="6545" y="12511"/>
                      <a:pt x="6823" y="11895"/>
                    </a:cubicBezTo>
                    <a:cubicBezTo>
                      <a:pt x="7181" y="11099"/>
                      <a:pt x="7539" y="10244"/>
                      <a:pt x="8037" y="9508"/>
                    </a:cubicBezTo>
                    <a:cubicBezTo>
                      <a:pt x="8773" y="8354"/>
                      <a:pt x="9568" y="7240"/>
                      <a:pt x="10662" y="6345"/>
                    </a:cubicBezTo>
                    <a:cubicBezTo>
                      <a:pt x="10762" y="6245"/>
                      <a:pt x="10861" y="6106"/>
                      <a:pt x="11001" y="6026"/>
                    </a:cubicBezTo>
                    <a:cubicBezTo>
                      <a:pt x="11060" y="5967"/>
                      <a:pt x="11200" y="5967"/>
                      <a:pt x="11299" y="5947"/>
                    </a:cubicBezTo>
                    <a:cubicBezTo>
                      <a:pt x="11319" y="6046"/>
                      <a:pt x="11359" y="6166"/>
                      <a:pt x="11339" y="6265"/>
                    </a:cubicBezTo>
                    <a:cubicBezTo>
                      <a:pt x="11319" y="6365"/>
                      <a:pt x="11239" y="6444"/>
                      <a:pt x="11160" y="6524"/>
                    </a:cubicBezTo>
                    <a:cubicBezTo>
                      <a:pt x="10623" y="7101"/>
                      <a:pt x="10026" y="7618"/>
                      <a:pt x="9549" y="8235"/>
                    </a:cubicBezTo>
                    <a:cubicBezTo>
                      <a:pt x="8972" y="8951"/>
                      <a:pt x="8435" y="9726"/>
                      <a:pt x="8017" y="10542"/>
                    </a:cubicBezTo>
                    <a:cubicBezTo>
                      <a:pt x="7480" y="11577"/>
                      <a:pt x="7082" y="12631"/>
                      <a:pt x="6644" y="13705"/>
                    </a:cubicBezTo>
                    <a:cubicBezTo>
                      <a:pt x="6584" y="13824"/>
                      <a:pt x="6604" y="13984"/>
                      <a:pt x="6584" y="14123"/>
                    </a:cubicBezTo>
                    <a:cubicBezTo>
                      <a:pt x="6624" y="14083"/>
                      <a:pt x="6664" y="14083"/>
                      <a:pt x="6684" y="14023"/>
                    </a:cubicBezTo>
                    <a:cubicBezTo>
                      <a:pt x="7022" y="13367"/>
                      <a:pt x="7460" y="12810"/>
                      <a:pt x="7917" y="12233"/>
                    </a:cubicBezTo>
                    <a:cubicBezTo>
                      <a:pt x="8673" y="11238"/>
                      <a:pt x="9628" y="10443"/>
                      <a:pt x="10563" y="9627"/>
                    </a:cubicBezTo>
                    <a:cubicBezTo>
                      <a:pt x="11001" y="9289"/>
                      <a:pt x="11438" y="8990"/>
                      <a:pt x="11836" y="8613"/>
                    </a:cubicBezTo>
                    <a:cubicBezTo>
                      <a:pt x="12592" y="7916"/>
                      <a:pt x="13089" y="7101"/>
                      <a:pt x="13189" y="6066"/>
                    </a:cubicBezTo>
                    <a:cubicBezTo>
                      <a:pt x="13229" y="5668"/>
                      <a:pt x="13149" y="5251"/>
                      <a:pt x="12990" y="4912"/>
                    </a:cubicBezTo>
                    <a:cubicBezTo>
                      <a:pt x="12741" y="4442"/>
                      <a:pt x="12357" y="4260"/>
                      <a:pt x="11919" y="4260"/>
                    </a:cubicBezTo>
                    <a:cubicBezTo>
                      <a:pt x="11727" y="4260"/>
                      <a:pt x="11525" y="4295"/>
                      <a:pt x="11319" y="4355"/>
                    </a:cubicBezTo>
                    <a:cubicBezTo>
                      <a:pt x="10822" y="4515"/>
                      <a:pt x="10344" y="4813"/>
                      <a:pt x="9867" y="5032"/>
                    </a:cubicBezTo>
                    <a:cubicBezTo>
                      <a:pt x="8574" y="6106"/>
                      <a:pt x="7858" y="7499"/>
                      <a:pt x="7380" y="9050"/>
                    </a:cubicBezTo>
                    <a:cubicBezTo>
                      <a:pt x="7181" y="9726"/>
                      <a:pt x="6943" y="10383"/>
                      <a:pt x="6724" y="11039"/>
                    </a:cubicBezTo>
                    <a:cubicBezTo>
                      <a:pt x="6664" y="11238"/>
                      <a:pt x="6624" y="11437"/>
                      <a:pt x="6545" y="11636"/>
                    </a:cubicBezTo>
                    <a:cubicBezTo>
                      <a:pt x="6485" y="11795"/>
                      <a:pt x="6425" y="11935"/>
                      <a:pt x="6286" y="12074"/>
                    </a:cubicBezTo>
                    <a:lnTo>
                      <a:pt x="6286" y="10144"/>
                    </a:lnTo>
                    <a:cubicBezTo>
                      <a:pt x="6326" y="9349"/>
                      <a:pt x="6326" y="8593"/>
                      <a:pt x="6346" y="7797"/>
                    </a:cubicBezTo>
                    <a:lnTo>
                      <a:pt x="6346" y="7797"/>
                    </a:lnTo>
                    <a:cubicBezTo>
                      <a:pt x="6246" y="8036"/>
                      <a:pt x="6167" y="8294"/>
                      <a:pt x="6067" y="8533"/>
                    </a:cubicBezTo>
                    <a:cubicBezTo>
                      <a:pt x="6027" y="8632"/>
                      <a:pt x="5968" y="8712"/>
                      <a:pt x="5928" y="8811"/>
                    </a:cubicBezTo>
                    <a:cubicBezTo>
                      <a:pt x="5829" y="8732"/>
                      <a:pt x="5669" y="8692"/>
                      <a:pt x="5630" y="8593"/>
                    </a:cubicBezTo>
                    <a:cubicBezTo>
                      <a:pt x="5451" y="8235"/>
                      <a:pt x="5291" y="7857"/>
                      <a:pt x="5132" y="7518"/>
                    </a:cubicBezTo>
                    <a:cubicBezTo>
                      <a:pt x="4734" y="6743"/>
                      <a:pt x="4337" y="5947"/>
                      <a:pt x="3879" y="5231"/>
                    </a:cubicBezTo>
                    <a:cubicBezTo>
                      <a:pt x="3382" y="4435"/>
                      <a:pt x="2805" y="3679"/>
                      <a:pt x="2268" y="2943"/>
                    </a:cubicBezTo>
                    <a:cubicBezTo>
                      <a:pt x="2009" y="2585"/>
                      <a:pt x="1691" y="2267"/>
                      <a:pt x="1412" y="1929"/>
                    </a:cubicBezTo>
                    <a:cubicBezTo>
                      <a:pt x="1353" y="1829"/>
                      <a:pt x="1393" y="1650"/>
                      <a:pt x="1373" y="1531"/>
                    </a:cubicBezTo>
                    <a:lnTo>
                      <a:pt x="1373" y="1531"/>
                    </a:lnTo>
                    <a:cubicBezTo>
                      <a:pt x="1512" y="1570"/>
                      <a:pt x="1691" y="1551"/>
                      <a:pt x="1770" y="1650"/>
                    </a:cubicBezTo>
                    <a:cubicBezTo>
                      <a:pt x="2447" y="2466"/>
                      <a:pt x="3143" y="3281"/>
                      <a:pt x="3780" y="4157"/>
                    </a:cubicBezTo>
                    <a:cubicBezTo>
                      <a:pt x="4177" y="4714"/>
                      <a:pt x="4496" y="5310"/>
                      <a:pt x="4854" y="5867"/>
                    </a:cubicBezTo>
                    <a:cubicBezTo>
                      <a:pt x="4933" y="5947"/>
                      <a:pt x="4973" y="6026"/>
                      <a:pt x="5053" y="6106"/>
                    </a:cubicBezTo>
                    <a:cubicBezTo>
                      <a:pt x="4973" y="5748"/>
                      <a:pt x="4933" y="5430"/>
                      <a:pt x="4794" y="5111"/>
                    </a:cubicBezTo>
                    <a:cubicBezTo>
                      <a:pt x="4376" y="3958"/>
                      <a:pt x="3959" y="2844"/>
                      <a:pt x="3501" y="1690"/>
                    </a:cubicBezTo>
                    <a:cubicBezTo>
                      <a:pt x="3461" y="1551"/>
                      <a:pt x="3362" y="1431"/>
                      <a:pt x="3282" y="1272"/>
                    </a:cubicBezTo>
                    <a:lnTo>
                      <a:pt x="2168" y="79"/>
                    </a:lnTo>
                    <a:cubicBezTo>
                      <a:pt x="1995" y="29"/>
                      <a:pt x="1819" y="0"/>
                      <a:pt x="163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585;p51">
                <a:extLst>
                  <a:ext uri="{FF2B5EF4-FFF2-40B4-BE49-F238E27FC236}">
                    <a16:creationId xmlns:a16="http://schemas.microsoft.com/office/drawing/2014/main" id="{F8C3D39C-66BD-7ED2-4A96-92B98934AEFC}"/>
                  </a:ext>
                </a:extLst>
              </p:cNvPr>
              <p:cNvSpPr/>
              <p:nvPr/>
            </p:nvSpPr>
            <p:spPr>
              <a:xfrm>
                <a:off x="884894" y="4133473"/>
                <a:ext cx="213088" cy="416277"/>
              </a:xfrm>
              <a:custGeom>
                <a:avLst/>
                <a:gdLst/>
                <a:ahLst/>
                <a:cxnLst/>
                <a:rect l="l" t="t" r="r" b="b"/>
                <a:pathLst>
                  <a:path w="7879" h="15392" extrusionOk="0">
                    <a:moveTo>
                      <a:pt x="6819" y="0"/>
                    </a:moveTo>
                    <a:cubicBezTo>
                      <a:pt x="6729" y="0"/>
                      <a:pt x="6642" y="22"/>
                      <a:pt x="6565" y="72"/>
                    </a:cubicBezTo>
                    <a:cubicBezTo>
                      <a:pt x="6287" y="270"/>
                      <a:pt x="6048" y="549"/>
                      <a:pt x="5809" y="788"/>
                    </a:cubicBezTo>
                    <a:cubicBezTo>
                      <a:pt x="5591" y="1046"/>
                      <a:pt x="5431" y="1305"/>
                      <a:pt x="5252" y="1563"/>
                    </a:cubicBezTo>
                    <a:cubicBezTo>
                      <a:pt x="4914" y="1205"/>
                      <a:pt x="4656" y="887"/>
                      <a:pt x="4357" y="569"/>
                    </a:cubicBezTo>
                    <a:cubicBezTo>
                      <a:pt x="4191" y="384"/>
                      <a:pt x="4008" y="294"/>
                      <a:pt x="3825" y="294"/>
                    </a:cubicBezTo>
                    <a:cubicBezTo>
                      <a:pt x="3614" y="294"/>
                      <a:pt x="3404" y="414"/>
                      <a:pt x="3223" y="648"/>
                    </a:cubicBezTo>
                    <a:cubicBezTo>
                      <a:pt x="3044" y="887"/>
                      <a:pt x="2865" y="1166"/>
                      <a:pt x="2666" y="1404"/>
                    </a:cubicBezTo>
                    <a:cubicBezTo>
                      <a:pt x="2511" y="1601"/>
                      <a:pt x="2431" y="1696"/>
                      <a:pt x="2336" y="1696"/>
                    </a:cubicBezTo>
                    <a:cubicBezTo>
                      <a:pt x="2250" y="1696"/>
                      <a:pt x="2151" y="1616"/>
                      <a:pt x="1970" y="1464"/>
                    </a:cubicBezTo>
                    <a:cubicBezTo>
                      <a:pt x="1970" y="1444"/>
                      <a:pt x="1970" y="1404"/>
                      <a:pt x="1950" y="1404"/>
                    </a:cubicBezTo>
                    <a:cubicBezTo>
                      <a:pt x="1594" y="1158"/>
                      <a:pt x="1321" y="989"/>
                      <a:pt x="1042" y="989"/>
                    </a:cubicBezTo>
                    <a:cubicBezTo>
                      <a:pt x="870" y="989"/>
                      <a:pt x="696" y="1053"/>
                      <a:pt x="498" y="1205"/>
                    </a:cubicBezTo>
                    <a:cubicBezTo>
                      <a:pt x="259" y="1762"/>
                      <a:pt x="160" y="2339"/>
                      <a:pt x="120" y="2956"/>
                    </a:cubicBezTo>
                    <a:cubicBezTo>
                      <a:pt x="60" y="4130"/>
                      <a:pt x="1" y="5264"/>
                      <a:pt x="120" y="6417"/>
                    </a:cubicBezTo>
                    <a:cubicBezTo>
                      <a:pt x="160" y="7671"/>
                      <a:pt x="418" y="8904"/>
                      <a:pt x="637" y="10097"/>
                    </a:cubicBezTo>
                    <a:cubicBezTo>
                      <a:pt x="717" y="10396"/>
                      <a:pt x="777" y="10714"/>
                      <a:pt x="916" y="10993"/>
                    </a:cubicBezTo>
                    <a:cubicBezTo>
                      <a:pt x="1413" y="11908"/>
                      <a:pt x="1970" y="12803"/>
                      <a:pt x="2527" y="13678"/>
                    </a:cubicBezTo>
                    <a:cubicBezTo>
                      <a:pt x="2726" y="13977"/>
                      <a:pt x="3004" y="14275"/>
                      <a:pt x="3303" y="14434"/>
                    </a:cubicBezTo>
                    <a:cubicBezTo>
                      <a:pt x="4235" y="14986"/>
                      <a:pt x="5257" y="15392"/>
                      <a:pt x="6353" y="15392"/>
                    </a:cubicBezTo>
                    <a:cubicBezTo>
                      <a:pt x="6404" y="15392"/>
                      <a:pt x="6455" y="15391"/>
                      <a:pt x="6506" y="15389"/>
                    </a:cubicBezTo>
                    <a:cubicBezTo>
                      <a:pt x="6048" y="14713"/>
                      <a:pt x="5571" y="14036"/>
                      <a:pt x="5093" y="13340"/>
                    </a:cubicBezTo>
                    <a:cubicBezTo>
                      <a:pt x="4974" y="13181"/>
                      <a:pt x="4894" y="12942"/>
                      <a:pt x="4795" y="12743"/>
                    </a:cubicBezTo>
                    <a:cubicBezTo>
                      <a:pt x="4516" y="12186"/>
                      <a:pt x="4198" y="11609"/>
                      <a:pt x="3979" y="11013"/>
                    </a:cubicBezTo>
                    <a:cubicBezTo>
                      <a:pt x="3701" y="10237"/>
                      <a:pt x="3482" y="9441"/>
                      <a:pt x="3263" y="8645"/>
                    </a:cubicBezTo>
                    <a:cubicBezTo>
                      <a:pt x="3064" y="8029"/>
                      <a:pt x="2905" y="7372"/>
                      <a:pt x="2766" y="6736"/>
                    </a:cubicBezTo>
                    <a:cubicBezTo>
                      <a:pt x="2627" y="6119"/>
                      <a:pt x="2567" y="5522"/>
                      <a:pt x="2467" y="4886"/>
                    </a:cubicBezTo>
                    <a:cubicBezTo>
                      <a:pt x="2368" y="4289"/>
                      <a:pt x="2268" y="3672"/>
                      <a:pt x="2189" y="3075"/>
                    </a:cubicBezTo>
                    <a:cubicBezTo>
                      <a:pt x="2129" y="2757"/>
                      <a:pt x="2129" y="2399"/>
                      <a:pt x="2169" y="2081"/>
                    </a:cubicBezTo>
                    <a:cubicBezTo>
                      <a:pt x="2169" y="1981"/>
                      <a:pt x="2288" y="1902"/>
                      <a:pt x="2368" y="1802"/>
                    </a:cubicBezTo>
                    <a:cubicBezTo>
                      <a:pt x="2428" y="1882"/>
                      <a:pt x="2527" y="1961"/>
                      <a:pt x="2607" y="2041"/>
                    </a:cubicBezTo>
                    <a:cubicBezTo>
                      <a:pt x="2627" y="2061"/>
                      <a:pt x="2627" y="2140"/>
                      <a:pt x="2627" y="2180"/>
                    </a:cubicBezTo>
                    <a:cubicBezTo>
                      <a:pt x="2766" y="3135"/>
                      <a:pt x="2865" y="4050"/>
                      <a:pt x="3024" y="4965"/>
                    </a:cubicBezTo>
                    <a:cubicBezTo>
                      <a:pt x="3263" y="6278"/>
                      <a:pt x="3522" y="7631"/>
                      <a:pt x="3860" y="8924"/>
                    </a:cubicBezTo>
                    <a:cubicBezTo>
                      <a:pt x="4079" y="9839"/>
                      <a:pt x="4357" y="10754"/>
                      <a:pt x="4874" y="11589"/>
                    </a:cubicBezTo>
                    <a:cubicBezTo>
                      <a:pt x="4974" y="11729"/>
                      <a:pt x="4994" y="11928"/>
                      <a:pt x="5093" y="12107"/>
                    </a:cubicBezTo>
                    <a:cubicBezTo>
                      <a:pt x="5392" y="12684"/>
                      <a:pt x="5710" y="13280"/>
                      <a:pt x="6048" y="13877"/>
                    </a:cubicBezTo>
                    <a:cubicBezTo>
                      <a:pt x="6187" y="14116"/>
                      <a:pt x="6366" y="14374"/>
                      <a:pt x="6585" y="14673"/>
                    </a:cubicBezTo>
                    <a:cubicBezTo>
                      <a:pt x="6585" y="14275"/>
                      <a:pt x="6605" y="13917"/>
                      <a:pt x="6585" y="13579"/>
                    </a:cubicBezTo>
                    <a:cubicBezTo>
                      <a:pt x="6486" y="12624"/>
                      <a:pt x="6366" y="11689"/>
                      <a:pt x="6247" y="10734"/>
                    </a:cubicBezTo>
                    <a:cubicBezTo>
                      <a:pt x="6148" y="9938"/>
                      <a:pt x="6008" y="9163"/>
                      <a:pt x="5889" y="8407"/>
                    </a:cubicBezTo>
                    <a:cubicBezTo>
                      <a:pt x="5750" y="7352"/>
                      <a:pt x="5551" y="6338"/>
                      <a:pt x="5392" y="5283"/>
                    </a:cubicBezTo>
                    <a:cubicBezTo>
                      <a:pt x="5272" y="4488"/>
                      <a:pt x="5153" y="3692"/>
                      <a:pt x="5053" y="2896"/>
                    </a:cubicBezTo>
                    <a:cubicBezTo>
                      <a:pt x="5014" y="2578"/>
                      <a:pt x="5014" y="2240"/>
                      <a:pt x="5053" y="1882"/>
                    </a:cubicBezTo>
                    <a:cubicBezTo>
                      <a:pt x="5053" y="1802"/>
                      <a:pt x="5193" y="1703"/>
                      <a:pt x="5272" y="1643"/>
                    </a:cubicBezTo>
                    <a:cubicBezTo>
                      <a:pt x="5352" y="1743"/>
                      <a:pt x="5491" y="1782"/>
                      <a:pt x="5491" y="1882"/>
                    </a:cubicBezTo>
                    <a:cubicBezTo>
                      <a:pt x="5610" y="2857"/>
                      <a:pt x="5750" y="3851"/>
                      <a:pt x="5869" y="4846"/>
                    </a:cubicBezTo>
                    <a:cubicBezTo>
                      <a:pt x="5988" y="5741"/>
                      <a:pt x="6148" y="6656"/>
                      <a:pt x="6267" y="7551"/>
                    </a:cubicBezTo>
                    <a:cubicBezTo>
                      <a:pt x="6446" y="8705"/>
                      <a:pt x="6645" y="9859"/>
                      <a:pt x="6784" y="11032"/>
                    </a:cubicBezTo>
                    <a:cubicBezTo>
                      <a:pt x="6884" y="11649"/>
                      <a:pt x="6903" y="12306"/>
                      <a:pt x="6983" y="12922"/>
                    </a:cubicBezTo>
                    <a:cubicBezTo>
                      <a:pt x="6983" y="13002"/>
                      <a:pt x="7003" y="13081"/>
                      <a:pt x="7102" y="13141"/>
                    </a:cubicBezTo>
                    <a:cubicBezTo>
                      <a:pt x="7182" y="12783"/>
                      <a:pt x="7281" y="12385"/>
                      <a:pt x="7341" y="11987"/>
                    </a:cubicBezTo>
                    <a:cubicBezTo>
                      <a:pt x="7401" y="11192"/>
                      <a:pt x="7480" y="10396"/>
                      <a:pt x="7500" y="9600"/>
                    </a:cubicBezTo>
                    <a:cubicBezTo>
                      <a:pt x="7560" y="8108"/>
                      <a:pt x="7580" y="6576"/>
                      <a:pt x="7639" y="5084"/>
                    </a:cubicBezTo>
                    <a:cubicBezTo>
                      <a:pt x="7659" y="4468"/>
                      <a:pt x="7699" y="3831"/>
                      <a:pt x="7739" y="3195"/>
                    </a:cubicBezTo>
                    <a:cubicBezTo>
                      <a:pt x="7759" y="2697"/>
                      <a:pt x="7699" y="2180"/>
                      <a:pt x="7699" y="1683"/>
                    </a:cubicBezTo>
                    <a:cubicBezTo>
                      <a:pt x="7739" y="1484"/>
                      <a:pt x="7838" y="1285"/>
                      <a:pt x="7878" y="1086"/>
                    </a:cubicBezTo>
                    <a:cubicBezTo>
                      <a:pt x="7739" y="867"/>
                      <a:pt x="7580" y="609"/>
                      <a:pt x="7441" y="370"/>
                    </a:cubicBezTo>
                    <a:cubicBezTo>
                      <a:pt x="7311" y="154"/>
                      <a:pt x="7056" y="0"/>
                      <a:pt x="681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586;p51">
                <a:extLst>
                  <a:ext uri="{FF2B5EF4-FFF2-40B4-BE49-F238E27FC236}">
                    <a16:creationId xmlns:a16="http://schemas.microsoft.com/office/drawing/2014/main" id="{0EE2B082-31FA-FA26-CFE6-2CF16DF88E28}"/>
                  </a:ext>
                </a:extLst>
              </p:cNvPr>
              <p:cNvSpPr/>
              <p:nvPr/>
            </p:nvSpPr>
            <p:spPr>
              <a:xfrm>
                <a:off x="1079102" y="4136719"/>
                <a:ext cx="153372" cy="413599"/>
              </a:xfrm>
              <a:custGeom>
                <a:avLst/>
                <a:gdLst/>
                <a:ahLst/>
                <a:cxnLst/>
                <a:rect l="l" t="t" r="r" b="b"/>
                <a:pathLst>
                  <a:path w="5671" h="15293" extrusionOk="0">
                    <a:moveTo>
                      <a:pt x="2635" y="0"/>
                    </a:moveTo>
                    <a:cubicBezTo>
                      <a:pt x="2522" y="0"/>
                      <a:pt x="2401" y="42"/>
                      <a:pt x="2269" y="131"/>
                    </a:cubicBezTo>
                    <a:cubicBezTo>
                      <a:pt x="2030" y="270"/>
                      <a:pt x="1831" y="469"/>
                      <a:pt x="1592" y="668"/>
                    </a:cubicBezTo>
                    <a:cubicBezTo>
                      <a:pt x="1433" y="827"/>
                      <a:pt x="1254" y="1026"/>
                      <a:pt x="1075" y="1185"/>
                    </a:cubicBezTo>
                    <a:lnTo>
                      <a:pt x="1075" y="5144"/>
                    </a:lnTo>
                    <a:cubicBezTo>
                      <a:pt x="1055" y="6238"/>
                      <a:pt x="1075" y="7332"/>
                      <a:pt x="1035" y="8426"/>
                    </a:cubicBezTo>
                    <a:cubicBezTo>
                      <a:pt x="976" y="9401"/>
                      <a:pt x="936" y="10375"/>
                      <a:pt x="797" y="11330"/>
                    </a:cubicBezTo>
                    <a:cubicBezTo>
                      <a:pt x="697" y="12265"/>
                      <a:pt x="478" y="13160"/>
                      <a:pt x="339" y="14055"/>
                    </a:cubicBezTo>
                    <a:cubicBezTo>
                      <a:pt x="339" y="14115"/>
                      <a:pt x="359" y="14175"/>
                      <a:pt x="359" y="14254"/>
                    </a:cubicBezTo>
                    <a:cubicBezTo>
                      <a:pt x="399" y="14254"/>
                      <a:pt x="439" y="14274"/>
                      <a:pt x="458" y="14294"/>
                    </a:cubicBezTo>
                    <a:cubicBezTo>
                      <a:pt x="797" y="13876"/>
                      <a:pt x="1234" y="13518"/>
                      <a:pt x="1473" y="13061"/>
                    </a:cubicBezTo>
                    <a:cubicBezTo>
                      <a:pt x="2030" y="12026"/>
                      <a:pt x="2547" y="11012"/>
                      <a:pt x="2766" y="9898"/>
                    </a:cubicBezTo>
                    <a:cubicBezTo>
                      <a:pt x="2965" y="8804"/>
                      <a:pt x="3224" y="7710"/>
                      <a:pt x="3363" y="6616"/>
                    </a:cubicBezTo>
                    <a:cubicBezTo>
                      <a:pt x="3522" y="5561"/>
                      <a:pt x="3562" y="4507"/>
                      <a:pt x="3641" y="3453"/>
                    </a:cubicBezTo>
                    <a:cubicBezTo>
                      <a:pt x="3661" y="2876"/>
                      <a:pt x="3621" y="2319"/>
                      <a:pt x="3621" y="1742"/>
                    </a:cubicBezTo>
                    <a:cubicBezTo>
                      <a:pt x="3621" y="1642"/>
                      <a:pt x="3582" y="1543"/>
                      <a:pt x="3641" y="1463"/>
                    </a:cubicBezTo>
                    <a:cubicBezTo>
                      <a:pt x="3681" y="1364"/>
                      <a:pt x="3781" y="1284"/>
                      <a:pt x="3860" y="1225"/>
                    </a:cubicBezTo>
                    <a:cubicBezTo>
                      <a:pt x="3920" y="1284"/>
                      <a:pt x="4039" y="1364"/>
                      <a:pt x="4039" y="1443"/>
                    </a:cubicBezTo>
                    <a:cubicBezTo>
                      <a:pt x="4079" y="2080"/>
                      <a:pt x="4119" y="2737"/>
                      <a:pt x="4119" y="3373"/>
                    </a:cubicBezTo>
                    <a:cubicBezTo>
                      <a:pt x="4119" y="3850"/>
                      <a:pt x="4079" y="4308"/>
                      <a:pt x="4039" y="4746"/>
                    </a:cubicBezTo>
                    <a:cubicBezTo>
                      <a:pt x="3940" y="5760"/>
                      <a:pt x="3840" y="6815"/>
                      <a:pt x="3681" y="7849"/>
                    </a:cubicBezTo>
                    <a:cubicBezTo>
                      <a:pt x="3582" y="8545"/>
                      <a:pt x="3442" y="9241"/>
                      <a:pt x="3263" y="9918"/>
                    </a:cubicBezTo>
                    <a:cubicBezTo>
                      <a:pt x="3025" y="10753"/>
                      <a:pt x="2726" y="11589"/>
                      <a:pt x="2328" y="12384"/>
                    </a:cubicBezTo>
                    <a:cubicBezTo>
                      <a:pt x="2050" y="12981"/>
                      <a:pt x="1771" y="13598"/>
                      <a:pt x="1294" y="14075"/>
                    </a:cubicBezTo>
                    <a:cubicBezTo>
                      <a:pt x="876" y="14493"/>
                      <a:pt x="439" y="14891"/>
                      <a:pt x="1" y="15289"/>
                    </a:cubicBezTo>
                    <a:cubicBezTo>
                      <a:pt x="49" y="15291"/>
                      <a:pt x="97" y="15292"/>
                      <a:pt x="144" y="15292"/>
                    </a:cubicBezTo>
                    <a:cubicBezTo>
                      <a:pt x="879" y="15292"/>
                      <a:pt x="1515" y="15011"/>
                      <a:pt x="2169" y="14712"/>
                    </a:cubicBezTo>
                    <a:cubicBezTo>
                      <a:pt x="2667" y="14493"/>
                      <a:pt x="3084" y="14175"/>
                      <a:pt x="3442" y="13777"/>
                    </a:cubicBezTo>
                    <a:cubicBezTo>
                      <a:pt x="3761" y="13399"/>
                      <a:pt x="4019" y="12981"/>
                      <a:pt x="4338" y="12583"/>
                    </a:cubicBezTo>
                    <a:cubicBezTo>
                      <a:pt x="4934" y="11827"/>
                      <a:pt x="5173" y="10932"/>
                      <a:pt x="5412" y="10037"/>
                    </a:cubicBezTo>
                    <a:cubicBezTo>
                      <a:pt x="5611" y="9261"/>
                      <a:pt x="5670" y="8486"/>
                      <a:pt x="5650" y="7670"/>
                    </a:cubicBezTo>
                    <a:cubicBezTo>
                      <a:pt x="5611" y="6098"/>
                      <a:pt x="5611" y="4527"/>
                      <a:pt x="5511" y="2955"/>
                    </a:cubicBezTo>
                    <a:cubicBezTo>
                      <a:pt x="5471" y="2199"/>
                      <a:pt x="5312" y="1463"/>
                      <a:pt x="5153" y="707"/>
                    </a:cubicBezTo>
                    <a:cubicBezTo>
                      <a:pt x="5095" y="462"/>
                      <a:pt x="4996" y="332"/>
                      <a:pt x="4809" y="332"/>
                    </a:cubicBezTo>
                    <a:cubicBezTo>
                      <a:pt x="4738" y="332"/>
                      <a:pt x="4655" y="351"/>
                      <a:pt x="4556" y="389"/>
                    </a:cubicBezTo>
                    <a:cubicBezTo>
                      <a:pt x="4318" y="489"/>
                      <a:pt x="4059" y="688"/>
                      <a:pt x="3860" y="886"/>
                    </a:cubicBezTo>
                    <a:cubicBezTo>
                      <a:pt x="3748" y="988"/>
                      <a:pt x="3678" y="1048"/>
                      <a:pt x="3618" y="1048"/>
                    </a:cubicBezTo>
                    <a:cubicBezTo>
                      <a:pt x="3560" y="1048"/>
                      <a:pt x="3511" y="993"/>
                      <a:pt x="3442" y="867"/>
                    </a:cubicBezTo>
                    <a:lnTo>
                      <a:pt x="3144" y="349"/>
                    </a:lnTo>
                    <a:cubicBezTo>
                      <a:pt x="2993" y="123"/>
                      <a:pt x="2827" y="0"/>
                      <a:pt x="263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587;p51">
                <a:extLst>
                  <a:ext uri="{FF2B5EF4-FFF2-40B4-BE49-F238E27FC236}">
                    <a16:creationId xmlns:a16="http://schemas.microsoft.com/office/drawing/2014/main" id="{31CC3337-275E-55F3-B411-06450C3E8664}"/>
                  </a:ext>
                </a:extLst>
              </p:cNvPr>
              <p:cNvSpPr/>
              <p:nvPr/>
            </p:nvSpPr>
            <p:spPr>
              <a:xfrm>
                <a:off x="944068" y="4162303"/>
                <a:ext cx="245352" cy="388988"/>
              </a:xfrm>
              <a:custGeom>
                <a:avLst/>
                <a:gdLst/>
                <a:ahLst/>
                <a:cxnLst/>
                <a:rect l="l" t="t" r="r" b="b"/>
                <a:pathLst>
                  <a:path w="9072" h="14383" extrusionOk="0">
                    <a:moveTo>
                      <a:pt x="5750" y="0"/>
                    </a:moveTo>
                    <a:cubicBezTo>
                      <a:pt x="5670" y="199"/>
                      <a:pt x="5571" y="398"/>
                      <a:pt x="5571" y="597"/>
                    </a:cubicBezTo>
                    <a:cubicBezTo>
                      <a:pt x="5551" y="1094"/>
                      <a:pt x="5591" y="1611"/>
                      <a:pt x="5591" y="2109"/>
                    </a:cubicBezTo>
                    <a:cubicBezTo>
                      <a:pt x="5571" y="2725"/>
                      <a:pt x="5511" y="3382"/>
                      <a:pt x="5491" y="3999"/>
                    </a:cubicBezTo>
                    <a:cubicBezTo>
                      <a:pt x="5451" y="5491"/>
                      <a:pt x="5412" y="7002"/>
                      <a:pt x="5372" y="8494"/>
                    </a:cubicBezTo>
                    <a:cubicBezTo>
                      <a:pt x="5352" y="9290"/>
                      <a:pt x="5272" y="10086"/>
                      <a:pt x="5193" y="10881"/>
                    </a:cubicBezTo>
                    <a:cubicBezTo>
                      <a:pt x="5153" y="11279"/>
                      <a:pt x="5054" y="11657"/>
                      <a:pt x="4974" y="12055"/>
                    </a:cubicBezTo>
                    <a:cubicBezTo>
                      <a:pt x="4894" y="11956"/>
                      <a:pt x="4855" y="11896"/>
                      <a:pt x="4855" y="11836"/>
                    </a:cubicBezTo>
                    <a:cubicBezTo>
                      <a:pt x="4775" y="11200"/>
                      <a:pt x="4715" y="10563"/>
                      <a:pt x="4656" y="9947"/>
                    </a:cubicBezTo>
                    <a:cubicBezTo>
                      <a:pt x="4497" y="8793"/>
                      <a:pt x="4298" y="7619"/>
                      <a:pt x="4119" y="6465"/>
                    </a:cubicBezTo>
                    <a:cubicBezTo>
                      <a:pt x="3979" y="5570"/>
                      <a:pt x="3860" y="4675"/>
                      <a:pt x="3721" y="3740"/>
                    </a:cubicBezTo>
                    <a:cubicBezTo>
                      <a:pt x="3601" y="2785"/>
                      <a:pt x="3482" y="1791"/>
                      <a:pt x="3363" y="796"/>
                    </a:cubicBezTo>
                    <a:cubicBezTo>
                      <a:pt x="3363" y="696"/>
                      <a:pt x="3204" y="617"/>
                      <a:pt x="3124" y="537"/>
                    </a:cubicBezTo>
                    <a:cubicBezTo>
                      <a:pt x="3064" y="617"/>
                      <a:pt x="2905" y="696"/>
                      <a:pt x="2905" y="796"/>
                    </a:cubicBezTo>
                    <a:cubicBezTo>
                      <a:pt x="2885" y="1114"/>
                      <a:pt x="2865" y="1452"/>
                      <a:pt x="2905" y="1810"/>
                    </a:cubicBezTo>
                    <a:cubicBezTo>
                      <a:pt x="3005" y="2606"/>
                      <a:pt x="3124" y="3402"/>
                      <a:pt x="3263" y="4198"/>
                    </a:cubicBezTo>
                    <a:cubicBezTo>
                      <a:pt x="3403" y="5232"/>
                      <a:pt x="3582" y="6266"/>
                      <a:pt x="3761" y="7301"/>
                    </a:cubicBezTo>
                    <a:cubicBezTo>
                      <a:pt x="3880" y="8097"/>
                      <a:pt x="3999" y="8872"/>
                      <a:pt x="4099" y="9648"/>
                    </a:cubicBezTo>
                    <a:cubicBezTo>
                      <a:pt x="4218" y="10583"/>
                      <a:pt x="4357" y="11538"/>
                      <a:pt x="4457" y="12473"/>
                    </a:cubicBezTo>
                    <a:cubicBezTo>
                      <a:pt x="4477" y="12791"/>
                      <a:pt x="4457" y="13149"/>
                      <a:pt x="4457" y="13567"/>
                    </a:cubicBezTo>
                    <a:cubicBezTo>
                      <a:pt x="4218" y="13249"/>
                      <a:pt x="4059" y="13030"/>
                      <a:pt x="3900" y="12771"/>
                    </a:cubicBezTo>
                    <a:cubicBezTo>
                      <a:pt x="3582" y="12194"/>
                      <a:pt x="3283" y="11598"/>
                      <a:pt x="2965" y="11001"/>
                    </a:cubicBezTo>
                    <a:cubicBezTo>
                      <a:pt x="2885" y="10842"/>
                      <a:pt x="2826" y="10643"/>
                      <a:pt x="2726" y="10484"/>
                    </a:cubicBezTo>
                    <a:cubicBezTo>
                      <a:pt x="2209" y="9668"/>
                      <a:pt x="1930" y="8753"/>
                      <a:pt x="1712" y="7818"/>
                    </a:cubicBezTo>
                    <a:cubicBezTo>
                      <a:pt x="1393" y="6525"/>
                      <a:pt x="1135" y="5192"/>
                      <a:pt x="896" y="3879"/>
                    </a:cubicBezTo>
                    <a:cubicBezTo>
                      <a:pt x="717" y="2944"/>
                      <a:pt x="618" y="2009"/>
                      <a:pt x="498" y="1094"/>
                    </a:cubicBezTo>
                    <a:cubicBezTo>
                      <a:pt x="498" y="1035"/>
                      <a:pt x="498" y="955"/>
                      <a:pt x="478" y="935"/>
                    </a:cubicBezTo>
                    <a:cubicBezTo>
                      <a:pt x="399" y="856"/>
                      <a:pt x="299" y="796"/>
                      <a:pt x="220" y="716"/>
                    </a:cubicBezTo>
                    <a:cubicBezTo>
                      <a:pt x="140" y="816"/>
                      <a:pt x="21" y="895"/>
                      <a:pt x="21" y="995"/>
                    </a:cubicBezTo>
                    <a:cubicBezTo>
                      <a:pt x="1" y="1313"/>
                      <a:pt x="1" y="1651"/>
                      <a:pt x="41" y="1989"/>
                    </a:cubicBezTo>
                    <a:cubicBezTo>
                      <a:pt x="120" y="2586"/>
                      <a:pt x="220" y="3203"/>
                      <a:pt x="319" y="3800"/>
                    </a:cubicBezTo>
                    <a:cubicBezTo>
                      <a:pt x="419" y="4416"/>
                      <a:pt x="498" y="5033"/>
                      <a:pt x="618" y="5630"/>
                    </a:cubicBezTo>
                    <a:cubicBezTo>
                      <a:pt x="777" y="6286"/>
                      <a:pt x="936" y="6903"/>
                      <a:pt x="1115" y="7559"/>
                    </a:cubicBezTo>
                    <a:cubicBezTo>
                      <a:pt x="1334" y="8355"/>
                      <a:pt x="1533" y="9151"/>
                      <a:pt x="1831" y="9907"/>
                    </a:cubicBezTo>
                    <a:cubicBezTo>
                      <a:pt x="2070" y="10504"/>
                      <a:pt x="2388" y="11080"/>
                      <a:pt x="2667" y="11657"/>
                    </a:cubicBezTo>
                    <a:cubicBezTo>
                      <a:pt x="2766" y="11856"/>
                      <a:pt x="2826" y="12075"/>
                      <a:pt x="2965" y="12254"/>
                    </a:cubicBezTo>
                    <a:cubicBezTo>
                      <a:pt x="3422" y="12930"/>
                      <a:pt x="3900" y="13627"/>
                      <a:pt x="4377" y="14283"/>
                    </a:cubicBezTo>
                    <a:cubicBezTo>
                      <a:pt x="4377" y="14323"/>
                      <a:pt x="4397" y="14323"/>
                      <a:pt x="4397" y="14343"/>
                    </a:cubicBezTo>
                    <a:cubicBezTo>
                      <a:pt x="4494" y="14279"/>
                      <a:pt x="4590" y="14220"/>
                      <a:pt x="4677" y="14220"/>
                    </a:cubicBezTo>
                    <a:cubicBezTo>
                      <a:pt x="4752" y="14220"/>
                      <a:pt x="4819" y="14263"/>
                      <a:pt x="4875" y="14383"/>
                    </a:cubicBezTo>
                    <a:cubicBezTo>
                      <a:pt x="4894" y="14363"/>
                      <a:pt x="4954" y="14343"/>
                      <a:pt x="4974" y="14323"/>
                    </a:cubicBezTo>
                    <a:cubicBezTo>
                      <a:pt x="5412" y="13925"/>
                      <a:pt x="5849" y="13527"/>
                      <a:pt x="6267" y="13090"/>
                    </a:cubicBezTo>
                    <a:cubicBezTo>
                      <a:pt x="6745" y="12592"/>
                      <a:pt x="6983" y="11995"/>
                      <a:pt x="7282" y="11399"/>
                    </a:cubicBezTo>
                    <a:cubicBezTo>
                      <a:pt x="7679" y="10603"/>
                      <a:pt x="7998" y="9787"/>
                      <a:pt x="8236" y="8952"/>
                    </a:cubicBezTo>
                    <a:cubicBezTo>
                      <a:pt x="8435" y="8276"/>
                      <a:pt x="8555" y="7579"/>
                      <a:pt x="8654" y="6883"/>
                    </a:cubicBezTo>
                    <a:cubicBezTo>
                      <a:pt x="8813" y="5869"/>
                      <a:pt x="8893" y="4814"/>
                      <a:pt x="9012" y="3780"/>
                    </a:cubicBezTo>
                    <a:cubicBezTo>
                      <a:pt x="9052" y="3302"/>
                      <a:pt x="9072" y="2845"/>
                      <a:pt x="9072" y="2407"/>
                    </a:cubicBezTo>
                    <a:cubicBezTo>
                      <a:pt x="9072" y="1751"/>
                      <a:pt x="9032" y="1114"/>
                      <a:pt x="9012" y="458"/>
                    </a:cubicBezTo>
                    <a:cubicBezTo>
                      <a:pt x="9012" y="398"/>
                      <a:pt x="8873" y="318"/>
                      <a:pt x="8833" y="239"/>
                    </a:cubicBezTo>
                    <a:cubicBezTo>
                      <a:pt x="8754" y="318"/>
                      <a:pt x="8654" y="398"/>
                      <a:pt x="8595" y="497"/>
                    </a:cubicBezTo>
                    <a:cubicBezTo>
                      <a:pt x="8555" y="577"/>
                      <a:pt x="8575" y="677"/>
                      <a:pt x="8575" y="756"/>
                    </a:cubicBezTo>
                    <a:cubicBezTo>
                      <a:pt x="8595" y="1333"/>
                      <a:pt x="8634" y="1910"/>
                      <a:pt x="8595" y="2487"/>
                    </a:cubicBezTo>
                    <a:cubicBezTo>
                      <a:pt x="8555" y="3521"/>
                      <a:pt x="8475" y="4595"/>
                      <a:pt x="8336" y="5650"/>
                    </a:cubicBezTo>
                    <a:cubicBezTo>
                      <a:pt x="8177" y="6744"/>
                      <a:pt x="7958" y="7838"/>
                      <a:pt x="7739" y="8932"/>
                    </a:cubicBezTo>
                    <a:cubicBezTo>
                      <a:pt x="7500" y="10066"/>
                      <a:pt x="6983" y="11080"/>
                      <a:pt x="6446" y="12075"/>
                    </a:cubicBezTo>
                    <a:cubicBezTo>
                      <a:pt x="6188" y="12552"/>
                      <a:pt x="5770" y="12911"/>
                      <a:pt x="5412" y="13328"/>
                    </a:cubicBezTo>
                    <a:cubicBezTo>
                      <a:pt x="5372" y="13328"/>
                      <a:pt x="5352" y="13308"/>
                      <a:pt x="5312" y="13269"/>
                    </a:cubicBezTo>
                    <a:cubicBezTo>
                      <a:pt x="5292" y="13209"/>
                      <a:pt x="5292" y="13129"/>
                      <a:pt x="5292" y="13070"/>
                    </a:cubicBezTo>
                    <a:cubicBezTo>
                      <a:pt x="5451" y="12155"/>
                      <a:pt x="5650" y="11259"/>
                      <a:pt x="5770" y="10364"/>
                    </a:cubicBezTo>
                    <a:cubicBezTo>
                      <a:pt x="5889" y="9390"/>
                      <a:pt x="5949" y="8435"/>
                      <a:pt x="5989" y="7460"/>
                    </a:cubicBezTo>
                    <a:cubicBezTo>
                      <a:pt x="6048" y="6366"/>
                      <a:pt x="6048" y="5272"/>
                      <a:pt x="6048" y="4178"/>
                    </a:cubicBezTo>
                    <a:cubicBezTo>
                      <a:pt x="6048" y="2865"/>
                      <a:pt x="6068" y="1572"/>
                      <a:pt x="6068" y="239"/>
                    </a:cubicBezTo>
                    <a:cubicBezTo>
                      <a:pt x="5969" y="179"/>
                      <a:pt x="5869" y="80"/>
                      <a:pt x="575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588;p51">
                <a:extLst>
                  <a:ext uri="{FF2B5EF4-FFF2-40B4-BE49-F238E27FC236}">
                    <a16:creationId xmlns:a16="http://schemas.microsoft.com/office/drawing/2014/main" id="{97BDBBF3-AF80-18AF-7E7A-9BF673CA358B}"/>
                  </a:ext>
                </a:extLst>
              </p:cNvPr>
              <p:cNvSpPr/>
              <p:nvPr/>
            </p:nvSpPr>
            <p:spPr>
              <a:xfrm>
                <a:off x="1059738" y="4546961"/>
                <a:ext cx="139904" cy="229747"/>
              </a:xfrm>
              <a:custGeom>
                <a:avLst/>
                <a:gdLst/>
                <a:ahLst/>
                <a:cxnLst/>
                <a:rect l="l" t="t" r="r" b="b"/>
                <a:pathLst>
                  <a:path w="5173" h="8495" extrusionOk="0">
                    <a:moveTo>
                      <a:pt x="4457" y="1214"/>
                    </a:moveTo>
                    <a:cubicBezTo>
                      <a:pt x="4497" y="1214"/>
                      <a:pt x="4596" y="1333"/>
                      <a:pt x="4755" y="1473"/>
                    </a:cubicBezTo>
                    <a:cubicBezTo>
                      <a:pt x="4576" y="1612"/>
                      <a:pt x="4477" y="1691"/>
                      <a:pt x="4377" y="1791"/>
                    </a:cubicBezTo>
                    <a:cubicBezTo>
                      <a:pt x="4278" y="1691"/>
                      <a:pt x="4099" y="1572"/>
                      <a:pt x="4119" y="1512"/>
                    </a:cubicBezTo>
                    <a:cubicBezTo>
                      <a:pt x="4198" y="1393"/>
                      <a:pt x="4318" y="1293"/>
                      <a:pt x="4457" y="1214"/>
                    </a:cubicBezTo>
                    <a:close/>
                    <a:moveTo>
                      <a:pt x="3681" y="2805"/>
                    </a:moveTo>
                    <a:cubicBezTo>
                      <a:pt x="3761" y="2805"/>
                      <a:pt x="3840" y="2925"/>
                      <a:pt x="3959" y="3024"/>
                    </a:cubicBezTo>
                    <a:cubicBezTo>
                      <a:pt x="3800" y="3124"/>
                      <a:pt x="3741" y="3223"/>
                      <a:pt x="3661" y="3223"/>
                    </a:cubicBezTo>
                    <a:cubicBezTo>
                      <a:pt x="3582" y="3203"/>
                      <a:pt x="3482" y="3084"/>
                      <a:pt x="3482" y="3004"/>
                    </a:cubicBezTo>
                    <a:cubicBezTo>
                      <a:pt x="3482" y="2925"/>
                      <a:pt x="3601" y="2805"/>
                      <a:pt x="3681" y="2805"/>
                    </a:cubicBezTo>
                    <a:close/>
                    <a:moveTo>
                      <a:pt x="393" y="0"/>
                    </a:moveTo>
                    <a:cubicBezTo>
                      <a:pt x="308" y="0"/>
                      <a:pt x="214" y="57"/>
                      <a:pt x="120" y="120"/>
                    </a:cubicBezTo>
                    <a:cubicBezTo>
                      <a:pt x="100" y="498"/>
                      <a:pt x="100" y="836"/>
                      <a:pt x="100" y="1214"/>
                    </a:cubicBezTo>
                    <a:lnTo>
                      <a:pt x="100" y="5471"/>
                    </a:lnTo>
                    <a:cubicBezTo>
                      <a:pt x="100" y="6187"/>
                      <a:pt x="21" y="6883"/>
                      <a:pt x="1" y="7599"/>
                    </a:cubicBezTo>
                    <a:cubicBezTo>
                      <a:pt x="120" y="7301"/>
                      <a:pt x="259" y="7003"/>
                      <a:pt x="399" y="6704"/>
                    </a:cubicBezTo>
                    <a:cubicBezTo>
                      <a:pt x="876" y="5749"/>
                      <a:pt x="1294" y="4715"/>
                      <a:pt x="1811" y="3780"/>
                    </a:cubicBezTo>
                    <a:cubicBezTo>
                      <a:pt x="2149" y="3203"/>
                      <a:pt x="2607" y="2706"/>
                      <a:pt x="3044" y="2169"/>
                    </a:cubicBezTo>
                    <a:cubicBezTo>
                      <a:pt x="3164" y="1970"/>
                      <a:pt x="3283" y="1771"/>
                      <a:pt x="3462" y="1612"/>
                    </a:cubicBezTo>
                    <a:cubicBezTo>
                      <a:pt x="3541" y="1533"/>
                      <a:pt x="3682" y="1455"/>
                      <a:pt x="3776" y="1455"/>
                    </a:cubicBezTo>
                    <a:cubicBezTo>
                      <a:pt x="3802" y="1455"/>
                      <a:pt x="3823" y="1460"/>
                      <a:pt x="3840" y="1473"/>
                    </a:cubicBezTo>
                    <a:cubicBezTo>
                      <a:pt x="4059" y="1592"/>
                      <a:pt x="3900" y="1791"/>
                      <a:pt x="3800" y="1910"/>
                    </a:cubicBezTo>
                    <a:cubicBezTo>
                      <a:pt x="3363" y="2527"/>
                      <a:pt x="2885" y="3124"/>
                      <a:pt x="2468" y="3780"/>
                    </a:cubicBezTo>
                    <a:cubicBezTo>
                      <a:pt x="2109" y="4297"/>
                      <a:pt x="1791" y="4815"/>
                      <a:pt x="1513" y="5371"/>
                    </a:cubicBezTo>
                    <a:cubicBezTo>
                      <a:pt x="1194" y="6008"/>
                      <a:pt x="896" y="6684"/>
                      <a:pt x="657" y="7381"/>
                    </a:cubicBezTo>
                    <a:cubicBezTo>
                      <a:pt x="518" y="7739"/>
                      <a:pt x="478" y="8137"/>
                      <a:pt x="399" y="8495"/>
                    </a:cubicBezTo>
                    <a:cubicBezTo>
                      <a:pt x="717" y="7361"/>
                      <a:pt x="1493" y="6466"/>
                      <a:pt x="2209" y="5570"/>
                    </a:cubicBezTo>
                    <a:cubicBezTo>
                      <a:pt x="2786" y="4874"/>
                      <a:pt x="3383" y="4198"/>
                      <a:pt x="3979" y="3502"/>
                    </a:cubicBezTo>
                    <a:cubicBezTo>
                      <a:pt x="4158" y="3263"/>
                      <a:pt x="4337" y="2984"/>
                      <a:pt x="4497" y="2726"/>
                    </a:cubicBezTo>
                    <a:cubicBezTo>
                      <a:pt x="4875" y="2209"/>
                      <a:pt x="5173" y="1691"/>
                      <a:pt x="5153" y="1035"/>
                    </a:cubicBezTo>
                    <a:cubicBezTo>
                      <a:pt x="5133" y="617"/>
                      <a:pt x="4894" y="339"/>
                      <a:pt x="4497" y="279"/>
                    </a:cubicBezTo>
                    <a:cubicBezTo>
                      <a:pt x="4373" y="246"/>
                      <a:pt x="4255" y="231"/>
                      <a:pt x="4139" y="231"/>
                    </a:cubicBezTo>
                    <a:cubicBezTo>
                      <a:pt x="3770" y="231"/>
                      <a:pt x="3433" y="385"/>
                      <a:pt x="3084" y="597"/>
                    </a:cubicBezTo>
                    <a:cubicBezTo>
                      <a:pt x="2189" y="1214"/>
                      <a:pt x="1692" y="2129"/>
                      <a:pt x="1274" y="3104"/>
                    </a:cubicBezTo>
                    <a:cubicBezTo>
                      <a:pt x="1055" y="3661"/>
                      <a:pt x="856" y="4218"/>
                      <a:pt x="598" y="4815"/>
                    </a:cubicBezTo>
                    <a:lnTo>
                      <a:pt x="598" y="2487"/>
                    </a:lnTo>
                    <a:lnTo>
                      <a:pt x="598" y="2030"/>
                    </a:lnTo>
                    <a:cubicBezTo>
                      <a:pt x="578" y="1970"/>
                      <a:pt x="578" y="1910"/>
                      <a:pt x="558" y="1831"/>
                    </a:cubicBezTo>
                    <a:cubicBezTo>
                      <a:pt x="578" y="1293"/>
                      <a:pt x="578" y="717"/>
                      <a:pt x="598" y="179"/>
                    </a:cubicBezTo>
                    <a:cubicBezTo>
                      <a:pt x="541" y="47"/>
                      <a:pt x="471" y="0"/>
                      <a:pt x="39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589;p51">
                <a:extLst>
                  <a:ext uri="{FF2B5EF4-FFF2-40B4-BE49-F238E27FC236}">
                    <a16:creationId xmlns:a16="http://schemas.microsoft.com/office/drawing/2014/main" id="{DEE4EEC5-82BE-984B-7C0D-C768FB5B06FB}"/>
                  </a:ext>
                </a:extLst>
              </p:cNvPr>
              <p:cNvSpPr/>
              <p:nvPr/>
            </p:nvSpPr>
            <p:spPr>
              <a:xfrm>
                <a:off x="1064038" y="4729351"/>
                <a:ext cx="143149" cy="224906"/>
              </a:xfrm>
              <a:custGeom>
                <a:avLst/>
                <a:gdLst/>
                <a:ahLst/>
                <a:cxnLst/>
                <a:rect l="l" t="t" r="r" b="b"/>
                <a:pathLst>
                  <a:path w="5293" h="8316" extrusionOk="0">
                    <a:moveTo>
                      <a:pt x="5213" y="0"/>
                    </a:moveTo>
                    <a:cubicBezTo>
                      <a:pt x="5113" y="20"/>
                      <a:pt x="4994" y="20"/>
                      <a:pt x="4914" y="60"/>
                    </a:cubicBezTo>
                    <a:cubicBezTo>
                      <a:pt x="4795" y="159"/>
                      <a:pt x="4716" y="298"/>
                      <a:pt x="4596" y="398"/>
                    </a:cubicBezTo>
                    <a:cubicBezTo>
                      <a:pt x="3522" y="1253"/>
                      <a:pt x="2706" y="2407"/>
                      <a:pt x="1950" y="3541"/>
                    </a:cubicBezTo>
                    <a:cubicBezTo>
                      <a:pt x="1453" y="4297"/>
                      <a:pt x="1115" y="5113"/>
                      <a:pt x="737" y="5928"/>
                    </a:cubicBezTo>
                    <a:cubicBezTo>
                      <a:pt x="439" y="6585"/>
                      <a:pt x="240" y="7221"/>
                      <a:pt x="21" y="7898"/>
                    </a:cubicBezTo>
                    <a:cubicBezTo>
                      <a:pt x="1" y="8017"/>
                      <a:pt x="41" y="8176"/>
                      <a:pt x="61" y="8315"/>
                    </a:cubicBezTo>
                    <a:cubicBezTo>
                      <a:pt x="200" y="8315"/>
                      <a:pt x="339" y="8295"/>
                      <a:pt x="458" y="8275"/>
                    </a:cubicBezTo>
                    <a:cubicBezTo>
                      <a:pt x="458" y="8256"/>
                      <a:pt x="478" y="8216"/>
                      <a:pt x="518" y="8176"/>
                    </a:cubicBezTo>
                    <a:cubicBezTo>
                      <a:pt x="518" y="8017"/>
                      <a:pt x="518" y="7878"/>
                      <a:pt x="558" y="7758"/>
                    </a:cubicBezTo>
                    <a:cubicBezTo>
                      <a:pt x="1015" y="6684"/>
                      <a:pt x="1413" y="5610"/>
                      <a:pt x="1931" y="4595"/>
                    </a:cubicBezTo>
                    <a:cubicBezTo>
                      <a:pt x="2348" y="3780"/>
                      <a:pt x="2905" y="3004"/>
                      <a:pt x="3462" y="2288"/>
                    </a:cubicBezTo>
                    <a:cubicBezTo>
                      <a:pt x="3940" y="1651"/>
                      <a:pt x="4536" y="1134"/>
                      <a:pt x="5093" y="557"/>
                    </a:cubicBezTo>
                    <a:cubicBezTo>
                      <a:pt x="5173" y="497"/>
                      <a:pt x="5233" y="418"/>
                      <a:pt x="5273" y="318"/>
                    </a:cubicBezTo>
                    <a:cubicBezTo>
                      <a:pt x="5292" y="219"/>
                      <a:pt x="5233" y="100"/>
                      <a:pt x="521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590;p51">
                <a:extLst>
                  <a:ext uri="{FF2B5EF4-FFF2-40B4-BE49-F238E27FC236}">
                    <a16:creationId xmlns:a16="http://schemas.microsoft.com/office/drawing/2014/main" id="{7FB14E88-F2B7-C43A-87EC-42EFAADA3F79}"/>
                  </a:ext>
                </a:extLst>
              </p:cNvPr>
              <p:cNvSpPr/>
              <p:nvPr/>
            </p:nvSpPr>
            <p:spPr>
              <a:xfrm>
                <a:off x="1074802" y="4596453"/>
                <a:ext cx="1109" cy="5409"/>
              </a:xfrm>
              <a:custGeom>
                <a:avLst/>
                <a:gdLst/>
                <a:ahLst/>
                <a:cxnLst/>
                <a:rect l="l" t="t" r="r" b="b"/>
                <a:pathLst>
                  <a:path w="41" h="200" extrusionOk="0">
                    <a:moveTo>
                      <a:pt x="1" y="1"/>
                    </a:moveTo>
                    <a:cubicBezTo>
                      <a:pt x="1" y="80"/>
                      <a:pt x="21" y="160"/>
                      <a:pt x="41" y="200"/>
                    </a:cubicBezTo>
                    <a:cubicBezTo>
                      <a:pt x="21" y="140"/>
                      <a:pt x="21" y="80"/>
                      <a:pt x="1" y="1"/>
                    </a:cubicBezTo>
                    <a:close/>
                  </a:path>
                </a:pathLst>
              </a:custGeom>
              <a:solidFill>
                <a:srgbClr val="85CC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591;p51">
                <a:extLst>
                  <a:ext uri="{FF2B5EF4-FFF2-40B4-BE49-F238E27FC236}">
                    <a16:creationId xmlns:a16="http://schemas.microsoft.com/office/drawing/2014/main" id="{87BD9B3C-2BCF-995D-2039-A91991F4639A}"/>
                  </a:ext>
                </a:extLst>
              </p:cNvPr>
              <p:cNvSpPr/>
              <p:nvPr/>
            </p:nvSpPr>
            <p:spPr>
              <a:xfrm>
                <a:off x="935467" y="4585608"/>
                <a:ext cx="233534" cy="220687"/>
              </a:xfrm>
              <a:custGeom>
                <a:avLst/>
                <a:gdLst/>
                <a:ahLst/>
                <a:cxnLst/>
                <a:rect l="l" t="t" r="r" b="b"/>
                <a:pathLst>
                  <a:path w="8635" h="8160" extrusionOk="0">
                    <a:moveTo>
                      <a:pt x="8407" y="1"/>
                    </a:moveTo>
                    <a:cubicBezTo>
                      <a:pt x="8315" y="1"/>
                      <a:pt x="8146" y="74"/>
                      <a:pt x="8057" y="163"/>
                    </a:cubicBezTo>
                    <a:cubicBezTo>
                      <a:pt x="7898" y="342"/>
                      <a:pt x="7779" y="541"/>
                      <a:pt x="7639" y="700"/>
                    </a:cubicBezTo>
                    <a:cubicBezTo>
                      <a:pt x="7202" y="1237"/>
                      <a:pt x="6724" y="1734"/>
                      <a:pt x="6406" y="2331"/>
                    </a:cubicBezTo>
                    <a:cubicBezTo>
                      <a:pt x="5889" y="3266"/>
                      <a:pt x="5471" y="4261"/>
                      <a:pt x="4994" y="5255"/>
                    </a:cubicBezTo>
                    <a:cubicBezTo>
                      <a:pt x="4854" y="5554"/>
                      <a:pt x="4715" y="5852"/>
                      <a:pt x="4596" y="6151"/>
                    </a:cubicBezTo>
                    <a:lnTo>
                      <a:pt x="4596" y="6250"/>
                    </a:lnTo>
                    <a:cubicBezTo>
                      <a:pt x="4596" y="6310"/>
                      <a:pt x="4596" y="6350"/>
                      <a:pt x="4576" y="6369"/>
                    </a:cubicBezTo>
                    <a:cubicBezTo>
                      <a:pt x="4536" y="6548"/>
                      <a:pt x="4496" y="6747"/>
                      <a:pt x="4476" y="6946"/>
                    </a:cubicBezTo>
                    <a:lnTo>
                      <a:pt x="4397" y="6946"/>
                    </a:lnTo>
                    <a:cubicBezTo>
                      <a:pt x="4178" y="6449"/>
                      <a:pt x="3919" y="5952"/>
                      <a:pt x="3701" y="5454"/>
                    </a:cubicBezTo>
                    <a:cubicBezTo>
                      <a:pt x="3621" y="5375"/>
                      <a:pt x="3561" y="5295"/>
                      <a:pt x="3502" y="5236"/>
                    </a:cubicBezTo>
                    <a:cubicBezTo>
                      <a:pt x="3164" y="4659"/>
                      <a:pt x="2825" y="4062"/>
                      <a:pt x="2428" y="3505"/>
                    </a:cubicBezTo>
                    <a:cubicBezTo>
                      <a:pt x="1811" y="2649"/>
                      <a:pt x="1115" y="1814"/>
                      <a:pt x="418" y="998"/>
                    </a:cubicBezTo>
                    <a:cubicBezTo>
                      <a:pt x="339" y="899"/>
                      <a:pt x="140" y="899"/>
                      <a:pt x="21" y="879"/>
                    </a:cubicBezTo>
                    <a:lnTo>
                      <a:pt x="21" y="879"/>
                    </a:lnTo>
                    <a:cubicBezTo>
                      <a:pt x="40" y="998"/>
                      <a:pt x="1" y="1177"/>
                      <a:pt x="80" y="1277"/>
                    </a:cubicBezTo>
                    <a:cubicBezTo>
                      <a:pt x="319" y="1615"/>
                      <a:pt x="637" y="1953"/>
                      <a:pt x="916" y="2291"/>
                    </a:cubicBezTo>
                    <a:cubicBezTo>
                      <a:pt x="1473" y="3047"/>
                      <a:pt x="2030" y="3783"/>
                      <a:pt x="2527" y="4579"/>
                    </a:cubicBezTo>
                    <a:cubicBezTo>
                      <a:pt x="3004" y="5335"/>
                      <a:pt x="3382" y="6111"/>
                      <a:pt x="3780" y="6867"/>
                    </a:cubicBezTo>
                    <a:cubicBezTo>
                      <a:pt x="3959" y="7225"/>
                      <a:pt x="4099" y="7603"/>
                      <a:pt x="4278" y="7941"/>
                    </a:cubicBezTo>
                    <a:cubicBezTo>
                      <a:pt x="4317" y="8040"/>
                      <a:pt x="4476" y="8100"/>
                      <a:pt x="4576" y="8160"/>
                    </a:cubicBezTo>
                    <a:cubicBezTo>
                      <a:pt x="4616" y="8060"/>
                      <a:pt x="4695" y="7981"/>
                      <a:pt x="4715" y="7901"/>
                    </a:cubicBezTo>
                    <a:cubicBezTo>
                      <a:pt x="4815" y="7643"/>
                      <a:pt x="4894" y="7404"/>
                      <a:pt x="4994" y="7145"/>
                    </a:cubicBezTo>
                    <a:lnTo>
                      <a:pt x="4994" y="7046"/>
                    </a:lnTo>
                    <a:cubicBezTo>
                      <a:pt x="5073" y="6668"/>
                      <a:pt x="5113" y="6270"/>
                      <a:pt x="5252" y="5932"/>
                    </a:cubicBezTo>
                    <a:cubicBezTo>
                      <a:pt x="5511" y="5255"/>
                      <a:pt x="5789" y="4559"/>
                      <a:pt x="6108" y="3923"/>
                    </a:cubicBezTo>
                    <a:cubicBezTo>
                      <a:pt x="6386" y="3366"/>
                      <a:pt x="6704" y="2829"/>
                      <a:pt x="7063" y="2331"/>
                    </a:cubicBezTo>
                    <a:cubicBezTo>
                      <a:pt x="7480" y="1675"/>
                      <a:pt x="7958" y="1078"/>
                      <a:pt x="8395" y="461"/>
                    </a:cubicBezTo>
                    <a:cubicBezTo>
                      <a:pt x="8495" y="302"/>
                      <a:pt x="8634" y="143"/>
                      <a:pt x="8435" y="4"/>
                    </a:cubicBezTo>
                    <a:cubicBezTo>
                      <a:pt x="8427" y="2"/>
                      <a:pt x="8417" y="1"/>
                      <a:pt x="8407"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592;p51">
                <a:extLst>
                  <a:ext uri="{FF2B5EF4-FFF2-40B4-BE49-F238E27FC236}">
                    <a16:creationId xmlns:a16="http://schemas.microsoft.com/office/drawing/2014/main" id="{80E846EF-C86D-5003-094D-9E5469CDFAD8}"/>
                  </a:ext>
                </a:extLst>
              </p:cNvPr>
              <p:cNvSpPr/>
              <p:nvPr/>
            </p:nvSpPr>
            <p:spPr>
              <a:xfrm>
                <a:off x="951613" y="4870497"/>
                <a:ext cx="114076" cy="104637"/>
              </a:xfrm>
              <a:custGeom>
                <a:avLst/>
                <a:gdLst/>
                <a:ahLst/>
                <a:cxnLst/>
                <a:rect l="l" t="t" r="r" b="b"/>
                <a:pathLst>
                  <a:path w="4218" h="3869" extrusionOk="0">
                    <a:moveTo>
                      <a:pt x="356" y="0"/>
                    </a:moveTo>
                    <a:cubicBezTo>
                      <a:pt x="278" y="0"/>
                      <a:pt x="207" y="16"/>
                      <a:pt x="179" y="53"/>
                    </a:cubicBezTo>
                    <a:cubicBezTo>
                      <a:pt x="0" y="192"/>
                      <a:pt x="179" y="351"/>
                      <a:pt x="299" y="470"/>
                    </a:cubicBezTo>
                    <a:cubicBezTo>
                      <a:pt x="697" y="769"/>
                      <a:pt x="1094" y="1067"/>
                      <a:pt x="1472" y="1405"/>
                    </a:cubicBezTo>
                    <a:cubicBezTo>
                      <a:pt x="1930" y="1843"/>
                      <a:pt x="2388" y="2281"/>
                      <a:pt x="2825" y="2738"/>
                    </a:cubicBezTo>
                    <a:cubicBezTo>
                      <a:pt x="3124" y="3037"/>
                      <a:pt x="3402" y="3375"/>
                      <a:pt x="3681" y="3693"/>
                    </a:cubicBezTo>
                    <a:cubicBezTo>
                      <a:pt x="3746" y="3785"/>
                      <a:pt x="3821" y="3868"/>
                      <a:pt x="3915" y="3868"/>
                    </a:cubicBezTo>
                    <a:cubicBezTo>
                      <a:pt x="3964" y="3868"/>
                      <a:pt x="4018" y="3846"/>
                      <a:pt x="4078" y="3793"/>
                    </a:cubicBezTo>
                    <a:cubicBezTo>
                      <a:pt x="4218" y="3673"/>
                      <a:pt x="4158" y="3534"/>
                      <a:pt x="4058" y="3395"/>
                    </a:cubicBezTo>
                    <a:cubicBezTo>
                      <a:pt x="3979" y="3255"/>
                      <a:pt x="3879" y="3096"/>
                      <a:pt x="3800" y="2957"/>
                    </a:cubicBezTo>
                    <a:cubicBezTo>
                      <a:pt x="3760" y="2937"/>
                      <a:pt x="3700" y="2877"/>
                      <a:pt x="3681" y="2858"/>
                    </a:cubicBezTo>
                    <a:cubicBezTo>
                      <a:pt x="3621" y="2838"/>
                      <a:pt x="3581" y="2778"/>
                      <a:pt x="3561" y="2758"/>
                    </a:cubicBezTo>
                    <a:cubicBezTo>
                      <a:pt x="2925" y="2141"/>
                      <a:pt x="2308" y="1485"/>
                      <a:pt x="1671" y="868"/>
                    </a:cubicBezTo>
                    <a:cubicBezTo>
                      <a:pt x="1333" y="570"/>
                      <a:pt x="975" y="291"/>
                      <a:pt x="597" y="53"/>
                    </a:cubicBezTo>
                    <a:cubicBezTo>
                      <a:pt x="544" y="21"/>
                      <a:pt x="445" y="0"/>
                      <a:pt x="35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593;p51">
                <a:extLst>
                  <a:ext uri="{FF2B5EF4-FFF2-40B4-BE49-F238E27FC236}">
                    <a16:creationId xmlns:a16="http://schemas.microsoft.com/office/drawing/2014/main" id="{25D9988A-424C-573A-1EBB-8025BF2390FF}"/>
                  </a:ext>
                </a:extLst>
              </p:cNvPr>
              <p:cNvSpPr/>
              <p:nvPr/>
            </p:nvSpPr>
            <p:spPr>
              <a:xfrm>
                <a:off x="970977" y="4612544"/>
                <a:ext cx="15632" cy="17282"/>
              </a:xfrm>
              <a:custGeom>
                <a:avLst/>
                <a:gdLst/>
                <a:ahLst/>
                <a:cxnLst/>
                <a:rect l="l" t="t" r="r" b="b"/>
                <a:pathLst>
                  <a:path w="578" h="639" extrusionOk="0">
                    <a:moveTo>
                      <a:pt x="266" y="1"/>
                    </a:moveTo>
                    <a:cubicBezTo>
                      <a:pt x="179" y="1"/>
                      <a:pt x="1" y="164"/>
                      <a:pt x="1" y="201"/>
                    </a:cubicBezTo>
                    <a:cubicBezTo>
                      <a:pt x="60" y="341"/>
                      <a:pt x="180" y="460"/>
                      <a:pt x="299" y="639"/>
                    </a:cubicBezTo>
                    <a:cubicBezTo>
                      <a:pt x="418" y="480"/>
                      <a:pt x="577" y="360"/>
                      <a:pt x="558" y="301"/>
                    </a:cubicBezTo>
                    <a:cubicBezTo>
                      <a:pt x="498" y="181"/>
                      <a:pt x="398" y="42"/>
                      <a:pt x="279" y="2"/>
                    </a:cubicBezTo>
                    <a:cubicBezTo>
                      <a:pt x="275" y="1"/>
                      <a:pt x="270" y="1"/>
                      <a:pt x="266" y="1"/>
                    </a:cubicBez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94;p51">
                <a:extLst>
                  <a:ext uri="{FF2B5EF4-FFF2-40B4-BE49-F238E27FC236}">
                    <a16:creationId xmlns:a16="http://schemas.microsoft.com/office/drawing/2014/main" id="{C5DE9EDE-E508-47AF-6967-82A09DACA7AF}"/>
                  </a:ext>
                </a:extLst>
              </p:cNvPr>
              <p:cNvSpPr/>
              <p:nvPr/>
            </p:nvSpPr>
            <p:spPr>
              <a:xfrm>
                <a:off x="1151744" y="4730405"/>
                <a:ext cx="12387" cy="18337"/>
              </a:xfrm>
              <a:custGeom>
                <a:avLst/>
                <a:gdLst/>
                <a:ahLst/>
                <a:cxnLst/>
                <a:rect l="l" t="t" r="r" b="b"/>
                <a:pathLst>
                  <a:path w="458" h="678" extrusionOk="0">
                    <a:moveTo>
                      <a:pt x="199" y="1"/>
                    </a:moveTo>
                    <a:cubicBezTo>
                      <a:pt x="100" y="200"/>
                      <a:pt x="0" y="319"/>
                      <a:pt x="0" y="458"/>
                    </a:cubicBezTo>
                    <a:cubicBezTo>
                      <a:pt x="0" y="518"/>
                      <a:pt x="160" y="598"/>
                      <a:pt x="219" y="677"/>
                    </a:cubicBezTo>
                    <a:cubicBezTo>
                      <a:pt x="299" y="558"/>
                      <a:pt x="438" y="478"/>
                      <a:pt x="458" y="359"/>
                    </a:cubicBezTo>
                    <a:cubicBezTo>
                      <a:pt x="458" y="279"/>
                      <a:pt x="339" y="180"/>
                      <a:pt x="199" y="1"/>
                    </a:cubicBez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595;p51">
                <a:extLst>
                  <a:ext uri="{FF2B5EF4-FFF2-40B4-BE49-F238E27FC236}">
                    <a16:creationId xmlns:a16="http://schemas.microsoft.com/office/drawing/2014/main" id="{5186099E-7138-810A-02EC-2DDC38DB6EE1}"/>
                  </a:ext>
                </a:extLst>
              </p:cNvPr>
              <p:cNvSpPr/>
              <p:nvPr/>
            </p:nvSpPr>
            <p:spPr>
              <a:xfrm>
                <a:off x="934926" y="4587852"/>
                <a:ext cx="14009" cy="14550"/>
              </a:xfrm>
              <a:custGeom>
                <a:avLst/>
                <a:gdLst/>
                <a:ahLst/>
                <a:cxnLst/>
                <a:rect l="l" t="t" r="r" b="b"/>
                <a:pathLst>
                  <a:path w="518" h="538" extrusionOk="0">
                    <a:moveTo>
                      <a:pt x="239" y="0"/>
                    </a:moveTo>
                    <a:cubicBezTo>
                      <a:pt x="120" y="159"/>
                      <a:pt x="1" y="259"/>
                      <a:pt x="21" y="299"/>
                    </a:cubicBezTo>
                    <a:cubicBezTo>
                      <a:pt x="41" y="398"/>
                      <a:pt x="140" y="537"/>
                      <a:pt x="239" y="537"/>
                    </a:cubicBezTo>
                    <a:cubicBezTo>
                      <a:pt x="319" y="537"/>
                      <a:pt x="418" y="418"/>
                      <a:pt x="518" y="358"/>
                    </a:cubicBezTo>
                    <a:cubicBezTo>
                      <a:pt x="438" y="259"/>
                      <a:pt x="359" y="159"/>
                      <a:pt x="239" y="0"/>
                    </a:cubicBez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596;p51">
                <a:extLst>
                  <a:ext uri="{FF2B5EF4-FFF2-40B4-BE49-F238E27FC236}">
                    <a16:creationId xmlns:a16="http://schemas.microsoft.com/office/drawing/2014/main" id="{62BF03CF-856C-7031-5931-C6626D80E741}"/>
                  </a:ext>
                </a:extLst>
              </p:cNvPr>
              <p:cNvSpPr/>
              <p:nvPr/>
            </p:nvSpPr>
            <p:spPr>
              <a:xfrm>
                <a:off x="951613" y="4668473"/>
                <a:ext cx="13468" cy="11927"/>
              </a:xfrm>
              <a:custGeom>
                <a:avLst/>
                <a:gdLst/>
                <a:ahLst/>
                <a:cxnLst/>
                <a:rect l="l" t="t" r="r" b="b"/>
                <a:pathLst>
                  <a:path w="498" h="441" extrusionOk="0">
                    <a:moveTo>
                      <a:pt x="254" y="1"/>
                    </a:moveTo>
                    <a:cubicBezTo>
                      <a:pt x="249" y="1"/>
                      <a:pt x="244" y="2"/>
                      <a:pt x="239" y="3"/>
                    </a:cubicBezTo>
                    <a:cubicBezTo>
                      <a:pt x="140" y="43"/>
                      <a:pt x="40" y="182"/>
                      <a:pt x="0" y="282"/>
                    </a:cubicBezTo>
                    <a:cubicBezTo>
                      <a:pt x="0" y="302"/>
                      <a:pt x="140" y="441"/>
                      <a:pt x="199" y="441"/>
                    </a:cubicBezTo>
                    <a:cubicBezTo>
                      <a:pt x="299" y="421"/>
                      <a:pt x="398" y="322"/>
                      <a:pt x="498" y="262"/>
                    </a:cubicBezTo>
                    <a:lnTo>
                      <a:pt x="498" y="142"/>
                    </a:lnTo>
                    <a:cubicBezTo>
                      <a:pt x="424" y="106"/>
                      <a:pt x="317" y="1"/>
                      <a:pt x="254" y="1"/>
                    </a:cubicBez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597;p51">
                <a:extLst>
                  <a:ext uri="{FF2B5EF4-FFF2-40B4-BE49-F238E27FC236}">
                    <a16:creationId xmlns:a16="http://schemas.microsoft.com/office/drawing/2014/main" id="{2BA8833F-B36F-D892-D412-41769C295D52}"/>
                  </a:ext>
                </a:extLst>
              </p:cNvPr>
              <p:cNvSpPr/>
              <p:nvPr/>
            </p:nvSpPr>
            <p:spPr>
              <a:xfrm>
                <a:off x="1170567" y="4795502"/>
                <a:ext cx="15091" cy="12955"/>
              </a:xfrm>
              <a:custGeom>
                <a:avLst/>
                <a:gdLst/>
                <a:ahLst/>
                <a:cxnLst/>
                <a:rect l="l" t="t" r="r" b="b"/>
                <a:pathLst>
                  <a:path w="558" h="479" extrusionOk="0">
                    <a:moveTo>
                      <a:pt x="279" y="1"/>
                    </a:moveTo>
                    <a:cubicBezTo>
                      <a:pt x="180" y="80"/>
                      <a:pt x="80" y="180"/>
                      <a:pt x="21" y="279"/>
                    </a:cubicBezTo>
                    <a:cubicBezTo>
                      <a:pt x="1" y="339"/>
                      <a:pt x="160" y="478"/>
                      <a:pt x="200" y="478"/>
                    </a:cubicBezTo>
                    <a:cubicBezTo>
                      <a:pt x="299" y="458"/>
                      <a:pt x="399" y="359"/>
                      <a:pt x="558" y="240"/>
                    </a:cubicBezTo>
                    <a:cubicBezTo>
                      <a:pt x="399" y="140"/>
                      <a:pt x="299" y="1"/>
                      <a:pt x="279" y="1"/>
                    </a:cubicBez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598;p51">
                <a:extLst>
                  <a:ext uri="{FF2B5EF4-FFF2-40B4-BE49-F238E27FC236}">
                    <a16:creationId xmlns:a16="http://schemas.microsoft.com/office/drawing/2014/main" id="{7CEB6534-0AE7-F5A3-6D94-B07FC0700941}"/>
                  </a:ext>
                </a:extLst>
              </p:cNvPr>
              <p:cNvSpPr/>
              <p:nvPr/>
            </p:nvSpPr>
            <p:spPr>
              <a:xfrm>
                <a:off x="1123780" y="5082257"/>
                <a:ext cx="1082" cy="2191"/>
              </a:xfrm>
              <a:custGeom>
                <a:avLst/>
                <a:gdLst/>
                <a:ahLst/>
                <a:cxnLst/>
                <a:rect l="l" t="t" r="r" b="b"/>
                <a:pathLst>
                  <a:path w="40" h="81" extrusionOk="0">
                    <a:moveTo>
                      <a:pt x="20" y="1"/>
                    </a:moveTo>
                    <a:lnTo>
                      <a:pt x="0" y="21"/>
                    </a:lnTo>
                    <a:cubicBezTo>
                      <a:pt x="0" y="41"/>
                      <a:pt x="20" y="41"/>
                      <a:pt x="20" y="80"/>
                    </a:cubicBezTo>
                    <a:cubicBezTo>
                      <a:pt x="20" y="41"/>
                      <a:pt x="40" y="41"/>
                      <a:pt x="40" y="21"/>
                    </a:cubicBezTo>
                    <a:lnTo>
                      <a:pt x="20" y="1"/>
                    </a:lnTo>
                    <a:close/>
                  </a:path>
                </a:pathLst>
              </a:custGeom>
              <a:solidFill>
                <a:srgbClr val="ACEBE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599;p51">
                <a:extLst>
                  <a:ext uri="{FF2B5EF4-FFF2-40B4-BE49-F238E27FC236}">
                    <a16:creationId xmlns:a16="http://schemas.microsoft.com/office/drawing/2014/main" id="{9CEA5345-1E4D-E7FA-CCB1-344D57F669DE}"/>
                  </a:ext>
                </a:extLst>
              </p:cNvPr>
              <p:cNvSpPr/>
              <p:nvPr/>
            </p:nvSpPr>
            <p:spPr>
              <a:xfrm>
                <a:off x="1171108" y="4579766"/>
                <a:ext cx="17255" cy="15632"/>
              </a:xfrm>
              <a:custGeom>
                <a:avLst/>
                <a:gdLst/>
                <a:ahLst/>
                <a:cxnLst/>
                <a:rect l="l" t="t" r="r" b="b"/>
                <a:pathLst>
                  <a:path w="638" h="578" extrusionOk="0">
                    <a:moveTo>
                      <a:pt x="339" y="1"/>
                    </a:moveTo>
                    <a:cubicBezTo>
                      <a:pt x="180" y="80"/>
                      <a:pt x="60" y="180"/>
                      <a:pt x="1" y="299"/>
                    </a:cubicBezTo>
                    <a:cubicBezTo>
                      <a:pt x="1" y="359"/>
                      <a:pt x="180" y="478"/>
                      <a:pt x="259" y="578"/>
                    </a:cubicBezTo>
                    <a:cubicBezTo>
                      <a:pt x="359" y="498"/>
                      <a:pt x="478" y="399"/>
                      <a:pt x="637" y="260"/>
                    </a:cubicBezTo>
                    <a:cubicBezTo>
                      <a:pt x="478" y="120"/>
                      <a:pt x="359" y="1"/>
                      <a:pt x="339" y="1"/>
                    </a:cubicBez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600;p51">
                <a:extLst>
                  <a:ext uri="{FF2B5EF4-FFF2-40B4-BE49-F238E27FC236}">
                    <a16:creationId xmlns:a16="http://schemas.microsoft.com/office/drawing/2014/main" id="{4A649504-5A49-802B-F6CB-9C41F9237BF0}"/>
                  </a:ext>
                </a:extLst>
              </p:cNvPr>
              <p:cNvSpPr/>
              <p:nvPr/>
            </p:nvSpPr>
            <p:spPr>
              <a:xfrm>
                <a:off x="1153367" y="4622821"/>
                <a:ext cx="13468" cy="11332"/>
              </a:xfrm>
              <a:custGeom>
                <a:avLst/>
                <a:gdLst/>
                <a:ahLst/>
                <a:cxnLst/>
                <a:rect l="l" t="t" r="r" b="b"/>
                <a:pathLst>
                  <a:path w="498" h="419" extrusionOk="0">
                    <a:moveTo>
                      <a:pt x="219" y="0"/>
                    </a:moveTo>
                    <a:cubicBezTo>
                      <a:pt x="139" y="0"/>
                      <a:pt x="20" y="120"/>
                      <a:pt x="20" y="199"/>
                    </a:cubicBezTo>
                    <a:cubicBezTo>
                      <a:pt x="0" y="279"/>
                      <a:pt x="120" y="418"/>
                      <a:pt x="199" y="418"/>
                    </a:cubicBezTo>
                    <a:cubicBezTo>
                      <a:pt x="279" y="418"/>
                      <a:pt x="378" y="319"/>
                      <a:pt x="497" y="219"/>
                    </a:cubicBezTo>
                    <a:cubicBezTo>
                      <a:pt x="378" y="120"/>
                      <a:pt x="279" y="0"/>
                      <a:pt x="219" y="0"/>
                    </a:cubicBez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601;p51">
                <a:extLst>
                  <a:ext uri="{FF2B5EF4-FFF2-40B4-BE49-F238E27FC236}">
                    <a16:creationId xmlns:a16="http://schemas.microsoft.com/office/drawing/2014/main" id="{97FDBB9D-8B41-FFE6-6382-BFEF4ED7907D}"/>
                  </a:ext>
                </a:extLst>
              </p:cNvPr>
              <p:cNvSpPr/>
              <p:nvPr/>
            </p:nvSpPr>
            <p:spPr>
              <a:xfrm>
                <a:off x="1059738" y="4754637"/>
                <a:ext cx="27" cy="3245"/>
              </a:xfrm>
              <a:custGeom>
                <a:avLst/>
                <a:gdLst/>
                <a:ahLst/>
                <a:cxnLst/>
                <a:rect l="l" t="t" r="r" b="b"/>
                <a:pathLst>
                  <a:path w="1" h="120" extrusionOk="0">
                    <a:moveTo>
                      <a:pt x="1" y="0"/>
                    </a:moveTo>
                    <a:lnTo>
                      <a:pt x="1" y="119"/>
                    </a:lnTo>
                    <a:close/>
                  </a:path>
                </a:pathLst>
              </a:custGeom>
              <a:solidFill>
                <a:srgbClr val="43A4A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3" name="Google Shape;2602;p51">
              <a:extLst>
                <a:ext uri="{FF2B5EF4-FFF2-40B4-BE49-F238E27FC236}">
                  <a16:creationId xmlns:a16="http://schemas.microsoft.com/office/drawing/2014/main" id="{EE7DC7D4-8E21-DF1D-E001-983E68770FEC}"/>
                </a:ext>
              </a:extLst>
            </p:cNvPr>
            <p:cNvGrpSpPr/>
            <p:nvPr/>
          </p:nvGrpSpPr>
          <p:grpSpPr>
            <a:xfrm>
              <a:off x="3402963" y="5713142"/>
              <a:ext cx="566743" cy="1236345"/>
              <a:chOff x="1569975" y="4093425"/>
              <a:chExt cx="490375" cy="1069750"/>
            </a:xfrm>
          </p:grpSpPr>
          <p:sp>
            <p:nvSpPr>
              <p:cNvPr id="34" name="Google Shape;2603;p51">
                <a:extLst>
                  <a:ext uri="{FF2B5EF4-FFF2-40B4-BE49-F238E27FC236}">
                    <a16:creationId xmlns:a16="http://schemas.microsoft.com/office/drawing/2014/main" id="{AD15137A-16D2-0D38-E935-B43CD7EBC6F0}"/>
                  </a:ext>
                </a:extLst>
              </p:cNvPr>
              <p:cNvSpPr/>
              <p:nvPr/>
            </p:nvSpPr>
            <p:spPr>
              <a:xfrm>
                <a:off x="1569975" y="4093425"/>
                <a:ext cx="490375" cy="1069750"/>
              </a:xfrm>
              <a:custGeom>
                <a:avLst/>
                <a:gdLst/>
                <a:ahLst/>
                <a:cxnLst/>
                <a:rect l="l" t="t" r="r" b="b"/>
                <a:pathLst>
                  <a:path w="19615" h="42790" extrusionOk="0">
                    <a:moveTo>
                      <a:pt x="7779" y="0"/>
                    </a:moveTo>
                    <a:cubicBezTo>
                      <a:pt x="7162" y="0"/>
                      <a:pt x="6565" y="338"/>
                      <a:pt x="6167" y="895"/>
                    </a:cubicBezTo>
                    <a:cubicBezTo>
                      <a:pt x="5690" y="1572"/>
                      <a:pt x="5292" y="2248"/>
                      <a:pt x="4914" y="2924"/>
                    </a:cubicBezTo>
                    <a:cubicBezTo>
                      <a:pt x="4437" y="2188"/>
                      <a:pt x="3899" y="1472"/>
                      <a:pt x="3104" y="895"/>
                    </a:cubicBezTo>
                    <a:cubicBezTo>
                      <a:pt x="2726" y="637"/>
                      <a:pt x="2328" y="477"/>
                      <a:pt x="1950" y="477"/>
                    </a:cubicBezTo>
                    <a:cubicBezTo>
                      <a:pt x="1691" y="477"/>
                      <a:pt x="717" y="597"/>
                      <a:pt x="418" y="1930"/>
                    </a:cubicBezTo>
                    <a:cubicBezTo>
                      <a:pt x="20" y="3640"/>
                      <a:pt x="40" y="5331"/>
                      <a:pt x="140" y="6923"/>
                    </a:cubicBezTo>
                    <a:cubicBezTo>
                      <a:pt x="219" y="8454"/>
                      <a:pt x="398" y="10285"/>
                      <a:pt x="955" y="12095"/>
                    </a:cubicBezTo>
                    <a:cubicBezTo>
                      <a:pt x="1453" y="13607"/>
                      <a:pt x="2030" y="15178"/>
                      <a:pt x="3382" y="16392"/>
                    </a:cubicBezTo>
                    <a:cubicBezTo>
                      <a:pt x="3482" y="16471"/>
                      <a:pt x="3581" y="16591"/>
                      <a:pt x="3681" y="16690"/>
                    </a:cubicBezTo>
                    <a:cubicBezTo>
                      <a:pt x="3581" y="17068"/>
                      <a:pt x="3541" y="17466"/>
                      <a:pt x="3641" y="17844"/>
                    </a:cubicBezTo>
                    <a:cubicBezTo>
                      <a:pt x="3720" y="18142"/>
                      <a:pt x="3880" y="18381"/>
                      <a:pt x="4078" y="18600"/>
                    </a:cubicBezTo>
                    <a:cubicBezTo>
                      <a:pt x="2587" y="18739"/>
                      <a:pt x="1313" y="19734"/>
                      <a:pt x="836" y="21166"/>
                    </a:cubicBezTo>
                    <a:cubicBezTo>
                      <a:pt x="538" y="22061"/>
                      <a:pt x="637" y="22877"/>
                      <a:pt x="1134" y="23633"/>
                    </a:cubicBezTo>
                    <a:cubicBezTo>
                      <a:pt x="1592" y="24309"/>
                      <a:pt x="2248" y="24747"/>
                      <a:pt x="3084" y="24985"/>
                    </a:cubicBezTo>
                    <a:cubicBezTo>
                      <a:pt x="3800" y="25184"/>
                      <a:pt x="4536" y="25423"/>
                      <a:pt x="5272" y="25622"/>
                    </a:cubicBezTo>
                    <a:cubicBezTo>
                      <a:pt x="5630" y="25721"/>
                      <a:pt x="6028" y="25841"/>
                      <a:pt x="6406" y="25940"/>
                    </a:cubicBezTo>
                    <a:cubicBezTo>
                      <a:pt x="7222" y="26159"/>
                      <a:pt x="7818" y="26776"/>
                      <a:pt x="8375" y="27452"/>
                    </a:cubicBezTo>
                    <a:cubicBezTo>
                      <a:pt x="8375" y="27571"/>
                      <a:pt x="8375" y="27830"/>
                      <a:pt x="8355" y="27969"/>
                    </a:cubicBezTo>
                    <a:cubicBezTo>
                      <a:pt x="8316" y="28168"/>
                      <a:pt x="8296" y="28407"/>
                      <a:pt x="8296" y="28606"/>
                    </a:cubicBezTo>
                    <a:lnTo>
                      <a:pt x="8296" y="31271"/>
                    </a:lnTo>
                    <a:cubicBezTo>
                      <a:pt x="7798" y="30774"/>
                      <a:pt x="7222" y="30336"/>
                      <a:pt x="6565" y="29959"/>
                    </a:cubicBezTo>
                    <a:cubicBezTo>
                      <a:pt x="5690" y="29521"/>
                      <a:pt x="4815" y="29282"/>
                      <a:pt x="3939" y="29282"/>
                    </a:cubicBezTo>
                    <a:cubicBezTo>
                      <a:pt x="3382" y="29282"/>
                      <a:pt x="2785" y="29362"/>
                      <a:pt x="2209" y="29600"/>
                    </a:cubicBezTo>
                    <a:cubicBezTo>
                      <a:pt x="1811" y="29740"/>
                      <a:pt x="1453" y="29959"/>
                      <a:pt x="1194" y="30237"/>
                    </a:cubicBezTo>
                    <a:cubicBezTo>
                      <a:pt x="299" y="31132"/>
                      <a:pt x="1" y="32226"/>
                      <a:pt x="339" y="33281"/>
                    </a:cubicBezTo>
                    <a:cubicBezTo>
                      <a:pt x="756" y="34494"/>
                      <a:pt x="1711" y="35210"/>
                      <a:pt x="2945" y="35270"/>
                    </a:cubicBezTo>
                    <a:cubicBezTo>
                      <a:pt x="3183" y="35270"/>
                      <a:pt x="3422" y="35290"/>
                      <a:pt x="3641" y="35290"/>
                    </a:cubicBezTo>
                    <a:cubicBezTo>
                      <a:pt x="4078" y="35310"/>
                      <a:pt x="4536" y="35349"/>
                      <a:pt x="4994" y="35349"/>
                    </a:cubicBezTo>
                    <a:cubicBezTo>
                      <a:pt x="5312" y="35349"/>
                      <a:pt x="5610" y="35369"/>
                      <a:pt x="5869" y="35389"/>
                    </a:cubicBezTo>
                    <a:cubicBezTo>
                      <a:pt x="5471" y="35548"/>
                      <a:pt x="5113" y="35847"/>
                      <a:pt x="4894" y="36264"/>
                    </a:cubicBezTo>
                    <a:cubicBezTo>
                      <a:pt x="4596" y="36841"/>
                      <a:pt x="4437" y="37378"/>
                      <a:pt x="4397" y="37876"/>
                    </a:cubicBezTo>
                    <a:cubicBezTo>
                      <a:pt x="4397" y="38154"/>
                      <a:pt x="4377" y="38433"/>
                      <a:pt x="4377" y="38691"/>
                    </a:cubicBezTo>
                    <a:cubicBezTo>
                      <a:pt x="4098" y="38552"/>
                      <a:pt x="3800" y="38433"/>
                      <a:pt x="3482" y="38294"/>
                    </a:cubicBezTo>
                    <a:cubicBezTo>
                      <a:pt x="3223" y="38194"/>
                      <a:pt x="2965" y="38174"/>
                      <a:pt x="2766" y="38174"/>
                    </a:cubicBezTo>
                    <a:cubicBezTo>
                      <a:pt x="2109" y="38174"/>
                      <a:pt x="1612" y="38393"/>
                      <a:pt x="1373" y="38791"/>
                    </a:cubicBezTo>
                    <a:cubicBezTo>
                      <a:pt x="975" y="39427"/>
                      <a:pt x="1154" y="40183"/>
                      <a:pt x="1274" y="40581"/>
                    </a:cubicBezTo>
                    <a:cubicBezTo>
                      <a:pt x="1333" y="40959"/>
                      <a:pt x="1532" y="41238"/>
                      <a:pt x="1691" y="41457"/>
                    </a:cubicBezTo>
                    <a:cubicBezTo>
                      <a:pt x="1711" y="41516"/>
                      <a:pt x="1771" y="41556"/>
                      <a:pt x="1791" y="41616"/>
                    </a:cubicBezTo>
                    <a:cubicBezTo>
                      <a:pt x="1890" y="41775"/>
                      <a:pt x="1990" y="41954"/>
                      <a:pt x="2109" y="42133"/>
                    </a:cubicBezTo>
                    <a:lnTo>
                      <a:pt x="2228" y="42332"/>
                    </a:lnTo>
                    <a:cubicBezTo>
                      <a:pt x="2408" y="42610"/>
                      <a:pt x="2726" y="42769"/>
                      <a:pt x="3064" y="42769"/>
                    </a:cubicBezTo>
                    <a:lnTo>
                      <a:pt x="3064" y="42789"/>
                    </a:lnTo>
                    <a:lnTo>
                      <a:pt x="10384" y="42789"/>
                    </a:lnTo>
                    <a:cubicBezTo>
                      <a:pt x="10663" y="42789"/>
                      <a:pt x="10902" y="42690"/>
                      <a:pt x="11101" y="42491"/>
                    </a:cubicBezTo>
                    <a:cubicBezTo>
                      <a:pt x="11280" y="42292"/>
                      <a:pt x="11379" y="42053"/>
                      <a:pt x="11379" y="41775"/>
                    </a:cubicBezTo>
                    <a:lnTo>
                      <a:pt x="11359" y="41258"/>
                    </a:lnTo>
                    <a:cubicBezTo>
                      <a:pt x="11359" y="40860"/>
                      <a:pt x="11339" y="40482"/>
                      <a:pt x="11339" y="40084"/>
                    </a:cubicBezTo>
                    <a:cubicBezTo>
                      <a:pt x="11339" y="39845"/>
                      <a:pt x="11339" y="39606"/>
                      <a:pt x="11300" y="39368"/>
                    </a:cubicBezTo>
                    <a:cubicBezTo>
                      <a:pt x="11260" y="38890"/>
                      <a:pt x="11240" y="38413"/>
                      <a:pt x="11300" y="38055"/>
                    </a:cubicBezTo>
                    <a:cubicBezTo>
                      <a:pt x="11638" y="36304"/>
                      <a:pt x="12055" y="35071"/>
                      <a:pt x="12652" y="33997"/>
                    </a:cubicBezTo>
                    <a:cubicBezTo>
                      <a:pt x="13448" y="32584"/>
                      <a:pt x="14323" y="31132"/>
                      <a:pt x="15139" y="29740"/>
                    </a:cubicBezTo>
                    <a:cubicBezTo>
                      <a:pt x="15457" y="29163"/>
                      <a:pt x="15815" y="28626"/>
                      <a:pt x="16133" y="28049"/>
                    </a:cubicBezTo>
                    <a:cubicBezTo>
                      <a:pt x="16929" y="26716"/>
                      <a:pt x="17228" y="25522"/>
                      <a:pt x="17128" y="24289"/>
                    </a:cubicBezTo>
                    <a:cubicBezTo>
                      <a:pt x="16989" y="22678"/>
                      <a:pt x="15935" y="22101"/>
                      <a:pt x="15099" y="22101"/>
                    </a:cubicBezTo>
                    <a:cubicBezTo>
                      <a:pt x="14701" y="22101"/>
                      <a:pt x="14244" y="22200"/>
                      <a:pt x="13826" y="22459"/>
                    </a:cubicBezTo>
                    <a:cubicBezTo>
                      <a:pt x="13150" y="22837"/>
                      <a:pt x="12553" y="23354"/>
                      <a:pt x="12175" y="23732"/>
                    </a:cubicBezTo>
                    <a:cubicBezTo>
                      <a:pt x="11757" y="24130"/>
                      <a:pt x="11419" y="24548"/>
                      <a:pt x="11140" y="24985"/>
                    </a:cubicBezTo>
                    <a:lnTo>
                      <a:pt x="11140" y="20848"/>
                    </a:lnTo>
                    <a:cubicBezTo>
                      <a:pt x="11359" y="20828"/>
                      <a:pt x="11558" y="20828"/>
                      <a:pt x="11757" y="20768"/>
                    </a:cubicBezTo>
                    <a:cubicBezTo>
                      <a:pt x="12254" y="20649"/>
                      <a:pt x="12732" y="20509"/>
                      <a:pt x="13209" y="20370"/>
                    </a:cubicBezTo>
                    <a:cubicBezTo>
                      <a:pt x="13528" y="20271"/>
                      <a:pt x="13846" y="20171"/>
                      <a:pt x="14144" y="20092"/>
                    </a:cubicBezTo>
                    <a:cubicBezTo>
                      <a:pt x="15139" y="19853"/>
                      <a:pt x="15656" y="19057"/>
                      <a:pt x="15497" y="18083"/>
                    </a:cubicBezTo>
                    <a:cubicBezTo>
                      <a:pt x="15457" y="18003"/>
                      <a:pt x="15437" y="17904"/>
                      <a:pt x="15417" y="17824"/>
                    </a:cubicBezTo>
                    <a:lnTo>
                      <a:pt x="15557" y="17724"/>
                    </a:lnTo>
                    <a:lnTo>
                      <a:pt x="15716" y="17585"/>
                    </a:lnTo>
                    <a:cubicBezTo>
                      <a:pt x="15855" y="17386"/>
                      <a:pt x="16034" y="17207"/>
                      <a:pt x="16213" y="17008"/>
                    </a:cubicBezTo>
                    <a:cubicBezTo>
                      <a:pt x="16611" y="16571"/>
                      <a:pt x="17009" y="16113"/>
                      <a:pt x="17387" y="15616"/>
                    </a:cubicBezTo>
                    <a:cubicBezTo>
                      <a:pt x="18501" y="14104"/>
                      <a:pt x="19197" y="12254"/>
                      <a:pt x="19416" y="10145"/>
                    </a:cubicBezTo>
                    <a:cubicBezTo>
                      <a:pt x="19436" y="9747"/>
                      <a:pt x="19436" y="9350"/>
                      <a:pt x="19436" y="8952"/>
                    </a:cubicBezTo>
                    <a:cubicBezTo>
                      <a:pt x="19436" y="8653"/>
                      <a:pt x="19436" y="8395"/>
                      <a:pt x="19475" y="8116"/>
                    </a:cubicBezTo>
                    <a:cubicBezTo>
                      <a:pt x="19615" y="6127"/>
                      <a:pt x="19396" y="4237"/>
                      <a:pt x="19137" y="2328"/>
                    </a:cubicBezTo>
                    <a:cubicBezTo>
                      <a:pt x="18958" y="855"/>
                      <a:pt x="17864" y="696"/>
                      <a:pt x="17426" y="696"/>
                    </a:cubicBezTo>
                    <a:cubicBezTo>
                      <a:pt x="17307" y="696"/>
                      <a:pt x="17208" y="696"/>
                      <a:pt x="17068" y="736"/>
                    </a:cubicBezTo>
                    <a:cubicBezTo>
                      <a:pt x="16034" y="855"/>
                      <a:pt x="15278" y="1373"/>
                      <a:pt x="14741" y="1950"/>
                    </a:cubicBezTo>
                    <a:cubicBezTo>
                      <a:pt x="14522" y="1472"/>
                      <a:pt x="14224" y="1054"/>
                      <a:pt x="13886" y="657"/>
                    </a:cubicBezTo>
                    <a:cubicBezTo>
                      <a:pt x="13587" y="279"/>
                      <a:pt x="13070" y="60"/>
                      <a:pt x="12593" y="60"/>
                    </a:cubicBezTo>
                    <a:cubicBezTo>
                      <a:pt x="12513" y="60"/>
                      <a:pt x="12394" y="60"/>
                      <a:pt x="12294" y="80"/>
                    </a:cubicBezTo>
                    <a:cubicBezTo>
                      <a:pt x="11956" y="159"/>
                      <a:pt x="11359" y="338"/>
                      <a:pt x="10941" y="836"/>
                    </a:cubicBezTo>
                    <a:cubicBezTo>
                      <a:pt x="10603" y="1194"/>
                      <a:pt x="10285" y="1591"/>
                      <a:pt x="9987" y="1989"/>
                    </a:cubicBezTo>
                    <a:cubicBezTo>
                      <a:pt x="9947" y="1830"/>
                      <a:pt x="9867" y="1671"/>
                      <a:pt x="9788" y="1492"/>
                    </a:cubicBezTo>
                    <a:cubicBezTo>
                      <a:pt x="9390" y="577"/>
                      <a:pt x="8614" y="0"/>
                      <a:pt x="7779"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604;p51">
                <a:extLst>
                  <a:ext uri="{FF2B5EF4-FFF2-40B4-BE49-F238E27FC236}">
                    <a16:creationId xmlns:a16="http://schemas.microsoft.com/office/drawing/2014/main" id="{3DE5D37B-829D-5C87-2B50-FF57D2378F14}"/>
                  </a:ext>
                </a:extLst>
              </p:cNvPr>
              <p:cNvSpPr/>
              <p:nvPr/>
            </p:nvSpPr>
            <p:spPr>
              <a:xfrm>
                <a:off x="1593350" y="4436575"/>
                <a:ext cx="379475" cy="696250"/>
              </a:xfrm>
              <a:custGeom>
                <a:avLst/>
                <a:gdLst/>
                <a:ahLst/>
                <a:cxnLst/>
                <a:rect l="l" t="t" r="r" b="b"/>
                <a:pathLst>
                  <a:path w="15179" h="27850" extrusionOk="0">
                    <a:moveTo>
                      <a:pt x="3561" y="6465"/>
                    </a:moveTo>
                    <a:cubicBezTo>
                      <a:pt x="3740" y="6644"/>
                      <a:pt x="3939" y="6823"/>
                      <a:pt x="4019" y="7022"/>
                    </a:cubicBezTo>
                    <a:cubicBezTo>
                      <a:pt x="4038" y="7099"/>
                      <a:pt x="3777" y="7401"/>
                      <a:pt x="3670" y="7401"/>
                    </a:cubicBezTo>
                    <a:cubicBezTo>
                      <a:pt x="3667" y="7401"/>
                      <a:pt x="3664" y="7401"/>
                      <a:pt x="3661" y="7400"/>
                    </a:cubicBezTo>
                    <a:cubicBezTo>
                      <a:pt x="3482" y="7360"/>
                      <a:pt x="3323" y="7161"/>
                      <a:pt x="3064" y="6962"/>
                    </a:cubicBezTo>
                    <a:cubicBezTo>
                      <a:pt x="3323" y="6744"/>
                      <a:pt x="3442" y="6604"/>
                      <a:pt x="3561" y="6465"/>
                    </a:cubicBezTo>
                    <a:close/>
                    <a:moveTo>
                      <a:pt x="3760" y="8852"/>
                    </a:moveTo>
                    <a:cubicBezTo>
                      <a:pt x="3959" y="9111"/>
                      <a:pt x="4198" y="9250"/>
                      <a:pt x="4178" y="9350"/>
                    </a:cubicBezTo>
                    <a:cubicBezTo>
                      <a:pt x="4138" y="9529"/>
                      <a:pt x="3939" y="9668"/>
                      <a:pt x="3820" y="9827"/>
                    </a:cubicBezTo>
                    <a:cubicBezTo>
                      <a:pt x="3661" y="9708"/>
                      <a:pt x="3442" y="9608"/>
                      <a:pt x="3422" y="9449"/>
                    </a:cubicBezTo>
                    <a:cubicBezTo>
                      <a:pt x="3382" y="9310"/>
                      <a:pt x="3581" y="9131"/>
                      <a:pt x="3760" y="8852"/>
                    </a:cubicBezTo>
                    <a:close/>
                    <a:moveTo>
                      <a:pt x="3064" y="7500"/>
                    </a:moveTo>
                    <a:cubicBezTo>
                      <a:pt x="4357" y="7798"/>
                      <a:pt x="5610" y="7917"/>
                      <a:pt x="6505" y="8832"/>
                    </a:cubicBezTo>
                    <a:cubicBezTo>
                      <a:pt x="7003" y="9350"/>
                      <a:pt x="7520" y="9827"/>
                      <a:pt x="7997" y="10344"/>
                    </a:cubicBezTo>
                    <a:cubicBezTo>
                      <a:pt x="8216" y="10623"/>
                      <a:pt x="8395" y="10981"/>
                      <a:pt x="8495" y="11299"/>
                    </a:cubicBezTo>
                    <a:cubicBezTo>
                      <a:pt x="8534" y="11438"/>
                      <a:pt x="8335" y="11637"/>
                      <a:pt x="8256" y="11836"/>
                    </a:cubicBezTo>
                    <a:cubicBezTo>
                      <a:pt x="8097" y="11777"/>
                      <a:pt x="7798" y="11717"/>
                      <a:pt x="7739" y="11597"/>
                    </a:cubicBezTo>
                    <a:cubicBezTo>
                      <a:pt x="7341" y="10404"/>
                      <a:pt x="6346" y="9708"/>
                      <a:pt x="5411" y="9051"/>
                    </a:cubicBezTo>
                    <a:cubicBezTo>
                      <a:pt x="4934" y="8713"/>
                      <a:pt x="4257" y="8633"/>
                      <a:pt x="3661" y="8435"/>
                    </a:cubicBezTo>
                    <a:cubicBezTo>
                      <a:pt x="3462" y="8355"/>
                      <a:pt x="3183" y="8415"/>
                      <a:pt x="3044" y="8295"/>
                    </a:cubicBezTo>
                    <a:cubicBezTo>
                      <a:pt x="2885" y="8196"/>
                      <a:pt x="2785" y="7957"/>
                      <a:pt x="2766" y="7758"/>
                    </a:cubicBezTo>
                    <a:cubicBezTo>
                      <a:pt x="2746" y="7679"/>
                      <a:pt x="2964" y="7559"/>
                      <a:pt x="3064" y="7500"/>
                    </a:cubicBezTo>
                    <a:close/>
                    <a:moveTo>
                      <a:pt x="13571" y="12566"/>
                    </a:moveTo>
                    <a:cubicBezTo>
                      <a:pt x="13584" y="12566"/>
                      <a:pt x="13596" y="12568"/>
                      <a:pt x="13607" y="12572"/>
                    </a:cubicBezTo>
                    <a:cubicBezTo>
                      <a:pt x="13766" y="12612"/>
                      <a:pt x="13985" y="12831"/>
                      <a:pt x="13965" y="12910"/>
                    </a:cubicBezTo>
                    <a:cubicBezTo>
                      <a:pt x="13886" y="13129"/>
                      <a:pt x="13707" y="13308"/>
                      <a:pt x="13587" y="13507"/>
                    </a:cubicBezTo>
                    <a:cubicBezTo>
                      <a:pt x="13488" y="13487"/>
                      <a:pt x="13408" y="13467"/>
                      <a:pt x="13309" y="13428"/>
                    </a:cubicBezTo>
                    <a:cubicBezTo>
                      <a:pt x="13269" y="13229"/>
                      <a:pt x="13189" y="13010"/>
                      <a:pt x="13269" y="12811"/>
                    </a:cubicBezTo>
                    <a:cubicBezTo>
                      <a:pt x="13269" y="12704"/>
                      <a:pt x="13459" y="12566"/>
                      <a:pt x="13571" y="12566"/>
                    </a:cubicBezTo>
                    <a:close/>
                    <a:moveTo>
                      <a:pt x="7540" y="0"/>
                    </a:moveTo>
                    <a:cubicBezTo>
                      <a:pt x="7142" y="159"/>
                      <a:pt x="6923" y="477"/>
                      <a:pt x="6943" y="875"/>
                    </a:cubicBezTo>
                    <a:cubicBezTo>
                      <a:pt x="6963" y="1452"/>
                      <a:pt x="7062" y="2049"/>
                      <a:pt x="7082" y="2626"/>
                    </a:cubicBezTo>
                    <a:cubicBezTo>
                      <a:pt x="7122" y="2825"/>
                      <a:pt x="7341" y="3083"/>
                      <a:pt x="6943" y="3183"/>
                    </a:cubicBezTo>
                    <a:cubicBezTo>
                      <a:pt x="6923" y="3143"/>
                      <a:pt x="6863" y="3123"/>
                      <a:pt x="6844" y="3083"/>
                    </a:cubicBezTo>
                    <a:lnTo>
                      <a:pt x="6844" y="3123"/>
                    </a:lnTo>
                    <a:cubicBezTo>
                      <a:pt x="6525" y="3024"/>
                      <a:pt x="6167" y="2884"/>
                      <a:pt x="5849" y="2785"/>
                    </a:cubicBezTo>
                    <a:cubicBezTo>
                      <a:pt x="5471" y="2686"/>
                      <a:pt x="5093" y="2566"/>
                      <a:pt x="4735" y="2546"/>
                    </a:cubicBezTo>
                    <a:cubicBezTo>
                      <a:pt x="4694" y="2544"/>
                      <a:pt x="4653" y="2542"/>
                      <a:pt x="4611" y="2542"/>
                    </a:cubicBezTo>
                    <a:cubicBezTo>
                      <a:pt x="4345" y="2542"/>
                      <a:pt x="4058" y="2592"/>
                      <a:pt x="3800" y="2626"/>
                    </a:cubicBezTo>
                    <a:cubicBezTo>
                      <a:pt x="3402" y="3183"/>
                      <a:pt x="3462" y="3959"/>
                      <a:pt x="3959" y="4217"/>
                    </a:cubicBezTo>
                    <a:cubicBezTo>
                      <a:pt x="5192" y="4814"/>
                      <a:pt x="6446" y="5351"/>
                      <a:pt x="7838" y="5510"/>
                    </a:cubicBezTo>
                    <a:cubicBezTo>
                      <a:pt x="8156" y="5530"/>
                      <a:pt x="8256" y="5669"/>
                      <a:pt x="8256" y="5968"/>
                    </a:cubicBezTo>
                    <a:cubicBezTo>
                      <a:pt x="8276" y="6803"/>
                      <a:pt x="8316" y="7639"/>
                      <a:pt x="8335" y="8454"/>
                    </a:cubicBezTo>
                    <a:lnTo>
                      <a:pt x="8335" y="9787"/>
                    </a:lnTo>
                    <a:cubicBezTo>
                      <a:pt x="8236" y="9648"/>
                      <a:pt x="8216" y="9628"/>
                      <a:pt x="8176" y="9608"/>
                    </a:cubicBezTo>
                    <a:cubicBezTo>
                      <a:pt x="8117" y="9489"/>
                      <a:pt x="8057" y="9330"/>
                      <a:pt x="7977" y="9210"/>
                    </a:cubicBezTo>
                    <a:cubicBezTo>
                      <a:pt x="7182" y="7539"/>
                      <a:pt x="5869" y="6445"/>
                      <a:pt x="4098" y="5848"/>
                    </a:cubicBezTo>
                    <a:cubicBezTo>
                      <a:pt x="3849" y="5768"/>
                      <a:pt x="3590" y="5729"/>
                      <a:pt x="3331" y="5729"/>
                    </a:cubicBezTo>
                    <a:cubicBezTo>
                      <a:pt x="2246" y="5729"/>
                      <a:pt x="1158" y="6415"/>
                      <a:pt x="756" y="7619"/>
                    </a:cubicBezTo>
                    <a:cubicBezTo>
                      <a:pt x="557" y="8156"/>
                      <a:pt x="577" y="8693"/>
                      <a:pt x="916" y="9210"/>
                    </a:cubicBezTo>
                    <a:cubicBezTo>
                      <a:pt x="1274" y="9708"/>
                      <a:pt x="1751" y="10006"/>
                      <a:pt x="2308" y="10185"/>
                    </a:cubicBezTo>
                    <a:cubicBezTo>
                      <a:pt x="3402" y="10503"/>
                      <a:pt x="4536" y="10802"/>
                      <a:pt x="5650" y="11120"/>
                    </a:cubicBezTo>
                    <a:cubicBezTo>
                      <a:pt x="6744" y="11438"/>
                      <a:pt x="7520" y="12234"/>
                      <a:pt x="8176" y="13070"/>
                    </a:cubicBezTo>
                    <a:cubicBezTo>
                      <a:pt x="8455" y="13428"/>
                      <a:pt x="8256" y="14184"/>
                      <a:pt x="8256" y="14741"/>
                    </a:cubicBezTo>
                    <a:cubicBezTo>
                      <a:pt x="8256" y="16471"/>
                      <a:pt x="8256" y="18182"/>
                      <a:pt x="8236" y="19893"/>
                    </a:cubicBezTo>
                    <a:cubicBezTo>
                      <a:pt x="8236" y="20052"/>
                      <a:pt x="8176" y="20191"/>
                      <a:pt x="8137" y="20350"/>
                    </a:cubicBezTo>
                    <a:lnTo>
                      <a:pt x="8515" y="21245"/>
                    </a:lnTo>
                    <a:lnTo>
                      <a:pt x="8614" y="21245"/>
                    </a:lnTo>
                    <a:cubicBezTo>
                      <a:pt x="8654" y="20947"/>
                      <a:pt x="8674" y="20669"/>
                      <a:pt x="8753" y="20390"/>
                    </a:cubicBezTo>
                    <a:cubicBezTo>
                      <a:pt x="9012" y="19594"/>
                      <a:pt x="9231" y="18799"/>
                      <a:pt x="9529" y="18043"/>
                    </a:cubicBezTo>
                    <a:cubicBezTo>
                      <a:pt x="9907" y="17008"/>
                      <a:pt x="10265" y="16014"/>
                      <a:pt x="10742" y="15059"/>
                    </a:cubicBezTo>
                    <a:cubicBezTo>
                      <a:pt x="11140" y="14263"/>
                      <a:pt x="11638" y="13487"/>
                      <a:pt x="12115" y="12711"/>
                    </a:cubicBezTo>
                    <a:cubicBezTo>
                      <a:pt x="12195" y="12612"/>
                      <a:pt x="12413" y="12592"/>
                      <a:pt x="12553" y="12532"/>
                    </a:cubicBezTo>
                    <a:cubicBezTo>
                      <a:pt x="12612" y="12731"/>
                      <a:pt x="12692" y="12910"/>
                      <a:pt x="12692" y="13089"/>
                    </a:cubicBezTo>
                    <a:cubicBezTo>
                      <a:pt x="12692" y="13189"/>
                      <a:pt x="12593" y="13288"/>
                      <a:pt x="12533" y="13388"/>
                    </a:cubicBezTo>
                    <a:cubicBezTo>
                      <a:pt x="11757" y="15079"/>
                      <a:pt x="10961" y="16770"/>
                      <a:pt x="10245" y="18480"/>
                    </a:cubicBezTo>
                    <a:cubicBezTo>
                      <a:pt x="9927" y="19256"/>
                      <a:pt x="9728" y="20092"/>
                      <a:pt x="9509" y="20927"/>
                    </a:cubicBezTo>
                    <a:cubicBezTo>
                      <a:pt x="9370" y="21345"/>
                      <a:pt x="9410" y="21783"/>
                      <a:pt x="9330" y="22240"/>
                    </a:cubicBezTo>
                    <a:cubicBezTo>
                      <a:pt x="9270" y="22439"/>
                      <a:pt x="9211" y="22658"/>
                      <a:pt x="9072" y="22797"/>
                    </a:cubicBezTo>
                    <a:cubicBezTo>
                      <a:pt x="8993" y="22899"/>
                      <a:pt x="8898" y="22946"/>
                      <a:pt x="8812" y="22946"/>
                    </a:cubicBezTo>
                    <a:cubicBezTo>
                      <a:pt x="8680" y="22946"/>
                      <a:pt x="8566" y="22838"/>
                      <a:pt x="8554" y="22658"/>
                    </a:cubicBezTo>
                    <a:cubicBezTo>
                      <a:pt x="8534" y="22300"/>
                      <a:pt x="8515" y="22061"/>
                      <a:pt x="8077" y="22001"/>
                    </a:cubicBezTo>
                    <a:cubicBezTo>
                      <a:pt x="7938" y="21982"/>
                      <a:pt x="7778" y="21703"/>
                      <a:pt x="7719" y="21504"/>
                    </a:cubicBezTo>
                    <a:cubicBezTo>
                      <a:pt x="7361" y="20509"/>
                      <a:pt x="6625" y="19913"/>
                      <a:pt x="5749" y="19455"/>
                    </a:cubicBezTo>
                    <a:cubicBezTo>
                      <a:pt x="4704" y="18872"/>
                      <a:pt x="3599" y="18555"/>
                      <a:pt x="2422" y="18555"/>
                    </a:cubicBezTo>
                    <a:cubicBezTo>
                      <a:pt x="2233" y="18555"/>
                      <a:pt x="2043" y="18563"/>
                      <a:pt x="1850" y="18580"/>
                    </a:cubicBezTo>
                    <a:cubicBezTo>
                      <a:pt x="1671" y="18580"/>
                      <a:pt x="1473" y="18401"/>
                      <a:pt x="1293" y="18321"/>
                    </a:cubicBezTo>
                    <a:cubicBezTo>
                      <a:pt x="1453" y="18162"/>
                      <a:pt x="1612" y="17864"/>
                      <a:pt x="1771" y="17864"/>
                    </a:cubicBezTo>
                    <a:cubicBezTo>
                      <a:pt x="2587" y="17864"/>
                      <a:pt x="3442" y="17864"/>
                      <a:pt x="4238" y="18003"/>
                    </a:cubicBezTo>
                    <a:cubicBezTo>
                      <a:pt x="5371" y="18202"/>
                      <a:pt x="6386" y="18759"/>
                      <a:pt x="7341" y="19455"/>
                    </a:cubicBezTo>
                    <a:lnTo>
                      <a:pt x="7719" y="19674"/>
                    </a:lnTo>
                    <a:cubicBezTo>
                      <a:pt x="7142" y="18460"/>
                      <a:pt x="6227" y="17565"/>
                      <a:pt x="5053" y="16909"/>
                    </a:cubicBezTo>
                    <a:cubicBezTo>
                      <a:pt x="4350" y="16533"/>
                      <a:pt x="3647" y="16327"/>
                      <a:pt x="2926" y="16327"/>
                    </a:cubicBezTo>
                    <a:cubicBezTo>
                      <a:pt x="2464" y="16327"/>
                      <a:pt x="1994" y="16412"/>
                      <a:pt x="1512" y="16591"/>
                    </a:cubicBezTo>
                    <a:cubicBezTo>
                      <a:pt x="1293" y="16690"/>
                      <a:pt x="1055" y="16829"/>
                      <a:pt x="876" y="17008"/>
                    </a:cubicBezTo>
                    <a:cubicBezTo>
                      <a:pt x="299" y="17585"/>
                      <a:pt x="0" y="18281"/>
                      <a:pt x="259" y="19057"/>
                    </a:cubicBezTo>
                    <a:cubicBezTo>
                      <a:pt x="498" y="19793"/>
                      <a:pt x="1075" y="20330"/>
                      <a:pt x="1950" y="20350"/>
                    </a:cubicBezTo>
                    <a:cubicBezTo>
                      <a:pt x="2646" y="20370"/>
                      <a:pt x="3323" y="20430"/>
                      <a:pt x="3979" y="20430"/>
                    </a:cubicBezTo>
                    <a:cubicBezTo>
                      <a:pt x="4914" y="20430"/>
                      <a:pt x="5829" y="20529"/>
                      <a:pt x="6565" y="21066"/>
                    </a:cubicBezTo>
                    <a:cubicBezTo>
                      <a:pt x="7719" y="21882"/>
                      <a:pt x="8216" y="23076"/>
                      <a:pt x="8335" y="24468"/>
                    </a:cubicBezTo>
                    <a:cubicBezTo>
                      <a:pt x="8932" y="24946"/>
                      <a:pt x="8813" y="25622"/>
                      <a:pt x="8813" y="26239"/>
                    </a:cubicBezTo>
                    <a:cubicBezTo>
                      <a:pt x="8833" y="26796"/>
                      <a:pt x="8753" y="27313"/>
                      <a:pt x="8733" y="27850"/>
                    </a:cubicBezTo>
                    <a:lnTo>
                      <a:pt x="9330" y="27850"/>
                    </a:lnTo>
                    <a:cubicBezTo>
                      <a:pt x="9310" y="27293"/>
                      <a:pt x="9290" y="26736"/>
                      <a:pt x="9290" y="26159"/>
                    </a:cubicBezTo>
                    <a:cubicBezTo>
                      <a:pt x="9290" y="25443"/>
                      <a:pt x="9151" y="24667"/>
                      <a:pt x="9290" y="23951"/>
                    </a:cubicBezTo>
                    <a:cubicBezTo>
                      <a:pt x="9549" y="22439"/>
                      <a:pt x="9947" y="20947"/>
                      <a:pt x="10723" y="19594"/>
                    </a:cubicBezTo>
                    <a:cubicBezTo>
                      <a:pt x="11876" y="17585"/>
                      <a:pt x="13070" y="15616"/>
                      <a:pt x="14224" y="13627"/>
                    </a:cubicBezTo>
                    <a:cubicBezTo>
                      <a:pt x="14801" y="12672"/>
                      <a:pt x="15179" y="11617"/>
                      <a:pt x="15079" y="10484"/>
                    </a:cubicBezTo>
                    <a:cubicBezTo>
                      <a:pt x="15008" y="9650"/>
                      <a:pt x="14627" y="9198"/>
                      <a:pt x="14041" y="9198"/>
                    </a:cubicBezTo>
                    <a:cubicBezTo>
                      <a:pt x="13802" y="9198"/>
                      <a:pt x="13529" y="9273"/>
                      <a:pt x="13229" y="9429"/>
                    </a:cubicBezTo>
                    <a:cubicBezTo>
                      <a:pt x="12712" y="9728"/>
                      <a:pt x="12234" y="10125"/>
                      <a:pt x="11797" y="10543"/>
                    </a:cubicBezTo>
                    <a:cubicBezTo>
                      <a:pt x="10623" y="11677"/>
                      <a:pt x="10126" y="13189"/>
                      <a:pt x="9648" y="14681"/>
                    </a:cubicBezTo>
                    <a:cubicBezTo>
                      <a:pt x="9430" y="15377"/>
                      <a:pt x="9310" y="16093"/>
                      <a:pt x="9131" y="16809"/>
                    </a:cubicBezTo>
                    <a:cubicBezTo>
                      <a:pt x="9111" y="16789"/>
                      <a:pt x="9111" y="16789"/>
                      <a:pt x="9091" y="16789"/>
                    </a:cubicBezTo>
                    <a:lnTo>
                      <a:pt x="9091" y="5928"/>
                    </a:lnTo>
                    <a:cubicBezTo>
                      <a:pt x="9397" y="5928"/>
                      <a:pt x="9688" y="5958"/>
                      <a:pt x="9974" y="5958"/>
                    </a:cubicBezTo>
                    <a:cubicBezTo>
                      <a:pt x="10152" y="5958"/>
                      <a:pt x="10328" y="5946"/>
                      <a:pt x="10504" y="5908"/>
                    </a:cubicBezTo>
                    <a:cubicBezTo>
                      <a:pt x="11299" y="5729"/>
                      <a:pt x="12036" y="5451"/>
                      <a:pt x="12831" y="5252"/>
                    </a:cubicBezTo>
                    <a:cubicBezTo>
                      <a:pt x="13309" y="5132"/>
                      <a:pt x="13508" y="4834"/>
                      <a:pt x="13428" y="4376"/>
                    </a:cubicBezTo>
                    <a:cubicBezTo>
                      <a:pt x="13388" y="4138"/>
                      <a:pt x="13189" y="3919"/>
                      <a:pt x="13070" y="3660"/>
                    </a:cubicBezTo>
                    <a:cubicBezTo>
                      <a:pt x="12829" y="3511"/>
                      <a:pt x="12587" y="3458"/>
                      <a:pt x="12344" y="3458"/>
                    </a:cubicBezTo>
                    <a:cubicBezTo>
                      <a:pt x="11906" y="3458"/>
                      <a:pt x="11462" y="3630"/>
                      <a:pt x="11001" y="3720"/>
                    </a:cubicBezTo>
                    <a:cubicBezTo>
                      <a:pt x="11319" y="3183"/>
                      <a:pt x="11598" y="2725"/>
                      <a:pt x="11856" y="2268"/>
                    </a:cubicBezTo>
                    <a:cubicBezTo>
                      <a:pt x="12115" y="1850"/>
                      <a:pt x="12234" y="1393"/>
                      <a:pt x="12016" y="935"/>
                    </a:cubicBezTo>
                    <a:cubicBezTo>
                      <a:pt x="11757" y="836"/>
                      <a:pt x="11498" y="736"/>
                      <a:pt x="11240" y="637"/>
                    </a:cubicBezTo>
                    <a:cubicBezTo>
                      <a:pt x="10603" y="836"/>
                      <a:pt x="10325" y="1432"/>
                      <a:pt x="9947" y="1930"/>
                    </a:cubicBezTo>
                    <a:cubicBezTo>
                      <a:pt x="9728" y="2228"/>
                      <a:pt x="9569" y="2546"/>
                      <a:pt x="9350" y="2924"/>
                    </a:cubicBezTo>
                    <a:cubicBezTo>
                      <a:pt x="9211" y="2427"/>
                      <a:pt x="9072" y="1930"/>
                      <a:pt x="8952" y="1432"/>
                    </a:cubicBezTo>
                    <a:cubicBezTo>
                      <a:pt x="8813" y="935"/>
                      <a:pt x="8813" y="358"/>
                      <a:pt x="8236" y="100"/>
                    </a:cubicBezTo>
                    <a:cubicBezTo>
                      <a:pt x="8017" y="80"/>
                      <a:pt x="7759" y="40"/>
                      <a:pt x="754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605;p51">
                <a:extLst>
                  <a:ext uri="{FF2B5EF4-FFF2-40B4-BE49-F238E27FC236}">
                    <a16:creationId xmlns:a16="http://schemas.microsoft.com/office/drawing/2014/main" id="{B6DD7D9F-DEC1-9105-8ACF-3450BCA1BAC1}"/>
                  </a:ext>
                </a:extLst>
              </p:cNvPr>
              <p:cNvSpPr/>
              <p:nvPr/>
            </p:nvSpPr>
            <p:spPr>
              <a:xfrm>
                <a:off x="1619700" y="4996800"/>
                <a:ext cx="196975" cy="137025"/>
              </a:xfrm>
              <a:custGeom>
                <a:avLst/>
                <a:gdLst/>
                <a:ahLst/>
                <a:cxnLst/>
                <a:rect l="l" t="t" r="r" b="b"/>
                <a:pathLst>
                  <a:path w="7879" h="5481" extrusionOk="0">
                    <a:moveTo>
                      <a:pt x="4296" y="0"/>
                    </a:moveTo>
                    <a:cubicBezTo>
                      <a:pt x="4091" y="0"/>
                      <a:pt x="3887" y="134"/>
                      <a:pt x="3760" y="408"/>
                    </a:cubicBezTo>
                    <a:cubicBezTo>
                      <a:pt x="3562" y="766"/>
                      <a:pt x="3383" y="1224"/>
                      <a:pt x="3363" y="1641"/>
                    </a:cubicBezTo>
                    <a:cubicBezTo>
                      <a:pt x="3283" y="2437"/>
                      <a:pt x="3323" y="3253"/>
                      <a:pt x="3323" y="4188"/>
                    </a:cubicBezTo>
                    <a:cubicBezTo>
                      <a:pt x="3124" y="4009"/>
                      <a:pt x="3005" y="3889"/>
                      <a:pt x="2885" y="3810"/>
                    </a:cubicBezTo>
                    <a:cubicBezTo>
                      <a:pt x="2288" y="3491"/>
                      <a:pt x="1712" y="3133"/>
                      <a:pt x="1095" y="2914"/>
                    </a:cubicBezTo>
                    <a:cubicBezTo>
                      <a:pt x="978" y="2876"/>
                      <a:pt x="822" y="2855"/>
                      <a:pt x="669" y="2855"/>
                    </a:cubicBezTo>
                    <a:cubicBezTo>
                      <a:pt x="431" y="2855"/>
                      <a:pt x="201" y="2905"/>
                      <a:pt x="140" y="3014"/>
                    </a:cubicBezTo>
                    <a:cubicBezTo>
                      <a:pt x="1" y="3253"/>
                      <a:pt x="100" y="3710"/>
                      <a:pt x="160" y="4028"/>
                    </a:cubicBezTo>
                    <a:cubicBezTo>
                      <a:pt x="220" y="4307"/>
                      <a:pt x="419" y="4526"/>
                      <a:pt x="558" y="4784"/>
                    </a:cubicBezTo>
                    <a:cubicBezTo>
                      <a:pt x="717" y="5023"/>
                      <a:pt x="876" y="5242"/>
                      <a:pt x="1015" y="5481"/>
                    </a:cubicBezTo>
                    <a:lnTo>
                      <a:pt x="7679" y="5481"/>
                    </a:lnTo>
                    <a:cubicBezTo>
                      <a:pt x="7699" y="4924"/>
                      <a:pt x="7759" y="4387"/>
                      <a:pt x="7759" y="3849"/>
                    </a:cubicBezTo>
                    <a:cubicBezTo>
                      <a:pt x="7759" y="3233"/>
                      <a:pt x="7878" y="2556"/>
                      <a:pt x="7281" y="2099"/>
                    </a:cubicBezTo>
                    <a:cubicBezTo>
                      <a:pt x="6446" y="2198"/>
                      <a:pt x="6307" y="3054"/>
                      <a:pt x="5849" y="3591"/>
                    </a:cubicBezTo>
                    <a:cubicBezTo>
                      <a:pt x="5750" y="3153"/>
                      <a:pt x="5650" y="2815"/>
                      <a:pt x="5551" y="2457"/>
                    </a:cubicBezTo>
                    <a:cubicBezTo>
                      <a:pt x="5312" y="1800"/>
                      <a:pt x="5113" y="1064"/>
                      <a:pt x="4855" y="428"/>
                    </a:cubicBezTo>
                    <a:cubicBezTo>
                      <a:pt x="4723" y="144"/>
                      <a:pt x="4509" y="0"/>
                      <a:pt x="429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606;p51">
                <a:extLst>
                  <a:ext uri="{FF2B5EF4-FFF2-40B4-BE49-F238E27FC236}">
                    <a16:creationId xmlns:a16="http://schemas.microsoft.com/office/drawing/2014/main" id="{AB2F0461-B2D5-EA80-FFB1-D4B76BD348E1}"/>
                  </a:ext>
                </a:extLst>
              </p:cNvPr>
              <p:cNvSpPr/>
              <p:nvPr/>
            </p:nvSpPr>
            <p:spPr>
              <a:xfrm>
                <a:off x="1592350" y="4125625"/>
                <a:ext cx="146750" cy="379600"/>
              </a:xfrm>
              <a:custGeom>
                <a:avLst/>
                <a:gdLst/>
                <a:ahLst/>
                <a:cxnLst/>
                <a:rect l="l" t="t" r="r" b="b"/>
                <a:pathLst>
                  <a:path w="5870" h="15184" extrusionOk="0">
                    <a:moveTo>
                      <a:pt x="923" y="0"/>
                    </a:moveTo>
                    <a:cubicBezTo>
                      <a:pt x="649" y="0"/>
                      <a:pt x="451" y="225"/>
                      <a:pt x="339" y="662"/>
                    </a:cubicBezTo>
                    <a:cubicBezTo>
                      <a:pt x="1" y="2233"/>
                      <a:pt x="1" y="3785"/>
                      <a:pt x="100" y="5376"/>
                    </a:cubicBezTo>
                    <a:cubicBezTo>
                      <a:pt x="200" y="7047"/>
                      <a:pt x="399" y="8718"/>
                      <a:pt x="896" y="10310"/>
                    </a:cubicBezTo>
                    <a:cubicBezTo>
                      <a:pt x="1333" y="11722"/>
                      <a:pt x="1871" y="13114"/>
                      <a:pt x="3004" y="14169"/>
                    </a:cubicBezTo>
                    <a:cubicBezTo>
                      <a:pt x="3303" y="14407"/>
                      <a:pt x="3561" y="14706"/>
                      <a:pt x="3820" y="15004"/>
                    </a:cubicBezTo>
                    <a:cubicBezTo>
                      <a:pt x="4086" y="14986"/>
                      <a:pt x="4383" y="14921"/>
                      <a:pt x="4642" y="14921"/>
                    </a:cubicBezTo>
                    <a:cubicBezTo>
                      <a:pt x="4673" y="14921"/>
                      <a:pt x="4705" y="14922"/>
                      <a:pt x="4735" y="14925"/>
                    </a:cubicBezTo>
                    <a:cubicBezTo>
                      <a:pt x="5113" y="14984"/>
                      <a:pt x="5491" y="15104"/>
                      <a:pt x="5869" y="15183"/>
                    </a:cubicBezTo>
                    <a:cubicBezTo>
                      <a:pt x="4954" y="13632"/>
                      <a:pt x="4278" y="12000"/>
                      <a:pt x="4019" y="10210"/>
                    </a:cubicBezTo>
                    <a:cubicBezTo>
                      <a:pt x="3920" y="9335"/>
                      <a:pt x="3681" y="8459"/>
                      <a:pt x="3601" y="7564"/>
                    </a:cubicBezTo>
                    <a:cubicBezTo>
                      <a:pt x="3502" y="6271"/>
                      <a:pt x="3482" y="5018"/>
                      <a:pt x="3462" y="3725"/>
                    </a:cubicBezTo>
                    <a:cubicBezTo>
                      <a:pt x="3462" y="3526"/>
                      <a:pt x="3581" y="3287"/>
                      <a:pt x="3661" y="3069"/>
                    </a:cubicBezTo>
                    <a:cubicBezTo>
                      <a:pt x="3581" y="2949"/>
                      <a:pt x="3522" y="2850"/>
                      <a:pt x="3462" y="2730"/>
                    </a:cubicBezTo>
                    <a:cubicBezTo>
                      <a:pt x="2925" y="1776"/>
                      <a:pt x="2388" y="880"/>
                      <a:pt x="1493" y="244"/>
                    </a:cubicBezTo>
                    <a:cubicBezTo>
                      <a:pt x="1277" y="80"/>
                      <a:pt x="1087" y="0"/>
                      <a:pt x="92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607;p51">
                <a:extLst>
                  <a:ext uri="{FF2B5EF4-FFF2-40B4-BE49-F238E27FC236}">
                    <a16:creationId xmlns:a16="http://schemas.microsoft.com/office/drawing/2014/main" id="{C9D04923-B541-08D0-C3C2-9756626D0D52}"/>
                  </a:ext>
                </a:extLst>
              </p:cNvPr>
              <p:cNvSpPr/>
              <p:nvPr/>
            </p:nvSpPr>
            <p:spPr>
              <a:xfrm>
                <a:off x="1696300" y="4114800"/>
                <a:ext cx="110425" cy="400375"/>
              </a:xfrm>
              <a:custGeom>
                <a:avLst/>
                <a:gdLst/>
                <a:ahLst/>
                <a:cxnLst/>
                <a:rect l="l" t="t" r="r" b="b"/>
                <a:pathLst>
                  <a:path w="4417" h="16015" extrusionOk="0">
                    <a:moveTo>
                      <a:pt x="1313" y="7580"/>
                    </a:moveTo>
                    <a:cubicBezTo>
                      <a:pt x="1413" y="7739"/>
                      <a:pt x="1592" y="7838"/>
                      <a:pt x="1612" y="7977"/>
                    </a:cubicBezTo>
                    <a:cubicBezTo>
                      <a:pt x="1651" y="8634"/>
                      <a:pt x="1711" y="9290"/>
                      <a:pt x="1711" y="9947"/>
                    </a:cubicBezTo>
                    <a:cubicBezTo>
                      <a:pt x="1711" y="10126"/>
                      <a:pt x="1552" y="10285"/>
                      <a:pt x="1492" y="10464"/>
                    </a:cubicBezTo>
                    <a:cubicBezTo>
                      <a:pt x="1413" y="10444"/>
                      <a:pt x="1353" y="10444"/>
                      <a:pt x="1293" y="10424"/>
                    </a:cubicBezTo>
                    <a:cubicBezTo>
                      <a:pt x="995" y="9629"/>
                      <a:pt x="637" y="8833"/>
                      <a:pt x="935" y="7958"/>
                    </a:cubicBezTo>
                    <a:cubicBezTo>
                      <a:pt x="995" y="7798"/>
                      <a:pt x="1194" y="7699"/>
                      <a:pt x="1313" y="7580"/>
                    </a:cubicBezTo>
                    <a:close/>
                    <a:moveTo>
                      <a:pt x="2630" y="0"/>
                    </a:moveTo>
                    <a:cubicBezTo>
                      <a:pt x="2339" y="0"/>
                      <a:pt x="2046" y="153"/>
                      <a:pt x="1810" y="478"/>
                    </a:cubicBezTo>
                    <a:cubicBezTo>
                      <a:pt x="1134" y="1413"/>
                      <a:pt x="597" y="2467"/>
                      <a:pt x="0" y="3462"/>
                    </a:cubicBezTo>
                    <a:cubicBezTo>
                      <a:pt x="40" y="3979"/>
                      <a:pt x="120" y="4496"/>
                      <a:pt x="120" y="5053"/>
                    </a:cubicBezTo>
                    <a:cubicBezTo>
                      <a:pt x="159" y="7958"/>
                      <a:pt x="517" y="10822"/>
                      <a:pt x="1532" y="13567"/>
                    </a:cubicBezTo>
                    <a:cubicBezTo>
                      <a:pt x="1810" y="14303"/>
                      <a:pt x="2228" y="14940"/>
                      <a:pt x="2586" y="15636"/>
                    </a:cubicBezTo>
                    <a:cubicBezTo>
                      <a:pt x="2626" y="15736"/>
                      <a:pt x="2646" y="15835"/>
                      <a:pt x="2706" y="15935"/>
                    </a:cubicBezTo>
                    <a:lnTo>
                      <a:pt x="2706" y="15915"/>
                    </a:lnTo>
                    <a:cubicBezTo>
                      <a:pt x="2726" y="15954"/>
                      <a:pt x="2785" y="15994"/>
                      <a:pt x="2805" y="16014"/>
                    </a:cubicBezTo>
                    <a:cubicBezTo>
                      <a:pt x="3203" y="15935"/>
                      <a:pt x="2944" y="15636"/>
                      <a:pt x="2944" y="15437"/>
                    </a:cubicBezTo>
                    <a:cubicBezTo>
                      <a:pt x="2905" y="14860"/>
                      <a:pt x="2825" y="14264"/>
                      <a:pt x="2805" y="13707"/>
                    </a:cubicBezTo>
                    <a:cubicBezTo>
                      <a:pt x="2805" y="13309"/>
                      <a:pt x="3004" y="13010"/>
                      <a:pt x="3402" y="12831"/>
                    </a:cubicBezTo>
                    <a:cubicBezTo>
                      <a:pt x="3382" y="12234"/>
                      <a:pt x="3322" y="11618"/>
                      <a:pt x="3342" y="11021"/>
                    </a:cubicBezTo>
                    <a:cubicBezTo>
                      <a:pt x="3382" y="9847"/>
                      <a:pt x="3402" y="8654"/>
                      <a:pt x="3521" y="7460"/>
                    </a:cubicBezTo>
                    <a:cubicBezTo>
                      <a:pt x="3680" y="6108"/>
                      <a:pt x="3859" y="4775"/>
                      <a:pt x="4078" y="3422"/>
                    </a:cubicBezTo>
                    <a:cubicBezTo>
                      <a:pt x="4098" y="3203"/>
                      <a:pt x="4297" y="3004"/>
                      <a:pt x="4416" y="2785"/>
                    </a:cubicBezTo>
                    <a:cubicBezTo>
                      <a:pt x="4357" y="2666"/>
                      <a:pt x="4337" y="2507"/>
                      <a:pt x="4317" y="2388"/>
                    </a:cubicBezTo>
                    <a:cubicBezTo>
                      <a:pt x="4118" y="1890"/>
                      <a:pt x="3919" y="1373"/>
                      <a:pt x="3720" y="896"/>
                    </a:cubicBezTo>
                    <a:cubicBezTo>
                      <a:pt x="3473" y="319"/>
                      <a:pt x="3052" y="0"/>
                      <a:pt x="263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608;p51">
                <a:extLst>
                  <a:ext uri="{FF2B5EF4-FFF2-40B4-BE49-F238E27FC236}">
                    <a16:creationId xmlns:a16="http://schemas.microsoft.com/office/drawing/2014/main" id="{DD2F60E9-D389-1A1C-E919-81B38D18AAB7}"/>
                  </a:ext>
                </a:extLst>
              </p:cNvPr>
              <p:cNvSpPr/>
              <p:nvPr/>
            </p:nvSpPr>
            <p:spPr>
              <a:xfrm>
                <a:off x="1625175" y="4748875"/>
                <a:ext cx="285000" cy="260325"/>
              </a:xfrm>
              <a:custGeom>
                <a:avLst/>
                <a:gdLst/>
                <a:ahLst/>
                <a:cxnLst/>
                <a:rect l="l" t="t" r="r" b="b"/>
                <a:pathLst>
                  <a:path w="11400" h="10413" extrusionOk="0">
                    <a:moveTo>
                      <a:pt x="11260" y="1"/>
                    </a:moveTo>
                    <a:cubicBezTo>
                      <a:pt x="11121" y="40"/>
                      <a:pt x="10902" y="80"/>
                      <a:pt x="10822" y="180"/>
                    </a:cubicBezTo>
                    <a:cubicBezTo>
                      <a:pt x="10345" y="936"/>
                      <a:pt x="9847" y="1692"/>
                      <a:pt x="9450" y="2507"/>
                    </a:cubicBezTo>
                    <a:cubicBezTo>
                      <a:pt x="9012" y="3482"/>
                      <a:pt x="8614" y="4496"/>
                      <a:pt x="8236" y="5491"/>
                    </a:cubicBezTo>
                    <a:cubicBezTo>
                      <a:pt x="7938" y="6267"/>
                      <a:pt x="7719" y="7063"/>
                      <a:pt x="7460" y="7858"/>
                    </a:cubicBezTo>
                    <a:cubicBezTo>
                      <a:pt x="7381" y="8137"/>
                      <a:pt x="7361" y="8435"/>
                      <a:pt x="7321" y="8694"/>
                    </a:cubicBezTo>
                    <a:lnTo>
                      <a:pt x="7222" y="8694"/>
                    </a:lnTo>
                    <a:lnTo>
                      <a:pt x="6844" y="7799"/>
                    </a:lnTo>
                    <a:cubicBezTo>
                      <a:pt x="6764" y="7699"/>
                      <a:pt x="6724" y="7600"/>
                      <a:pt x="6645" y="7441"/>
                    </a:cubicBezTo>
                    <a:lnTo>
                      <a:pt x="6426" y="7122"/>
                    </a:lnTo>
                    <a:lnTo>
                      <a:pt x="6048" y="6903"/>
                    </a:lnTo>
                    <a:cubicBezTo>
                      <a:pt x="5093" y="6247"/>
                      <a:pt x="4079" y="5670"/>
                      <a:pt x="2945" y="5471"/>
                    </a:cubicBezTo>
                    <a:cubicBezTo>
                      <a:pt x="2109" y="5352"/>
                      <a:pt x="1294" y="5312"/>
                      <a:pt x="478" y="5312"/>
                    </a:cubicBezTo>
                    <a:cubicBezTo>
                      <a:pt x="319" y="5312"/>
                      <a:pt x="160" y="5610"/>
                      <a:pt x="1" y="5789"/>
                    </a:cubicBezTo>
                    <a:cubicBezTo>
                      <a:pt x="170" y="5884"/>
                      <a:pt x="358" y="6050"/>
                      <a:pt x="530" y="6050"/>
                    </a:cubicBezTo>
                    <a:cubicBezTo>
                      <a:pt x="539" y="6050"/>
                      <a:pt x="548" y="6049"/>
                      <a:pt x="558" y="6048"/>
                    </a:cubicBezTo>
                    <a:cubicBezTo>
                      <a:pt x="773" y="6027"/>
                      <a:pt x="986" y="6016"/>
                      <a:pt x="1197" y="6016"/>
                    </a:cubicBezTo>
                    <a:cubicBezTo>
                      <a:pt x="2348" y="6016"/>
                      <a:pt x="3431" y="6332"/>
                      <a:pt x="4457" y="6903"/>
                    </a:cubicBezTo>
                    <a:cubicBezTo>
                      <a:pt x="5332" y="7381"/>
                      <a:pt x="6088" y="7978"/>
                      <a:pt x="6426" y="8972"/>
                    </a:cubicBezTo>
                    <a:cubicBezTo>
                      <a:pt x="6486" y="9171"/>
                      <a:pt x="6645" y="9450"/>
                      <a:pt x="6784" y="9470"/>
                    </a:cubicBezTo>
                    <a:cubicBezTo>
                      <a:pt x="7222" y="9529"/>
                      <a:pt x="7242" y="9768"/>
                      <a:pt x="7261" y="10106"/>
                    </a:cubicBezTo>
                    <a:cubicBezTo>
                      <a:pt x="7261" y="10300"/>
                      <a:pt x="7380" y="10413"/>
                      <a:pt x="7517" y="10413"/>
                    </a:cubicBezTo>
                    <a:cubicBezTo>
                      <a:pt x="7605" y="10413"/>
                      <a:pt x="7701" y="10366"/>
                      <a:pt x="7779" y="10265"/>
                    </a:cubicBezTo>
                    <a:cubicBezTo>
                      <a:pt x="7918" y="10126"/>
                      <a:pt x="8017" y="9887"/>
                      <a:pt x="8037" y="9688"/>
                    </a:cubicBezTo>
                    <a:cubicBezTo>
                      <a:pt x="8117" y="9271"/>
                      <a:pt x="8117" y="8793"/>
                      <a:pt x="8216" y="8376"/>
                    </a:cubicBezTo>
                    <a:cubicBezTo>
                      <a:pt x="8415" y="7560"/>
                      <a:pt x="8634" y="6744"/>
                      <a:pt x="8952" y="5949"/>
                    </a:cubicBezTo>
                    <a:cubicBezTo>
                      <a:pt x="9668" y="4218"/>
                      <a:pt x="10464" y="2527"/>
                      <a:pt x="11240" y="836"/>
                    </a:cubicBezTo>
                    <a:cubicBezTo>
                      <a:pt x="11300" y="737"/>
                      <a:pt x="11399" y="637"/>
                      <a:pt x="11399" y="538"/>
                    </a:cubicBezTo>
                    <a:cubicBezTo>
                      <a:pt x="11399" y="339"/>
                      <a:pt x="11320" y="180"/>
                      <a:pt x="112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609;p51">
                <a:extLst>
                  <a:ext uri="{FF2B5EF4-FFF2-40B4-BE49-F238E27FC236}">
                    <a16:creationId xmlns:a16="http://schemas.microsoft.com/office/drawing/2014/main" id="{C950E8A0-07F6-9A2B-B472-8F824C2C1D98}"/>
                  </a:ext>
                </a:extLst>
              </p:cNvPr>
              <p:cNvSpPr/>
              <p:nvPr/>
            </p:nvSpPr>
            <p:spPr>
              <a:xfrm>
                <a:off x="1679875" y="4200325"/>
                <a:ext cx="84075" cy="312350"/>
              </a:xfrm>
              <a:custGeom>
                <a:avLst/>
                <a:gdLst/>
                <a:ahLst/>
                <a:cxnLst/>
                <a:rect l="l" t="t" r="r" b="b"/>
                <a:pathLst>
                  <a:path w="3363" h="12494" extrusionOk="0">
                    <a:moveTo>
                      <a:pt x="657" y="1"/>
                    </a:moveTo>
                    <a:cubicBezTo>
                      <a:pt x="498" y="41"/>
                      <a:pt x="359" y="41"/>
                      <a:pt x="200" y="41"/>
                    </a:cubicBezTo>
                    <a:cubicBezTo>
                      <a:pt x="120" y="240"/>
                      <a:pt x="1" y="459"/>
                      <a:pt x="1" y="677"/>
                    </a:cubicBezTo>
                    <a:cubicBezTo>
                      <a:pt x="21" y="1970"/>
                      <a:pt x="60" y="3263"/>
                      <a:pt x="160" y="4537"/>
                    </a:cubicBezTo>
                    <a:cubicBezTo>
                      <a:pt x="220" y="5432"/>
                      <a:pt x="478" y="6267"/>
                      <a:pt x="578" y="7162"/>
                    </a:cubicBezTo>
                    <a:cubicBezTo>
                      <a:pt x="777" y="8993"/>
                      <a:pt x="1453" y="10624"/>
                      <a:pt x="2368" y="12175"/>
                    </a:cubicBezTo>
                    <a:cubicBezTo>
                      <a:pt x="2686" y="12275"/>
                      <a:pt x="3024" y="12394"/>
                      <a:pt x="3363" y="12494"/>
                    </a:cubicBezTo>
                    <a:cubicBezTo>
                      <a:pt x="3343" y="12394"/>
                      <a:pt x="3283" y="12295"/>
                      <a:pt x="3243" y="12195"/>
                    </a:cubicBezTo>
                    <a:cubicBezTo>
                      <a:pt x="2885" y="11499"/>
                      <a:pt x="2467" y="10843"/>
                      <a:pt x="2189" y="10126"/>
                    </a:cubicBezTo>
                    <a:cubicBezTo>
                      <a:pt x="1174" y="7401"/>
                      <a:pt x="816" y="4517"/>
                      <a:pt x="777" y="1592"/>
                    </a:cubicBezTo>
                    <a:cubicBezTo>
                      <a:pt x="777" y="1075"/>
                      <a:pt x="697" y="538"/>
                      <a:pt x="65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610;p51">
                <a:extLst>
                  <a:ext uri="{FF2B5EF4-FFF2-40B4-BE49-F238E27FC236}">
                    <a16:creationId xmlns:a16="http://schemas.microsoft.com/office/drawing/2014/main" id="{5FEC89FD-E8AF-4704-28D2-F413CBD40995}"/>
                  </a:ext>
                </a:extLst>
              </p:cNvPr>
              <p:cNvSpPr/>
              <p:nvPr/>
            </p:nvSpPr>
            <p:spPr>
              <a:xfrm>
                <a:off x="1791275" y="4937375"/>
                <a:ext cx="5000" cy="6475"/>
              </a:xfrm>
              <a:custGeom>
                <a:avLst/>
                <a:gdLst/>
                <a:ahLst/>
                <a:cxnLst/>
                <a:rect l="l" t="t" r="r" b="b"/>
                <a:pathLst>
                  <a:path w="200" h="259" extrusionOk="0">
                    <a:moveTo>
                      <a:pt x="200" y="259"/>
                    </a:moveTo>
                    <a:cubicBezTo>
                      <a:pt x="120" y="159"/>
                      <a:pt x="80" y="60"/>
                      <a:pt x="1" y="0"/>
                    </a:cubicBezTo>
                    <a:cubicBezTo>
                      <a:pt x="80" y="60"/>
                      <a:pt x="120" y="159"/>
                      <a:pt x="200" y="259"/>
                    </a:cubicBez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611;p51">
                <a:extLst>
                  <a:ext uri="{FF2B5EF4-FFF2-40B4-BE49-F238E27FC236}">
                    <a16:creationId xmlns:a16="http://schemas.microsoft.com/office/drawing/2014/main" id="{65D2F3CC-39DD-C408-AE60-0B6A0220CCFB}"/>
                  </a:ext>
                </a:extLst>
              </p:cNvPr>
              <p:cNvSpPr/>
              <p:nvPr/>
            </p:nvSpPr>
            <p:spPr>
              <a:xfrm>
                <a:off x="1867375" y="4131300"/>
                <a:ext cx="164625" cy="396800"/>
              </a:xfrm>
              <a:custGeom>
                <a:avLst/>
                <a:gdLst/>
                <a:ahLst/>
                <a:cxnLst/>
                <a:rect l="l" t="t" r="r" b="b"/>
                <a:pathLst>
                  <a:path w="6585" h="15872" extrusionOk="0">
                    <a:moveTo>
                      <a:pt x="4198" y="7118"/>
                    </a:moveTo>
                    <a:cubicBezTo>
                      <a:pt x="4596" y="7178"/>
                      <a:pt x="4914" y="7218"/>
                      <a:pt x="4854" y="7636"/>
                    </a:cubicBezTo>
                    <a:cubicBezTo>
                      <a:pt x="4735" y="8392"/>
                      <a:pt x="4596" y="9128"/>
                      <a:pt x="4416" y="9884"/>
                    </a:cubicBezTo>
                    <a:cubicBezTo>
                      <a:pt x="4357" y="10023"/>
                      <a:pt x="4297" y="10202"/>
                      <a:pt x="4198" y="10281"/>
                    </a:cubicBezTo>
                    <a:cubicBezTo>
                      <a:pt x="4058" y="10381"/>
                      <a:pt x="3859" y="10401"/>
                      <a:pt x="3720" y="10460"/>
                    </a:cubicBezTo>
                    <a:cubicBezTo>
                      <a:pt x="3661" y="10301"/>
                      <a:pt x="3561" y="10122"/>
                      <a:pt x="3601" y="10003"/>
                    </a:cubicBezTo>
                    <a:cubicBezTo>
                      <a:pt x="3661" y="9585"/>
                      <a:pt x="3800" y="9167"/>
                      <a:pt x="3899" y="8710"/>
                    </a:cubicBezTo>
                    <a:cubicBezTo>
                      <a:pt x="3979" y="8193"/>
                      <a:pt x="4098" y="7675"/>
                      <a:pt x="4198" y="7118"/>
                    </a:cubicBezTo>
                    <a:close/>
                    <a:moveTo>
                      <a:pt x="5384" y="0"/>
                    </a:moveTo>
                    <a:cubicBezTo>
                      <a:pt x="5312" y="0"/>
                      <a:pt x="5235" y="6"/>
                      <a:pt x="5153" y="17"/>
                    </a:cubicBezTo>
                    <a:cubicBezTo>
                      <a:pt x="3919" y="136"/>
                      <a:pt x="3223" y="1031"/>
                      <a:pt x="2626" y="2006"/>
                    </a:cubicBezTo>
                    <a:cubicBezTo>
                      <a:pt x="2845" y="4055"/>
                      <a:pt x="2547" y="6084"/>
                      <a:pt x="2149" y="8073"/>
                    </a:cubicBezTo>
                    <a:cubicBezTo>
                      <a:pt x="1830" y="9764"/>
                      <a:pt x="1393" y="11415"/>
                      <a:pt x="1035" y="13086"/>
                    </a:cubicBezTo>
                    <a:cubicBezTo>
                      <a:pt x="1254" y="13564"/>
                      <a:pt x="1134" y="14001"/>
                      <a:pt x="876" y="14439"/>
                    </a:cubicBezTo>
                    <a:cubicBezTo>
                      <a:pt x="617" y="14877"/>
                      <a:pt x="338" y="15334"/>
                      <a:pt x="0" y="15871"/>
                    </a:cubicBezTo>
                    <a:cubicBezTo>
                      <a:pt x="482" y="15808"/>
                      <a:pt x="931" y="15648"/>
                      <a:pt x="1358" y="15648"/>
                    </a:cubicBezTo>
                    <a:cubicBezTo>
                      <a:pt x="1602" y="15648"/>
                      <a:pt x="1838" y="15700"/>
                      <a:pt x="2069" y="15851"/>
                    </a:cubicBezTo>
                    <a:cubicBezTo>
                      <a:pt x="2348" y="15652"/>
                      <a:pt x="2626" y="15434"/>
                      <a:pt x="2905" y="15235"/>
                    </a:cubicBezTo>
                    <a:cubicBezTo>
                      <a:pt x="3442" y="14598"/>
                      <a:pt x="4019" y="13981"/>
                      <a:pt x="4516" y="13305"/>
                    </a:cubicBezTo>
                    <a:cubicBezTo>
                      <a:pt x="5610" y="11813"/>
                      <a:pt x="6187" y="10122"/>
                      <a:pt x="6386" y="8312"/>
                    </a:cubicBezTo>
                    <a:cubicBezTo>
                      <a:pt x="6446" y="7675"/>
                      <a:pt x="6386" y="6979"/>
                      <a:pt x="6426" y="6303"/>
                    </a:cubicBezTo>
                    <a:cubicBezTo>
                      <a:pt x="6585" y="4433"/>
                      <a:pt x="6386" y="2563"/>
                      <a:pt x="6127" y="733"/>
                    </a:cubicBezTo>
                    <a:cubicBezTo>
                      <a:pt x="6059" y="219"/>
                      <a:pt x="5828" y="0"/>
                      <a:pt x="538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612;p51">
                <a:extLst>
                  <a:ext uri="{FF2B5EF4-FFF2-40B4-BE49-F238E27FC236}">
                    <a16:creationId xmlns:a16="http://schemas.microsoft.com/office/drawing/2014/main" id="{0D654254-9F9E-28EE-2DE5-92A9A7B9EAB4}"/>
                  </a:ext>
                </a:extLst>
              </p:cNvPr>
              <p:cNvSpPr/>
              <p:nvPr/>
            </p:nvSpPr>
            <p:spPr>
              <a:xfrm>
                <a:off x="1798750" y="4114450"/>
                <a:ext cx="124850" cy="393750"/>
              </a:xfrm>
              <a:custGeom>
                <a:avLst/>
                <a:gdLst/>
                <a:ahLst/>
                <a:cxnLst/>
                <a:rect l="l" t="t" r="r" b="b"/>
                <a:pathLst>
                  <a:path w="4994" h="15750" extrusionOk="0">
                    <a:moveTo>
                      <a:pt x="2367" y="7116"/>
                    </a:moveTo>
                    <a:cubicBezTo>
                      <a:pt x="2487" y="7315"/>
                      <a:pt x="2706" y="7514"/>
                      <a:pt x="2686" y="7713"/>
                    </a:cubicBezTo>
                    <a:cubicBezTo>
                      <a:pt x="2606" y="8648"/>
                      <a:pt x="2507" y="9543"/>
                      <a:pt x="2367" y="10458"/>
                    </a:cubicBezTo>
                    <a:cubicBezTo>
                      <a:pt x="2328" y="10657"/>
                      <a:pt x="2089" y="10836"/>
                      <a:pt x="1930" y="11035"/>
                    </a:cubicBezTo>
                    <a:cubicBezTo>
                      <a:pt x="1790" y="10776"/>
                      <a:pt x="1631" y="10538"/>
                      <a:pt x="1572" y="10379"/>
                    </a:cubicBezTo>
                    <a:cubicBezTo>
                      <a:pt x="1691" y="9344"/>
                      <a:pt x="1771" y="8469"/>
                      <a:pt x="1910" y="7653"/>
                    </a:cubicBezTo>
                    <a:cubicBezTo>
                      <a:pt x="1970" y="7454"/>
                      <a:pt x="2208" y="7295"/>
                      <a:pt x="2367" y="7116"/>
                    </a:cubicBezTo>
                    <a:close/>
                    <a:moveTo>
                      <a:pt x="3353" y="0"/>
                    </a:moveTo>
                    <a:cubicBezTo>
                      <a:pt x="3319" y="0"/>
                      <a:pt x="3289" y="5"/>
                      <a:pt x="3263" y="14"/>
                    </a:cubicBezTo>
                    <a:cubicBezTo>
                      <a:pt x="2964" y="54"/>
                      <a:pt x="2626" y="213"/>
                      <a:pt x="2427" y="432"/>
                    </a:cubicBezTo>
                    <a:cubicBezTo>
                      <a:pt x="1790" y="1188"/>
                      <a:pt x="1194" y="2004"/>
                      <a:pt x="597" y="2780"/>
                    </a:cubicBezTo>
                    <a:cubicBezTo>
                      <a:pt x="637" y="3038"/>
                      <a:pt x="716" y="3297"/>
                      <a:pt x="696" y="3575"/>
                    </a:cubicBezTo>
                    <a:cubicBezTo>
                      <a:pt x="577" y="4590"/>
                      <a:pt x="398" y="5604"/>
                      <a:pt x="299" y="6619"/>
                    </a:cubicBezTo>
                    <a:cubicBezTo>
                      <a:pt x="179" y="8071"/>
                      <a:pt x="100" y="9543"/>
                      <a:pt x="20" y="10995"/>
                    </a:cubicBezTo>
                    <a:cubicBezTo>
                      <a:pt x="0" y="11652"/>
                      <a:pt x="0" y="12288"/>
                      <a:pt x="0" y="12945"/>
                    </a:cubicBezTo>
                    <a:cubicBezTo>
                      <a:pt x="597" y="13183"/>
                      <a:pt x="597" y="13760"/>
                      <a:pt x="716" y="14258"/>
                    </a:cubicBezTo>
                    <a:cubicBezTo>
                      <a:pt x="875" y="14755"/>
                      <a:pt x="995" y="15252"/>
                      <a:pt x="1114" y="15750"/>
                    </a:cubicBezTo>
                    <a:cubicBezTo>
                      <a:pt x="1333" y="15411"/>
                      <a:pt x="1492" y="15053"/>
                      <a:pt x="1711" y="14755"/>
                    </a:cubicBezTo>
                    <a:cubicBezTo>
                      <a:pt x="2089" y="14258"/>
                      <a:pt x="2328" y="13661"/>
                      <a:pt x="3004" y="13462"/>
                    </a:cubicBezTo>
                    <a:cubicBezTo>
                      <a:pt x="3223" y="12487"/>
                      <a:pt x="3461" y="11512"/>
                      <a:pt x="3700" y="10577"/>
                    </a:cubicBezTo>
                    <a:cubicBezTo>
                      <a:pt x="4178" y="8708"/>
                      <a:pt x="4595" y="6818"/>
                      <a:pt x="4595" y="4888"/>
                    </a:cubicBezTo>
                    <a:cubicBezTo>
                      <a:pt x="4595" y="4331"/>
                      <a:pt x="4615" y="3794"/>
                      <a:pt x="4695" y="3257"/>
                    </a:cubicBezTo>
                    <a:cubicBezTo>
                      <a:pt x="4715" y="3078"/>
                      <a:pt x="4894" y="2859"/>
                      <a:pt x="4993" y="2660"/>
                    </a:cubicBezTo>
                    <a:cubicBezTo>
                      <a:pt x="4814" y="1745"/>
                      <a:pt x="4456" y="930"/>
                      <a:pt x="3859" y="233"/>
                    </a:cubicBezTo>
                    <a:cubicBezTo>
                      <a:pt x="3776" y="117"/>
                      <a:pt x="3526" y="0"/>
                      <a:pt x="335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613;p51">
                <a:extLst>
                  <a:ext uri="{FF2B5EF4-FFF2-40B4-BE49-F238E27FC236}">
                    <a16:creationId xmlns:a16="http://schemas.microsoft.com/office/drawing/2014/main" id="{0463AD31-7B73-3221-088B-9B4E2EDA4E7C}"/>
                  </a:ext>
                </a:extLst>
              </p:cNvPr>
              <p:cNvSpPr/>
              <p:nvPr/>
            </p:nvSpPr>
            <p:spPr>
              <a:xfrm>
                <a:off x="1873825" y="4181925"/>
                <a:ext cx="64675" cy="277050"/>
              </a:xfrm>
              <a:custGeom>
                <a:avLst/>
                <a:gdLst/>
                <a:ahLst/>
                <a:cxnLst/>
                <a:rect l="l" t="t" r="r" b="b"/>
                <a:pathLst>
                  <a:path w="2587" h="11082" extrusionOk="0">
                    <a:moveTo>
                      <a:pt x="1990" y="1"/>
                    </a:moveTo>
                    <a:cubicBezTo>
                      <a:pt x="1891" y="200"/>
                      <a:pt x="1712" y="379"/>
                      <a:pt x="1692" y="598"/>
                    </a:cubicBezTo>
                    <a:cubicBezTo>
                      <a:pt x="1612" y="1135"/>
                      <a:pt x="1592" y="1672"/>
                      <a:pt x="1592" y="2209"/>
                    </a:cubicBezTo>
                    <a:cubicBezTo>
                      <a:pt x="1592" y="4159"/>
                      <a:pt x="1194" y="6048"/>
                      <a:pt x="697" y="7898"/>
                    </a:cubicBezTo>
                    <a:cubicBezTo>
                      <a:pt x="458" y="8853"/>
                      <a:pt x="220" y="9828"/>
                      <a:pt x="1" y="10783"/>
                    </a:cubicBezTo>
                    <a:cubicBezTo>
                      <a:pt x="260" y="10882"/>
                      <a:pt x="518" y="10962"/>
                      <a:pt x="777" y="11081"/>
                    </a:cubicBezTo>
                    <a:cubicBezTo>
                      <a:pt x="1155" y="9390"/>
                      <a:pt x="1572" y="7759"/>
                      <a:pt x="1891" y="6068"/>
                    </a:cubicBezTo>
                    <a:cubicBezTo>
                      <a:pt x="2269" y="4079"/>
                      <a:pt x="2587" y="2070"/>
                      <a:pt x="2368"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614;p51">
                <a:extLst>
                  <a:ext uri="{FF2B5EF4-FFF2-40B4-BE49-F238E27FC236}">
                    <a16:creationId xmlns:a16="http://schemas.microsoft.com/office/drawing/2014/main" id="{F29523CC-9680-4E81-D057-D7218BEAE9D3}"/>
                  </a:ext>
                </a:extLst>
              </p:cNvPr>
              <p:cNvSpPr/>
              <p:nvPr/>
            </p:nvSpPr>
            <p:spPr>
              <a:xfrm>
                <a:off x="1779350" y="4183925"/>
                <a:ext cx="37325" cy="253650"/>
              </a:xfrm>
              <a:custGeom>
                <a:avLst/>
                <a:gdLst/>
                <a:ahLst/>
                <a:cxnLst/>
                <a:rect l="l" t="t" r="r" b="b"/>
                <a:pathLst>
                  <a:path w="1493" h="10146" extrusionOk="0">
                    <a:moveTo>
                      <a:pt x="1094" y="1"/>
                    </a:moveTo>
                    <a:cubicBezTo>
                      <a:pt x="975" y="219"/>
                      <a:pt x="776" y="418"/>
                      <a:pt x="756" y="637"/>
                    </a:cubicBezTo>
                    <a:cubicBezTo>
                      <a:pt x="518" y="1990"/>
                      <a:pt x="319" y="3323"/>
                      <a:pt x="199" y="4675"/>
                    </a:cubicBezTo>
                    <a:cubicBezTo>
                      <a:pt x="80" y="5829"/>
                      <a:pt x="60" y="7023"/>
                      <a:pt x="20" y="8216"/>
                    </a:cubicBezTo>
                    <a:cubicBezTo>
                      <a:pt x="0" y="8813"/>
                      <a:pt x="60" y="9450"/>
                      <a:pt x="80" y="10046"/>
                    </a:cubicBezTo>
                    <a:cubicBezTo>
                      <a:pt x="299" y="10066"/>
                      <a:pt x="557" y="10106"/>
                      <a:pt x="776" y="10146"/>
                    </a:cubicBezTo>
                    <a:cubicBezTo>
                      <a:pt x="776" y="9489"/>
                      <a:pt x="776" y="8853"/>
                      <a:pt x="796" y="8196"/>
                    </a:cubicBezTo>
                    <a:cubicBezTo>
                      <a:pt x="876" y="6724"/>
                      <a:pt x="955" y="5292"/>
                      <a:pt x="1075" y="3820"/>
                    </a:cubicBezTo>
                    <a:cubicBezTo>
                      <a:pt x="1174" y="2805"/>
                      <a:pt x="1353" y="1791"/>
                      <a:pt x="1472" y="756"/>
                    </a:cubicBezTo>
                    <a:cubicBezTo>
                      <a:pt x="1492" y="518"/>
                      <a:pt x="1393" y="239"/>
                      <a:pt x="1373" y="1"/>
                    </a:cubicBezTo>
                    <a:cubicBezTo>
                      <a:pt x="1323" y="10"/>
                      <a:pt x="1273" y="15"/>
                      <a:pt x="1226" y="15"/>
                    </a:cubicBezTo>
                    <a:cubicBezTo>
                      <a:pt x="1179" y="15"/>
                      <a:pt x="1134" y="10"/>
                      <a:pt x="109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615;p51">
                <a:extLst>
                  <a:ext uri="{FF2B5EF4-FFF2-40B4-BE49-F238E27FC236}">
                    <a16:creationId xmlns:a16="http://schemas.microsoft.com/office/drawing/2014/main" id="{371F7D02-C342-925F-4966-D63966AD53CE}"/>
                  </a:ext>
                </a:extLst>
              </p:cNvPr>
              <p:cNvSpPr/>
              <p:nvPr/>
            </p:nvSpPr>
            <p:spPr>
              <a:xfrm>
                <a:off x="1662475" y="4624050"/>
                <a:ext cx="144250" cy="109425"/>
              </a:xfrm>
              <a:custGeom>
                <a:avLst/>
                <a:gdLst/>
                <a:ahLst/>
                <a:cxnLst/>
                <a:rect l="l" t="t" r="r" b="b"/>
                <a:pathLst>
                  <a:path w="5770" h="4377" extrusionOk="0">
                    <a:moveTo>
                      <a:pt x="299" y="1"/>
                    </a:moveTo>
                    <a:cubicBezTo>
                      <a:pt x="219" y="60"/>
                      <a:pt x="1" y="200"/>
                      <a:pt x="1" y="279"/>
                    </a:cubicBezTo>
                    <a:cubicBezTo>
                      <a:pt x="20" y="458"/>
                      <a:pt x="120" y="717"/>
                      <a:pt x="279" y="816"/>
                    </a:cubicBezTo>
                    <a:cubicBezTo>
                      <a:pt x="438" y="936"/>
                      <a:pt x="697" y="896"/>
                      <a:pt x="896" y="955"/>
                    </a:cubicBezTo>
                    <a:cubicBezTo>
                      <a:pt x="1473" y="1154"/>
                      <a:pt x="2149" y="1234"/>
                      <a:pt x="2646" y="1592"/>
                    </a:cubicBezTo>
                    <a:cubicBezTo>
                      <a:pt x="3601" y="2229"/>
                      <a:pt x="4576" y="2925"/>
                      <a:pt x="4974" y="4118"/>
                    </a:cubicBezTo>
                    <a:cubicBezTo>
                      <a:pt x="5033" y="4238"/>
                      <a:pt x="5332" y="4297"/>
                      <a:pt x="5491" y="4377"/>
                    </a:cubicBezTo>
                    <a:cubicBezTo>
                      <a:pt x="5570" y="4198"/>
                      <a:pt x="5769" y="3979"/>
                      <a:pt x="5730" y="3820"/>
                    </a:cubicBezTo>
                    <a:cubicBezTo>
                      <a:pt x="5630" y="3482"/>
                      <a:pt x="5451" y="3144"/>
                      <a:pt x="5232" y="2885"/>
                    </a:cubicBezTo>
                    <a:cubicBezTo>
                      <a:pt x="4755" y="2328"/>
                      <a:pt x="4238" y="1851"/>
                      <a:pt x="3740" y="1353"/>
                    </a:cubicBezTo>
                    <a:cubicBezTo>
                      <a:pt x="2805" y="418"/>
                      <a:pt x="1592" y="299"/>
                      <a:pt x="29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616;p51">
                <a:extLst>
                  <a:ext uri="{FF2B5EF4-FFF2-40B4-BE49-F238E27FC236}">
                    <a16:creationId xmlns:a16="http://schemas.microsoft.com/office/drawing/2014/main" id="{D6D9BF0B-08DA-C2B4-E4E0-C8A986474445}"/>
                  </a:ext>
                </a:extLst>
              </p:cNvPr>
              <p:cNvSpPr/>
              <p:nvPr/>
            </p:nvSpPr>
            <p:spPr>
              <a:xfrm>
                <a:off x="1763925" y="4513150"/>
                <a:ext cx="2525" cy="2500"/>
              </a:xfrm>
              <a:custGeom>
                <a:avLst/>
                <a:gdLst/>
                <a:ahLst/>
                <a:cxnLst/>
                <a:rect l="l" t="t" r="r" b="b"/>
                <a:pathLst>
                  <a:path w="101" h="100" extrusionOk="0">
                    <a:moveTo>
                      <a:pt x="1" y="1"/>
                    </a:moveTo>
                    <a:lnTo>
                      <a:pt x="1" y="1"/>
                    </a:lnTo>
                    <a:cubicBezTo>
                      <a:pt x="21" y="20"/>
                      <a:pt x="80" y="60"/>
                      <a:pt x="100" y="100"/>
                    </a:cubicBezTo>
                    <a:cubicBezTo>
                      <a:pt x="80" y="60"/>
                      <a:pt x="40" y="20"/>
                      <a:pt x="1" y="1"/>
                    </a:cubicBezTo>
                    <a:close/>
                  </a:path>
                </a:pathLst>
              </a:custGeom>
              <a:solidFill>
                <a:srgbClr val="982E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617;p51">
                <a:extLst>
                  <a:ext uri="{FF2B5EF4-FFF2-40B4-BE49-F238E27FC236}">
                    <a16:creationId xmlns:a16="http://schemas.microsoft.com/office/drawing/2014/main" id="{5E3F26D5-00D9-DA02-B236-B1F08F6F8DF1}"/>
                  </a:ext>
                </a:extLst>
              </p:cNvPr>
              <p:cNvSpPr/>
              <p:nvPr/>
            </p:nvSpPr>
            <p:spPr>
              <a:xfrm>
                <a:off x="1901675" y="5081575"/>
                <a:ext cx="1525" cy="1025"/>
              </a:xfrm>
              <a:custGeom>
                <a:avLst/>
                <a:gdLst/>
                <a:ahLst/>
                <a:cxnLst/>
                <a:rect l="l" t="t" r="r" b="b"/>
                <a:pathLst>
                  <a:path w="61" h="41" extrusionOk="0">
                    <a:moveTo>
                      <a:pt x="41" y="1"/>
                    </a:moveTo>
                    <a:lnTo>
                      <a:pt x="1" y="21"/>
                    </a:lnTo>
                    <a:lnTo>
                      <a:pt x="41" y="41"/>
                    </a:lnTo>
                    <a:lnTo>
                      <a:pt x="61" y="21"/>
                    </a:lnTo>
                    <a:cubicBezTo>
                      <a:pt x="61" y="1"/>
                      <a:pt x="41" y="1"/>
                      <a:pt x="41" y="1"/>
                    </a:cubicBezTo>
                    <a:close/>
                  </a:path>
                </a:pathLst>
              </a:custGeom>
              <a:solidFill>
                <a:srgbClr val="ABE9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 name="Google Shape;2618;p51">
              <a:extLst>
                <a:ext uri="{FF2B5EF4-FFF2-40B4-BE49-F238E27FC236}">
                  <a16:creationId xmlns:a16="http://schemas.microsoft.com/office/drawing/2014/main" id="{01CC7F85-D279-A556-E161-C8BCF404CEDE}"/>
                </a:ext>
              </a:extLst>
            </p:cNvPr>
            <p:cNvGrpSpPr/>
            <p:nvPr/>
          </p:nvGrpSpPr>
          <p:grpSpPr>
            <a:xfrm>
              <a:off x="2671007" y="5714414"/>
              <a:ext cx="352909" cy="1235073"/>
              <a:chOff x="1450750" y="4213071"/>
              <a:chExt cx="264682" cy="926305"/>
            </a:xfrm>
          </p:grpSpPr>
          <p:sp>
            <p:nvSpPr>
              <p:cNvPr id="50" name="Google Shape;2619;p51">
                <a:extLst>
                  <a:ext uri="{FF2B5EF4-FFF2-40B4-BE49-F238E27FC236}">
                    <a16:creationId xmlns:a16="http://schemas.microsoft.com/office/drawing/2014/main" id="{84387EED-9BA9-6AD7-195C-357270ABE253}"/>
                  </a:ext>
                </a:extLst>
              </p:cNvPr>
              <p:cNvSpPr/>
              <p:nvPr/>
            </p:nvSpPr>
            <p:spPr>
              <a:xfrm>
                <a:off x="1450750" y="4213071"/>
                <a:ext cx="264682" cy="926305"/>
              </a:xfrm>
              <a:custGeom>
                <a:avLst/>
                <a:gdLst/>
                <a:ahLst/>
                <a:cxnLst/>
                <a:rect l="l" t="t" r="r" b="b"/>
                <a:pathLst>
                  <a:path w="11181" h="39130" extrusionOk="0">
                    <a:moveTo>
                      <a:pt x="7222" y="0"/>
                    </a:moveTo>
                    <a:cubicBezTo>
                      <a:pt x="6685" y="0"/>
                      <a:pt x="6287" y="338"/>
                      <a:pt x="5929" y="677"/>
                    </a:cubicBezTo>
                    <a:lnTo>
                      <a:pt x="5790" y="816"/>
                    </a:lnTo>
                    <a:cubicBezTo>
                      <a:pt x="5491" y="1075"/>
                      <a:pt x="5392" y="1393"/>
                      <a:pt x="5332" y="1572"/>
                    </a:cubicBezTo>
                    <a:cubicBezTo>
                      <a:pt x="5332" y="1572"/>
                      <a:pt x="5312" y="1592"/>
                      <a:pt x="5312" y="1612"/>
                    </a:cubicBezTo>
                    <a:cubicBezTo>
                      <a:pt x="4735" y="3163"/>
                      <a:pt x="4496" y="4735"/>
                      <a:pt x="4596" y="6286"/>
                    </a:cubicBezTo>
                    <a:cubicBezTo>
                      <a:pt x="4596" y="6386"/>
                      <a:pt x="4616" y="6505"/>
                      <a:pt x="4616" y="6644"/>
                    </a:cubicBezTo>
                    <a:cubicBezTo>
                      <a:pt x="4417" y="6505"/>
                      <a:pt x="4158" y="6465"/>
                      <a:pt x="3939" y="6465"/>
                    </a:cubicBezTo>
                    <a:cubicBezTo>
                      <a:pt x="3562" y="6465"/>
                      <a:pt x="3223" y="6605"/>
                      <a:pt x="2945" y="6883"/>
                    </a:cubicBezTo>
                    <a:cubicBezTo>
                      <a:pt x="2448" y="7361"/>
                      <a:pt x="2149" y="8335"/>
                      <a:pt x="2507" y="8992"/>
                    </a:cubicBezTo>
                    <a:cubicBezTo>
                      <a:pt x="2905" y="9748"/>
                      <a:pt x="3343" y="10484"/>
                      <a:pt x="3800" y="11180"/>
                    </a:cubicBezTo>
                    <a:cubicBezTo>
                      <a:pt x="3522" y="11041"/>
                      <a:pt x="3203" y="10941"/>
                      <a:pt x="2865" y="10941"/>
                    </a:cubicBezTo>
                    <a:cubicBezTo>
                      <a:pt x="2746" y="10941"/>
                      <a:pt x="2646" y="10941"/>
                      <a:pt x="2547" y="10961"/>
                    </a:cubicBezTo>
                    <a:cubicBezTo>
                      <a:pt x="1751" y="11140"/>
                      <a:pt x="1334" y="12055"/>
                      <a:pt x="1334" y="12652"/>
                    </a:cubicBezTo>
                    <a:cubicBezTo>
                      <a:pt x="1334" y="13408"/>
                      <a:pt x="1453" y="14025"/>
                      <a:pt x="1712" y="14522"/>
                    </a:cubicBezTo>
                    <a:cubicBezTo>
                      <a:pt x="2229" y="15596"/>
                      <a:pt x="2825" y="16651"/>
                      <a:pt x="3363" y="17705"/>
                    </a:cubicBezTo>
                    <a:cubicBezTo>
                      <a:pt x="3681" y="18242"/>
                      <a:pt x="3959" y="18779"/>
                      <a:pt x="4238" y="19316"/>
                    </a:cubicBezTo>
                    <a:cubicBezTo>
                      <a:pt x="3900" y="18898"/>
                      <a:pt x="3422" y="18640"/>
                      <a:pt x="2925" y="18640"/>
                    </a:cubicBezTo>
                    <a:cubicBezTo>
                      <a:pt x="2686" y="18640"/>
                      <a:pt x="2428" y="18699"/>
                      <a:pt x="2209" y="18819"/>
                    </a:cubicBezTo>
                    <a:cubicBezTo>
                      <a:pt x="1513" y="19177"/>
                      <a:pt x="1135" y="20132"/>
                      <a:pt x="1194" y="20828"/>
                    </a:cubicBezTo>
                    <a:cubicBezTo>
                      <a:pt x="1413" y="23394"/>
                      <a:pt x="2308" y="25781"/>
                      <a:pt x="3144" y="27771"/>
                    </a:cubicBezTo>
                    <a:cubicBezTo>
                      <a:pt x="3303" y="28129"/>
                      <a:pt x="3502" y="28467"/>
                      <a:pt x="3681" y="28785"/>
                    </a:cubicBezTo>
                    <a:cubicBezTo>
                      <a:pt x="4039" y="29461"/>
                      <a:pt x="4377" y="30058"/>
                      <a:pt x="4337" y="30735"/>
                    </a:cubicBezTo>
                    <a:cubicBezTo>
                      <a:pt x="4238" y="30556"/>
                      <a:pt x="4138" y="30357"/>
                      <a:pt x="4039" y="30158"/>
                    </a:cubicBezTo>
                    <a:cubicBezTo>
                      <a:pt x="3741" y="29581"/>
                      <a:pt x="3382" y="29044"/>
                      <a:pt x="2945" y="28566"/>
                    </a:cubicBezTo>
                    <a:cubicBezTo>
                      <a:pt x="2547" y="28089"/>
                      <a:pt x="1910" y="28069"/>
                      <a:pt x="1712" y="28069"/>
                    </a:cubicBezTo>
                    <a:cubicBezTo>
                      <a:pt x="1453" y="28069"/>
                      <a:pt x="1234" y="28129"/>
                      <a:pt x="1035" y="28228"/>
                    </a:cubicBezTo>
                    <a:cubicBezTo>
                      <a:pt x="458" y="28487"/>
                      <a:pt x="140" y="29143"/>
                      <a:pt x="60" y="29640"/>
                    </a:cubicBezTo>
                    <a:cubicBezTo>
                      <a:pt x="1" y="30138"/>
                      <a:pt x="41" y="30675"/>
                      <a:pt x="239" y="31152"/>
                    </a:cubicBezTo>
                    <a:lnTo>
                      <a:pt x="418" y="31590"/>
                    </a:lnTo>
                    <a:cubicBezTo>
                      <a:pt x="995" y="33002"/>
                      <a:pt x="1552" y="34435"/>
                      <a:pt x="2229" y="35867"/>
                    </a:cubicBezTo>
                    <a:cubicBezTo>
                      <a:pt x="2547" y="36563"/>
                      <a:pt x="2945" y="37200"/>
                      <a:pt x="3343" y="37816"/>
                    </a:cubicBezTo>
                    <a:cubicBezTo>
                      <a:pt x="3522" y="38075"/>
                      <a:pt x="3701" y="38353"/>
                      <a:pt x="3840" y="38612"/>
                    </a:cubicBezTo>
                    <a:cubicBezTo>
                      <a:pt x="4019" y="38950"/>
                      <a:pt x="4337" y="39109"/>
                      <a:pt x="4695" y="39109"/>
                    </a:cubicBezTo>
                    <a:lnTo>
                      <a:pt x="4695" y="39129"/>
                    </a:lnTo>
                    <a:lnTo>
                      <a:pt x="7620" y="39129"/>
                    </a:lnTo>
                    <a:cubicBezTo>
                      <a:pt x="8037" y="39129"/>
                      <a:pt x="8415" y="38871"/>
                      <a:pt x="8574" y="38473"/>
                    </a:cubicBezTo>
                    <a:cubicBezTo>
                      <a:pt x="8734" y="37976"/>
                      <a:pt x="8913" y="37438"/>
                      <a:pt x="9092" y="36941"/>
                    </a:cubicBezTo>
                    <a:cubicBezTo>
                      <a:pt x="9509" y="35748"/>
                      <a:pt x="9967" y="34514"/>
                      <a:pt x="10325" y="33241"/>
                    </a:cubicBezTo>
                    <a:cubicBezTo>
                      <a:pt x="10584" y="32366"/>
                      <a:pt x="10703" y="31471"/>
                      <a:pt x="10802" y="30635"/>
                    </a:cubicBezTo>
                    <a:cubicBezTo>
                      <a:pt x="10822" y="30416"/>
                      <a:pt x="10862" y="30217"/>
                      <a:pt x="10882" y="29979"/>
                    </a:cubicBezTo>
                    <a:cubicBezTo>
                      <a:pt x="10962" y="29362"/>
                      <a:pt x="10484" y="28626"/>
                      <a:pt x="9887" y="28447"/>
                    </a:cubicBezTo>
                    <a:cubicBezTo>
                      <a:pt x="9728" y="28387"/>
                      <a:pt x="9589" y="28367"/>
                      <a:pt x="9410" y="28367"/>
                    </a:cubicBezTo>
                    <a:cubicBezTo>
                      <a:pt x="9072" y="28367"/>
                      <a:pt x="8694" y="28467"/>
                      <a:pt x="8415" y="28646"/>
                    </a:cubicBezTo>
                    <a:cubicBezTo>
                      <a:pt x="8077" y="28865"/>
                      <a:pt x="7739" y="29263"/>
                      <a:pt x="7600" y="29680"/>
                    </a:cubicBezTo>
                    <a:cubicBezTo>
                      <a:pt x="7500" y="29959"/>
                      <a:pt x="7421" y="30217"/>
                      <a:pt x="7321" y="30456"/>
                    </a:cubicBezTo>
                    <a:lnTo>
                      <a:pt x="7321" y="29760"/>
                    </a:lnTo>
                    <a:cubicBezTo>
                      <a:pt x="7321" y="29601"/>
                      <a:pt x="7341" y="29461"/>
                      <a:pt x="7381" y="29422"/>
                    </a:cubicBezTo>
                    <a:cubicBezTo>
                      <a:pt x="7580" y="29024"/>
                      <a:pt x="7779" y="28606"/>
                      <a:pt x="7998" y="28208"/>
                    </a:cubicBezTo>
                    <a:cubicBezTo>
                      <a:pt x="8276" y="27651"/>
                      <a:pt x="8574" y="27074"/>
                      <a:pt x="8833" y="26517"/>
                    </a:cubicBezTo>
                    <a:cubicBezTo>
                      <a:pt x="9271" y="25582"/>
                      <a:pt x="9669" y="24667"/>
                      <a:pt x="10027" y="23752"/>
                    </a:cubicBezTo>
                    <a:cubicBezTo>
                      <a:pt x="10206" y="23354"/>
                      <a:pt x="10365" y="22976"/>
                      <a:pt x="10524" y="22579"/>
                    </a:cubicBezTo>
                    <a:cubicBezTo>
                      <a:pt x="10902" y="21723"/>
                      <a:pt x="10604" y="20888"/>
                      <a:pt x="9808" y="20410"/>
                    </a:cubicBezTo>
                    <a:cubicBezTo>
                      <a:pt x="9529" y="20231"/>
                      <a:pt x="9231" y="20172"/>
                      <a:pt x="8933" y="20172"/>
                    </a:cubicBezTo>
                    <a:cubicBezTo>
                      <a:pt x="8415" y="20172"/>
                      <a:pt x="7918" y="20450"/>
                      <a:pt x="7580" y="20908"/>
                    </a:cubicBezTo>
                    <a:cubicBezTo>
                      <a:pt x="7520" y="20967"/>
                      <a:pt x="7480" y="21007"/>
                      <a:pt x="7441" y="21067"/>
                    </a:cubicBezTo>
                    <a:cubicBezTo>
                      <a:pt x="7441" y="20808"/>
                      <a:pt x="7441" y="20550"/>
                      <a:pt x="7480" y="20291"/>
                    </a:cubicBezTo>
                    <a:cubicBezTo>
                      <a:pt x="7480" y="20271"/>
                      <a:pt x="7500" y="20172"/>
                      <a:pt x="7600" y="19993"/>
                    </a:cubicBezTo>
                    <a:cubicBezTo>
                      <a:pt x="7838" y="19595"/>
                      <a:pt x="8097" y="19177"/>
                      <a:pt x="8336" y="18779"/>
                    </a:cubicBezTo>
                    <a:cubicBezTo>
                      <a:pt x="8694" y="18202"/>
                      <a:pt x="9072" y="17605"/>
                      <a:pt x="9410" y="16989"/>
                    </a:cubicBezTo>
                    <a:cubicBezTo>
                      <a:pt x="9987" y="15974"/>
                      <a:pt x="10484" y="14999"/>
                      <a:pt x="10882" y="14045"/>
                    </a:cubicBezTo>
                    <a:cubicBezTo>
                      <a:pt x="11180" y="13328"/>
                      <a:pt x="10703" y="12612"/>
                      <a:pt x="10484" y="12254"/>
                    </a:cubicBezTo>
                    <a:cubicBezTo>
                      <a:pt x="10305" y="11956"/>
                      <a:pt x="9967" y="11777"/>
                      <a:pt x="9609" y="11777"/>
                    </a:cubicBezTo>
                    <a:cubicBezTo>
                      <a:pt x="9271" y="11777"/>
                      <a:pt x="8674" y="11956"/>
                      <a:pt x="8316" y="12274"/>
                    </a:cubicBezTo>
                    <a:cubicBezTo>
                      <a:pt x="8177" y="12433"/>
                      <a:pt x="8037" y="12553"/>
                      <a:pt x="7918" y="12712"/>
                    </a:cubicBezTo>
                    <a:cubicBezTo>
                      <a:pt x="8077" y="12433"/>
                      <a:pt x="8316" y="12135"/>
                      <a:pt x="8574" y="11836"/>
                    </a:cubicBezTo>
                    <a:cubicBezTo>
                      <a:pt x="8714" y="11657"/>
                      <a:pt x="8833" y="11518"/>
                      <a:pt x="8972" y="11359"/>
                    </a:cubicBezTo>
                    <a:cubicBezTo>
                      <a:pt x="9092" y="11220"/>
                      <a:pt x="9231" y="11041"/>
                      <a:pt x="9370" y="10902"/>
                    </a:cubicBezTo>
                    <a:cubicBezTo>
                      <a:pt x="9728" y="10464"/>
                      <a:pt x="10086" y="10026"/>
                      <a:pt x="10405" y="9529"/>
                    </a:cubicBezTo>
                    <a:cubicBezTo>
                      <a:pt x="10763" y="8952"/>
                      <a:pt x="10604" y="8176"/>
                      <a:pt x="10385" y="7679"/>
                    </a:cubicBezTo>
                    <a:cubicBezTo>
                      <a:pt x="10265" y="7381"/>
                      <a:pt x="9927" y="7042"/>
                      <a:pt x="9191" y="7042"/>
                    </a:cubicBezTo>
                    <a:cubicBezTo>
                      <a:pt x="8992" y="7042"/>
                      <a:pt x="8773" y="7062"/>
                      <a:pt x="8515" y="7142"/>
                    </a:cubicBezTo>
                    <a:cubicBezTo>
                      <a:pt x="8594" y="6664"/>
                      <a:pt x="8634" y="6187"/>
                      <a:pt x="8694" y="5729"/>
                    </a:cubicBezTo>
                    <a:cubicBezTo>
                      <a:pt x="8813" y="4476"/>
                      <a:pt x="8933" y="3163"/>
                      <a:pt x="8933" y="1830"/>
                    </a:cubicBezTo>
                    <a:cubicBezTo>
                      <a:pt x="8972" y="1035"/>
                      <a:pt x="8216" y="239"/>
                      <a:pt x="7580" y="40"/>
                    </a:cubicBezTo>
                    <a:cubicBezTo>
                      <a:pt x="7441" y="20"/>
                      <a:pt x="7341" y="0"/>
                      <a:pt x="7222"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620;p51">
                <a:extLst>
                  <a:ext uri="{FF2B5EF4-FFF2-40B4-BE49-F238E27FC236}">
                    <a16:creationId xmlns:a16="http://schemas.microsoft.com/office/drawing/2014/main" id="{27AB6C3A-322C-0822-BC53-2AE99BE39713}"/>
                  </a:ext>
                </a:extLst>
              </p:cNvPr>
              <p:cNvSpPr/>
              <p:nvPr/>
            </p:nvSpPr>
            <p:spPr>
              <a:xfrm>
                <a:off x="1474304" y="4233548"/>
                <a:ext cx="215230" cy="881801"/>
              </a:xfrm>
              <a:custGeom>
                <a:avLst/>
                <a:gdLst/>
                <a:ahLst/>
                <a:cxnLst/>
                <a:rect l="l" t="t" r="r" b="b"/>
                <a:pathLst>
                  <a:path w="9092" h="37250" extrusionOk="0">
                    <a:moveTo>
                      <a:pt x="5590" y="35420"/>
                    </a:moveTo>
                    <a:lnTo>
                      <a:pt x="5590" y="35619"/>
                    </a:lnTo>
                    <a:lnTo>
                      <a:pt x="5531" y="35619"/>
                    </a:lnTo>
                    <a:lnTo>
                      <a:pt x="5531" y="35420"/>
                    </a:lnTo>
                    <a:close/>
                    <a:moveTo>
                      <a:pt x="6212" y="1"/>
                    </a:moveTo>
                    <a:cubicBezTo>
                      <a:pt x="6004" y="1"/>
                      <a:pt x="5666" y="367"/>
                      <a:pt x="5411" y="568"/>
                    </a:cubicBezTo>
                    <a:cubicBezTo>
                      <a:pt x="5312" y="647"/>
                      <a:pt x="5292" y="826"/>
                      <a:pt x="5232" y="965"/>
                    </a:cubicBezTo>
                    <a:cubicBezTo>
                      <a:pt x="4715" y="2338"/>
                      <a:pt x="4476" y="3750"/>
                      <a:pt x="4576" y="5222"/>
                    </a:cubicBezTo>
                    <a:cubicBezTo>
                      <a:pt x="4635" y="6396"/>
                      <a:pt x="4735" y="7590"/>
                      <a:pt x="4814" y="8763"/>
                    </a:cubicBezTo>
                    <a:cubicBezTo>
                      <a:pt x="4596" y="8624"/>
                      <a:pt x="4496" y="8465"/>
                      <a:pt x="4397" y="8286"/>
                    </a:cubicBezTo>
                    <a:cubicBezTo>
                      <a:pt x="4118" y="7809"/>
                      <a:pt x="3820" y="7331"/>
                      <a:pt x="3521" y="6893"/>
                    </a:cubicBezTo>
                    <a:cubicBezTo>
                      <a:pt x="3373" y="6678"/>
                      <a:pt x="3161" y="6498"/>
                      <a:pt x="2940" y="6498"/>
                    </a:cubicBezTo>
                    <a:cubicBezTo>
                      <a:pt x="2835" y="6498"/>
                      <a:pt x="2729" y="6539"/>
                      <a:pt x="2626" y="6635"/>
                    </a:cubicBezTo>
                    <a:cubicBezTo>
                      <a:pt x="2427" y="6854"/>
                      <a:pt x="2248" y="7351"/>
                      <a:pt x="2368" y="7570"/>
                    </a:cubicBezTo>
                    <a:cubicBezTo>
                      <a:pt x="2865" y="8485"/>
                      <a:pt x="3442" y="9380"/>
                      <a:pt x="4019" y="10275"/>
                    </a:cubicBezTo>
                    <a:cubicBezTo>
                      <a:pt x="4277" y="10693"/>
                      <a:pt x="4775" y="11071"/>
                      <a:pt x="4795" y="11469"/>
                    </a:cubicBezTo>
                    <a:cubicBezTo>
                      <a:pt x="4874" y="12742"/>
                      <a:pt x="4735" y="13995"/>
                      <a:pt x="4695" y="15388"/>
                    </a:cubicBezTo>
                    <a:cubicBezTo>
                      <a:pt x="4317" y="14552"/>
                      <a:pt x="4039" y="13836"/>
                      <a:pt x="3700" y="13140"/>
                    </a:cubicBezTo>
                    <a:cubicBezTo>
                      <a:pt x="3402" y="12503"/>
                      <a:pt x="3044" y="11887"/>
                      <a:pt x="2626" y="11349"/>
                    </a:cubicBezTo>
                    <a:cubicBezTo>
                      <a:pt x="2500" y="11169"/>
                      <a:pt x="2113" y="11006"/>
                      <a:pt x="1864" y="11006"/>
                    </a:cubicBezTo>
                    <a:cubicBezTo>
                      <a:pt x="1838" y="11006"/>
                      <a:pt x="1813" y="11007"/>
                      <a:pt x="1791" y="11011"/>
                    </a:cubicBezTo>
                    <a:cubicBezTo>
                      <a:pt x="1592" y="11071"/>
                      <a:pt x="1333" y="11489"/>
                      <a:pt x="1333" y="11747"/>
                    </a:cubicBezTo>
                    <a:cubicBezTo>
                      <a:pt x="1333" y="12205"/>
                      <a:pt x="1413" y="12742"/>
                      <a:pt x="1612" y="13160"/>
                    </a:cubicBezTo>
                    <a:cubicBezTo>
                      <a:pt x="2447" y="14851"/>
                      <a:pt x="3382" y="16482"/>
                      <a:pt x="4238" y="18153"/>
                    </a:cubicBezTo>
                    <a:cubicBezTo>
                      <a:pt x="4377" y="18372"/>
                      <a:pt x="4436" y="18630"/>
                      <a:pt x="4436" y="18869"/>
                    </a:cubicBezTo>
                    <a:cubicBezTo>
                      <a:pt x="4436" y="19665"/>
                      <a:pt x="4397" y="20500"/>
                      <a:pt x="4377" y="21296"/>
                    </a:cubicBezTo>
                    <a:cubicBezTo>
                      <a:pt x="4337" y="22032"/>
                      <a:pt x="4377" y="22748"/>
                      <a:pt x="4377" y="23504"/>
                    </a:cubicBezTo>
                    <a:cubicBezTo>
                      <a:pt x="4218" y="23325"/>
                      <a:pt x="4178" y="23126"/>
                      <a:pt x="4098" y="22927"/>
                    </a:cubicBezTo>
                    <a:cubicBezTo>
                      <a:pt x="3641" y="21733"/>
                      <a:pt x="3203" y="20540"/>
                      <a:pt x="2706" y="19366"/>
                    </a:cubicBezTo>
                    <a:cubicBezTo>
                      <a:pt x="2562" y="19063"/>
                      <a:pt x="2278" y="18747"/>
                      <a:pt x="1955" y="18747"/>
                    </a:cubicBezTo>
                    <a:cubicBezTo>
                      <a:pt x="1875" y="18747"/>
                      <a:pt x="1794" y="18766"/>
                      <a:pt x="1711" y="18809"/>
                    </a:cubicBezTo>
                    <a:cubicBezTo>
                      <a:pt x="1413" y="18948"/>
                      <a:pt x="1194" y="19525"/>
                      <a:pt x="1214" y="19864"/>
                    </a:cubicBezTo>
                    <a:cubicBezTo>
                      <a:pt x="1413" y="22191"/>
                      <a:pt x="2189" y="24379"/>
                      <a:pt x="3104" y="26508"/>
                    </a:cubicBezTo>
                    <a:cubicBezTo>
                      <a:pt x="3601" y="27681"/>
                      <a:pt x="4496" y="28676"/>
                      <a:pt x="4337" y="30128"/>
                    </a:cubicBezTo>
                    <a:cubicBezTo>
                      <a:pt x="4218" y="31342"/>
                      <a:pt x="4317" y="32575"/>
                      <a:pt x="4317" y="33788"/>
                    </a:cubicBezTo>
                    <a:cubicBezTo>
                      <a:pt x="4098" y="33570"/>
                      <a:pt x="3939" y="33331"/>
                      <a:pt x="3820" y="33072"/>
                    </a:cubicBezTo>
                    <a:cubicBezTo>
                      <a:pt x="3283" y="31958"/>
                      <a:pt x="2746" y="30864"/>
                      <a:pt x="2189" y="29770"/>
                    </a:cubicBezTo>
                    <a:cubicBezTo>
                      <a:pt x="1910" y="29273"/>
                      <a:pt x="1592" y="28795"/>
                      <a:pt x="1214" y="28378"/>
                    </a:cubicBezTo>
                    <a:cubicBezTo>
                      <a:pt x="1104" y="28282"/>
                      <a:pt x="880" y="28214"/>
                      <a:pt x="687" y="28214"/>
                    </a:cubicBezTo>
                    <a:cubicBezTo>
                      <a:pt x="600" y="28214"/>
                      <a:pt x="520" y="28227"/>
                      <a:pt x="458" y="28258"/>
                    </a:cubicBezTo>
                    <a:cubicBezTo>
                      <a:pt x="259" y="28358"/>
                      <a:pt x="60" y="28676"/>
                      <a:pt x="40" y="28935"/>
                    </a:cubicBezTo>
                    <a:cubicBezTo>
                      <a:pt x="0" y="29253"/>
                      <a:pt x="40" y="29631"/>
                      <a:pt x="160" y="29929"/>
                    </a:cubicBezTo>
                    <a:cubicBezTo>
                      <a:pt x="816" y="31481"/>
                      <a:pt x="1413" y="33052"/>
                      <a:pt x="2129" y="34564"/>
                    </a:cubicBezTo>
                    <a:cubicBezTo>
                      <a:pt x="2547" y="35519"/>
                      <a:pt x="3183" y="36355"/>
                      <a:pt x="3700" y="37250"/>
                    </a:cubicBezTo>
                    <a:cubicBezTo>
                      <a:pt x="4695" y="37250"/>
                      <a:pt x="5670" y="37250"/>
                      <a:pt x="6605" y="37230"/>
                    </a:cubicBezTo>
                    <a:cubicBezTo>
                      <a:pt x="7182" y="35519"/>
                      <a:pt x="7818" y="33788"/>
                      <a:pt x="8355" y="32058"/>
                    </a:cubicBezTo>
                    <a:cubicBezTo>
                      <a:pt x="8654" y="31063"/>
                      <a:pt x="8713" y="29989"/>
                      <a:pt x="8873" y="28955"/>
                    </a:cubicBezTo>
                    <a:cubicBezTo>
                      <a:pt x="8873" y="28795"/>
                      <a:pt x="8693" y="28537"/>
                      <a:pt x="8574" y="28477"/>
                    </a:cubicBezTo>
                    <a:cubicBezTo>
                      <a:pt x="8519" y="28461"/>
                      <a:pt x="8459" y="28453"/>
                      <a:pt x="8395" y="28453"/>
                    </a:cubicBezTo>
                    <a:cubicBezTo>
                      <a:pt x="8229" y="28453"/>
                      <a:pt x="8047" y="28504"/>
                      <a:pt x="7918" y="28577"/>
                    </a:cubicBezTo>
                    <a:cubicBezTo>
                      <a:pt x="7719" y="28696"/>
                      <a:pt x="7579" y="28935"/>
                      <a:pt x="7500" y="29134"/>
                    </a:cubicBezTo>
                    <a:cubicBezTo>
                      <a:pt x="7062" y="30307"/>
                      <a:pt x="6625" y="31521"/>
                      <a:pt x="6227" y="32734"/>
                    </a:cubicBezTo>
                    <a:cubicBezTo>
                      <a:pt x="5988" y="33470"/>
                      <a:pt x="5809" y="34246"/>
                      <a:pt x="5590" y="35002"/>
                    </a:cubicBezTo>
                    <a:cubicBezTo>
                      <a:pt x="5471" y="34803"/>
                      <a:pt x="5411" y="34604"/>
                      <a:pt x="5411" y="34405"/>
                    </a:cubicBezTo>
                    <a:cubicBezTo>
                      <a:pt x="5352" y="32555"/>
                      <a:pt x="5312" y="30685"/>
                      <a:pt x="5292" y="28855"/>
                    </a:cubicBezTo>
                    <a:cubicBezTo>
                      <a:pt x="5292" y="28577"/>
                      <a:pt x="5312" y="28298"/>
                      <a:pt x="5431" y="28059"/>
                    </a:cubicBezTo>
                    <a:cubicBezTo>
                      <a:pt x="5908" y="27085"/>
                      <a:pt x="6465" y="26170"/>
                      <a:pt x="6903" y="25175"/>
                    </a:cubicBezTo>
                    <a:cubicBezTo>
                      <a:pt x="7500" y="23902"/>
                      <a:pt x="8037" y="22569"/>
                      <a:pt x="8594" y="21276"/>
                    </a:cubicBezTo>
                    <a:cubicBezTo>
                      <a:pt x="8773" y="20858"/>
                      <a:pt x="8614" y="20560"/>
                      <a:pt x="8276" y="20341"/>
                    </a:cubicBezTo>
                    <a:cubicBezTo>
                      <a:pt x="8144" y="20265"/>
                      <a:pt x="8020" y="20230"/>
                      <a:pt x="7902" y="20230"/>
                    </a:cubicBezTo>
                    <a:cubicBezTo>
                      <a:pt x="7683" y="20230"/>
                      <a:pt x="7489" y="20352"/>
                      <a:pt x="7321" y="20560"/>
                    </a:cubicBezTo>
                    <a:cubicBezTo>
                      <a:pt x="7082" y="20898"/>
                      <a:pt x="6843" y="21256"/>
                      <a:pt x="6664" y="21634"/>
                    </a:cubicBezTo>
                    <a:cubicBezTo>
                      <a:pt x="6267" y="22410"/>
                      <a:pt x="5908" y="23206"/>
                      <a:pt x="5431" y="24180"/>
                    </a:cubicBezTo>
                    <a:cubicBezTo>
                      <a:pt x="5391" y="23822"/>
                      <a:pt x="5332" y="23643"/>
                      <a:pt x="5332" y="23504"/>
                    </a:cubicBezTo>
                    <a:cubicBezTo>
                      <a:pt x="5391" y="22111"/>
                      <a:pt x="5411" y="20699"/>
                      <a:pt x="5491" y="19307"/>
                    </a:cubicBezTo>
                    <a:cubicBezTo>
                      <a:pt x="5511" y="19028"/>
                      <a:pt x="5630" y="18750"/>
                      <a:pt x="5769" y="18531"/>
                    </a:cubicBezTo>
                    <a:cubicBezTo>
                      <a:pt x="6366" y="17516"/>
                      <a:pt x="7003" y="16541"/>
                      <a:pt x="7579" y="15527"/>
                    </a:cubicBezTo>
                    <a:cubicBezTo>
                      <a:pt x="8097" y="14572"/>
                      <a:pt x="8574" y="13637"/>
                      <a:pt x="8992" y="12662"/>
                    </a:cubicBezTo>
                    <a:cubicBezTo>
                      <a:pt x="9091" y="12463"/>
                      <a:pt x="8873" y="12066"/>
                      <a:pt x="8693" y="11807"/>
                    </a:cubicBezTo>
                    <a:cubicBezTo>
                      <a:pt x="8691" y="11802"/>
                      <a:pt x="8681" y="11799"/>
                      <a:pt x="8665" y="11799"/>
                    </a:cubicBezTo>
                    <a:cubicBezTo>
                      <a:pt x="8558" y="11799"/>
                      <a:pt x="8195" y="11907"/>
                      <a:pt x="8057" y="12046"/>
                    </a:cubicBezTo>
                    <a:cubicBezTo>
                      <a:pt x="7719" y="12344"/>
                      <a:pt x="7460" y="12702"/>
                      <a:pt x="7182" y="13060"/>
                    </a:cubicBezTo>
                    <a:cubicBezTo>
                      <a:pt x="6724" y="13597"/>
                      <a:pt x="6326" y="14174"/>
                      <a:pt x="5908" y="14731"/>
                    </a:cubicBezTo>
                    <a:cubicBezTo>
                      <a:pt x="5829" y="13975"/>
                      <a:pt x="5849" y="13279"/>
                      <a:pt x="5908" y="12583"/>
                    </a:cubicBezTo>
                    <a:cubicBezTo>
                      <a:pt x="5928" y="12145"/>
                      <a:pt x="5869" y="11648"/>
                      <a:pt x="6068" y="11270"/>
                    </a:cubicBezTo>
                    <a:cubicBezTo>
                      <a:pt x="6326" y="10693"/>
                      <a:pt x="6804" y="10255"/>
                      <a:pt x="7202" y="9758"/>
                    </a:cubicBezTo>
                    <a:cubicBezTo>
                      <a:pt x="7679" y="9161"/>
                      <a:pt x="8176" y="8604"/>
                      <a:pt x="8574" y="7988"/>
                    </a:cubicBezTo>
                    <a:cubicBezTo>
                      <a:pt x="8693" y="7769"/>
                      <a:pt x="8614" y="7331"/>
                      <a:pt x="8495" y="7092"/>
                    </a:cubicBezTo>
                    <a:cubicBezTo>
                      <a:pt x="8476" y="7045"/>
                      <a:pt x="8343" y="7020"/>
                      <a:pt x="8193" y="7020"/>
                    </a:cubicBezTo>
                    <a:cubicBezTo>
                      <a:pt x="8028" y="7020"/>
                      <a:pt x="7842" y="7050"/>
                      <a:pt x="7759" y="7112"/>
                    </a:cubicBezTo>
                    <a:cubicBezTo>
                      <a:pt x="7261" y="7470"/>
                      <a:pt x="6824" y="7888"/>
                      <a:pt x="6386" y="8286"/>
                    </a:cubicBezTo>
                    <a:cubicBezTo>
                      <a:pt x="6326" y="8286"/>
                      <a:pt x="6286" y="8266"/>
                      <a:pt x="6227" y="8266"/>
                    </a:cubicBezTo>
                    <a:cubicBezTo>
                      <a:pt x="6386" y="7033"/>
                      <a:pt x="6585" y="5839"/>
                      <a:pt x="6704" y="4626"/>
                    </a:cubicBezTo>
                    <a:cubicBezTo>
                      <a:pt x="6824" y="3392"/>
                      <a:pt x="6963" y="2119"/>
                      <a:pt x="6963" y="846"/>
                    </a:cubicBezTo>
                    <a:cubicBezTo>
                      <a:pt x="6963" y="548"/>
                      <a:pt x="6565" y="110"/>
                      <a:pt x="6267" y="11"/>
                    </a:cubicBezTo>
                    <a:cubicBezTo>
                      <a:pt x="6250" y="4"/>
                      <a:pt x="6231" y="1"/>
                      <a:pt x="621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2" name="Google Shape;2621;p51">
              <a:extLst>
                <a:ext uri="{FF2B5EF4-FFF2-40B4-BE49-F238E27FC236}">
                  <a16:creationId xmlns:a16="http://schemas.microsoft.com/office/drawing/2014/main" id="{52A65429-A8C3-FF3F-0815-51827313EA22}"/>
                </a:ext>
              </a:extLst>
            </p:cNvPr>
            <p:cNvGrpSpPr/>
            <p:nvPr/>
          </p:nvGrpSpPr>
          <p:grpSpPr>
            <a:xfrm>
              <a:off x="9536369" y="5549275"/>
              <a:ext cx="547561" cy="1400212"/>
              <a:chOff x="6921725" y="4015475"/>
              <a:chExt cx="433700" cy="1109050"/>
            </a:xfrm>
          </p:grpSpPr>
          <p:sp>
            <p:nvSpPr>
              <p:cNvPr id="53" name="Google Shape;2622;p51">
                <a:extLst>
                  <a:ext uri="{FF2B5EF4-FFF2-40B4-BE49-F238E27FC236}">
                    <a16:creationId xmlns:a16="http://schemas.microsoft.com/office/drawing/2014/main" id="{245782C1-B614-CC8E-7594-F1337A6D110A}"/>
                  </a:ext>
                </a:extLst>
              </p:cNvPr>
              <p:cNvSpPr/>
              <p:nvPr/>
            </p:nvSpPr>
            <p:spPr>
              <a:xfrm>
                <a:off x="6996325" y="4216400"/>
                <a:ext cx="359100" cy="908125"/>
              </a:xfrm>
              <a:custGeom>
                <a:avLst/>
                <a:gdLst/>
                <a:ahLst/>
                <a:cxnLst/>
                <a:rect l="l" t="t" r="r" b="b"/>
                <a:pathLst>
                  <a:path w="14364" h="36325" extrusionOk="0">
                    <a:moveTo>
                      <a:pt x="12334" y="0"/>
                    </a:moveTo>
                    <a:cubicBezTo>
                      <a:pt x="11479" y="0"/>
                      <a:pt x="10942" y="736"/>
                      <a:pt x="10782" y="955"/>
                    </a:cubicBezTo>
                    <a:lnTo>
                      <a:pt x="10723" y="1015"/>
                    </a:lnTo>
                    <a:cubicBezTo>
                      <a:pt x="10305" y="1592"/>
                      <a:pt x="9847" y="2208"/>
                      <a:pt x="9489" y="2865"/>
                    </a:cubicBezTo>
                    <a:cubicBezTo>
                      <a:pt x="8356" y="4755"/>
                      <a:pt x="7639" y="6764"/>
                      <a:pt x="7122" y="8395"/>
                    </a:cubicBezTo>
                    <a:cubicBezTo>
                      <a:pt x="7063" y="8415"/>
                      <a:pt x="7043" y="8455"/>
                      <a:pt x="7003" y="8474"/>
                    </a:cubicBezTo>
                    <a:cubicBezTo>
                      <a:pt x="6147" y="9390"/>
                      <a:pt x="5909" y="10245"/>
                      <a:pt x="6247" y="11299"/>
                    </a:cubicBezTo>
                    <a:cubicBezTo>
                      <a:pt x="6207" y="11419"/>
                      <a:pt x="6147" y="11538"/>
                      <a:pt x="6128" y="11697"/>
                    </a:cubicBezTo>
                    <a:cubicBezTo>
                      <a:pt x="6108" y="11737"/>
                      <a:pt x="6108" y="11816"/>
                      <a:pt x="6068" y="11876"/>
                    </a:cubicBezTo>
                    <a:cubicBezTo>
                      <a:pt x="5949" y="11319"/>
                      <a:pt x="5809" y="10742"/>
                      <a:pt x="5610" y="10185"/>
                    </a:cubicBezTo>
                    <a:cubicBezTo>
                      <a:pt x="5372" y="9489"/>
                      <a:pt x="4815" y="9051"/>
                      <a:pt x="4158" y="9051"/>
                    </a:cubicBezTo>
                    <a:cubicBezTo>
                      <a:pt x="3721" y="9051"/>
                      <a:pt x="3303" y="9250"/>
                      <a:pt x="2945" y="9608"/>
                    </a:cubicBezTo>
                    <a:cubicBezTo>
                      <a:pt x="2726" y="9827"/>
                      <a:pt x="2328" y="10305"/>
                      <a:pt x="2248" y="10921"/>
                    </a:cubicBezTo>
                    <a:lnTo>
                      <a:pt x="2229" y="11021"/>
                    </a:lnTo>
                    <a:cubicBezTo>
                      <a:pt x="2129" y="11677"/>
                      <a:pt x="2030" y="12393"/>
                      <a:pt x="2129" y="13109"/>
                    </a:cubicBezTo>
                    <a:cubicBezTo>
                      <a:pt x="2408" y="14900"/>
                      <a:pt x="2706" y="16432"/>
                      <a:pt x="3044" y="17844"/>
                    </a:cubicBezTo>
                    <a:cubicBezTo>
                      <a:pt x="3263" y="18739"/>
                      <a:pt x="3561" y="19575"/>
                      <a:pt x="3860" y="20410"/>
                    </a:cubicBezTo>
                    <a:cubicBezTo>
                      <a:pt x="3939" y="20589"/>
                      <a:pt x="3999" y="20788"/>
                      <a:pt x="4059" y="20967"/>
                    </a:cubicBezTo>
                    <a:cubicBezTo>
                      <a:pt x="3223" y="22220"/>
                      <a:pt x="3939" y="23374"/>
                      <a:pt x="4218" y="23812"/>
                    </a:cubicBezTo>
                    <a:lnTo>
                      <a:pt x="4297" y="23891"/>
                    </a:lnTo>
                    <a:lnTo>
                      <a:pt x="4297" y="24985"/>
                    </a:lnTo>
                    <a:cubicBezTo>
                      <a:pt x="4019" y="24329"/>
                      <a:pt x="3721" y="23653"/>
                      <a:pt x="3422" y="22996"/>
                    </a:cubicBezTo>
                    <a:cubicBezTo>
                      <a:pt x="3164" y="22439"/>
                      <a:pt x="2447" y="21942"/>
                      <a:pt x="1831" y="21942"/>
                    </a:cubicBezTo>
                    <a:cubicBezTo>
                      <a:pt x="1751" y="21942"/>
                      <a:pt x="1672" y="21942"/>
                      <a:pt x="1612" y="21962"/>
                    </a:cubicBezTo>
                    <a:cubicBezTo>
                      <a:pt x="936" y="22081"/>
                      <a:pt x="518" y="22718"/>
                      <a:pt x="319" y="23036"/>
                    </a:cubicBezTo>
                    <a:cubicBezTo>
                      <a:pt x="60" y="23394"/>
                      <a:pt x="60" y="23812"/>
                      <a:pt x="60" y="24050"/>
                    </a:cubicBezTo>
                    <a:lnTo>
                      <a:pt x="60" y="24150"/>
                    </a:lnTo>
                    <a:cubicBezTo>
                      <a:pt x="1" y="26696"/>
                      <a:pt x="936" y="28924"/>
                      <a:pt x="1751" y="30555"/>
                    </a:cubicBezTo>
                    <a:cubicBezTo>
                      <a:pt x="2368" y="31829"/>
                      <a:pt x="3064" y="33042"/>
                      <a:pt x="3740" y="34236"/>
                    </a:cubicBezTo>
                    <a:lnTo>
                      <a:pt x="4636" y="35807"/>
                    </a:lnTo>
                    <a:cubicBezTo>
                      <a:pt x="4815" y="36125"/>
                      <a:pt x="5133" y="36324"/>
                      <a:pt x="5511" y="36324"/>
                    </a:cubicBezTo>
                    <a:lnTo>
                      <a:pt x="8276" y="36324"/>
                    </a:lnTo>
                    <a:cubicBezTo>
                      <a:pt x="8714" y="36324"/>
                      <a:pt x="9111" y="36026"/>
                      <a:pt x="9231" y="35588"/>
                    </a:cubicBezTo>
                    <a:cubicBezTo>
                      <a:pt x="9310" y="35270"/>
                      <a:pt x="9410" y="34972"/>
                      <a:pt x="9489" y="34633"/>
                    </a:cubicBezTo>
                    <a:cubicBezTo>
                      <a:pt x="9668" y="33937"/>
                      <a:pt x="9847" y="33221"/>
                      <a:pt x="10027" y="32525"/>
                    </a:cubicBezTo>
                    <a:cubicBezTo>
                      <a:pt x="10504" y="30615"/>
                      <a:pt x="10882" y="29143"/>
                      <a:pt x="11180" y="27770"/>
                    </a:cubicBezTo>
                    <a:cubicBezTo>
                      <a:pt x="11300" y="27233"/>
                      <a:pt x="11359" y="26736"/>
                      <a:pt x="11300" y="26259"/>
                    </a:cubicBezTo>
                    <a:cubicBezTo>
                      <a:pt x="11260" y="25781"/>
                      <a:pt x="10922" y="25125"/>
                      <a:pt x="10365" y="24826"/>
                    </a:cubicBezTo>
                    <a:cubicBezTo>
                      <a:pt x="10186" y="24727"/>
                      <a:pt x="9987" y="24667"/>
                      <a:pt x="9768" y="24667"/>
                    </a:cubicBezTo>
                    <a:cubicBezTo>
                      <a:pt x="9370" y="24667"/>
                      <a:pt x="8773" y="24866"/>
                      <a:pt x="8435" y="25284"/>
                    </a:cubicBezTo>
                    <a:lnTo>
                      <a:pt x="8296" y="25463"/>
                    </a:lnTo>
                    <a:cubicBezTo>
                      <a:pt x="7938" y="25881"/>
                      <a:pt x="7580" y="26358"/>
                      <a:pt x="7341" y="26935"/>
                    </a:cubicBezTo>
                    <a:cubicBezTo>
                      <a:pt x="7540" y="26259"/>
                      <a:pt x="7818" y="25523"/>
                      <a:pt x="8196" y="24687"/>
                    </a:cubicBezTo>
                    <a:cubicBezTo>
                      <a:pt x="8535" y="23971"/>
                      <a:pt x="8893" y="23255"/>
                      <a:pt x="9271" y="22559"/>
                    </a:cubicBezTo>
                    <a:cubicBezTo>
                      <a:pt x="9668" y="21783"/>
                      <a:pt x="10086" y="20967"/>
                      <a:pt x="10464" y="20152"/>
                    </a:cubicBezTo>
                    <a:cubicBezTo>
                      <a:pt x="10802" y="19396"/>
                      <a:pt x="11081" y="18560"/>
                      <a:pt x="11359" y="17466"/>
                    </a:cubicBezTo>
                    <a:cubicBezTo>
                      <a:pt x="11499" y="16810"/>
                      <a:pt x="11180" y="15835"/>
                      <a:pt x="10524" y="15497"/>
                    </a:cubicBezTo>
                    <a:cubicBezTo>
                      <a:pt x="10325" y="15397"/>
                      <a:pt x="10106" y="15337"/>
                      <a:pt x="9887" y="15337"/>
                    </a:cubicBezTo>
                    <a:cubicBezTo>
                      <a:pt x="9589" y="15337"/>
                      <a:pt x="9271" y="15417"/>
                      <a:pt x="9012" y="15536"/>
                    </a:cubicBezTo>
                    <a:cubicBezTo>
                      <a:pt x="9092" y="15477"/>
                      <a:pt x="9171" y="15397"/>
                      <a:pt x="9231" y="15337"/>
                    </a:cubicBezTo>
                    <a:cubicBezTo>
                      <a:pt x="9330" y="15238"/>
                      <a:pt x="9430" y="15178"/>
                      <a:pt x="9529" y="15079"/>
                    </a:cubicBezTo>
                    <a:cubicBezTo>
                      <a:pt x="9907" y="14721"/>
                      <a:pt x="10285" y="14403"/>
                      <a:pt x="10663" y="14044"/>
                    </a:cubicBezTo>
                    <a:lnTo>
                      <a:pt x="11160" y="13607"/>
                    </a:lnTo>
                    <a:lnTo>
                      <a:pt x="11200" y="13547"/>
                    </a:lnTo>
                    <a:cubicBezTo>
                      <a:pt x="11379" y="13348"/>
                      <a:pt x="11558" y="13189"/>
                      <a:pt x="11757" y="12990"/>
                    </a:cubicBezTo>
                    <a:cubicBezTo>
                      <a:pt x="12175" y="12533"/>
                      <a:pt x="12573" y="12115"/>
                      <a:pt x="12991" y="11697"/>
                    </a:cubicBezTo>
                    <a:cubicBezTo>
                      <a:pt x="13667" y="11041"/>
                      <a:pt x="13806" y="10145"/>
                      <a:pt x="13368" y="9409"/>
                    </a:cubicBezTo>
                    <a:cubicBezTo>
                      <a:pt x="13070" y="8912"/>
                      <a:pt x="12593" y="8634"/>
                      <a:pt x="12056" y="8634"/>
                    </a:cubicBezTo>
                    <a:cubicBezTo>
                      <a:pt x="11618" y="8634"/>
                      <a:pt x="11280" y="8773"/>
                      <a:pt x="11001" y="8932"/>
                    </a:cubicBezTo>
                    <a:cubicBezTo>
                      <a:pt x="10822" y="9031"/>
                      <a:pt x="10623" y="9131"/>
                      <a:pt x="10464" y="9230"/>
                    </a:cubicBezTo>
                    <a:cubicBezTo>
                      <a:pt x="10424" y="9171"/>
                      <a:pt x="10404" y="9131"/>
                      <a:pt x="10385" y="9051"/>
                    </a:cubicBezTo>
                    <a:cubicBezTo>
                      <a:pt x="10424" y="8952"/>
                      <a:pt x="10504" y="8852"/>
                      <a:pt x="10564" y="8753"/>
                    </a:cubicBezTo>
                    <a:lnTo>
                      <a:pt x="11678" y="6744"/>
                    </a:lnTo>
                    <a:cubicBezTo>
                      <a:pt x="12354" y="5510"/>
                      <a:pt x="13070" y="4178"/>
                      <a:pt x="13746" y="2785"/>
                    </a:cubicBezTo>
                    <a:cubicBezTo>
                      <a:pt x="14363" y="1552"/>
                      <a:pt x="13886" y="657"/>
                      <a:pt x="13209" y="259"/>
                    </a:cubicBezTo>
                    <a:cubicBezTo>
                      <a:pt x="12931" y="80"/>
                      <a:pt x="12652" y="0"/>
                      <a:pt x="12334"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623;p51">
                <a:extLst>
                  <a:ext uri="{FF2B5EF4-FFF2-40B4-BE49-F238E27FC236}">
                    <a16:creationId xmlns:a16="http://schemas.microsoft.com/office/drawing/2014/main" id="{9591AA25-70A6-A29D-800B-FBBBA795EE23}"/>
                  </a:ext>
                </a:extLst>
              </p:cNvPr>
              <p:cNvSpPr/>
              <p:nvPr/>
            </p:nvSpPr>
            <p:spPr>
              <a:xfrm>
                <a:off x="6921725" y="4015475"/>
                <a:ext cx="361075" cy="375000"/>
              </a:xfrm>
              <a:custGeom>
                <a:avLst/>
                <a:gdLst/>
                <a:ahLst/>
                <a:cxnLst/>
                <a:rect l="l" t="t" r="r" b="b"/>
                <a:pathLst>
                  <a:path w="14443" h="15000" extrusionOk="0">
                    <a:moveTo>
                      <a:pt x="12613" y="1"/>
                    </a:moveTo>
                    <a:cubicBezTo>
                      <a:pt x="12195" y="1"/>
                      <a:pt x="11698" y="160"/>
                      <a:pt x="11320" y="398"/>
                    </a:cubicBezTo>
                    <a:cubicBezTo>
                      <a:pt x="10206" y="1134"/>
                      <a:pt x="9589" y="2229"/>
                      <a:pt x="9211" y="3124"/>
                    </a:cubicBezTo>
                    <a:cubicBezTo>
                      <a:pt x="9092" y="2666"/>
                      <a:pt x="8933" y="2229"/>
                      <a:pt x="8793" y="1771"/>
                    </a:cubicBezTo>
                    <a:cubicBezTo>
                      <a:pt x="8515" y="935"/>
                      <a:pt x="7898" y="398"/>
                      <a:pt x="7142" y="398"/>
                    </a:cubicBezTo>
                    <a:cubicBezTo>
                      <a:pt x="6804" y="398"/>
                      <a:pt x="6247" y="538"/>
                      <a:pt x="5670" y="1134"/>
                    </a:cubicBezTo>
                    <a:cubicBezTo>
                      <a:pt x="5451" y="1353"/>
                      <a:pt x="4934" y="2010"/>
                      <a:pt x="4874" y="2805"/>
                    </a:cubicBezTo>
                    <a:cubicBezTo>
                      <a:pt x="4835" y="3522"/>
                      <a:pt x="4835" y="4218"/>
                      <a:pt x="4835" y="4914"/>
                    </a:cubicBezTo>
                    <a:cubicBezTo>
                      <a:pt x="4457" y="4516"/>
                      <a:pt x="4079" y="4118"/>
                      <a:pt x="3681" y="3740"/>
                    </a:cubicBezTo>
                    <a:cubicBezTo>
                      <a:pt x="3124" y="3183"/>
                      <a:pt x="2547" y="3064"/>
                      <a:pt x="2189" y="3064"/>
                    </a:cubicBezTo>
                    <a:cubicBezTo>
                      <a:pt x="1771" y="3064"/>
                      <a:pt x="1373" y="3223"/>
                      <a:pt x="995" y="3502"/>
                    </a:cubicBezTo>
                    <a:cubicBezTo>
                      <a:pt x="180" y="4138"/>
                      <a:pt x="1" y="5153"/>
                      <a:pt x="558" y="6068"/>
                    </a:cubicBezTo>
                    <a:cubicBezTo>
                      <a:pt x="677" y="6307"/>
                      <a:pt x="836" y="6545"/>
                      <a:pt x="956" y="6764"/>
                    </a:cubicBezTo>
                    <a:cubicBezTo>
                      <a:pt x="1433" y="7600"/>
                      <a:pt x="1891" y="8435"/>
                      <a:pt x="2567" y="9191"/>
                    </a:cubicBezTo>
                    <a:cubicBezTo>
                      <a:pt x="3780" y="10504"/>
                      <a:pt x="5133" y="11777"/>
                      <a:pt x="6406" y="12990"/>
                    </a:cubicBezTo>
                    <a:lnTo>
                      <a:pt x="7819" y="14323"/>
                    </a:lnTo>
                    <a:cubicBezTo>
                      <a:pt x="8117" y="14622"/>
                      <a:pt x="8594" y="15000"/>
                      <a:pt x="9191" y="15000"/>
                    </a:cubicBezTo>
                    <a:cubicBezTo>
                      <a:pt x="9649" y="15000"/>
                      <a:pt x="10305" y="14781"/>
                      <a:pt x="10723" y="13707"/>
                    </a:cubicBezTo>
                    <a:lnTo>
                      <a:pt x="11220" y="12394"/>
                    </a:lnTo>
                    <a:cubicBezTo>
                      <a:pt x="12076" y="10186"/>
                      <a:pt x="12971" y="7898"/>
                      <a:pt x="13747" y="5630"/>
                    </a:cubicBezTo>
                    <a:cubicBezTo>
                      <a:pt x="14105" y="4556"/>
                      <a:pt x="14204" y="3442"/>
                      <a:pt x="14323" y="2348"/>
                    </a:cubicBezTo>
                    <a:lnTo>
                      <a:pt x="14363" y="2049"/>
                    </a:lnTo>
                    <a:cubicBezTo>
                      <a:pt x="14443" y="1333"/>
                      <a:pt x="13945" y="458"/>
                      <a:pt x="13289" y="160"/>
                    </a:cubicBezTo>
                    <a:cubicBezTo>
                      <a:pt x="13090" y="60"/>
                      <a:pt x="12871" y="1"/>
                      <a:pt x="12613" y="1"/>
                    </a:cubicBezTo>
                    <a:close/>
                  </a:path>
                </a:pathLst>
              </a:custGeom>
              <a:solidFill>
                <a:srgbClr val="FFFFFF"/>
              </a:solidFill>
              <a:ln>
                <a:noFill/>
              </a:ln>
              <a:effectLst>
                <a:outerShdw blurRad="42863" dist="19050" dir="600000" algn="bl" rotWithShape="0">
                  <a:schemeClr val="dk1">
                    <a:alpha val="1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624;p51">
                <a:extLst>
                  <a:ext uri="{FF2B5EF4-FFF2-40B4-BE49-F238E27FC236}">
                    <a16:creationId xmlns:a16="http://schemas.microsoft.com/office/drawing/2014/main" id="{7369F563-D7CA-0C07-CDBC-90175908845F}"/>
                  </a:ext>
                </a:extLst>
              </p:cNvPr>
              <p:cNvSpPr/>
              <p:nvPr/>
            </p:nvSpPr>
            <p:spPr>
              <a:xfrm>
                <a:off x="6949575" y="4040625"/>
                <a:ext cx="306875" cy="325250"/>
              </a:xfrm>
              <a:custGeom>
                <a:avLst/>
                <a:gdLst/>
                <a:ahLst/>
                <a:cxnLst/>
                <a:rect l="l" t="t" r="r" b="b"/>
                <a:pathLst>
                  <a:path w="12275" h="13010" extrusionOk="0">
                    <a:moveTo>
                      <a:pt x="11479" y="1"/>
                    </a:moveTo>
                    <a:cubicBezTo>
                      <a:pt x="11229" y="1"/>
                      <a:pt x="10929" y="99"/>
                      <a:pt x="10743" y="228"/>
                    </a:cubicBezTo>
                    <a:cubicBezTo>
                      <a:pt x="9788" y="845"/>
                      <a:pt x="9271" y="1819"/>
                      <a:pt x="8873" y="2834"/>
                    </a:cubicBezTo>
                    <a:cubicBezTo>
                      <a:pt x="8515" y="3749"/>
                      <a:pt x="8256" y="4704"/>
                      <a:pt x="7998" y="5480"/>
                    </a:cubicBezTo>
                    <a:cubicBezTo>
                      <a:pt x="7600" y="4047"/>
                      <a:pt x="7222" y="2535"/>
                      <a:pt x="6705" y="1103"/>
                    </a:cubicBezTo>
                    <a:cubicBezTo>
                      <a:pt x="6547" y="652"/>
                      <a:pt x="6287" y="425"/>
                      <a:pt x="5989" y="425"/>
                    </a:cubicBezTo>
                    <a:cubicBezTo>
                      <a:pt x="5762" y="425"/>
                      <a:pt x="5514" y="558"/>
                      <a:pt x="5272" y="825"/>
                    </a:cubicBezTo>
                    <a:cubicBezTo>
                      <a:pt x="5014" y="1103"/>
                      <a:pt x="4775" y="1501"/>
                      <a:pt x="4735" y="1859"/>
                    </a:cubicBezTo>
                    <a:cubicBezTo>
                      <a:pt x="4675" y="2933"/>
                      <a:pt x="4695" y="3988"/>
                      <a:pt x="4715" y="5042"/>
                    </a:cubicBezTo>
                    <a:cubicBezTo>
                      <a:pt x="4715" y="5499"/>
                      <a:pt x="4795" y="5977"/>
                      <a:pt x="4835" y="6415"/>
                    </a:cubicBezTo>
                    <a:cubicBezTo>
                      <a:pt x="4477" y="6216"/>
                      <a:pt x="4238" y="5937"/>
                      <a:pt x="3999" y="5698"/>
                    </a:cubicBezTo>
                    <a:cubicBezTo>
                      <a:pt x="3303" y="4923"/>
                      <a:pt x="2607" y="4147"/>
                      <a:pt x="1851" y="3431"/>
                    </a:cubicBezTo>
                    <a:cubicBezTo>
                      <a:pt x="1631" y="3198"/>
                      <a:pt x="1358" y="3034"/>
                      <a:pt x="1065" y="3034"/>
                    </a:cubicBezTo>
                    <a:cubicBezTo>
                      <a:pt x="881" y="3034"/>
                      <a:pt x="690" y="3098"/>
                      <a:pt x="498" y="3252"/>
                    </a:cubicBezTo>
                    <a:cubicBezTo>
                      <a:pt x="21" y="3610"/>
                      <a:pt x="1" y="4107"/>
                      <a:pt x="259" y="4545"/>
                    </a:cubicBezTo>
                    <a:cubicBezTo>
                      <a:pt x="856" y="5559"/>
                      <a:pt x="1393" y="6633"/>
                      <a:pt x="2149" y="7489"/>
                    </a:cubicBezTo>
                    <a:cubicBezTo>
                      <a:pt x="3800" y="9279"/>
                      <a:pt x="5610" y="10910"/>
                      <a:pt x="7361" y="12601"/>
                    </a:cubicBezTo>
                    <a:cubicBezTo>
                      <a:pt x="7629" y="12870"/>
                      <a:pt x="7858" y="13009"/>
                      <a:pt x="8055" y="13009"/>
                    </a:cubicBezTo>
                    <a:cubicBezTo>
                      <a:pt x="8296" y="13009"/>
                      <a:pt x="8490" y="12800"/>
                      <a:pt x="8654" y="12362"/>
                    </a:cubicBezTo>
                    <a:cubicBezTo>
                      <a:pt x="9669" y="9677"/>
                      <a:pt x="10743" y="7011"/>
                      <a:pt x="11658" y="4306"/>
                    </a:cubicBezTo>
                    <a:cubicBezTo>
                      <a:pt x="12036" y="3232"/>
                      <a:pt x="12095" y="2058"/>
                      <a:pt x="12235" y="944"/>
                    </a:cubicBezTo>
                    <a:cubicBezTo>
                      <a:pt x="12274" y="646"/>
                      <a:pt x="11996" y="168"/>
                      <a:pt x="11737" y="49"/>
                    </a:cubicBezTo>
                    <a:cubicBezTo>
                      <a:pt x="11665" y="16"/>
                      <a:pt x="11576" y="1"/>
                      <a:pt x="1147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625;p51">
                <a:extLst>
                  <a:ext uri="{FF2B5EF4-FFF2-40B4-BE49-F238E27FC236}">
                    <a16:creationId xmlns:a16="http://schemas.microsoft.com/office/drawing/2014/main" id="{BFE9FE90-74C7-9D24-5EFC-3A1F545F86EF}"/>
                  </a:ext>
                </a:extLst>
              </p:cNvPr>
              <p:cNvSpPr/>
              <p:nvPr/>
            </p:nvSpPr>
            <p:spPr>
              <a:xfrm>
                <a:off x="7016725" y="4622375"/>
                <a:ext cx="236250" cy="475775"/>
              </a:xfrm>
              <a:custGeom>
                <a:avLst/>
                <a:gdLst/>
                <a:ahLst/>
                <a:cxnLst/>
                <a:rect l="l" t="t" r="r" b="b"/>
                <a:pathLst>
                  <a:path w="9450" h="19031" extrusionOk="0">
                    <a:moveTo>
                      <a:pt x="8878" y="0"/>
                    </a:moveTo>
                    <a:cubicBezTo>
                      <a:pt x="8653" y="0"/>
                      <a:pt x="8340" y="114"/>
                      <a:pt x="8156" y="252"/>
                    </a:cubicBezTo>
                    <a:cubicBezTo>
                      <a:pt x="7818" y="511"/>
                      <a:pt x="7520" y="829"/>
                      <a:pt x="7360" y="1207"/>
                    </a:cubicBezTo>
                    <a:cubicBezTo>
                      <a:pt x="6724" y="2421"/>
                      <a:pt x="6167" y="3654"/>
                      <a:pt x="5570" y="4907"/>
                    </a:cubicBezTo>
                    <a:cubicBezTo>
                      <a:pt x="6127" y="5345"/>
                      <a:pt x="6386" y="5981"/>
                      <a:pt x="6008" y="6499"/>
                    </a:cubicBezTo>
                    <a:cubicBezTo>
                      <a:pt x="5619" y="7037"/>
                      <a:pt x="5297" y="7464"/>
                      <a:pt x="4797" y="7464"/>
                    </a:cubicBezTo>
                    <a:cubicBezTo>
                      <a:pt x="4633" y="7464"/>
                      <a:pt x="4449" y="7418"/>
                      <a:pt x="4237" y="7314"/>
                    </a:cubicBezTo>
                    <a:cubicBezTo>
                      <a:pt x="4237" y="8269"/>
                      <a:pt x="4217" y="9224"/>
                      <a:pt x="4217" y="10179"/>
                    </a:cubicBezTo>
                    <a:lnTo>
                      <a:pt x="4217" y="13501"/>
                    </a:lnTo>
                    <a:cubicBezTo>
                      <a:pt x="4178" y="13441"/>
                      <a:pt x="4078" y="13242"/>
                      <a:pt x="3999" y="13043"/>
                    </a:cubicBezTo>
                    <a:cubicBezTo>
                      <a:pt x="3143" y="11054"/>
                      <a:pt x="2328" y="9065"/>
                      <a:pt x="1452" y="7095"/>
                    </a:cubicBezTo>
                    <a:cubicBezTo>
                      <a:pt x="1360" y="6855"/>
                      <a:pt x="991" y="6614"/>
                      <a:pt x="780" y="6614"/>
                    </a:cubicBezTo>
                    <a:cubicBezTo>
                      <a:pt x="765" y="6614"/>
                      <a:pt x="750" y="6615"/>
                      <a:pt x="736" y="6618"/>
                    </a:cubicBezTo>
                    <a:cubicBezTo>
                      <a:pt x="498" y="6678"/>
                      <a:pt x="259" y="7016"/>
                      <a:pt x="100" y="7274"/>
                    </a:cubicBezTo>
                    <a:cubicBezTo>
                      <a:pt x="0" y="7414"/>
                      <a:pt x="20" y="7672"/>
                      <a:pt x="20" y="7871"/>
                    </a:cubicBezTo>
                    <a:cubicBezTo>
                      <a:pt x="0" y="10000"/>
                      <a:pt x="696" y="11969"/>
                      <a:pt x="1612" y="13839"/>
                    </a:cubicBezTo>
                    <a:cubicBezTo>
                      <a:pt x="2487" y="15629"/>
                      <a:pt x="3521" y="17320"/>
                      <a:pt x="4476" y="19031"/>
                    </a:cubicBezTo>
                    <a:lnTo>
                      <a:pt x="7221" y="19031"/>
                    </a:lnTo>
                    <a:cubicBezTo>
                      <a:pt x="7480" y="18016"/>
                      <a:pt x="7778" y="16982"/>
                      <a:pt x="8017" y="15968"/>
                    </a:cubicBezTo>
                    <a:cubicBezTo>
                      <a:pt x="8415" y="14376"/>
                      <a:pt x="8793" y="12805"/>
                      <a:pt x="9171" y="11213"/>
                    </a:cubicBezTo>
                    <a:cubicBezTo>
                      <a:pt x="9270" y="10815"/>
                      <a:pt x="9310" y="10417"/>
                      <a:pt x="9270" y="10020"/>
                    </a:cubicBezTo>
                    <a:cubicBezTo>
                      <a:pt x="9250" y="9781"/>
                      <a:pt x="9071" y="9463"/>
                      <a:pt x="8872" y="9363"/>
                    </a:cubicBezTo>
                    <a:cubicBezTo>
                      <a:pt x="8837" y="9346"/>
                      <a:pt x="8791" y="9338"/>
                      <a:pt x="8739" y="9338"/>
                    </a:cubicBezTo>
                    <a:cubicBezTo>
                      <a:pt x="8552" y="9338"/>
                      <a:pt x="8289" y="9438"/>
                      <a:pt x="8196" y="9562"/>
                    </a:cubicBezTo>
                    <a:cubicBezTo>
                      <a:pt x="7798" y="10059"/>
                      <a:pt x="7360" y="10557"/>
                      <a:pt x="7181" y="11153"/>
                    </a:cubicBezTo>
                    <a:cubicBezTo>
                      <a:pt x="6624" y="12944"/>
                      <a:pt x="6187" y="14774"/>
                      <a:pt x="5709" y="16525"/>
                    </a:cubicBezTo>
                    <a:cubicBezTo>
                      <a:pt x="5729" y="16544"/>
                      <a:pt x="5734" y="16553"/>
                      <a:pt x="5731" y="16553"/>
                    </a:cubicBezTo>
                    <a:cubicBezTo>
                      <a:pt x="5725" y="16553"/>
                      <a:pt x="5690" y="16518"/>
                      <a:pt x="5690" y="16465"/>
                    </a:cubicBezTo>
                    <a:cubicBezTo>
                      <a:pt x="5570" y="15092"/>
                      <a:pt x="5411" y="13740"/>
                      <a:pt x="5312" y="12367"/>
                    </a:cubicBezTo>
                    <a:cubicBezTo>
                      <a:pt x="5272" y="11770"/>
                      <a:pt x="5172" y="11153"/>
                      <a:pt x="5312" y="10577"/>
                    </a:cubicBezTo>
                    <a:cubicBezTo>
                      <a:pt x="5530" y="9662"/>
                      <a:pt x="5888" y="8786"/>
                      <a:pt x="6286" y="7931"/>
                    </a:cubicBezTo>
                    <a:cubicBezTo>
                      <a:pt x="7002" y="6419"/>
                      <a:pt x="7818" y="4927"/>
                      <a:pt x="8554" y="3395"/>
                    </a:cubicBezTo>
                    <a:cubicBezTo>
                      <a:pt x="8912" y="2600"/>
                      <a:pt x="9171" y="1744"/>
                      <a:pt x="9370" y="909"/>
                    </a:cubicBezTo>
                    <a:cubicBezTo>
                      <a:pt x="9449" y="630"/>
                      <a:pt x="9270" y="153"/>
                      <a:pt x="9051" y="33"/>
                    </a:cubicBezTo>
                    <a:cubicBezTo>
                      <a:pt x="9006" y="11"/>
                      <a:pt x="8946" y="0"/>
                      <a:pt x="887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626;p51">
                <a:extLst>
                  <a:ext uri="{FF2B5EF4-FFF2-40B4-BE49-F238E27FC236}">
                    <a16:creationId xmlns:a16="http://schemas.microsoft.com/office/drawing/2014/main" id="{26D096E9-3FC0-6E23-C6C3-53634B68446B}"/>
                  </a:ext>
                </a:extLst>
              </p:cNvPr>
              <p:cNvSpPr/>
              <p:nvPr/>
            </p:nvSpPr>
            <p:spPr>
              <a:xfrm>
                <a:off x="7078875" y="4460000"/>
                <a:ext cx="241725" cy="289550"/>
              </a:xfrm>
              <a:custGeom>
                <a:avLst/>
                <a:gdLst/>
                <a:ahLst/>
                <a:cxnLst/>
                <a:rect l="l" t="t" r="r" b="b"/>
                <a:pathLst>
                  <a:path w="9669" h="11582" extrusionOk="0">
                    <a:moveTo>
                      <a:pt x="8962" y="1"/>
                    </a:moveTo>
                    <a:cubicBezTo>
                      <a:pt x="8763" y="1"/>
                      <a:pt x="8553" y="89"/>
                      <a:pt x="8376" y="183"/>
                    </a:cubicBezTo>
                    <a:cubicBezTo>
                      <a:pt x="7759" y="501"/>
                      <a:pt x="7122" y="879"/>
                      <a:pt x="6506" y="1237"/>
                    </a:cubicBezTo>
                    <a:cubicBezTo>
                      <a:pt x="6366" y="1376"/>
                      <a:pt x="6187" y="1535"/>
                      <a:pt x="6108" y="1714"/>
                    </a:cubicBezTo>
                    <a:cubicBezTo>
                      <a:pt x="5770" y="2172"/>
                      <a:pt x="5412" y="2649"/>
                      <a:pt x="5073" y="3087"/>
                    </a:cubicBezTo>
                    <a:cubicBezTo>
                      <a:pt x="4994" y="3067"/>
                      <a:pt x="4934" y="3007"/>
                      <a:pt x="4894" y="2988"/>
                    </a:cubicBezTo>
                    <a:cubicBezTo>
                      <a:pt x="4994" y="2689"/>
                      <a:pt x="5073" y="2371"/>
                      <a:pt x="5173" y="2053"/>
                    </a:cubicBezTo>
                    <a:cubicBezTo>
                      <a:pt x="4874" y="1913"/>
                      <a:pt x="4596" y="1814"/>
                      <a:pt x="4318" y="1695"/>
                    </a:cubicBezTo>
                    <a:cubicBezTo>
                      <a:pt x="4218" y="1913"/>
                      <a:pt x="4119" y="2092"/>
                      <a:pt x="4079" y="2311"/>
                    </a:cubicBezTo>
                    <a:cubicBezTo>
                      <a:pt x="3701" y="3982"/>
                      <a:pt x="3323" y="5673"/>
                      <a:pt x="2945" y="7344"/>
                    </a:cubicBezTo>
                    <a:cubicBezTo>
                      <a:pt x="2925" y="7444"/>
                      <a:pt x="2845" y="7563"/>
                      <a:pt x="2786" y="7782"/>
                    </a:cubicBezTo>
                    <a:cubicBezTo>
                      <a:pt x="2607" y="6250"/>
                      <a:pt x="2487" y="4857"/>
                      <a:pt x="2288" y="3485"/>
                    </a:cubicBezTo>
                    <a:cubicBezTo>
                      <a:pt x="2129" y="2629"/>
                      <a:pt x="1910" y="1754"/>
                      <a:pt x="1632" y="899"/>
                    </a:cubicBezTo>
                    <a:cubicBezTo>
                      <a:pt x="1530" y="593"/>
                      <a:pt x="1344" y="442"/>
                      <a:pt x="1130" y="442"/>
                    </a:cubicBezTo>
                    <a:cubicBezTo>
                      <a:pt x="968" y="442"/>
                      <a:pt x="789" y="528"/>
                      <a:pt x="617" y="700"/>
                    </a:cubicBezTo>
                    <a:cubicBezTo>
                      <a:pt x="419" y="939"/>
                      <a:pt x="240" y="1197"/>
                      <a:pt x="180" y="1476"/>
                    </a:cubicBezTo>
                    <a:cubicBezTo>
                      <a:pt x="120" y="2092"/>
                      <a:pt x="1" y="2749"/>
                      <a:pt x="80" y="3365"/>
                    </a:cubicBezTo>
                    <a:cubicBezTo>
                      <a:pt x="319" y="4917"/>
                      <a:pt x="617" y="6469"/>
                      <a:pt x="995" y="8001"/>
                    </a:cubicBezTo>
                    <a:cubicBezTo>
                      <a:pt x="1294" y="9214"/>
                      <a:pt x="1751" y="10388"/>
                      <a:pt x="2149" y="11581"/>
                    </a:cubicBezTo>
                    <a:cubicBezTo>
                      <a:pt x="2547" y="11541"/>
                      <a:pt x="2985" y="11541"/>
                      <a:pt x="3383" y="11522"/>
                    </a:cubicBezTo>
                    <a:cubicBezTo>
                      <a:pt x="3502" y="10288"/>
                      <a:pt x="3601" y="8995"/>
                      <a:pt x="3800" y="7742"/>
                    </a:cubicBezTo>
                    <a:cubicBezTo>
                      <a:pt x="3920" y="7026"/>
                      <a:pt x="3900" y="6230"/>
                      <a:pt x="4636" y="5733"/>
                    </a:cubicBezTo>
                    <a:cubicBezTo>
                      <a:pt x="5073" y="5434"/>
                      <a:pt x="5431" y="5056"/>
                      <a:pt x="5809" y="4698"/>
                    </a:cubicBezTo>
                    <a:cubicBezTo>
                      <a:pt x="6366" y="4201"/>
                      <a:pt x="6884" y="3743"/>
                      <a:pt x="7421" y="3246"/>
                    </a:cubicBezTo>
                    <a:cubicBezTo>
                      <a:pt x="8018" y="2629"/>
                      <a:pt x="8614" y="1953"/>
                      <a:pt x="9251" y="1356"/>
                    </a:cubicBezTo>
                    <a:cubicBezTo>
                      <a:pt x="9589" y="1038"/>
                      <a:pt x="9669" y="660"/>
                      <a:pt x="9450" y="282"/>
                    </a:cubicBezTo>
                    <a:cubicBezTo>
                      <a:pt x="9317" y="74"/>
                      <a:pt x="9144" y="1"/>
                      <a:pt x="896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627;p51">
                <a:extLst>
                  <a:ext uri="{FF2B5EF4-FFF2-40B4-BE49-F238E27FC236}">
                    <a16:creationId xmlns:a16="http://schemas.microsoft.com/office/drawing/2014/main" id="{0159953F-CF2C-4D72-921E-23D569B200EB}"/>
                  </a:ext>
                </a:extLst>
              </p:cNvPr>
              <p:cNvSpPr/>
              <p:nvPr/>
            </p:nvSpPr>
            <p:spPr>
              <a:xfrm>
                <a:off x="7175850" y="4446650"/>
                <a:ext cx="72150" cy="64175"/>
              </a:xfrm>
              <a:custGeom>
                <a:avLst/>
                <a:gdLst/>
                <a:ahLst/>
                <a:cxnLst/>
                <a:rect l="l" t="t" r="r" b="b"/>
                <a:pathLst>
                  <a:path w="2886" h="2567" extrusionOk="0">
                    <a:moveTo>
                      <a:pt x="2229" y="1"/>
                    </a:moveTo>
                    <a:cubicBezTo>
                      <a:pt x="1811" y="20"/>
                      <a:pt x="1413" y="20"/>
                      <a:pt x="995" y="20"/>
                    </a:cubicBezTo>
                    <a:cubicBezTo>
                      <a:pt x="936" y="20"/>
                      <a:pt x="856" y="40"/>
                      <a:pt x="797" y="80"/>
                    </a:cubicBezTo>
                    <a:cubicBezTo>
                      <a:pt x="100" y="796"/>
                      <a:pt x="1" y="1313"/>
                      <a:pt x="399" y="2209"/>
                    </a:cubicBezTo>
                    <a:cubicBezTo>
                      <a:pt x="677" y="2328"/>
                      <a:pt x="956" y="2427"/>
                      <a:pt x="1234" y="2567"/>
                    </a:cubicBezTo>
                    <a:cubicBezTo>
                      <a:pt x="1533" y="2467"/>
                      <a:pt x="1851" y="2328"/>
                      <a:pt x="2189" y="2229"/>
                    </a:cubicBezTo>
                    <a:cubicBezTo>
                      <a:pt x="2328" y="2089"/>
                      <a:pt x="2487" y="1910"/>
                      <a:pt x="2627" y="1751"/>
                    </a:cubicBezTo>
                    <a:cubicBezTo>
                      <a:pt x="2885" y="1095"/>
                      <a:pt x="2726" y="498"/>
                      <a:pt x="222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628;p51">
                <a:extLst>
                  <a:ext uri="{FF2B5EF4-FFF2-40B4-BE49-F238E27FC236}">
                    <a16:creationId xmlns:a16="http://schemas.microsoft.com/office/drawing/2014/main" id="{54A7999B-4312-2D8C-A4FA-58602DA089AF}"/>
                  </a:ext>
                </a:extLst>
              </p:cNvPr>
              <p:cNvSpPr/>
              <p:nvPr/>
            </p:nvSpPr>
            <p:spPr>
              <a:xfrm>
                <a:off x="7114700" y="4747525"/>
                <a:ext cx="72125" cy="66000"/>
              </a:xfrm>
              <a:custGeom>
                <a:avLst/>
                <a:gdLst/>
                <a:ahLst/>
                <a:cxnLst/>
                <a:rect l="l" t="t" r="r" b="b"/>
                <a:pathLst>
                  <a:path w="2885" h="2640" extrusionOk="0">
                    <a:moveTo>
                      <a:pt x="1910" y="1"/>
                    </a:moveTo>
                    <a:cubicBezTo>
                      <a:pt x="1512" y="21"/>
                      <a:pt x="1094" y="21"/>
                      <a:pt x="696" y="40"/>
                    </a:cubicBezTo>
                    <a:cubicBezTo>
                      <a:pt x="20" y="677"/>
                      <a:pt x="0" y="1234"/>
                      <a:pt x="577" y="2129"/>
                    </a:cubicBezTo>
                    <a:cubicBezTo>
                      <a:pt x="637" y="2229"/>
                      <a:pt x="716" y="2368"/>
                      <a:pt x="796" y="2487"/>
                    </a:cubicBezTo>
                    <a:cubicBezTo>
                      <a:pt x="1006" y="2592"/>
                      <a:pt x="1187" y="2640"/>
                      <a:pt x="1350" y="2640"/>
                    </a:cubicBezTo>
                    <a:cubicBezTo>
                      <a:pt x="1833" y="2640"/>
                      <a:pt x="2149" y="2222"/>
                      <a:pt x="2566" y="1672"/>
                    </a:cubicBezTo>
                    <a:cubicBezTo>
                      <a:pt x="2885" y="1194"/>
                      <a:pt x="2666" y="578"/>
                      <a:pt x="2089" y="120"/>
                    </a:cubicBezTo>
                    <a:cubicBezTo>
                      <a:pt x="2009" y="80"/>
                      <a:pt x="1969" y="40"/>
                      <a:pt x="191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629;p51">
                <a:extLst>
                  <a:ext uri="{FF2B5EF4-FFF2-40B4-BE49-F238E27FC236}">
                    <a16:creationId xmlns:a16="http://schemas.microsoft.com/office/drawing/2014/main" id="{7A9DD5EC-C410-1D74-508F-F53875A18517}"/>
                  </a:ext>
                </a:extLst>
              </p:cNvPr>
              <p:cNvSpPr/>
              <p:nvPr/>
            </p:nvSpPr>
            <p:spPr>
              <a:xfrm>
                <a:off x="7200725" y="4244875"/>
                <a:ext cx="130325" cy="202300"/>
              </a:xfrm>
              <a:custGeom>
                <a:avLst/>
                <a:gdLst/>
                <a:ahLst/>
                <a:cxnLst/>
                <a:rect l="l" t="t" r="r" b="b"/>
                <a:pathLst>
                  <a:path w="5213" h="8092" extrusionOk="0">
                    <a:moveTo>
                      <a:pt x="4360" y="0"/>
                    </a:moveTo>
                    <a:cubicBezTo>
                      <a:pt x="4061" y="0"/>
                      <a:pt x="3825" y="256"/>
                      <a:pt x="3621" y="532"/>
                    </a:cubicBezTo>
                    <a:cubicBezTo>
                      <a:pt x="3203" y="1129"/>
                      <a:pt x="2746" y="1726"/>
                      <a:pt x="2388" y="2342"/>
                    </a:cubicBezTo>
                    <a:cubicBezTo>
                      <a:pt x="1313" y="4133"/>
                      <a:pt x="597" y="6102"/>
                      <a:pt x="0" y="8091"/>
                    </a:cubicBezTo>
                    <a:cubicBezTo>
                      <a:pt x="418" y="8072"/>
                      <a:pt x="816" y="8072"/>
                      <a:pt x="1234" y="8072"/>
                    </a:cubicBezTo>
                    <a:cubicBezTo>
                      <a:pt x="1791" y="7117"/>
                      <a:pt x="2328" y="6202"/>
                      <a:pt x="2805" y="5287"/>
                    </a:cubicBezTo>
                    <a:cubicBezTo>
                      <a:pt x="3502" y="3994"/>
                      <a:pt x="4198" y="2681"/>
                      <a:pt x="4874" y="1348"/>
                    </a:cubicBezTo>
                    <a:cubicBezTo>
                      <a:pt x="5073" y="950"/>
                      <a:pt x="5212" y="413"/>
                      <a:pt x="4715" y="114"/>
                    </a:cubicBezTo>
                    <a:cubicBezTo>
                      <a:pt x="4587" y="34"/>
                      <a:pt x="4469" y="0"/>
                      <a:pt x="436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1" name="Google Shape;2630;p51">
              <a:extLst>
                <a:ext uri="{FF2B5EF4-FFF2-40B4-BE49-F238E27FC236}">
                  <a16:creationId xmlns:a16="http://schemas.microsoft.com/office/drawing/2014/main" id="{3CC6CE7A-8FFE-2783-A0DD-750F29F0D90F}"/>
                </a:ext>
              </a:extLst>
            </p:cNvPr>
            <p:cNvGrpSpPr/>
            <p:nvPr/>
          </p:nvGrpSpPr>
          <p:grpSpPr>
            <a:xfrm>
              <a:off x="10477555" y="5359011"/>
              <a:ext cx="575809" cy="1590476"/>
              <a:chOff x="7305661" y="3997325"/>
              <a:chExt cx="431857" cy="1192857"/>
            </a:xfrm>
          </p:grpSpPr>
          <p:sp>
            <p:nvSpPr>
              <p:cNvPr id="62" name="Google Shape;2631;p51">
                <a:extLst>
                  <a:ext uri="{FF2B5EF4-FFF2-40B4-BE49-F238E27FC236}">
                    <a16:creationId xmlns:a16="http://schemas.microsoft.com/office/drawing/2014/main" id="{3F227191-6BEE-D21F-4D7D-C2508EDC34E3}"/>
                  </a:ext>
                </a:extLst>
              </p:cNvPr>
              <p:cNvSpPr/>
              <p:nvPr/>
            </p:nvSpPr>
            <p:spPr>
              <a:xfrm>
                <a:off x="7305661" y="3997325"/>
                <a:ext cx="431857" cy="1192857"/>
              </a:xfrm>
              <a:custGeom>
                <a:avLst/>
                <a:gdLst/>
                <a:ahLst/>
                <a:cxnLst/>
                <a:rect l="l" t="t" r="r" b="b"/>
                <a:pathLst>
                  <a:path w="18243" h="50390" extrusionOk="0">
                    <a:moveTo>
                      <a:pt x="10444" y="1"/>
                    </a:moveTo>
                    <a:cubicBezTo>
                      <a:pt x="10186" y="1"/>
                      <a:pt x="9728" y="80"/>
                      <a:pt x="9311" y="498"/>
                    </a:cubicBezTo>
                    <a:cubicBezTo>
                      <a:pt x="9012" y="797"/>
                      <a:pt x="8734" y="1095"/>
                      <a:pt x="8455" y="1393"/>
                    </a:cubicBezTo>
                    <a:cubicBezTo>
                      <a:pt x="8356" y="1214"/>
                      <a:pt x="8236" y="1015"/>
                      <a:pt x="8117" y="856"/>
                    </a:cubicBezTo>
                    <a:cubicBezTo>
                      <a:pt x="7918" y="558"/>
                      <a:pt x="7600" y="319"/>
                      <a:pt x="7222" y="220"/>
                    </a:cubicBezTo>
                    <a:cubicBezTo>
                      <a:pt x="7043" y="180"/>
                      <a:pt x="6904" y="160"/>
                      <a:pt x="6725" y="160"/>
                    </a:cubicBezTo>
                    <a:cubicBezTo>
                      <a:pt x="5929" y="160"/>
                      <a:pt x="5432" y="677"/>
                      <a:pt x="5153" y="995"/>
                    </a:cubicBezTo>
                    <a:cubicBezTo>
                      <a:pt x="5113" y="1055"/>
                      <a:pt x="5073" y="1095"/>
                      <a:pt x="5034" y="1115"/>
                    </a:cubicBezTo>
                    <a:cubicBezTo>
                      <a:pt x="4914" y="1254"/>
                      <a:pt x="4775" y="1373"/>
                      <a:pt x="4676" y="1493"/>
                    </a:cubicBezTo>
                    <a:cubicBezTo>
                      <a:pt x="4656" y="1413"/>
                      <a:pt x="4636" y="1373"/>
                      <a:pt x="4616" y="1294"/>
                    </a:cubicBezTo>
                    <a:cubicBezTo>
                      <a:pt x="4318" y="617"/>
                      <a:pt x="3761" y="259"/>
                      <a:pt x="3164" y="259"/>
                    </a:cubicBezTo>
                    <a:cubicBezTo>
                      <a:pt x="2686" y="259"/>
                      <a:pt x="2249" y="478"/>
                      <a:pt x="1891" y="896"/>
                    </a:cubicBezTo>
                    <a:cubicBezTo>
                      <a:pt x="1453" y="1453"/>
                      <a:pt x="1055" y="1990"/>
                      <a:pt x="677" y="2547"/>
                    </a:cubicBezTo>
                    <a:cubicBezTo>
                      <a:pt x="558" y="2746"/>
                      <a:pt x="399" y="2945"/>
                      <a:pt x="279" y="3104"/>
                    </a:cubicBezTo>
                    <a:cubicBezTo>
                      <a:pt x="140" y="3303"/>
                      <a:pt x="60" y="3562"/>
                      <a:pt x="60" y="3880"/>
                    </a:cubicBezTo>
                    <a:cubicBezTo>
                      <a:pt x="60" y="4059"/>
                      <a:pt x="60" y="4238"/>
                      <a:pt x="41" y="4377"/>
                    </a:cubicBezTo>
                    <a:cubicBezTo>
                      <a:pt x="1" y="4855"/>
                      <a:pt x="1" y="5332"/>
                      <a:pt x="41" y="5829"/>
                    </a:cubicBezTo>
                    <a:cubicBezTo>
                      <a:pt x="60" y="6685"/>
                      <a:pt x="100" y="7620"/>
                      <a:pt x="180" y="8535"/>
                    </a:cubicBezTo>
                    <a:cubicBezTo>
                      <a:pt x="200" y="8714"/>
                      <a:pt x="200" y="8873"/>
                      <a:pt x="240" y="9052"/>
                    </a:cubicBezTo>
                    <a:cubicBezTo>
                      <a:pt x="279" y="9848"/>
                      <a:pt x="359" y="10663"/>
                      <a:pt x="498" y="11519"/>
                    </a:cubicBezTo>
                    <a:cubicBezTo>
                      <a:pt x="697" y="12553"/>
                      <a:pt x="936" y="13647"/>
                      <a:pt x="1453" y="14721"/>
                    </a:cubicBezTo>
                    <a:cubicBezTo>
                      <a:pt x="2229" y="16273"/>
                      <a:pt x="3542" y="17128"/>
                      <a:pt x="4437" y="17666"/>
                    </a:cubicBezTo>
                    <a:cubicBezTo>
                      <a:pt x="4815" y="17864"/>
                      <a:pt x="5173" y="18024"/>
                      <a:pt x="5531" y="18183"/>
                    </a:cubicBezTo>
                    <a:cubicBezTo>
                      <a:pt x="5829" y="18302"/>
                      <a:pt x="6068" y="18421"/>
                      <a:pt x="6327" y="18561"/>
                    </a:cubicBezTo>
                    <a:cubicBezTo>
                      <a:pt x="6645" y="18720"/>
                      <a:pt x="7043" y="18919"/>
                      <a:pt x="7500" y="19018"/>
                    </a:cubicBezTo>
                    <a:lnTo>
                      <a:pt x="7500" y="19257"/>
                    </a:lnTo>
                    <a:lnTo>
                      <a:pt x="7500" y="20570"/>
                    </a:lnTo>
                    <a:cubicBezTo>
                      <a:pt x="7301" y="20172"/>
                      <a:pt x="7043" y="19794"/>
                      <a:pt x="6804" y="19416"/>
                    </a:cubicBezTo>
                    <a:cubicBezTo>
                      <a:pt x="6366" y="18819"/>
                      <a:pt x="5630" y="18461"/>
                      <a:pt x="4914" y="18461"/>
                    </a:cubicBezTo>
                    <a:cubicBezTo>
                      <a:pt x="4437" y="18461"/>
                      <a:pt x="4039" y="18601"/>
                      <a:pt x="3721" y="18899"/>
                    </a:cubicBezTo>
                    <a:cubicBezTo>
                      <a:pt x="3144" y="19396"/>
                      <a:pt x="2766" y="20073"/>
                      <a:pt x="2647" y="20809"/>
                    </a:cubicBezTo>
                    <a:cubicBezTo>
                      <a:pt x="2428" y="22042"/>
                      <a:pt x="2766" y="23096"/>
                      <a:pt x="3064" y="24071"/>
                    </a:cubicBezTo>
                    <a:cubicBezTo>
                      <a:pt x="3064" y="24091"/>
                      <a:pt x="3084" y="24151"/>
                      <a:pt x="3084" y="24170"/>
                    </a:cubicBezTo>
                    <a:lnTo>
                      <a:pt x="3641" y="25464"/>
                    </a:lnTo>
                    <a:lnTo>
                      <a:pt x="3721" y="25623"/>
                    </a:lnTo>
                    <a:lnTo>
                      <a:pt x="4815" y="27274"/>
                    </a:lnTo>
                    <a:cubicBezTo>
                      <a:pt x="4835" y="27333"/>
                      <a:pt x="4875" y="27373"/>
                      <a:pt x="4914" y="27413"/>
                    </a:cubicBezTo>
                    <a:cubicBezTo>
                      <a:pt x="4974" y="27473"/>
                      <a:pt x="5054" y="27552"/>
                      <a:pt x="5113" y="27632"/>
                    </a:cubicBezTo>
                    <a:cubicBezTo>
                      <a:pt x="5252" y="27771"/>
                      <a:pt x="5372" y="27930"/>
                      <a:pt x="5511" y="28069"/>
                    </a:cubicBezTo>
                    <a:cubicBezTo>
                      <a:pt x="5630" y="28248"/>
                      <a:pt x="5770" y="28428"/>
                      <a:pt x="5909" y="28567"/>
                    </a:cubicBezTo>
                    <a:cubicBezTo>
                      <a:pt x="6028" y="28726"/>
                      <a:pt x="6148" y="28905"/>
                      <a:pt x="6267" y="29044"/>
                    </a:cubicBezTo>
                    <a:cubicBezTo>
                      <a:pt x="5869" y="29164"/>
                      <a:pt x="5551" y="29502"/>
                      <a:pt x="5352" y="29939"/>
                    </a:cubicBezTo>
                    <a:cubicBezTo>
                      <a:pt x="5153" y="30417"/>
                      <a:pt x="4954" y="31014"/>
                      <a:pt x="5014" y="31630"/>
                    </a:cubicBezTo>
                    <a:cubicBezTo>
                      <a:pt x="5034" y="31889"/>
                      <a:pt x="5054" y="32128"/>
                      <a:pt x="5073" y="32346"/>
                    </a:cubicBezTo>
                    <a:cubicBezTo>
                      <a:pt x="4934" y="32307"/>
                      <a:pt x="4755" y="32287"/>
                      <a:pt x="4576" y="32287"/>
                    </a:cubicBezTo>
                    <a:cubicBezTo>
                      <a:pt x="4138" y="32287"/>
                      <a:pt x="3721" y="32486"/>
                      <a:pt x="3422" y="32883"/>
                    </a:cubicBezTo>
                    <a:cubicBezTo>
                      <a:pt x="3223" y="33142"/>
                      <a:pt x="2965" y="33500"/>
                      <a:pt x="2925" y="33978"/>
                    </a:cubicBezTo>
                    <a:cubicBezTo>
                      <a:pt x="2865" y="34535"/>
                      <a:pt x="2826" y="35171"/>
                      <a:pt x="2865" y="35808"/>
                    </a:cubicBezTo>
                    <a:cubicBezTo>
                      <a:pt x="2925" y="36285"/>
                      <a:pt x="3025" y="36723"/>
                      <a:pt x="3124" y="37160"/>
                    </a:cubicBezTo>
                    <a:cubicBezTo>
                      <a:pt x="3164" y="37320"/>
                      <a:pt x="3184" y="37499"/>
                      <a:pt x="3243" y="37658"/>
                    </a:cubicBezTo>
                    <a:cubicBezTo>
                      <a:pt x="3243" y="37698"/>
                      <a:pt x="3263" y="37777"/>
                      <a:pt x="3283" y="37817"/>
                    </a:cubicBezTo>
                    <a:cubicBezTo>
                      <a:pt x="3383" y="38075"/>
                      <a:pt x="3482" y="38354"/>
                      <a:pt x="3621" y="38593"/>
                    </a:cubicBezTo>
                    <a:cubicBezTo>
                      <a:pt x="3860" y="39189"/>
                      <a:pt x="4079" y="39806"/>
                      <a:pt x="4357" y="40403"/>
                    </a:cubicBezTo>
                    <a:lnTo>
                      <a:pt x="5034" y="41835"/>
                    </a:lnTo>
                    <a:cubicBezTo>
                      <a:pt x="5272" y="42352"/>
                      <a:pt x="5531" y="42850"/>
                      <a:pt x="5750" y="43347"/>
                    </a:cubicBezTo>
                    <a:cubicBezTo>
                      <a:pt x="6108" y="44143"/>
                      <a:pt x="6426" y="44978"/>
                      <a:pt x="6725" y="45873"/>
                    </a:cubicBezTo>
                    <a:cubicBezTo>
                      <a:pt x="6844" y="46271"/>
                      <a:pt x="6943" y="46669"/>
                      <a:pt x="7063" y="47127"/>
                    </a:cubicBezTo>
                    <a:cubicBezTo>
                      <a:pt x="7122" y="47326"/>
                      <a:pt x="7162" y="47505"/>
                      <a:pt x="7222" y="47704"/>
                    </a:cubicBezTo>
                    <a:lnTo>
                      <a:pt x="7262" y="48002"/>
                    </a:lnTo>
                    <a:lnTo>
                      <a:pt x="7321" y="48499"/>
                    </a:lnTo>
                    <a:cubicBezTo>
                      <a:pt x="7321" y="48519"/>
                      <a:pt x="7361" y="48798"/>
                      <a:pt x="7361" y="48798"/>
                    </a:cubicBezTo>
                    <a:lnTo>
                      <a:pt x="7401" y="48957"/>
                    </a:lnTo>
                    <a:lnTo>
                      <a:pt x="7401" y="49414"/>
                    </a:lnTo>
                    <a:cubicBezTo>
                      <a:pt x="7421" y="49951"/>
                      <a:pt x="7839" y="50389"/>
                      <a:pt x="8396" y="50389"/>
                    </a:cubicBezTo>
                    <a:lnTo>
                      <a:pt x="10206" y="50389"/>
                    </a:lnTo>
                    <a:cubicBezTo>
                      <a:pt x="10703" y="50389"/>
                      <a:pt x="11121" y="50011"/>
                      <a:pt x="11200" y="49514"/>
                    </a:cubicBezTo>
                    <a:lnTo>
                      <a:pt x="11280" y="48837"/>
                    </a:lnTo>
                    <a:cubicBezTo>
                      <a:pt x="11320" y="48360"/>
                      <a:pt x="11379" y="47903"/>
                      <a:pt x="11439" y="47465"/>
                    </a:cubicBezTo>
                    <a:cubicBezTo>
                      <a:pt x="11519" y="47007"/>
                      <a:pt x="11638" y="46510"/>
                      <a:pt x="11737" y="46013"/>
                    </a:cubicBezTo>
                    <a:cubicBezTo>
                      <a:pt x="11837" y="45615"/>
                      <a:pt x="11917" y="45217"/>
                      <a:pt x="11996" y="44819"/>
                    </a:cubicBezTo>
                    <a:lnTo>
                      <a:pt x="12374" y="42870"/>
                    </a:lnTo>
                    <a:cubicBezTo>
                      <a:pt x="12493" y="42233"/>
                      <a:pt x="12613" y="41557"/>
                      <a:pt x="12732" y="40900"/>
                    </a:cubicBezTo>
                    <a:cubicBezTo>
                      <a:pt x="12792" y="40721"/>
                      <a:pt x="12832" y="40483"/>
                      <a:pt x="12911" y="40244"/>
                    </a:cubicBezTo>
                    <a:cubicBezTo>
                      <a:pt x="12991" y="40005"/>
                      <a:pt x="13031" y="39766"/>
                      <a:pt x="13090" y="39508"/>
                    </a:cubicBezTo>
                    <a:cubicBezTo>
                      <a:pt x="13190" y="38991"/>
                      <a:pt x="12931" y="38414"/>
                      <a:pt x="12493" y="38115"/>
                    </a:cubicBezTo>
                    <a:cubicBezTo>
                      <a:pt x="12314" y="37996"/>
                      <a:pt x="12096" y="37956"/>
                      <a:pt x="11877" y="37956"/>
                    </a:cubicBezTo>
                    <a:cubicBezTo>
                      <a:pt x="11678" y="37956"/>
                      <a:pt x="11499" y="37996"/>
                      <a:pt x="11379" y="38016"/>
                    </a:cubicBezTo>
                    <a:cubicBezTo>
                      <a:pt x="11419" y="37896"/>
                      <a:pt x="11499" y="37777"/>
                      <a:pt x="11539" y="37658"/>
                    </a:cubicBezTo>
                    <a:cubicBezTo>
                      <a:pt x="11777" y="37220"/>
                      <a:pt x="11996" y="36802"/>
                      <a:pt x="12235" y="36365"/>
                    </a:cubicBezTo>
                    <a:cubicBezTo>
                      <a:pt x="12414" y="36066"/>
                      <a:pt x="12573" y="35788"/>
                      <a:pt x="12712" y="35489"/>
                    </a:cubicBezTo>
                    <a:lnTo>
                      <a:pt x="12971" y="35032"/>
                    </a:lnTo>
                    <a:cubicBezTo>
                      <a:pt x="13428" y="34137"/>
                      <a:pt x="13965" y="33222"/>
                      <a:pt x="14423" y="32307"/>
                    </a:cubicBezTo>
                    <a:cubicBezTo>
                      <a:pt x="14920" y="31332"/>
                      <a:pt x="15497" y="30218"/>
                      <a:pt x="15995" y="29104"/>
                    </a:cubicBezTo>
                    <a:cubicBezTo>
                      <a:pt x="16193" y="28626"/>
                      <a:pt x="16313" y="28050"/>
                      <a:pt x="16313" y="27333"/>
                    </a:cubicBezTo>
                    <a:cubicBezTo>
                      <a:pt x="16313" y="26856"/>
                      <a:pt x="16174" y="26418"/>
                      <a:pt x="15855" y="26080"/>
                    </a:cubicBezTo>
                    <a:cubicBezTo>
                      <a:pt x="15557" y="25762"/>
                      <a:pt x="15119" y="25583"/>
                      <a:pt x="14662" y="25583"/>
                    </a:cubicBezTo>
                    <a:cubicBezTo>
                      <a:pt x="14383" y="25583"/>
                      <a:pt x="14125" y="25643"/>
                      <a:pt x="13886" y="25762"/>
                    </a:cubicBezTo>
                    <a:cubicBezTo>
                      <a:pt x="13488" y="25941"/>
                      <a:pt x="13130" y="26180"/>
                      <a:pt x="12891" y="26478"/>
                    </a:cubicBezTo>
                    <a:cubicBezTo>
                      <a:pt x="12414" y="26975"/>
                      <a:pt x="12076" y="27413"/>
                      <a:pt x="11777" y="27851"/>
                    </a:cubicBezTo>
                    <a:cubicBezTo>
                      <a:pt x="11618" y="28050"/>
                      <a:pt x="11499" y="28248"/>
                      <a:pt x="11379" y="28467"/>
                    </a:cubicBezTo>
                    <a:cubicBezTo>
                      <a:pt x="11877" y="27413"/>
                      <a:pt x="12394" y="26279"/>
                      <a:pt x="12931" y="25225"/>
                    </a:cubicBezTo>
                    <a:cubicBezTo>
                      <a:pt x="13707" y="23733"/>
                      <a:pt x="14105" y="22440"/>
                      <a:pt x="14204" y="21107"/>
                    </a:cubicBezTo>
                    <a:cubicBezTo>
                      <a:pt x="14284" y="20112"/>
                      <a:pt x="13806" y="19595"/>
                      <a:pt x="13389" y="19356"/>
                    </a:cubicBezTo>
                    <a:cubicBezTo>
                      <a:pt x="13130" y="19197"/>
                      <a:pt x="12832" y="19118"/>
                      <a:pt x="12533" y="19118"/>
                    </a:cubicBezTo>
                    <a:cubicBezTo>
                      <a:pt x="12036" y="19118"/>
                      <a:pt x="11539" y="19356"/>
                      <a:pt x="11181" y="19715"/>
                    </a:cubicBezTo>
                    <a:lnTo>
                      <a:pt x="11081" y="19814"/>
                    </a:lnTo>
                    <a:cubicBezTo>
                      <a:pt x="10803" y="20092"/>
                      <a:pt x="10524" y="20371"/>
                      <a:pt x="10305" y="20709"/>
                    </a:cubicBezTo>
                    <a:cubicBezTo>
                      <a:pt x="10226" y="20809"/>
                      <a:pt x="10186" y="20908"/>
                      <a:pt x="10106" y="20988"/>
                    </a:cubicBezTo>
                    <a:cubicBezTo>
                      <a:pt x="10106" y="20391"/>
                      <a:pt x="10106" y="19794"/>
                      <a:pt x="10146" y="19197"/>
                    </a:cubicBezTo>
                    <a:lnTo>
                      <a:pt x="10305" y="19197"/>
                    </a:lnTo>
                    <a:cubicBezTo>
                      <a:pt x="10444" y="19197"/>
                      <a:pt x="10584" y="19177"/>
                      <a:pt x="10723" y="19177"/>
                    </a:cubicBezTo>
                    <a:cubicBezTo>
                      <a:pt x="10942" y="19158"/>
                      <a:pt x="11181" y="19158"/>
                      <a:pt x="11379" y="19158"/>
                    </a:cubicBezTo>
                    <a:lnTo>
                      <a:pt x="11638" y="19158"/>
                    </a:lnTo>
                    <a:cubicBezTo>
                      <a:pt x="12891" y="19158"/>
                      <a:pt x="14005" y="18620"/>
                      <a:pt x="14881" y="17626"/>
                    </a:cubicBezTo>
                    <a:cubicBezTo>
                      <a:pt x="15875" y="16512"/>
                      <a:pt x="16850" y="15239"/>
                      <a:pt x="17188" y="13588"/>
                    </a:cubicBezTo>
                    <a:lnTo>
                      <a:pt x="17407" y="12613"/>
                    </a:lnTo>
                    <a:cubicBezTo>
                      <a:pt x="17586" y="11917"/>
                      <a:pt x="17765" y="11200"/>
                      <a:pt x="17864" y="10445"/>
                    </a:cubicBezTo>
                    <a:cubicBezTo>
                      <a:pt x="18043" y="9211"/>
                      <a:pt x="18143" y="7918"/>
                      <a:pt x="18203" y="6764"/>
                    </a:cubicBezTo>
                    <a:lnTo>
                      <a:pt x="18242" y="6565"/>
                    </a:lnTo>
                    <a:cubicBezTo>
                      <a:pt x="18163" y="5571"/>
                      <a:pt x="18242" y="4536"/>
                      <a:pt x="18183" y="3462"/>
                    </a:cubicBezTo>
                    <a:cubicBezTo>
                      <a:pt x="18163" y="2726"/>
                      <a:pt x="17864" y="1990"/>
                      <a:pt x="17586" y="1393"/>
                    </a:cubicBezTo>
                    <a:cubicBezTo>
                      <a:pt x="17288" y="757"/>
                      <a:pt x="16750" y="359"/>
                      <a:pt x="16094" y="359"/>
                    </a:cubicBezTo>
                    <a:cubicBezTo>
                      <a:pt x="15716" y="359"/>
                      <a:pt x="15318" y="498"/>
                      <a:pt x="14980" y="757"/>
                    </a:cubicBezTo>
                    <a:cubicBezTo>
                      <a:pt x="14920" y="797"/>
                      <a:pt x="14861" y="856"/>
                      <a:pt x="14801" y="896"/>
                    </a:cubicBezTo>
                    <a:cubicBezTo>
                      <a:pt x="14503" y="399"/>
                      <a:pt x="14025" y="100"/>
                      <a:pt x="13488" y="100"/>
                    </a:cubicBezTo>
                    <a:cubicBezTo>
                      <a:pt x="13090" y="100"/>
                      <a:pt x="12692" y="279"/>
                      <a:pt x="12394" y="578"/>
                    </a:cubicBezTo>
                    <a:cubicBezTo>
                      <a:pt x="12215" y="737"/>
                      <a:pt x="12076" y="896"/>
                      <a:pt x="11917" y="1075"/>
                    </a:cubicBezTo>
                    <a:cubicBezTo>
                      <a:pt x="11917" y="1055"/>
                      <a:pt x="11897" y="1055"/>
                      <a:pt x="11897" y="1015"/>
                    </a:cubicBezTo>
                    <a:cubicBezTo>
                      <a:pt x="11439" y="100"/>
                      <a:pt x="10723" y="1"/>
                      <a:pt x="10444" y="1"/>
                    </a:cubicBezTo>
                    <a:close/>
                  </a:path>
                </a:pathLst>
              </a:custGeom>
              <a:solidFill>
                <a:srgbClr val="FFFFFF"/>
              </a:solidFill>
              <a:ln>
                <a:noFill/>
              </a:ln>
              <a:effectLst>
                <a:outerShdw blurRad="57150" dist="28575" dir="600000" algn="bl" rotWithShape="0">
                  <a:schemeClr val="dk1">
                    <a:alpha val="1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632;p51">
                <a:extLst>
                  <a:ext uri="{FF2B5EF4-FFF2-40B4-BE49-F238E27FC236}">
                    <a16:creationId xmlns:a16="http://schemas.microsoft.com/office/drawing/2014/main" id="{4F6A89F1-28FF-FA93-8B06-E246B63E83E4}"/>
                  </a:ext>
                </a:extLst>
              </p:cNvPr>
              <p:cNvSpPr/>
              <p:nvPr/>
            </p:nvSpPr>
            <p:spPr>
              <a:xfrm>
                <a:off x="7522288" y="4919819"/>
                <a:ext cx="69716" cy="246336"/>
              </a:xfrm>
              <a:custGeom>
                <a:avLst/>
                <a:gdLst/>
                <a:ahLst/>
                <a:cxnLst/>
                <a:rect l="l" t="t" r="r" b="b"/>
                <a:pathLst>
                  <a:path w="2945" h="10406" extrusionOk="0">
                    <a:moveTo>
                      <a:pt x="2657" y="1"/>
                    </a:moveTo>
                    <a:cubicBezTo>
                      <a:pt x="2581" y="1"/>
                      <a:pt x="2492" y="23"/>
                      <a:pt x="2427" y="61"/>
                    </a:cubicBezTo>
                    <a:cubicBezTo>
                      <a:pt x="2288" y="81"/>
                      <a:pt x="2189" y="181"/>
                      <a:pt x="2149" y="280"/>
                    </a:cubicBezTo>
                    <a:cubicBezTo>
                      <a:pt x="1831" y="996"/>
                      <a:pt x="1433" y="1693"/>
                      <a:pt x="1194" y="2448"/>
                    </a:cubicBezTo>
                    <a:cubicBezTo>
                      <a:pt x="896" y="3443"/>
                      <a:pt x="697" y="4478"/>
                      <a:pt x="478" y="5492"/>
                    </a:cubicBezTo>
                    <a:cubicBezTo>
                      <a:pt x="398" y="6149"/>
                      <a:pt x="299" y="6825"/>
                      <a:pt x="279" y="7521"/>
                    </a:cubicBezTo>
                    <a:cubicBezTo>
                      <a:pt x="179" y="8377"/>
                      <a:pt x="100" y="9252"/>
                      <a:pt x="40" y="10127"/>
                    </a:cubicBezTo>
                    <a:cubicBezTo>
                      <a:pt x="0" y="10207"/>
                      <a:pt x="40" y="10306"/>
                      <a:pt x="60" y="10406"/>
                    </a:cubicBezTo>
                    <a:lnTo>
                      <a:pt x="995" y="10406"/>
                    </a:lnTo>
                    <a:cubicBezTo>
                      <a:pt x="1075" y="9709"/>
                      <a:pt x="1134" y="9013"/>
                      <a:pt x="1254" y="8317"/>
                    </a:cubicBezTo>
                    <a:cubicBezTo>
                      <a:pt x="1433" y="7422"/>
                      <a:pt x="1652" y="6546"/>
                      <a:pt x="1831" y="5651"/>
                    </a:cubicBezTo>
                    <a:cubicBezTo>
                      <a:pt x="2069" y="4358"/>
                      <a:pt x="2328" y="3045"/>
                      <a:pt x="2567" y="1752"/>
                    </a:cubicBezTo>
                    <a:cubicBezTo>
                      <a:pt x="2666" y="1275"/>
                      <a:pt x="2825" y="817"/>
                      <a:pt x="2925" y="360"/>
                    </a:cubicBezTo>
                    <a:cubicBezTo>
                      <a:pt x="2945" y="260"/>
                      <a:pt x="2845" y="81"/>
                      <a:pt x="2766" y="22"/>
                    </a:cubicBezTo>
                    <a:cubicBezTo>
                      <a:pt x="2737" y="7"/>
                      <a:pt x="2699" y="1"/>
                      <a:pt x="2657"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6" name="Google Shape;2633;p51">
                <a:extLst>
                  <a:ext uri="{FF2B5EF4-FFF2-40B4-BE49-F238E27FC236}">
                    <a16:creationId xmlns:a16="http://schemas.microsoft.com/office/drawing/2014/main" id="{5E1C8561-58B7-454F-83D7-A6DF26367267}"/>
                  </a:ext>
                </a:extLst>
              </p:cNvPr>
              <p:cNvSpPr/>
              <p:nvPr/>
            </p:nvSpPr>
            <p:spPr>
              <a:xfrm>
                <a:off x="7413987" y="4834621"/>
                <a:ext cx="100324" cy="331533"/>
              </a:xfrm>
              <a:custGeom>
                <a:avLst/>
                <a:gdLst/>
                <a:ahLst/>
                <a:cxnLst/>
                <a:rect l="l" t="t" r="r" b="b"/>
                <a:pathLst>
                  <a:path w="4238" h="14005" extrusionOk="0">
                    <a:moveTo>
                      <a:pt x="100" y="0"/>
                    </a:moveTo>
                    <a:cubicBezTo>
                      <a:pt x="80" y="159"/>
                      <a:pt x="0" y="358"/>
                      <a:pt x="60" y="517"/>
                    </a:cubicBezTo>
                    <a:cubicBezTo>
                      <a:pt x="279" y="1194"/>
                      <a:pt x="537" y="1830"/>
                      <a:pt x="776" y="2507"/>
                    </a:cubicBezTo>
                    <a:lnTo>
                      <a:pt x="2188" y="6386"/>
                    </a:lnTo>
                    <a:cubicBezTo>
                      <a:pt x="2527" y="7221"/>
                      <a:pt x="2865" y="8057"/>
                      <a:pt x="3083" y="8892"/>
                    </a:cubicBezTo>
                    <a:cubicBezTo>
                      <a:pt x="3322" y="9847"/>
                      <a:pt x="3422" y="10842"/>
                      <a:pt x="3561" y="11816"/>
                    </a:cubicBezTo>
                    <a:cubicBezTo>
                      <a:pt x="3581" y="11916"/>
                      <a:pt x="3541" y="12015"/>
                      <a:pt x="3521" y="12115"/>
                    </a:cubicBezTo>
                    <a:cubicBezTo>
                      <a:pt x="3541" y="12214"/>
                      <a:pt x="3541" y="12334"/>
                      <a:pt x="3561" y="12453"/>
                    </a:cubicBezTo>
                    <a:lnTo>
                      <a:pt x="3640" y="12970"/>
                    </a:lnTo>
                    <a:cubicBezTo>
                      <a:pt x="3660" y="13070"/>
                      <a:pt x="3660" y="13149"/>
                      <a:pt x="3680" y="13249"/>
                    </a:cubicBezTo>
                    <a:cubicBezTo>
                      <a:pt x="3720" y="13328"/>
                      <a:pt x="3720" y="13408"/>
                      <a:pt x="3640" y="13507"/>
                    </a:cubicBezTo>
                    <a:cubicBezTo>
                      <a:pt x="3660" y="13666"/>
                      <a:pt x="3660" y="13826"/>
                      <a:pt x="3660" y="14005"/>
                    </a:cubicBezTo>
                    <a:lnTo>
                      <a:pt x="4237" y="14005"/>
                    </a:lnTo>
                    <a:lnTo>
                      <a:pt x="4158" y="12214"/>
                    </a:lnTo>
                    <a:cubicBezTo>
                      <a:pt x="4058" y="11518"/>
                      <a:pt x="3979" y="10782"/>
                      <a:pt x="3879" y="10086"/>
                    </a:cubicBezTo>
                    <a:cubicBezTo>
                      <a:pt x="3820" y="9568"/>
                      <a:pt x="3680" y="9071"/>
                      <a:pt x="3581" y="8574"/>
                    </a:cubicBezTo>
                    <a:cubicBezTo>
                      <a:pt x="3581" y="8494"/>
                      <a:pt x="3561" y="8435"/>
                      <a:pt x="3541" y="8355"/>
                    </a:cubicBezTo>
                    <a:cubicBezTo>
                      <a:pt x="3541" y="8295"/>
                      <a:pt x="3521" y="8275"/>
                      <a:pt x="3521" y="8236"/>
                    </a:cubicBezTo>
                    <a:cubicBezTo>
                      <a:pt x="3282" y="7679"/>
                      <a:pt x="3064" y="7102"/>
                      <a:pt x="2865" y="6565"/>
                    </a:cubicBezTo>
                    <a:lnTo>
                      <a:pt x="1074" y="1711"/>
                    </a:lnTo>
                    <a:cubicBezTo>
                      <a:pt x="895" y="1293"/>
                      <a:pt x="756" y="836"/>
                      <a:pt x="557" y="418"/>
                    </a:cubicBezTo>
                    <a:cubicBezTo>
                      <a:pt x="497" y="259"/>
                      <a:pt x="358" y="139"/>
                      <a:pt x="25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7" name="Google Shape;2634;p51">
                <a:extLst>
                  <a:ext uri="{FF2B5EF4-FFF2-40B4-BE49-F238E27FC236}">
                    <a16:creationId xmlns:a16="http://schemas.microsoft.com/office/drawing/2014/main" id="{45B7DB11-FF1D-1FC3-C8C1-7281C2542B95}"/>
                  </a:ext>
                </a:extLst>
              </p:cNvPr>
              <p:cNvSpPr/>
              <p:nvPr/>
            </p:nvSpPr>
            <p:spPr>
              <a:xfrm>
                <a:off x="7514287" y="4935869"/>
                <a:ext cx="18843" cy="229339"/>
              </a:xfrm>
              <a:custGeom>
                <a:avLst/>
                <a:gdLst/>
                <a:ahLst/>
                <a:cxnLst/>
                <a:rect l="l" t="t" r="r" b="b"/>
                <a:pathLst>
                  <a:path w="796" h="9688" extrusionOk="0">
                    <a:moveTo>
                      <a:pt x="776" y="0"/>
                    </a:moveTo>
                    <a:lnTo>
                      <a:pt x="776" y="0"/>
                    </a:lnTo>
                    <a:cubicBezTo>
                      <a:pt x="716" y="40"/>
                      <a:pt x="677" y="99"/>
                      <a:pt x="637" y="139"/>
                    </a:cubicBezTo>
                    <a:cubicBezTo>
                      <a:pt x="595" y="379"/>
                      <a:pt x="482" y="499"/>
                      <a:pt x="315" y="499"/>
                    </a:cubicBezTo>
                    <a:cubicBezTo>
                      <a:pt x="245" y="499"/>
                      <a:pt x="167" y="478"/>
                      <a:pt x="80" y="438"/>
                    </a:cubicBezTo>
                    <a:lnTo>
                      <a:pt x="80" y="7440"/>
                    </a:lnTo>
                    <a:cubicBezTo>
                      <a:pt x="80" y="7579"/>
                      <a:pt x="20" y="7758"/>
                      <a:pt x="0" y="7897"/>
                    </a:cubicBezTo>
                    <a:lnTo>
                      <a:pt x="80" y="9688"/>
                    </a:lnTo>
                    <a:cubicBezTo>
                      <a:pt x="179" y="9688"/>
                      <a:pt x="279" y="9688"/>
                      <a:pt x="319" y="9668"/>
                    </a:cubicBezTo>
                    <a:cubicBezTo>
                      <a:pt x="319" y="9588"/>
                      <a:pt x="299" y="9489"/>
                      <a:pt x="299" y="9389"/>
                    </a:cubicBezTo>
                    <a:cubicBezTo>
                      <a:pt x="378" y="8514"/>
                      <a:pt x="438" y="7659"/>
                      <a:pt x="537" y="6783"/>
                    </a:cubicBezTo>
                    <a:cubicBezTo>
                      <a:pt x="617" y="6127"/>
                      <a:pt x="716" y="5471"/>
                      <a:pt x="796" y="4794"/>
                    </a:cubicBezTo>
                    <a:cubicBezTo>
                      <a:pt x="736" y="4655"/>
                      <a:pt x="697" y="4496"/>
                      <a:pt x="697" y="4337"/>
                    </a:cubicBezTo>
                    <a:cubicBezTo>
                      <a:pt x="716" y="2904"/>
                      <a:pt x="736" y="1432"/>
                      <a:pt x="7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178" name="Google Shape;2635;p51">
                <a:extLst>
                  <a:ext uri="{FF2B5EF4-FFF2-40B4-BE49-F238E27FC236}">
                    <a16:creationId xmlns:a16="http://schemas.microsoft.com/office/drawing/2014/main" id="{19647E73-8545-8CB0-A08A-ABD7294FAC0D}"/>
                  </a:ext>
                </a:extLst>
              </p:cNvPr>
              <p:cNvGrpSpPr/>
              <p:nvPr/>
            </p:nvGrpSpPr>
            <p:grpSpPr>
              <a:xfrm>
                <a:off x="7328269" y="4020690"/>
                <a:ext cx="385696" cy="408966"/>
                <a:chOff x="7328269" y="4020690"/>
                <a:chExt cx="385696" cy="408966"/>
              </a:xfrm>
            </p:grpSpPr>
            <p:sp>
              <p:nvSpPr>
                <p:cNvPr id="2220" name="Google Shape;2636;p51">
                  <a:extLst>
                    <a:ext uri="{FF2B5EF4-FFF2-40B4-BE49-F238E27FC236}">
                      <a16:creationId xmlns:a16="http://schemas.microsoft.com/office/drawing/2014/main" id="{D66F521A-3DC3-0586-FC50-EFD930ED48A9}"/>
                    </a:ext>
                  </a:extLst>
                </p:cNvPr>
                <p:cNvSpPr/>
                <p:nvPr/>
              </p:nvSpPr>
              <p:spPr>
                <a:xfrm>
                  <a:off x="7328269" y="4026797"/>
                  <a:ext cx="165779" cy="398621"/>
                </a:xfrm>
                <a:custGeom>
                  <a:avLst/>
                  <a:gdLst/>
                  <a:ahLst/>
                  <a:cxnLst/>
                  <a:rect l="l" t="t" r="r" b="b"/>
                  <a:pathLst>
                    <a:path w="7003" h="16839" extrusionOk="0">
                      <a:moveTo>
                        <a:pt x="2163" y="0"/>
                      </a:moveTo>
                      <a:cubicBezTo>
                        <a:pt x="2000" y="0"/>
                        <a:pt x="1828" y="99"/>
                        <a:pt x="1672" y="307"/>
                      </a:cubicBezTo>
                      <a:cubicBezTo>
                        <a:pt x="1115" y="964"/>
                        <a:pt x="617" y="1740"/>
                        <a:pt x="100" y="2456"/>
                      </a:cubicBezTo>
                      <a:cubicBezTo>
                        <a:pt x="40" y="2516"/>
                        <a:pt x="40" y="2595"/>
                        <a:pt x="40" y="2655"/>
                      </a:cubicBezTo>
                      <a:cubicBezTo>
                        <a:pt x="21" y="3291"/>
                        <a:pt x="1" y="3928"/>
                        <a:pt x="21" y="4545"/>
                      </a:cubicBezTo>
                      <a:cubicBezTo>
                        <a:pt x="40" y="5420"/>
                        <a:pt x="100" y="6315"/>
                        <a:pt x="180" y="7210"/>
                      </a:cubicBezTo>
                      <a:cubicBezTo>
                        <a:pt x="239" y="8165"/>
                        <a:pt x="299" y="9140"/>
                        <a:pt x="478" y="10075"/>
                      </a:cubicBezTo>
                      <a:cubicBezTo>
                        <a:pt x="677" y="11069"/>
                        <a:pt x="876" y="12064"/>
                        <a:pt x="1333" y="12999"/>
                      </a:cubicBezTo>
                      <a:cubicBezTo>
                        <a:pt x="1930" y="14173"/>
                        <a:pt x="2885" y="14929"/>
                        <a:pt x="3959" y="15545"/>
                      </a:cubicBezTo>
                      <a:cubicBezTo>
                        <a:pt x="4556" y="15883"/>
                        <a:pt x="5213" y="16122"/>
                        <a:pt x="5809" y="16440"/>
                      </a:cubicBezTo>
                      <a:cubicBezTo>
                        <a:pt x="6187" y="16639"/>
                        <a:pt x="6565" y="16818"/>
                        <a:pt x="7003" y="16838"/>
                      </a:cubicBezTo>
                      <a:cubicBezTo>
                        <a:pt x="6943" y="16739"/>
                        <a:pt x="6884" y="16619"/>
                        <a:pt x="6764" y="16619"/>
                      </a:cubicBezTo>
                      <a:cubicBezTo>
                        <a:pt x="5968" y="16062"/>
                        <a:pt x="5451" y="15247"/>
                        <a:pt x="4954" y="14451"/>
                      </a:cubicBezTo>
                      <a:cubicBezTo>
                        <a:pt x="4556" y="13835"/>
                        <a:pt x="4198" y="13178"/>
                        <a:pt x="3900" y="12502"/>
                      </a:cubicBezTo>
                      <a:cubicBezTo>
                        <a:pt x="3402" y="11467"/>
                        <a:pt x="3084" y="10353"/>
                        <a:pt x="2965" y="9180"/>
                      </a:cubicBezTo>
                      <a:cubicBezTo>
                        <a:pt x="2825" y="7926"/>
                        <a:pt x="2726" y="6693"/>
                        <a:pt x="2786" y="5440"/>
                      </a:cubicBezTo>
                      <a:cubicBezTo>
                        <a:pt x="2806" y="4346"/>
                        <a:pt x="2905" y="3291"/>
                        <a:pt x="3004" y="2197"/>
                      </a:cubicBezTo>
                      <a:cubicBezTo>
                        <a:pt x="3024" y="2038"/>
                        <a:pt x="3164" y="1899"/>
                        <a:pt x="3223" y="1740"/>
                      </a:cubicBezTo>
                      <a:cubicBezTo>
                        <a:pt x="3064" y="1322"/>
                        <a:pt x="2905" y="904"/>
                        <a:pt x="2706" y="467"/>
                      </a:cubicBezTo>
                      <a:cubicBezTo>
                        <a:pt x="2572" y="164"/>
                        <a:pt x="2374" y="0"/>
                        <a:pt x="21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1" name="Google Shape;2637;p51">
                  <a:extLst>
                    <a:ext uri="{FF2B5EF4-FFF2-40B4-BE49-F238E27FC236}">
                      <a16:creationId xmlns:a16="http://schemas.microsoft.com/office/drawing/2014/main" id="{03A99864-AFA3-6688-6A5E-CF230301D5E4}"/>
                    </a:ext>
                  </a:extLst>
                </p:cNvPr>
                <p:cNvSpPr/>
                <p:nvPr/>
              </p:nvSpPr>
              <p:spPr>
                <a:xfrm>
                  <a:off x="7495444" y="4020690"/>
                  <a:ext cx="82428" cy="392940"/>
                </a:xfrm>
                <a:custGeom>
                  <a:avLst/>
                  <a:gdLst/>
                  <a:ahLst/>
                  <a:cxnLst/>
                  <a:rect l="l" t="t" r="r" b="b"/>
                  <a:pathLst>
                    <a:path w="3482" h="16599" extrusionOk="0">
                      <a:moveTo>
                        <a:pt x="2382" y="0"/>
                      </a:moveTo>
                      <a:cubicBezTo>
                        <a:pt x="2238" y="0"/>
                        <a:pt x="2086" y="67"/>
                        <a:pt x="1930" y="207"/>
                      </a:cubicBezTo>
                      <a:cubicBezTo>
                        <a:pt x="1413" y="705"/>
                        <a:pt x="936" y="1282"/>
                        <a:pt x="438" y="1839"/>
                      </a:cubicBezTo>
                      <a:cubicBezTo>
                        <a:pt x="319" y="3152"/>
                        <a:pt x="180" y="4464"/>
                        <a:pt x="100" y="5777"/>
                      </a:cubicBezTo>
                      <a:cubicBezTo>
                        <a:pt x="20" y="7130"/>
                        <a:pt x="1" y="8483"/>
                        <a:pt x="20" y="9835"/>
                      </a:cubicBezTo>
                      <a:cubicBezTo>
                        <a:pt x="40" y="11128"/>
                        <a:pt x="140" y="12441"/>
                        <a:pt x="299" y="13734"/>
                      </a:cubicBezTo>
                      <a:cubicBezTo>
                        <a:pt x="398" y="14550"/>
                        <a:pt x="597" y="15346"/>
                        <a:pt x="776" y="16181"/>
                      </a:cubicBezTo>
                      <a:cubicBezTo>
                        <a:pt x="796" y="16320"/>
                        <a:pt x="896" y="16440"/>
                        <a:pt x="975" y="16579"/>
                      </a:cubicBezTo>
                      <a:cubicBezTo>
                        <a:pt x="995" y="16599"/>
                        <a:pt x="1035" y="16599"/>
                        <a:pt x="1095" y="16599"/>
                      </a:cubicBezTo>
                      <a:cubicBezTo>
                        <a:pt x="1333" y="16122"/>
                        <a:pt x="1691" y="15644"/>
                        <a:pt x="1831" y="15147"/>
                      </a:cubicBezTo>
                      <a:cubicBezTo>
                        <a:pt x="2169" y="14033"/>
                        <a:pt x="2427" y="12879"/>
                        <a:pt x="2626" y="11725"/>
                      </a:cubicBezTo>
                      <a:cubicBezTo>
                        <a:pt x="2825" y="10631"/>
                        <a:pt x="2865" y="9517"/>
                        <a:pt x="2965" y="8403"/>
                      </a:cubicBezTo>
                      <a:cubicBezTo>
                        <a:pt x="3064" y="7090"/>
                        <a:pt x="3164" y="5817"/>
                        <a:pt x="3223" y="4504"/>
                      </a:cubicBezTo>
                      <a:cubicBezTo>
                        <a:pt x="3263" y="3967"/>
                        <a:pt x="3203" y="3390"/>
                        <a:pt x="3263" y="2833"/>
                      </a:cubicBezTo>
                      <a:cubicBezTo>
                        <a:pt x="3303" y="2415"/>
                        <a:pt x="3402" y="1998"/>
                        <a:pt x="3482" y="1600"/>
                      </a:cubicBezTo>
                      <a:cubicBezTo>
                        <a:pt x="3303" y="1202"/>
                        <a:pt x="3164" y="844"/>
                        <a:pt x="2965" y="466"/>
                      </a:cubicBezTo>
                      <a:cubicBezTo>
                        <a:pt x="2807" y="163"/>
                        <a:pt x="2605" y="0"/>
                        <a:pt x="238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2" name="Google Shape;2638;p51">
                  <a:extLst>
                    <a:ext uri="{FF2B5EF4-FFF2-40B4-BE49-F238E27FC236}">
                      <a16:creationId xmlns:a16="http://schemas.microsoft.com/office/drawing/2014/main" id="{0905F0DB-990F-BF89-2C16-068D849940FA}"/>
                    </a:ext>
                  </a:extLst>
                </p:cNvPr>
                <p:cNvSpPr/>
                <p:nvPr/>
              </p:nvSpPr>
              <p:spPr>
                <a:xfrm>
                  <a:off x="7409276" y="4023436"/>
                  <a:ext cx="88559" cy="385033"/>
                </a:xfrm>
                <a:custGeom>
                  <a:avLst/>
                  <a:gdLst/>
                  <a:ahLst/>
                  <a:cxnLst/>
                  <a:rect l="l" t="t" r="r" b="b"/>
                  <a:pathLst>
                    <a:path w="3741" h="16265" extrusionOk="0">
                      <a:moveTo>
                        <a:pt x="2338" y="0"/>
                      </a:moveTo>
                      <a:cubicBezTo>
                        <a:pt x="1888" y="0"/>
                        <a:pt x="1628" y="393"/>
                        <a:pt x="1353" y="668"/>
                      </a:cubicBezTo>
                      <a:cubicBezTo>
                        <a:pt x="935" y="1086"/>
                        <a:pt x="577" y="1544"/>
                        <a:pt x="179" y="1981"/>
                      </a:cubicBezTo>
                      <a:cubicBezTo>
                        <a:pt x="159" y="2618"/>
                        <a:pt x="100" y="3215"/>
                        <a:pt x="60" y="3811"/>
                      </a:cubicBezTo>
                      <a:cubicBezTo>
                        <a:pt x="40" y="4905"/>
                        <a:pt x="0" y="6019"/>
                        <a:pt x="0" y="7133"/>
                      </a:cubicBezTo>
                      <a:cubicBezTo>
                        <a:pt x="0" y="7889"/>
                        <a:pt x="60" y="8605"/>
                        <a:pt x="159" y="9322"/>
                      </a:cubicBezTo>
                      <a:cubicBezTo>
                        <a:pt x="239" y="9938"/>
                        <a:pt x="378" y="10535"/>
                        <a:pt x="557" y="11132"/>
                      </a:cubicBezTo>
                      <a:cubicBezTo>
                        <a:pt x="995" y="12584"/>
                        <a:pt x="1731" y="13877"/>
                        <a:pt x="2586" y="15090"/>
                      </a:cubicBezTo>
                      <a:cubicBezTo>
                        <a:pt x="2885" y="15548"/>
                        <a:pt x="3223" y="15986"/>
                        <a:pt x="3740" y="16264"/>
                      </a:cubicBezTo>
                      <a:cubicBezTo>
                        <a:pt x="3680" y="15846"/>
                        <a:pt x="3641" y="15409"/>
                        <a:pt x="3541" y="15011"/>
                      </a:cubicBezTo>
                      <a:cubicBezTo>
                        <a:pt x="3183" y="13420"/>
                        <a:pt x="3024" y="11808"/>
                        <a:pt x="3044" y="10177"/>
                      </a:cubicBezTo>
                      <a:cubicBezTo>
                        <a:pt x="3064" y="8844"/>
                        <a:pt x="3024" y="7531"/>
                        <a:pt x="3064" y="6218"/>
                      </a:cubicBezTo>
                      <a:cubicBezTo>
                        <a:pt x="3084" y="5423"/>
                        <a:pt x="3243" y="4627"/>
                        <a:pt x="3322" y="3831"/>
                      </a:cubicBezTo>
                      <a:cubicBezTo>
                        <a:pt x="3342" y="3513"/>
                        <a:pt x="3362" y="3175"/>
                        <a:pt x="3422" y="2856"/>
                      </a:cubicBezTo>
                      <a:cubicBezTo>
                        <a:pt x="3481" y="2439"/>
                        <a:pt x="3581" y="2021"/>
                        <a:pt x="3660" y="1583"/>
                      </a:cubicBezTo>
                      <a:cubicBezTo>
                        <a:pt x="3422" y="1126"/>
                        <a:pt x="3143" y="668"/>
                        <a:pt x="2865" y="231"/>
                      </a:cubicBezTo>
                      <a:cubicBezTo>
                        <a:pt x="2825" y="131"/>
                        <a:pt x="2686" y="52"/>
                        <a:pt x="2566" y="32"/>
                      </a:cubicBezTo>
                      <a:cubicBezTo>
                        <a:pt x="2485" y="10"/>
                        <a:pt x="2409" y="0"/>
                        <a:pt x="233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3" name="Google Shape;2639;p51">
                  <a:extLst>
                    <a:ext uri="{FF2B5EF4-FFF2-40B4-BE49-F238E27FC236}">
                      <a16:creationId xmlns:a16="http://schemas.microsoft.com/office/drawing/2014/main" id="{3BB93542-A8D9-3B06-AFE6-B5A3FBEA1116}"/>
                    </a:ext>
                  </a:extLst>
                </p:cNvPr>
                <p:cNvSpPr/>
                <p:nvPr/>
              </p:nvSpPr>
              <p:spPr>
                <a:xfrm>
                  <a:off x="7545369" y="4028738"/>
                  <a:ext cx="168596" cy="400917"/>
                </a:xfrm>
                <a:custGeom>
                  <a:avLst/>
                  <a:gdLst/>
                  <a:ahLst/>
                  <a:cxnLst/>
                  <a:rect l="l" t="t" r="r" b="b"/>
                  <a:pathLst>
                    <a:path w="7122" h="16936" extrusionOk="0">
                      <a:moveTo>
                        <a:pt x="5975" y="0"/>
                      </a:moveTo>
                      <a:cubicBezTo>
                        <a:pt x="5808" y="0"/>
                        <a:pt x="5628" y="69"/>
                        <a:pt x="5451" y="206"/>
                      </a:cubicBezTo>
                      <a:cubicBezTo>
                        <a:pt x="5093" y="464"/>
                        <a:pt x="4794" y="802"/>
                        <a:pt x="4476" y="1101"/>
                      </a:cubicBezTo>
                      <a:cubicBezTo>
                        <a:pt x="4536" y="1240"/>
                        <a:pt x="4595" y="1419"/>
                        <a:pt x="4635" y="1558"/>
                      </a:cubicBezTo>
                      <a:cubicBezTo>
                        <a:pt x="4675" y="1956"/>
                        <a:pt x="4675" y="2354"/>
                        <a:pt x="4695" y="2752"/>
                      </a:cubicBezTo>
                      <a:cubicBezTo>
                        <a:pt x="4755" y="4383"/>
                        <a:pt x="4655" y="5974"/>
                        <a:pt x="4357" y="7526"/>
                      </a:cubicBezTo>
                      <a:lnTo>
                        <a:pt x="3979" y="9555"/>
                      </a:lnTo>
                      <a:cubicBezTo>
                        <a:pt x="3780" y="10669"/>
                        <a:pt x="3641" y="11803"/>
                        <a:pt x="3382" y="12897"/>
                      </a:cubicBezTo>
                      <a:cubicBezTo>
                        <a:pt x="3263" y="13454"/>
                        <a:pt x="3004" y="13991"/>
                        <a:pt x="2706" y="14469"/>
                      </a:cubicBezTo>
                      <a:cubicBezTo>
                        <a:pt x="2089" y="15423"/>
                        <a:pt x="1353" y="16219"/>
                        <a:pt x="299" y="16677"/>
                      </a:cubicBezTo>
                      <a:cubicBezTo>
                        <a:pt x="179" y="16736"/>
                        <a:pt x="100" y="16856"/>
                        <a:pt x="0" y="16935"/>
                      </a:cubicBezTo>
                      <a:cubicBezTo>
                        <a:pt x="418" y="16915"/>
                        <a:pt x="856" y="16856"/>
                        <a:pt x="1253" y="16856"/>
                      </a:cubicBezTo>
                      <a:cubicBezTo>
                        <a:pt x="1314" y="16859"/>
                        <a:pt x="1374" y="16861"/>
                        <a:pt x="1433" y="16861"/>
                      </a:cubicBezTo>
                      <a:cubicBezTo>
                        <a:pt x="2389" y="16861"/>
                        <a:pt x="3203" y="16413"/>
                        <a:pt x="3839" y="15682"/>
                      </a:cubicBezTo>
                      <a:cubicBezTo>
                        <a:pt x="4755" y="14648"/>
                        <a:pt x="5630" y="13534"/>
                        <a:pt x="5928" y="12082"/>
                      </a:cubicBezTo>
                      <a:cubicBezTo>
                        <a:pt x="6147" y="11047"/>
                        <a:pt x="6445" y="10052"/>
                        <a:pt x="6585" y="8998"/>
                      </a:cubicBezTo>
                      <a:cubicBezTo>
                        <a:pt x="6764" y="7805"/>
                        <a:pt x="6863" y="6591"/>
                        <a:pt x="6943" y="5398"/>
                      </a:cubicBezTo>
                      <a:cubicBezTo>
                        <a:pt x="7022" y="4323"/>
                        <a:pt x="7122" y="3229"/>
                        <a:pt x="7062" y="2155"/>
                      </a:cubicBezTo>
                      <a:cubicBezTo>
                        <a:pt x="7042" y="1558"/>
                        <a:pt x="6823" y="1001"/>
                        <a:pt x="6565" y="444"/>
                      </a:cubicBezTo>
                      <a:cubicBezTo>
                        <a:pt x="6435" y="148"/>
                        <a:pt x="6220" y="0"/>
                        <a:pt x="597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4" name="Google Shape;2640;p51">
                  <a:extLst>
                    <a:ext uri="{FF2B5EF4-FFF2-40B4-BE49-F238E27FC236}">
                      <a16:creationId xmlns:a16="http://schemas.microsoft.com/office/drawing/2014/main" id="{1B4FD5E8-87CF-A14C-E7C9-7AFC1275EB20}"/>
                    </a:ext>
                  </a:extLst>
                </p:cNvPr>
                <p:cNvSpPr/>
                <p:nvPr/>
              </p:nvSpPr>
              <p:spPr>
                <a:xfrm>
                  <a:off x="7538764" y="4022560"/>
                  <a:ext cx="105035" cy="390146"/>
                </a:xfrm>
                <a:custGeom>
                  <a:avLst/>
                  <a:gdLst/>
                  <a:ahLst/>
                  <a:cxnLst/>
                  <a:rect l="l" t="t" r="r" b="b"/>
                  <a:pathLst>
                    <a:path w="4437" h="16481" extrusionOk="0">
                      <a:moveTo>
                        <a:pt x="3621" y="0"/>
                      </a:moveTo>
                      <a:cubicBezTo>
                        <a:pt x="3484" y="0"/>
                        <a:pt x="3339" y="61"/>
                        <a:pt x="3203" y="188"/>
                      </a:cubicBezTo>
                      <a:cubicBezTo>
                        <a:pt x="2786" y="606"/>
                        <a:pt x="2428" y="1063"/>
                        <a:pt x="2010" y="1501"/>
                      </a:cubicBezTo>
                      <a:cubicBezTo>
                        <a:pt x="2010" y="2396"/>
                        <a:pt x="2070" y="3271"/>
                        <a:pt x="2010" y="4167"/>
                      </a:cubicBezTo>
                      <a:cubicBezTo>
                        <a:pt x="1950" y="5678"/>
                        <a:pt x="1851" y="7170"/>
                        <a:pt x="1751" y="8682"/>
                      </a:cubicBezTo>
                      <a:cubicBezTo>
                        <a:pt x="1692" y="9379"/>
                        <a:pt x="1672" y="10115"/>
                        <a:pt x="1572" y="10831"/>
                      </a:cubicBezTo>
                      <a:cubicBezTo>
                        <a:pt x="1433" y="11825"/>
                        <a:pt x="1254" y="12800"/>
                        <a:pt x="995" y="13755"/>
                      </a:cubicBezTo>
                      <a:cubicBezTo>
                        <a:pt x="777" y="14630"/>
                        <a:pt x="677" y="15525"/>
                        <a:pt x="80" y="16241"/>
                      </a:cubicBezTo>
                      <a:cubicBezTo>
                        <a:pt x="21" y="16301"/>
                        <a:pt x="21" y="16381"/>
                        <a:pt x="1" y="16480"/>
                      </a:cubicBezTo>
                      <a:cubicBezTo>
                        <a:pt x="120" y="16440"/>
                        <a:pt x="200" y="16440"/>
                        <a:pt x="259" y="16421"/>
                      </a:cubicBezTo>
                      <a:cubicBezTo>
                        <a:pt x="1015" y="16082"/>
                        <a:pt x="1652" y="15545"/>
                        <a:pt x="2149" y="14889"/>
                      </a:cubicBezTo>
                      <a:cubicBezTo>
                        <a:pt x="2825" y="13994"/>
                        <a:pt x="3203" y="12999"/>
                        <a:pt x="3382" y="11905"/>
                      </a:cubicBezTo>
                      <a:cubicBezTo>
                        <a:pt x="3561" y="10771"/>
                        <a:pt x="3741" y="9637"/>
                        <a:pt x="3880" y="8483"/>
                      </a:cubicBezTo>
                      <a:cubicBezTo>
                        <a:pt x="4039" y="7369"/>
                        <a:pt x="4178" y="6235"/>
                        <a:pt x="4317" y="5102"/>
                      </a:cubicBezTo>
                      <a:cubicBezTo>
                        <a:pt x="4377" y="4604"/>
                        <a:pt x="4417" y="4087"/>
                        <a:pt x="4377" y="3590"/>
                      </a:cubicBezTo>
                      <a:cubicBezTo>
                        <a:pt x="4357" y="2794"/>
                        <a:pt x="4158" y="1998"/>
                        <a:pt x="4437" y="1203"/>
                      </a:cubicBezTo>
                      <a:cubicBezTo>
                        <a:pt x="4337" y="924"/>
                        <a:pt x="4258" y="665"/>
                        <a:pt x="4138" y="387"/>
                      </a:cubicBezTo>
                      <a:cubicBezTo>
                        <a:pt x="4019" y="136"/>
                        <a:pt x="3828" y="0"/>
                        <a:pt x="362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79" name="Google Shape;2641;p51">
                <a:extLst>
                  <a:ext uri="{FF2B5EF4-FFF2-40B4-BE49-F238E27FC236}">
                    <a16:creationId xmlns:a16="http://schemas.microsoft.com/office/drawing/2014/main" id="{77A33FC5-0615-F4A6-C6B2-3FEE2C533982}"/>
                  </a:ext>
                </a:extLst>
              </p:cNvPr>
              <p:cNvSpPr/>
              <p:nvPr/>
            </p:nvSpPr>
            <p:spPr>
              <a:xfrm>
                <a:off x="7385722" y="4429632"/>
                <a:ext cx="280093" cy="489760"/>
              </a:xfrm>
              <a:custGeom>
                <a:avLst/>
                <a:gdLst/>
                <a:ahLst/>
                <a:cxnLst/>
                <a:rect l="l" t="t" r="r" b="b"/>
                <a:pathLst>
                  <a:path w="11832" h="20689" extrusionOk="0">
                    <a:moveTo>
                      <a:pt x="8753" y="2527"/>
                    </a:moveTo>
                    <a:cubicBezTo>
                      <a:pt x="8893" y="2527"/>
                      <a:pt x="8992" y="2626"/>
                      <a:pt x="9211" y="2726"/>
                    </a:cubicBezTo>
                    <a:cubicBezTo>
                      <a:pt x="9025" y="2875"/>
                      <a:pt x="8908" y="3006"/>
                      <a:pt x="8845" y="3006"/>
                    </a:cubicBezTo>
                    <a:cubicBezTo>
                      <a:pt x="8841" y="3006"/>
                      <a:pt x="8837" y="3005"/>
                      <a:pt x="8833" y="3004"/>
                    </a:cubicBezTo>
                    <a:cubicBezTo>
                      <a:pt x="8714" y="2964"/>
                      <a:pt x="8614" y="2805"/>
                      <a:pt x="8515" y="2706"/>
                    </a:cubicBezTo>
                    <a:cubicBezTo>
                      <a:pt x="8594" y="2666"/>
                      <a:pt x="8694" y="2527"/>
                      <a:pt x="8753" y="2527"/>
                    </a:cubicBezTo>
                    <a:close/>
                    <a:moveTo>
                      <a:pt x="1398" y="2390"/>
                    </a:moveTo>
                    <a:cubicBezTo>
                      <a:pt x="1575" y="2390"/>
                      <a:pt x="1638" y="2572"/>
                      <a:pt x="1672" y="2825"/>
                    </a:cubicBezTo>
                    <a:cubicBezTo>
                      <a:pt x="1572" y="2964"/>
                      <a:pt x="1453" y="3104"/>
                      <a:pt x="1294" y="3223"/>
                    </a:cubicBezTo>
                    <a:cubicBezTo>
                      <a:pt x="1194" y="3104"/>
                      <a:pt x="975" y="2964"/>
                      <a:pt x="975" y="2825"/>
                    </a:cubicBezTo>
                    <a:cubicBezTo>
                      <a:pt x="975" y="2686"/>
                      <a:pt x="1154" y="2467"/>
                      <a:pt x="1294" y="2407"/>
                    </a:cubicBezTo>
                    <a:cubicBezTo>
                      <a:pt x="1332" y="2395"/>
                      <a:pt x="1367" y="2390"/>
                      <a:pt x="1398" y="2390"/>
                    </a:cubicBezTo>
                    <a:close/>
                    <a:moveTo>
                      <a:pt x="1532" y="4954"/>
                    </a:moveTo>
                    <a:cubicBezTo>
                      <a:pt x="1672" y="5093"/>
                      <a:pt x="1751" y="5192"/>
                      <a:pt x="1831" y="5232"/>
                    </a:cubicBezTo>
                    <a:cubicBezTo>
                      <a:pt x="1691" y="5332"/>
                      <a:pt x="1592" y="5451"/>
                      <a:pt x="1473" y="5511"/>
                    </a:cubicBezTo>
                    <a:cubicBezTo>
                      <a:pt x="1471" y="5515"/>
                      <a:pt x="1467" y="5516"/>
                      <a:pt x="1463" y="5516"/>
                    </a:cubicBezTo>
                    <a:cubicBezTo>
                      <a:pt x="1419" y="5516"/>
                      <a:pt x="1274" y="5364"/>
                      <a:pt x="1274" y="5292"/>
                    </a:cubicBezTo>
                    <a:cubicBezTo>
                      <a:pt x="1274" y="5192"/>
                      <a:pt x="1393" y="5093"/>
                      <a:pt x="1532" y="4954"/>
                    </a:cubicBezTo>
                    <a:close/>
                    <a:moveTo>
                      <a:pt x="3807" y="5047"/>
                    </a:moveTo>
                    <a:cubicBezTo>
                      <a:pt x="3886" y="5047"/>
                      <a:pt x="3998" y="5185"/>
                      <a:pt x="4158" y="5292"/>
                    </a:cubicBezTo>
                    <a:cubicBezTo>
                      <a:pt x="3979" y="5451"/>
                      <a:pt x="3860" y="5610"/>
                      <a:pt x="3760" y="5610"/>
                    </a:cubicBezTo>
                    <a:cubicBezTo>
                      <a:pt x="3661" y="5610"/>
                      <a:pt x="3541" y="5451"/>
                      <a:pt x="3442" y="5351"/>
                    </a:cubicBezTo>
                    <a:cubicBezTo>
                      <a:pt x="3541" y="5232"/>
                      <a:pt x="3661" y="5093"/>
                      <a:pt x="3780" y="5053"/>
                    </a:cubicBezTo>
                    <a:cubicBezTo>
                      <a:pt x="3789" y="5049"/>
                      <a:pt x="3798" y="5047"/>
                      <a:pt x="3807" y="5047"/>
                    </a:cubicBezTo>
                    <a:close/>
                    <a:moveTo>
                      <a:pt x="10981" y="8932"/>
                    </a:moveTo>
                    <a:cubicBezTo>
                      <a:pt x="11081" y="8932"/>
                      <a:pt x="11180" y="9091"/>
                      <a:pt x="11300" y="9191"/>
                    </a:cubicBezTo>
                    <a:cubicBezTo>
                      <a:pt x="11180" y="9330"/>
                      <a:pt x="11041" y="9469"/>
                      <a:pt x="10902" y="9549"/>
                    </a:cubicBezTo>
                    <a:cubicBezTo>
                      <a:pt x="10898" y="9550"/>
                      <a:pt x="10894" y="9551"/>
                      <a:pt x="10889" y="9551"/>
                    </a:cubicBezTo>
                    <a:cubicBezTo>
                      <a:pt x="10824" y="9551"/>
                      <a:pt x="10690" y="9419"/>
                      <a:pt x="10504" y="9270"/>
                    </a:cubicBezTo>
                    <a:cubicBezTo>
                      <a:pt x="10703" y="9091"/>
                      <a:pt x="10822" y="8932"/>
                      <a:pt x="10981" y="8932"/>
                    </a:cubicBezTo>
                    <a:close/>
                    <a:moveTo>
                      <a:pt x="2162" y="2772"/>
                    </a:moveTo>
                    <a:cubicBezTo>
                      <a:pt x="2381" y="2772"/>
                      <a:pt x="2432" y="3027"/>
                      <a:pt x="2467" y="3203"/>
                    </a:cubicBezTo>
                    <a:cubicBezTo>
                      <a:pt x="2746" y="4158"/>
                      <a:pt x="2965" y="5153"/>
                      <a:pt x="3323" y="6088"/>
                    </a:cubicBezTo>
                    <a:cubicBezTo>
                      <a:pt x="3740" y="7261"/>
                      <a:pt x="4238" y="8375"/>
                      <a:pt x="4715" y="9529"/>
                    </a:cubicBezTo>
                    <a:cubicBezTo>
                      <a:pt x="4874" y="9887"/>
                      <a:pt x="5073" y="10285"/>
                      <a:pt x="5332" y="10762"/>
                    </a:cubicBezTo>
                    <a:cubicBezTo>
                      <a:pt x="5511" y="10245"/>
                      <a:pt x="5630" y="9827"/>
                      <a:pt x="5750" y="9370"/>
                    </a:cubicBezTo>
                    <a:cubicBezTo>
                      <a:pt x="6167" y="8256"/>
                      <a:pt x="6565" y="7102"/>
                      <a:pt x="7043" y="6008"/>
                    </a:cubicBezTo>
                    <a:cubicBezTo>
                      <a:pt x="7341" y="5371"/>
                      <a:pt x="7759" y="4775"/>
                      <a:pt x="8117" y="4178"/>
                    </a:cubicBezTo>
                    <a:cubicBezTo>
                      <a:pt x="8236" y="3999"/>
                      <a:pt x="8316" y="3800"/>
                      <a:pt x="8435" y="3661"/>
                    </a:cubicBezTo>
                    <a:cubicBezTo>
                      <a:pt x="8535" y="3561"/>
                      <a:pt x="8714" y="3501"/>
                      <a:pt x="8833" y="3422"/>
                    </a:cubicBezTo>
                    <a:cubicBezTo>
                      <a:pt x="8853" y="3601"/>
                      <a:pt x="8952" y="3820"/>
                      <a:pt x="8912" y="3959"/>
                    </a:cubicBezTo>
                    <a:cubicBezTo>
                      <a:pt x="8733" y="4377"/>
                      <a:pt x="8495" y="4775"/>
                      <a:pt x="8236" y="5172"/>
                    </a:cubicBezTo>
                    <a:cubicBezTo>
                      <a:pt x="7540" y="6366"/>
                      <a:pt x="7023" y="7599"/>
                      <a:pt x="6605" y="8932"/>
                    </a:cubicBezTo>
                    <a:cubicBezTo>
                      <a:pt x="6267" y="9927"/>
                      <a:pt x="6028" y="10941"/>
                      <a:pt x="5730" y="11936"/>
                    </a:cubicBezTo>
                    <a:cubicBezTo>
                      <a:pt x="5670" y="12035"/>
                      <a:pt x="5571" y="12175"/>
                      <a:pt x="5511" y="12175"/>
                    </a:cubicBezTo>
                    <a:cubicBezTo>
                      <a:pt x="5495" y="12181"/>
                      <a:pt x="5479" y="12184"/>
                      <a:pt x="5461" y="12184"/>
                    </a:cubicBezTo>
                    <a:cubicBezTo>
                      <a:pt x="5369" y="12184"/>
                      <a:pt x="5257" y="12103"/>
                      <a:pt x="5173" y="12035"/>
                    </a:cubicBezTo>
                    <a:cubicBezTo>
                      <a:pt x="5113" y="11976"/>
                      <a:pt x="5073" y="11876"/>
                      <a:pt x="5033" y="11777"/>
                    </a:cubicBezTo>
                    <a:cubicBezTo>
                      <a:pt x="4735" y="11120"/>
                      <a:pt x="4417" y="10424"/>
                      <a:pt x="4118" y="9728"/>
                    </a:cubicBezTo>
                    <a:cubicBezTo>
                      <a:pt x="3740" y="8872"/>
                      <a:pt x="3362" y="8057"/>
                      <a:pt x="3064" y="7182"/>
                    </a:cubicBezTo>
                    <a:cubicBezTo>
                      <a:pt x="2646" y="5948"/>
                      <a:pt x="2288" y="4675"/>
                      <a:pt x="1930" y="3402"/>
                    </a:cubicBezTo>
                    <a:lnTo>
                      <a:pt x="1930" y="3382"/>
                    </a:lnTo>
                    <a:cubicBezTo>
                      <a:pt x="1930" y="3163"/>
                      <a:pt x="1771" y="2845"/>
                      <a:pt x="2069" y="2785"/>
                    </a:cubicBezTo>
                    <a:cubicBezTo>
                      <a:pt x="2103" y="2776"/>
                      <a:pt x="2134" y="2772"/>
                      <a:pt x="2162" y="2772"/>
                    </a:cubicBezTo>
                    <a:close/>
                    <a:moveTo>
                      <a:pt x="5153" y="0"/>
                    </a:moveTo>
                    <a:cubicBezTo>
                      <a:pt x="5133" y="339"/>
                      <a:pt x="5053" y="697"/>
                      <a:pt x="5053" y="1035"/>
                    </a:cubicBezTo>
                    <a:cubicBezTo>
                      <a:pt x="5033" y="1830"/>
                      <a:pt x="5053" y="2626"/>
                      <a:pt x="5053" y="3422"/>
                    </a:cubicBezTo>
                    <a:cubicBezTo>
                      <a:pt x="5053" y="4377"/>
                      <a:pt x="5053" y="5292"/>
                      <a:pt x="5033" y="6247"/>
                    </a:cubicBezTo>
                    <a:lnTo>
                      <a:pt x="5033" y="8156"/>
                    </a:lnTo>
                    <a:cubicBezTo>
                      <a:pt x="4874" y="7480"/>
                      <a:pt x="4715" y="6784"/>
                      <a:pt x="4536" y="6088"/>
                    </a:cubicBezTo>
                    <a:cubicBezTo>
                      <a:pt x="4476" y="5948"/>
                      <a:pt x="4417" y="5809"/>
                      <a:pt x="4357" y="5670"/>
                    </a:cubicBezTo>
                    <a:cubicBezTo>
                      <a:pt x="3939" y="4297"/>
                      <a:pt x="3402" y="2964"/>
                      <a:pt x="2567" y="1771"/>
                    </a:cubicBezTo>
                    <a:cubicBezTo>
                      <a:pt x="2319" y="1419"/>
                      <a:pt x="1874" y="1203"/>
                      <a:pt x="1486" y="1203"/>
                    </a:cubicBezTo>
                    <a:cubicBezTo>
                      <a:pt x="1281" y="1203"/>
                      <a:pt x="1092" y="1263"/>
                      <a:pt x="955" y="1393"/>
                    </a:cubicBezTo>
                    <a:cubicBezTo>
                      <a:pt x="558" y="1731"/>
                      <a:pt x="279" y="2189"/>
                      <a:pt x="180" y="2726"/>
                    </a:cubicBezTo>
                    <a:cubicBezTo>
                      <a:pt x="1" y="3700"/>
                      <a:pt x="299" y="4615"/>
                      <a:pt x="577" y="5511"/>
                    </a:cubicBezTo>
                    <a:cubicBezTo>
                      <a:pt x="756" y="5968"/>
                      <a:pt x="955" y="6386"/>
                      <a:pt x="1115" y="6804"/>
                    </a:cubicBezTo>
                    <a:cubicBezTo>
                      <a:pt x="1493" y="7361"/>
                      <a:pt x="1851" y="7938"/>
                      <a:pt x="2209" y="8475"/>
                    </a:cubicBezTo>
                    <a:cubicBezTo>
                      <a:pt x="2447" y="8693"/>
                      <a:pt x="2666" y="8932"/>
                      <a:pt x="2865" y="9171"/>
                    </a:cubicBezTo>
                    <a:cubicBezTo>
                      <a:pt x="3263" y="9648"/>
                      <a:pt x="3601" y="10166"/>
                      <a:pt x="4039" y="10623"/>
                    </a:cubicBezTo>
                    <a:cubicBezTo>
                      <a:pt x="4755" y="11359"/>
                      <a:pt x="5113" y="12254"/>
                      <a:pt x="5312" y="13229"/>
                    </a:cubicBezTo>
                    <a:cubicBezTo>
                      <a:pt x="5411" y="13746"/>
                      <a:pt x="5372" y="14303"/>
                      <a:pt x="5431" y="14840"/>
                    </a:cubicBezTo>
                    <a:cubicBezTo>
                      <a:pt x="5451" y="16133"/>
                      <a:pt x="5471" y="17426"/>
                      <a:pt x="5471" y="18700"/>
                    </a:cubicBezTo>
                    <a:cubicBezTo>
                      <a:pt x="5471" y="18799"/>
                      <a:pt x="5451" y="18879"/>
                      <a:pt x="5431" y="18978"/>
                    </a:cubicBezTo>
                    <a:cubicBezTo>
                      <a:pt x="5531" y="19436"/>
                      <a:pt x="5630" y="19893"/>
                      <a:pt x="5750" y="20430"/>
                    </a:cubicBezTo>
                    <a:cubicBezTo>
                      <a:pt x="6147" y="19117"/>
                      <a:pt x="6466" y="17844"/>
                      <a:pt x="6923" y="16631"/>
                    </a:cubicBezTo>
                    <a:cubicBezTo>
                      <a:pt x="7261" y="15656"/>
                      <a:pt x="7739" y="14721"/>
                      <a:pt x="8157" y="13766"/>
                    </a:cubicBezTo>
                    <a:cubicBezTo>
                      <a:pt x="8574" y="12831"/>
                      <a:pt x="9032" y="11876"/>
                      <a:pt x="9469" y="10961"/>
                    </a:cubicBezTo>
                    <a:cubicBezTo>
                      <a:pt x="9609" y="10742"/>
                      <a:pt x="9748" y="10543"/>
                      <a:pt x="9907" y="10345"/>
                    </a:cubicBezTo>
                    <a:cubicBezTo>
                      <a:pt x="9947" y="10265"/>
                      <a:pt x="10086" y="10265"/>
                      <a:pt x="10186" y="10225"/>
                    </a:cubicBezTo>
                    <a:cubicBezTo>
                      <a:pt x="10206" y="10325"/>
                      <a:pt x="10245" y="10444"/>
                      <a:pt x="10225" y="10524"/>
                    </a:cubicBezTo>
                    <a:cubicBezTo>
                      <a:pt x="10086" y="10961"/>
                      <a:pt x="9907" y="11419"/>
                      <a:pt x="9708" y="11856"/>
                    </a:cubicBezTo>
                    <a:lnTo>
                      <a:pt x="7918" y="15735"/>
                    </a:lnTo>
                    <a:cubicBezTo>
                      <a:pt x="7182" y="17227"/>
                      <a:pt x="6764" y="18819"/>
                      <a:pt x="6366" y="20430"/>
                    </a:cubicBezTo>
                    <a:cubicBezTo>
                      <a:pt x="6346" y="20510"/>
                      <a:pt x="6366" y="20609"/>
                      <a:pt x="6366" y="20689"/>
                    </a:cubicBezTo>
                    <a:cubicBezTo>
                      <a:pt x="6645" y="20092"/>
                      <a:pt x="6864" y="19495"/>
                      <a:pt x="7162" y="18918"/>
                    </a:cubicBezTo>
                    <a:cubicBezTo>
                      <a:pt x="7540" y="18202"/>
                      <a:pt x="7958" y="17486"/>
                      <a:pt x="8355" y="16750"/>
                    </a:cubicBezTo>
                    <a:cubicBezTo>
                      <a:pt x="8932" y="15716"/>
                      <a:pt x="9509" y="14661"/>
                      <a:pt x="10046" y="13627"/>
                    </a:cubicBezTo>
                    <a:cubicBezTo>
                      <a:pt x="10564" y="12612"/>
                      <a:pt x="11101" y="11558"/>
                      <a:pt x="11558" y="10484"/>
                    </a:cubicBezTo>
                    <a:cubicBezTo>
                      <a:pt x="11737" y="10066"/>
                      <a:pt x="11817" y="9569"/>
                      <a:pt x="11817" y="9091"/>
                    </a:cubicBezTo>
                    <a:cubicBezTo>
                      <a:pt x="11832" y="8669"/>
                      <a:pt x="11538" y="8383"/>
                      <a:pt x="11169" y="8383"/>
                    </a:cubicBezTo>
                    <a:cubicBezTo>
                      <a:pt x="11052" y="8383"/>
                      <a:pt x="10927" y="8412"/>
                      <a:pt x="10802" y="8475"/>
                    </a:cubicBezTo>
                    <a:cubicBezTo>
                      <a:pt x="10544" y="8594"/>
                      <a:pt x="10305" y="8773"/>
                      <a:pt x="10106" y="8972"/>
                    </a:cubicBezTo>
                    <a:cubicBezTo>
                      <a:pt x="9748" y="9370"/>
                      <a:pt x="9390" y="9768"/>
                      <a:pt x="9072" y="10205"/>
                    </a:cubicBezTo>
                    <a:cubicBezTo>
                      <a:pt x="8733" y="10703"/>
                      <a:pt x="8435" y="11240"/>
                      <a:pt x="8157" y="11757"/>
                    </a:cubicBezTo>
                    <a:cubicBezTo>
                      <a:pt x="7918" y="12234"/>
                      <a:pt x="7719" y="12692"/>
                      <a:pt x="7520" y="13189"/>
                    </a:cubicBezTo>
                    <a:cubicBezTo>
                      <a:pt x="7261" y="13826"/>
                      <a:pt x="6983" y="14442"/>
                      <a:pt x="6824" y="15099"/>
                    </a:cubicBezTo>
                    <a:cubicBezTo>
                      <a:pt x="6545" y="16113"/>
                      <a:pt x="6346" y="17168"/>
                      <a:pt x="6088" y="18222"/>
                    </a:cubicBezTo>
                    <a:cubicBezTo>
                      <a:pt x="6068" y="18023"/>
                      <a:pt x="6068" y="17824"/>
                      <a:pt x="6068" y="17625"/>
                    </a:cubicBezTo>
                    <a:cubicBezTo>
                      <a:pt x="6028" y="16312"/>
                      <a:pt x="5968" y="15019"/>
                      <a:pt x="5948" y="13706"/>
                    </a:cubicBezTo>
                    <a:cubicBezTo>
                      <a:pt x="5929" y="13130"/>
                      <a:pt x="5929" y="12533"/>
                      <a:pt x="6048" y="11976"/>
                    </a:cubicBezTo>
                    <a:cubicBezTo>
                      <a:pt x="6147" y="11459"/>
                      <a:pt x="6426" y="10981"/>
                      <a:pt x="6645" y="10524"/>
                    </a:cubicBezTo>
                    <a:cubicBezTo>
                      <a:pt x="7261" y="9191"/>
                      <a:pt x="7878" y="7858"/>
                      <a:pt x="8554" y="6565"/>
                    </a:cubicBezTo>
                    <a:cubicBezTo>
                      <a:pt x="9151" y="5391"/>
                      <a:pt x="9609" y="4198"/>
                      <a:pt x="9708" y="2865"/>
                    </a:cubicBezTo>
                    <a:cubicBezTo>
                      <a:pt x="9728" y="2507"/>
                      <a:pt x="9649" y="2208"/>
                      <a:pt x="9350" y="2010"/>
                    </a:cubicBezTo>
                    <a:cubicBezTo>
                      <a:pt x="9255" y="1948"/>
                      <a:pt x="9143" y="1920"/>
                      <a:pt x="9027" y="1920"/>
                    </a:cubicBezTo>
                    <a:cubicBezTo>
                      <a:pt x="8804" y="1920"/>
                      <a:pt x="8565" y="2025"/>
                      <a:pt x="8395" y="2208"/>
                    </a:cubicBezTo>
                    <a:cubicBezTo>
                      <a:pt x="8117" y="2507"/>
                      <a:pt x="7838" y="2785"/>
                      <a:pt x="7619" y="3104"/>
                    </a:cubicBezTo>
                    <a:cubicBezTo>
                      <a:pt x="6923" y="4078"/>
                      <a:pt x="6446" y="5153"/>
                      <a:pt x="6147" y="6306"/>
                    </a:cubicBezTo>
                    <a:lnTo>
                      <a:pt x="5769" y="7659"/>
                    </a:lnTo>
                    <a:lnTo>
                      <a:pt x="5650" y="7659"/>
                    </a:lnTo>
                    <a:cubicBezTo>
                      <a:pt x="5730" y="5113"/>
                      <a:pt x="5491" y="2586"/>
                      <a:pt x="5730" y="40"/>
                    </a:cubicBezTo>
                    <a:cubicBezTo>
                      <a:pt x="5531" y="20"/>
                      <a:pt x="5352" y="20"/>
                      <a:pt x="5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0" name="Google Shape;2642;p51">
                <a:extLst>
                  <a:ext uri="{FF2B5EF4-FFF2-40B4-BE49-F238E27FC236}">
                    <a16:creationId xmlns:a16="http://schemas.microsoft.com/office/drawing/2014/main" id="{C60FD3B7-4D5F-5540-8AA9-F28D295F1B06}"/>
                  </a:ext>
                </a:extLst>
              </p:cNvPr>
              <p:cNvSpPr/>
              <p:nvPr/>
            </p:nvSpPr>
            <p:spPr>
              <a:xfrm>
                <a:off x="7392776" y="4051014"/>
                <a:ext cx="265629" cy="379589"/>
              </a:xfrm>
              <a:custGeom>
                <a:avLst/>
                <a:gdLst/>
                <a:ahLst/>
                <a:cxnLst/>
                <a:rect l="l" t="t" r="r" b="b"/>
                <a:pathLst>
                  <a:path w="11221" h="16035" extrusionOk="0">
                    <a:moveTo>
                      <a:pt x="10604" y="1"/>
                    </a:moveTo>
                    <a:cubicBezTo>
                      <a:pt x="10345" y="796"/>
                      <a:pt x="10524" y="1592"/>
                      <a:pt x="10544" y="2388"/>
                    </a:cubicBezTo>
                    <a:cubicBezTo>
                      <a:pt x="10544" y="2885"/>
                      <a:pt x="10524" y="3402"/>
                      <a:pt x="10484" y="3900"/>
                    </a:cubicBezTo>
                    <a:cubicBezTo>
                      <a:pt x="10345" y="5014"/>
                      <a:pt x="10206" y="6167"/>
                      <a:pt x="10047" y="7281"/>
                    </a:cubicBezTo>
                    <a:cubicBezTo>
                      <a:pt x="9908" y="8435"/>
                      <a:pt x="9748" y="9549"/>
                      <a:pt x="9549" y="10703"/>
                    </a:cubicBezTo>
                    <a:cubicBezTo>
                      <a:pt x="9351" y="11757"/>
                      <a:pt x="8992" y="12772"/>
                      <a:pt x="8316" y="13687"/>
                    </a:cubicBezTo>
                    <a:cubicBezTo>
                      <a:pt x="7819" y="14343"/>
                      <a:pt x="7202" y="14880"/>
                      <a:pt x="6426" y="15219"/>
                    </a:cubicBezTo>
                    <a:cubicBezTo>
                      <a:pt x="6347" y="15238"/>
                      <a:pt x="6267" y="15238"/>
                      <a:pt x="6168" y="15278"/>
                    </a:cubicBezTo>
                    <a:cubicBezTo>
                      <a:pt x="6207" y="15179"/>
                      <a:pt x="6207" y="15099"/>
                      <a:pt x="6247" y="15039"/>
                    </a:cubicBezTo>
                    <a:cubicBezTo>
                      <a:pt x="6844" y="14323"/>
                      <a:pt x="6944" y="13408"/>
                      <a:pt x="7162" y="12553"/>
                    </a:cubicBezTo>
                    <a:cubicBezTo>
                      <a:pt x="7421" y="11598"/>
                      <a:pt x="7600" y="10623"/>
                      <a:pt x="7739" y="9629"/>
                    </a:cubicBezTo>
                    <a:cubicBezTo>
                      <a:pt x="7839" y="8932"/>
                      <a:pt x="7859" y="8216"/>
                      <a:pt x="7918" y="7480"/>
                    </a:cubicBezTo>
                    <a:cubicBezTo>
                      <a:pt x="8018" y="5968"/>
                      <a:pt x="8117" y="4476"/>
                      <a:pt x="8197" y="2965"/>
                    </a:cubicBezTo>
                    <a:cubicBezTo>
                      <a:pt x="8217" y="2069"/>
                      <a:pt x="8197" y="1194"/>
                      <a:pt x="8197" y="299"/>
                    </a:cubicBezTo>
                    <a:lnTo>
                      <a:pt x="7839" y="299"/>
                    </a:lnTo>
                    <a:cubicBezTo>
                      <a:pt x="7759" y="697"/>
                      <a:pt x="7640" y="1095"/>
                      <a:pt x="7620" y="1512"/>
                    </a:cubicBezTo>
                    <a:cubicBezTo>
                      <a:pt x="7560" y="2069"/>
                      <a:pt x="7620" y="2626"/>
                      <a:pt x="7600" y="3203"/>
                    </a:cubicBezTo>
                    <a:cubicBezTo>
                      <a:pt x="7520" y="4496"/>
                      <a:pt x="7421" y="5789"/>
                      <a:pt x="7321" y="7082"/>
                    </a:cubicBezTo>
                    <a:cubicBezTo>
                      <a:pt x="7222" y="8216"/>
                      <a:pt x="7162" y="9330"/>
                      <a:pt x="7003" y="10424"/>
                    </a:cubicBezTo>
                    <a:cubicBezTo>
                      <a:pt x="6824" y="11578"/>
                      <a:pt x="6526" y="12732"/>
                      <a:pt x="6207" y="13846"/>
                    </a:cubicBezTo>
                    <a:cubicBezTo>
                      <a:pt x="6048" y="14363"/>
                      <a:pt x="5710" y="14821"/>
                      <a:pt x="5452" y="15298"/>
                    </a:cubicBezTo>
                    <a:cubicBezTo>
                      <a:pt x="5432" y="15258"/>
                      <a:pt x="5372" y="15258"/>
                      <a:pt x="5332" y="15258"/>
                    </a:cubicBezTo>
                    <a:cubicBezTo>
                      <a:pt x="5253" y="15119"/>
                      <a:pt x="5153" y="15020"/>
                      <a:pt x="5133" y="14860"/>
                    </a:cubicBezTo>
                    <a:cubicBezTo>
                      <a:pt x="4954" y="14045"/>
                      <a:pt x="4755" y="13249"/>
                      <a:pt x="4656" y="12434"/>
                    </a:cubicBezTo>
                    <a:cubicBezTo>
                      <a:pt x="4536" y="11141"/>
                      <a:pt x="4417" y="9828"/>
                      <a:pt x="4377" y="8535"/>
                    </a:cubicBezTo>
                    <a:cubicBezTo>
                      <a:pt x="4357" y="7182"/>
                      <a:pt x="4377" y="5809"/>
                      <a:pt x="4457" y="4476"/>
                    </a:cubicBezTo>
                    <a:cubicBezTo>
                      <a:pt x="4536" y="3164"/>
                      <a:pt x="4676" y="1871"/>
                      <a:pt x="4815" y="538"/>
                    </a:cubicBezTo>
                    <a:cubicBezTo>
                      <a:pt x="4656" y="498"/>
                      <a:pt x="4536" y="478"/>
                      <a:pt x="4377" y="418"/>
                    </a:cubicBezTo>
                    <a:cubicBezTo>
                      <a:pt x="4278" y="836"/>
                      <a:pt x="4218" y="1274"/>
                      <a:pt x="4139" y="1691"/>
                    </a:cubicBezTo>
                    <a:cubicBezTo>
                      <a:pt x="4079" y="2010"/>
                      <a:pt x="4059" y="2328"/>
                      <a:pt x="4039" y="2666"/>
                    </a:cubicBezTo>
                    <a:cubicBezTo>
                      <a:pt x="3960" y="3462"/>
                      <a:pt x="3820" y="4258"/>
                      <a:pt x="3781" y="5053"/>
                    </a:cubicBezTo>
                    <a:cubicBezTo>
                      <a:pt x="3741" y="6366"/>
                      <a:pt x="3781" y="7679"/>
                      <a:pt x="3761" y="8992"/>
                    </a:cubicBezTo>
                    <a:cubicBezTo>
                      <a:pt x="3741" y="10643"/>
                      <a:pt x="3920" y="12255"/>
                      <a:pt x="4258" y="13846"/>
                    </a:cubicBezTo>
                    <a:cubicBezTo>
                      <a:pt x="4338" y="14244"/>
                      <a:pt x="4377" y="14642"/>
                      <a:pt x="4457" y="15099"/>
                    </a:cubicBezTo>
                    <a:cubicBezTo>
                      <a:pt x="3940" y="14801"/>
                      <a:pt x="3641" y="14343"/>
                      <a:pt x="3323" y="13925"/>
                    </a:cubicBezTo>
                    <a:cubicBezTo>
                      <a:pt x="2448" y="12712"/>
                      <a:pt x="1732" y="11419"/>
                      <a:pt x="1274" y="9967"/>
                    </a:cubicBezTo>
                    <a:cubicBezTo>
                      <a:pt x="1095" y="9370"/>
                      <a:pt x="956" y="8773"/>
                      <a:pt x="876" y="8157"/>
                    </a:cubicBezTo>
                    <a:cubicBezTo>
                      <a:pt x="777" y="7440"/>
                      <a:pt x="737" y="6685"/>
                      <a:pt x="737" y="5968"/>
                    </a:cubicBezTo>
                    <a:cubicBezTo>
                      <a:pt x="697" y="4874"/>
                      <a:pt x="757" y="3760"/>
                      <a:pt x="777" y="2626"/>
                    </a:cubicBezTo>
                    <a:cubicBezTo>
                      <a:pt x="797" y="2050"/>
                      <a:pt x="856" y="1413"/>
                      <a:pt x="876" y="816"/>
                    </a:cubicBezTo>
                    <a:cubicBezTo>
                      <a:pt x="757" y="776"/>
                      <a:pt x="657" y="717"/>
                      <a:pt x="498" y="697"/>
                    </a:cubicBezTo>
                    <a:cubicBezTo>
                      <a:pt x="439" y="836"/>
                      <a:pt x="299" y="995"/>
                      <a:pt x="279" y="1134"/>
                    </a:cubicBezTo>
                    <a:cubicBezTo>
                      <a:pt x="180" y="2229"/>
                      <a:pt x="81" y="3303"/>
                      <a:pt x="61" y="4397"/>
                    </a:cubicBezTo>
                    <a:cubicBezTo>
                      <a:pt x="1" y="5650"/>
                      <a:pt x="100" y="6883"/>
                      <a:pt x="240" y="8137"/>
                    </a:cubicBezTo>
                    <a:cubicBezTo>
                      <a:pt x="379" y="9290"/>
                      <a:pt x="697" y="10385"/>
                      <a:pt x="1175" y="11459"/>
                    </a:cubicBezTo>
                    <a:cubicBezTo>
                      <a:pt x="1473" y="12135"/>
                      <a:pt x="1851" y="12772"/>
                      <a:pt x="2229" y="13408"/>
                    </a:cubicBezTo>
                    <a:cubicBezTo>
                      <a:pt x="2726" y="14204"/>
                      <a:pt x="3243" y="15000"/>
                      <a:pt x="4039" y="15557"/>
                    </a:cubicBezTo>
                    <a:cubicBezTo>
                      <a:pt x="4139" y="15636"/>
                      <a:pt x="4218" y="15756"/>
                      <a:pt x="4278" y="15855"/>
                    </a:cubicBezTo>
                    <a:cubicBezTo>
                      <a:pt x="4477" y="15915"/>
                      <a:pt x="4656" y="15935"/>
                      <a:pt x="4855" y="15994"/>
                    </a:cubicBezTo>
                    <a:cubicBezTo>
                      <a:pt x="5054" y="16014"/>
                      <a:pt x="5233" y="16014"/>
                      <a:pt x="5432" y="16034"/>
                    </a:cubicBezTo>
                    <a:cubicBezTo>
                      <a:pt x="5770" y="16014"/>
                      <a:pt x="6108" y="16014"/>
                      <a:pt x="6446" y="16014"/>
                    </a:cubicBezTo>
                    <a:cubicBezTo>
                      <a:pt x="6546" y="15915"/>
                      <a:pt x="6645" y="15815"/>
                      <a:pt x="6745" y="15756"/>
                    </a:cubicBezTo>
                    <a:cubicBezTo>
                      <a:pt x="7819" y="15298"/>
                      <a:pt x="8555" y="14502"/>
                      <a:pt x="9152" y="13548"/>
                    </a:cubicBezTo>
                    <a:cubicBezTo>
                      <a:pt x="9450" y="13070"/>
                      <a:pt x="9709" y="12533"/>
                      <a:pt x="9828" y="11976"/>
                    </a:cubicBezTo>
                    <a:cubicBezTo>
                      <a:pt x="10087" y="10862"/>
                      <a:pt x="10226" y="9748"/>
                      <a:pt x="10425" y="8634"/>
                    </a:cubicBezTo>
                    <a:lnTo>
                      <a:pt x="10803" y="6605"/>
                    </a:lnTo>
                    <a:cubicBezTo>
                      <a:pt x="11101" y="5014"/>
                      <a:pt x="11220" y="3422"/>
                      <a:pt x="11141" y="1831"/>
                    </a:cubicBezTo>
                    <a:cubicBezTo>
                      <a:pt x="11121" y="1433"/>
                      <a:pt x="11121" y="1035"/>
                      <a:pt x="11081" y="637"/>
                    </a:cubicBezTo>
                    <a:cubicBezTo>
                      <a:pt x="11041" y="498"/>
                      <a:pt x="10982" y="319"/>
                      <a:pt x="10922" y="180"/>
                    </a:cubicBezTo>
                    <a:cubicBezTo>
                      <a:pt x="10823" y="120"/>
                      <a:pt x="10703" y="40"/>
                      <a:pt x="1060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1" name="Google Shape;2643;p51">
                <a:extLst>
                  <a:ext uri="{FF2B5EF4-FFF2-40B4-BE49-F238E27FC236}">
                    <a16:creationId xmlns:a16="http://schemas.microsoft.com/office/drawing/2014/main" id="{12227619-28AF-0946-B8F1-6C211B838B47}"/>
                  </a:ext>
                </a:extLst>
              </p:cNvPr>
              <p:cNvSpPr/>
              <p:nvPr/>
            </p:nvSpPr>
            <p:spPr>
              <a:xfrm>
                <a:off x="7445992" y="4672157"/>
                <a:ext cx="183225" cy="276187"/>
              </a:xfrm>
              <a:custGeom>
                <a:avLst/>
                <a:gdLst/>
                <a:ahLst/>
                <a:cxnLst/>
                <a:rect l="l" t="t" r="r" b="b"/>
                <a:pathLst>
                  <a:path w="7740" h="11667" extrusionOk="0">
                    <a:moveTo>
                      <a:pt x="7660" y="0"/>
                    </a:moveTo>
                    <a:cubicBezTo>
                      <a:pt x="7560" y="40"/>
                      <a:pt x="7441" y="40"/>
                      <a:pt x="7381" y="119"/>
                    </a:cubicBezTo>
                    <a:cubicBezTo>
                      <a:pt x="7242" y="318"/>
                      <a:pt x="7063" y="517"/>
                      <a:pt x="6963" y="736"/>
                    </a:cubicBezTo>
                    <a:cubicBezTo>
                      <a:pt x="6506" y="1691"/>
                      <a:pt x="6068" y="2606"/>
                      <a:pt x="5650" y="3561"/>
                    </a:cubicBezTo>
                    <a:cubicBezTo>
                      <a:pt x="5213" y="4496"/>
                      <a:pt x="4755" y="5451"/>
                      <a:pt x="4397" y="6406"/>
                    </a:cubicBezTo>
                    <a:cubicBezTo>
                      <a:pt x="3940" y="7639"/>
                      <a:pt x="3621" y="8872"/>
                      <a:pt x="3223" y="10225"/>
                    </a:cubicBezTo>
                    <a:cubicBezTo>
                      <a:pt x="3104" y="9668"/>
                      <a:pt x="3005" y="9230"/>
                      <a:pt x="2905" y="8753"/>
                    </a:cubicBezTo>
                    <a:cubicBezTo>
                      <a:pt x="2706" y="7738"/>
                      <a:pt x="2487" y="6704"/>
                      <a:pt x="2269" y="5689"/>
                    </a:cubicBezTo>
                    <a:cubicBezTo>
                      <a:pt x="2229" y="5570"/>
                      <a:pt x="2229" y="5411"/>
                      <a:pt x="2229" y="5292"/>
                    </a:cubicBezTo>
                    <a:cubicBezTo>
                      <a:pt x="2209" y="5252"/>
                      <a:pt x="2169" y="5212"/>
                      <a:pt x="2169" y="5172"/>
                    </a:cubicBezTo>
                    <a:cubicBezTo>
                      <a:pt x="1970" y="4376"/>
                      <a:pt x="1791" y="3581"/>
                      <a:pt x="1572" y="2805"/>
                    </a:cubicBezTo>
                    <a:cubicBezTo>
                      <a:pt x="1473" y="2447"/>
                      <a:pt x="1314" y="2089"/>
                      <a:pt x="1115" y="1771"/>
                    </a:cubicBezTo>
                    <a:cubicBezTo>
                      <a:pt x="998" y="1576"/>
                      <a:pt x="844" y="1477"/>
                      <a:pt x="695" y="1477"/>
                    </a:cubicBezTo>
                    <a:cubicBezTo>
                      <a:pt x="540" y="1477"/>
                      <a:pt x="391" y="1586"/>
                      <a:pt x="299" y="1810"/>
                    </a:cubicBezTo>
                    <a:cubicBezTo>
                      <a:pt x="140" y="2208"/>
                      <a:pt x="1" y="2666"/>
                      <a:pt x="21" y="3064"/>
                    </a:cubicBezTo>
                    <a:cubicBezTo>
                      <a:pt x="100" y="4058"/>
                      <a:pt x="279" y="5053"/>
                      <a:pt x="697" y="5988"/>
                    </a:cubicBezTo>
                    <a:cubicBezTo>
                      <a:pt x="836" y="6346"/>
                      <a:pt x="976" y="6684"/>
                      <a:pt x="1095" y="7042"/>
                    </a:cubicBezTo>
                    <a:cubicBezTo>
                      <a:pt x="1811" y="8395"/>
                      <a:pt x="2428" y="9787"/>
                      <a:pt x="2786" y="11319"/>
                    </a:cubicBezTo>
                    <a:cubicBezTo>
                      <a:pt x="2806" y="11359"/>
                      <a:pt x="2826" y="11438"/>
                      <a:pt x="2865" y="11478"/>
                    </a:cubicBezTo>
                    <a:cubicBezTo>
                      <a:pt x="2885" y="11538"/>
                      <a:pt x="2925" y="11558"/>
                      <a:pt x="2965" y="11617"/>
                    </a:cubicBezTo>
                    <a:cubicBezTo>
                      <a:pt x="3046" y="11650"/>
                      <a:pt x="3117" y="11666"/>
                      <a:pt x="3180" y="11666"/>
                    </a:cubicBezTo>
                    <a:cubicBezTo>
                      <a:pt x="3346" y="11666"/>
                      <a:pt x="3450" y="11551"/>
                      <a:pt x="3522" y="11319"/>
                    </a:cubicBezTo>
                    <a:cubicBezTo>
                      <a:pt x="3522" y="11259"/>
                      <a:pt x="3601" y="11220"/>
                      <a:pt x="3661" y="11160"/>
                    </a:cubicBezTo>
                    <a:cubicBezTo>
                      <a:pt x="3681" y="11041"/>
                      <a:pt x="3721" y="10941"/>
                      <a:pt x="3761" y="10822"/>
                    </a:cubicBezTo>
                    <a:cubicBezTo>
                      <a:pt x="3761" y="10782"/>
                      <a:pt x="3780" y="10742"/>
                      <a:pt x="3780" y="10722"/>
                    </a:cubicBezTo>
                    <a:cubicBezTo>
                      <a:pt x="3800" y="10643"/>
                      <a:pt x="3820" y="10543"/>
                      <a:pt x="3860" y="10464"/>
                    </a:cubicBezTo>
                    <a:cubicBezTo>
                      <a:pt x="3860" y="10384"/>
                      <a:pt x="3820" y="10285"/>
                      <a:pt x="3860" y="10225"/>
                    </a:cubicBezTo>
                    <a:cubicBezTo>
                      <a:pt x="4278" y="8634"/>
                      <a:pt x="4696" y="7042"/>
                      <a:pt x="5392" y="5510"/>
                    </a:cubicBezTo>
                    <a:lnTo>
                      <a:pt x="7182" y="1631"/>
                    </a:lnTo>
                    <a:cubicBezTo>
                      <a:pt x="7381" y="1194"/>
                      <a:pt x="7540" y="736"/>
                      <a:pt x="7699" y="298"/>
                    </a:cubicBezTo>
                    <a:cubicBezTo>
                      <a:pt x="7739" y="199"/>
                      <a:pt x="7679" y="100"/>
                      <a:pt x="766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2" name="Google Shape;2644;p51">
                <a:extLst>
                  <a:ext uri="{FF2B5EF4-FFF2-40B4-BE49-F238E27FC236}">
                    <a16:creationId xmlns:a16="http://schemas.microsoft.com/office/drawing/2014/main" id="{4EF85885-195B-232C-2C85-9FA7DA81BF55}"/>
                  </a:ext>
                </a:extLst>
              </p:cNvPr>
              <p:cNvSpPr/>
              <p:nvPr/>
            </p:nvSpPr>
            <p:spPr>
              <a:xfrm>
                <a:off x="7535474" y="4925973"/>
                <a:ext cx="497" cy="2367"/>
              </a:xfrm>
              <a:custGeom>
                <a:avLst/>
                <a:gdLst/>
                <a:ahLst/>
                <a:cxnLst/>
                <a:rect l="l" t="t" r="r" b="b"/>
                <a:pathLst>
                  <a:path w="21" h="100" extrusionOk="0">
                    <a:moveTo>
                      <a:pt x="0" y="100"/>
                    </a:moveTo>
                    <a:cubicBezTo>
                      <a:pt x="0" y="60"/>
                      <a:pt x="20" y="20"/>
                      <a:pt x="20" y="0"/>
                    </a:cubicBezTo>
                    <a:cubicBezTo>
                      <a:pt x="20" y="20"/>
                      <a:pt x="0" y="60"/>
                      <a:pt x="0" y="100"/>
                    </a:cubicBezTo>
                    <a:close/>
                  </a:path>
                </a:pathLst>
              </a:custGeom>
              <a:solidFill>
                <a:srgbClr val="44A5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3" name="Google Shape;2645;p51">
                <a:extLst>
                  <a:ext uri="{FF2B5EF4-FFF2-40B4-BE49-F238E27FC236}">
                    <a16:creationId xmlns:a16="http://schemas.microsoft.com/office/drawing/2014/main" id="{A670D0DE-C3FF-F7EE-C4EF-FEB1A0ADA4DD}"/>
                  </a:ext>
                </a:extLst>
              </p:cNvPr>
              <p:cNvSpPr/>
              <p:nvPr/>
            </p:nvSpPr>
            <p:spPr>
              <a:xfrm>
                <a:off x="7394670" y="4784743"/>
                <a:ext cx="105508" cy="335723"/>
              </a:xfrm>
              <a:custGeom>
                <a:avLst/>
                <a:gdLst/>
                <a:ahLst/>
                <a:cxnLst/>
                <a:rect l="l" t="t" r="r" b="b"/>
                <a:pathLst>
                  <a:path w="4457" h="14182" extrusionOk="0">
                    <a:moveTo>
                      <a:pt x="856" y="695"/>
                    </a:moveTo>
                    <a:cubicBezTo>
                      <a:pt x="975" y="914"/>
                      <a:pt x="1095" y="1033"/>
                      <a:pt x="1095" y="1132"/>
                    </a:cubicBezTo>
                    <a:cubicBezTo>
                      <a:pt x="1075" y="1232"/>
                      <a:pt x="896" y="1311"/>
                      <a:pt x="796" y="1411"/>
                    </a:cubicBezTo>
                    <a:cubicBezTo>
                      <a:pt x="697" y="1311"/>
                      <a:pt x="558" y="1192"/>
                      <a:pt x="558" y="1093"/>
                    </a:cubicBezTo>
                    <a:cubicBezTo>
                      <a:pt x="518" y="993"/>
                      <a:pt x="697" y="894"/>
                      <a:pt x="856" y="695"/>
                    </a:cubicBezTo>
                    <a:close/>
                    <a:moveTo>
                      <a:pt x="796" y="0"/>
                    </a:moveTo>
                    <a:cubicBezTo>
                      <a:pt x="653" y="0"/>
                      <a:pt x="514" y="70"/>
                      <a:pt x="398" y="217"/>
                    </a:cubicBezTo>
                    <a:cubicBezTo>
                      <a:pt x="259" y="396"/>
                      <a:pt x="120" y="595"/>
                      <a:pt x="100" y="794"/>
                    </a:cubicBezTo>
                    <a:cubicBezTo>
                      <a:pt x="60" y="1331"/>
                      <a:pt x="1" y="1888"/>
                      <a:pt x="60" y="2425"/>
                    </a:cubicBezTo>
                    <a:cubicBezTo>
                      <a:pt x="100" y="3002"/>
                      <a:pt x="279" y="3599"/>
                      <a:pt x="398" y="4176"/>
                    </a:cubicBezTo>
                    <a:cubicBezTo>
                      <a:pt x="756" y="5011"/>
                      <a:pt x="1095" y="5887"/>
                      <a:pt x="1512" y="6702"/>
                    </a:cubicBezTo>
                    <a:cubicBezTo>
                      <a:pt x="1930" y="7697"/>
                      <a:pt x="2467" y="8652"/>
                      <a:pt x="2885" y="9646"/>
                    </a:cubicBezTo>
                    <a:cubicBezTo>
                      <a:pt x="3263" y="10482"/>
                      <a:pt x="3581" y="11357"/>
                      <a:pt x="3880" y="12252"/>
                    </a:cubicBezTo>
                    <a:cubicBezTo>
                      <a:pt x="4079" y="12869"/>
                      <a:pt x="4198" y="13545"/>
                      <a:pt x="4377" y="14182"/>
                    </a:cubicBezTo>
                    <a:cubicBezTo>
                      <a:pt x="4397" y="14083"/>
                      <a:pt x="4456" y="13983"/>
                      <a:pt x="4417" y="13884"/>
                    </a:cubicBezTo>
                    <a:cubicBezTo>
                      <a:pt x="4277" y="12929"/>
                      <a:pt x="4178" y="11934"/>
                      <a:pt x="3959" y="10979"/>
                    </a:cubicBezTo>
                    <a:cubicBezTo>
                      <a:pt x="3720" y="10104"/>
                      <a:pt x="3362" y="9308"/>
                      <a:pt x="3064" y="8473"/>
                    </a:cubicBezTo>
                    <a:lnTo>
                      <a:pt x="1632" y="4594"/>
                    </a:lnTo>
                    <a:cubicBezTo>
                      <a:pt x="1393" y="3937"/>
                      <a:pt x="1134" y="3281"/>
                      <a:pt x="916" y="2604"/>
                    </a:cubicBezTo>
                    <a:cubicBezTo>
                      <a:pt x="876" y="2445"/>
                      <a:pt x="935" y="2246"/>
                      <a:pt x="975" y="2087"/>
                    </a:cubicBezTo>
                    <a:lnTo>
                      <a:pt x="1115" y="2087"/>
                    </a:lnTo>
                    <a:cubicBezTo>
                      <a:pt x="1214" y="2226"/>
                      <a:pt x="1353" y="2346"/>
                      <a:pt x="1413" y="2505"/>
                    </a:cubicBezTo>
                    <a:cubicBezTo>
                      <a:pt x="1612" y="2923"/>
                      <a:pt x="1771" y="3340"/>
                      <a:pt x="1950" y="3798"/>
                    </a:cubicBezTo>
                    <a:lnTo>
                      <a:pt x="3740" y="8652"/>
                    </a:lnTo>
                    <a:cubicBezTo>
                      <a:pt x="3959" y="9189"/>
                      <a:pt x="4158" y="9766"/>
                      <a:pt x="4377" y="10303"/>
                    </a:cubicBezTo>
                    <a:cubicBezTo>
                      <a:pt x="4277" y="9686"/>
                      <a:pt x="4198" y="9070"/>
                      <a:pt x="4059" y="8473"/>
                    </a:cubicBezTo>
                    <a:cubicBezTo>
                      <a:pt x="3641" y="6702"/>
                      <a:pt x="3183" y="4972"/>
                      <a:pt x="2746" y="3201"/>
                    </a:cubicBezTo>
                    <a:cubicBezTo>
                      <a:pt x="2686" y="3082"/>
                      <a:pt x="2686" y="2923"/>
                      <a:pt x="2666" y="2783"/>
                    </a:cubicBezTo>
                    <a:cubicBezTo>
                      <a:pt x="2547" y="2505"/>
                      <a:pt x="2408" y="2207"/>
                      <a:pt x="2288" y="1908"/>
                    </a:cubicBezTo>
                    <a:cubicBezTo>
                      <a:pt x="2010" y="1252"/>
                      <a:pt x="1691" y="635"/>
                      <a:pt x="1174" y="158"/>
                    </a:cubicBezTo>
                    <a:cubicBezTo>
                      <a:pt x="1053" y="55"/>
                      <a:pt x="922" y="0"/>
                      <a:pt x="79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4" name="Google Shape;2646;p51">
                <a:extLst>
                  <a:ext uri="{FF2B5EF4-FFF2-40B4-BE49-F238E27FC236}">
                    <a16:creationId xmlns:a16="http://schemas.microsoft.com/office/drawing/2014/main" id="{5CB413C9-9025-E6F5-5B18-FD001EDC8B1D}"/>
                  </a:ext>
                </a:extLst>
              </p:cNvPr>
              <p:cNvSpPr/>
              <p:nvPr/>
            </p:nvSpPr>
            <p:spPr>
              <a:xfrm>
                <a:off x="7499681" y="5031932"/>
                <a:ext cx="971" cy="5184"/>
              </a:xfrm>
              <a:custGeom>
                <a:avLst/>
                <a:gdLst/>
                <a:ahLst/>
                <a:cxnLst/>
                <a:rect l="l" t="t" r="r" b="b"/>
                <a:pathLst>
                  <a:path w="41" h="219" extrusionOk="0">
                    <a:moveTo>
                      <a:pt x="1" y="0"/>
                    </a:moveTo>
                    <a:cubicBezTo>
                      <a:pt x="20" y="60"/>
                      <a:pt x="40" y="139"/>
                      <a:pt x="40" y="219"/>
                    </a:cubicBezTo>
                    <a:cubicBezTo>
                      <a:pt x="40" y="139"/>
                      <a:pt x="20" y="60"/>
                      <a:pt x="1" y="0"/>
                    </a:cubicBezTo>
                    <a:close/>
                  </a:path>
                </a:pathLst>
              </a:custGeom>
              <a:solidFill>
                <a:srgbClr val="43A4A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5" name="Google Shape;2647;p51">
                <a:extLst>
                  <a:ext uri="{FF2B5EF4-FFF2-40B4-BE49-F238E27FC236}">
                    <a16:creationId xmlns:a16="http://schemas.microsoft.com/office/drawing/2014/main" id="{44F9D190-4E82-A672-F2FC-067A8F6CF302}"/>
                  </a:ext>
                </a:extLst>
              </p:cNvPr>
              <p:cNvSpPr/>
              <p:nvPr/>
            </p:nvSpPr>
            <p:spPr>
              <a:xfrm>
                <a:off x="7428096" y="4495726"/>
                <a:ext cx="170963" cy="223066"/>
              </a:xfrm>
              <a:custGeom>
                <a:avLst/>
                <a:gdLst/>
                <a:ahLst/>
                <a:cxnLst/>
                <a:rect l="l" t="t" r="r" b="b"/>
                <a:pathLst>
                  <a:path w="7222" h="9423" extrusionOk="0">
                    <a:moveTo>
                      <a:pt x="411" y="0"/>
                    </a:moveTo>
                    <a:cubicBezTo>
                      <a:pt x="384" y="0"/>
                      <a:pt x="353" y="4"/>
                      <a:pt x="319" y="13"/>
                    </a:cubicBezTo>
                    <a:cubicBezTo>
                      <a:pt x="1" y="113"/>
                      <a:pt x="180" y="411"/>
                      <a:pt x="180" y="610"/>
                    </a:cubicBezTo>
                    <a:lnTo>
                      <a:pt x="180" y="630"/>
                    </a:lnTo>
                    <a:cubicBezTo>
                      <a:pt x="558" y="1903"/>
                      <a:pt x="896" y="3176"/>
                      <a:pt x="1314" y="4410"/>
                    </a:cubicBezTo>
                    <a:cubicBezTo>
                      <a:pt x="1612" y="5285"/>
                      <a:pt x="2010" y="6100"/>
                      <a:pt x="2368" y="6956"/>
                    </a:cubicBezTo>
                    <a:cubicBezTo>
                      <a:pt x="2667" y="7652"/>
                      <a:pt x="2985" y="8328"/>
                      <a:pt x="3283" y="9025"/>
                    </a:cubicBezTo>
                    <a:cubicBezTo>
                      <a:pt x="3343" y="9084"/>
                      <a:pt x="3363" y="9224"/>
                      <a:pt x="3442" y="9263"/>
                    </a:cubicBezTo>
                    <a:cubicBezTo>
                      <a:pt x="3542" y="9343"/>
                      <a:pt x="3661" y="9422"/>
                      <a:pt x="3761" y="9422"/>
                    </a:cubicBezTo>
                    <a:cubicBezTo>
                      <a:pt x="3840" y="9383"/>
                      <a:pt x="3960" y="9263"/>
                      <a:pt x="3979" y="9164"/>
                    </a:cubicBezTo>
                    <a:cubicBezTo>
                      <a:pt x="4278" y="8169"/>
                      <a:pt x="4536" y="7155"/>
                      <a:pt x="4855" y="6160"/>
                    </a:cubicBezTo>
                    <a:cubicBezTo>
                      <a:pt x="5272" y="4867"/>
                      <a:pt x="5790" y="3594"/>
                      <a:pt x="6486" y="2400"/>
                    </a:cubicBezTo>
                    <a:cubicBezTo>
                      <a:pt x="6725" y="2002"/>
                      <a:pt x="6963" y="1605"/>
                      <a:pt x="7162" y="1187"/>
                    </a:cubicBezTo>
                    <a:cubicBezTo>
                      <a:pt x="7222" y="1028"/>
                      <a:pt x="7122" y="829"/>
                      <a:pt x="7103" y="670"/>
                    </a:cubicBezTo>
                    <a:cubicBezTo>
                      <a:pt x="6943" y="729"/>
                      <a:pt x="6784" y="789"/>
                      <a:pt x="6685" y="888"/>
                    </a:cubicBezTo>
                    <a:cubicBezTo>
                      <a:pt x="6546" y="1028"/>
                      <a:pt x="6466" y="1227"/>
                      <a:pt x="6367" y="1406"/>
                    </a:cubicBezTo>
                    <a:cubicBezTo>
                      <a:pt x="6009" y="2022"/>
                      <a:pt x="5571" y="2599"/>
                      <a:pt x="5312" y="3256"/>
                    </a:cubicBezTo>
                    <a:cubicBezTo>
                      <a:pt x="4815" y="4350"/>
                      <a:pt x="4437" y="5484"/>
                      <a:pt x="4019" y="6598"/>
                    </a:cubicBezTo>
                    <a:cubicBezTo>
                      <a:pt x="3840" y="7035"/>
                      <a:pt x="3721" y="7453"/>
                      <a:pt x="3542" y="7970"/>
                    </a:cubicBezTo>
                    <a:cubicBezTo>
                      <a:pt x="3283" y="7493"/>
                      <a:pt x="3084" y="7135"/>
                      <a:pt x="2965" y="6757"/>
                    </a:cubicBezTo>
                    <a:cubicBezTo>
                      <a:pt x="2487" y="5603"/>
                      <a:pt x="1990" y="4489"/>
                      <a:pt x="1572" y="3315"/>
                    </a:cubicBezTo>
                    <a:cubicBezTo>
                      <a:pt x="1214" y="2380"/>
                      <a:pt x="996" y="1406"/>
                      <a:pt x="717" y="431"/>
                    </a:cubicBezTo>
                    <a:cubicBezTo>
                      <a:pt x="664" y="255"/>
                      <a:pt x="627" y="0"/>
                      <a:pt x="41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3" name="Google Shape;2648;p51">
                <a:extLst>
                  <a:ext uri="{FF2B5EF4-FFF2-40B4-BE49-F238E27FC236}">
                    <a16:creationId xmlns:a16="http://schemas.microsoft.com/office/drawing/2014/main" id="{544E9C2C-3596-A235-2302-3D496825C8E5}"/>
                  </a:ext>
                </a:extLst>
              </p:cNvPr>
              <p:cNvSpPr/>
              <p:nvPr/>
            </p:nvSpPr>
            <p:spPr>
              <a:xfrm>
                <a:off x="7408802" y="4486233"/>
                <a:ext cx="16500" cy="19696"/>
              </a:xfrm>
              <a:custGeom>
                <a:avLst/>
                <a:gdLst/>
                <a:ahLst/>
                <a:cxnLst/>
                <a:rect l="l" t="t" r="r" b="b"/>
                <a:pathLst>
                  <a:path w="697" h="832" extrusionOk="0">
                    <a:moveTo>
                      <a:pt x="413" y="1"/>
                    </a:moveTo>
                    <a:cubicBezTo>
                      <a:pt x="384" y="1"/>
                      <a:pt x="353" y="6"/>
                      <a:pt x="319" y="16"/>
                    </a:cubicBezTo>
                    <a:cubicBezTo>
                      <a:pt x="179" y="76"/>
                      <a:pt x="0" y="295"/>
                      <a:pt x="0" y="434"/>
                    </a:cubicBezTo>
                    <a:cubicBezTo>
                      <a:pt x="0" y="573"/>
                      <a:pt x="199" y="713"/>
                      <a:pt x="319" y="832"/>
                    </a:cubicBezTo>
                    <a:cubicBezTo>
                      <a:pt x="458" y="713"/>
                      <a:pt x="577" y="573"/>
                      <a:pt x="697" y="434"/>
                    </a:cubicBezTo>
                    <a:cubicBezTo>
                      <a:pt x="662" y="210"/>
                      <a:pt x="598" y="1"/>
                      <a:pt x="413" y="1"/>
                    </a:cubicBez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4" name="Google Shape;2649;p51">
                <a:extLst>
                  <a:ext uri="{FF2B5EF4-FFF2-40B4-BE49-F238E27FC236}">
                    <a16:creationId xmlns:a16="http://schemas.microsoft.com/office/drawing/2014/main" id="{1C11A1FC-9A26-6820-FCF5-CCF94790DBED}"/>
                  </a:ext>
                </a:extLst>
              </p:cNvPr>
              <p:cNvSpPr/>
              <p:nvPr/>
            </p:nvSpPr>
            <p:spPr>
              <a:xfrm>
                <a:off x="7634354" y="4641075"/>
                <a:ext cx="18394" cy="14606"/>
              </a:xfrm>
              <a:custGeom>
                <a:avLst/>
                <a:gdLst/>
                <a:ahLst/>
                <a:cxnLst/>
                <a:rect l="l" t="t" r="r" b="b"/>
                <a:pathLst>
                  <a:path w="777" h="617" extrusionOk="0">
                    <a:moveTo>
                      <a:pt x="439" y="0"/>
                    </a:moveTo>
                    <a:cubicBezTo>
                      <a:pt x="319" y="0"/>
                      <a:pt x="200" y="159"/>
                      <a:pt x="1" y="338"/>
                    </a:cubicBezTo>
                    <a:cubicBezTo>
                      <a:pt x="200" y="458"/>
                      <a:pt x="339" y="617"/>
                      <a:pt x="379" y="617"/>
                    </a:cubicBezTo>
                    <a:cubicBezTo>
                      <a:pt x="518" y="537"/>
                      <a:pt x="637" y="398"/>
                      <a:pt x="777" y="259"/>
                    </a:cubicBezTo>
                    <a:cubicBezTo>
                      <a:pt x="677" y="159"/>
                      <a:pt x="538" y="0"/>
                      <a:pt x="439" y="0"/>
                    </a:cubicBez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5" name="Google Shape;2650;p51">
                <a:extLst>
                  <a:ext uri="{FF2B5EF4-FFF2-40B4-BE49-F238E27FC236}">
                    <a16:creationId xmlns:a16="http://schemas.microsoft.com/office/drawing/2014/main" id="{0130DA5D-2527-8499-270F-843522633E63}"/>
                  </a:ext>
                </a:extLst>
              </p:cNvPr>
              <p:cNvSpPr/>
              <p:nvPr/>
            </p:nvSpPr>
            <p:spPr>
              <a:xfrm>
                <a:off x="7467202" y="4548302"/>
                <a:ext cx="16973" cy="13683"/>
              </a:xfrm>
              <a:custGeom>
                <a:avLst/>
                <a:gdLst/>
                <a:ahLst/>
                <a:cxnLst/>
                <a:rect l="l" t="t" r="r" b="b"/>
                <a:pathLst>
                  <a:path w="717" h="578" extrusionOk="0">
                    <a:moveTo>
                      <a:pt x="338" y="0"/>
                    </a:moveTo>
                    <a:cubicBezTo>
                      <a:pt x="219" y="60"/>
                      <a:pt x="119" y="199"/>
                      <a:pt x="0" y="299"/>
                    </a:cubicBezTo>
                    <a:cubicBezTo>
                      <a:pt x="99" y="398"/>
                      <a:pt x="219" y="577"/>
                      <a:pt x="318" y="577"/>
                    </a:cubicBezTo>
                    <a:cubicBezTo>
                      <a:pt x="418" y="577"/>
                      <a:pt x="537" y="438"/>
                      <a:pt x="716" y="279"/>
                    </a:cubicBezTo>
                    <a:cubicBezTo>
                      <a:pt x="537" y="159"/>
                      <a:pt x="418" y="0"/>
                      <a:pt x="338" y="0"/>
                    </a:cubicBez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6" name="Google Shape;2651;p51">
                <a:extLst>
                  <a:ext uri="{FF2B5EF4-FFF2-40B4-BE49-F238E27FC236}">
                    <a16:creationId xmlns:a16="http://schemas.microsoft.com/office/drawing/2014/main" id="{A7DAECF9-7770-DB9A-282B-624FD9A2CC85}"/>
                  </a:ext>
                </a:extLst>
              </p:cNvPr>
              <p:cNvSpPr/>
              <p:nvPr/>
            </p:nvSpPr>
            <p:spPr>
              <a:xfrm>
                <a:off x="7415857" y="4546882"/>
                <a:ext cx="13209" cy="13351"/>
              </a:xfrm>
              <a:custGeom>
                <a:avLst/>
                <a:gdLst/>
                <a:ahLst/>
                <a:cxnLst/>
                <a:rect l="l" t="t" r="r" b="b"/>
                <a:pathLst>
                  <a:path w="558" h="564" extrusionOk="0">
                    <a:moveTo>
                      <a:pt x="259" y="1"/>
                    </a:moveTo>
                    <a:cubicBezTo>
                      <a:pt x="120" y="160"/>
                      <a:pt x="1" y="239"/>
                      <a:pt x="1" y="339"/>
                    </a:cubicBezTo>
                    <a:cubicBezTo>
                      <a:pt x="1" y="411"/>
                      <a:pt x="146" y="563"/>
                      <a:pt x="190" y="563"/>
                    </a:cubicBezTo>
                    <a:cubicBezTo>
                      <a:pt x="194" y="563"/>
                      <a:pt x="198" y="562"/>
                      <a:pt x="200" y="558"/>
                    </a:cubicBezTo>
                    <a:cubicBezTo>
                      <a:pt x="319" y="498"/>
                      <a:pt x="418" y="398"/>
                      <a:pt x="558" y="299"/>
                    </a:cubicBezTo>
                    <a:lnTo>
                      <a:pt x="259" y="1"/>
                    </a:ln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7" name="Google Shape;2652;p51">
                <a:extLst>
                  <a:ext uri="{FF2B5EF4-FFF2-40B4-BE49-F238E27FC236}">
                    <a16:creationId xmlns:a16="http://schemas.microsoft.com/office/drawing/2014/main" id="{E7435A36-6186-621D-D1A6-1933CC7E0EC1}"/>
                  </a:ext>
                </a:extLst>
              </p:cNvPr>
              <p:cNvSpPr/>
              <p:nvPr/>
            </p:nvSpPr>
            <p:spPr>
              <a:xfrm>
                <a:off x="7587269" y="4489429"/>
                <a:ext cx="16500" cy="11386"/>
              </a:xfrm>
              <a:custGeom>
                <a:avLst/>
                <a:gdLst/>
                <a:ahLst/>
                <a:cxnLst/>
                <a:rect l="l" t="t" r="r" b="b"/>
                <a:pathLst>
                  <a:path w="697" h="481" extrusionOk="0">
                    <a:moveTo>
                      <a:pt x="239" y="1"/>
                    </a:moveTo>
                    <a:cubicBezTo>
                      <a:pt x="180" y="1"/>
                      <a:pt x="80" y="100"/>
                      <a:pt x="1" y="180"/>
                    </a:cubicBezTo>
                    <a:cubicBezTo>
                      <a:pt x="120" y="279"/>
                      <a:pt x="200" y="438"/>
                      <a:pt x="319" y="478"/>
                    </a:cubicBezTo>
                    <a:cubicBezTo>
                      <a:pt x="323" y="479"/>
                      <a:pt x="327" y="480"/>
                      <a:pt x="331" y="480"/>
                    </a:cubicBezTo>
                    <a:cubicBezTo>
                      <a:pt x="394" y="480"/>
                      <a:pt x="511" y="349"/>
                      <a:pt x="697" y="200"/>
                    </a:cubicBezTo>
                    <a:cubicBezTo>
                      <a:pt x="478" y="100"/>
                      <a:pt x="379" y="41"/>
                      <a:pt x="239" y="1"/>
                    </a:cubicBez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8" name="Google Shape;2653;p51">
                <a:extLst>
                  <a:ext uri="{FF2B5EF4-FFF2-40B4-BE49-F238E27FC236}">
                    <a16:creationId xmlns:a16="http://schemas.microsoft.com/office/drawing/2014/main" id="{65A56C1E-86C3-8323-520C-8CE7EFC7660F}"/>
                  </a:ext>
                </a:extLst>
              </p:cNvPr>
              <p:cNvSpPr/>
              <p:nvPr/>
            </p:nvSpPr>
            <p:spPr>
              <a:xfrm>
                <a:off x="7512393" y="4939159"/>
                <a:ext cx="1917" cy="4261"/>
              </a:xfrm>
              <a:custGeom>
                <a:avLst/>
                <a:gdLst/>
                <a:ahLst/>
                <a:cxnLst/>
                <a:rect l="l" t="t" r="r" b="b"/>
                <a:pathLst>
                  <a:path w="81" h="180" extrusionOk="0">
                    <a:moveTo>
                      <a:pt x="1" y="0"/>
                    </a:moveTo>
                    <a:lnTo>
                      <a:pt x="1" y="0"/>
                    </a:lnTo>
                    <a:cubicBezTo>
                      <a:pt x="21" y="80"/>
                      <a:pt x="60" y="140"/>
                      <a:pt x="80" y="179"/>
                    </a:cubicBezTo>
                    <a:cubicBezTo>
                      <a:pt x="60" y="120"/>
                      <a:pt x="21" y="60"/>
                      <a:pt x="1" y="0"/>
                    </a:cubicBezTo>
                    <a:close/>
                  </a:path>
                </a:pathLst>
              </a:custGeom>
              <a:solidFill>
                <a:srgbClr val="44A5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9" name="Google Shape;2654;p51">
                <a:extLst>
                  <a:ext uri="{FF2B5EF4-FFF2-40B4-BE49-F238E27FC236}">
                    <a16:creationId xmlns:a16="http://schemas.microsoft.com/office/drawing/2014/main" id="{B2BEE473-9DC8-838E-99EF-7C59227655EA}"/>
                  </a:ext>
                </a:extLst>
              </p:cNvPr>
              <p:cNvSpPr/>
              <p:nvPr/>
            </p:nvSpPr>
            <p:spPr>
              <a:xfrm>
                <a:off x="7406909" y="4801172"/>
                <a:ext cx="13683" cy="16973"/>
              </a:xfrm>
              <a:custGeom>
                <a:avLst/>
                <a:gdLst/>
                <a:ahLst/>
                <a:cxnLst/>
                <a:rect l="l" t="t" r="r" b="b"/>
                <a:pathLst>
                  <a:path w="578" h="717" extrusionOk="0">
                    <a:moveTo>
                      <a:pt x="339" y="1"/>
                    </a:moveTo>
                    <a:cubicBezTo>
                      <a:pt x="160" y="200"/>
                      <a:pt x="1" y="299"/>
                      <a:pt x="1" y="399"/>
                    </a:cubicBezTo>
                    <a:cubicBezTo>
                      <a:pt x="41" y="518"/>
                      <a:pt x="180" y="617"/>
                      <a:pt x="259" y="717"/>
                    </a:cubicBezTo>
                    <a:cubicBezTo>
                      <a:pt x="359" y="617"/>
                      <a:pt x="538" y="538"/>
                      <a:pt x="558" y="438"/>
                    </a:cubicBezTo>
                    <a:cubicBezTo>
                      <a:pt x="578" y="339"/>
                      <a:pt x="458" y="220"/>
                      <a:pt x="339" y="1"/>
                    </a:cubicBez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25" name="Google Shape;2676;p51">
              <a:extLst>
                <a:ext uri="{FF2B5EF4-FFF2-40B4-BE49-F238E27FC236}">
                  <a16:creationId xmlns:a16="http://schemas.microsoft.com/office/drawing/2014/main" id="{93D057AF-6A70-D932-B929-E5E3BDFEDB5A}"/>
                </a:ext>
              </a:extLst>
            </p:cNvPr>
            <p:cNvGrpSpPr/>
            <p:nvPr/>
          </p:nvGrpSpPr>
          <p:grpSpPr>
            <a:xfrm>
              <a:off x="8658618" y="5777825"/>
              <a:ext cx="548792" cy="1171663"/>
              <a:chOff x="4737875" y="2198125"/>
              <a:chExt cx="434675" cy="928025"/>
            </a:xfrm>
          </p:grpSpPr>
          <p:sp>
            <p:nvSpPr>
              <p:cNvPr id="2226" name="Google Shape;2677;p51">
                <a:extLst>
                  <a:ext uri="{FF2B5EF4-FFF2-40B4-BE49-F238E27FC236}">
                    <a16:creationId xmlns:a16="http://schemas.microsoft.com/office/drawing/2014/main" id="{B478674E-73E1-AAAF-2671-5FA9BCF67311}"/>
                  </a:ext>
                </a:extLst>
              </p:cNvPr>
              <p:cNvSpPr/>
              <p:nvPr/>
            </p:nvSpPr>
            <p:spPr>
              <a:xfrm>
                <a:off x="4737875" y="2198125"/>
                <a:ext cx="434675" cy="928025"/>
              </a:xfrm>
              <a:custGeom>
                <a:avLst/>
                <a:gdLst/>
                <a:ahLst/>
                <a:cxnLst/>
                <a:rect l="l" t="t" r="r" b="b"/>
                <a:pathLst>
                  <a:path w="17387" h="37121" extrusionOk="0">
                    <a:moveTo>
                      <a:pt x="5153" y="13647"/>
                    </a:moveTo>
                    <a:lnTo>
                      <a:pt x="5153" y="13647"/>
                    </a:lnTo>
                    <a:cubicBezTo>
                      <a:pt x="5591" y="14025"/>
                      <a:pt x="5969" y="14423"/>
                      <a:pt x="6168" y="14920"/>
                    </a:cubicBezTo>
                    <a:cubicBezTo>
                      <a:pt x="5849" y="14503"/>
                      <a:pt x="5491" y="14085"/>
                      <a:pt x="5153" y="13647"/>
                    </a:cubicBezTo>
                    <a:close/>
                    <a:moveTo>
                      <a:pt x="4437" y="1"/>
                    </a:moveTo>
                    <a:cubicBezTo>
                      <a:pt x="3621" y="1"/>
                      <a:pt x="2826" y="1015"/>
                      <a:pt x="2746" y="1692"/>
                    </a:cubicBezTo>
                    <a:lnTo>
                      <a:pt x="2726" y="1990"/>
                    </a:lnTo>
                    <a:cubicBezTo>
                      <a:pt x="2607" y="3064"/>
                      <a:pt x="2448" y="4158"/>
                      <a:pt x="2647" y="5272"/>
                    </a:cubicBezTo>
                    <a:cubicBezTo>
                      <a:pt x="2786" y="6048"/>
                      <a:pt x="2985" y="6804"/>
                      <a:pt x="3204" y="7560"/>
                    </a:cubicBezTo>
                    <a:cubicBezTo>
                      <a:pt x="3084" y="7461"/>
                      <a:pt x="2925" y="7361"/>
                      <a:pt x="2786" y="7282"/>
                    </a:cubicBezTo>
                    <a:cubicBezTo>
                      <a:pt x="2408" y="7043"/>
                      <a:pt x="1950" y="7003"/>
                      <a:pt x="1731" y="7003"/>
                    </a:cubicBezTo>
                    <a:cubicBezTo>
                      <a:pt x="1194" y="7003"/>
                      <a:pt x="737" y="7182"/>
                      <a:pt x="498" y="7540"/>
                    </a:cubicBezTo>
                    <a:cubicBezTo>
                      <a:pt x="120" y="8057"/>
                      <a:pt x="1" y="8893"/>
                      <a:pt x="240" y="9529"/>
                    </a:cubicBezTo>
                    <a:cubicBezTo>
                      <a:pt x="498" y="10166"/>
                      <a:pt x="995" y="10643"/>
                      <a:pt x="1393" y="10942"/>
                    </a:cubicBezTo>
                    <a:cubicBezTo>
                      <a:pt x="1751" y="11240"/>
                      <a:pt x="2149" y="11479"/>
                      <a:pt x="2527" y="11757"/>
                    </a:cubicBezTo>
                    <a:cubicBezTo>
                      <a:pt x="2109" y="11777"/>
                      <a:pt x="1692" y="11956"/>
                      <a:pt x="1393" y="12275"/>
                    </a:cubicBezTo>
                    <a:cubicBezTo>
                      <a:pt x="797" y="12951"/>
                      <a:pt x="916" y="14125"/>
                      <a:pt x="1194" y="14721"/>
                    </a:cubicBezTo>
                    <a:cubicBezTo>
                      <a:pt x="1731" y="15835"/>
                      <a:pt x="2249" y="16711"/>
                      <a:pt x="2845" y="17407"/>
                    </a:cubicBezTo>
                    <a:cubicBezTo>
                      <a:pt x="3601" y="18302"/>
                      <a:pt x="4397" y="19197"/>
                      <a:pt x="5193" y="20033"/>
                    </a:cubicBezTo>
                    <a:cubicBezTo>
                      <a:pt x="5929" y="20888"/>
                      <a:pt x="6744" y="21764"/>
                      <a:pt x="7461" y="22619"/>
                    </a:cubicBezTo>
                    <a:cubicBezTo>
                      <a:pt x="8236" y="23554"/>
                      <a:pt x="9052" y="24509"/>
                      <a:pt x="9470" y="25543"/>
                    </a:cubicBezTo>
                    <a:cubicBezTo>
                      <a:pt x="9768" y="26239"/>
                      <a:pt x="10027" y="26975"/>
                      <a:pt x="10246" y="27751"/>
                    </a:cubicBezTo>
                    <a:cubicBezTo>
                      <a:pt x="10186" y="27672"/>
                      <a:pt x="10126" y="27632"/>
                      <a:pt x="10067" y="27552"/>
                    </a:cubicBezTo>
                    <a:cubicBezTo>
                      <a:pt x="9370" y="26836"/>
                      <a:pt x="8555" y="26279"/>
                      <a:pt x="7779" y="25782"/>
                    </a:cubicBezTo>
                    <a:cubicBezTo>
                      <a:pt x="7560" y="25643"/>
                      <a:pt x="7262" y="25563"/>
                      <a:pt x="6904" y="25563"/>
                    </a:cubicBezTo>
                    <a:cubicBezTo>
                      <a:pt x="6705" y="25563"/>
                      <a:pt x="6008" y="25603"/>
                      <a:pt x="5591" y="26080"/>
                    </a:cubicBezTo>
                    <a:cubicBezTo>
                      <a:pt x="5173" y="26578"/>
                      <a:pt x="5153" y="27274"/>
                      <a:pt x="5153" y="27771"/>
                    </a:cubicBezTo>
                    <a:cubicBezTo>
                      <a:pt x="5173" y="28249"/>
                      <a:pt x="5412" y="28587"/>
                      <a:pt x="5591" y="28825"/>
                    </a:cubicBezTo>
                    <a:cubicBezTo>
                      <a:pt x="5611" y="28845"/>
                      <a:pt x="5650" y="28865"/>
                      <a:pt x="5670" y="28925"/>
                    </a:cubicBezTo>
                    <a:cubicBezTo>
                      <a:pt x="7262" y="31113"/>
                      <a:pt x="8853" y="33321"/>
                      <a:pt x="10444" y="35509"/>
                    </a:cubicBezTo>
                    <a:lnTo>
                      <a:pt x="11340" y="36723"/>
                    </a:lnTo>
                    <a:cubicBezTo>
                      <a:pt x="11539" y="36981"/>
                      <a:pt x="11837" y="37121"/>
                      <a:pt x="12135" y="37121"/>
                    </a:cubicBezTo>
                    <a:lnTo>
                      <a:pt x="15398" y="37121"/>
                    </a:lnTo>
                    <a:cubicBezTo>
                      <a:pt x="15915" y="37121"/>
                      <a:pt x="16333" y="36723"/>
                      <a:pt x="16392" y="36226"/>
                    </a:cubicBezTo>
                    <a:cubicBezTo>
                      <a:pt x="16492" y="35390"/>
                      <a:pt x="16552" y="34515"/>
                      <a:pt x="16651" y="33659"/>
                    </a:cubicBezTo>
                    <a:cubicBezTo>
                      <a:pt x="16890" y="31650"/>
                      <a:pt x="17109" y="29561"/>
                      <a:pt x="17248" y="27493"/>
                    </a:cubicBezTo>
                    <a:cubicBezTo>
                      <a:pt x="17387" y="26040"/>
                      <a:pt x="17327" y="24568"/>
                      <a:pt x="17288" y="23156"/>
                    </a:cubicBezTo>
                    <a:lnTo>
                      <a:pt x="17248" y="22579"/>
                    </a:lnTo>
                    <a:cubicBezTo>
                      <a:pt x="17208" y="20888"/>
                      <a:pt x="16213" y="20470"/>
                      <a:pt x="15617" y="20391"/>
                    </a:cubicBezTo>
                    <a:cubicBezTo>
                      <a:pt x="15517" y="20371"/>
                      <a:pt x="15418" y="20371"/>
                      <a:pt x="15318" y="20371"/>
                    </a:cubicBezTo>
                    <a:cubicBezTo>
                      <a:pt x="14781" y="20371"/>
                      <a:pt x="13866" y="20590"/>
                      <a:pt x="13548" y="22082"/>
                    </a:cubicBezTo>
                    <a:cubicBezTo>
                      <a:pt x="13329" y="23096"/>
                      <a:pt x="13110" y="24190"/>
                      <a:pt x="12931" y="25364"/>
                    </a:cubicBezTo>
                    <a:cubicBezTo>
                      <a:pt x="12752" y="24708"/>
                      <a:pt x="12613" y="24111"/>
                      <a:pt x="12653" y="23614"/>
                    </a:cubicBezTo>
                    <a:cubicBezTo>
                      <a:pt x="12851" y="21863"/>
                      <a:pt x="13150" y="20073"/>
                      <a:pt x="13428" y="18322"/>
                    </a:cubicBezTo>
                    <a:cubicBezTo>
                      <a:pt x="13607" y="17208"/>
                      <a:pt x="13767" y="16054"/>
                      <a:pt x="13946" y="14940"/>
                    </a:cubicBezTo>
                    <a:cubicBezTo>
                      <a:pt x="14125" y="13647"/>
                      <a:pt x="14244" y="12255"/>
                      <a:pt x="14324" y="10842"/>
                    </a:cubicBezTo>
                    <a:cubicBezTo>
                      <a:pt x="14343" y="10246"/>
                      <a:pt x="13965" y="9828"/>
                      <a:pt x="13727" y="9549"/>
                    </a:cubicBezTo>
                    <a:cubicBezTo>
                      <a:pt x="13667" y="9470"/>
                      <a:pt x="13607" y="9390"/>
                      <a:pt x="13568" y="9350"/>
                    </a:cubicBezTo>
                    <a:cubicBezTo>
                      <a:pt x="13428" y="9132"/>
                      <a:pt x="13210" y="8972"/>
                      <a:pt x="12931" y="8933"/>
                    </a:cubicBezTo>
                    <a:cubicBezTo>
                      <a:pt x="12871" y="8933"/>
                      <a:pt x="12792" y="8893"/>
                      <a:pt x="12752" y="8893"/>
                    </a:cubicBezTo>
                    <a:cubicBezTo>
                      <a:pt x="12553" y="8893"/>
                      <a:pt x="12354" y="8972"/>
                      <a:pt x="12175" y="9072"/>
                    </a:cubicBezTo>
                    <a:cubicBezTo>
                      <a:pt x="12135" y="9092"/>
                      <a:pt x="12056" y="9152"/>
                      <a:pt x="11976" y="9191"/>
                    </a:cubicBezTo>
                    <a:cubicBezTo>
                      <a:pt x="11658" y="9370"/>
                      <a:pt x="11161" y="9649"/>
                      <a:pt x="10982" y="10226"/>
                    </a:cubicBezTo>
                    <a:cubicBezTo>
                      <a:pt x="10464" y="11917"/>
                      <a:pt x="9987" y="13448"/>
                      <a:pt x="9629" y="15040"/>
                    </a:cubicBezTo>
                    <a:cubicBezTo>
                      <a:pt x="9589" y="15000"/>
                      <a:pt x="9589" y="14940"/>
                      <a:pt x="9569" y="14901"/>
                    </a:cubicBezTo>
                    <a:cubicBezTo>
                      <a:pt x="9569" y="14861"/>
                      <a:pt x="9589" y="14821"/>
                      <a:pt x="9589" y="14801"/>
                    </a:cubicBezTo>
                    <a:cubicBezTo>
                      <a:pt x="9629" y="14741"/>
                      <a:pt x="9629" y="14702"/>
                      <a:pt x="9649" y="14642"/>
                    </a:cubicBezTo>
                    <a:cubicBezTo>
                      <a:pt x="9728" y="14304"/>
                      <a:pt x="9828" y="13926"/>
                      <a:pt x="9927" y="13568"/>
                    </a:cubicBezTo>
                    <a:cubicBezTo>
                      <a:pt x="10126" y="12852"/>
                      <a:pt x="10285" y="12076"/>
                      <a:pt x="10444" y="11320"/>
                    </a:cubicBezTo>
                    <a:cubicBezTo>
                      <a:pt x="10584" y="10544"/>
                      <a:pt x="10643" y="9768"/>
                      <a:pt x="10723" y="9052"/>
                    </a:cubicBezTo>
                    <a:cubicBezTo>
                      <a:pt x="10743" y="8774"/>
                      <a:pt x="10763" y="8535"/>
                      <a:pt x="10783" y="8256"/>
                    </a:cubicBezTo>
                    <a:cubicBezTo>
                      <a:pt x="10822" y="7978"/>
                      <a:pt x="10842" y="7679"/>
                      <a:pt x="10862" y="7401"/>
                    </a:cubicBezTo>
                    <a:cubicBezTo>
                      <a:pt x="10962" y="6406"/>
                      <a:pt x="11061" y="5392"/>
                      <a:pt x="11121" y="4357"/>
                    </a:cubicBezTo>
                    <a:cubicBezTo>
                      <a:pt x="11141" y="3761"/>
                      <a:pt x="10763" y="3323"/>
                      <a:pt x="10524" y="3064"/>
                    </a:cubicBezTo>
                    <a:cubicBezTo>
                      <a:pt x="10464" y="2985"/>
                      <a:pt x="10385" y="2905"/>
                      <a:pt x="10365" y="2865"/>
                    </a:cubicBezTo>
                    <a:cubicBezTo>
                      <a:pt x="10226" y="2627"/>
                      <a:pt x="9967" y="2487"/>
                      <a:pt x="9669" y="2428"/>
                    </a:cubicBezTo>
                    <a:lnTo>
                      <a:pt x="9549" y="2428"/>
                    </a:lnTo>
                    <a:cubicBezTo>
                      <a:pt x="9330" y="2428"/>
                      <a:pt x="9072" y="2507"/>
                      <a:pt x="8893" y="2666"/>
                    </a:cubicBezTo>
                    <a:cubicBezTo>
                      <a:pt x="8853" y="2686"/>
                      <a:pt x="8773" y="2766"/>
                      <a:pt x="8694" y="2806"/>
                    </a:cubicBezTo>
                    <a:cubicBezTo>
                      <a:pt x="8396" y="3005"/>
                      <a:pt x="7978" y="3303"/>
                      <a:pt x="7799" y="3820"/>
                    </a:cubicBezTo>
                    <a:cubicBezTo>
                      <a:pt x="7640" y="4318"/>
                      <a:pt x="7500" y="4855"/>
                      <a:pt x="7381" y="5352"/>
                    </a:cubicBezTo>
                    <a:cubicBezTo>
                      <a:pt x="7321" y="5054"/>
                      <a:pt x="7262" y="4755"/>
                      <a:pt x="7202" y="4457"/>
                    </a:cubicBezTo>
                    <a:cubicBezTo>
                      <a:pt x="6983" y="3383"/>
                      <a:pt x="6784" y="2408"/>
                      <a:pt x="6406" y="1473"/>
                    </a:cubicBezTo>
                    <a:cubicBezTo>
                      <a:pt x="6128" y="717"/>
                      <a:pt x="5372" y="200"/>
                      <a:pt x="4735" y="41"/>
                    </a:cubicBezTo>
                    <a:cubicBezTo>
                      <a:pt x="4676" y="21"/>
                      <a:pt x="4536" y="1"/>
                      <a:pt x="4437" y="1"/>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7" name="Google Shape;2678;p51">
                <a:extLst>
                  <a:ext uri="{FF2B5EF4-FFF2-40B4-BE49-F238E27FC236}">
                    <a16:creationId xmlns:a16="http://schemas.microsoft.com/office/drawing/2014/main" id="{6F5A80A6-8FDC-D8FC-333A-6192D3312232}"/>
                  </a:ext>
                </a:extLst>
              </p:cNvPr>
              <p:cNvSpPr/>
              <p:nvPr/>
            </p:nvSpPr>
            <p:spPr>
              <a:xfrm>
                <a:off x="4763250" y="2222950"/>
                <a:ext cx="385450" cy="879325"/>
              </a:xfrm>
              <a:custGeom>
                <a:avLst/>
                <a:gdLst/>
                <a:ahLst/>
                <a:cxnLst/>
                <a:rect l="l" t="t" r="r" b="b"/>
                <a:pathLst>
                  <a:path w="15418" h="35173" extrusionOk="0">
                    <a:moveTo>
                      <a:pt x="3461" y="0"/>
                    </a:moveTo>
                    <a:cubicBezTo>
                      <a:pt x="3267" y="0"/>
                      <a:pt x="2784" y="511"/>
                      <a:pt x="2746" y="818"/>
                    </a:cubicBezTo>
                    <a:cubicBezTo>
                      <a:pt x="2606" y="1912"/>
                      <a:pt x="2427" y="3046"/>
                      <a:pt x="2606" y="4100"/>
                    </a:cubicBezTo>
                    <a:cubicBezTo>
                      <a:pt x="2885" y="5751"/>
                      <a:pt x="3462" y="7343"/>
                      <a:pt x="3899" y="8954"/>
                    </a:cubicBezTo>
                    <a:cubicBezTo>
                      <a:pt x="3899" y="9034"/>
                      <a:pt x="3939" y="9074"/>
                      <a:pt x="3899" y="9133"/>
                    </a:cubicBezTo>
                    <a:cubicBezTo>
                      <a:pt x="3860" y="9133"/>
                      <a:pt x="3800" y="9113"/>
                      <a:pt x="3760" y="9074"/>
                    </a:cubicBezTo>
                    <a:cubicBezTo>
                      <a:pt x="2905" y="8417"/>
                      <a:pt x="2069" y="7721"/>
                      <a:pt x="1174" y="7124"/>
                    </a:cubicBezTo>
                    <a:cubicBezTo>
                      <a:pt x="1058" y="7037"/>
                      <a:pt x="867" y="6997"/>
                      <a:pt x="686" y="6997"/>
                    </a:cubicBezTo>
                    <a:cubicBezTo>
                      <a:pt x="493" y="6997"/>
                      <a:pt x="311" y="7042"/>
                      <a:pt x="239" y="7124"/>
                    </a:cubicBezTo>
                    <a:cubicBezTo>
                      <a:pt x="80" y="7363"/>
                      <a:pt x="0" y="7860"/>
                      <a:pt x="120" y="8159"/>
                    </a:cubicBezTo>
                    <a:cubicBezTo>
                      <a:pt x="279" y="8536"/>
                      <a:pt x="617" y="8914"/>
                      <a:pt x="935" y="9153"/>
                    </a:cubicBezTo>
                    <a:cubicBezTo>
                      <a:pt x="1671" y="9710"/>
                      <a:pt x="2427" y="10168"/>
                      <a:pt x="3163" y="10705"/>
                    </a:cubicBezTo>
                    <a:cubicBezTo>
                      <a:pt x="4277" y="11500"/>
                      <a:pt x="5491" y="12217"/>
                      <a:pt x="6068" y="13510"/>
                    </a:cubicBezTo>
                    <a:cubicBezTo>
                      <a:pt x="6545" y="14584"/>
                      <a:pt x="6843" y="15718"/>
                      <a:pt x="7182" y="16812"/>
                    </a:cubicBezTo>
                    <a:cubicBezTo>
                      <a:pt x="7301" y="17190"/>
                      <a:pt x="7381" y="17588"/>
                      <a:pt x="7460" y="17966"/>
                    </a:cubicBezTo>
                    <a:cubicBezTo>
                      <a:pt x="7381" y="18005"/>
                      <a:pt x="7301" y="18025"/>
                      <a:pt x="7241" y="18085"/>
                    </a:cubicBezTo>
                    <a:cubicBezTo>
                      <a:pt x="6485" y="17130"/>
                      <a:pt x="5749" y="16195"/>
                      <a:pt x="4974" y="15240"/>
                    </a:cubicBezTo>
                    <a:cubicBezTo>
                      <a:pt x="4158" y="14226"/>
                      <a:pt x="3362" y="13211"/>
                      <a:pt x="2487" y="12237"/>
                    </a:cubicBezTo>
                    <a:cubicBezTo>
                      <a:pt x="2249" y="11985"/>
                      <a:pt x="1906" y="11752"/>
                      <a:pt x="1579" y="11752"/>
                    </a:cubicBezTo>
                    <a:cubicBezTo>
                      <a:pt x="1415" y="11752"/>
                      <a:pt x="1254" y="11811"/>
                      <a:pt x="1114" y="11958"/>
                    </a:cubicBezTo>
                    <a:cubicBezTo>
                      <a:pt x="896" y="12237"/>
                      <a:pt x="915" y="12933"/>
                      <a:pt x="1094" y="13311"/>
                    </a:cubicBezTo>
                    <a:cubicBezTo>
                      <a:pt x="1512" y="14186"/>
                      <a:pt x="2009" y="15041"/>
                      <a:pt x="2626" y="15797"/>
                    </a:cubicBezTo>
                    <a:cubicBezTo>
                      <a:pt x="4118" y="17588"/>
                      <a:pt x="5749" y="19259"/>
                      <a:pt x="7241" y="21009"/>
                    </a:cubicBezTo>
                    <a:cubicBezTo>
                      <a:pt x="8057" y="21984"/>
                      <a:pt x="8892" y="23038"/>
                      <a:pt x="9390" y="24172"/>
                    </a:cubicBezTo>
                    <a:cubicBezTo>
                      <a:pt x="10086" y="25823"/>
                      <a:pt x="10464" y="27554"/>
                      <a:pt x="10961" y="29265"/>
                    </a:cubicBezTo>
                    <a:cubicBezTo>
                      <a:pt x="11061" y="29643"/>
                      <a:pt x="11120" y="30021"/>
                      <a:pt x="11180" y="30399"/>
                    </a:cubicBezTo>
                    <a:cubicBezTo>
                      <a:pt x="10146" y="29404"/>
                      <a:pt x="9290" y="28270"/>
                      <a:pt x="8355" y="27275"/>
                    </a:cubicBezTo>
                    <a:cubicBezTo>
                      <a:pt x="7739" y="26659"/>
                      <a:pt x="6983" y="26142"/>
                      <a:pt x="6247" y="25664"/>
                    </a:cubicBezTo>
                    <a:cubicBezTo>
                      <a:pt x="6171" y="25611"/>
                      <a:pt x="6045" y="25587"/>
                      <a:pt x="5909" y="25587"/>
                    </a:cubicBezTo>
                    <a:cubicBezTo>
                      <a:pt x="5686" y="25587"/>
                      <a:pt x="5438" y="25652"/>
                      <a:pt x="5351" y="25764"/>
                    </a:cubicBezTo>
                    <a:cubicBezTo>
                      <a:pt x="5153" y="25982"/>
                      <a:pt x="5113" y="26420"/>
                      <a:pt x="5153" y="26758"/>
                    </a:cubicBezTo>
                    <a:cubicBezTo>
                      <a:pt x="5172" y="26957"/>
                      <a:pt x="5371" y="27176"/>
                      <a:pt x="5491" y="27355"/>
                    </a:cubicBezTo>
                    <a:cubicBezTo>
                      <a:pt x="7381" y="29961"/>
                      <a:pt x="9270" y="32547"/>
                      <a:pt x="11160" y="35173"/>
                    </a:cubicBezTo>
                    <a:lnTo>
                      <a:pt x="14423" y="35173"/>
                    </a:lnTo>
                    <a:cubicBezTo>
                      <a:pt x="14721" y="32249"/>
                      <a:pt x="15059" y="29364"/>
                      <a:pt x="15298" y="26460"/>
                    </a:cubicBezTo>
                    <a:cubicBezTo>
                      <a:pt x="15417" y="24868"/>
                      <a:pt x="15357" y="23257"/>
                      <a:pt x="15318" y="21666"/>
                    </a:cubicBezTo>
                    <a:cubicBezTo>
                      <a:pt x="15298" y="21148"/>
                      <a:pt x="15198" y="20512"/>
                      <a:pt x="14502" y="20412"/>
                    </a:cubicBezTo>
                    <a:cubicBezTo>
                      <a:pt x="14451" y="20405"/>
                      <a:pt x="14404" y="20401"/>
                      <a:pt x="14358" y="20401"/>
                    </a:cubicBezTo>
                    <a:cubicBezTo>
                      <a:pt x="13799" y="20401"/>
                      <a:pt x="13639" y="20943"/>
                      <a:pt x="13547" y="21347"/>
                    </a:cubicBezTo>
                    <a:cubicBezTo>
                      <a:pt x="13030" y="23754"/>
                      <a:pt x="12573" y="26142"/>
                      <a:pt x="12752" y="28628"/>
                    </a:cubicBezTo>
                    <a:cubicBezTo>
                      <a:pt x="12811" y="29324"/>
                      <a:pt x="12752" y="30041"/>
                      <a:pt x="12752" y="30757"/>
                    </a:cubicBezTo>
                    <a:cubicBezTo>
                      <a:pt x="12115" y="28946"/>
                      <a:pt x="11578" y="27116"/>
                      <a:pt x="11140" y="25266"/>
                    </a:cubicBezTo>
                    <a:cubicBezTo>
                      <a:pt x="10921" y="24371"/>
                      <a:pt x="10583" y="23436"/>
                      <a:pt x="10683" y="22561"/>
                    </a:cubicBezTo>
                    <a:cubicBezTo>
                      <a:pt x="11041" y="19657"/>
                      <a:pt x="11558" y="16772"/>
                      <a:pt x="11976" y="13848"/>
                    </a:cubicBezTo>
                    <a:cubicBezTo>
                      <a:pt x="12155" y="12515"/>
                      <a:pt x="12274" y="11202"/>
                      <a:pt x="12334" y="9849"/>
                    </a:cubicBezTo>
                    <a:cubicBezTo>
                      <a:pt x="12354" y="9551"/>
                      <a:pt x="11956" y="9253"/>
                      <a:pt x="11757" y="8954"/>
                    </a:cubicBezTo>
                    <a:cubicBezTo>
                      <a:pt x="11478" y="9153"/>
                      <a:pt x="11021" y="9312"/>
                      <a:pt x="10941" y="9571"/>
                    </a:cubicBezTo>
                    <a:cubicBezTo>
                      <a:pt x="10384" y="11321"/>
                      <a:pt x="9847" y="13052"/>
                      <a:pt x="9469" y="14842"/>
                    </a:cubicBezTo>
                    <a:cubicBezTo>
                      <a:pt x="9211" y="16096"/>
                      <a:pt x="9171" y="17389"/>
                      <a:pt x="9032" y="18761"/>
                    </a:cubicBezTo>
                    <a:cubicBezTo>
                      <a:pt x="8534" y="17130"/>
                      <a:pt x="8037" y="15618"/>
                      <a:pt x="7579" y="14106"/>
                    </a:cubicBezTo>
                    <a:cubicBezTo>
                      <a:pt x="7540" y="13908"/>
                      <a:pt x="7639" y="13649"/>
                      <a:pt x="7679" y="13430"/>
                    </a:cubicBezTo>
                    <a:cubicBezTo>
                      <a:pt x="7938" y="12336"/>
                      <a:pt x="8256" y="11242"/>
                      <a:pt x="8455" y="10148"/>
                    </a:cubicBezTo>
                    <a:cubicBezTo>
                      <a:pt x="8634" y="9173"/>
                      <a:pt x="8674" y="8159"/>
                      <a:pt x="8773" y="7164"/>
                    </a:cubicBezTo>
                    <a:cubicBezTo>
                      <a:pt x="8892" y="5871"/>
                      <a:pt x="9052" y="4598"/>
                      <a:pt x="9091" y="3305"/>
                    </a:cubicBezTo>
                    <a:cubicBezTo>
                      <a:pt x="9131" y="3046"/>
                      <a:pt x="8733" y="2748"/>
                      <a:pt x="8534" y="2449"/>
                    </a:cubicBezTo>
                    <a:cubicBezTo>
                      <a:pt x="8256" y="2668"/>
                      <a:pt x="7838" y="2847"/>
                      <a:pt x="7739" y="3146"/>
                    </a:cubicBezTo>
                    <a:cubicBezTo>
                      <a:pt x="7440" y="4061"/>
                      <a:pt x="7241" y="5035"/>
                      <a:pt x="7042" y="5970"/>
                    </a:cubicBezTo>
                    <a:cubicBezTo>
                      <a:pt x="6843" y="7025"/>
                      <a:pt x="6664" y="8059"/>
                      <a:pt x="6465" y="9113"/>
                    </a:cubicBezTo>
                    <a:cubicBezTo>
                      <a:pt x="6286" y="9014"/>
                      <a:pt x="6247" y="8934"/>
                      <a:pt x="6227" y="8835"/>
                    </a:cubicBezTo>
                    <a:cubicBezTo>
                      <a:pt x="5889" y="7084"/>
                      <a:pt x="5570" y="5374"/>
                      <a:pt x="5232" y="3663"/>
                    </a:cubicBezTo>
                    <a:cubicBezTo>
                      <a:pt x="5033" y="2688"/>
                      <a:pt x="4814" y="1753"/>
                      <a:pt x="4476" y="818"/>
                    </a:cubicBezTo>
                    <a:cubicBezTo>
                      <a:pt x="4357" y="460"/>
                      <a:pt x="3879" y="102"/>
                      <a:pt x="3482" y="2"/>
                    </a:cubicBezTo>
                    <a:cubicBezTo>
                      <a:pt x="3475" y="1"/>
                      <a:pt x="3468" y="0"/>
                      <a:pt x="346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28" name="Google Shape;2679;p51">
              <a:extLst>
                <a:ext uri="{FF2B5EF4-FFF2-40B4-BE49-F238E27FC236}">
                  <a16:creationId xmlns:a16="http://schemas.microsoft.com/office/drawing/2014/main" id="{D2B635F4-6501-E608-B112-99618C1EA0F0}"/>
                </a:ext>
              </a:extLst>
            </p:cNvPr>
            <p:cNvGrpSpPr/>
            <p:nvPr/>
          </p:nvGrpSpPr>
          <p:grpSpPr>
            <a:xfrm>
              <a:off x="7641636" y="5861717"/>
              <a:ext cx="479124" cy="1087772"/>
              <a:chOff x="5178722" y="4311421"/>
              <a:chExt cx="359343" cy="815829"/>
            </a:xfrm>
          </p:grpSpPr>
          <p:sp>
            <p:nvSpPr>
              <p:cNvPr id="2229" name="Google Shape;2680;p51">
                <a:extLst>
                  <a:ext uri="{FF2B5EF4-FFF2-40B4-BE49-F238E27FC236}">
                    <a16:creationId xmlns:a16="http://schemas.microsoft.com/office/drawing/2014/main" id="{640AA0D5-90E6-DE67-B194-2467C710CE4B}"/>
                  </a:ext>
                </a:extLst>
              </p:cNvPr>
              <p:cNvSpPr/>
              <p:nvPr/>
            </p:nvSpPr>
            <p:spPr>
              <a:xfrm>
                <a:off x="5178722" y="4311421"/>
                <a:ext cx="359343" cy="815829"/>
              </a:xfrm>
              <a:custGeom>
                <a:avLst/>
                <a:gdLst/>
                <a:ahLst/>
                <a:cxnLst/>
                <a:rect l="l" t="t" r="r" b="b"/>
                <a:pathLst>
                  <a:path w="20889" h="47425" extrusionOk="0">
                    <a:moveTo>
                      <a:pt x="9509" y="0"/>
                    </a:moveTo>
                    <a:cubicBezTo>
                      <a:pt x="9072" y="0"/>
                      <a:pt x="8734" y="179"/>
                      <a:pt x="8515" y="319"/>
                    </a:cubicBezTo>
                    <a:cubicBezTo>
                      <a:pt x="7600" y="876"/>
                      <a:pt x="6884" y="1572"/>
                      <a:pt x="6287" y="2288"/>
                    </a:cubicBezTo>
                    <a:cubicBezTo>
                      <a:pt x="6028" y="1811"/>
                      <a:pt x="5730" y="1333"/>
                      <a:pt x="5392" y="876"/>
                    </a:cubicBezTo>
                    <a:cubicBezTo>
                      <a:pt x="5034" y="339"/>
                      <a:pt x="4497" y="80"/>
                      <a:pt x="3900" y="80"/>
                    </a:cubicBezTo>
                    <a:cubicBezTo>
                      <a:pt x="3562" y="80"/>
                      <a:pt x="3203" y="179"/>
                      <a:pt x="2865" y="339"/>
                    </a:cubicBezTo>
                    <a:cubicBezTo>
                      <a:pt x="2269" y="637"/>
                      <a:pt x="1851" y="1134"/>
                      <a:pt x="1552" y="1831"/>
                    </a:cubicBezTo>
                    <a:cubicBezTo>
                      <a:pt x="1274" y="2487"/>
                      <a:pt x="995" y="3163"/>
                      <a:pt x="717" y="3800"/>
                    </a:cubicBezTo>
                    <a:lnTo>
                      <a:pt x="379" y="4615"/>
                    </a:lnTo>
                    <a:cubicBezTo>
                      <a:pt x="319" y="4715"/>
                      <a:pt x="299" y="4814"/>
                      <a:pt x="299" y="4914"/>
                    </a:cubicBezTo>
                    <a:lnTo>
                      <a:pt x="279" y="5312"/>
                    </a:lnTo>
                    <a:cubicBezTo>
                      <a:pt x="239" y="5610"/>
                      <a:pt x="220" y="5948"/>
                      <a:pt x="200" y="6247"/>
                    </a:cubicBezTo>
                    <a:lnTo>
                      <a:pt x="120" y="7281"/>
                    </a:lnTo>
                    <a:cubicBezTo>
                      <a:pt x="41" y="8136"/>
                      <a:pt x="1" y="8972"/>
                      <a:pt x="1" y="9847"/>
                    </a:cubicBezTo>
                    <a:cubicBezTo>
                      <a:pt x="1" y="11757"/>
                      <a:pt x="120" y="13348"/>
                      <a:pt x="399" y="14820"/>
                    </a:cubicBezTo>
                    <a:cubicBezTo>
                      <a:pt x="419" y="14940"/>
                      <a:pt x="438" y="15099"/>
                      <a:pt x="478" y="15218"/>
                    </a:cubicBezTo>
                    <a:cubicBezTo>
                      <a:pt x="637" y="16133"/>
                      <a:pt x="816" y="17188"/>
                      <a:pt x="1413" y="18123"/>
                    </a:cubicBezTo>
                    <a:cubicBezTo>
                      <a:pt x="1692" y="18560"/>
                      <a:pt x="1990" y="18918"/>
                      <a:pt x="2288" y="19276"/>
                    </a:cubicBezTo>
                    <a:cubicBezTo>
                      <a:pt x="2408" y="19416"/>
                      <a:pt x="2547" y="19555"/>
                      <a:pt x="2627" y="19694"/>
                    </a:cubicBezTo>
                    <a:cubicBezTo>
                      <a:pt x="2666" y="19754"/>
                      <a:pt x="2706" y="19774"/>
                      <a:pt x="2766" y="19814"/>
                    </a:cubicBezTo>
                    <a:cubicBezTo>
                      <a:pt x="2845" y="19873"/>
                      <a:pt x="2885" y="19953"/>
                      <a:pt x="2965" y="19993"/>
                    </a:cubicBezTo>
                    <a:cubicBezTo>
                      <a:pt x="3124" y="20152"/>
                      <a:pt x="3343" y="20351"/>
                      <a:pt x="3562" y="20490"/>
                    </a:cubicBezTo>
                    <a:cubicBezTo>
                      <a:pt x="3840" y="20689"/>
                      <a:pt x="4099" y="20868"/>
                      <a:pt x="4377" y="21047"/>
                    </a:cubicBezTo>
                    <a:cubicBezTo>
                      <a:pt x="4656" y="21206"/>
                      <a:pt x="4894" y="21385"/>
                      <a:pt x="5153" y="21544"/>
                    </a:cubicBezTo>
                    <a:lnTo>
                      <a:pt x="5093" y="21584"/>
                    </a:lnTo>
                    <a:cubicBezTo>
                      <a:pt x="4795" y="21942"/>
                      <a:pt x="4695" y="22439"/>
                      <a:pt x="4795" y="22897"/>
                    </a:cubicBezTo>
                    <a:lnTo>
                      <a:pt x="4835" y="22996"/>
                    </a:lnTo>
                    <a:cubicBezTo>
                      <a:pt x="4934" y="23454"/>
                      <a:pt x="5054" y="24031"/>
                      <a:pt x="5372" y="24488"/>
                    </a:cubicBezTo>
                    <a:cubicBezTo>
                      <a:pt x="5431" y="24568"/>
                      <a:pt x="5471" y="24667"/>
                      <a:pt x="5551" y="24747"/>
                    </a:cubicBezTo>
                    <a:cubicBezTo>
                      <a:pt x="5133" y="24767"/>
                      <a:pt x="4874" y="24966"/>
                      <a:pt x="4735" y="25125"/>
                    </a:cubicBezTo>
                    <a:cubicBezTo>
                      <a:pt x="4357" y="25523"/>
                      <a:pt x="4278" y="26120"/>
                      <a:pt x="4357" y="26517"/>
                    </a:cubicBezTo>
                    <a:cubicBezTo>
                      <a:pt x="4397" y="26856"/>
                      <a:pt x="4576" y="27174"/>
                      <a:pt x="4894" y="27532"/>
                    </a:cubicBezTo>
                    <a:cubicBezTo>
                      <a:pt x="4994" y="27631"/>
                      <a:pt x="5093" y="27751"/>
                      <a:pt x="5193" y="27850"/>
                    </a:cubicBezTo>
                    <a:cubicBezTo>
                      <a:pt x="5153" y="27850"/>
                      <a:pt x="5093" y="27850"/>
                      <a:pt x="5054" y="27870"/>
                    </a:cubicBezTo>
                    <a:cubicBezTo>
                      <a:pt x="3562" y="28109"/>
                      <a:pt x="2786" y="29641"/>
                      <a:pt x="2965" y="30953"/>
                    </a:cubicBezTo>
                    <a:cubicBezTo>
                      <a:pt x="3084" y="31888"/>
                      <a:pt x="3482" y="32684"/>
                      <a:pt x="4119" y="33281"/>
                    </a:cubicBezTo>
                    <a:cubicBezTo>
                      <a:pt x="4676" y="33778"/>
                      <a:pt x="5193" y="34216"/>
                      <a:pt x="5690" y="34634"/>
                    </a:cubicBezTo>
                    <a:cubicBezTo>
                      <a:pt x="7043" y="35728"/>
                      <a:pt x="7938" y="36683"/>
                      <a:pt x="8555" y="37757"/>
                    </a:cubicBezTo>
                    <a:cubicBezTo>
                      <a:pt x="8594" y="37816"/>
                      <a:pt x="8594" y="37896"/>
                      <a:pt x="8594" y="37916"/>
                    </a:cubicBezTo>
                    <a:cubicBezTo>
                      <a:pt x="8594" y="38652"/>
                      <a:pt x="8634" y="39368"/>
                      <a:pt x="8634" y="40064"/>
                    </a:cubicBezTo>
                    <a:cubicBezTo>
                      <a:pt x="8336" y="39567"/>
                      <a:pt x="8037" y="39090"/>
                      <a:pt x="7679" y="38612"/>
                    </a:cubicBezTo>
                    <a:cubicBezTo>
                      <a:pt x="7341" y="38155"/>
                      <a:pt x="6665" y="37916"/>
                      <a:pt x="6167" y="37916"/>
                    </a:cubicBezTo>
                    <a:lnTo>
                      <a:pt x="6148" y="37916"/>
                    </a:lnTo>
                    <a:cubicBezTo>
                      <a:pt x="5272" y="37956"/>
                      <a:pt x="4576" y="38612"/>
                      <a:pt x="4556" y="39507"/>
                    </a:cubicBezTo>
                    <a:cubicBezTo>
                      <a:pt x="4516" y="40184"/>
                      <a:pt x="4556" y="40741"/>
                      <a:pt x="4676" y="41238"/>
                    </a:cubicBezTo>
                    <a:cubicBezTo>
                      <a:pt x="5093" y="43088"/>
                      <a:pt x="5988" y="44660"/>
                      <a:pt x="6705" y="45833"/>
                    </a:cubicBezTo>
                    <a:cubicBezTo>
                      <a:pt x="6844" y="46032"/>
                      <a:pt x="6963" y="46251"/>
                      <a:pt x="7083" y="46510"/>
                    </a:cubicBezTo>
                    <a:cubicBezTo>
                      <a:pt x="7162" y="46629"/>
                      <a:pt x="7202" y="46748"/>
                      <a:pt x="7281" y="46868"/>
                    </a:cubicBezTo>
                    <a:cubicBezTo>
                      <a:pt x="7461" y="47206"/>
                      <a:pt x="7819" y="47425"/>
                      <a:pt x="8157" y="47425"/>
                    </a:cubicBezTo>
                    <a:lnTo>
                      <a:pt x="11737" y="47425"/>
                    </a:lnTo>
                    <a:cubicBezTo>
                      <a:pt x="12135" y="47425"/>
                      <a:pt x="12473" y="47206"/>
                      <a:pt x="12653" y="46828"/>
                    </a:cubicBezTo>
                    <a:lnTo>
                      <a:pt x="13050" y="45873"/>
                    </a:lnTo>
                    <a:cubicBezTo>
                      <a:pt x="13448" y="44958"/>
                      <a:pt x="13866" y="44023"/>
                      <a:pt x="14264" y="43068"/>
                    </a:cubicBezTo>
                    <a:cubicBezTo>
                      <a:pt x="14443" y="42650"/>
                      <a:pt x="14443" y="42193"/>
                      <a:pt x="14423" y="41894"/>
                    </a:cubicBezTo>
                    <a:cubicBezTo>
                      <a:pt x="14363" y="41178"/>
                      <a:pt x="13846" y="40641"/>
                      <a:pt x="13209" y="40562"/>
                    </a:cubicBezTo>
                    <a:cubicBezTo>
                      <a:pt x="13528" y="40044"/>
                      <a:pt x="13826" y="39507"/>
                      <a:pt x="14125" y="39010"/>
                    </a:cubicBezTo>
                    <a:cubicBezTo>
                      <a:pt x="14244" y="38791"/>
                      <a:pt x="14403" y="38572"/>
                      <a:pt x="14522" y="38354"/>
                    </a:cubicBezTo>
                    <a:lnTo>
                      <a:pt x="14801" y="37896"/>
                    </a:lnTo>
                    <a:cubicBezTo>
                      <a:pt x="15199" y="37259"/>
                      <a:pt x="15597" y="36563"/>
                      <a:pt x="15935" y="35867"/>
                    </a:cubicBezTo>
                    <a:cubicBezTo>
                      <a:pt x="16174" y="35409"/>
                      <a:pt x="16313" y="34872"/>
                      <a:pt x="16372" y="34216"/>
                    </a:cubicBezTo>
                    <a:cubicBezTo>
                      <a:pt x="16412" y="33699"/>
                      <a:pt x="16233" y="33181"/>
                      <a:pt x="15895" y="32803"/>
                    </a:cubicBezTo>
                    <a:cubicBezTo>
                      <a:pt x="15577" y="32445"/>
                      <a:pt x="15119" y="32246"/>
                      <a:pt x="14642" y="32246"/>
                    </a:cubicBezTo>
                    <a:cubicBezTo>
                      <a:pt x="14443" y="32246"/>
                      <a:pt x="14284" y="32286"/>
                      <a:pt x="14085" y="32346"/>
                    </a:cubicBezTo>
                    <a:cubicBezTo>
                      <a:pt x="13587" y="32525"/>
                      <a:pt x="12891" y="32823"/>
                      <a:pt x="12314" y="33321"/>
                    </a:cubicBezTo>
                    <a:cubicBezTo>
                      <a:pt x="11996" y="33619"/>
                      <a:pt x="11698" y="33937"/>
                      <a:pt x="11459" y="34276"/>
                    </a:cubicBezTo>
                    <a:cubicBezTo>
                      <a:pt x="11618" y="33997"/>
                      <a:pt x="11797" y="33699"/>
                      <a:pt x="12016" y="33380"/>
                    </a:cubicBezTo>
                    <a:cubicBezTo>
                      <a:pt x="12394" y="32803"/>
                      <a:pt x="12812" y="32207"/>
                      <a:pt x="13209" y="31630"/>
                    </a:cubicBezTo>
                    <a:lnTo>
                      <a:pt x="13488" y="31232"/>
                    </a:lnTo>
                    <a:cubicBezTo>
                      <a:pt x="13727" y="30894"/>
                      <a:pt x="13946" y="30556"/>
                      <a:pt x="14204" y="30237"/>
                    </a:cubicBezTo>
                    <a:cubicBezTo>
                      <a:pt x="14721" y="29541"/>
                      <a:pt x="15239" y="28805"/>
                      <a:pt x="15716" y="28049"/>
                    </a:cubicBezTo>
                    <a:cubicBezTo>
                      <a:pt x="16293" y="27134"/>
                      <a:pt x="16730" y="26179"/>
                      <a:pt x="17089" y="25364"/>
                    </a:cubicBezTo>
                    <a:cubicBezTo>
                      <a:pt x="17486" y="24468"/>
                      <a:pt x="17307" y="23474"/>
                      <a:pt x="16631" y="22877"/>
                    </a:cubicBezTo>
                    <a:cubicBezTo>
                      <a:pt x="16273" y="22539"/>
                      <a:pt x="15776" y="22340"/>
                      <a:pt x="15278" y="22340"/>
                    </a:cubicBezTo>
                    <a:cubicBezTo>
                      <a:pt x="14920" y="22340"/>
                      <a:pt x="14542" y="22439"/>
                      <a:pt x="14144" y="22599"/>
                    </a:cubicBezTo>
                    <a:cubicBezTo>
                      <a:pt x="13926" y="22698"/>
                      <a:pt x="13727" y="22797"/>
                      <a:pt x="13528" y="22957"/>
                    </a:cubicBezTo>
                    <a:cubicBezTo>
                      <a:pt x="13508" y="22738"/>
                      <a:pt x="13428" y="22499"/>
                      <a:pt x="13329" y="22340"/>
                    </a:cubicBezTo>
                    <a:cubicBezTo>
                      <a:pt x="14284" y="21902"/>
                      <a:pt x="15119" y="21286"/>
                      <a:pt x="15875" y="20550"/>
                    </a:cubicBezTo>
                    <a:cubicBezTo>
                      <a:pt x="16094" y="20291"/>
                      <a:pt x="16333" y="20072"/>
                      <a:pt x="16611" y="19814"/>
                    </a:cubicBezTo>
                    <a:cubicBezTo>
                      <a:pt x="17526" y="18958"/>
                      <a:pt x="18481" y="18023"/>
                      <a:pt x="18998" y="16690"/>
                    </a:cubicBezTo>
                    <a:lnTo>
                      <a:pt x="18998" y="16651"/>
                    </a:lnTo>
                    <a:cubicBezTo>
                      <a:pt x="19376" y="15736"/>
                      <a:pt x="19774" y="14761"/>
                      <a:pt x="20072" y="13766"/>
                    </a:cubicBezTo>
                    <a:cubicBezTo>
                      <a:pt x="20291" y="13090"/>
                      <a:pt x="20371" y="12374"/>
                      <a:pt x="20470" y="11717"/>
                    </a:cubicBezTo>
                    <a:lnTo>
                      <a:pt x="20570" y="11001"/>
                    </a:lnTo>
                    <a:cubicBezTo>
                      <a:pt x="20689" y="10126"/>
                      <a:pt x="20808" y="9191"/>
                      <a:pt x="20868" y="8276"/>
                    </a:cubicBezTo>
                    <a:cubicBezTo>
                      <a:pt x="20888" y="7659"/>
                      <a:pt x="20848" y="7062"/>
                      <a:pt x="20808" y="6485"/>
                    </a:cubicBezTo>
                    <a:cubicBezTo>
                      <a:pt x="20789" y="6068"/>
                      <a:pt x="20769" y="5650"/>
                      <a:pt x="20769" y="5252"/>
                    </a:cubicBezTo>
                    <a:cubicBezTo>
                      <a:pt x="20769" y="4039"/>
                      <a:pt x="20470" y="2845"/>
                      <a:pt x="19874" y="1492"/>
                    </a:cubicBezTo>
                    <a:cubicBezTo>
                      <a:pt x="19535" y="776"/>
                      <a:pt x="18939" y="358"/>
                      <a:pt x="18282" y="358"/>
                    </a:cubicBezTo>
                    <a:cubicBezTo>
                      <a:pt x="17904" y="358"/>
                      <a:pt x="17546" y="478"/>
                      <a:pt x="17228" y="717"/>
                    </a:cubicBezTo>
                    <a:cubicBezTo>
                      <a:pt x="16711" y="1154"/>
                      <a:pt x="16293" y="1612"/>
                      <a:pt x="15855" y="2069"/>
                    </a:cubicBezTo>
                    <a:lnTo>
                      <a:pt x="15696" y="1691"/>
                    </a:lnTo>
                    <a:lnTo>
                      <a:pt x="15617" y="1492"/>
                    </a:lnTo>
                    <a:cubicBezTo>
                      <a:pt x="15617" y="1472"/>
                      <a:pt x="15597" y="1453"/>
                      <a:pt x="15597" y="1453"/>
                    </a:cubicBezTo>
                    <a:cubicBezTo>
                      <a:pt x="15199" y="537"/>
                      <a:pt x="14522" y="40"/>
                      <a:pt x="13727" y="40"/>
                    </a:cubicBezTo>
                    <a:cubicBezTo>
                      <a:pt x="13349" y="40"/>
                      <a:pt x="12772" y="179"/>
                      <a:pt x="12175" y="776"/>
                    </a:cubicBezTo>
                    <a:cubicBezTo>
                      <a:pt x="11857" y="1114"/>
                      <a:pt x="11558" y="1492"/>
                      <a:pt x="11320" y="1870"/>
                    </a:cubicBezTo>
                    <a:cubicBezTo>
                      <a:pt x="11161" y="1532"/>
                      <a:pt x="11021" y="1214"/>
                      <a:pt x="10842" y="896"/>
                    </a:cubicBezTo>
                    <a:cubicBezTo>
                      <a:pt x="10444" y="140"/>
                      <a:pt x="9868" y="0"/>
                      <a:pt x="95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0" name="Google Shape;2681;p51">
                <a:extLst>
                  <a:ext uri="{FF2B5EF4-FFF2-40B4-BE49-F238E27FC236}">
                    <a16:creationId xmlns:a16="http://schemas.microsoft.com/office/drawing/2014/main" id="{76E878C8-2E5B-7143-73DE-2BE6CE609A84}"/>
                  </a:ext>
                </a:extLst>
              </p:cNvPr>
              <p:cNvSpPr/>
              <p:nvPr/>
            </p:nvSpPr>
            <p:spPr>
              <a:xfrm>
                <a:off x="5242024" y="4687482"/>
                <a:ext cx="217319" cy="424695"/>
              </a:xfrm>
              <a:custGeom>
                <a:avLst/>
                <a:gdLst/>
                <a:ahLst/>
                <a:cxnLst/>
                <a:rect l="l" t="t" r="r" b="b"/>
                <a:pathLst>
                  <a:path w="12633" h="24688" extrusionOk="0">
                    <a:moveTo>
                      <a:pt x="10604" y="2507"/>
                    </a:moveTo>
                    <a:cubicBezTo>
                      <a:pt x="10723" y="2706"/>
                      <a:pt x="10862" y="2825"/>
                      <a:pt x="10842" y="2905"/>
                    </a:cubicBezTo>
                    <a:cubicBezTo>
                      <a:pt x="10803" y="3024"/>
                      <a:pt x="10643" y="3124"/>
                      <a:pt x="10544" y="3263"/>
                    </a:cubicBezTo>
                    <a:cubicBezTo>
                      <a:pt x="10445" y="3163"/>
                      <a:pt x="10266" y="3064"/>
                      <a:pt x="10266" y="2925"/>
                    </a:cubicBezTo>
                    <a:cubicBezTo>
                      <a:pt x="10266" y="2825"/>
                      <a:pt x="10445" y="2706"/>
                      <a:pt x="10604" y="2507"/>
                    </a:cubicBezTo>
                    <a:close/>
                    <a:moveTo>
                      <a:pt x="11200" y="3223"/>
                    </a:moveTo>
                    <a:cubicBezTo>
                      <a:pt x="11320" y="3223"/>
                      <a:pt x="11439" y="3362"/>
                      <a:pt x="11638" y="3502"/>
                    </a:cubicBezTo>
                    <a:cubicBezTo>
                      <a:pt x="11419" y="3661"/>
                      <a:pt x="11300" y="3820"/>
                      <a:pt x="11161" y="3820"/>
                    </a:cubicBezTo>
                    <a:cubicBezTo>
                      <a:pt x="11061" y="3820"/>
                      <a:pt x="10922" y="3621"/>
                      <a:pt x="10902" y="3502"/>
                    </a:cubicBezTo>
                    <a:cubicBezTo>
                      <a:pt x="10862" y="3402"/>
                      <a:pt x="11061" y="3223"/>
                      <a:pt x="11200" y="3223"/>
                    </a:cubicBezTo>
                    <a:close/>
                    <a:moveTo>
                      <a:pt x="3542" y="1572"/>
                    </a:moveTo>
                    <a:cubicBezTo>
                      <a:pt x="3661" y="1632"/>
                      <a:pt x="3840" y="1711"/>
                      <a:pt x="3900" y="1811"/>
                    </a:cubicBezTo>
                    <a:cubicBezTo>
                      <a:pt x="4357" y="2388"/>
                      <a:pt x="4755" y="2984"/>
                      <a:pt x="5173" y="3581"/>
                    </a:cubicBezTo>
                    <a:cubicBezTo>
                      <a:pt x="5272" y="3681"/>
                      <a:pt x="5332" y="3820"/>
                      <a:pt x="5352" y="3880"/>
                    </a:cubicBezTo>
                    <a:cubicBezTo>
                      <a:pt x="5339" y="4136"/>
                      <a:pt x="5261" y="4273"/>
                      <a:pt x="5151" y="4273"/>
                    </a:cubicBezTo>
                    <a:cubicBezTo>
                      <a:pt x="5098" y="4273"/>
                      <a:pt x="5038" y="4242"/>
                      <a:pt x="4974" y="4178"/>
                    </a:cubicBezTo>
                    <a:cubicBezTo>
                      <a:pt x="4556" y="3760"/>
                      <a:pt x="4178" y="3303"/>
                      <a:pt x="3800" y="2865"/>
                    </a:cubicBezTo>
                    <a:cubicBezTo>
                      <a:pt x="3601" y="2626"/>
                      <a:pt x="3462" y="2368"/>
                      <a:pt x="3383" y="2089"/>
                    </a:cubicBezTo>
                    <a:cubicBezTo>
                      <a:pt x="3343" y="1930"/>
                      <a:pt x="3482" y="1731"/>
                      <a:pt x="3542" y="1572"/>
                    </a:cubicBezTo>
                    <a:close/>
                    <a:moveTo>
                      <a:pt x="1175" y="8932"/>
                    </a:moveTo>
                    <a:cubicBezTo>
                      <a:pt x="1274" y="9052"/>
                      <a:pt x="1453" y="9151"/>
                      <a:pt x="1473" y="9270"/>
                    </a:cubicBezTo>
                    <a:cubicBezTo>
                      <a:pt x="1493" y="9370"/>
                      <a:pt x="1314" y="9489"/>
                      <a:pt x="1155" y="9688"/>
                    </a:cubicBezTo>
                    <a:cubicBezTo>
                      <a:pt x="1015" y="9469"/>
                      <a:pt x="876" y="9330"/>
                      <a:pt x="876" y="9251"/>
                    </a:cubicBezTo>
                    <a:cubicBezTo>
                      <a:pt x="896" y="9131"/>
                      <a:pt x="1075" y="9032"/>
                      <a:pt x="1175" y="8932"/>
                    </a:cubicBezTo>
                    <a:close/>
                    <a:moveTo>
                      <a:pt x="2110" y="10066"/>
                    </a:moveTo>
                    <a:cubicBezTo>
                      <a:pt x="2209" y="10166"/>
                      <a:pt x="2388" y="10265"/>
                      <a:pt x="2448" y="10384"/>
                    </a:cubicBezTo>
                    <a:cubicBezTo>
                      <a:pt x="2468" y="10464"/>
                      <a:pt x="2289" y="10623"/>
                      <a:pt x="2169" y="10782"/>
                    </a:cubicBezTo>
                    <a:cubicBezTo>
                      <a:pt x="2010" y="10643"/>
                      <a:pt x="1871" y="10544"/>
                      <a:pt x="1891" y="10484"/>
                    </a:cubicBezTo>
                    <a:cubicBezTo>
                      <a:pt x="1911" y="10345"/>
                      <a:pt x="2050" y="10225"/>
                      <a:pt x="2110" y="10066"/>
                    </a:cubicBezTo>
                    <a:close/>
                    <a:moveTo>
                      <a:pt x="10345" y="3800"/>
                    </a:moveTo>
                    <a:cubicBezTo>
                      <a:pt x="10365" y="3919"/>
                      <a:pt x="10464" y="4098"/>
                      <a:pt x="10425" y="4198"/>
                    </a:cubicBezTo>
                    <a:cubicBezTo>
                      <a:pt x="10166" y="4775"/>
                      <a:pt x="9927" y="5312"/>
                      <a:pt x="9629" y="5849"/>
                    </a:cubicBezTo>
                    <a:cubicBezTo>
                      <a:pt x="8873" y="7241"/>
                      <a:pt x="8117" y="8574"/>
                      <a:pt x="7381" y="9967"/>
                    </a:cubicBezTo>
                    <a:cubicBezTo>
                      <a:pt x="7182" y="10325"/>
                      <a:pt x="7122" y="10743"/>
                      <a:pt x="6963" y="11121"/>
                    </a:cubicBezTo>
                    <a:cubicBezTo>
                      <a:pt x="6884" y="11280"/>
                      <a:pt x="6745" y="11439"/>
                      <a:pt x="6625" y="11618"/>
                    </a:cubicBezTo>
                    <a:cubicBezTo>
                      <a:pt x="6565" y="11578"/>
                      <a:pt x="6486" y="11578"/>
                      <a:pt x="6426" y="11558"/>
                    </a:cubicBezTo>
                    <a:cubicBezTo>
                      <a:pt x="6386" y="11339"/>
                      <a:pt x="6327" y="11081"/>
                      <a:pt x="6367" y="10882"/>
                    </a:cubicBezTo>
                    <a:cubicBezTo>
                      <a:pt x="6864" y="9708"/>
                      <a:pt x="7361" y="8534"/>
                      <a:pt x="7938" y="7381"/>
                    </a:cubicBezTo>
                    <a:cubicBezTo>
                      <a:pt x="8455" y="6346"/>
                      <a:pt x="9072" y="5352"/>
                      <a:pt x="9669" y="4317"/>
                    </a:cubicBezTo>
                    <a:cubicBezTo>
                      <a:pt x="9748" y="4198"/>
                      <a:pt x="9848" y="4059"/>
                      <a:pt x="9967" y="3959"/>
                    </a:cubicBezTo>
                    <a:cubicBezTo>
                      <a:pt x="10067" y="3880"/>
                      <a:pt x="10226" y="3860"/>
                      <a:pt x="10345" y="3800"/>
                    </a:cubicBezTo>
                    <a:close/>
                    <a:moveTo>
                      <a:pt x="10854" y="11955"/>
                    </a:moveTo>
                    <a:cubicBezTo>
                      <a:pt x="10942" y="11955"/>
                      <a:pt x="11160" y="12159"/>
                      <a:pt x="11141" y="12254"/>
                    </a:cubicBezTo>
                    <a:cubicBezTo>
                      <a:pt x="11141" y="12414"/>
                      <a:pt x="10942" y="12513"/>
                      <a:pt x="10763" y="12712"/>
                    </a:cubicBezTo>
                    <a:cubicBezTo>
                      <a:pt x="10624" y="12513"/>
                      <a:pt x="10524" y="12374"/>
                      <a:pt x="10405" y="12274"/>
                    </a:cubicBezTo>
                    <a:cubicBezTo>
                      <a:pt x="10544" y="12155"/>
                      <a:pt x="10663" y="11976"/>
                      <a:pt x="10842" y="11956"/>
                    </a:cubicBezTo>
                    <a:cubicBezTo>
                      <a:pt x="10846" y="11955"/>
                      <a:pt x="10850" y="11955"/>
                      <a:pt x="10854" y="11955"/>
                    </a:cubicBezTo>
                    <a:close/>
                    <a:moveTo>
                      <a:pt x="2169" y="8435"/>
                    </a:moveTo>
                    <a:cubicBezTo>
                      <a:pt x="2289" y="8435"/>
                      <a:pt x="2468" y="8455"/>
                      <a:pt x="2567" y="8554"/>
                    </a:cubicBezTo>
                    <a:cubicBezTo>
                      <a:pt x="3084" y="9131"/>
                      <a:pt x="3641" y="9648"/>
                      <a:pt x="4079" y="10265"/>
                    </a:cubicBezTo>
                    <a:cubicBezTo>
                      <a:pt x="4536" y="10922"/>
                      <a:pt x="4934" y="11638"/>
                      <a:pt x="5272" y="12334"/>
                    </a:cubicBezTo>
                    <a:cubicBezTo>
                      <a:pt x="5491" y="12772"/>
                      <a:pt x="5631" y="13269"/>
                      <a:pt x="5790" y="13806"/>
                    </a:cubicBezTo>
                    <a:cubicBezTo>
                      <a:pt x="5730" y="13925"/>
                      <a:pt x="5631" y="14104"/>
                      <a:pt x="5591" y="14104"/>
                    </a:cubicBezTo>
                    <a:cubicBezTo>
                      <a:pt x="5451" y="14045"/>
                      <a:pt x="5213" y="13965"/>
                      <a:pt x="5153" y="13846"/>
                    </a:cubicBezTo>
                    <a:cubicBezTo>
                      <a:pt x="4994" y="13607"/>
                      <a:pt x="4954" y="13309"/>
                      <a:pt x="4815" y="13030"/>
                    </a:cubicBezTo>
                    <a:cubicBezTo>
                      <a:pt x="4218" y="11638"/>
                      <a:pt x="3462" y="10365"/>
                      <a:pt x="2368" y="9290"/>
                    </a:cubicBezTo>
                    <a:cubicBezTo>
                      <a:pt x="2229" y="9171"/>
                      <a:pt x="2090" y="9072"/>
                      <a:pt x="1990" y="8932"/>
                    </a:cubicBezTo>
                    <a:cubicBezTo>
                      <a:pt x="1930" y="8833"/>
                      <a:pt x="1871" y="8674"/>
                      <a:pt x="1891" y="8594"/>
                    </a:cubicBezTo>
                    <a:cubicBezTo>
                      <a:pt x="1911" y="8534"/>
                      <a:pt x="2070" y="8435"/>
                      <a:pt x="2169" y="8435"/>
                    </a:cubicBezTo>
                    <a:close/>
                    <a:moveTo>
                      <a:pt x="10648" y="13516"/>
                    </a:moveTo>
                    <a:cubicBezTo>
                      <a:pt x="10747" y="13516"/>
                      <a:pt x="10882" y="13658"/>
                      <a:pt x="11002" y="13726"/>
                    </a:cubicBezTo>
                    <a:lnTo>
                      <a:pt x="11002" y="13905"/>
                    </a:lnTo>
                    <a:cubicBezTo>
                      <a:pt x="10823" y="14005"/>
                      <a:pt x="10663" y="14124"/>
                      <a:pt x="10504" y="14164"/>
                    </a:cubicBezTo>
                    <a:cubicBezTo>
                      <a:pt x="10500" y="14167"/>
                      <a:pt x="10495" y="14168"/>
                      <a:pt x="10489" y="14168"/>
                    </a:cubicBezTo>
                    <a:cubicBezTo>
                      <a:pt x="10415" y="14168"/>
                      <a:pt x="10227" y="13944"/>
                      <a:pt x="10246" y="13925"/>
                    </a:cubicBezTo>
                    <a:cubicBezTo>
                      <a:pt x="10325" y="13766"/>
                      <a:pt x="10445" y="13607"/>
                      <a:pt x="10604" y="13528"/>
                    </a:cubicBezTo>
                    <a:cubicBezTo>
                      <a:pt x="10617" y="13519"/>
                      <a:pt x="10632" y="13516"/>
                      <a:pt x="10648" y="13516"/>
                    </a:cubicBezTo>
                    <a:close/>
                    <a:moveTo>
                      <a:pt x="9609" y="13050"/>
                    </a:moveTo>
                    <a:cubicBezTo>
                      <a:pt x="9927" y="13269"/>
                      <a:pt x="9907" y="13448"/>
                      <a:pt x="9748" y="13687"/>
                    </a:cubicBezTo>
                    <a:cubicBezTo>
                      <a:pt x="9132" y="14860"/>
                      <a:pt x="8515" y="16034"/>
                      <a:pt x="7958" y="17228"/>
                    </a:cubicBezTo>
                    <a:cubicBezTo>
                      <a:pt x="7520" y="18222"/>
                      <a:pt x="7182" y="19296"/>
                      <a:pt x="6824" y="20311"/>
                    </a:cubicBezTo>
                    <a:cubicBezTo>
                      <a:pt x="6764" y="20430"/>
                      <a:pt x="6585" y="20510"/>
                      <a:pt x="6486" y="20609"/>
                    </a:cubicBezTo>
                    <a:cubicBezTo>
                      <a:pt x="6406" y="20490"/>
                      <a:pt x="6207" y="20331"/>
                      <a:pt x="6247" y="20231"/>
                    </a:cubicBezTo>
                    <a:cubicBezTo>
                      <a:pt x="6386" y="19615"/>
                      <a:pt x="6546" y="18978"/>
                      <a:pt x="6764" y="18381"/>
                    </a:cubicBezTo>
                    <a:cubicBezTo>
                      <a:pt x="7381" y="16790"/>
                      <a:pt x="8057" y="15199"/>
                      <a:pt x="9032" y="13766"/>
                    </a:cubicBezTo>
                    <a:cubicBezTo>
                      <a:pt x="9211" y="13528"/>
                      <a:pt x="9410" y="13309"/>
                      <a:pt x="9609" y="13050"/>
                    </a:cubicBezTo>
                    <a:close/>
                    <a:moveTo>
                      <a:pt x="6267" y="0"/>
                    </a:moveTo>
                    <a:cubicBezTo>
                      <a:pt x="6148" y="80"/>
                      <a:pt x="6048" y="120"/>
                      <a:pt x="5949" y="180"/>
                    </a:cubicBezTo>
                    <a:cubicBezTo>
                      <a:pt x="5889" y="1294"/>
                      <a:pt x="5849" y="2388"/>
                      <a:pt x="5790" y="3621"/>
                    </a:cubicBezTo>
                    <a:cubicBezTo>
                      <a:pt x="5631" y="3382"/>
                      <a:pt x="5551" y="3263"/>
                      <a:pt x="5451" y="3124"/>
                    </a:cubicBezTo>
                    <a:cubicBezTo>
                      <a:pt x="4974" y="2407"/>
                      <a:pt x="4556" y="1671"/>
                      <a:pt x="3999" y="995"/>
                    </a:cubicBezTo>
                    <a:cubicBezTo>
                      <a:pt x="3761" y="637"/>
                      <a:pt x="3303" y="398"/>
                      <a:pt x="2885" y="279"/>
                    </a:cubicBezTo>
                    <a:cubicBezTo>
                      <a:pt x="2770" y="239"/>
                      <a:pt x="2664" y="221"/>
                      <a:pt x="2569" y="221"/>
                    </a:cubicBezTo>
                    <a:cubicBezTo>
                      <a:pt x="2191" y="221"/>
                      <a:pt x="1990" y="514"/>
                      <a:pt x="2070" y="896"/>
                    </a:cubicBezTo>
                    <a:cubicBezTo>
                      <a:pt x="2169" y="1313"/>
                      <a:pt x="2249" y="1791"/>
                      <a:pt x="2487" y="2129"/>
                    </a:cubicBezTo>
                    <a:cubicBezTo>
                      <a:pt x="3283" y="3303"/>
                      <a:pt x="4198" y="4397"/>
                      <a:pt x="5591" y="4954"/>
                    </a:cubicBezTo>
                    <a:cubicBezTo>
                      <a:pt x="5690" y="4994"/>
                      <a:pt x="5829" y="5153"/>
                      <a:pt x="5829" y="5272"/>
                    </a:cubicBezTo>
                    <a:cubicBezTo>
                      <a:pt x="5849" y="5849"/>
                      <a:pt x="5869" y="6446"/>
                      <a:pt x="5889" y="7003"/>
                    </a:cubicBezTo>
                    <a:cubicBezTo>
                      <a:pt x="5869" y="7241"/>
                      <a:pt x="5849" y="7460"/>
                      <a:pt x="5690" y="7759"/>
                    </a:cubicBezTo>
                    <a:cubicBezTo>
                      <a:pt x="5730" y="7798"/>
                      <a:pt x="5770" y="7878"/>
                      <a:pt x="5770" y="7938"/>
                    </a:cubicBezTo>
                    <a:lnTo>
                      <a:pt x="5770" y="11558"/>
                    </a:lnTo>
                    <a:cubicBezTo>
                      <a:pt x="5770" y="11837"/>
                      <a:pt x="5730" y="12075"/>
                      <a:pt x="5690" y="12354"/>
                    </a:cubicBezTo>
                    <a:cubicBezTo>
                      <a:pt x="5491" y="11837"/>
                      <a:pt x="5392" y="11339"/>
                      <a:pt x="5193" y="10862"/>
                    </a:cubicBezTo>
                    <a:cubicBezTo>
                      <a:pt x="4735" y="9688"/>
                      <a:pt x="4178" y="8594"/>
                      <a:pt x="3184" y="7779"/>
                    </a:cubicBezTo>
                    <a:cubicBezTo>
                      <a:pt x="2734" y="7416"/>
                      <a:pt x="2180" y="7143"/>
                      <a:pt x="1611" y="7143"/>
                    </a:cubicBezTo>
                    <a:cubicBezTo>
                      <a:pt x="1526" y="7143"/>
                      <a:pt x="1440" y="7149"/>
                      <a:pt x="1354" y="7162"/>
                    </a:cubicBezTo>
                    <a:cubicBezTo>
                      <a:pt x="399" y="7301"/>
                      <a:pt x="1" y="8375"/>
                      <a:pt x="100" y="9131"/>
                    </a:cubicBezTo>
                    <a:cubicBezTo>
                      <a:pt x="200" y="9768"/>
                      <a:pt x="478" y="10365"/>
                      <a:pt x="976" y="10822"/>
                    </a:cubicBezTo>
                    <a:cubicBezTo>
                      <a:pt x="1473" y="11260"/>
                      <a:pt x="1990" y="11717"/>
                      <a:pt x="2507" y="12135"/>
                    </a:cubicBezTo>
                    <a:cubicBezTo>
                      <a:pt x="3701" y="13110"/>
                      <a:pt x="4795" y="14164"/>
                      <a:pt x="5591" y="15497"/>
                    </a:cubicBezTo>
                    <a:cubicBezTo>
                      <a:pt x="5730" y="15696"/>
                      <a:pt x="5790" y="15935"/>
                      <a:pt x="5790" y="16153"/>
                    </a:cubicBezTo>
                    <a:lnTo>
                      <a:pt x="5790" y="19714"/>
                    </a:lnTo>
                    <a:cubicBezTo>
                      <a:pt x="5790" y="20868"/>
                      <a:pt x="5770" y="22022"/>
                      <a:pt x="5770" y="23176"/>
                    </a:cubicBezTo>
                    <a:lnTo>
                      <a:pt x="6148" y="24369"/>
                    </a:lnTo>
                    <a:cubicBezTo>
                      <a:pt x="6188" y="24469"/>
                      <a:pt x="6188" y="24588"/>
                      <a:pt x="6188" y="24687"/>
                    </a:cubicBezTo>
                    <a:lnTo>
                      <a:pt x="6526" y="24687"/>
                    </a:lnTo>
                    <a:cubicBezTo>
                      <a:pt x="6546" y="24548"/>
                      <a:pt x="6585" y="24389"/>
                      <a:pt x="6625" y="24250"/>
                    </a:cubicBezTo>
                    <a:cubicBezTo>
                      <a:pt x="6585" y="23792"/>
                      <a:pt x="6486" y="23355"/>
                      <a:pt x="6526" y="22917"/>
                    </a:cubicBezTo>
                    <a:cubicBezTo>
                      <a:pt x="6546" y="22459"/>
                      <a:pt x="6585" y="21962"/>
                      <a:pt x="6745" y="21505"/>
                    </a:cubicBezTo>
                    <a:cubicBezTo>
                      <a:pt x="7043" y="20589"/>
                      <a:pt x="7560" y="19774"/>
                      <a:pt x="8117" y="18938"/>
                    </a:cubicBezTo>
                    <a:cubicBezTo>
                      <a:pt x="8734" y="18003"/>
                      <a:pt x="9271" y="17029"/>
                      <a:pt x="9848" y="16054"/>
                    </a:cubicBezTo>
                    <a:cubicBezTo>
                      <a:pt x="10325" y="15238"/>
                      <a:pt x="10823" y="14443"/>
                      <a:pt x="11240" y="13627"/>
                    </a:cubicBezTo>
                    <a:cubicBezTo>
                      <a:pt x="11439" y="13229"/>
                      <a:pt x="11519" y="12772"/>
                      <a:pt x="11559" y="12334"/>
                    </a:cubicBezTo>
                    <a:cubicBezTo>
                      <a:pt x="11610" y="11824"/>
                      <a:pt x="11268" y="11445"/>
                      <a:pt x="10832" y="11445"/>
                    </a:cubicBezTo>
                    <a:cubicBezTo>
                      <a:pt x="10758" y="11445"/>
                      <a:pt x="10682" y="11455"/>
                      <a:pt x="10604" y="11479"/>
                    </a:cubicBezTo>
                    <a:cubicBezTo>
                      <a:pt x="10106" y="11638"/>
                      <a:pt x="9569" y="11916"/>
                      <a:pt x="9171" y="12254"/>
                    </a:cubicBezTo>
                    <a:cubicBezTo>
                      <a:pt x="8077" y="13229"/>
                      <a:pt x="7640" y="14602"/>
                      <a:pt x="7122" y="15895"/>
                    </a:cubicBezTo>
                    <a:cubicBezTo>
                      <a:pt x="6943" y="16313"/>
                      <a:pt x="6824" y="16730"/>
                      <a:pt x="6665" y="17148"/>
                    </a:cubicBezTo>
                    <a:cubicBezTo>
                      <a:pt x="6645" y="17128"/>
                      <a:pt x="6585" y="17128"/>
                      <a:pt x="6565" y="17128"/>
                    </a:cubicBezTo>
                    <a:cubicBezTo>
                      <a:pt x="6565" y="17009"/>
                      <a:pt x="6546" y="16889"/>
                      <a:pt x="6546" y="16750"/>
                    </a:cubicBezTo>
                    <a:cubicBezTo>
                      <a:pt x="6546" y="15756"/>
                      <a:pt x="6526" y="14741"/>
                      <a:pt x="6486" y="13726"/>
                    </a:cubicBezTo>
                    <a:cubicBezTo>
                      <a:pt x="6486" y="13348"/>
                      <a:pt x="6426" y="12931"/>
                      <a:pt x="6546" y="12612"/>
                    </a:cubicBezTo>
                    <a:cubicBezTo>
                      <a:pt x="6764" y="12055"/>
                      <a:pt x="7083" y="11538"/>
                      <a:pt x="7421" y="11041"/>
                    </a:cubicBezTo>
                    <a:cubicBezTo>
                      <a:pt x="7878" y="10325"/>
                      <a:pt x="8416" y="9589"/>
                      <a:pt x="8913" y="8873"/>
                    </a:cubicBezTo>
                    <a:cubicBezTo>
                      <a:pt x="9649" y="7838"/>
                      <a:pt x="10425" y="6804"/>
                      <a:pt x="11121" y="5710"/>
                    </a:cubicBezTo>
                    <a:cubicBezTo>
                      <a:pt x="11638" y="4894"/>
                      <a:pt x="12056" y="4019"/>
                      <a:pt x="12434" y="3163"/>
                    </a:cubicBezTo>
                    <a:cubicBezTo>
                      <a:pt x="12633" y="2706"/>
                      <a:pt x="12633" y="2169"/>
                      <a:pt x="12235" y="1791"/>
                    </a:cubicBezTo>
                    <a:cubicBezTo>
                      <a:pt x="12019" y="1595"/>
                      <a:pt x="11782" y="1517"/>
                      <a:pt x="11534" y="1517"/>
                    </a:cubicBezTo>
                    <a:cubicBezTo>
                      <a:pt x="11303" y="1517"/>
                      <a:pt x="11063" y="1586"/>
                      <a:pt x="10823" y="1691"/>
                    </a:cubicBezTo>
                    <a:cubicBezTo>
                      <a:pt x="10067" y="2030"/>
                      <a:pt x="9529" y="2587"/>
                      <a:pt x="9032" y="3223"/>
                    </a:cubicBezTo>
                    <a:cubicBezTo>
                      <a:pt x="8256" y="4258"/>
                      <a:pt x="7719" y="5391"/>
                      <a:pt x="7321" y="6645"/>
                    </a:cubicBezTo>
                    <a:cubicBezTo>
                      <a:pt x="7142" y="7241"/>
                      <a:pt x="6884" y="7798"/>
                      <a:pt x="6685" y="8395"/>
                    </a:cubicBezTo>
                    <a:cubicBezTo>
                      <a:pt x="6645" y="8375"/>
                      <a:pt x="6585" y="8375"/>
                      <a:pt x="6546" y="8375"/>
                    </a:cubicBezTo>
                    <a:lnTo>
                      <a:pt x="6546" y="5849"/>
                    </a:lnTo>
                    <a:cubicBezTo>
                      <a:pt x="6048" y="5670"/>
                      <a:pt x="6188" y="5272"/>
                      <a:pt x="6247" y="4954"/>
                    </a:cubicBezTo>
                    <a:cubicBezTo>
                      <a:pt x="6347" y="4476"/>
                      <a:pt x="6486" y="4019"/>
                      <a:pt x="6625" y="3561"/>
                    </a:cubicBezTo>
                    <a:cubicBezTo>
                      <a:pt x="6565" y="3203"/>
                      <a:pt x="6526" y="2885"/>
                      <a:pt x="6526" y="2527"/>
                    </a:cubicBezTo>
                    <a:cubicBezTo>
                      <a:pt x="6526" y="1731"/>
                      <a:pt x="6526" y="916"/>
                      <a:pt x="6546" y="120"/>
                    </a:cubicBezTo>
                    <a:cubicBezTo>
                      <a:pt x="6466" y="100"/>
                      <a:pt x="6367" y="40"/>
                      <a:pt x="626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1" name="Google Shape;2682;p51">
                <a:extLst>
                  <a:ext uri="{FF2B5EF4-FFF2-40B4-BE49-F238E27FC236}">
                    <a16:creationId xmlns:a16="http://schemas.microsoft.com/office/drawing/2014/main" id="{3307962D-9C65-BC88-3AA5-4975A9991CB3}"/>
                  </a:ext>
                </a:extLst>
              </p:cNvPr>
              <p:cNvSpPr/>
              <p:nvPr/>
            </p:nvSpPr>
            <p:spPr>
              <a:xfrm>
                <a:off x="5272832" y="4981767"/>
                <a:ext cx="78031" cy="129019"/>
              </a:xfrm>
              <a:custGeom>
                <a:avLst/>
                <a:gdLst/>
                <a:ahLst/>
                <a:cxnLst/>
                <a:rect l="l" t="t" r="r" b="b"/>
                <a:pathLst>
                  <a:path w="4536" h="7500" extrusionOk="0">
                    <a:moveTo>
                      <a:pt x="657" y="0"/>
                    </a:moveTo>
                    <a:cubicBezTo>
                      <a:pt x="299" y="20"/>
                      <a:pt x="60" y="299"/>
                      <a:pt x="20" y="637"/>
                    </a:cubicBezTo>
                    <a:cubicBezTo>
                      <a:pt x="0" y="1114"/>
                      <a:pt x="20" y="1612"/>
                      <a:pt x="120" y="2089"/>
                    </a:cubicBezTo>
                    <a:cubicBezTo>
                      <a:pt x="478" y="3641"/>
                      <a:pt x="1194" y="5033"/>
                      <a:pt x="2049" y="6386"/>
                    </a:cubicBezTo>
                    <a:cubicBezTo>
                      <a:pt x="2268" y="6724"/>
                      <a:pt x="2447" y="7122"/>
                      <a:pt x="2646" y="7500"/>
                    </a:cubicBezTo>
                    <a:lnTo>
                      <a:pt x="3541" y="7500"/>
                    </a:lnTo>
                    <a:lnTo>
                      <a:pt x="2646" y="5570"/>
                    </a:lnTo>
                    <a:cubicBezTo>
                      <a:pt x="2467" y="5192"/>
                      <a:pt x="2268" y="4834"/>
                      <a:pt x="2069" y="4496"/>
                    </a:cubicBezTo>
                    <a:cubicBezTo>
                      <a:pt x="1791" y="4019"/>
                      <a:pt x="1512" y="3541"/>
                      <a:pt x="1273" y="3084"/>
                    </a:cubicBezTo>
                    <a:cubicBezTo>
                      <a:pt x="1214" y="2944"/>
                      <a:pt x="1114" y="2825"/>
                      <a:pt x="1114" y="2706"/>
                    </a:cubicBezTo>
                    <a:cubicBezTo>
                      <a:pt x="1114" y="2586"/>
                      <a:pt x="1194" y="2387"/>
                      <a:pt x="1293" y="2328"/>
                    </a:cubicBezTo>
                    <a:cubicBezTo>
                      <a:pt x="1302" y="2326"/>
                      <a:pt x="1312" y="2325"/>
                      <a:pt x="1323" y="2325"/>
                    </a:cubicBezTo>
                    <a:cubicBezTo>
                      <a:pt x="1421" y="2325"/>
                      <a:pt x="1618" y="2398"/>
                      <a:pt x="1671" y="2487"/>
                    </a:cubicBezTo>
                    <a:cubicBezTo>
                      <a:pt x="2387" y="3820"/>
                      <a:pt x="3104" y="5133"/>
                      <a:pt x="3800" y="6485"/>
                    </a:cubicBezTo>
                    <a:cubicBezTo>
                      <a:pt x="3979" y="6804"/>
                      <a:pt x="4118" y="7162"/>
                      <a:pt x="4277" y="7500"/>
                    </a:cubicBezTo>
                    <a:lnTo>
                      <a:pt x="4536" y="7500"/>
                    </a:lnTo>
                    <a:cubicBezTo>
                      <a:pt x="4496" y="7380"/>
                      <a:pt x="4496" y="7281"/>
                      <a:pt x="4476" y="7182"/>
                    </a:cubicBezTo>
                    <a:lnTo>
                      <a:pt x="4098" y="5988"/>
                    </a:lnTo>
                    <a:cubicBezTo>
                      <a:pt x="3979" y="5650"/>
                      <a:pt x="3800" y="5272"/>
                      <a:pt x="3680" y="4894"/>
                    </a:cubicBezTo>
                    <a:cubicBezTo>
                      <a:pt x="3163" y="3223"/>
                      <a:pt x="2407" y="1691"/>
                      <a:pt x="1373" y="299"/>
                    </a:cubicBezTo>
                    <a:cubicBezTo>
                      <a:pt x="1253" y="100"/>
                      <a:pt x="895" y="0"/>
                      <a:pt x="657" y="0"/>
                    </a:cubicBez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2" name="Google Shape;2683;p51">
                <a:extLst>
                  <a:ext uri="{FF2B5EF4-FFF2-40B4-BE49-F238E27FC236}">
                    <a16:creationId xmlns:a16="http://schemas.microsoft.com/office/drawing/2014/main" id="{215D4978-0E11-29FA-61ED-3E28DDD9BB46}"/>
                  </a:ext>
                </a:extLst>
              </p:cNvPr>
              <p:cNvSpPr/>
              <p:nvPr/>
            </p:nvSpPr>
            <p:spPr>
              <a:xfrm>
                <a:off x="5356328" y="5026852"/>
                <a:ext cx="53397" cy="83931"/>
              </a:xfrm>
              <a:custGeom>
                <a:avLst/>
                <a:gdLst/>
                <a:ahLst/>
                <a:cxnLst/>
                <a:rect l="l" t="t" r="r" b="b"/>
                <a:pathLst>
                  <a:path w="3104" h="4879" extrusionOk="0">
                    <a:moveTo>
                      <a:pt x="2692" y="1"/>
                    </a:moveTo>
                    <a:cubicBezTo>
                      <a:pt x="2607" y="1"/>
                      <a:pt x="2516" y="33"/>
                      <a:pt x="2427" y="105"/>
                    </a:cubicBezTo>
                    <a:cubicBezTo>
                      <a:pt x="2009" y="443"/>
                      <a:pt x="1611" y="841"/>
                      <a:pt x="1313" y="1258"/>
                    </a:cubicBezTo>
                    <a:cubicBezTo>
                      <a:pt x="637" y="2193"/>
                      <a:pt x="398" y="3347"/>
                      <a:pt x="100" y="4441"/>
                    </a:cubicBezTo>
                    <a:cubicBezTo>
                      <a:pt x="80" y="4580"/>
                      <a:pt x="20" y="4740"/>
                      <a:pt x="0" y="4879"/>
                    </a:cubicBezTo>
                    <a:lnTo>
                      <a:pt x="1373" y="4879"/>
                    </a:lnTo>
                    <a:cubicBezTo>
                      <a:pt x="1910" y="3645"/>
                      <a:pt x="2467" y="2392"/>
                      <a:pt x="2984" y="1159"/>
                    </a:cubicBezTo>
                    <a:cubicBezTo>
                      <a:pt x="3083" y="940"/>
                      <a:pt x="3103" y="662"/>
                      <a:pt x="3083" y="443"/>
                    </a:cubicBezTo>
                    <a:cubicBezTo>
                      <a:pt x="3056" y="178"/>
                      <a:pt x="2891" y="1"/>
                      <a:pt x="26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3" name="Google Shape;2684;p51">
                <a:extLst>
                  <a:ext uri="{FF2B5EF4-FFF2-40B4-BE49-F238E27FC236}">
                    <a16:creationId xmlns:a16="http://schemas.microsoft.com/office/drawing/2014/main" id="{1B02621B-7D16-19F0-8678-C96B228E3EEA}"/>
                  </a:ext>
                </a:extLst>
              </p:cNvPr>
              <p:cNvSpPr/>
              <p:nvPr/>
            </p:nvSpPr>
            <p:spPr>
              <a:xfrm>
                <a:off x="5291650" y="5021640"/>
                <a:ext cx="54773" cy="89143"/>
              </a:xfrm>
              <a:custGeom>
                <a:avLst/>
                <a:gdLst/>
                <a:ahLst/>
                <a:cxnLst/>
                <a:rect l="l" t="t" r="r" b="b"/>
                <a:pathLst>
                  <a:path w="3184" h="5182" extrusionOk="0">
                    <a:moveTo>
                      <a:pt x="246" y="1"/>
                    </a:moveTo>
                    <a:cubicBezTo>
                      <a:pt x="228" y="1"/>
                      <a:pt x="212" y="4"/>
                      <a:pt x="199" y="10"/>
                    </a:cubicBezTo>
                    <a:cubicBezTo>
                      <a:pt x="100" y="69"/>
                      <a:pt x="20" y="268"/>
                      <a:pt x="20" y="388"/>
                    </a:cubicBezTo>
                    <a:cubicBezTo>
                      <a:pt x="0" y="507"/>
                      <a:pt x="100" y="646"/>
                      <a:pt x="179" y="766"/>
                    </a:cubicBezTo>
                    <a:cubicBezTo>
                      <a:pt x="438" y="1243"/>
                      <a:pt x="716" y="1701"/>
                      <a:pt x="975" y="2178"/>
                    </a:cubicBezTo>
                    <a:cubicBezTo>
                      <a:pt x="1174" y="2536"/>
                      <a:pt x="1373" y="2874"/>
                      <a:pt x="1532" y="3252"/>
                    </a:cubicBezTo>
                    <a:lnTo>
                      <a:pt x="2447" y="5182"/>
                    </a:lnTo>
                    <a:lnTo>
                      <a:pt x="3183" y="5182"/>
                    </a:lnTo>
                    <a:cubicBezTo>
                      <a:pt x="3004" y="4864"/>
                      <a:pt x="2885" y="4486"/>
                      <a:pt x="2706" y="4167"/>
                    </a:cubicBezTo>
                    <a:cubicBezTo>
                      <a:pt x="2010" y="2834"/>
                      <a:pt x="1293" y="1482"/>
                      <a:pt x="577" y="169"/>
                    </a:cubicBezTo>
                    <a:cubicBezTo>
                      <a:pt x="527" y="85"/>
                      <a:pt x="348" y="1"/>
                      <a:pt x="24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4" name="Google Shape;2685;p51">
                <a:extLst>
                  <a:ext uri="{FF2B5EF4-FFF2-40B4-BE49-F238E27FC236}">
                    <a16:creationId xmlns:a16="http://schemas.microsoft.com/office/drawing/2014/main" id="{B2C3A68F-F47F-19E4-D07B-C2E2C3FD1A58}"/>
                  </a:ext>
                </a:extLst>
              </p:cNvPr>
              <p:cNvSpPr/>
              <p:nvPr/>
            </p:nvSpPr>
            <p:spPr>
              <a:xfrm>
                <a:off x="5346747" y="4698887"/>
                <a:ext cx="47926" cy="88541"/>
              </a:xfrm>
              <a:custGeom>
                <a:avLst/>
                <a:gdLst/>
                <a:ahLst/>
                <a:cxnLst/>
                <a:rect l="l" t="t" r="r" b="b"/>
                <a:pathLst>
                  <a:path w="2786" h="5147" extrusionOk="0">
                    <a:moveTo>
                      <a:pt x="2276" y="1"/>
                    </a:moveTo>
                    <a:cubicBezTo>
                      <a:pt x="2160" y="1"/>
                      <a:pt x="2046" y="55"/>
                      <a:pt x="1950" y="173"/>
                    </a:cubicBezTo>
                    <a:cubicBezTo>
                      <a:pt x="1751" y="451"/>
                      <a:pt x="1532" y="690"/>
                      <a:pt x="1373" y="1008"/>
                    </a:cubicBezTo>
                    <a:cubicBezTo>
                      <a:pt x="1074" y="1625"/>
                      <a:pt x="836" y="2242"/>
                      <a:pt x="557" y="2858"/>
                    </a:cubicBezTo>
                    <a:cubicBezTo>
                      <a:pt x="438" y="3336"/>
                      <a:pt x="259" y="3793"/>
                      <a:pt x="179" y="4251"/>
                    </a:cubicBezTo>
                    <a:cubicBezTo>
                      <a:pt x="139" y="4589"/>
                      <a:pt x="0" y="4987"/>
                      <a:pt x="477" y="5146"/>
                    </a:cubicBezTo>
                    <a:cubicBezTo>
                      <a:pt x="637" y="5106"/>
                      <a:pt x="855" y="5086"/>
                      <a:pt x="955" y="4927"/>
                    </a:cubicBezTo>
                    <a:cubicBezTo>
                      <a:pt x="1492" y="3813"/>
                      <a:pt x="2029" y="2660"/>
                      <a:pt x="2546" y="1526"/>
                    </a:cubicBezTo>
                    <a:cubicBezTo>
                      <a:pt x="2666" y="1247"/>
                      <a:pt x="2765" y="929"/>
                      <a:pt x="2785" y="611"/>
                    </a:cubicBezTo>
                    <a:cubicBezTo>
                      <a:pt x="2785" y="451"/>
                      <a:pt x="2686" y="213"/>
                      <a:pt x="2566" y="113"/>
                    </a:cubicBezTo>
                    <a:cubicBezTo>
                      <a:pt x="2475" y="40"/>
                      <a:pt x="2375" y="1"/>
                      <a:pt x="227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5" name="Google Shape;2686;p51">
                <a:extLst>
                  <a:ext uri="{FF2B5EF4-FFF2-40B4-BE49-F238E27FC236}">
                    <a16:creationId xmlns:a16="http://schemas.microsoft.com/office/drawing/2014/main" id="{DB1916D2-8D9B-37DF-5352-B7EF3CD9FCDD}"/>
                  </a:ext>
                </a:extLst>
              </p:cNvPr>
              <p:cNvSpPr/>
              <p:nvPr/>
            </p:nvSpPr>
            <p:spPr>
              <a:xfrm>
                <a:off x="5269409" y="4755342"/>
                <a:ext cx="73936" cy="65817"/>
              </a:xfrm>
              <a:custGeom>
                <a:avLst/>
                <a:gdLst/>
                <a:ahLst/>
                <a:cxnLst/>
                <a:rect l="l" t="t" r="r" b="b"/>
                <a:pathLst>
                  <a:path w="4298" h="3826" extrusionOk="0">
                    <a:moveTo>
                      <a:pt x="322" y="1"/>
                    </a:moveTo>
                    <a:cubicBezTo>
                      <a:pt x="240" y="1"/>
                      <a:pt x="170" y="15"/>
                      <a:pt x="140" y="54"/>
                    </a:cubicBezTo>
                    <a:cubicBezTo>
                      <a:pt x="20" y="173"/>
                      <a:pt x="0" y="452"/>
                      <a:pt x="20" y="651"/>
                    </a:cubicBezTo>
                    <a:cubicBezTo>
                      <a:pt x="60" y="830"/>
                      <a:pt x="179" y="1009"/>
                      <a:pt x="299" y="1128"/>
                    </a:cubicBezTo>
                    <a:cubicBezTo>
                      <a:pt x="1194" y="2063"/>
                      <a:pt x="2129" y="2938"/>
                      <a:pt x="3322" y="3515"/>
                    </a:cubicBezTo>
                    <a:cubicBezTo>
                      <a:pt x="3530" y="3604"/>
                      <a:pt x="3727" y="3826"/>
                      <a:pt x="3970" y="3826"/>
                    </a:cubicBezTo>
                    <a:cubicBezTo>
                      <a:pt x="4053" y="3826"/>
                      <a:pt x="4141" y="3800"/>
                      <a:pt x="4237" y="3734"/>
                    </a:cubicBezTo>
                    <a:lnTo>
                      <a:pt x="4297" y="3058"/>
                    </a:lnTo>
                    <a:cubicBezTo>
                      <a:pt x="4257" y="3038"/>
                      <a:pt x="4158" y="3038"/>
                      <a:pt x="4118" y="3038"/>
                    </a:cubicBezTo>
                    <a:cubicBezTo>
                      <a:pt x="3760" y="2700"/>
                      <a:pt x="3382" y="2322"/>
                      <a:pt x="3004" y="1964"/>
                    </a:cubicBezTo>
                    <a:cubicBezTo>
                      <a:pt x="2288" y="1267"/>
                      <a:pt x="1612" y="531"/>
                      <a:pt x="697" y="74"/>
                    </a:cubicBezTo>
                    <a:cubicBezTo>
                      <a:pt x="611" y="37"/>
                      <a:pt x="451" y="1"/>
                      <a:pt x="32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6" name="Google Shape;2687;p51">
                <a:extLst>
                  <a:ext uri="{FF2B5EF4-FFF2-40B4-BE49-F238E27FC236}">
                    <a16:creationId xmlns:a16="http://schemas.microsoft.com/office/drawing/2014/main" id="{5B9787F4-66BD-5A90-9184-4C3F1A638079}"/>
                  </a:ext>
                </a:extLst>
              </p:cNvPr>
              <p:cNvSpPr/>
              <p:nvPr/>
            </p:nvSpPr>
            <p:spPr>
              <a:xfrm>
                <a:off x="5350841" y="4753175"/>
                <a:ext cx="71889" cy="134506"/>
              </a:xfrm>
              <a:custGeom>
                <a:avLst/>
                <a:gdLst/>
                <a:ahLst/>
                <a:cxnLst/>
                <a:rect l="l" t="t" r="r" b="b"/>
                <a:pathLst>
                  <a:path w="4179" h="7819" extrusionOk="0">
                    <a:moveTo>
                      <a:pt x="4039" y="1"/>
                    </a:moveTo>
                    <a:cubicBezTo>
                      <a:pt x="3920" y="61"/>
                      <a:pt x="3780" y="80"/>
                      <a:pt x="3681" y="160"/>
                    </a:cubicBezTo>
                    <a:cubicBezTo>
                      <a:pt x="3542" y="259"/>
                      <a:pt x="3442" y="379"/>
                      <a:pt x="3383" y="538"/>
                    </a:cubicBezTo>
                    <a:cubicBezTo>
                      <a:pt x="2786" y="1553"/>
                      <a:pt x="2149" y="2547"/>
                      <a:pt x="1632" y="3582"/>
                    </a:cubicBezTo>
                    <a:cubicBezTo>
                      <a:pt x="1055" y="4735"/>
                      <a:pt x="558" y="5929"/>
                      <a:pt x="60" y="7103"/>
                    </a:cubicBezTo>
                    <a:cubicBezTo>
                      <a:pt x="1" y="7262"/>
                      <a:pt x="100" y="7520"/>
                      <a:pt x="100" y="7739"/>
                    </a:cubicBezTo>
                    <a:cubicBezTo>
                      <a:pt x="140" y="7739"/>
                      <a:pt x="220" y="7759"/>
                      <a:pt x="319" y="7819"/>
                    </a:cubicBezTo>
                    <a:cubicBezTo>
                      <a:pt x="438" y="7660"/>
                      <a:pt x="598" y="7500"/>
                      <a:pt x="657" y="7321"/>
                    </a:cubicBezTo>
                    <a:cubicBezTo>
                      <a:pt x="836" y="6943"/>
                      <a:pt x="896" y="6526"/>
                      <a:pt x="1095" y="6168"/>
                    </a:cubicBezTo>
                    <a:cubicBezTo>
                      <a:pt x="1811" y="4775"/>
                      <a:pt x="2587" y="3422"/>
                      <a:pt x="3323" y="2050"/>
                    </a:cubicBezTo>
                    <a:cubicBezTo>
                      <a:pt x="3601" y="1493"/>
                      <a:pt x="3880" y="956"/>
                      <a:pt x="4119" y="399"/>
                    </a:cubicBezTo>
                    <a:cubicBezTo>
                      <a:pt x="4178" y="299"/>
                      <a:pt x="4079" y="140"/>
                      <a:pt x="40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7" name="Google Shape;2688;p51">
                <a:extLst>
                  <a:ext uri="{FF2B5EF4-FFF2-40B4-BE49-F238E27FC236}">
                    <a16:creationId xmlns:a16="http://schemas.microsoft.com/office/drawing/2014/main" id="{67066910-E23F-426C-F650-82E5FAA9585D}"/>
                  </a:ext>
                </a:extLst>
              </p:cNvPr>
              <p:cNvSpPr/>
              <p:nvPr/>
            </p:nvSpPr>
            <p:spPr>
              <a:xfrm>
                <a:off x="5349482" y="4911963"/>
                <a:ext cx="63322" cy="131083"/>
              </a:xfrm>
              <a:custGeom>
                <a:avLst/>
                <a:gdLst/>
                <a:ahLst/>
                <a:cxnLst/>
                <a:rect l="l" t="t" r="r" b="b"/>
                <a:pathLst>
                  <a:path w="3681" h="7620" extrusionOk="0">
                    <a:moveTo>
                      <a:pt x="3362" y="0"/>
                    </a:moveTo>
                    <a:cubicBezTo>
                      <a:pt x="3163" y="259"/>
                      <a:pt x="2924" y="478"/>
                      <a:pt x="2805" y="776"/>
                    </a:cubicBezTo>
                    <a:cubicBezTo>
                      <a:pt x="1810" y="2188"/>
                      <a:pt x="1174" y="3780"/>
                      <a:pt x="537" y="5371"/>
                    </a:cubicBezTo>
                    <a:cubicBezTo>
                      <a:pt x="299" y="5968"/>
                      <a:pt x="179" y="6624"/>
                      <a:pt x="20" y="7241"/>
                    </a:cubicBezTo>
                    <a:cubicBezTo>
                      <a:pt x="0" y="7341"/>
                      <a:pt x="179" y="7480"/>
                      <a:pt x="279" y="7619"/>
                    </a:cubicBezTo>
                    <a:cubicBezTo>
                      <a:pt x="398" y="7520"/>
                      <a:pt x="537" y="7440"/>
                      <a:pt x="597" y="7321"/>
                    </a:cubicBezTo>
                    <a:cubicBezTo>
                      <a:pt x="995" y="6266"/>
                      <a:pt x="1293" y="5232"/>
                      <a:pt x="1731" y="4237"/>
                    </a:cubicBezTo>
                    <a:cubicBezTo>
                      <a:pt x="2268" y="3004"/>
                      <a:pt x="2905" y="1870"/>
                      <a:pt x="3521" y="696"/>
                    </a:cubicBezTo>
                    <a:cubicBezTo>
                      <a:pt x="3660" y="418"/>
                      <a:pt x="3680" y="219"/>
                      <a:pt x="336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8" name="Google Shape;2689;p51">
                <a:extLst>
                  <a:ext uri="{FF2B5EF4-FFF2-40B4-BE49-F238E27FC236}">
                    <a16:creationId xmlns:a16="http://schemas.microsoft.com/office/drawing/2014/main" id="{AB48D359-B66E-5B3C-DC31-5B0DDEF3FA44}"/>
                  </a:ext>
                </a:extLst>
              </p:cNvPr>
              <p:cNvSpPr/>
              <p:nvPr/>
            </p:nvSpPr>
            <p:spPr>
              <a:xfrm>
                <a:off x="5273847" y="4831889"/>
                <a:ext cx="67778" cy="97624"/>
              </a:xfrm>
              <a:custGeom>
                <a:avLst/>
                <a:gdLst/>
                <a:ahLst/>
                <a:cxnLst/>
                <a:rect l="l" t="t" r="r" b="b"/>
                <a:pathLst>
                  <a:path w="3940" h="5675" extrusionOk="0">
                    <a:moveTo>
                      <a:pt x="319" y="0"/>
                    </a:moveTo>
                    <a:cubicBezTo>
                      <a:pt x="220" y="0"/>
                      <a:pt x="61" y="100"/>
                      <a:pt x="41" y="179"/>
                    </a:cubicBezTo>
                    <a:cubicBezTo>
                      <a:pt x="1" y="279"/>
                      <a:pt x="61" y="438"/>
                      <a:pt x="140" y="498"/>
                    </a:cubicBezTo>
                    <a:cubicBezTo>
                      <a:pt x="260" y="657"/>
                      <a:pt x="399" y="756"/>
                      <a:pt x="518" y="875"/>
                    </a:cubicBezTo>
                    <a:cubicBezTo>
                      <a:pt x="1572" y="1950"/>
                      <a:pt x="2388" y="3223"/>
                      <a:pt x="2985" y="4615"/>
                    </a:cubicBezTo>
                    <a:cubicBezTo>
                      <a:pt x="3104" y="4874"/>
                      <a:pt x="3144" y="5172"/>
                      <a:pt x="3303" y="5431"/>
                    </a:cubicBezTo>
                    <a:cubicBezTo>
                      <a:pt x="3383" y="5550"/>
                      <a:pt x="3582" y="5630"/>
                      <a:pt x="3741" y="5670"/>
                    </a:cubicBezTo>
                    <a:cubicBezTo>
                      <a:pt x="3744" y="5673"/>
                      <a:pt x="3748" y="5675"/>
                      <a:pt x="3753" y="5675"/>
                    </a:cubicBezTo>
                    <a:cubicBezTo>
                      <a:pt x="3798" y="5675"/>
                      <a:pt x="3885" y="5502"/>
                      <a:pt x="3940" y="5411"/>
                    </a:cubicBezTo>
                    <a:cubicBezTo>
                      <a:pt x="3781" y="4874"/>
                      <a:pt x="3641" y="4377"/>
                      <a:pt x="3422" y="3919"/>
                    </a:cubicBezTo>
                    <a:cubicBezTo>
                      <a:pt x="3084" y="3183"/>
                      <a:pt x="2706" y="2487"/>
                      <a:pt x="2229" y="1850"/>
                    </a:cubicBezTo>
                    <a:cubicBezTo>
                      <a:pt x="1791" y="1234"/>
                      <a:pt x="1234" y="677"/>
                      <a:pt x="717" y="139"/>
                    </a:cubicBezTo>
                    <a:cubicBezTo>
                      <a:pt x="637" y="60"/>
                      <a:pt x="458" y="0"/>
                      <a:pt x="31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9" name="Google Shape;2690;p51">
                <a:extLst>
                  <a:ext uri="{FF2B5EF4-FFF2-40B4-BE49-F238E27FC236}">
                    <a16:creationId xmlns:a16="http://schemas.microsoft.com/office/drawing/2014/main" id="{AA55A251-D079-2DF6-0ABD-7D12C120CE2E}"/>
                  </a:ext>
                </a:extLst>
              </p:cNvPr>
              <p:cNvSpPr/>
              <p:nvPr/>
            </p:nvSpPr>
            <p:spPr>
              <a:xfrm>
                <a:off x="5299512" y="4714523"/>
                <a:ext cx="34594" cy="46550"/>
              </a:xfrm>
              <a:custGeom>
                <a:avLst/>
                <a:gdLst/>
                <a:ahLst/>
                <a:cxnLst/>
                <a:rect l="l" t="t" r="r" b="b"/>
                <a:pathLst>
                  <a:path w="2011" h="2706" extrusionOk="0">
                    <a:moveTo>
                      <a:pt x="200" y="0"/>
                    </a:moveTo>
                    <a:cubicBezTo>
                      <a:pt x="140" y="159"/>
                      <a:pt x="1" y="358"/>
                      <a:pt x="41" y="517"/>
                    </a:cubicBezTo>
                    <a:cubicBezTo>
                      <a:pt x="140" y="796"/>
                      <a:pt x="299" y="1054"/>
                      <a:pt x="458" y="1293"/>
                    </a:cubicBezTo>
                    <a:cubicBezTo>
                      <a:pt x="816" y="1751"/>
                      <a:pt x="1214" y="2208"/>
                      <a:pt x="1632" y="2606"/>
                    </a:cubicBezTo>
                    <a:cubicBezTo>
                      <a:pt x="1705" y="2672"/>
                      <a:pt x="1771" y="2705"/>
                      <a:pt x="1827" y="2705"/>
                    </a:cubicBezTo>
                    <a:cubicBezTo>
                      <a:pt x="1939" y="2705"/>
                      <a:pt x="2010" y="2573"/>
                      <a:pt x="2010" y="2308"/>
                    </a:cubicBezTo>
                    <a:cubicBezTo>
                      <a:pt x="1950" y="2248"/>
                      <a:pt x="1911" y="2109"/>
                      <a:pt x="1831" y="2009"/>
                    </a:cubicBezTo>
                    <a:cubicBezTo>
                      <a:pt x="1413" y="1412"/>
                      <a:pt x="996" y="816"/>
                      <a:pt x="558" y="239"/>
                    </a:cubicBezTo>
                    <a:cubicBezTo>
                      <a:pt x="498" y="119"/>
                      <a:pt x="319" y="60"/>
                      <a:pt x="20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0" name="Google Shape;2691;p51">
                <a:extLst>
                  <a:ext uri="{FF2B5EF4-FFF2-40B4-BE49-F238E27FC236}">
                    <a16:creationId xmlns:a16="http://schemas.microsoft.com/office/drawing/2014/main" id="{56408053-38F0-9AB0-3A79-BE126C671816}"/>
                  </a:ext>
                </a:extLst>
              </p:cNvPr>
              <p:cNvSpPr/>
              <p:nvPr/>
            </p:nvSpPr>
            <p:spPr>
              <a:xfrm>
                <a:off x="5421333" y="4892766"/>
                <a:ext cx="13332" cy="13384"/>
              </a:xfrm>
              <a:custGeom>
                <a:avLst/>
                <a:gdLst/>
                <a:ahLst/>
                <a:cxnLst/>
                <a:rect l="l" t="t" r="r" b="b"/>
                <a:pathLst>
                  <a:path w="775" h="778" extrusionOk="0">
                    <a:moveTo>
                      <a:pt x="449" y="1"/>
                    </a:moveTo>
                    <a:cubicBezTo>
                      <a:pt x="445" y="1"/>
                      <a:pt x="441" y="1"/>
                      <a:pt x="438" y="2"/>
                    </a:cubicBezTo>
                    <a:cubicBezTo>
                      <a:pt x="279" y="42"/>
                      <a:pt x="140" y="201"/>
                      <a:pt x="1" y="320"/>
                    </a:cubicBezTo>
                    <a:cubicBezTo>
                      <a:pt x="100" y="440"/>
                      <a:pt x="180" y="579"/>
                      <a:pt x="339" y="778"/>
                    </a:cubicBezTo>
                    <a:cubicBezTo>
                      <a:pt x="538" y="579"/>
                      <a:pt x="717" y="480"/>
                      <a:pt x="737" y="301"/>
                    </a:cubicBezTo>
                    <a:cubicBezTo>
                      <a:pt x="775" y="224"/>
                      <a:pt x="538" y="1"/>
                      <a:pt x="449" y="1"/>
                    </a:cubicBez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1" name="Google Shape;2692;p51">
                <a:extLst>
                  <a:ext uri="{FF2B5EF4-FFF2-40B4-BE49-F238E27FC236}">
                    <a16:creationId xmlns:a16="http://schemas.microsoft.com/office/drawing/2014/main" id="{09E02AA7-218B-7577-A326-A5C1863CBA5D}"/>
                  </a:ext>
                </a:extLst>
              </p:cNvPr>
              <p:cNvSpPr/>
              <p:nvPr/>
            </p:nvSpPr>
            <p:spPr>
              <a:xfrm>
                <a:off x="5417945" y="4920134"/>
                <a:ext cx="13332" cy="11078"/>
              </a:xfrm>
              <a:custGeom>
                <a:avLst/>
                <a:gdLst/>
                <a:ahLst/>
                <a:cxnLst/>
                <a:rect l="l" t="t" r="r" b="b"/>
                <a:pathLst>
                  <a:path w="775" h="644" extrusionOk="0">
                    <a:moveTo>
                      <a:pt x="390" y="1"/>
                    </a:moveTo>
                    <a:cubicBezTo>
                      <a:pt x="385" y="1"/>
                      <a:pt x="381" y="1"/>
                      <a:pt x="377" y="3"/>
                    </a:cubicBezTo>
                    <a:cubicBezTo>
                      <a:pt x="218" y="42"/>
                      <a:pt x="98" y="241"/>
                      <a:pt x="19" y="400"/>
                    </a:cubicBezTo>
                    <a:cubicBezTo>
                      <a:pt x="0" y="419"/>
                      <a:pt x="188" y="643"/>
                      <a:pt x="262" y="643"/>
                    </a:cubicBezTo>
                    <a:cubicBezTo>
                      <a:pt x="268" y="643"/>
                      <a:pt x="273" y="642"/>
                      <a:pt x="277" y="639"/>
                    </a:cubicBezTo>
                    <a:cubicBezTo>
                      <a:pt x="436" y="599"/>
                      <a:pt x="596" y="480"/>
                      <a:pt x="775" y="380"/>
                    </a:cubicBezTo>
                    <a:lnTo>
                      <a:pt x="775" y="201"/>
                    </a:lnTo>
                    <a:cubicBezTo>
                      <a:pt x="626" y="127"/>
                      <a:pt x="460" y="1"/>
                      <a:pt x="390" y="1"/>
                    </a:cubicBez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2" name="Google Shape;2693;p51">
                <a:extLst>
                  <a:ext uri="{FF2B5EF4-FFF2-40B4-BE49-F238E27FC236}">
                    <a16:creationId xmlns:a16="http://schemas.microsoft.com/office/drawing/2014/main" id="{307D8826-2401-29A4-577A-DE2B733B8E14}"/>
                  </a:ext>
                </a:extLst>
              </p:cNvPr>
              <p:cNvSpPr/>
              <p:nvPr/>
            </p:nvSpPr>
            <p:spPr>
              <a:xfrm>
                <a:off x="5429556" y="4742923"/>
                <a:ext cx="12678" cy="10270"/>
              </a:xfrm>
              <a:custGeom>
                <a:avLst/>
                <a:gdLst/>
                <a:ahLst/>
                <a:cxnLst/>
                <a:rect l="l" t="t" r="r" b="b"/>
                <a:pathLst>
                  <a:path w="737" h="597" extrusionOk="0">
                    <a:moveTo>
                      <a:pt x="298" y="0"/>
                    </a:moveTo>
                    <a:cubicBezTo>
                      <a:pt x="159" y="40"/>
                      <a:pt x="0" y="199"/>
                      <a:pt x="0" y="279"/>
                    </a:cubicBezTo>
                    <a:cubicBezTo>
                      <a:pt x="20" y="398"/>
                      <a:pt x="159" y="597"/>
                      <a:pt x="259" y="597"/>
                    </a:cubicBezTo>
                    <a:cubicBezTo>
                      <a:pt x="398" y="597"/>
                      <a:pt x="517" y="438"/>
                      <a:pt x="736" y="279"/>
                    </a:cubicBezTo>
                    <a:cubicBezTo>
                      <a:pt x="537" y="159"/>
                      <a:pt x="418" y="0"/>
                      <a:pt x="298" y="0"/>
                    </a:cubicBez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3" name="Google Shape;2694;p51">
                <a:extLst>
                  <a:ext uri="{FF2B5EF4-FFF2-40B4-BE49-F238E27FC236}">
                    <a16:creationId xmlns:a16="http://schemas.microsoft.com/office/drawing/2014/main" id="{BCB440D5-A01D-CD36-938F-840482719151}"/>
                  </a:ext>
                </a:extLst>
              </p:cNvPr>
              <p:cNvSpPr/>
              <p:nvPr/>
            </p:nvSpPr>
            <p:spPr>
              <a:xfrm>
                <a:off x="5257092" y="4840439"/>
                <a:ext cx="10614" cy="13710"/>
              </a:xfrm>
              <a:custGeom>
                <a:avLst/>
                <a:gdLst/>
                <a:ahLst/>
                <a:cxnLst/>
                <a:rect l="l" t="t" r="r" b="b"/>
                <a:pathLst>
                  <a:path w="617" h="797" extrusionOk="0">
                    <a:moveTo>
                      <a:pt x="299" y="1"/>
                    </a:moveTo>
                    <a:cubicBezTo>
                      <a:pt x="199" y="140"/>
                      <a:pt x="20" y="199"/>
                      <a:pt x="0" y="339"/>
                    </a:cubicBezTo>
                    <a:cubicBezTo>
                      <a:pt x="0" y="458"/>
                      <a:pt x="139" y="577"/>
                      <a:pt x="279" y="796"/>
                    </a:cubicBezTo>
                    <a:cubicBezTo>
                      <a:pt x="438" y="597"/>
                      <a:pt x="617" y="458"/>
                      <a:pt x="597" y="359"/>
                    </a:cubicBezTo>
                    <a:cubicBezTo>
                      <a:pt x="577" y="239"/>
                      <a:pt x="398" y="140"/>
                      <a:pt x="299" y="1"/>
                    </a:cubicBez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4" name="Google Shape;2695;p51">
                <a:extLst>
                  <a:ext uri="{FF2B5EF4-FFF2-40B4-BE49-F238E27FC236}">
                    <a16:creationId xmlns:a16="http://schemas.microsoft.com/office/drawing/2014/main" id="{B7B12BDB-0F75-3E09-C033-3EFFBFE85E5D}"/>
                  </a:ext>
                </a:extLst>
              </p:cNvPr>
              <p:cNvSpPr/>
              <p:nvPr/>
            </p:nvSpPr>
            <p:spPr>
              <a:xfrm>
                <a:off x="5418254" y="4730589"/>
                <a:ext cx="11319" cy="13022"/>
              </a:xfrm>
              <a:custGeom>
                <a:avLst/>
                <a:gdLst/>
                <a:ahLst/>
                <a:cxnLst/>
                <a:rect l="l" t="t" r="r" b="b"/>
                <a:pathLst>
                  <a:path w="658" h="757" extrusionOk="0">
                    <a:moveTo>
                      <a:pt x="359" y="1"/>
                    </a:moveTo>
                    <a:cubicBezTo>
                      <a:pt x="180" y="200"/>
                      <a:pt x="1" y="299"/>
                      <a:pt x="60" y="419"/>
                    </a:cubicBezTo>
                    <a:cubicBezTo>
                      <a:pt x="60" y="518"/>
                      <a:pt x="219" y="657"/>
                      <a:pt x="319" y="757"/>
                    </a:cubicBezTo>
                    <a:cubicBezTo>
                      <a:pt x="418" y="618"/>
                      <a:pt x="578" y="518"/>
                      <a:pt x="617" y="399"/>
                    </a:cubicBezTo>
                    <a:cubicBezTo>
                      <a:pt x="657" y="319"/>
                      <a:pt x="478" y="200"/>
                      <a:pt x="359" y="1"/>
                    </a:cubicBez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5" name="Google Shape;2696;p51">
                <a:extLst>
                  <a:ext uri="{FF2B5EF4-FFF2-40B4-BE49-F238E27FC236}">
                    <a16:creationId xmlns:a16="http://schemas.microsoft.com/office/drawing/2014/main" id="{D039360A-F466-C59E-49EB-48538223C8B6}"/>
                  </a:ext>
                </a:extLst>
              </p:cNvPr>
              <p:cNvSpPr/>
              <p:nvPr/>
            </p:nvSpPr>
            <p:spPr>
              <a:xfrm>
                <a:off x="5274191" y="4860289"/>
                <a:ext cx="10287" cy="12678"/>
              </a:xfrm>
              <a:custGeom>
                <a:avLst/>
                <a:gdLst/>
                <a:ahLst/>
                <a:cxnLst/>
                <a:rect l="l" t="t" r="r" b="b"/>
                <a:pathLst>
                  <a:path w="598" h="737" extrusionOk="0">
                    <a:moveTo>
                      <a:pt x="220" y="0"/>
                    </a:moveTo>
                    <a:cubicBezTo>
                      <a:pt x="140" y="140"/>
                      <a:pt x="21" y="279"/>
                      <a:pt x="1" y="418"/>
                    </a:cubicBezTo>
                    <a:cubicBezTo>
                      <a:pt x="1" y="498"/>
                      <a:pt x="140" y="597"/>
                      <a:pt x="299" y="736"/>
                    </a:cubicBezTo>
                    <a:cubicBezTo>
                      <a:pt x="419" y="577"/>
                      <a:pt x="598" y="418"/>
                      <a:pt x="538" y="319"/>
                    </a:cubicBezTo>
                    <a:cubicBezTo>
                      <a:pt x="518" y="199"/>
                      <a:pt x="339" y="100"/>
                      <a:pt x="220" y="0"/>
                    </a:cubicBez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6" name="Google Shape;2697;p51">
                <a:extLst>
                  <a:ext uri="{FF2B5EF4-FFF2-40B4-BE49-F238E27FC236}">
                    <a16:creationId xmlns:a16="http://schemas.microsoft.com/office/drawing/2014/main" id="{8AABEA05-B972-24C8-8D92-20F7AA4A4866}"/>
                  </a:ext>
                </a:extLst>
              </p:cNvPr>
              <p:cNvSpPr/>
              <p:nvPr/>
            </p:nvSpPr>
            <p:spPr>
              <a:xfrm>
                <a:off x="5307046" y="4630682"/>
                <a:ext cx="8911" cy="15413"/>
              </a:xfrm>
              <a:custGeom>
                <a:avLst/>
                <a:gdLst/>
                <a:ahLst/>
                <a:cxnLst/>
                <a:rect l="l" t="t" r="r" b="b"/>
                <a:pathLst>
                  <a:path w="518" h="896" extrusionOk="0">
                    <a:moveTo>
                      <a:pt x="1" y="0"/>
                    </a:moveTo>
                    <a:cubicBezTo>
                      <a:pt x="100" y="299"/>
                      <a:pt x="180" y="577"/>
                      <a:pt x="279" y="895"/>
                    </a:cubicBezTo>
                    <a:cubicBezTo>
                      <a:pt x="518" y="597"/>
                      <a:pt x="398" y="159"/>
                      <a:pt x="1" y="0"/>
                    </a:cubicBezTo>
                    <a:close/>
                  </a:path>
                </a:pathLst>
              </a:custGeom>
              <a:solidFill>
                <a:srgbClr val="BD5C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7" name="Google Shape;2698;p51">
                <a:extLst>
                  <a:ext uri="{FF2B5EF4-FFF2-40B4-BE49-F238E27FC236}">
                    <a16:creationId xmlns:a16="http://schemas.microsoft.com/office/drawing/2014/main" id="{F8063E77-61D0-9950-6F45-25FF5436EB26}"/>
                  </a:ext>
                </a:extLst>
              </p:cNvPr>
              <p:cNvSpPr/>
              <p:nvPr/>
            </p:nvSpPr>
            <p:spPr>
              <a:xfrm>
                <a:off x="5319362" y="4665584"/>
                <a:ext cx="1737" cy="4455"/>
              </a:xfrm>
              <a:custGeom>
                <a:avLst/>
                <a:gdLst/>
                <a:ahLst/>
                <a:cxnLst/>
                <a:rect l="l" t="t" r="r" b="b"/>
                <a:pathLst>
                  <a:path w="101" h="259" extrusionOk="0">
                    <a:moveTo>
                      <a:pt x="1" y="1"/>
                    </a:moveTo>
                    <a:cubicBezTo>
                      <a:pt x="40" y="80"/>
                      <a:pt x="80" y="179"/>
                      <a:pt x="100" y="259"/>
                    </a:cubicBezTo>
                    <a:cubicBezTo>
                      <a:pt x="80" y="160"/>
                      <a:pt x="40" y="80"/>
                      <a:pt x="1" y="1"/>
                    </a:cubicBezTo>
                    <a:close/>
                  </a:path>
                </a:pathLst>
              </a:custGeom>
              <a:solidFill>
                <a:srgbClr val="BD5C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8" name="Google Shape;2699;p51">
                <a:extLst>
                  <a:ext uri="{FF2B5EF4-FFF2-40B4-BE49-F238E27FC236}">
                    <a16:creationId xmlns:a16="http://schemas.microsoft.com/office/drawing/2014/main" id="{BCF660A8-C347-1D88-6BBB-3188EA1A247F}"/>
                  </a:ext>
                </a:extLst>
              </p:cNvPr>
              <p:cNvSpPr/>
              <p:nvPr/>
            </p:nvSpPr>
            <p:spPr>
              <a:xfrm>
                <a:off x="5271112" y="4374723"/>
                <a:ext cx="58540" cy="316096"/>
              </a:xfrm>
              <a:custGeom>
                <a:avLst/>
                <a:gdLst/>
                <a:ahLst/>
                <a:cxnLst/>
                <a:rect l="l" t="t" r="r" b="b"/>
                <a:pathLst>
                  <a:path w="3403" h="18375" extrusionOk="0">
                    <a:moveTo>
                      <a:pt x="558" y="1"/>
                    </a:moveTo>
                    <a:cubicBezTo>
                      <a:pt x="478" y="219"/>
                      <a:pt x="359" y="458"/>
                      <a:pt x="319" y="677"/>
                    </a:cubicBezTo>
                    <a:cubicBezTo>
                      <a:pt x="259" y="1313"/>
                      <a:pt x="220" y="1970"/>
                      <a:pt x="180" y="2606"/>
                    </a:cubicBezTo>
                    <a:cubicBezTo>
                      <a:pt x="120" y="3502"/>
                      <a:pt x="1" y="4437"/>
                      <a:pt x="60" y="5332"/>
                    </a:cubicBezTo>
                    <a:cubicBezTo>
                      <a:pt x="160" y="7182"/>
                      <a:pt x="319" y="9032"/>
                      <a:pt x="498" y="10862"/>
                    </a:cubicBezTo>
                    <a:cubicBezTo>
                      <a:pt x="677" y="12811"/>
                      <a:pt x="1294" y="14681"/>
                      <a:pt x="1910" y="16511"/>
                    </a:cubicBezTo>
                    <a:cubicBezTo>
                      <a:pt x="2109" y="17029"/>
                      <a:pt x="2388" y="17526"/>
                      <a:pt x="2607" y="18063"/>
                    </a:cubicBezTo>
                    <a:cubicBezTo>
                      <a:pt x="2735" y="18256"/>
                      <a:pt x="2889" y="18374"/>
                      <a:pt x="3073" y="18374"/>
                    </a:cubicBezTo>
                    <a:cubicBezTo>
                      <a:pt x="3174" y="18374"/>
                      <a:pt x="3283" y="18339"/>
                      <a:pt x="3402" y="18262"/>
                    </a:cubicBezTo>
                    <a:cubicBezTo>
                      <a:pt x="3263" y="17904"/>
                      <a:pt x="3084" y="17526"/>
                      <a:pt x="2945" y="17168"/>
                    </a:cubicBezTo>
                    <a:cubicBezTo>
                      <a:pt x="2905" y="17088"/>
                      <a:pt x="2865" y="16989"/>
                      <a:pt x="2845" y="16909"/>
                    </a:cubicBezTo>
                    <a:cubicBezTo>
                      <a:pt x="2686" y="16531"/>
                      <a:pt x="2547" y="16134"/>
                      <a:pt x="2388" y="15775"/>
                    </a:cubicBezTo>
                    <a:cubicBezTo>
                      <a:pt x="2288" y="15457"/>
                      <a:pt x="2209" y="15179"/>
                      <a:pt x="2109" y="14880"/>
                    </a:cubicBezTo>
                    <a:cubicBezTo>
                      <a:pt x="1891" y="13965"/>
                      <a:pt x="1692" y="13110"/>
                      <a:pt x="1473" y="12215"/>
                    </a:cubicBezTo>
                    <a:cubicBezTo>
                      <a:pt x="1453" y="12175"/>
                      <a:pt x="1413" y="12135"/>
                      <a:pt x="1393" y="12115"/>
                    </a:cubicBezTo>
                    <a:cubicBezTo>
                      <a:pt x="1353" y="11737"/>
                      <a:pt x="1274" y="11339"/>
                      <a:pt x="1214" y="10961"/>
                    </a:cubicBezTo>
                    <a:cubicBezTo>
                      <a:pt x="1115" y="10245"/>
                      <a:pt x="1055" y="9489"/>
                      <a:pt x="976" y="8773"/>
                    </a:cubicBezTo>
                    <a:lnTo>
                      <a:pt x="976" y="8455"/>
                    </a:lnTo>
                    <a:cubicBezTo>
                      <a:pt x="896" y="7858"/>
                      <a:pt x="856" y="7261"/>
                      <a:pt x="796" y="6665"/>
                    </a:cubicBezTo>
                    <a:lnTo>
                      <a:pt x="796" y="6486"/>
                    </a:lnTo>
                    <a:lnTo>
                      <a:pt x="796" y="5929"/>
                    </a:lnTo>
                    <a:cubicBezTo>
                      <a:pt x="777" y="5670"/>
                      <a:pt x="777" y="5431"/>
                      <a:pt x="757" y="5173"/>
                    </a:cubicBezTo>
                    <a:lnTo>
                      <a:pt x="816" y="3303"/>
                    </a:lnTo>
                    <a:cubicBezTo>
                      <a:pt x="856" y="3243"/>
                      <a:pt x="856" y="3124"/>
                      <a:pt x="876" y="3064"/>
                    </a:cubicBezTo>
                    <a:cubicBezTo>
                      <a:pt x="916" y="2169"/>
                      <a:pt x="995" y="1274"/>
                      <a:pt x="1055" y="378"/>
                    </a:cubicBezTo>
                    <a:cubicBezTo>
                      <a:pt x="1015" y="299"/>
                      <a:pt x="1015" y="199"/>
                      <a:pt x="1015" y="120"/>
                    </a:cubicBezTo>
                    <a:lnTo>
                      <a:pt x="1015"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9" name="Google Shape;2700;p51">
                <a:extLst>
                  <a:ext uri="{FF2B5EF4-FFF2-40B4-BE49-F238E27FC236}">
                    <a16:creationId xmlns:a16="http://schemas.microsoft.com/office/drawing/2014/main" id="{2F41271D-9C58-2037-7803-120AFF1B9303}"/>
                  </a:ext>
                </a:extLst>
              </p:cNvPr>
              <p:cNvSpPr/>
              <p:nvPr/>
            </p:nvSpPr>
            <p:spPr>
              <a:xfrm>
                <a:off x="5371724" y="4374723"/>
                <a:ext cx="79407" cy="318263"/>
              </a:xfrm>
              <a:custGeom>
                <a:avLst/>
                <a:gdLst/>
                <a:ahLst/>
                <a:cxnLst/>
                <a:rect l="l" t="t" r="r" b="b"/>
                <a:pathLst>
                  <a:path w="4616" h="18501" extrusionOk="0">
                    <a:moveTo>
                      <a:pt x="4217" y="1"/>
                    </a:moveTo>
                    <a:cubicBezTo>
                      <a:pt x="4118" y="259"/>
                      <a:pt x="4058" y="518"/>
                      <a:pt x="3959" y="776"/>
                    </a:cubicBezTo>
                    <a:cubicBezTo>
                      <a:pt x="3959" y="856"/>
                      <a:pt x="3979" y="896"/>
                      <a:pt x="3919" y="916"/>
                    </a:cubicBezTo>
                    <a:lnTo>
                      <a:pt x="3919" y="1970"/>
                    </a:lnTo>
                    <a:cubicBezTo>
                      <a:pt x="3879" y="3979"/>
                      <a:pt x="3561" y="5968"/>
                      <a:pt x="3183" y="7938"/>
                    </a:cubicBezTo>
                    <a:cubicBezTo>
                      <a:pt x="2845" y="9609"/>
                      <a:pt x="2487" y="11240"/>
                      <a:pt x="2109" y="12911"/>
                    </a:cubicBezTo>
                    <a:cubicBezTo>
                      <a:pt x="1731" y="14622"/>
                      <a:pt x="1074" y="16213"/>
                      <a:pt x="199" y="17725"/>
                    </a:cubicBezTo>
                    <a:cubicBezTo>
                      <a:pt x="80" y="17964"/>
                      <a:pt x="0" y="18103"/>
                      <a:pt x="139" y="18322"/>
                    </a:cubicBezTo>
                    <a:cubicBezTo>
                      <a:pt x="209" y="18451"/>
                      <a:pt x="279" y="18501"/>
                      <a:pt x="351" y="18501"/>
                    </a:cubicBezTo>
                    <a:cubicBezTo>
                      <a:pt x="423" y="18501"/>
                      <a:pt x="498" y="18451"/>
                      <a:pt x="577" y="18381"/>
                    </a:cubicBezTo>
                    <a:cubicBezTo>
                      <a:pt x="696" y="18282"/>
                      <a:pt x="796" y="18163"/>
                      <a:pt x="895" y="18023"/>
                    </a:cubicBezTo>
                    <a:cubicBezTo>
                      <a:pt x="1074" y="17685"/>
                      <a:pt x="1293" y="17327"/>
                      <a:pt x="1433" y="16969"/>
                    </a:cubicBezTo>
                    <a:cubicBezTo>
                      <a:pt x="1810" y="15994"/>
                      <a:pt x="2208" y="15039"/>
                      <a:pt x="2507" y="14045"/>
                    </a:cubicBezTo>
                    <a:cubicBezTo>
                      <a:pt x="2825" y="12990"/>
                      <a:pt x="3064" y="11896"/>
                      <a:pt x="3283" y="10802"/>
                    </a:cubicBezTo>
                    <a:cubicBezTo>
                      <a:pt x="3660" y="8833"/>
                      <a:pt x="4058" y="6864"/>
                      <a:pt x="4357" y="4894"/>
                    </a:cubicBezTo>
                    <a:cubicBezTo>
                      <a:pt x="4516" y="3800"/>
                      <a:pt x="4556" y="2686"/>
                      <a:pt x="4595" y="1592"/>
                    </a:cubicBezTo>
                    <a:cubicBezTo>
                      <a:pt x="4615" y="1095"/>
                      <a:pt x="4496" y="577"/>
                      <a:pt x="4456" y="60"/>
                    </a:cubicBezTo>
                    <a:cubicBezTo>
                      <a:pt x="4377" y="20"/>
                      <a:pt x="4297" y="20"/>
                      <a:pt x="42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0" name="Google Shape;2701;p51">
                <a:extLst>
                  <a:ext uri="{FF2B5EF4-FFF2-40B4-BE49-F238E27FC236}">
                    <a16:creationId xmlns:a16="http://schemas.microsoft.com/office/drawing/2014/main" id="{A728B969-FBAB-CF5F-2AC5-3C61A9C17087}"/>
                  </a:ext>
                </a:extLst>
              </p:cNvPr>
              <p:cNvSpPr/>
              <p:nvPr/>
            </p:nvSpPr>
            <p:spPr>
              <a:xfrm>
                <a:off x="5342636" y="4371988"/>
                <a:ext cx="31498" cy="318608"/>
              </a:xfrm>
              <a:custGeom>
                <a:avLst/>
                <a:gdLst/>
                <a:ahLst/>
                <a:cxnLst/>
                <a:rect l="l" t="t" r="r" b="b"/>
                <a:pathLst>
                  <a:path w="1831" h="18521" extrusionOk="0">
                    <a:moveTo>
                      <a:pt x="1830" y="0"/>
                    </a:moveTo>
                    <a:lnTo>
                      <a:pt x="1830" y="0"/>
                    </a:lnTo>
                    <a:cubicBezTo>
                      <a:pt x="1711" y="40"/>
                      <a:pt x="1592" y="60"/>
                      <a:pt x="1492" y="140"/>
                    </a:cubicBezTo>
                    <a:cubicBezTo>
                      <a:pt x="1413" y="219"/>
                      <a:pt x="1373" y="319"/>
                      <a:pt x="1293" y="418"/>
                    </a:cubicBezTo>
                    <a:cubicBezTo>
                      <a:pt x="1273" y="836"/>
                      <a:pt x="1273" y="1274"/>
                      <a:pt x="1234" y="1711"/>
                    </a:cubicBezTo>
                    <a:cubicBezTo>
                      <a:pt x="1234" y="1771"/>
                      <a:pt x="1214" y="1870"/>
                      <a:pt x="1214" y="1950"/>
                    </a:cubicBezTo>
                    <a:cubicBezTo>
                      <a:pt x="1214" y="2666"/>
                      <a:pt x="1234" y="3422"/>
                      <a:pt x="1214" y="4158"/>
                    </a:cubicBezTo>
                    <a:cubicBezTo>
                      <a:pt x="1194" y="4795"/>
                      <a:pt x="1114" y="5391"/>
                      <a:pt x="1055" y="6008"/>
                    </a:cubicBezTo>
                    <a:cubicBezTo>
                      <a:pt x="1055" y="6107"/>
                      <a:pt x="1035" y="6227"/>
                      <a:pt x="1035" y="6326"/>
                    </a:cubicBezTo>
                    <a:cubicBezTo>
                      <a:pt x="1035" y="6804"/>
                      <a:pt x="1015" y="7241"/>
                      <a:pt x="995" y="7719"/>
                    </a:cubicBezTo>
                    <a:cubicBezTo>
                      <a:pt x="955" y="7838"/>
                      <a:pt x="935" y="7938"/>
                      <a:pt x="915" y="8077"/>
                    </a:cubicBezTo>
                    <a:cubicBezTo>
                      <a:pt x="836" y="9231"/>
                      <a:pt x="756" y="10384"/>
                      <a:pt x="657" y="11558"/>
                    </a:cubicBezTo>
                    <a:cubicBezTo>
                      <a:pt x="557" y="12732"/>
                      <a:pt x="438" y="13945"/>
                      <a:pt x="319" y="15119"/>
                    </a:cubicBezTo>
                    <a:cubicBezTo>
                      <a:pt x="239" y="15895"/>
                      <a:pt x="120" y="16690"/>
                      <a:pt x="40" y="17486"/>
                    </a:cubicBezTo>
                    <a:cubicBezTo>
                      <a:pt x="0" y="17804"/>
                      <a:pt x="20" y="18143"/>
                      <a:pt x="0" y="18461"/>
                    </a:cubicBezTo>
                    <a:cubicBezTo>
                      <a:pt x="40" y="18481"/>
                      <a:pt x="100" y="18481"/>
                      <a:pt x="140" y="18521"/>
                    </a:cubicBezTo>
                    <a:cubicBezTo>
                      <a:pt x="279" y="18441"/>
                      <a:pt x="378" y="18381"/>
                      <a:pt x="478" y="18341"/>
                    </a:cubicBezTo>
                    <a:cubicBezTo>
                      <a:pt x="537" y="18162"/>
                      <a:pt x="617" y="18023"/>
                      <a:pt x="637" y="17844"/>
                    </a:cubicBezTo>
                    <a:cubicBezTo>
                      <a:pt x="816" y="16452"/>
                      <a:pt x="995" y="15079"/>
                      <a:pt x="1134" y="13687"/>
                    </a:cubicBezTo>
                    <a:cubicBezTo>
                      <a:pt x="1234" y="12632"/>
                      <a:pt x="1313" y="11618"/>
                      <a:pt x="1393" y="10583"/>
                    </a:cubicBezTo>
                    <a:cubicBezTo>
                      <a:pt x="1492" y="9310"/>
                      <a:pt x="1592" y="8017"/>
                      <a:pt x="1691" y="6744"/>
                    </a:cubicBezTo>
                    <a:cubicBezTo>
                      <a:pt x="1771" y="5948"/>
                      <a:pt x="1791" y="5133"/>
                      <a:pt x="1811" y="4317"/>
                    </a:cubicBezTo>
                    <a:cubicBezTo>
                      <a:pt x="1830" y="2865"/>
                      <a:pt x="1830" y="1453"/>
                      <a:pt x="183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1" name="Google Shape;2702;p51">
                <a:extLst>
                  <a:ext uri="{FF2B5EF4-FFF2-40B4-BE49-F238E27FC236}">
                    <a16:creationId xmlns:a16="http://schemas.microsoft.com/office/drawing/2014/main" id="{7B12DAC2-262F-42FC-A0D2-95B9A54F8C67}"/>
                  </a:ext>
                </a:extLst>
              </p:cNvPr>
              <p:cNvSpPr/>
              <p:nvPr/>
            </p:nvSpPr>
            <p:spPr>
              <a:xfrm>
                <a:off x="5228693" y="4504062"/>
                <a:ext cx="17116" cy="64355"/>
              </a:xfrm>
              <a:custGeom>
                <a:avLst/>
                <a:gdLst/>
                <a:ahLst/>
                <a:cxnLst/>
                <a:rect l="l" t="t" r="r" b="b"/>
                <a:pathLst>
                  <a:path w="995" h="3741" extrusionOk="0">
                    <a:moveTo>
                      <a:pt x="199" y="1"/>
                    </a:moveTo>
                    <a:cubicBezTo>
                      <a:pt x="139" y="100"/>
                      <a:pt x="0" y="200"/>
                      <a:pt x="0" y="299"/>
                    </a:cubicBezTo>
                    <a:cubicBezTo>
                      <a:pt x="80" y="1155"/>
                      <a:pt x="179" y="2050"/>
                      <a:pt x="279" y="2925"/>
                    </a:cubicBezTo>
                    <a:cubicBezTo>
                      <a:pt x="298" y="3124"/>
                      <a:pt x="438" y="3343"/>
                      <a:pt x="537" y="3522"/>
                    </a:cubicBezTo>
                    <a:cubicBezTo>
                      <a:pt x="577" y="3621"/>
                      <a:pt x="736" y="3681"/>
                      <a:pt x="836" y="3741"/>
                    </a:cubicBezTo>
                    <a:cubicBezTo>
                      <a:pt x="895" y="3641"/>
                      <a:pt x="955" y="3542"/>
                      <a:pt x="995" y="3482"/>
                    </a:cubicBezTo>
                    <a:cubicBezTo>
                      <a:pt x="975" y="3323"/>
                      <a:pt x="955" y="3243"/>
                      <a:pt x="955" y="3144"/>
                    </a:cubicBezTo>
                    <a:lnTo>
                      <a:pt x="657" y="538"/>
                    </a:lnTo>
                    <a:cubicBezTo>
                      <a:pt x="637" y="439"/>
                      <a:pt x="657" y="319"/>
                      <a:pt x="577" y="240"/>
                    </a:cubicBezTo>
                    <a:cubicBezTo>
                      <a:pt x="478" y="140"/>
                      <a:pt x="338" y="61"/>
                      <a:pt x="19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2" name="Google Shape;2703;p51">
                <a:extLst>
                  <a:ext uri="{FF2B5EF4-FFF2-40B4-BE49-F238E27FC236}">
                    <a16:creationId xmlns:a16="http://schemas.microsoft.com/office/drawing/2014/main" id="{97E86EAF-25F2-37C3-DDE3-174301945A79}"/>
                  </a:ext>
                </a:extLst>
              </p:cNvPr>
              <p:cNvSpPr/>
              <p:nvPr/>
            </p:nvSpPr>
            <p:spPr>
              <a:xfrm>
                <a:off x="5462737" y="4467457"/>
                <a:ext cx="26715" cy="87956"/>
              </a:xfrm>
              <a:custGeom>
                <a:avLst/>
                <a:gdLst/>
                <a:ahLst/>
                <a:cxnLst/>
                <a:rect l="l" t="t" r="r" b="b"/>
                <a:pathLst>
                  <a:path w="1553" h="5113" extrusionOk="0">
                    <a:moveTo>
                      <a:pt x="1254" y="0"/>
                    </a:moveTo>
                    <a:cubicBezTo>
                      <a:pt x="1115" y="140"/>
                      <a:pt x="916" y="259"/>
                      <a:pt x="896" y="398"/>
                    </a:cubicBezTo>
                    <a:cubicBezTo>
                      <a:pt x="796" y="876"/>
                      <a:pt x="796" y="1373"/>
                      <a:pt x="697" y="1850"/>
                    </a:cubicBezTo>
                    <a:cubicBezTo>
                      <a:pt x="498" y="2686"/>
                      <a:pt x="259" y="3521"/>
                      <a:pt x="60" y="4357"/>
                    </a:cubicBezTo>
                    <a:cubicBezTo>
                      <a:pt x="1" y="4536"/>
                      <a:pt x="60" y="4755"/>
                      <a:pt x="60" y="4954"/>
                    </a:cubicBezTo>
                    <a:cubicBezTo>
                      <a:pt x="120" y="5013"/>
                      <a:pt x="200" y="5053"/>
                      <a:pt x="319" y="5113"/>
                    </a:cubicBezTo>
                    <a:cubicBezTo>
                      <a:pt x="379" y="4974"/>
                      <a:pt x="458" y="4854"/>
                      <a:pt x="498" y="4715"/>
                    </a:cubicBezTo>
                    <a:cubicBezTo>
                      <a:pt x="1095" y="3362"/>
                      <a:pt x="1552" y="1970"/>
                      <a:pt x="1473" y="458"/>
                    </a:cubicBezTo>
                    <a:cubicBezTo>
                      <a:pt x="1473" y="299"/>
                      <a:pt x="1314" y="160"/>
                      <a:pt x="125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3" name="Google Shape;2704;p51">
                <a:extLst>
                  <a:ext uri="{FF2B5EF4-FFF2-40B4-BE49-F238E27FC236}">
                    <a16:creationId xmlns:a16="http://schemas.microsoft.com/office/drawing/2014/main" id="{1695B152-0CA8-FA6C-160D-B3D1AC203771}"/>
                  </a:ext>
                </a:extLst>
              </p:cNvPr>
              <p:cNvSpPr/>
              <p:nvPr/>
            </p:nvSpPr>
            <p:spPr>
              <a:xfrm>
                <a:off x="5315251" y="4429028"/>
                <a:ext cx="12007" cy="83965"/>
              </a:xfrm>
              <a:custGeom>
                <a:avLst/>
                <a:gdLst/>
                <a:ahLst/>
                <a:cxnLst/>
                <a:rect l="l" t="t" r="r" b="b"/>
                <a:pathLst>
                  <a:path w="698" h="4881" extrusionOk="0">
                    <a:moveTo>
                      <a:pt x="421" y="0"/>
                    </a:moveTo>
                    <a:cubicBezTo>
                      <a:pt x="294" y="0"/>
                      <a:pt x="193" y="64"/>
                      <a:pt x="120" y="245"/>
                    </a:cubicBezTo>
                    <a:cubicBezTo>
                      <a:pt x="100" y="782"/>
                      <a:pt x="81" y="1319"/>
                      <a:pt x="41" y="1856"/>
                    </a:cubicBezTo>
                    <a:lnTo>
                      <a:pt x="41" y="2036"/>
                    </a:lnTo>
                    <a:cubicBezTo>
                      <a:pt x="21" y="2394"/>
                      <a:pt x="1" y="2732"/>
                      <a:pt x="1" y="3090"/>
                    </a:cubicBezTo>
                    <a:cubicBezTo>
                      <a:pt x="1" y="3687"/>
                      <a:pt x="1" y="4283"/>
                      <a:pt x="21" y="4880"/>
                    </a:cubicBezTo>
                    <a:cubicBezTo>
                      <a:pt x="180" y="4821"/>
                      <a:pt x="339" y="4801"/>
                      <a:pt x="538" y="4721"/>
                    </a:cubicBezTo>
                    <a:lnTo>
                      <a:pt x="538" y="4522"/>
                    </a:lnTo>
                    <a:cubicBezTo>
                      <a:pt x="578" y="4423"/>
                      <a:pt x="598" y="4303"/>
                      <a:pt x="618" y="4204"/>
                    </a:cubicBezTo>
                    <a:cubicBezTo>
                      <a:pt x="618" y="4045"/>
                      <a:pt x="638" y="3886"/>
                      <a:pt x="638" y="3726"/>
                    </a:cubicBezTo>
                    <a:cubicBezTo>
                      <a:pt x="657" y="2513"/>
                      <a:pt x="657" y="1299"/>
                      <a:pt x="697" y="66"/>
                    </a:cubicBezTo>
                    <a:cubicBezTo>
                      <a:pt x="596" y="27"/>
                      <a:pt x="503" y="0"/>
                      <a:pt x="421"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4" name="Google Shape;2705;p51">
                <a:extLst>
                  <a:ext uri="{FF2B5EF4-FFF2-40B4-BE49-F238E27FC236}">
                    <a16:creationId xmlns:a16="http://schemas.microsoft.com/office/drawing/2014/main" id="{CE63E963-2BD6-D7FD-FB24-4877EC7D99BA}"/>
                  </a:ext>
                </a:extLst>
              </p:cNvPr>
              <p:cNvSpPr/>
              <p:nvPr/>
            </p:nvSpPr>
            <p:spPr>
              <a:xfrm>
                <a:off x="5284804" y="4485931"/>
                <a:ext cx="17" cy="3096"/>
              </a:xfrm>
              <a:custGeom>
                <a:avLst/>
                <a:gdLst/>
                <a:ahLst/>
                <a:cxnLst/>
                <a:rect l="l" t="t" r="r" b="b"/>
                <a:pathLst>
                  <a:path w="1" h="180" extrusionOk="0">
                    <a:moveTo>
                      <a:pt x="0" y="180"/>
                    </a:moveTo>
                    <a:lnTo>
                      <a:pt x="0"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5" name="Google Shape;2706;p51">
                <a:extLst>
                  <a:ext uri="{FF2B5EF4-FFF2-40B4-BE49-F238E27FC236}">
                    <a16:creationId xmlns:a16="http://schemas.microsoft.com/office/drawing/2014/main" id="{0693F8DA-FCE2-40B0-A3E7-94FAACF59962}"/>
                  </a:ext>
                </a:extLst>
              </p:cNvPr>
              <p:cNvSpPr/>
              <p:nvPr/>
            </p:nvSpPr>
            <p:spPr>
              <a:xfrm>
                <a:off x="5392245" y="4525632"/>
                <a:ext cx="12334" cy="33889"/>
              </a:xfrm>
              <a:custGeom>
                <a:avLst/>
                <a:gdLst/>
                <a:ahLst/>
                <a:cxnLst/>
                <a:rect l="l" t="t" r="r" b="b"/>
                <a:pathLst>
                  <a:path w="717" h="1970" extrusionOk="0">
                    <a:moveTo>
                      <a:pt x="419" y="0"/>
                    </a:moveTo>
                    <a:cubicBezTo>
                      <a:pt x="299" y="100"/>
                      <a:pt x="100" y="179"/>
                      <a:pt x="80" y="279"/>
                    </a:cubicBezTo>
                    <a:cubicBezTo>
                      <a:pt x="21" y="736"/>
                      <a:pt x="1" y="1194"/>
                      <a:pt x="1" y="1651"/>
                    </a:cubicBezTo>
                    <a:cubicBezTo>
                      <a:pt x="1" y="1751"/>
                      <a:pt x="140" y="1870"/>
                      <a:pt x="240" y="1970"/>
                    </a:cubicBezTo>
                    <a:cubicBezTo>
                      <a:pt x="339" y="1870"/>
                      <a:pt x="518" y="1830"/>
                      <a:pt x="538" y="1691"/>
                    </a:cubicBezTo>
                    <a:cubicBezTo>
                      <a:pt x="617" y="1432"/>
                      <a:pt x="637" y="1134"/>
                      <a:pt x="697" y="836"/>
                    </a:cubicBezTo>
                    <a:lnTo>
                      <a:pt x="657" y="836"/>
                    </a:lnTo>
                    <a:cubicBezTo>
                      <a:pt x="657" y="677"/>
                      <a:pt x="717" y="498"/>
                      <a:pt x="657" y="378"/>
                    </a:cubicBezTo>
                    <a:cubicBezTo>
                      <a:pt x="617" y="239"/>
                      <a:pt x="498" y="139"/>
                      <a:pt x="41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6" name="Google Shape;2707;p51">
                <a:extLst>
                  <a:ext uri="{FF2B5EF4-FFF2-40B4-BE49-F238E27FC236}">
                    <a16:creationId xmlns:a16="http://schemas.microsoft.com/office/drawing/2014/main" id="{D95CF799-C920-BE7D-6EE5-D756265151EF}"/>
                  </a:ext>
                </a:extLst>
              </p:cNvPr>
              <p:cNvSpPr/>
              <p:nvPr/>
            </p:nvSpPr>
            <p:spPr>
              <a:xfrm>
                <a:off x="5195494" y="4329689"/>
                <a:ext cx="120125" cy="354750"/>
              </a:xfrm>
              <a:custGeom>
                <a:avLst/>
                <a:gdLst/>
                <a:ahLst/>
                <a:cxnLst/>
                <a:rect l="l" t="t" r="r" b="b"/>
                <a:pathLst>
                  <a:path w="6983" h="20622" extrusionOk="0">
                    <a:moveTo>
                      <a:pt x="2129" y="10138"/>
                    </a:moveTo>
                    <a:cubicBezTo>
                      <a:pt x="2268" y="10198"/>
                      <a:pt x="2408" y="10277"/>
                      <a:pt x="2507" y="10377"/>
                    </a:cubicBezTo>
                    <a:cubicBezTo>
                      <a:pt x="2587" y="10456"/>
                      <a:pt x="2567" y="10576"/>
                      <a:pt x="2587" y="10675"/>
                    </a:cubicBezTo>
                    <a:lnTo>
                      <a:pt x="2885" y="13281"/>
                    </a:lnTo>
                    <a:cubicBezTo>
                      <a:pt x="2885" y="13361"/>
                      <a:pt x="2905" y="13440"/>
                      <a:pt x="2925" y="13579"/>
                    </a:cubicBezTo>
                    <a:cubicBezTo>
                      <a:pt x="2905" y="13679"/>
                      <a:pt x="2825" y="13778"/>
                      <a:pt x="2766" y="13878"/>
                    </a:cubicBezTo>
                    <a:cubicBezTo>
                      <a:pt x="2666" y="13818"/>
                      <a:pt x="2507" y="13758"/>
                      <a:pt x="2467" y="13659"/>
                    </a:cubicBezTo>
                    <a:cubicBezTo>
                      <a:pt x="2368" y="13480"/>
                      <a:pt x="2228" y="13261"/>
                      <a:pt x="2209" y="13062"/>
                    </a:cubicBezTo>
                    <a:cubicBezTo>
                      <a:pt x="2109" y="12187"/>
                      <a:pt x="2010" y="11292"/>
                      <a:pt x="1930" y="10436"/>
                    </a:cubicBezTo>
                    <a:cubicBezTo>
                      <a:pt x="1930" y="10337"/>
                      <a:pt x="2069" y="10237"/>
                      <a:pt x="2129" y="10138"/>
                    </a:cubicBezTo>
                    <a:close/>
                    <a:moveTo>
                      <a:pt x="2886" y="1"/>
                    </a:moveTo>
                    <a:cubicBezTo>
                      <a:pt x="2704" y="1"/>
                      <a:pt x="2509" y="55"/>
                      <a:pt x="2308" y="152"/>
                    </a:cubicBezTo>
                    <a:cubicBezTo>
                      <a:pt x="1890" y="391"/>
                      <a:pt x="1632" y="729"/>
                      <a:pt x="1473" y="1146"/>
                    </a:cubicBezTo>
                    <a:cubicBezTo>
                      <a:pt x="1095" y="2101"/>
                      <a:pt x="697" y="3016"/>
                      <a:pt x="299" y="3971"/>
                    </a:cubicBezTo>
                    <a:cubicBezTo>
                      <a:pt x="279" y="4409"/>
                      <a:pt x="219" y="4866"/>
                      <a:pt x="199" y="5284"/>
                    </a:cubicBezTo>
                    <a:cubicBezTo>
                      <a:pt x="120" y="6478"/>
                      <a:pt x="1" y="7651"/>
                      <a:pt x="1" y="8845"/>
                    </a:cubicBezTo>
                    <a:cubicBezTo>
                      <a:pt x="1" y="10436"/>
                      <a:pt x="100" y="12048"/>
                      <a:pt x="398" y="13619"/>
                    </a:cubicBezTo>
                    <a:cubicBezTo>
                      <a:pt x="597" y="14634"/>
                      <a:pt x="717" y="15668"/>
                      <a:pt x="1274" y="16563"/>
                    </a:cubicBezTo>
                    <a:cubicBezTo>
                      <a:pt x="1592" y="17100"/>
                      <a:pt x="2030" y="17538"/>
                      <a:pt x="2408" y="18015"/>
                    </a:cubicBezTo>
                    <a:cubicBezTo>
                      <a:pt x="2626" y="18214"/>
                      <a:pt x="2865" y="18433"/>
                      <a:pt x="3104" y="18612"/>
                    </a:cubicBezTo>
                    <a:cubicBezTo>
                      <a:pt x="3661" y="18990"/>
                      <a:pt x="4218" y="19309"/>
                      <a:pt x="4775" y="19706"/>
                    </a:cubicBezTo>
                    <a:cubicBezTo>
                      <a:pt x="5451" y="20164"/>
                      <a:pt x="6187" y="20442"/>
                      <a:pt x="6983" y="20621"/>
                    </a:cubicBezTo>
                    <a:cubicBezTo>
                      <a:pt x="6764" y="20104"/>
                      <a:pt x="6486" y="19607"/>
                      <a:pt x="6287" y="19070"/>
                    </a:cubicBezTo>
                    <a:cubicBezTo>
                      <a:pt x="5690" y="17260"/>
                      <a:pt x="5073" y="15429"/>
                      <a:pt x="4894" y="13460"/>
                    </a:cubicBezTo>
                    <a:cubicBezTo>
                      <a:pt x="4715" y="11630"/>
                      <a:pt x="4556" y="9780"/>
                      <a:pt x="4456" y="7910"/>
                    </a:cubicBezTo>
                    <a:cubicBezTo>
                      <a:pt x="4397" y="7015"/>
                      <a:pt x="4516" y="6100"/>
                      <a:pt x="4576" y="5205"/>
                    </a:cubicBezTo>
                    <a:cubicBezTo>
                      <a:pt x="4616" y="4568"/>
                      <a:pt x="4655" y="3912"/>
                      <a:pt x="4715" y="3275"/>
                    </a:cubicBezTo>
                    <a:cubicBezTo>
                      <a:pt x="4755" y="3036"/>
                      <a:pt x="4874" y="2817"/>
                      <a:pt x="4954" y="2599"/>
                    </a:cubicBezTo>
                    <a:cubicBezTo>
                      <a:pt x="4496" y="1843"/>
                      <a:pt x="4079" y="1087"/>
                      <a:pt x="3581" y="391"/>
                    </a:cubicBezTo>
                    <a:cubicBezTo>
                      <a:pt x="3392" y="118"/>
                      <a:pt x="3153" y="1"/>
                      <a:pt x="288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7" name="Google Shape;2708;p51">
                <a:extLst>
                  <a:ext uri="{FF2B5EF4-FFF2-40B4-BE49-F238E27FC236}">
                    <a16:creationId xmlns:a16="http://schemas.microsoft.com/office/drawing/2014/main" id="{8B246428-DACC-900D-0CBC-E641BF45D41D}"/>
                  </a:ext>
                </a:extLst>
              </p:cNvPr>
              <p:cNvSpPr/>
              <p:nvPr/>
            </p:nvSpPr>
            <p:spPr>
              <a:xfrm>
                <a:off x="5387807" y="4334987"/>
                <a:ext cx="133474" cy="350484"/>
              </a:xfrm>
              <a:custGeom>
                <a:avLst/>
                <a:gdLst/>
                <a:ahLst/>
                <a:cxnLst/>
                <a:rect l="l" t="t" r="r" b="b"/>
                <a:pathLst>
                  <a:path w="7759" h="20374" extrusionOk="0">
                    <a:moveTo>
                      <a:pt x="5630" y="7701"/>
                    </a:moveTo>
                    <a:cubicBezTo>
                      <a:pt x="5709" y="7861"/>
                      <a:pt x="5849" y="8000"/>
                      <a:pt x="5849" y="8159"/>
                    </a:cubicBezTo>
                    <a:cubicBezTo>
                      <a:pt x="5908" y="9651"/>
                      <a:pt x="5451" y="11043"/>
                      <a:pt x="4854" y="12416"/>
                    </a:cubicBezTo>
                    <a:cubicBezTo>
                      <a:pt x="4814" y="12555"/>
                      <a:pt x="4735" y="12675"/>
                      <a:pt x="4675" y="12814"/>
                    </a:cubicBezTo>
                    <a:cubicBezTo>
                      <a:pt x="4615" y="12754"/>
                      <a:pt x="4516" y="12714"/>
                      <a:pt x="4436" y="12655"/>
                    </a:cubicBezTo>
                    <a:cubicBezTo>
                      <a:pt x="4436" y="12456"/>
                      <a:pt x="4377" y="12237"/>
                      <a:pt x="4436" y="12058"/>
                    </a:cubicBezTo>
                    <a:cubicBezTo>
                      <a:pt x="4635" y="11222"/>
                      <a:pt x="4874" y="10387"/>
                      <a:pt x="5073" y="9551"/>
                    </a:cubicBezTo>
                    <a:cubicBezTo>
                      <a:pt x="5172" y="9074"/>
                      <a:pt x="5172" y="8577"/>
                      <a:pt x="5272" y="8099"/>
                    </a:cubicBezTo>
                    <a:cubicBezTo>
                      <a:pt x="5312" y="7960"/>
                      <a:pt x="5510" y="7841"/>
                      <a:pt x="5630" y="7701"/>
                    </a:cubicBezTo>
                    <a:close/>
                    <a:moveTo>
                      <a:pt x="6117" y="1"/>
                    </a:moveTo>
                    <a:cubicBezTo>
                      <a:pt x="5984" y="1"/>
                      <a:pt x="5846" y="52"/>
                      <a:pt x="5709" y="162"/>
                    </a:cubicBezTo>
                    <a:cubicBezTo>
                      <a:pt x="5033" y="699"/>
                      <a:pt x="4476" y="1356"/>
                      <a:pt x="3879" y="1992"/>
                    </a:cubicBezTo>
                    <a:cubicBezTo>
                      <a:pt x="3820" y="2052"/>
                      <a:pt x="3740" y="2151"/>
                      <a:pt x="3660" y="2231"/>
                    </a:cubicBezTo>
                    <a:cubicBezTo>
                      <a:pt x="3641" y="2291"/>
                      <a:pt x="3581" y="2330"/>
                      <a:pt x="3561" y="2390"/>
                    </a:cubicBezTo>
                    <a:cubicBezTo>
                      <a:pt x="3621" y="2907"/>
                      <a:pt x="3740" y="3425"/>
                      <a:pt x="3720" y="3922"/>
                    </a:cubicBezTo>
                    <a:cubicBezTo>
                      <a:pt x="3660" y="5016"/>
                      <a:pt x="3641" y="6150"/>
                      <a:pt x="3462" y="7244"/>
                    </a:cubicBezTo>
                    <a:cubicBezTo>
                      <a:pt x="3163" y="9193"/>
                      <a:pt x="2765" y="11163"/>
                      <a:pt x="2387" y="13132"/>
                    </a:cubicBezTo>
                    <a:cubicBezTo>
                      <a:pt x="2168" y="14226"/>
                      <a:pt x="1950" y="15320"/>
                      <a:pt x="1631" y="16395"/>
                    </a:cubicBezTo>
                    <a:cubicBezTo>
                      <a:pt x="1333" y="17389"/>
                      <a:pt x="935" y="18324"/>
                      <a:pt x="557" y="19299"/>
                    </a:cubicBezTo>
                    <a:cubicBezTo>
                      <a:pt x="398" y="19677"/>
                      <a:pt x="179" y="20015"/>
                      <a:pt x="0" y="20373"/>
                    </a:cubicBezTo>
                    <a:cubicBezTo>
                      <a:pt x="1174" y="19995"/>
                      <a:pt x="2168" y="19378"/>
                      <a:pt x="3024" y="18483"/>
                    </a:cubicBezTo>
                    <a:cubicBezTo>
                      <a:pt x="4078" y="17349"/>
                      <a:pt x="5351" y="16414"/>
                      <a:pt x="5948" y="14923"/>
                    </a:cubicBezTo>
                    <a:cubicBezTo>
                      <a:pt x="6326" y="13968"/>
                      <a:pt x="6724" y="13053"/>
                      <a:pt x="7002" y="12078"/>
                    </a:cubicBezTo>
                    <a:cubicBezTo>
                      <a:pt x="7201" y="11382"/>
                      <a:pt x="7301" y="10665"/>
                      <a:pt x="7400" y="9949"/>
                    </a:cubicBezTo>
                    <a:cubicBezTo>
                      <a:pt x="7540" y="8935"/>
                      <a:pt x="7719" y="7880"/>
                      <a:pt x="7738" y="6846"/>
                    </a:cubicBezTo>
                    <a:cubicBezTo>
                      <a:pt x="7758" y="5871"/>
                      <a:pt x="7619" y="4877"/>
                      <a:pt x="7619" y="3902"/>
                    </a:cubicBezTo>
                    <a:cubicBezTo>
                      <a:pt x="7619" y="2708"/>
                      <a:pt x="7301" y="1614"/>
                      <a:pt x="6803" y="580"/>
                    </a:cubicBezTo>
                    <a:cubicBezTo>
                      <a:pt x="6643" y="218"/>
                      <a:pt x="6392" y="1"/>
                      <a:pt x="611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8" name="Google Shape;2709;p51">
                <a:extLst>
                  <a:ext uri="{FF2B5EF4-FFF2-40B4-BE49-F238E27FC236}">
                    <a16:creationId xmlns:a16="http://schemas.microsoft.com/office/drawing/2014/main" id="{A3679BA6-A1BF-8188-0374-5DB996C6C784}"/>
                  </a:ext>
                </a:extLst>
              </p:cNvPr>
              <p:cNvSpPr/>
              <p:nvPr/>
            </p:nvSpPr>
            <p:spPr>
              <a:xfrm>
                <a:off x="5284804" y="4328915"/>
                <a:ext cx="83518" cy="360650"/>
              </a:xfrm>
              <a:custGeom>
                <a:avLst/>
                <a:gdLst/>
                <a:ahLst/>
                <a:cxnLst/>
                <a:rect l="l" t="t" r="r" b="b"/>
                <a:pathLst>
                  <a:path w="4855" h="20965" extrusionOk="0">
                    <a:moveTo>
                      <a:pt x="0" y="7856"/>
                    </a:moveTo>
                    <a:cubicBezTo>
                      <a:pt x="199" y="8015"/>
                      <a:pt x="259" y="8154"/>
                      <a:pt x="199" y="8313"/>
                    </a:cubicBezTo>
                    <a:cubicBezTo>
                      <a:pt x="259" y="8134"/>
                      <a:pt x="180" y="8015"/>
                      <a:pt x="0" y="7856"/>
                    </a:cubicBezTo>
                    <a:close/>
                    <a:moveTo>
                      <a:pt x="2225" y="5820"/>
                    </a:moveTo>
                    <a:cubicBezTo>
                      <a:pt x="2306" y="5820"/>
                      <a:pt x="2393" y="5847"/>
                      <a:pt x="2487" y="5886"/>
                    </a:cubicBezTo>
                    <a:cubicBezTo>
                      <a:pt x="2447" y="7119"/>
                      <a:pt x="2408" y="8333"/>
                      <a:pt x="2388" y="9586"/>
                    </a:cubicBezTo>
                    <a:cubicBezTo>
                      <a:pt x="2388" y="9725"/>
                      <a:pt x="2368" y="9904"/>
                      <a:pt x="2368" y="10044"/>
                    </a:cubicBezTo>
                    <a:cubicBezTo>
                      <a:pt x="2348" y="10143"/>
                      <a:pt x="2308" y="10282"/>
                      <a:pt x="2288" y="10382"/>
                    </a:cubicBezTo>
                    <a:lnTo>
                      <a:pt x="2288" y="10581"/>
                    </a:lnTo>
                    <a:cubicBezTo>
                      <a:pt x="2149" y="10621"/>
                      <a:pt x="1970" y="10641"/>
                      <a:pt x="1811" y="10700"/>
                    </a:cubicBezTo>
                    <a:cubicBezTo>
                      <a:pt x="1791" y="10103"/>
                      <a:pt x="1791" y="9507"/>
                      <a:pt x="1791" y="8910"/>
                    </a:cubicBezTo>
                    <a:cubicBezTo>
                      <a:pt x="1791" y="8552"/>
                      <a:pt x="1811" y="8214"/>
                      <a:pt x="1851" y="7856"/>
                    </a:cubicBezTo>
                    <a:lnTo>
                      <a:pt x="1851" y="7676"/>
                    </a:lnTo>
                    <a:cubicBezTo>
                      <a:pt x="1870" y="7139"/>
                      <a:pt x="1890" y="6582"/>
                      <a:pt x="1910" y="6065"/>
                    </a:cubicBezTo>
                    <a:cubicBezTo>
                      <a:pt x="1995" y="5884"/>
                      <a:pt x="2101" y="5820"/>
                      <a:pt x="2225" y="5820"/>
                    </a:cubicBezTo>
                    <a:close/>
                    <a:moveTo>
                      <a:pt x="3321" y="0"/>
                    </a:moveTo>
                    <a:cubicBezTo>
                      <a:pt x="3188" y="0"/>
                      <a:pt x="3039" y="61"/>
                      <a:pt x="2865" y="177"/>
                    </a:cubicBezTo>
                    <a:cubicBezTo>
                      <a:pt x="1811" y="833"/>
                      <a:pt x="1015" y="1748"/>
                      <a:pt x="279" y="2683"/>
                    </a:cubicBezTo>
                    <a:lnTo>
                      <a:pt x="279" y="2823"/>
                    </a:lnTo>
                    <a:cubicBezTo>
                      <a:pt x="279" y="2882"/>
                      <a:pt x="279" y="2982"/>
                      <a:pt x="299" y="3061"/>
                    </a:cubicBezTo>
                    <a:cubicBezTo>
                      <a:pt x="259" y="3957"/>
                      <a:pt x="180" y="4852"/>
                      <a:pt x="120" y="5747"/>
                    </a:cubicBezTo>
                    <a:cubicBezTo>
                      <a:pt x="100" y="5826"/>
                      <a:pt x="100" y="5926"/>
                      <a:pt x="80" y="6006"/>
                    </a:cubicBezTo>
                    <a:lnTo>
                      <a:pt x="0" y="7856"/>
                    </a:lnTo>
                    <a:cubicBezTo>
                      <a:pt x="20" y="8114"/>
                      <a:pt x="20" y="8353"/>
                      <a:pt x="60" y="8611"/>
                    </a:cubicBezTo>
                    <a:lnTo>
                      <a:pt x="60" y="9188"/>
                    </a:lnTo>
                    <a:lnTo>
                      <a:pt x="60" y="9347"/>
                    </a:lnTo>
                    <a:cubicBezTo>
                      <a:pt x="100" y="9944"/>
                      <a:pt x="160" y="10541"/>
                      <a:pt x="219" y="11138"/>
                    </a:cubicBezTo>
                    <a:lnTo>
                      <a:pt x="219" y="11476"/>
                    </a:lnTo>
                    <a:cubicBezTo>
                      <a:pt x="299" y="12192"/>
                      <a:pt x="378" y="12928"/>
                      <a:pt x="478" y="13664"/>
                    </a:cubicBezTo>
                    <a:cubicBezTo>
                      <a:pt x="518" y="14022"/>
                      <a:pt x="597" y="14420"/>
                      <a:pt x="657" y="14798"/>
                    </a:cubicBezTo>
                    <a:cubicBezTo>
                      <a:pt x="677" y="14818"/>
                      <a:pt x="697" y="14878"/>
                      <a:pt x="717" y="14898"/>
                    </a:cubicBezTo>
                    <a:cubicBezTo>
                      <a:pt x="955" y="15793"/>
                      <a:pt x="1154" y="16668"/>
                      <a:pt x="1373" y="17563"/>
                    </a:cubicBezTo>
                    <a:cubicBezTo>
                      <a:pt x="1771" y="17742"/>
                      <a:pt x="1890" y="18160"/>
                      <a:pt x="1652" y="18458"/>
                    </a:cubicBezTo>
                    <a:cubicBezTo>
                      <a:pt x="1791" y="18836"/>
                      <a:pt x="1950" y="19234"/>
                      <a:pt x="2089" y="19592"/>
                    </a:cubicBezTo>
                    <a:cubicBezTo>
                      <a:pt x="2109" y="19672"/>
                      <a:pt x="2169" y="19771"/>
                      <a:pt x="2189" y="19851"/>
                    </a:cubicBezTo>
                    <a:cubicBezTo>
                      <a:pt x="2348" y="20229"/>
                      <a:pt x="2507" y="20587"/>
                      <a:pt x="2666" y="20945"/>
                    </a:cubicBezTo>
                    <a:cubicBezTo>
                      <a:pt x="2905" y="20945"/>
                      <a:pt x="3183" y="20965"/>
                      <a:pt x="3442" y="20965"/>
                    </a:cubicBezTo>
                    <a:cubicBezTo>
                      <a:pt x="3462" y="20647"/>
                      <a:pt x="3442" y="20328"/>
                      <a:pt x="3482" y="19990"/>
                    </a:cubicBezTo>
                    <a:cubicBezTo>
                      <a:pt x="3561" y="19194"/>
                      <a:pt x="3681" y="18399"/>
                      <a:pt x="3760" y="17643"/>
                    </a:cubicBezTo>
                    <a:cubicBezTo>
                      <a:pt x="3880" y="16449"/>
                      <a:pt x="3999" y="15256"/>
                      <a:pt x="4098" y="14062"/>
                    </a:cubicBezTo>
                    <a:cubicBezTo>
                      <a:pt x="4138" y="12888"/>
                      <a:pt x="4178" y="11715"/>
                      <a:pt x="4277" y="10541"/>
                    </a:cubicBezTo>
                    <a:cubicBezTo>
                      <a:pt x="4297" y="10422"/>
                      <a:pt x="4337" y="10322"/>
                      <a:pt x="4357" y="10203"/>
                    </a:cubicBezTo>
                    <a:cubicBezTo>
                      <a:pt x="4377" y="9725"/>
                      <a:pt x="4397" y="9288"/>
                      <a:pt x="4397" y="8810"/>
                    </a:cubicBezTo>
                    <a:cubicBezTo>
                      <a:pt x="4397" y="8711"/>
                      <a:pt x="4437" y="8592"/>
                      <a:pt x="4437" y="8492"/>
                    </a:cubicBezTo>
                    <a:cubicBezTo>
                      <a:pt x="4476" y="7856"/>
                      <a:pt x="4556" y="7259"/>
                      <a:pt x="4576" y="6642"/>
                    </a:cubicBezTo>
                    <a:cubicBezTo>
                      <a:pt x="4596" y="5906"/>
                      <a:pt x="4576" y="5150"/>
                      <a:pt x="4576" y="4434"/>
                    </a:cubicBezTo>
                    <a:cubicBezTo>
                      <a:pt x="4576" y="4354"/>
                      <a:pt x="4596" y="4255"/>
                      <a:pt x="4596" y="4175"/>
                    </a:cubicBezTo>
                    <a:cubicBezTo>
                      <a:pt x="4635" y="3758"/>
                      <a:pt x="4635" y="3320"/>
                      <a:pt x="4655" y="2882"/>
                    </a:cubicBezTo>
                    <a:cubicBezTo>
                      <a:pt x="4735" y="2783"/>
                      <a:pt x="4775" y="2683"/>
                      <a:pt x="4854" y="2624"/>
                    </a:cubicBezTo>
                    <a:cubicBezTo>
                      <a:pt x="4854" y="2584"/>
                      <a:pt x="4854" y="2564"/>
                      <a:pt x="4834" y="2564"/>
                    </a:cubicBezTo>
                    <a:cubicBezTo>
                      <a:pt x="4476" y="1848"/>
                      <a:pt x="4178" y="1072"/>
                      <a:pt x="3800" y="376"/>
                    </a:cubicBezTo>
                    <a:cubicBezTo>
                      <a:pt x="3661" y="120"/>
                      <a:pt x="3508" y="0"/>
                      <a:pt x="33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9" name="Google Shape;2710;p51">
                <a:extLst>
                  <a:ext uri="{FF2B5EF4-FFF2-40B4-BE49-F238E27FC236}">
                    <a16:creationId xmlns:a16="http://schemas.microsoft.com/office/drawing/2014/main" id="{5CBC463E-6107-6FED-CCD4-6CC25B53BCCC}"/>
                  </a:ext>
                </a:extLst>
              </p:cNvPr>
              <p:cNvSpPr/>
              <p:nvPr/>
            </p:nvSpPr>
            <p:spPr>
              <a:xfrm>
                <a:off x="5350841" y="4328846"/>
                <a:ext cx="94132" cy="362784"/>
              </a:xfrm>
              <a:custGeom>
                <a:avLst/>
                <a:gdLst/>
                <a:ahLst/>
                <a:cxnLst/>
                <a:rect l="l" t="t" r="r" b="b"/>
                <a:pathLst>
                  <a:path w="5472" h="21089" extrusionOk="0">
                    <a:moveTo>
                      <a:pt x="4397" y="2508"/>
                    </a:moveTo>
                    <a:lnTo>
                      <a:pt x="4437" y="2568"/>
                    </a:lnTo>
                    <a:cubicBezTo>
                      <a:pt x="4417" y="2568"/>
                      <a:pt x="4417" y="2588"/>
                      <a:pt x="4397" y="2588"/>
                    </a:cubicBezTo>
                    <a:lnTo>
                      <a:pt x="4377" y="2568"/>
                    </a:lnTo>
                    <a:cubicBezTo>
                      <a:pt x="4377" y="2548"/>
                      <a:pt x="4397" y="2548"/>
                      <a:pt x="4397" y="2508"/>
                    </a:cubicBezTo>
                    <a:close/>
                    <a:moveTo>
                      <a:pt x="2845" y="11480"/>
                    </a:moveTo>
                    <a:cubicBezTo>
                      <a:pt x="2925" y="11599"/>
                      <a:pt x="3044" y="11699"/>
                      <a:pt x="3104" y="11838"/>
                    </a:cubicBezTo>
                    <a:cubicBezTo>
                      <a:pt x="3144" y="11977"/>
                      <a:pt x="3104" y="12136"/>
                      <a:pt x="3104" y="12296"/>
                    </a:cubicBezTo>
                    <a:lnTo>
                      <a:pt x="3124" y="12296"/>
                    </a:lnTo>
                    <a:cubicBezTo>
                      <a:pt x="3084" y="12594"/>
                      <a:pt x="3044" y="12892"/>
                      <a:pt x="2985" y="13151"/>
                    </a:cubicBezTo>
                    <a:cubicBezTo>
                      <a:pt x="2945" y="13290"/>
                      <a:pt x="2786" y="13330"/>
                      <a:pt x="2686" y="13429"/>
                    </a:cubicBezTo>
                    <a:cubicBezTo>
                      <a:pt x="2587" y="13330"/>
                      <a:pt x="2428" y="13211"/>
                      <a:pt x="2428" y="13111"/>
                    </a:cubicBezTo>
                    <a:cubicBezTo>
                      <a:pt x="2428" y="12674"/>
                      <a:pt x="2428" y="12196"/>
                      <a:pt x="2507" y="11739"/>
                    </a:cubicBezTo>
                    <a:cubicBezTo>
                      <a:pt x="2527" y="11639"/>
                      <a:pt x="2726" y="11579"/>
                      <a:pt x="2845" y="11480"/>
                    </a:cubicBezTo>
                    <a:close/>
                    <a:moveTo>
                      <a:pt x="3688" y="1"/>
                    </a:moveTo>
                    <a:cubicBezTo>
                      <a:pt x="3434" y="1"/>
                      <a:pt x="3164" y="136"/>
                      <a:pt x="2905" y="420"/>
                    </a:cubicBezTo>
                    <a:cubicBezTo>
                      <a:pt x="2328" y="1016"/>
                      <a:pt x="1891" y="1772"/>
                      <a:pt x="1393" y="2449"/>
                    </a:cubicBezTo>
                    <a:lnTo>
                      <a:pt x="1353" y="2469"/>
                    </a:lnTo>
                    <a:lnTo>
                      <a:pt x="1353" y="2488"/>
                    </a:lnTo>
                    <a:cubicBezTo>
                      <a:pt x="1353" y="3941"/>
                      <a:pt x="1353" y="5353"/>
                      <a:pt x="1334" y="6785"/>
                    </a:cubicBezTo>
                    <a:cubicBezTo>
                      <a:pt x="1314" y="7621"/>
                      <a:pt x="1294" y="8436"/>
                      <a:pt x="1214" y="9232"/>
                    </a:cubicBezTo>
                    <a:cubicBezTo>
                      <a:pt x="1115" y="10505"/>
                      <a:pt x="1015" y="11798"/>
                      <a:pt x="916" y="13052"/>
                    </a:cubicBezTo>
                    <a:cubicBezTo>
                      <a:pt x="836" y="14106"/>
                      <a:pt x="757" y="15120"/>
                      <a:pt x="657" y="16175"/>
                    </a:cubicBezTo>
                    <a:cubicBezTo>
                      <a:pt x="518" y="17567"/>
                      <a:pt x="339" y="18920"/>
                      <a:pt x="160" y="20312"/>
                    </a:cubicBezTo>
                    <a:cubicBezTo>
                      <a:pt x="140" y="20491"/>
                      <a:pt x="60" y="20651"/>
                      <a:pt x="1" y="20810"/>
                    </a:cubicBezTo>
                    <a:cubicBezTo>
                      <a:pt x="100" y="20869"/>
                      <a:pt x="200" y="20909"/>
                      <a:pt x="259" y="20949"/>
                    </a:cubicBezTo>
                    <a:cubicBezTo>
                      <a:pt x="438" y="20919"/>
                      <a:pt x="612" y="20869"/>
                      <a:pt x="779" y="20869"/>
                    </a:cubicBezTo>
                    <a:cubicBezTo>
                      <a:pt x="946" y="20869"/>
                      <a:pt x="1105" y="20919"/>
                      <a:pt x="1254" y="21088"/>
                    </a:cubicBezTo>
                    <a:cubicBezTo>
                      <a:pt x="1254" y="21088"/>
                      <a:pt x="1334" y="21048"/>
                      <a:pt x="1393" y="20989"/>
                    </a:cubicBezTo>
                    <a:cubicBezTo>
                      <a:pt x="1234" y="20770"/>
                      <a:pt x="1314" y="20611"/>
                      <a:pt x="1433" y="20392"/>
                    </a:cubicBezTo>
                    <a:cubicBezTo>
                      <a:pt x="2308" y="18940"/>
                      <a:pt x="2985" y="17309"/>
                      <a:pt x="3383" y="15598"/>
                    </a:cubicBezTo>
                    <a:cubicBezTo>
                      <a:pt x="3741" y="13927"/>
                      <a:pt x="4119" y="12296"/>
                      <a:pt x="4437" y="10625"/>
                    </a:cubicBezTo>
                    <a:cubicBezTo>
                      <a:pt x="4815" y="8655"/>
                      <a:pt x="5133" y="6666"/>
                      <a:pt x="5193" y="4657"/>
                    </a:cubicBezTo>
                    <a:lnTo>
                      <a:pt x="5193" y="3622"/>
                    </a:lnTo>
                    <a:lnTo>
                      <a:pt x="5193" y="3443"/>
                    </a:lnTo>
                    <a:cubicBezTo>
                      <a:pt x="5292" y="3185"/>
                      <a:pt x="5372" y="2906"/>
                      <a:pt x="5471" y="2668"/>
                    </a:cubicBezTo>
                    <a:cubicBezTo>
                      <a:pt x="5431" y="2588"/>
                      <a:pt x="5412" y="2548"/>
                      <a:pt x="5392" y="2469"/>
                    </a:cubicBezTo>
                    <a:cubicBezTo>
                      <a:pt x="5372" y="2389"/>
                      <a:pt x="5312" y="2290"/>
                      <a:pt x="5292" y="2210"/>
                    </a:cubicBezTo>
                    <a:cubicBezTo>
                      <a:pt x="5272" y="2150"/>
                      <a:pt x="5213" y="2051"/>
                      <a:pt x="5193" y="1971"/>
                    </a:cubicBezTo>
                    <a:lnTo>
                      <a:pt x="4735" y="1076"/>
                    </a:lnTo>
                    <a:cubicBezTo>
                      <a:pt x="4715" y="997"/>
                      <a:pt x="4695" y="917"/>
                      <a:pt x="4636" y="818"/>
                    </a:cubicBezTo>
                    <a:cubicBezTo>
                      <a:pt x="4400" y="287"/>
                      <a:pt x="4059" y="1"/>
                      <a:pt x="368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60" name="Google Shape;2735;p51">
              <a:extLst>
                <a:ext uri="{FF2B5EF4-FFF2-40B4-BE49-F238E27FC236}">
                  <a16:creationId xmlns:a16="http://schemas.microsoft.com/office/drawing/2014/main" id="{AF1C138A-DAD6-8C34-44B9-B7D4F1679C08}"/>
                </a:ext>
              </a:extLst>
            </p:cNvPr>
            <p:cNvGrpSpPr/>
            <p:nvPr/>
          </p:nvGrpSpPr>
          <p:grpSpPr>
            <a:xfrm flipH="1">
              <a:off x="4348689" y="5777825"/>
              <a:ext cx="548792" cy="1171663"/>
              <a:chOff x="4737875" y="2198125"/>
              <a:chExt cx="434675" cy="928025"/>
            </a:xfrm>
          </p:grpSpPr>
          <p:sp>
            <p:nvSpPr>
              <p:cNvPr id="2261" name="Google Shape;2736;p51">
                <a:extLst>
                  <a:ext uri="{FF2B5EF4-FFF2-40B4-BE49-F238E27FC236}">
                    <a16:creationId xmlns:a16="http://schemas.microsoft.com/office/drawing/2014/main" id="{FFB7C139-C168-89E5-A2DD-D906F3A57E9E}"/>
                  </a:ext>
                </a:extLst>
              </p:cNvPr>
              <p:cNvSpPr/>
              <p:nvPr/>
            </p:nvSpPr>
            <p:spPr>
              <a:xfrm>
                <a:off x="4737875" y="2198125"/>
                <a:ext cx="434675" cy="928025"/>
              </a:xfrm>
              <a:custGeom>
                <a:avLst/>
                <a:gdLst/>
                <a:ahLst/>
                <a:cxnLst/>
                <a:rect l="l" t="t" r="r" b="b"/>
                <a:pathLst>
                  <a:path w="17387" h="37121" extrusionOk="0">
                    <a:moveTo>
                      <a:pt x="5153" y="13647"/>
                    </a:moveTo>
                    <a:lnTo>
                      <a:pt x="5153" y="13647"/>
                    </a:lnTo>
                    <a:cubicBezTo>
                      <a:pt x="5591" y="14025"/>
                      <a:pt x="5969" y="14423"/>
                      <a:pt x="6168" y="14920"/>
                    </a:cubicBezTo>
                    <a:cubicBezTo>
                      <a:pt x="5849" y="14503"/>
                      <a:pt x="5491" y="14085"/>
                      <a:pt x="5153" y="13647"/>
                    </a:cubicBezTo>
                    <a:close/>
                    <a:moveTo>
                      <a:pt x="4437" y="1"/>
                    </a:moveTo>
                    <a:cubicBezTo>
                      <a:pt x="3621" y="1"/>
                      <a:pt x="2826" y="1015"/>
                      <a:pt x="2746" y="1692"/>
                    </a:cubicBezTo>
                    <a:lnTo>
                      <a:pt x="2726" y="1990"/>
                    </a:lnTo>
                    <a:cubicBezTo>
                      <a:pt x="2607" y="3064"/>
                      <a:pt x="2448" y="4158"/>
                      <a:pt x="2647" y="5272"/>
                    </a:cubicBezTo>
                    <a:cubicBezTo>
                      <a:pt x="2786" y="6048"/>
                      <a:pt x="2985" y="6804"/>
                      <a:pt x="3204" y="7560"/>
                    </a:cubicBezTo>
                    <a:cubicBezTo>
                      <a:pt x="3084" y="7461"/>
                      <a:pt x="2925" y="7361"/>
                      <a:pt x="2786" y="7282"/>
                    </a:cubicBezTo>
                    <a:cubicBezTo>
                      <a:pt x="2408" y="7043"/>
                      <a:pt x="1950" y="7003"/>
                      <a:pt x="1731" y="7003"/>
                    </a:cubicBezTo>
                    <a:cubicBezTo>
                      <a:pt x="1194" y="7003"/>
                      <a:pt x="737" y="7182"/>
                      <a:pt x="498" y="7540"/>
                    </a:cubicBezTo>
                    <a:cubicBezTo>
                      <a:pt x="120" y="8057"/>
                      <a:pt x="1" y="8893"/>
                      <a:pt x="240" y="9529"/>
                    </a:cubicBezTo>
                    <a:cubicBezTo>
                      <a:pt x="498" y="10166"/>
                      <a:pt x="995" y="10643"/>
                      <a:pt x="1393" y="10942"/>
                    </a:cubicBezTo>
                    <a:cubicBezTo>
                      <a:pt x="1751" y="11240"/>
                      <a:pt x="2149" y="11479"/>
                      <a:pt x="2527" y="11757"/>
                    </a:cubicBezTo>
                    <a:cubicBezTo>
                      <a:pt x="2109" y="11777"/>
                      <a:pt x="1692" y="11956"/>
                      <a:pt x="1393" y="12275"/>
                    </a:cubicBezTo>
                    <a:cubicBezTo>
                      <a:pt x="797" y="12951"/>
                      <a:pt x="916" y="14125"/>
                      <a:pt x="1194" y="14721"/>
                    </a:cubicBezTo>
                    <a:cubicBezTo>
                      <a:pt x="1731" y="15835"/>
                      <a:pt x="2249" y="16711"/>
                      <a:pt x="2845" y="17407"/>
                    </a:cubicBezTo>
                    <a:cubicBezTo>
                      <a:pt x="3601" y="18302"/>
                      <a:pt x="4397" y="19197"/>
                      <a:pt x="5193" y="20033"/>
                    </a:cubicBezTo>
                    <a:cubicBezTo>
                      <a:pt x="5929" y="20888"/>
                      <a:pt x="6744" y="21764"/>
                      <a:pt x="7461" y="22619"/>
                    </a:cubicBezTo>
                    <a:cubicBezTo>
                      <a:pt x="8236" y="23554"/>
                      <a:pt x="9052" y="24509"/>
                      <a:pt x="9470" y="25543"/>
                    </a:cubicBezTo>
                    <a:cubicBezTo>
                      <a:pt x="9768" y="26239"/>
                      <a:pt x="10027" y="26975"/>
                      <a:pt x="10246" y="27751"/>
                    </a:cubicBezTo>
                    <a:cubicBezTo>
                      <a:pt x="10186" y="27672"/>
                      <a:pt x="10126" y="27632"/>
                      <a:pt x="10067" y="27552"/>
                    </a:cubicBezTo>
                    <a:cubicBezTo>
                      <a:pt x="9370" y="26836"/>
                      <a:pt x="8555" y="26279"/>
                      <a:pt x="7779" y="25782"/>
                    </a:cubicBezTo>
                    <a:cubicBezTo>
                      <a:pt x="7560" y="25643"/>
                      <a:pt x="7262" y="25563"/>
                      <a:pt x="6904" y="25563"/>
                    </a:cubicBezTo>
                    <a:cubicBezTo>
                      <a:pt x="6705" y="25563"/>
                      <a:pt x="6008" y="25603"/>
                      <a:pt x="5591" y="26080"/>
                    </a:cubicBezTo>
                    <a:cubicBezTo>
                      <a:pt x="5173" y="26578"/>
                      <a:pt x="5153" y="27274"/>
                      <a:pt x="5153" y="27771"/>
                    </a:cubicBezTo>
                    <a:cubicBezTo>
                      <a:pt x="5173" y="28249"/>
                      <a:pt x="5412" y="28587"/>
                      <a:pt x="5591" y="28825"/>
                    </a:cubicBezTo>
                    <a:cubicBezTo>
                      <a:pt x="5611" y="28845"/>
                      <a:pt x="5650" y="28865"/>
                      <a:pt x="5670" y="28925"/>
                    </a:cubicBezTo>
                    <a:cubicBezTo>
                      <a:pt x="7262" y="31113"/>
                      <a:pt x="8853" y="33321"/>
                      <a:pt x="10444" y="35509"/>
                    </a:cubicBezTo>
                    <a:lnTo>
                      <a:pt x="11340" y="36723"/>
                    </a:lnTo>
                    <a:cubicBezTo>
                      <a:pt x="11539" y="36981"/>
                      <a:pt x="11837" y="37121"/>
                      <a:pt x="12135" y="37121"/>
                    </a:cubicBezTo>
                    <a:lnTo>
                      <a:pt x="15398" y="37121"/>
                    </a:lnTo>
                    <a:cubicBezTo>
                      <a:pt x="15915" y="37121"/>
                      <a:pt x="16333" y="36723"/>
                      <a:pt x="16392" y="36226"/>
                    </a:cubicBezTo>
                    <a:cubicBezTo>
                      <a:pt x="16492" y="35390"/>
                      <a:pt x="16552" y="34515"/>
                      <a:pt x="16651" y="33659"/>
                    </a:cubicBezTo>
                    <a:cubicBezTo>
                      <a:pt x="16890" y="31650"/>
                      <a:pt x="17109" y="29561"/>
                      <a:pt x="17248" y="27493"/>
                    </a:cubicBezTo>
                    <a:cubicBezTo>
                      <a:pt x="17387" y="26040"/>
                      <a:pt x="17327" y="24568"/>
                      <a:pt x="17288" y="23156"/>
                    </a:cubicBezTo>
                    <a:lnTo>
                      <a:pt x="17248" y="22579"/>
                    </a:lnTo>
                    <a:cubicBezTo>
                      <a:pt x="17208" y="20888"/>
                      <a:pt x="16213" y="20470"/>
                      <a:pt x="15617" y="20391"/>
                    </a:cubicBezTo>
                    <a:cubicBezTo>
                      <a:pt x="15517" y="20371"/>
                      <a:pt x="15418" y="20371"/>
                      <a:pt x="15318" y="20371"/>
                    </a:cubicBezTo>
                    <a:cubicBezTo>
                      <a:pt x="14781" y="20371"/>
                      <a:pt x="13866" y="20590"/>
                      <a:pt x="13548" y="22082"/>
                    </a:cubicBezTo>
                    <a:cubicBezTo>
                      <a:pt x="13329" y="23096"/>
                      <a:pt x="13110" y="24190"/>
                      <a:pt x="12931" y="25364"/>
                    </a:cubicBezTo>
                    <a:cubicBezTo>
                      <a:pt x="12752" y="24708"/>
                      <a:pt x="12613" y="24111"/>
                      <a:pt x="12653" y="23614"/>
                    </a:cubicBezTo>
                    <a:cubicBezTo>
                      <a:pt x="12851" y="21863"/>
                      <a:pt x="13150" y="20073"/>
                      <a:pt x="13428" y="18322"/>
                    </a:cubicBezTo>
                    <a:cubicBezTo>
                      <a:pt x="13607" y="17208"/>
                      <a:pt x="13767" y="16054"/>
                      <a:pt x="13946" y="14940"/>
                    </a:cubicBezTo>
                    <a:cubicBezTo>
                      <a:pt x="14125" y="13647"/>
                      <a:pt x="14244" y="12255"/>
                      <a:pt x="14324" y="10842"/>
                    </a:cubicBezTo>
                    <a:cubicBezTo>
                      <a:pt x="14343" y="10246"/>
                      <a:pt x="13965" y="9828"/>
                      <a:pt x="13727" y="9549"/>
                    </a:cubicBezTo>
                    <a:cubicBezTo>
                      <a:pt x="13667" y="9470"/>
                      <a:pt x="13607" y="9390"/>
                      <a:pt x="13568" y="9350"/>
                    </a:cubicBezTo>
                    <a:cubicBezTo>
                      <a:pt x="13428" y="9132"/>
                      <a:pt x="13210" y="8972"/>
                      <a:pt x="12931" y="8933"/>
                    </a:cubicBezTo>
                    <a:cubicBezTo>
                      <a:pt x="12871" y="8933"/>
                      <a:pt x="12792" y="8893"/>
                      <a:pt x="12752" y="8893"/>
                    </a:cubicBezTo>
                    <a:cubicBezTo>
                      <a:pt x="12553" y="8893"/>
                      <a:pt x="12354" y="8972"/>
                      <a:pt x="12175" y="9072"/>
                    </a:cubicBezTo>
                    <a:cubicBezTo>
                      <a:pt x="12135" y="9092"/>
                      <a:pt x="12056" y="9152"/>
                      <a:pt x="11976" y="9191"/>
                    </a:cubicBezTo>
                    <a:cubicBezTo>
                      <a:pt x="11658" y="9370"/>
                      <a:pt x="11161" y="9649"/>
                      <a:pt x="10982" y="10226"/>
                    </a:cubicBezTo>
                    <a:cubicBezTo>
                      <a:pt x="10464" y="11917"/>
                      <a:pt x="9987" y="13448"/>
                      <a:pt x="9629" y="15040"/>
                    </a:cubicBezTo>
                    <a:cubicBezTo>
                      <a:pt x="9589" y="15000"/>
                      <a:pt x="9589" y="14940"/>
                      <a:pt x="9569" y="14901"/>
                    </a:cubicBezTo>
                    <a:cubicBezTo>
                      <a:pt x="9569" y="14861"/>
                      <a:pt x="9589" y="14821"/>
                      <a:pt x="9589" y="14801"/>
                    </a:cubicBezTo>
                    <a:cubicBezTo>
                      <a:pt x="9629" y="14741"/>
                      <a:pt x="9629" y="14702"/>
                      <a:pt x="9649" y="14642"/>
                    </a:cubicBezTo>
                    <a:cubicBezTo>
                      <a:pt x="9728" y="14304"/>
                      <a:pt x="9828" y="13926"/>
                      <a:pt x="9927" y="13568"/>
                    </a:cubicBezTo>
                    <a:cubicBezTo>
                      <a:pt x="10126" y="12852"/>
                      <a:pt x="10285" y="12076"/>
                      <a:pt x="10444" y="11320"/>
                    </a:cubicBezTo>
                    <a:cubicBezTo>
                      <a:pt x="10584" y="10544"/>
                      <a:pt x="10643" y="9768"/>
                      <a:pt x="10723" y="9052"/>
                    </a:cubicBezTo>
                    <a:cubicBezTo>
                      <a:pt x="10743" y="8774"/>
                      <a:pt x="10763" y="8535"/>
                      <a:pt x="10783" y="8256"/>
                    </a:cubicBezTo>
                    <a:cubicBezTo>
                      <a:pt x="10822" y="7978"/>
                      <a:pt x="10842" y="7679"/>
                      <a:pt x="10862" y="7401"/>
                    </a:cubicBezTo>
                    <a:cubicBezTo>
                      <a:pt x="10962" y="6406"/>
                      <a:pt x="11061" y="5392"/>
                      <a:pt x="11121" y="4357"/>
                    </a:cubicBezTo>
                    <a:cubicBezTo>
                      <a:pt x="11141" y="3761"/>
                      <a:pt x="10763" y="3323"/>
                      <a:pt x="10524" y="3064"/>
                    </a:cubicBezTo>
                    <a:cubicBezTo>
                      <a:pt x="10464" y="2985"/>
                      <a:pt x="10385" y="2905"/>
                      <a:pt x="10365" y="2865"/>
                    </a:cubicBezTo>
                    <a:cubicBezTo>
                      <a:pt x="10226" y="2627"/>
                      <a:pt x="9967" y="2487"/>
                      <a:pt x="9669" y="2428"/>
                    </a:cubicBezTo>
                    <a:lnTo>
                      <a:pt x="9549" y="2428"/>
                    </a:lnTo>
                    <a:cubicBezTo>
                      <a:pt x="9330" y="2428"/>
                      <a:pt x="9072" y="2507"/>
                      <a:pt x="8893" y="2666"/>
                    </a:cubicBezTo>
                    <a:cubicBezTo>
                      <a:pt x="8853" y="2686"/>
                      <a:pt x="8773" y="2766"/>
                      <a:pt x="8694" y="2806"/>
                    </a:cubicBezTo>
                    <a:cubicBezTo>
                      <a:pt x="8396" y="3005"/>
                      <a:pt x="7978" y="3303"/>
                      <a:pt x="7799" y="3820"/>
                    </a:cubicBezTo>
                    <a:cubicBezTo>
                      <a:pt x="7640" y="4318"/>
                      <a:pt x="7500" y="4855"/>
                      <a:pt x="7381" y="5352"/>
                    </a:cubicBezTo>
                    <a:cubicBezTo>
                      <a:pt x="7321" y="5054"/>
                      <a:pt x="7262" y="4755"/>
                      <a:pt x="7202" y="4457"/>
                    </a:cubicBezTo>
                    <a:cubicBezTo>
                      <a:pt x="6983" y="3383"/>
                      <a:pt x="6784" y="2408"/>
                      <a:pt x="6406" y="1473"/>
                    </a:cubicBezTo>
                    <a:cubicBezTo>
                      <a:pt x="6128" y="717"/>
                      <a:pt x="5372" y="200"/>
                      <a:pt x="4735" y="41"/>
                    </a:cubicBezTo>
                    <a:cubicBezTo>
                      <a:pt x="4676" y="21"/>
                      <a:pt x="4536" y="1"/>
                      <a:pt x="443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2" name="Google Shape;2737;p51">
                <a:extLst>
                  <a:ext uri="{FF2B5EF4-FFF2-40B4-BE49-F238E27FC236}">
                    <a16:creationId xmlns:a16="http://schemas.microsoft.com/office/drawing/2014/main" id="{8CBCE084-3878-9726-6B81-14EAF424F7D5}"/>
                  </a:ext>
                </a:extLst>
              </p:cNvPr>
              <p:cNvSpPr/>
              <p:nvPr/>
            </p:nvSpPr>
            <p:spPr>
              <a:xfrm>
                <a:off x="4763250" y="2222950"/>
                <a:ext cx="385450" cy="879325"/>
              </a:xfrm>
              <a:custGeom>
                <a:avLst/>
                <a:gdLst/>
                <a:ahLst/>
                <a:cxnLst/>
                <a:rect l="l" t="t" r="r" b="b"/>
                <a:pathLst>
                  <a:path w="15418" h="35173" extrusionOk="0">
                    <a:moveTo>
                      <a:pt x="3461" y="0"/>
                    </a:moveTo>
                    <a:cubicBezTo>
                      <a:pt x="3267" y="0"/>
                      <a:pt x="2784" y="511"/>
                      <a:pt x="2746" y="818"/>
                    </a:cubicBezTo>
                    <a:cubicBezTo>
                      <a:pt x="2606" y="1912"/>
                      <a:pt x="2427" y="3046"/>
                      <a:pt x="2606" y="4100"/>
                    </a:cubicBezTo>
                    <a:cubicBezTo>
                      <a:pt x="2885" y="5751"/>
                      <a:pt x="3462" y="7343"/>
                      <a:pt x="3899" y="8954"/>
                    </a:cubicBezTo>
                    <a:cubicBezTo>
                      <a:pt x="3899" y="9034"/>
                      <a:pt x="3939" y="9074"/>
                      <a:pt x="3899" y="9133"/>
                    </a:cubicBezTo>
                    <a:cubicBezTo>
                      <a:pt x="3860" y="9133"/>
                      <a:pt x="3800" y="9113"/>
                      <a:pt x="3760" y="9074"/>
                    </a:cubicBezTo>
                    <a:cubicBezTo>
                      <a:pt x="2905" y="8417"/>
                      <a:pt x="2069" y="7721"/>
                      <a:pt x="1174" y="7124"/>
                    </a:cubicBezTo>
                    <a:cubicBezTo>
                      <a:pt x="1058" y="7037"/>
                      <a:pt x="867" y="6997"/>
                      <a:pt x="686" y="6997"/>
                    </a:cubicBezTo>
                    <a:cubicBezTo>
                      <a:pt x="493" y="6997"/>
                      <a:pt x="311" y="7042"/>
                      <a:pt x="239" y="7124"/>
                    </a:cubicBezTo>
                    <a:cubicBezTo>
                      <a:pt x="80" y="7363"/>
                      <a:pt x="0" y="7860"/>
                      <a:pt x="120" y="8159"/>
                    </a:cubicBezTo>
                    <a:cubicBezTo>
                      <a:pt x="279" y="8536"/>
                      <a:pt x="617" y="8914"/>
                      <a:pt x="935" y="9153"/>
                    </a:cubicBezTo>
                    <a:cubicBezTo>
                      <a:pt x="1671" y="9710"/>
                      <a:pt x="2427" y="10168"/>
                      <a:pt x="3163" y="10705"/>
                    </a:cubicBezTo>
                    <a:cubicBezTo>
                      <a:pt x="4277" y="11500"/>
                      <a:pt x="5491" y="12217"/>
                      <a:pt x="6068" y="13510"/>
                    </a:cubicBezTo>
                    <a:cubicBezTo>
                      <a:pt x="6545" y="14584"/>
                      <a:pt x="6843" y="15718"/>
                      <a:pt x="7182" y="16812"/>
                    </a:cubicBezTo>
                    <a:cubicBezTo>
                      <a:pt x="7301" y="17190"/>
                      <a:pt x="7381" y="17588"/>
                      <a:pt x="7460" y="17966"/>
                    </a:cubicBezTo>
                    <a:cubicBezTo>
                      <a:pt x="7381" y="18005"/>
                      <a:pt x="7301" y="18025"/>
                      <a:pt x="7241" y="18085"/>
                    </a:cubicBezTo>
                    <a:cubicBezTo>
                      <a:pt x="6485" y="17130"/>
                      <a:pt x="5749" y="16195"/>
                      <a:pt x="4974" y="15240"/>
                    </a:cubicBezTo>
                    <a:cubicBezTo>
                      <a:pt x="4158" y="14226"/>
                      <a:pt x="3362" y="13211"/>
                      <a:pt x="2487" y="12237"/>
                    </a:cubicBezTo>
                    <a:cubicBezTo>
                      <a:pt x="2249" y="11985"/>
                      <a:pt x="1906" y="11752"/>
                      <a:pt x="1579" y="11752"/>
                    </a:cubicBezTo>
                    <a:cubicBezTo>
                      <a:pt x="1415" y="11752"/>
                      <a:pt x="1254" y="11811"/>
                      <a:pt x="1114" y="11958"/>
                    </a:cubicBezTo>
                    <a:cubicBezTo>
                      <a:pt x="896" y="12237"/>
                      <a:pt x="915" y="12933"/>
                      <a:pt x="1094" y="13311"/>
                    </a:cubicBezTo>
                    <a:cubicBezTo>
                      <a:pt x="1512" y="14186"/>
                      <a:pt x="2009" y="15041"/>
                      <a:pt x="2626" y="15797"/>
                    </a:cubicBezTo>
                    <a:cubicBezTo>
                      <a:pt x="4118" y="17588"/>
                      <a:pt x="5749" y="19259"/>
                      <a:pt x="7241" y="21009"/>
                    </a:cubicBezTo>
                    <a:cubicBezTo>
                      <a:pt x="8057" y="21984"/>
                      <a:pt x="8892" y="23038"/>
                      <a:pt x="9390" y="24172"/>
                    </a:cubicBezTo>
                    <a:cubicBezTo>
                      <a:pt x="10086" y="25823"/>
                      <a:pt x="10464" y="27554"/>
                      <a:pt x="10961" y="29265"/>
                    </a:cubicBezTo>
                    <a:cubicBezTo>
                      <a:pt x="11061" y="29643"/>
                      <a:pt x="11120" y="30021"/>
                      <a:pt x="11180" y="30399"/>
                    </a:cubicBezTo>
                    <a:cubicBezTo>
                      <a:pt x="10146" y="29404"/>
                      <a:pt x="9290" y="28270"/>
                      <a:pt x="8355" y="27275"/>
                    </a:cubicBezTo>
                    <a:cubicBezTo>
                      <a:pt x="7739" y="26659"/>
                      <a:pt x="6983" y="26142"/>
                      <a:pt x="6247" y="25664"/>
                    </a:cubicBezTo>
                    <a:cubicBezTo>
                      <a:pt x="6171" y="25611"/>
                      <a:pt x="6045" y="25587"/>
                      <a:pt x="5909" y="25587"/>
                    </a:cubicBezTo>
                    <a:cubicBezTo>
                      <a:pt x="5686" y="25587"/>
                      <a:pt x="5438" y="25652"/>
                      <a:pt x="5351" y="25764"/>
                    </a:cubicBezTo>
                    <a:cubicBezTo>
                      <a:pt x="5153" y="25982"/>
                      <a:pt x="5113" y="26420"/>
                      <a:pt x="5153" y="26758"/>
                    </a:cubicBezTo>
                    <a:cubicBezTo>
                      <a:pt x="5172" y="26957"/>
                      <a:pt x="5371" y="27176"/>
                      <a:pt x="5491" y="27355"/>
                    </a:cubicBezTo>
                    <a:cubicBezTo>
                      <a:pt x="7381" y="29961"/>
                      <a:pt x="9270" y="32547"/>
                      <a:pt x="11160" y="35173"/>
                    </a:cubicBezTo>
                    <a:lnTo>
                      <a:pt x="14423" y="35173"/>
                    </a:lnTo>
                    <a:cubicBezTo>
                      <a:pt x="14721" y="32249"/>
                      <a:pt x="15059" y="29364"/>
                      <a:pt x="15298" y="26460"/>
                    </a:cubicBezTo>
                    <a:cubicBezTo>
                      <a:pt x="15417" y="24868"/>
                      <a:pt x="15357" y="23257"/>
                      <a:pt x="15318" y="21666"/>
                    </a:cubicBezTo>
                    <a:cubicBezTo>
                      <a:pt x="15298" y="21148"/>
                      <a:pt x="15198" y="20512"/>
                      <a:pt x="14502" y="20412"/>
                    </a:cubicBezTo>
                    <a:cubicBezTo>
                      <a:pt x="14451" y="20405"/>
                      <a:pt x="14404" y="20401"/>
                      <a:pt x="14358" y="20401"/>
                    </a:cubicBezTo>
                    <a:cubicBezTo>
                      <a:pt x="13799" y="20401"/>
                      <a:pt x="13639" y="20943"/>
                      <a:pt x="13547" y="21347"/>
                    </a:cubicBezTo>
                    <a:cubicBezTo>
                      <a:pt x="13030" y="23754"/>
                      <a:pt x="12573" y="26142"/>
                      <a:pt x="12752" y="28628"/>
                    </a:cubicBezTo>
                    <a:cubicBezTo>
                      <a:pt x="12811" y="29324"/>
                      <a:pt x="12752" y="30041"/>
                      <a:pt x="12752" y="30757"/>
                    </a:cubicBezTo>
                    <a:cubicBezTo>
                      <a:pt x="12115" y="28946"/>
                      <a:pt x="11578" y="27116"/>
                      <a:pt x="11140" y="25266"/>
                    </a:cubicBezTo>
                    <a:cubicBezTo>
                      <a:pt x="10921" y="24371"/>
                      <a:pt x="10583" y="23436"/>
                      <a:pt x="10683" y="22561"/>
                    </a:cubicBezTo>
                    <a:cubicBezTo>
                      <a:pt x="11041" y="19657"/>
                      <a:pt x="11558" y="16772"/>
                      <a:pt x="11976" y="13848"/>
                    </a:cubicBezTo>
                    <a:cubicBezTo>
                      <a:pt x="12155" y="12515"/>
                      <a:pt x="12274" y="11202"/>
                      <a:pt x="12334" y="9849"/>
                    </a:cubicBezTo>
                    <a:cubicBezTo>
                      <a:pt x="12354" y="9551"/>
                      <a:pt x="11956" y="9253"/>
                      <a:pt x="11757" y="8954"/>
                    </a:cubicBezTo>
                    <a:cubicBezTo>
                      <a:pt x="11478" y="9153"/>
                      <a:pt x="11021" y="9312"/>
                      <a:pt x="10941" y="9571"/>
                    </a:cubicBezTo>
                    <a:cubicBezTo>
                      <a:pt x="10384" y="11321"/>
                      <a:pt x="9847" y="13052"/>
                      <a:pt x="9469" y="14842"/>
                    </a:cubicBezTo>
                    <a:cubicBezTo>
                      <a:pt x="9211" y="16096"/>
                      <a:pt x="9171" y="17389"/>
                      <a:pt x="9032" y="18761"/>
                    </a:cubicBezTo>
                    <a:cubicBezTo>
                      <a:pt x="8534" y="17130"/>
                      <a:pt x="8037" y="15618"/>
                      <a:pt x="7579" y="14106"/>
                    </a:cubicBezTo>
                    <a:cubicBezTo>
                      <a:pt x="7540" y="13908"/>
                      <a:pt x="7639" y="13649"/>
                      <a:pt x="7679" y="13430"/>
                    </a:cubicBezTo>
                    <a:cubicBezTo>
                      <a:pt x="7938" y="12336"/>
                      <a:pt x="8256" y="11242"/>
                      <a:pt x="8455" y="10148"/>
                    </a:cubicBezTo>
                    <a:cubicBezTo>
                      <a:pt x="8634" y="9173"/>
                      <a:pt x="8674" y="8159"/>
                      <a:pt x="8773" y="7164"/>
                    </a:cubicBezTo>
                    <a:cubicBezTo>
                      <a:pt x="8892" y="5871"/>
                      <a:pt x="9052" y="4598"/>
                      <a:pt x="9091" y="3305"/>
                    </a:cubicBezTo>
                    <a:cubicBezTo>
                      <a:pt x="9131" y="3046"/>
                      <a:pt x="8733" y="2748"/>
                      <a:pt x="8534" y="2449"/>
                    </a:cubicBezTo>
                    <a:cubicBezTo>
                      <a:pt x="8256" y="2668"/>
                      <a:pt x="7838" y="2847"/>
                      <a:pt x="7739" y="3146"/>
                    </a:cubicBezTo>
                    <a:cubicBezTo>
                      <a:pt x="7440" y="4061"/>
                      <a:pt x="7241" y="5035"/>
                      <a:pt x="7042" y="5970"/>
                    </a:cubicBezTo>
                    <a:cubicBezTo>
                      <a:pt x="6843" y="7025"/>
                      <a:pt x="6664" y="8059"/>
                      <a:pt x="6465" y="9113"/>
                    </a:cubicBezTo>
                    <a:cubicBezTo>
                      <a:pt x="6286" y="9014"/>
                      <a:pt x="6247" y="8934"/>
                      <a:pt x="6227" y="8835"/>
                    </a:cubicBezTo>
                    <a:cubicBezTo>
                      <a:pt x="5889" y="7084"/>
                      <a:pt x="5570" y="5374"/>
                      <a:pt x="5232" y="3663"/>
                    </a:cubicBezTo>
                    <a:cubicBezTo>
                      <a:pt x="5033" y="2688"/>
                      <a:pt x="4814" y="1753"/>
                      <a:pt x="4476" y="818"/>
                    </a:cubicBezTo>
                    <a:cubicBezTo>
                      <a:pt x="4357" y="460"/>
                      <a:pt x="3879" y="102"/>
                      <a:pt x="3482" y="2"/>
                    </a:cubicBezTo>
                    <a:cubicBezTo>
                      <a:pt x="3475" y="1"/>
                      <a:pt x="3468" y="0"/>
                      <a:pt x="346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63" name="Google Shape;2738;p51">
              <a:extLst>
                <a:ext uri="{FF2B5EF4-FFF2-40B4-BE49-F238E27FC236}">
                  <a16:creationId xmlns:a16="http://schemas.microsoft.com/office/drawing/2014/main" id="{E5B15AA1-5D99-B544-B4AB-BED8F2980677}"/>
                </a:ext>
              </a:extLst>
            </p:cNvPr>
            <p:cNvGrpSpPr/>
            <p:nvPr/>
          </p:nvGrpSpPr>
          <p:grpSpPr>
            <a:xfrm>
              <a:off x="6852665" y="5714414"/>
              <a:ext cx="352909" cy="1235073"/>
              <a:chOff x="4586994" y="4171810"/>
              <a:chExt cx="264682" cy="926305"/>
            </a:xfrm>
          </p:grpSpPr>
          <p:sp>
            <p:nvSpPr>
              <p:cNvPr id="2264" name="Google Shape;2739;p51">
                <a:extLst>
                  <a:ext uri="{FF2B5EF4-FFF2-40B4-BE49-F238E27FC236}">
                    <a16:creationId xmlns:a16="http://schemas.microsoft.com/office/drawing/2014/main" id="{FCAB761E-26A9-3211-96D3-B7AADB6C82D4}"/>
                  </a:ext>
                </a:extLst>
              </p:cNvPr>
              <p:cNvSpPr/>
              <p:nvPr/>
            </p:nvSpPr>
            <p:spPr>
              <a:xfrm>
                <a:off x="4586994" y="4171810"/>
                <a:ext cx="264682" cy="926305"/>
              </a:xfrm>
              <a:custGeom>
                <a:avLst/>
                <a:gdLst/>
                <a:ahLst/>
                <a:cxnLst/>
                <a:rect l="l" t="t" r="r" b="b"/>
                <a:pathLst>
                  <a:path w="11181" h="39130" extrusionOk="0">
                    <a:moveTo>
                      <a:pt x="7222" y="0"/>
                    </a:moveTo>
                    <a:cubicBezTo>
                      <a:pt x="6685" y="0"/>
                      <a:pt x="6287" y="338"/>
                      <a:pt x="5929" y="677"/>
                    </a:cubicBezTo>
                    <a:lnTo>
                      <a:pt x="5790" y="816"/>
                    </a:lnTo>
                    <a:cubicBezTo>
                      <a:pt x="5491" y="1075"/>
                      <a:pt x="5392" y="1393"/>
                      <a:pt x="5332" y="1572"/>
                    </a:cubicBezTo>
                    <a:cubicBezTo>
                      <a:pt x="5332" y="1572"/>
                      <a:pt x="5312" y="1592"/>
                      <a:pt x="5312" y="1612"/>
                    </a:cubicBezTo>
                    <a:cubicBezTo>
                      <a:pt x="4735" y="3163"/>
                      <a:pt x="4496" y="4735"/>
                      <a:pt x="4596" y="6286"/>
                    </a:cubicBezTo>
                    <a:cubicBezTo>
                      <a:pt x="4596" y="6386"/>
                      <a:pt x="4616" y="6505"/>
                      <a:pt x="4616" y="6644"/>
                    </a:cubicBezTo>
                    <a:cubicBezTo>
                      <a:pt x="4417" y="6505"/>
                      <a:pt x="4158" y="6465"/>
                      <a:pt x="3939" y="6465"/>
                    </a:cubicBezTo>
                    <a:cubicBezTo>
                      <a:pt x="3562" y="6465"/>
                      <a:pt x="3223" y="6605"/>
                      <a:pt x="2945" y="6883"/>
                    </a:cubicBezTo>
                    <a:cubicBezTo>
                      <a:pt x="2448" y="7361"/>
                      <a:pt x="2149" y="8335"/>
                      <a:pt x="2507" y="8992"/>
                    </a:cubicBezTo>
                    <a:cubicBezTo>
                      <a:pt x="2905" y="9748"/>
                      <a:pt x="3343" y="10484"/>
                      <a:pt x="3800" y="11180"/>
                    </a:cubicBezTo>
                    <a:cubicBezTo>
                      <a:pt x="3522" y="11041"/>
                      <a:pt x="3203" y="10941"/>
                      <a:pt x="2865" y="10941"/>
                    </a:cubicBezTo>
                    <a:cubicBezTo>
                      <a:pt x="2746" y="10941"/>
                      <a:pt x="2646" y="10941"/>
                      <a:pt x="2547" y="10961"/>
                    </a:cubicBezTo>
                    <a:cubicBezTo>
                      <a:pt x="1751" y="11140"/>
                      <a:pt x="1334" y="12055"/>
                      <a:pt x="1334" y="12652"/>
                    </a:cubicBezTo>
                    <a:cubicBezTo>
                      <a:pt x="1334" y="13408"/>
                      <a:pt x="1453" y="14025"/>
                      <a:pt x="1712" y="14522"/>
                    </a:cubicBezTo>
                    <a:cubicBezTo>
                      <a:pt x="2229" y="15596"/>
                      <a:pt x="2825" y="16651"/>
                      <a:pt x="3363" y="17705"/>
                    </a:cubicBezTo>
                    <a:cubicBezTo>
                      <a:pt x="3681" y="18242"/>
                      <a:pt x="3959" y="18779"/>
                      <a:pt x="4238" y="19316"/>
                    </a:cubicBezTo>
                    <a:cubicBezTo>
                      <a:pt x="3900" y="18898"/>
                      <a:pt x="3422" y="18640"/>
                      <a:pt x="2925" y="18640"/>
                    </a:cubicBezTo>
                    <a:cubicBezTo>
                      <a:pt x="2686" y="18640"/>
                      <a:pt x="2428" y="18699"/>
                      <a:pt x="2209" y="18819"/>
                    </a:cubicBezTo>
                    <a:cubicBezTo>
                      <a:pt x="1513" y="19177"/>
                      <a:pt x="1135" y="20132"/>
                      <a:pt x="1194" y="20828"/>
                    </a:cubicBezTo>
                    <a:cubicBezTo>
                      <a:pt x="1413" y="23394"/>
                      <a:pt x="2308" y="25781"/>
                      <a:pt x="3144" y="27771"/>
                    </a:cubicBezTo>
                    <a:cubicBezTo>
                      <a:pt x="3303" y="28129"/>
                      <a:pt x="3502" y="28467"/>
                      <a:pt x="3681" y="28785"/>
                    </a:cubicBezTo>
                    <a:cubicBezTo>
                      <a:pt x="4039" y="29461"/>
                      <a:pt x="4377" y="30058"/>
                      <a:pt x="4337" y="30735"/>
                    </a:cubicBezTo>
                    <a:cubicBezTo>
                      <a:pt x="4238" y="30556"/>
                      <a:pt x="4138" y="30357"/>
                      <a:pt x="4039" y="30158"/>
                    </a:cubicBezTo>
                    <a:cubicBezTo>
                      <a:pt x="3741" y="29581"/>
                      <a:pt x="3382" y="29044"/>
                      <a:pt x="2945" y="28566"/>
                    </a:cubicBezTo>
                    <a:cubicBezTo>
                      <a:pt x="2547" y="28089"/>
                      <a:pt x="1910" y="28069"/>
                      <a:pt x="1712" y="28069"/>
                    </a:cubicBezTo>
                    <a:cubicBezTo>
                      <a:pt x="1453" y="28069"/>
                      <a:pt x="1234" y="28129"/>
                      <a:pt x="1035" y="28228"/>
                    </a:cubicBezTo>
                    <a:cubicBezTo>
                      <a:pt x="458" y="28487"/>
                      <a:pt x="140" y="29143"/>
                      <a:pt x="60" y="29640"/>
                    </a:cubicBezTo>
                    <a:cubicBezTo>
                      <a:pt x="1" y="30138"/>
                      <a:pt x="41" y="30675"/>
                      <a:pt x="239" y="31152"/>
                    </a:cubicBezTo>
                    <a:lnTo>
                      <a:pt x="418" y="31590"/>
                    </a:lnTo>
                    <a:cubicBezTo>
                      <a:pt x="995" y="33002"/>
                      <a:pt x="1552" y="34435"/>
                      <a:pt x="2229" y="35867"/>
                    </a:cubicBezTo>
                    <a:cubicBezTo>
                      <a:pt x="2547" y="36563"/>
                      <a:pt x="2945" y="37200"/>
                      <a:pt x="3343" y="37816"/>
                    </a:cubicBezTo>
                    <a:cubicBezTo>
                      <a:pt x="3522" y="38075"/>
                      <a:pt x="3701" y="38353"/>
                      <a:pt x="3840" y="38612"/>
                    </a:cubicBezTo>
                    <a:cubicBezTo>
                      <a:pt x="4019" y="38950"/>
                      <a:pt x="4337" y="39109"/>
                      <a:pt x="4695" y="39109"/>
                    </a:cubicBezTo>
                    <a:lnTo>
                      <a:pt x="4695" y="39129"/>
                    </a:lnTo>
                    <a:lnTo>
                      <a:pt x="7620" y="39129"/>
                    </a:lnTo>
                    <a:cubicBezTo>
                      <a:pt x="8037" y="39129"/>
                      <a:pt x="8415" y="38871"/>
                      <a:pt x="8574" y="38473"/>
                    </a:cubicBezTo>
                    <a:cubicBezTo>
                      <a:pt x="8734" y="37976"/>
                      <a:pt x="8913" y="37438"/>
                      <a:pt x="9092" y="36941"/>
                    </a:cubicBezTo>
                    <a:cubicBezTo>
                      <a:pt x="9509" y="35748"/>
                      <a:pt x="9967" y="34514"/>
                      <a:pt x="10325" y="33241"/>
                    </a:cubicBezTo>
                    <a:cubicBezTo>
                      <a:pt x="10584" y="32366"/>
                      <a:pt x="10703" y="31471"/>
                      <a:pt x="10802" y="30635"/>
                    </a:cubicBezTo>
                    <a:cubicBezTo>
                      <a:pt x="10822" y="30416"/>
                      <a:pt x="10862" y="30217"/>
                      <a:pt x="10882" y="29979"/>
                    </a:cubicBezTo>
                    <a:cubicBezTo>
                      <a:pt x="10962" y="29362"/>
                      <a:pt x="10484" y="28626"/>
                      <a:pt x="9887" y="28447"/>
                    </a:cubicBezTo>
                    <a:cubicBezTo>
                      <a:pt x="9728" y="28387"/>
                      <a:pt x="9589" y="28367"/>
                      <a:pt x="9410" y="28367"/>
                    </a:cubicBezTo>
                    <a:cubicBezTo>
                      <a:pt x="9072" y="28367"/>
                      <a:pt x="8694" y="28467"/>
                      <a:pt x="8415" y="28646"/>
                    </a:cubicBezTo>
                    <a:cubicBezTo>
                      <a:pt x="8077" y="28865"/>
                      <a:pt x="7739" y="29263"/>
                      <a:pt x="7600" y="29680"/>
                    </a:cubicBezTo>
                    <a:cubicBezTo>
                      <a:pt x="7500" y="29959"/>
                      <a:pt x="7421" y="30217"/>
                      <a:pt x="7321" y="30456"/>
                    </a:cubicBezTo>
                    <a:lnTo>
                      <a:pt x="7321" y="29760"/>
                    </a:lnTo>
                    <a:cubicBezTo>
                      <a:pt x="7321" y="29601"/>
                      <a:pt x="7341" y="29461"/>
                      <a:pt x="7381" y="29422"/>
                    </a:cubicBezTo>
                    <a:cubicBezTo>
                      <a:pt x="7580" y="29024"/>
                      <a:pt x="7779" y="28606"/>
                      <a:pt x="7998" y="28208"/>
                    </a:cubicBezTo>
                    <a:cubicBezTo>
                      <a:pt x="8276" y="27651"/>
                      <a:pt x="8574" y="27074"/>
                      <a:pt x="8833" y="26517"/>
                    </a:cubicBezTo>
                    <a:cubicBezTo>
                      <a:pt x="9271" y="25582"/>
                      <a:pt x="9669" y="24667"/>
                      <a:pt x="10027" y="23752"/>
                    </a:cubicBezTo>
                    <a:cubicBezTo>
                      <a:pt x="10206" y="23354"/>
                      <a:pt x="10365" y="22976"/>
                      <a:pt x="10524" y="22579"/>
                    </a:cubicBezTo>
                    <a:cubicBezTo>
                      <a:pt x="10902" y="21723"/>
                      <a:pt x="10604" y="20888"/>
                      <a:pt x="9808" y="20410"/>
                    </a:cubicBezTo>
                    <a:cubicBezTo>
                      <a:pt x="9529" y="20231"/>
                      <a:pt x="9231" y="20172"/>
                      <a:pt x="8933" y="20172"/>
                    </a:cubicBezTo>
                    <a:cubicBezTo>
                      <a:pt x="8415" y="20172"/>
                      <a:pt x="7918" y="20450"/>
                      <a:pt x="7580" y="20908"/>
                    </a:cubicBezTo>
                    <a:cubicBezTo>
                      <a:pt x="7520" y="20967"/>
                      <a:pt x="7480" y="21007"/>
                      <a:pt x="7441" y="21067"/>
                    </a:cubicBezTo>
                    <a:cubicBezTo>
                      <a:pt x="7441" y="20808"/>
                      <a:pt x="7441" y="20550"/>
                      <a:pt x="7480" y="20291"/>
                    </a:cubicBezTo>
                    <a:cubicBezTo>
                      <a:pt x="7480" y="20271"/>
                      <a:pt x="7500" y="20172"/>
                      <a:pt x="7600" y="19993"/>
                    </a:cubicBezTo>
                    <a:cubicBezTo>
                      <a:pt x="7838" y="19595"/>
                      <a:pt x="8097" y="19177"/>
                      <a:pt x="8336" y="18779"/>
                    </a:cubicBezTo>
                    <a:cubicBezTo>
                      <a:pt x="8694" y="18202"/>
                      <a:pt x="9072" y="17605"/>
                      <a:pt x="9410" y="16989"/>
                    </a:cubicBezTo>
                    <a:cubicBezTo>
                      <a:pt x="9987" y="15974"/>
                      <a:pt x="10484" y="14999"/>
                      <a:pt x="10882" y="14045"/>
                    </a:cubicBezTo>
                    <a:cubicBezTo>
                      <a:pt x="11180" y="13328"/>
                      <a:pt x="10703" y="12612"/>
                      <a:pt x="10484" y="12254"/>
                    </a:cubicBezTo>
                    <a:cubicBezTo>
                      <a:pt x="10305" y="11956"/>
                      <a:pt x="9967" y="11777"/>
                      <a:pt x="9609" y="11777"/>
                    </a:cubicBezTo>
                    <a:cubicBezTo>
                      <a:pt x="9271" y="11777"/>
                      <a:pt x="8674" y="11956"/>
                      <a:pt x="8316" y="12274"/>
                    </a:cubicBezTo>
                    <a:cubicBezTo>
                      <a:pt x="8177" y="12433"/>
                      <a:pt x="8037" y="12553"/>
                      <a:pt x="7918" y="12712"/>
                    </a:cubicBezTo>
                    <a:cubicBezTo>
                      <a:pt x="8077" y="12433"/>
                      <a:pt x="8316" y="12135"/>
                      <a:pt x="8574" y="11836"/>
                    </a:cubicBezTo>
                    <a:cubicBezTo>
                      <a:pt x="8714" y="11657"/>
                      <a:pt x="8833" y="11518"/>
                      <a:pt x="8972" y="11359"/>
                    </a:cubicBezTo>
                    <a:cubicBezTo>
                      <a:pt x="9092" y="11220"/>
                      <a:pt x="9231" y="11041"/>
                      <a:pt x="9370" y="10902"/>
                    </a:cubicBezTo>
                    <a:cubicBezTo>
                      <a:pt x="9728" y="10464"/>
                      <a:pt x="10086" y="10026"/>
                      <a:pt x="10405" y="9529"/>
                    </a:cubicBezTo>
                    <a:cubicBezTo>
                      <a:pt x="10763" y="8952"/>
                      <a:pt x="10604" y="8176"/>
                      <a:pt x="10385" y="7679"/>
                    </a:cubicBezTo>
                    <a:cubicBezTo>
                      <a:pt x="10265" y="7381"/>
                      <a:pt x="9927" y="7042"/>
                      <a:pt x="9191" y="7042"/>
                    </a:cubicBezTo>
                    <a:cubicBezTo>
                      <a:pt x="8992" y="7042"/>
                      <a:pt x="8773" y="7062"/>
                      <a:pt x="8515" y="7142"/>
                    </a:cubicBezTo>
                    <a:cubicBezTo>
                      <a:pt x="8594" y="6664"/>
                      <a:pt x="8634" y="6187"/>
                      <a:pt x="8694" y="5729"/>
                    </a:cubicBezTo>
                    <a:cubicBezTo>
                      <a:pt x="8813" y="4476"/>
                      <a:pt x="8933" y="3163"/>
                      <a:pt x="8933" y="1830"/>
                    </a:cubicBezTo>
                    <a:cubicBezTo>
                      <a:pt x="8972" y="1035"/>
                      <a:pt x="8216" y="239"/>
                      <a:pt x="7580" y="40"/>
                    </a:cubicBezTo>
                    <a:cubicBezTo>
                      <a:pt x="7441" y="20"/>
                      <a:pt x="7341" y="0"/>
                      <a:pt x="7222" y="0"/>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5" name="Google Shape;2740;p51">
                <a:extLst>
                  <a:ext uri="{FF2B5EF4-FFF2-40B4-BE49-F238E27FC236}">
                    <a16:creationId xmlns:a16="http://schemas.microsoft.com/office/drawing/2014/main" id="{A760D633-BB52-B6A3-10BB-B10324AD7D18}"/>
                  </a:ext>
                </a:extLst>
              </p:cNvPr>
              <p:cNvSpPr/>
              <p:nvPr/>
            </p:nvSpPr>
            <p:spPr>
              <a:xfrm>
                <a:off x="4610548" y="4192287"/>
                <a:ext cx="215230" cy="881801"/>
              </a:xfrm>
              <a:custGeom>
                <a:avLst/>
                <a:gdLst/>
                <a:ahLst/>
                <a:cxnLst/>
                <a:rect l="l" t="t" r="r" b="b"/>
                <a:pathLst>
                  <a:path w="9092" h="37250" extrusionOk="0">
                    <a:moveTo>
                      <a:pt x="5590" y="35420"/>
                    </a:moveTo>
                    <a:lnTo>
                      <a:pt x="5590" y="35619"/>
                    </a:lnTo>
                    <a:lnTo>
                      <a:pt x="5531" y="35619"/>
                    </a:lnTo>
                    <a:lnTo>
                      <a:pt x="5531" y="35420"/>
                    </a:lnTo>
                    <a:close/>
                    <a:moveTo>
                      <a:pt x="6212" y="1"/>
                    </a:moveTo>
                    <a:cubicBezTo>
                      <a:pt x="6004" y="1"/>
                      <a:pt x="5666" y="367"/>
                      <a:pt x="5411" y="568"/>
                    </a:cubicBezTo>
                    <a:cubicBezTo>
                      <a:pt x="5312" y="647"/>
                      <a:pt x="5292" y="826"/>
                      <a:pt x="5232" y="965"/>
                    </a:cubicBezTo>
                    <a:cubicBezTo>
                      <a:pt x="4715" y="2338"/>
                      <a:pt x="4476" y="3750"/>
                      <a:pt x="4576" y="5222"/>
                    </a:cubicBezTo>
                    <a:cubicBezTo>
                      <a:pt x="4635" y="6396"/>
                      <a:pt x="4735" y="7590"/>
                      <a:pt x="4814" y="8763"/>
                    </a:cubicBezTo>
                    <a:cubicBezTo>
                      <a:pt x="4596" y="8624"/>
                      <a:pt x="4496" y="8465"/>
                      <a:pt x="4397" y="8286"/>
                    </a:cubicBezTo>
                    <a:cubicBezTo>
                      <a:pt x="4118" y="7809"/>
                      <a:pt x="3820" y="7331"/>
                      <a:pt x="3521" y="6893"/>
                    </a:cubicBezTo>
                    <a:cubicBezTo>
                      <a:pt x="3373" y="6678"/>
                      <a:pt x="3161" y="6498"/>
                      <a:pt x="2940" y="6498"/>
                    </a:cubicBezTo>
                    <a:cubicBezTo>
                      <a:pt x="2835" y="6498"/>
                      <a:pt x="2729" y="6539"/>
                      <a:pt x="2626" y="6635"/>
                    </a:cubicBezTo>
                    <a:cubicBezTo>
                      <a:pt x="2427" y="6854"/>
                      <a:pt x="2248" y="7351"/>
                      <a:pt x="2368" y="7570"/>
                    </a:cubicBezTo>
                    <a:cubicBezTo>
                      <a:pt x="2865" y="8485"/>
                      <a:pt x="3442" y="9380"/>
                      <a:pt x="4019" y="10275"/>
                    </a:cubicBezTo>
                    <a:cubicBezTo>
                      <a:pt x="4277" y="10693"/>
                      <a:pt x="4775" y="11071"/>
                      <a:pt x="4795" y="11469"/>
                    </a:cubicBezTo>
                    <a:cubicBezTo>
                      <a:pt x="4874" y="12742"/>
                      <a:pt x="4735" y="13995"/>
                      <a:pt x="4695" y="15388"/>
                    </a:cubicBezTo>
                    <a:cubicBezTo>
                      <a:pt x="4317" y="14552"/>
                      <a:pt x="4039" y="13836"/>
                      <a:pt x="3700" y="13140"/>
                    </a:cubicBezTo>
                    <a:cubicBezTo>
                      <a:pt x="3402" y="12503"/>
                      <a:pt x="3044" y="11887"/>
                      <a:pt x="2626" y="11349"/>
                    </a:cubicBezTo>
                    <a:cubicBezTo>
                      <a:pt x="2500" y="11169"/>
                      <a:pt x="2113" y="11006"/>
                      <a:pt x="1864" y="11006"/>
                    </a:cubicBezTo>
                    <a:cubicBezTo>
                      <a:pt x="1838" y="11006"/>
                      <a:pt x="1813" y="11007"/>
                      <a:pt x="1791" y="11011"/>
                    </a:cubicBezTo>
                    <a:cubicBezTo>
                      <a:pt x="1592" y="11071"/>
                      <a:pt x="1333" y="11489"/>
                      <a:pt x="1333" y="11747"/>
                    </a:cubicBezTo>
                    <a:cubicBezTo>
                      <a:pt x="1333" y="12205"/>
                      <a:pt x="1413" y="12742"/>
                      <a:pt x="1612" y="13160"/>
                    </a:cubicBezTo>
                    <a:cubicBezTo>
                      <a:pt x="2447" y="14851"/>
                      <a:pt x="3382" y="16482"/>
                      <a:pt x="4238" y="18153"/>
                    </a:cubicBezTo>
                    <a:cubicBezTo>
                      <a:pt x="4377" y="18372"/>
                      <a:pt x="4436" y="18630"/>
                      <a:pt x="4436" y="18869"/>
                    </a:cubicBezTo>
                    <a:cubicBezTo>
                      <a:pt x="4436" y="19665"/>
                      <a:pt x="4397" y="20500"/>
                      <a:pt x="4377" y="21296"/>
                    </a:cubicBezTo>
                    <a:cubicBezTo>
                      <a:pt x="4337" y="22032"/>
                      <a:pt x="4377" y="22748"/>
                      <a:pt x="4377" y="23504"/>
                    </a:cubicBezTo>
                    <a:cubicBezTo>
                      <a:pt x="4218" y="23325"/>
                      <a:pt x="4178" y="23126"/>
                      <a:pt x="4098" y="22927"/>
                    </a:cubicBezTo>
                    <a:cubicBezTo>
                      <a:pt x="3641" y="21733"/>
                      <a:pt x="3203" y="20540"/>
                      <a:pt x="2706" y="19366"/>
                    </a:cubicBezTo>
                    <a:cubicBezTo>
                      <a:pt x="2562" y="19063"/>
                      <a:pt x="2278" y="18747"/>
                      <a:pt x="1955" y="18747"/>
                    </a:cubicBezTo>
                    <a:cubicBezTo>
                      <a:pt x="1875" y="18747"/>
                      <a:pt x="1794" y="18766"/>
                      <a:pt x="1711" y="18809"/>
                    </a:cubicBezTo>
                    <a:cubicBezTo>
                      <a:pt x="1413" y="18948"/>
                      <a:pt x="1194" y="19525"/>
                      <a:pt x="1214" y="19864"/>
                    </a:cubicBezTo>
                    <a:cubicBezTo>
                      <a:pt x="1413" y="22191"/>
                      <a:pt x="2189" y="24379"/>
                      <a:pt x="3104" y="26508"/>
                    </a:cubicBezTo>
                    <a:cubicBezTo>
                      <a:pt x="3601" y="27681"/>
                      <a:pt x="4496" y="28676"/>
                      <a:pt x="4337" y="30128"/>
                    </a:cubicBezTo>
                    <a:cubicBezTo>
                      <a:pt x="4218" y="31342"/>
                      <a:pt x="4317" y="32575"/>
                      <a:pt x="4317" y="33788"/>
                    </a:cubicBezTo>
                    <a:cubicBezTo>
                      <a:pt x="4098" y="33570"/>
                      <a:pt x="3939" y="33331"/>
                      <a:pt x="3820" y="33072"/>
                    </a:cubicBezTo>
                    <a:cubicBezTo>
                      <a:pt x="3283" y="31958"/>
                      <a:pt x="2746" y="30864"/>
                      <a:pt x="2189" y="29770"/>
                    </a:cubicBezTo>
                    <a:cubicBezTo>
                      <a:pt x="1910" y="29273"/>
                      <a:pt x="1592" y="28795"/>
                      <a:pt x="1214" y="28378"/>
                    </a:cubicBezTo>
                    <a:cubicBezTo>
                      <a:pt x="1104" y="28282"/>
                      <a:pt x="880" y="28214"/>
                      <a:pt x="687" y="28214"/>
                    </a:cubicBezTo>
                    <a:cubicBezTo>
                      <a:pt x="600" y="28214"/>
                      <a:pt x="520" y="28227"/>
                      <a:pt x="458" y="28258"/>
                    </a:cubicBezTo>
                    <a:cubicBezTo>
                      <a:pt x="259" y="28358"/>
                      <a:pt x="60" y="28676"/>
                      <a:pt x="40" y="28935"/>
                    </a:cubicBezTo>
                    <a:cubicBezTo>
                      <a:pt x="0" y="29253"/>
                      <a:pt x="40" y="29631"/>
                      <a:pt x="160" y="29929"/>
                    </a:cubicBezTo>
                    <a:cubicBezTo>
                      <a:pt x="816" y="31481"/>
                      <a:pt x="1413" y="33052"/>
                      <a:pt x="2129" y="34564"/>
                    </a:cubicBezTo>
                    <a:cubicBezTo>
                      <a:pt x="2547" y="35519"/>
                      <a:pt x="3183" y="36355"/>
                      <a:pt x="3700" y="37250"/>
                    </a:cubicBezTo>
                    <a:cubicBezTo>
                      <a:pt x="4695" y="37250"/>
                      <a:pt x="5670" y="37250"/>
                      <a:pt x="6605" y="37230"/>
                    </a:cubicBezTo>
                    <a:cubicBezTo>
                      <a:pt x="7182" y="35519"/>
                      <a:pt x="7818" y="33788"/>
                      <a:pt x="8355" y="32058"/>
                    </a:cubicBezTo>
                    <a:cubicBezTo>
                      <a:pt x="8654" y="31063"/>
                      <a:pt x="8713" y="29989"/>
                      <a:pt x="8873" y="28955"/>
                    </a:cubicBezTo>
                    <a:cubicBezTo>
                      <a:pt x="8873" y="28795"/>
                      <a:pt x="8693" y="28537"/>
                      <a:pt x="8574" y="28477"/>
                    </a:cubicBezTo>
                    <a:cubicBezTo>
                      <a:pt x="8519" y="28461"/>
                      <a:pt x="8459" y="28453"/>
                      <a:pt x="8395" y="28453"/>
                    </a:cubicBezTo>
                    <a:cubicBezTo>
                      <a:pt x="8229" y="28453"/>
                      <a:pt x="8047" y="28504"/>
                      <a:pt x="7918" y="28577"/>
                    </a:cubicBezTo>
                    <a:cubicBezTo>
                      <a:pt x="7719" y="28696"/>
                      <a:pt x="7579" y="28935"/>
                      <a:pt x="7500" y="29134"/>
                    </a:cubicBezTo>
                    <a:cubicBezTo>
                      <a:pt x="7062" y="30307"/>
                      <a:pt x="6625" y="31521"/>
                      <a:pt x="6227" y="32734"/>
                    </a:cubicBezTo>
                    <a:cubicBezTo>
                      <a:pt x="5988" y="33470"/>
                      <a:pt x="5809" y="34246"/>
                      <a:pt x="5590" y="35002"/>
                    </a:cubicBezTo>
                    <a:cubicBezTo>
                      <a:pt x="5471" y="34803"/>
                      <a:pt x="5411" y="34604"/>
                      <a:pt x="5411" y="34405"/>
                    </a:cubicBezTo>
                    <a:cubicBezTo>
                      <a:pt x="5352" y="32555"/>
                      <a:pt x="5312" y="30685"/>
                      <a:pt x="5292" y="28855"/>
                    </a:cubicBezTo>
                    <a:cubicBezTo>
                      <a:pt x="5292" y="28577"/>
                      <a:pt x="5312" y="28298"/>
                      <a:pt x="5431" y="28059"/>
                    </a:cubicBezTo>
                    <a:cubicBezTo>
                      <a:pt x="5908" y="27085"/>
                      <a:pt x="6465" y="26170"/>
                      <a:pt x="6903" y="25175"/>
                    </a:cubicBezTo>
                    <a:cubicBezTo>
                      <a:pt x="7500" y="23902"/>
                      <a:pt x="8037" y="22569"/>
                      <a:pt x="8594" y="21276"/>
                    </a:cubicBezTo>
                    <a:cubicBezTo>
                      <a:pt x="8773" y="20858"/>
                      <a:pt x="8614" y="20560"/>
                      <a:pt x="8276" y="20341"/>
                    </a:cubicBezTo>
                    <a:cubicBezTo>
                      <a:pt x="8144" y="20265"/>
                      <a:pt x="8020" y="20230"/>
                      <a:pt x="7902" y="20230"/>
                    </a:cubicBezTo>
                    <a:cubicBezTo>
                      <a:pt x="7683" y="20230"/>
                      <a:pt x="7489" y="20352"/>
                      <a:pt x="7321" y="20560"/>
                    </a:cubicBezTo>
                    <a:cubicBezTo>
                      <a:pt x="7082" y="20898"/>
                      <a:pt x="6843" y="21256"/>
                      <a:pt x="6664" y="21634"/>
                    </a:cubicBezTo>
                    <a:cubicBezTo>
                      <a:pt x="6267" y="22410"/>
                      <a:pt x="5908" y="23206"/>
                      <a:pt x="5431" y="24180"/>
                    </a:cubicBezTo>
                    <a:cubicBezTo>
                      <a:pt x="5391" y="23822"/>
                      <a:pt x="5332" y="23643"/>
                      <a:pt x="5332" y="23504"/>
                    </a:cubicBezTo>
                    <a:cubicBezTo>
                      <a:pt x="5391" y="22111"/>
                      <a:pt x="5411" y="20699"/>
                      <a:pt x="5491" y="19307"/>
                    </a:cubicBezTo>
                    <a:cubicBezTo>
                      <a:pt x="5511" y="19028"/>
                      <a:pt x="5630" y="18750"/>
                      <a:pt x="5769" y="18531"/>
                    </a:cubicBezTo>
                    <a:cubicBezTo>
                      <a:pt x="6366" y="17516"/>
                      <a:pt x="7003" y="16541"/>
                      <a:pt x="7579" y="15527"/>
                    </a:cubicBezTo>
                    <a:cubicBezTo>
                      <a:pt x="8097" y="14572"/>
                      <a:pt x="8574" y="13637"/>
                      <a:pt x="8992" y="12662"/>
                    </a:cubicBezTo>
                    <a:cubicBezTo>
                      <a:pt x="9091" y="12463"/>
                      <a:pt x="8873" y="12066"/>
                      <a:pt x="8693" y="11807"/>
                    </a:cubicBezTo>
                    <a:cubicBezTo>
                      <a:pt x="8691" y="11802"/>
                      <a:pt x="8681" y="11799"/>
                      <a:pt x="8665" y="11799"/>
                    </a:cubicBezTo>
                    <a:cubicBezTo>
                      <a:pt x="8558" y="11799"/>
                      <a:pt x="8195" y="11907"/>
                      <a:pt x="8057" y="12046"/>
                    </a:cubicBezTo>
                    <a:cubicBezTo>
                      <a:pt x="7719" y="12344"/>
                      <a:pt x="7460" y="12702"/>
                      <a:pt x="7182" y="13060"/>
                    </a:cubicBezTo>
                    <a:cubicBezTo>
                      <a:pt x="6724" y="13597"/>
                      <a:pt x="6326" y="14174"/>
                      <a:pt x="5908" y="14731"/>
                    </a:cubicBezTo>
                    <a:cubicBezTo>
                      <a:pt x="5829" y="13975"/>
                      <a:pt x="5849" y="13279"/>
                      <a:pt x="5908" y="12583"/>
                    </a:cubicBezTo>
                    <a:cubicBezTo>
                      <a:pt x="5928" y="12145"/>
                      <a:pt x="5869" y="11648"/>
                      <a:pt x="6068" y="11270"/>
                    </a:cubicBezTo>
                    <a:cubicBezTo>
                      <a:pt x="6326" y="10693"/>
                      <a:pt x="6804" y="10255"/>
                      <a:pt x="7202" y="9758"/>
                    </a:cubicBezTo>
                    <a:cubicBezTo>
                      <a:pt x="7679" y="9161"/>
                      <a:pt x="8176" y="8604"/>
                      <a:pt x="8574" y="7988"/>
                    </a:cubicBezTo>
                    <a:cubicBezTo>
                      <a:pt x="8693" y="7769"/>
                      <a:pt x="8614" y="7331"/>
                      <a:pt x="8495" y="7092"/>
                    </a:cubicBezTo>
                    <a:cubicBezTo>
                      <a:pt x="8476" y="7045"/>
                      <a:pt x="8343" y="7020"/>
                      <a:pt x="8193" y="7020"/>
                    </a:cubicBezTo>
                    <a:cubicBezTo>
                      <a:pt x="8028" y="7020"/>
                      <a:pt x="7842" y="7050"/>
                      <a:pt x="7759" y="7112"/>
                    </a:cubicBezTo>
                    <a:cubicBezTo>
                      <a:pt x="7261" y="7470"/>
                      <a:pt x="6824" y="7888"/>
                      <a:pt x="6386" y="8286"/>
                    </a:cubicBezTo>
                    <a:cubicBezTo>
                      <a:pt x="6326" y="8286"/>
                      <a:pt x="6286" y="8266"/>
                      <a:pt x="6227" y="8266"/>
                    </a:cubicBezTo>
                    <a:cubicBezTo>
                      <a:pt x="6386" y="7033"/>
                      <a:pt x="6585" y="5839"/>
                      <a:pt x="6704" y="4626"/>
                    </a:cubicBezTo>
                    <a:cubicBezTo>
                      <a:pt x="6824" y="3392"/>
                      <a:pt x="6963" y="2119"/>
                      <a:pt x="6963" y="846"/>
                    </a:cubicBezTo>
                    <a:cubicBezTo>
                      <a:pt x="6963" y="548"/>
                      <a:pt x="6565" y="110"/>
                      <a:pt x="6267" y="11"/>
                    </a:cubicBezTo>
                    <a:cubicBezTo>
                      <a:pt x="6250" y="4"/>
                      <a:pt x="6231" y="1"/>
                      <a:pt x="621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66" name="Google Shape;2741;p51">
              <a:extLst>
                <a:ext uri="{FF2B5EF4-FFF2-40B4-BE49-F238E27FC236}">
                  <a16:creationId xmlns:a16="http://schemas.microsoft.com/office/drawing/2014/main" id="{B0FA050A-0941-3FC3-5608-E06AF01194BC}"/>
                </a:ext>
              </a:extLst>
            </p:cNvPr>
            <p:cNvGrpSpPr/>
            <p:nvPr/>
          </p:nvGrpSpPr>
          <p:grpSpPr>
            <a:xfrm flipH="1">
              <a:off x="11486618" y="5777825"/>
              <a:ext cx="548792" cy="1171663"/>
              <a:chOff x="4737875" y="2198125"/>
              <a:chExt cx="434675" cy="928025"/>
            </a:xfrm>
          </p:grpSpPr>
          <p:sp>
            <p:nvSpPr>
              <p:cNvPr id="2267" name="Google Shape;2742;p51">
                <a:extLst>
                  <a:ext uri="{FF2B5EF4-FFF2-40B4-BE49-F238E27FC236}">
                    <a16:creationId xmlns:a16="http://schemas.microsoft.com/office/drawing/2014/main" id="{6349D574-5537-3972-F3B3-D882BF7BE358}"/>
                  </a:ext>
                </a:extLst>
              </p:cNvPr>
              <p:cNvSpPr/>
              <p:nvPr/>
            </p:nvSpPr>
            <p:spPr>
              <a:xfrm>
                <a:off x="4737875" y="2198125"/>
                <a:ext cx="434675" cy="928025"/>
              </a:xfrm>
              <a:custGeom>
                <a:avLst/>
                <a:gdLst/>
                <a:ahLst/>
                <a:cxnLst/>
                <a:rect l="l" t="t" r="r" b="b"/>
                <a:pathLst>
                  <a:path w="17387" h="37121" extrusionOk="0">
                    <a:moveTo>
                      <a:pt x="5153" y="13647"/>
                    </a:moveTo>
                    <a:lnTo>
                      <a:pt x="5153" y="13647"/>
                    </a:lnTo>
                    <a:cubicBezTo>
                      <a:pt x="5591" y="14025"/>
                      <a:pt x="5969" y="14423"/>
                      <a:pt x="6168" y="14920"/>
                    </a:cubicBezTo>
                    <a:cubicBezTo>
                      <a:pt x="5849" y="14503"/>
                      <a:pt x="5491" y="14085"/>
                      <a:pt x="5153" y="13647"/>
                    </a:cubicBezTo>
                    <a:close/>
                    <a:moveTo>
                      <a:pt x="4437" y="1"/>
                    </a:moveTo>
                    <a:cubicBezTo>
                      <a:pt x="3621" y="1"/>
                      <a:pt x="2826" y="1015"/>
                      <a:pt x="2746" y="1692"/>
                    </a:cubicBezTo>
                    <a:lnTo>
                      <a:pt x="2726" y="1990"/>
                    </a:lnTo>
                    <a:cubicBezTo>
                      <a:pt x="2607" y="3064"/>
                      <a:pt x="2448" y="4158"/>
                      <a:pt x="2647" y="5272"/>
                    </a:cubicBezTo>
                    <a:cubicBezTo>
                      <a:pt x="2786" y="6048"/>
                      <a:pt x="2985" y="6804"/>
                      <a:pt x="3204" y="7560"/>
                    </a:cubicBezTo>
                    <a:cubicBezTo>
                      <a:pt x="3084" y="7461"/>
                      <a:pt x="2925" y="7361"/>
                      <a:pt x="2786" y="7282"/>
                    </a:cubicBezTo>
                    <a:cubicBezTo>
                      <a:pt x="2408" y="7043"/>
                      <a:pt x="1950" y="7003"/>
                      <a:pt x="1731" y="7003"/>
                    </a:cubicBezTo>
                    <a:cubicBezTo>
                      <a:pt x="1194" y="7003"/>
                      <a:pt x="737" y="7182"/>
                      <a:pt x="498" y="7540"/>
                    </a:cubicBezTo>
                    <a:cubicBezTo>
                      <a:pt x="120" y="8057"/>
                      <a:pt x="1" y="8893"/>
                      <a:pt x="240" y="9529"/>
                    </a:cubicBezTo>
                    <a:cubicBezTo>
                      <a:pt x="498" y="10166"/>
                      <a:pt x="995" y="10643"/>
                      <a:pt x="1393" y="10942"/>
                    </a:cubicBezTo>
                    <a:cubicBezTo>
                      <a:pt x="1751" y="11240"/>
                      <a:pt x="2149" y="11479"/>
                      <a:pt x="2527" y="11757"/>
                    </a:cubicBezTo>
                    <a:cubicBezTo>
                      <a:pt x="2109" y="11777"/>
                      <a:pt x="1692" y="11956"/>
                      <a:pt x="1393" y="12275"/>
                    </a:cubicBezTo>
                    <a:cubicBezTo>
                      <a:pt x="797" y="12951"/>
                      <a:pt x="916" y="14125"/>
                      <a:pt x="1194" y="14721"/>
                    </a:cubicBezTo>
                    <a:cubicBezTo>
                      <a:pt x="1731" y="15835"/>
                      <a:pt x="2249" y="16711"/>
                      <a:pt x="2845" y="17407"/>
                    </a:cubicBezTo>
                    <a:cubicBezTo>
                      <a:pt x="3601" y="18302"/>
                      <a:pt x="4397" y="19197"/>
                      <a:pt x="5193" y="20033"/>
                    </a:cubicBezTo>
                    <a:cubicBezTo>
                      <a:pt x="5929" y="20888"/>
                      <a:pt x="6744" y="21764"/>
                      <a:pt x="7461" y="22619"/>
                    </a:cubicBezTo>
                    <a:cubicBezTo>
                      <a:pt x="8236" y="23554"/>
                      <a:pt x="9052" y="24509"/>
                      <a:pt x="9470" y="25543"/>
                    </a:cubicBezTo>
                    <a:cubicBezTo>
                      <a:pt x="9768" y="26239"/>
                      <a:pt x="10027" y="26975"/>
                      <a:pt x="10246" y="27751"/>
                    </a:cubicBezTo>
                    <a:cubicBezTo>
                      <a:pt x="10186" y="27672"/>
                      <a:pt x="10126" y="27632"/>
                      <a:pt x="10067" y="27552"/>
                    </a:cubicBezTo>
                    <a:cubicBezTo>
                      <a:pt x="9370" y="26836"/>
                      <a:pt x="8555" y="26279"/>
                      <a:pt x="7779" y="25782"/>
                    </a:cubicBezTo>
                    <a:cubicBezTo>
                      <a:pt x="7560" y="25643"/>
                      <a:pt x="7262" y="25563"/>
                      <a:pt x="6904" y="25563"/>
                    </a:cubicBezTo>
                    <a:cubicBezTo>
                      <a:pt x="6705" y="25563"/>
                      <a:pt x="6008" y="25603"/>
                      <a:pt x="5591" y="26080"/>
                    </a:cubicBezTo>
                    <a:cubicBezTo>
                      <a:pt x="5173" y="26578"/>
                      <a:pt x="5153" y="27274"/>
                      <a:pt x="5153" y="27771"/>
                    </a:cubicBezTo>
                    <a:cubicBezTo>
                      <a:pt x="5173" y="28249"/>
                      <a:pt x="5412" y="28587"/>
                      <a:pt x="5591" y="28825"/>
                    </a:cubicBezTo>
                    <a:cubicBezTo>
                      <a:pt x="5611" y="28845"/>
                      <a:pt x="5650" y="28865"/>
                      <a:pt x="5670" y="28925"/>
                    </a:cubicBezTo>
                    <a:cubicBezTo>
                      <a:pt x="7262" y="31113"/>
                      <a:pt x="8853" y="33321"/>
                      <a:pt x="10444" y="35509"/>
                    </a:cubicBezTo>
                    <a:lnTo>
                      <a:pt x="11340" y="36723"/>
                    </a:lnTo>
                    <a:cubicBezTo>
                      <a:pt x="11539" y="36981"/>
                      <a:pt x="11837" y="37121"/>
                      <a:pt x="12135" y="37121"/>
                    </a:cubicBezTo>
                    <a:lnTo>
                      <a:pt x="15398" y="37121"/>
                    </a:lnTo>
                    <a:cubicBezTo>
                      <a:pt x="15915" y="37121"/>
                      <a:pt x="16333" y="36723"/>
                      <a:pt x="16392" y="36226"/>
                    </a:cubicBezTo>
                    <a:cubicBezTo>
                      <a:pt x="16492" y="35390"/>
                      <a:pt x="16552" y="34515"/>
                      <a:pt x="16651" y="33659"/>
                    </a:cubicBezTo>
                    <a:cubicBezTo>
                      <a:pt x="16890" y="31650"/>
                      <a:pt x="17109" y="29561"/>
                      <a:pt x="17248" y="27493"/>
                    </a:cubicBezTo>
                    <a:cubicBezTo>
                      <a:pt x="17387" y="26040"/>
                      <a:pt x="17327" y="24568"/>
                      <a:pt x="17288" y="23156"/>
                    </a:cubicBezTo>
                    <a:lnTo>
                      <a:pt x="17248" y="22579"/>
                    </a:lnTo>
                    <a:cubicBezTo>
                      <a:pt x="17208" y="20888"/>
                      <a:pt x="16213" y="20470"/>
                      <a:pt x="15617" y="20391"/>
                    </a:cubicBezTo>
                    <a:cubicBezTo>
                      <a:pt x="15517" y="20371"/>
                      <a:pt x="15418" y="20371"/>
                      <a:pt x="15318" y="20371"/>
                    </a:cubicBezTo>
                    <a:cubicBezTo>
                      <a:pt x="14781" y="20371"/>
                      <a:pt x="13866" y="20590"/>
                      <a:pt x="13548" y="22082"/>
                    </a:cubicBezTo>
                    <a:cubicBezTo>
                      <a:pt x="13329" y="23096"/>
                      <a:pt x="13110" y="24190"/>
                      <a:pt x="12931" y="25364"/>
                    </a:cubicBezTo>
                    <a:cubicBezTo>
                      <a:pt x="12752" y="24708"/>
                      <a:pt x="12613" y="24111"/>
                      <a:pt x="12653" y="23614"/>
                    </a:cubicBezTo>
                    <a:cubicBezTo>
                      <a:pt x="12851" y="21863"/>
                      <a:pt x="13150" y="20073"/>
                      <a:pt x="13428" y="18322"/>
                    </a:cubicBezTo>
                    <a:cubicBezTo>
                      <a:pt x="13607" y="17208"/>
                      <a:pt x="13767" y="16054"/>
                      <a:pt x="13946" y="14940"/>
                    </a:cubicBezTo>
                    <a:cubicBezTo>
                      <a:pt x="14125" y="13647"/>
                      <a:pt x="14244" y="12255"/>
                      <a:pt x="14324" y="10842"/>
                    </a:cubicBezTo>
                    <a:cubicBezTo>
                      <a:pt x="14343" y="10246"/>
                      <a:pt x="13965" y="9828"/>
                      <a:pt x="13727" y="9549"/>
                    </a:cubicBezTo>
                    <a:cubicBezTo>
                      <a:pt x="13667" y="9470"/>
                      <a:pt x="13607" y="9390"/>
                      <a:pt x="13568" y="9350"/>
                    </a:cubicBezTo>
                    <a:cubicBezTo>
                      <a:pt x="13428" y="9132"/>
                      <a:pt x="13210" y="8972"/>
                      <a:pt x="12931" y="8933"/>
                    </a:cubicBezTo>
                    <a:cubicBezTo>
                      <a:pt x="12871" y="8933"/>
                      <a:pt x="12792" y="8893"/>
                      <a:pt x="12752" y="8893"/>
                    </a:cubicBezTo>
                    <a:cubicBezTo>
                      <a:pt x="12553" y="8893"/>
                      <a:pt x="12354" y="8972"/>
                      <a:pt x="12175" y="9072"/>
                    </a:cubicBezTo>
                    <a:cubicBezTo>
                      <a:pt x="12135" y="9092"/>
                      <a:pt x="12056" y="9152"/>
                      <a:pt x="11976" y="9191"/>
                    </a:cubicBezTo>
                    <a:cubicBezTo>
                      <a:pt x="11658" y="9370"/>
                      <a:pt x="11161" y="9649"/>
                      <a:pt x="10982" y="10226"/>
                    </a:cubicBezTo>
                    <a:cubicBezTo>
                      <a:pt x="10464" y="11917"/>
                      <a:pt x="9987" y="13448"/>
                      <a:pt x="9629" y="15040"/>
                    </a:cubicBezTo>
                    <a:cubicBezTo>
                      <a:pt x="9589" y="15000"/>
                      <a:pt x="9589" y="14940"/>
                      <a:pt x="9569" y="14901"/>
                    </a:cubicBezTo>
                    <a:cubicBezTo>
                      <a:pt x="9569" y="14861"/>
                      <a:pt x="9589" y="14821"/>
                      <a:pt x="9589" y="14801"/>
                    </a:cubicBezTo>
                    <a:cubicBezTo>
                      <a:pt x="9629" y="14741"/>
                      <a:pt x="9629" y="14702"/>
                      <a:pt x="9649" y="14642"/>
                    </a:cubicBezTo>
                    <a:cubicBezTo>
                      <a:pt x="9728" y="14304"/>
                      <a:pt x="9828" y="13926"/>
                      <a:pt x="9927" y="13568"/>
                    </a:cubicBezTo>
                    <a:cubicBezTo>
                      <a:pt x="10126" y="12852"/>
                      <a:pt x="10285" y="12076"/>
                      <a:pt x="10444" y="11320"/>
                    </a:cubicBezTo>
                    <a:cubicBezTo>
                      <a:pt x="10584" y="10544"/>
                      <a:pt x="10643" y="9768"/>
                      <a:pt x="10723" y="9052"/>
                    </a:cubicBezTo>
                    <a:cubicBezTo>
                      <a:pt x="10743" y="8774"/>
                      <a:pt x="10763" y="8535"/>
                      <a:pt x="10783" y="8256"/>
                    </a:cubicBezTo>
                    <a:cubicBezTo>
                      <a:pt x="10822" y="7978"/>
                      <a:pt x="10842" y="7679"/>
                      <a:pt x="10862" y="7401"/>
                    </a:cubicBezTo>
                    <a:cubicBezTo>
                      <a:pt x="10962" y="6406"/>
                      <a:pt x="11061" y="5392"/>
                      <a:pt x="11121" y="4357"/>
                    </a:cubicBezTo>
                    <a:cubicBezTo>
                      <a:pt x="11141" y="3761"/>
                      <a:pt x="10763" y="3323"/>
                      <a:pt x="10524" y="3064"/>
                    </a:cubicBezTo>
                    <a:cubicBezTo>
                      <a:pt x="10464" y="2985"/>
                      <a:pt x="10385" y="2905"/>
                      <a:pt x="10365" y="2865"/>
                    </a:cubicBezTo>
                    <a:cubicBezTo>
                      <a:pt x="10226" y="2627"/>
                      <a:pt x="9967" y="2487"/>
                      <a:pt x="9669" y="2428"/>
                    </a:cubicBezTo>
                    <a:lnTo>
                      <a:pt x="9549" y="2428"/>
                    </a:lnTo>
                    <a:cubicBezTo>
                      <a:pt x="9330" y="2428"/>
                      <a:pt x="9072" y="2507"/>
                      <a:pt x="8893" y="2666"/>
                    </a:cubicBezTo>
                    <a:cubicBezTo>
                      <a:pt x="8853" y="2686"/>
                      <a:pt x="8773" y="2766"/>
                      <a:pt x="8694" y="2806"/>
                    </a:cubicBezTo>
                    <a:cubicBezTo>
                      <a:pt x="8396" y="3005"/>
                      <a:pt x="7978" y="3303"/>
                      <a:pt x="7799" y="3820"/>
                    </a:cubicBezTo>
                    <a:cubicBezTo>
                      <a:pt x="7640" y="4318"/>
                      <a:pt x="7500" y="4855"/>
                      <a:pt x="7381" y="5352"/>
                    </a:cubicBezTo>
                    <a:cubicBezTo>
                      <a:pt x="7321" y="5054"/>
                      <a:pt x="7262" y="4755"/>
                      <a:pt x="7202" y="4457"/>
                    </a:cubicBezTo>
                    <a:cubicBezTo>
                      <a:pt x="6983" y="3383"/>
                      <a:pt x="6784" y="2408"/>
                      <a:pt x="6406" y="1473"/>
                    </a:cubicBezTo>
                    <a:cubicBezTo>
                      <a:pt x="6128" y="717"/>
                      <a:pt x="5372" y="200"/>
                      <a:pt x="4735" y="41"/>
                    </a:cubicBezTo>
                    <a:cubicBezTo>
                      <a:pt x="4676" y="21"/>
                      <a:pt x="4536" y="1"/>
                      <a:pt x="4437" y="1"/>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8" name="Google Shape;2743;p51">
                <a:extLst>
                  <a:ext uri="{FF2B5EF4-FFF2-40B4-BE49-F238E27FC236}">
                    <a16:creationId xmlns:a16="http://schemas.microsoft.com/office/drawing/2014/main" id="{30536282-77BE-50F9-538B-4D5F9606F1EB}"/>
                  </a:ext>
                </a:extLst>
              </p:cNvPr>
              <p:cNvSpPr/>
              <p:nvPr/>
            </p:nvSpPr>
            <p:spPr>
              <a:xfrm>
                <a:off x="4763250" y="2222950"/>
                <a:ext cx="385450" cy="879325"/>
              </a:xfrm>
              <a:custGeom>
                <a:avLst/>
                <a:gdLst/>
                <a:ahLst/>
                <a:cxnLst/>
                <a:rect l="l" t="t" r="r" b="b"/>
                <a:pathLst>
                  <a:path w="15418" h="35173" extrusionOk="0">
                    <a:moveTo>
                      <a:pt x="3461" y="0"/>
                    </a:moveTo>
                    <a:cubicBezTo>
                      <a:pt x="3267" y="0"/>
                      <a:pt x="2784" y="511"/>
                      <a:pt x="2746" y="818"/>
                    </a:cubicBezTo>
                    <a:cubicBezTo>
                      <a:pt x="2606" y="1912"/>
                      <a:pt x="2427" y="3046"/>
                      <a:pt x="2606" y="4100"/>
                    </a:cubicBezTo>
                    <a:cubicBezTo>
                      <a:pt x="2885" y="5751"/>
                      <a:pt x="3462" y="7343"/>
                      <a:pt x="3899" y="8954"/>
                    </a:cubicBezTo>
                    <a:cubicBezTo>
                      <a:pt x="3899" y="9034"/>
                      <a:pt x="3939" y="9074"/>
                      <a:pt x="3899" y="9133"/>
                    </a:cubicBezTo>
                    <a:cubicBezTo>
                      <a:pt x="3860" y="9133"/>
                      <a:pt x="3800" y="9113"/>
                      <a:pt x="3760" y="9074"/>
                    </a:cubicBezTo>
                    <a:cubicBezTo>
                      <a:pt x="2905" y="8417"/>
                      <a:pt x="2069" y="7721"/>
                      <a:pt x="1174" y="7124"/>
                    </a:cubicBezTo>
                    <a:cubicBezTo>
                      <a:pt x="1058" y="7037"/>
                      <a:pt x="867" y="6997"/>
                      <a:pt x="686" y="6997"/>
                    </a:cubicBezTo>
                    <a:cubicBezTo>
                      <a:pt x="493" y="6997"/>
                      <a:pt x="311" y="7042"/>
                      <a:pt x="239" y="7124"/>
                    </a:cubicBezTo>
                    <a:cubicBezTo>
                      <a:pt x="80" y="7363"/>
                      <a:pt x="0" y="7860"/>
                      <a:pt x="120" y="8159"/>
                    </a:cubicBezTo>
                    <a:cubicBezTo>
                      <a:pt x="279" y="8536"/>
                      <a:pt x="617" y="8914"/>
                      <a:pt x="935" y="9153"/>
                    </a:cubicBezTo>
                    <a:cubicBezTo>
                      <a:pt x="1671" y="9710"/>
                      <a:pt x="2427" y="10168"/>
                      <a:pt x="3163" y="10705"/>
                    </a:cubicBezTo>
                    <a:cubicBezTo>
                      <a:pt x="4277" y="11500"/>
                      <a:pt x="5491" y="12217"/>
                      <a:pt x="6068" y="13510"/>
                    </a:cubicBezTo>
                    <a:cubicBezTo>
                      <a:pt x="6545" y="14584"/>
                      <a:pt x="6843" y="15718"/>
                      <a:pt x="7182" y="16812"/>
                    </a:cubicBezTo>
                    <a:cubicBezTo>
                      <a:pt x="7301" y="17190"/>
                      <a:pt x="7381" y="17588"/>
                      <a:pt x="7460" y="17966"/>
                    </a:cubicBezTo>
                    <a:cubicBezTo>
                      <a:pt x="7381" y="18005"/>
                      <a:pt x="7301" y="18025"/>
                      <a:pt x="7241" y="18085"/>
                    </a:cubicBezTo>
                    <a:cubicBezTo>
                      <a:pt x="6485" y="17130"/>
                      <a:pt x="5749" y="16195"/>
                      <a:pt x="4974" y="15240"/>
                    </a:cubicBezTo>
                    <a:cubicBezTo>
                      <a:pt x="4158" y="14226"/>
                      <a:pt x="3362" y="13211"/>
                      <a:pt x="2487" y="12237"/>
                    </a:cubicBezTo>
                    <a:cubicBezTo>
                      <a:pt x="2249" y="11985"/>
                      <a:pt x="1906" y="11752"/>
                      <a:pt x="1579" y="11752"/>
                    </a:cubicBezTo>
                    <a:cubicBezTo>
                      <a:pt x="1415" y="11752"/>
                      <a:pt x="1254" y="11811"/>
                      <a:pt x="1114" y="11958"/>
                    </a:cubicBezTo>
                    <a:cubicBezTo>
                      <a:pt x="896" y="12237"/>
                      <a:pt x="915" y="12933"/>
                      <a:pt x="1094" y="13311"/>
                    </a:cubicBezTo>
                    <a:cubicBezTo>
                      <a:pt x="1512" y="14186"/>
                      <a:pt x="2009" y="15041"/>
                      <a:pt x="2626" y="15797"/>
                    </a:cubicBezTo>
                    <a:cubicBezTo>
                      <a:pt x="4118" y="17588"/>
                      <a:pt x="5749" y="19259"/>
                      <a:pt x="7241" y="21009"/>
                    </a:cubicBezTo>
                    <a:cubicBezTo>
                      <a:pt x="8057" y="21984"/>
                      <a:pt x="8892" y="23038"/>
                      <a:pt x="9390" y="24172"/>
                    </a:cubicBezTo>
                    <a:cubicBezTo>
                      <a:pt x="10086" y="25823"/>
                      <a:pt x="10464" y="27554"/>
                      <a:pt x="10961" y="29265"/>
                    </a:cubicBezTo>
                    <a:cubicBezTo>
                      <a:pt x="11061" y="29643"/>
                      <a:pt x="11120" y="30021"/>
                      <a:pt x="11180" y="30399"/>
                    </a:cubicBezTo>
                    <a:cubicBezTo>
                      <a:pt x="10146" y="29404"/>
                      <a:pt x="9290" y="28270"/>
                      <a:pt x="8355" y="27275"/>
                    </a:cubicBezTo>
                    <a:cubicBezTo>
                      <a:pt x="7739" y="26659"/>
                      <a:pt x="6983" y="26142"/>
                      <a:pt x="6247" y="25664"/>
                    </a:cubicBezTo>
                    <a:cubicBezTo>
                      <a:pt x="6171" y="25611"/>
                      <a:pt x="6045" y="25587"/>
                      <a:pt x="5909" y="25587"/>
                    </a:cubicBezTo>
                    <a:cubicBezTo>
                      <a:pt x="5686" y="25587"/>
                      <a:pt x="5438" y="25652"/>
                      <a:pt x="5351" y="25764"/>
                    </a:cubicBezTo>
                    <a:cubicBezTo>
                      <a:pt x="5153" y="25982"/>
                      <a:pt x="5113" y="26420"/>
                      <a:pt x="5153" y="26758"/>
                    </a:cubicBezTo>
                    <a:cubicBezTo>
                      <a:pt x="5172" y="26957"/>
                      <a:pt x="5371" y="27176"/>
                      <a:pt x="5491" y="27355"/>
                    </a:cubicBezTo>
                    <a:cubicBezTo>
                      <a:pt x="7381" y="29961"/>
                      <a:pt x="9270" y="32547"/>
                      <a:pt x="11160" y="35173"/>
                    </a:cubicBezTo>
                    <a:lnTo>
                      <a:pt x="14423" y="35173"/>
                    </a:lnTo>
                    <a:cubicBezTo>
                      <a:pt x="14721" y="32249"/>
                      <a:pt x="15059" y="29364"/>
                      <a:pt x="15298" y="26460"/>
                    </a:cubicBezTo>
                    <a:cubicBezTo>
                      <a:pt x="15417" y="24868"/>
                      <a:pt x="15357" y="23257"/>
                      <a:pt x="15318" y="21666"/>
                    </a:cubicBezTo>
                    <a:cubicBezTo>
                      <a:pt x="15298" y="21148"/>
                      <a:pt x="15198" y="20512"/>
                      <a:pt x="14502" y="20412"/>
                    </a:cubicBezTo>
                    <a:cubicBezTo>
                      <a:pt x="14451" y="20405"/>
                      <a:pt x="14404" y="20401"/>
                      <a:pt x="14358" y="20401"/>
                    </a:cubicBezTo>
                    <a:cubicBezTo>
                      <a:pt x="13799" y="20401"/>
                      <a:pt x="13639" y="20943"/>
                      <a:pt x="13547" y="21347"/>
                    </a:cubicBezTo>
                    <a:cubicBezTo>
                      <a:pt x="13030" y="23754"/>
                      <a:pt x="12573" y="26142"/>
                      <a:pt x="12752" y="28628"/>
                    </a:cubicBezTo>
                    <a:cubicBezTo>
                      <a:pt x="12811" y="29324"/>
                      <a:pt x="12752" y="30041"/>
                      <a:pt x="12752" y="30757"/>
                    </a:cubicBezTo>
                    <a:cubicBezTo>
                      <a:pt x="12115" y="28946"/>
                      <a:pt x="11578" y="27116"/>
                      <a:pt x="11140" y="25266"/>
                    </a:cubicBezTo>
                    <a:cubicBezTo>
                      <a:pt x="10921" y="24371"/>
                      <a:pt x="10583" y="23436"/>
                      <a:pt x="10683" y="22561"/>
                    </a:cubicBezTo>
                    <a:cubicBezTo>
                      <a:pt x="11041" y="19657"/>
                      <a:pt x="11558" y="16772"/>
                      <a:pt x="11976" y="13848"/>
                    </a:cubicBezTo>
                    <a:cubicBezTo>
                      <a:pt x="12155" y="12515"/>
                      <a:pt x="12274" y="11202"/>
                      <a:pt x="12334" y="9849"/>
                    </a:cubicBezTo>
                    <a:cubicBezTo>
                      <a:pt x="12354" y="9551"/>
                      <a:pt x="11956" y="9253"/>
                      <a:pt x="11757" y="8954"/>
                    </a:cubicBezTo>
                    <a:cubicBezTo>
                      <a:pt x="11478" y="9153"/>
                      <a:pt x="11021" y="9312"/>
                      <a:pt x="10941" y="9571"/>
                    </a:cubicBezTo>
                    <a:cubicBezTo>
                      <a:pt x="10384" y="11321"/>
                      <a:pt x="9847" y="13052"/>
                      <a:pt x="9469" y="14842"/>
                    </a:cubicBezTo>
                    <a:cubicBezTo>
                      <a:pt x="9211" y="16096"/>
                      <a:pt x="9171" y="17389"/>
                      <a:pt x="9032" y="18761"/>
                    </a:cubicBezTo>
                    <a:cubicBezTo>
                      <a:pt x="8534" y="17130"/>
                      <a:pt x="8037" y="15618"/>
                      <a:pt x="7579" y="14106"/>
                    </a:cubicBezTo>
                    <a:cubicBezTo>
                      <a:pt x="7540" y="13908"/>
                      <a:pt x="7639" y="13649"/>
                      <a:pt x="7679" y="13430"/>
                    </a:cubicBezTo>
                    <a:cubicBezTo>
                      <a:pt x="7938" y="12336"/>
                      <a:pt x="8256" y="11242"/>
                      <a:pt x="8455" y="10148"/>
                    </a:cubicBezTo>
                    <a:cubicBezTo>
                      <a:pt x="8634" y="9173"/>
                      <a:pt x="8674" y="8159"/>
                      <a:pt x="8773" y="7164"/>
                    </a:cubicBezTo>
                    <a:cubicBezTo>
                      <a:pt x="8892" y="5871"/>
                      <a:pt x="9052" y="4598"/>
                      <a:pt x="9091" y="3305"/>
                    </a:cubicBezTo>
                    <a:cubicBezTo>
                      <a:pt x="9131" y="3046"/>
                      <a:pt x="8733" y="2748"/>
                      <a:pt x="8534" y="2449"/>
                    </a:cubicBezTo>
                    <a:cubicBezTo>
                      <a:pt x="8256" y="2668"/>
                      <a:pt x="7838" y="2847"/>
                      <a:pt x="7739" y="3146"/>
                    </a:cubicBezTo>
                    <a:cubicBezTo>
                      <a:pt x="7440" y="4061"/>
                      <a:pt x="7241" y="5035"/>
                      <a:pt x="7042" y="5970"/>
                    </a:cubicBezTo>
                    <a:cubicBezTo>
                      <a:pt x="6843" y="7025"/>
                      <a:pt x="6664" y="8059"/>
                      <a:pt x="6465" y="9113"/>
                    </a:cubicBezTo>
                    <a:cubicBezTo>
                      <a:pt x="6286" y="9014"/>
                      <a:pt x="6247" y="8934"/>
                      <a:pt x="6227" y="8835"/>
                    </a:cubicBezTo>
                    <a:cubicBezTo>
                      <a:pt x="5889" y="7084"/>
                      <a:pt x="5570" y="5374"/>
                      <a:pt x="5232" y="3663"/>
                    </a:cubicBezTo>
                    <a:cubicBezTo>
                      <a:pt x="5033" y="2688"/>
                      <a:pt x="4814" y="1753"/>
                      <a:pt x="4476" y="818"/>
                    </a:cubicBezTo>
                    <a:cubicBezTo>
                      <a:pt x="4357" y="460"/>
                      <a:pt x="3879" y="102"/>
                      <a:pt x="3482" y="2"/>
                    </a:cubicBezTo>
                    <a:cubicBezTo>
                      <a:pt x="3475" y="1"/>
                      <a:pt x="3468" y="0"/>
                      <a:pt x="346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69" name="Google Shape;2711;p51">
              <a:extLst>
                <a:ext uri="{FF2B5EF4-FFF2-40B4-BE49-F238E27FC236}">
                  <a16:creationId xmlns:a16="http://schemas.microsoft.com/office/drawing/2014/main" id="{D4B625A0-069D-3345-DC8F-1DBD9597827C}"/>
                </a:ext>
              </a:extLst>
            </p:cNvPr>
            <p:cNvGrpSpPr/>
            <p:nvPr/>
          </p:nvGrpSpPr>
          <p:grpSpPr>
            <a:xfrm>
              <a:off x="5900944" y="5836630"/>
              <a:ext cx="520249" cy="1095218"/>
              <a:chOff x="2704850" y="4092925"/>
              <a:chExt cx="502325" cy="1069250"/>
            </a:xfrm>
          </p:grpSpPr>
          <p:sp>
            <p:nvSpPr>
              <p:cNvPr id="2270" name="Google Shape;2712;p51">
                <a:extLst>
                  <a:ext uri="{FF2B5EF4-FFF2-40B4-BE49-F238E27FC236}">
                    <a16:creationId xmlns:a16="http://schemas.microsoft.com/office/drawing/2014/main" id="{30779687-A669-66AF-B584-FA7C94BB5F05}"/>
                  </a:ext>
                </a:extLst>
              </p:cNvPr>
              <p:cNvSpPr/>
              <p:nvPr/>
            </p:nvSpPr>
            <p:spPr>
              <a:xfrm>
                <a:off x="2704850" y="4092925"/>
                <a:ext cx="502325" cy="1069250"/>
              </a:xfrm>
              <a:custGeom>
                <a:avLst/>
                <a:gdLst/>
                <a:ahLst/>
                <a:cxnLst/>
                <a:rect l="l" t="t" r="r" b="b"/>
                <a:pathLst>
                  <a:path w="20093" h="42770" extrusionOk="0">
                    <a:moveTo>
                      <a:pt x="7799" y="0"/>
                    </a:moveTo>
                    <a:cubicBezTo>
                      <a:pt x="7162" y="0"/>
                      <a:pt x="6565" y="318"/>
                      <a:pt x="6167" y="895"/>
                    </a:cubicBezTo>
                    <a:cubicBezTo>
                      <a:pt x="5710" y="1552"/>
                      <a:pt x="5312" y="2248"/>
                      <a:pt x="4934" y="2905"/>
                    </a:cubicBezTo>
                    <a:cubicBezTo>
                      <a:pt x="4457" y="2168"/>
                      <a:pt x="3919" y="1452"/>
                      <a:pt x="3124" y="895"/>
                    </a:cubicBezTo>
                    <a:cubicBezTo>
                      <a:pt x="2726" y="617"/>
                      <a:pt x="2348" y="478"/>
                      <a:pt x="1970" y="478"/>
                    </a:cubicBezTo>
                    <a:cubicBezTo>
                      <a:pt x="1691" y="478"/>
                      <a:pt x="737" y="577"/>
                      <a:pt x="438" y="1910"/>
                    </a:cubicBezTo>
                    <a:cubicBezTo>
                      <a:pt x="40" y="3641"/>
                      <a:pt x="60" y="5351"/>
                      <a:pt x="160" y="6923"/>
                    </a:cubicBezTo>
                    <a:cubicBezTo>
                      <a:pt x="259" y="8455"/>
                      <a:pt x="398" y="10265"/>
                      <a:pt x="975" y="12095"/>
                    </a:cubicBezTo>
                    <a:cubicBezTo>
                      <a:pt x="1453" y="13587"/>
                      <a:pt x="2030" y="15178"/>
                      <a:pt x="3382" y="16392"/>
                    </a:cubicBezTo>
                    <a:lnTo>
                      <a:pt x="3681" y="16690"/>
                    </a:lnTo>
                    <a:cubicBezTo>
                      <a:pt x="3581" y="17068"/>
                      <a:pt x="3561" y="17466"/>
                      <a:pt x="3661" y="17824"/>
                    </a:cubicBezTo>
                    <a:cubicBezTo>
                      <a:pt x="3740" y="18122"/>
                      <a:pt x="3880" y="18401"/>
                      <a:pt x="4079" y="18600"/>
                    </a:cubicBezTo>
                    <a:cubicBezTo>
                      <a:pt x="2587" y="18719"/>
                      <a:pt x="1313" y="19714"/>
                      <a:pt x="856" y="21166"/>
                    </a:cubicBezTo>
                    <a:cubicBezTo>
                      <a:pt x="558" y="22061"/>
                      <a:pt x="657" y="22897"/>
                      <a:pt x="1154" y="23633"/>
                    </a:cubicBezTo>
                    <a:cubicBezTo>
                      <a:pt x="1592" y="24289"/>
                      <a:pt x="2248" y="24767"/>
                      <a:pt x="3084" y="24985"/>
                    </a:cubicBezTo>
                    <a:cubicBezTo>
                      <a:pt x="3820" y="25224"/>
                      <a:pt x="4556" y="25423"/>
                      <a:pt x="5272" y="25622"/>
                    </a:cubicBezTo>
                    <a:cubicBezTo>
                      <a:pt x="5650" y="25721"/>
                      <a:pt x="6048" y="25841"/>
                      <a:pt x="6426" y="25940"/>
                    </a:cubicBezTo>
                    <a:cubicBezTo>
                      <a:pt x="7242" y="26159"/>
                      <a:pt x="7858" y="26816"/>
                      <a:pt x="8395" y="27452"/>
                    </a:cubicBezTo>
                    <a:cubicBezTo>
                      <a:pt x="8395" y="27571"/>
                      <a:pt x="8355" y="27830"/>
                      <a:pt x="8355" y="27969"/>
                    </a:cubicBezTo>
                    <a:cubicBezTo>
                      <a:pt x="8336" y="28168"/>
                      <a:pt x="8316" y="28367"/>
                      <a:pt x="8316" y="28606"/>
                    </a:cubicBezTo>
                    <a:lnTo>
                      <a:pt x="8316" y="31252"/>
                    </a:lnTo>
                    <a:cubicBezTo>
                      <a:pt x="7818" y="30754"/>
                      <a:pt x="7242" y="30337"/>
                      <a:pt x="6565" y="29959"/>
                    </a:cubicBezTo>
                    <a:cubicBezTo>
                      <a:pt x="5710" y="29501"/>
                      <a:pt x="4834" y="29262"/>
                      <a:pt x="3959" y="29262"/>
                    </a:cubicBezTo>
                    <a:cubicBezTo>
                      <a:pt x="3382" y="29262"/>
                      <a:pt x="2786" y="29362"/>
                      <a:pt x="2229" y="29601"/>
                    </a:cubicBezTo>
                    <a:cubicBezTo>
                      <a:pt x="1851" y="29740"/>
                      <a:pt x="1473" y="29959"/>
                      <a:pt x="1194" y="30237"/>
                    </a:cubicBezTo>
                    <a:cubicBezTo>
                      <a:pt x="299" y="31152"/>
                      <a:pt x="1" y="32226"/>
                      <a:pt x="359" y="33281"/>
                    </a:cubicBezTo>
                    <a:cubicBezTo>
                      <a:pt x="756" y="34494"/>
                      <a:pt x="1731" y="35210"/>
                      <a:pt x="2965" y="35270"/>
                    </a:cubicBezTo>
                    <a:cubicBezTo>
                      <a:pt x="3183" y="35270"/>
                      <a:pt x="3442" y="35290"/>
                      <a:pt x="3661" y="35290"/>
                    </a:cubicBezTo>
                    <a:cubicBezTo>
                      <a:pt x="4118" y="35310"/>
                      <a:pt x="4556" y="35310"/>
                      <a:pt x="5014" y="35330"/>
                    </a:cubicBezTo>
                    <a:cubicBezTo>
                      <a:pt x="5332" y="35330"/>
                      <a:pt x="5630" y="35369"/>
                      <a:pt x="5869" y="35389"/>
                    </a:cubicBezTo>
                    <a:cubicBezTo>
                      <a:pt x="5471" y="35509"/>
                      <a:pt x="5133" y="35827"/>
                      <a:pt x="4914" y="36265"/>
                    </a:cubicBezTo>
                    <a:cubicBezTo>
                      <a:pt x="4616" y="36822"/>
                      <a:pt x="4437" y="37379"/>
                      <a:pt x="4417" y="37876"/>
                    </a:cubicBezTo>
                    <a:cubicBezTo>
                      <a:pt x="4377" y="38154"/>
                      <a:pt x="4377" y="38413"/>
                      <a:pt x="4377" y="38692"/>
                    </a:cubicBezTo>
                    <a:cubicBezTo>
                      <a:pt x="4079" y="38552"/>
                      <a:pt x="3780" y="38413"/>
                      <a:pt x="3482" y="38294"/>
                    </a:cubicBezTo>
                    <a:cubicBezTo>
                      <a:pt x="3203" y="38194"/>
                      <a:pt x="2945" y="38174"/>
                      <a:pt x="2766" y="38174"/>
                    </a:cubicBezTo>
                    <a:cubicBezTo>
                      <a:pt x="2129" y="38174"/>
                      <a:pt x="1612" y="38393"/>
                      <a:pt x="1373" y="38791"/>
                    </a:cubicBezTo>
                    <a:cubicBezTo>
                      <a:pt x="975" y="39408"/>
                      <a:pt x="1174" y="40164"/>
                      <a:pt x="1274" y="40581"/>
                    </a:cubicBezTo>
                    <a:cubicBezTo>
                      <a:pt x="1373" y="40959"/>
                      <a:pt x="1552" y="41238"/>
                      <a:pt x="1691" y="41457"/>
                    </a:cubicBezTo>
                    <a:cubicBezTo>
                      <a:pt x="1731" y="41496"/>
                      <a:pt x="1771" y="41556"/>
                      <a:pt x="1791" y="41596"/>
                    </a:cubicBezTo>
                    <a:cubicBezTo>
                      <a:pt x="1890" y="41775"/>
                      <a:pt x="2010" y="41954"/>
                      <a:pt x="2129" y="42133"/>
                    </a:cubicBezTo>
                    <a:lnTo>
                      <a:pt x="2248" y="42332"/>
                    </a:lnTo>
                    <a:cubicBezTo>
                      <a:pt x="2408" y="42590"/>
                      <a:pt x="2746" y="42770"/>
                      <a:pt x="3064" y="42770"/>
                    </a:cubicBezTo>
                    <a:lnTo>
                      <a:pt x="10424" y="42770"/>
                    </a:lnTo>
                    <a:cubicBezTo>
                      <a:pt x="10683" y="42770"/>
                      <a:pt x="10942" y="42670"/>
                      <a:pt x="11121" y="42471"/>
                    </a:cubicBezTo>
                    <a:cubicBezTo>
                      <a:pt x="11300" y="42650"/>
                      <a:pt x="11538" y="42770"/>
                      <a:pt x="11817" y="42770"/>
                    </a:cubicBezTo>
                    <a:lnTo>
                      <a:pt x="14204" y="42770"/>
                    </a:lnTo>
                    <a:cubicBezTo>
                      <a:pt x="14562" y="42770"/>
                      <a:pt x="14880" y="42590"/>
                      <a:pt x="15059" y="42292"/>
                    </a:cubicBezTo>
                    <a:lnTo>
                      <a:pt x="15278" y="41954"/>
                    </a:lnTo>
                    <a:cubicBezTo>
                      <a:pt x="15417" y="41695"/>
                      <a:pt x="15596" y="41457"/>
                      <a:pt x="15756" y="41198"/>
                    </a:cubicBezTo>
                    <a:cubicBezTo>
                      <a:pt x="15895" y="40959"/>
                      <a:pt x="16054" y="40740"/>
                      <a:pt x="16213" y="40482"/>
                    </a:cubicBezTo>
                    <a:cubicBezTo>
                      <a:pt x="16591" y="39905"/>
                      <a:pt x="16989" y="39308"/>
                      <a:pt x="17327" y="38692"/>
                    </a:cubicBezTo>
                    <a:cubicBezTo>
                      <a:pt x="17586" y="38254"/>
                      <a:pt x="17745" y="37299"/>
                      <a:pt x="17208" y="36722"/>
                    </a:cubicBezTo>
                    <a:cubicBezTo>
                      <a:pt x="17068" y="36563"/>
                      <a:pt x="16870" y="36424"/>
                      <a:pt x="16671" y="36384"/>
                    </a:cubicBezTo>
                    <a:cubicBezTo>
                      <a:pt x="17168" y="35986"/>
                      <a:pt x="17685" y="35588"/>
                      <a:pt x="18163" y="35171"/>
                    </a:cubicBezTo>
                    <a:cubicBezTo>
                      <a:pt x="18899" y="34514"/>
                      <a:pt x="19058" y="33519"/>
                      <a:pt x="18501" y="32823"/>
                    </a:cubicBezTo>
                    <a:cubicBezTo>
                      <a:pt x="18381" y="32644"/>
                      <a:pt x="18202" y="32505"/>
                      <a:pt x="18043" y="32405"/>
                    </a:cubicBezTo>
                    <a:lnTo>
                      <a:pt x="18700" y="31510"/>
                    </a:lnTo>
                    <a:cubicBezTo>
                      <a:pt x="19058" y="31092"/>
                      <a:pt x="19456" y="30535"/>
                      <a:pt x="19794" y="29919"/>
                    </a:cubicBezTo>
                    <a:cubicBezTo>
                      <a:pt x="20092" y="29342"/>
                      <a:pt x="19973" y="28467"/>
                      <a:pt x="19495" y="28049"/>
                    </a:cubicBezTo>
                    <a:cubicBezTo>
                      <a:pt x="19257" y="27830"/>
                      <a:pt x="18938" y="27711"/>
                      <a:pt x="18541" y="27711"/>
                    </a:cubicBezTo>
                    <a:cubicBezTo>
                      <a:pt x="18381" y="27711"/>
                      <a:pt x="18242" y="27731"/>
                      <a:pt x="18103" y="27731"/>
                    </a:cubicBezTo>
                    <a:lnTo>
                      <a:pt x="18043" y="27731"/>
                    </a:lnTo>
                    <a:cubicBezTo>
                      <a:pt x="17705" y="27751"/>
                      <a:pt x="17407" y="27910"/>
                      <a:pt x="17108" y="28168"/>
                    </a:cubicBezTo>
                    <a:cubicBezTo>
                      <a:pt x="16173" y="29063"/>
                      <a:pt x="15497" y="30118"/>
                      <a:pt x="14980" y="31112"/>
                    </a:cubicBezTo>
                    <a:cubicBezTo>
                      <a:pt x="14880" y="31053"/>
                      <a:pt x="14761" y="30993"/>
                      <a:pt x="14602" y="30953"/>
                    </a:cubicBezTo>
                    <a:cubicBezTo>
                      <a:pt x="14562" y="30933"/>
                      <a:pt x="14502" y="30933"/>
                      <a:pt x="14463" y="30933"/>
                    </a:cubicBezTo>
                    <a:cubicBezTo>
                      <a:pt x="14681" y="30535"/>
                      <a:pt x="14920" y="30138"/>
                      <a:pt x="15159" y="29740"/>
                    </a:cubicBezTo>
                    <a:cubicBezTo>
                      <a:pt x="15477" y="29163"/>
                      <a:pt x="15815" y="28626"/>
                      <a:pt x="16153" y="28049"/>
                    </a:cubicBezTo>
                    <a:cubicBezTo>
                      <a:pt x="16949" y="26716"/>
                      <a:pt x="17248" y="25542"/>
                      <a:pt x="17148" y="24289"/>
                    </a:cubicBezTo>
                    <a:cubicBezTo>
                      <a:pt x="16989" y="22678"/>
                      <a:pt x="15954" y="22101"/>
                      <a:pt x="15099" y="22101"/>
                    </a:cubicBezTo>
                    <a:cubicBezTo>
                      <a:pt x="14681" y="22101"/>
                      <a:pt x="14264" y="22240"/>
                      <a:pt x="13826" y="22459"/>
                    </a:cubicBezTo>
                    <a:cubicBezTo>
                      <a:pt x="13130" y="22837"/>
                      <a:pt x="12573" y="23354"/>
                      <a:pt x="12195" y="23732"/>
                    </a:cubicBezTo>
                    <a:cubicBezTo>
                      <a:pt x="11777" y="24130"/>
                      <a:pt x="11439" y="24548"/>
                      <a:pt x="11140" y="24985"/>
                    </a:cubicBezTo>
                    <a:lnTo>
                      <a:pt x="11140" y="20848"/>
                    </a:lnTo>
                    <a:cubicBezTo>
                      <a:pt x="11359" y="20848"/>
                      <a:pt x="11578" y="20808"/>
                      <a:pt x="11777" y="20768"/>
                    </a:cubicBezTo>
                    <a:cubicBezTo>
                      <a:pt x="12274" y="20669"/>
                      <a:pt x="12732" y="20510"/>
                      <a:pt x="13209" y="20370"/>
                    </a:cubicBezTo>
                    <a:cubicBezTo>
                      <a:pt x="13528" y="20271"/>
                      <a:pt x="13826" y="20171"/>
                      <a:pt x="14164" y="20092"/>
                    </a:cubicBezTo>
                    <a:cubicBezTo>
                      <a:pt x="15159" y="19853"/>
                      <a:pt x="15676" y="19057"/>
                      <a:pt x="15497" y="18083"/>
                    </a:cubicBezTo>
                    <a:cubicBezTo>
                      <a:pt x="15477" y="17983"/>
                      <a:pt x="15457" y="17904"/>
                      <a:pt x="15417" y="17824"/>
                    </a:cubicBezTo>
                    <a:lnTo>
                      <a:pt x="15577" y="17725"/>
                    </a:lnTo>
                    <a:lnTo>
                      <a:pt x="15716" y="17585"/>
                    </a:lnTo>
                    <a:cubicBezTo>
                      <a:pt x="15895" y="17386"/>
                      <a:pt x="16074" y="17187"/>
                      <a:pt x="16213" y="17008"/>
                    </a:cubicBezTo>
                    <a:cubicBezTo>
                      <a:pt x="16611" y="16571"/>
                      <a:pt x="17009" y="16113"/>
                      <a:pt x="17387" y="15616"/>
                    </a:cubicBezTo>
                    <a:cubicBezTo>
                      <a:pt x="18501" y="14104"/>
                      <a:pt x="19197" y="12254"/>
                      <a:pt x="19436" y="10145"/>
                    </a:cubicBezTo>
                    <a:cubicBezTo>
                      <a:pt x="19475" y="9728"/>
                      <a:pt x="19475" y="9330"/>
                      <a:pt x="19456" y="8952"/>
                    </a:cubicBezTo>
                    <a:cubicBezTo>
                      <a:pt x="19456" y="8653"/>
                      <a:pt x="19456" y="8375"/>
                      <a:pt x="19475" y="8116"/>
                    </a:cubicBezTo>
                    <a:cubicBezTo>
                      <a:pt x="19635" y="6147"/>
                      <a:pt x="19436" y="4257"/>
                      <a:pt x="19157" y="2308"/>
                    </a:cubicBezTo>
                    <a:cubicBezTo>
                      <a:pt x="18958" y="875"/>
                      <a:pt x="17884" y="696"/>
                      <a:pt x="17446" y="696"/>
                    </a:cubicBezTo>
                    <a:cubicBezTo>
                      <a:pt x="17347" y="696"/>
                      <a:pt x="17208" y="696"/>
                      <a:pt x="17088" y="716"/>
                    </a:cubicBezTo>
                    <a:cubicBezTo>
                      <a:pt x="16054" y="856"/>
                      <a:pt x="15278" y="1373"/>
                      <a:pt x="14761" y="1950"/>
                    </a:cubicBezTo>
                    <a:cubicBezTo>
                      <a:pt x="14522" y="1472"/>
                      <a:pt x="14264" y="1054"/>
                      <a:pt x="13906" y="657"/>
                    </a:cubicBezTo>
                    <a:cubicBezTo>
                      <a:pt x="13607" y="299"/>
                      <a:pt x="13090" y="60"/>
                      <a:pt x="12613" y="60"/>
                    </a:cubicBezTo>
                    <a:cubicBezTo>
                      <a:pt x="12513" y="60"/>
                      <a:pt x="12414" y="60"/>
                      <a:pt x="12314" y="80"/>
                    </a:cubicBezTo>
                    <a:cubicBezTo>
                      <a:pt x="11996" y="159"/>
                      <a:pt x="11379" y="358"/>
                      <a:pt x="10942" y="816"/>
                    </a:cubicBezTo>
                    <a:cubicBezTo>
                      <a:pt x="10623" y="1194"/>
                      <a:pt x="10305" y="1592"/>
                      <a:pt x="10007" y="1989"/>
                    </a:cubicBezTo>
                    <a:cubicBezTo>
                      <a:pt x="9927" y="1810"/>
                      <a:pt x="9887" y="1671"/>
                      <a:pt x="9808" y="1492"/>
                    </a:cubicBezTo>
                    <a:cubicBezTo>
                      <a:pt x="9410" y="577"/>
                      <a:pt x="8634" y="0"/>
                      <a:pt x="7799" y="0"/>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1" name="Google Shape;2713;p51">
                <a:extLst>
                  <a:ext uri="{FF2B5EF4-FFF2-40B4-BE49-F238E27FC236}">
                    <a16:creationId xmlns:a16="http://schemas.microsoft.com/office/drawing/2014/main" id="{DA58ADBC-493E-0343-5679-34194F784AD2}"/>
                  </a:ext>
                </a:extLst>
              </p:cNvPr>
              <p:cNvSpPr/>
              <p:nvPr/>
            </p:nvSpPr>
            <p:spPr>
              <a:xfrm>
                <a:off x="2732200" y="4441525"/>
                <a:ext cx="379475" cy="696275"/>
              </a:xfrm>
              <a:custGeom>
                <a:avLst/>
                <a:gdLst/>
                <a:ahLst/>
                <a:cxnLst/>
                <a:rect l="l" t="t" r="r" b="b"/>
                <a:pathLst>
                  <a:path w="15179" h="27851" extrusionOk="0">
                    <a:moveTo>
                      <a:pt x="3561" y="6506"/>
                    </a:moveTo>
                    <a:cubicBezTo>
                      <a:pt x="3740" y="6665"/>
                      <a:pt x="3939" y="6844"/>
                      <a:pt x="4019" y="7043"/>
                    </a:cubicBezTo>
                    <a:cubicBezTo>
                      <a:pt x="4038" y="7120"/>
                      <a:pt x="3777" y="7422"/>
                      <a:pt x="3670" y="7422"/>
                    </a:cubicBezTo>
                    <a:cubicBezTo>
                      <a:pt x="3667" y="7422"/>
                      <a:pt x="3664" y="7422"/>
                      <a:pt x="3661" y="7421"/>
                    </a:cubicBezTo>
                    <a:cubicBezTo>
                      <a:pt x="3482" y="7401"/>
                      <a:pt x="3323" y="7202"/>
                      <a:pt x="3064" y="7003"/>
                    </a:cubicBezTo>
                    <a:cubicBezTo>
                      <a:pt x="3323" y="6745"/>
                      <a:pt x="3442" y="6605"/>
                      <a:pt x="3561" y="6506"/>
                    </a:cubicBezTo>
                    <a:close/>
                    <a:moveTo>
                      <a:pt x="3760" y="8853"/>
                    </a:moveTo>
                    <a:cubicBezTo>
                      <a:pt x="3979" y="9112"/>
                      <a:pt x="4218" y="9291"/>
                      <a:pt x="4178" y="9351"/>
                    </a:cubicBezTo>
                    <a:cubicBezTo>
                      <a:pt x="4138" y="9530"/>
                      <a:pt x="3939" y="9689"/>
                      <a:pt x="3820" y="9828"/>
                    </a:cubicBezTo>
                    <a:cubicBezTo>
                      <a:pt x="3661" y="9709"/>
                      <a:pt x="3442" y="9609"/>
                      <a:pt x="3422" y="9450"/>
                    </a:cubicBezTo>
                    <a:cubicBezTo>
                      <a:pt x="3382" y="9311"/>
                      <a:pt x="3581" y="9132"/>
                      <a:pt x="3760" y="8853"/>
                    </a:cubicBezTo>
                    <a:close/>
                    <a:moveTo>
                      <a:pt x="3084" y="7501"/>
                    </a:moveTo>
                    <a:cubicBezTo>
                      <a:pt x="4357" y="7799"/>
                      <a:pt x="5610" y="7918"/>
                      <a:pt x="6525" y="8833"/>
                    </a:cubicBezTo>
                    <a:cubicBezTo>
                      <a:pt x="7023" y="9351"/>
                      <a:pt x="7540" y="9828"/>
                      <a:pt x="8017" y="10345"/>
                    </a:cubicBezTo>
                    <a:cubicBezTo>
                      <a:pt x="8236" y="10624"/>
                      <a:pt x="8415" y="10982"/>
                      <a:pt x="8515" y="11300"/>
                    </a:cubicBezTo>
                    <a:cubicBezTo>
                      <a:pt x="8555" y="11439"/>
                      <a:pt x="8356" y="11638"/>
                      <a:pt x="8296" y="11837"/>
                    </a:cubicBezTo>
                    <a:cubicBezTo>
                      <a:pt x="8117" y="11777"/>
                      <a:pt x="7818" y="11718"/>
                      <a:pt x="7759" y="11598"/>
                    </a:cubicBezTo>
                    <a:cubicBezTo>
                      <a:pt x="7361" y="10405"/>
                      <a:pt x="6366" y="9709"/>
                      <a:pt x="5431" y="9052"/>
                    </a:cubicBezTo>
                    <a:cubicBezTo>
                      <a:pt x="4954" y="8714"/>
                      <a:pt x="4278" y="8634"/>
                      <a:pt x="3681" y="8435"/>
                    </a:cubicBezTo>
                    <a:cubicBezTo>
                      <a:pt x="3482" y="8356"/>
                      <a:pt x="3223" y="8416"/>
                      <a:pt x="3064" y="8296"/>
                    </a:cubicBezTo>
                    <a:cubicBezTo>
                      <a:pt x="2925" y="8197"/>
                      <a:pt x="2825" y="7958"/>
                      <a:pt x="2786" y="7759"/>
                    </a:cubicBezTo>
                    <a:cubicBezTo>
                      <a:pt x="2766" y="7699"/>
                      <a:pt x="2985" y="7560"/>
                      <a:pt x="3084" y="7501"/>
                    </a:cubicBezTo>
                    <a:close/>
                    <a:moveTo>
                      <a:pt x="13586" y="12591"/>
                    </a:moveTo>
                    <a:cubicBezTo>
                      <a:pt x="13594" y="12591"/>
                      <a:pt x="13601" y="12592"/>
                      <a:pt x="13607" y="12593"/>
                    </a:cubicBezTo>
                    <a:cubicBezTo>
                      <a:pt x="13766" y="12633"/>
                      <a:pt x="13985" y="12872"/>
                      <a:pt x="13965" y="12931"/>
                    </a:cubicBezTo>
                    <a:cubicBezTo>
                      <a:pt x="13886" y="13170"/>
                      <a:pt x="13707" y="13329"/>
                      <a:pt x="13587" y="13528"/>
                    </a:cubicBezTo>
                    <a:cubicBezTo>
                      <a:pt x="13488" y="13508"/>
                      <a:pt x="13408" y="13488"/>
                      <a:pt x="13309" y="13468"/>
                    </a:cubicBezTo>
                    <a:cubicBezTo>
                      <a:pt x="13289" y="13230"/>
                      <a:pt x="13209" y="13011"/>
                      <a:pt x="13269" y="12832"/>
                    </a:cubicBezTo>
                    <a:cubicBezTo>
                      <a:pt x="13269" y="12720"/>
                      <a:pt x="13478" y="12591"/>
                      <a:pt x="13586" y="12591"/>
                    </a:cubicBezTo>
                    <a:close/>
                    <a:moveTo>
                      <a:pt x="7540" y="1"/>
                    </a:moveTo>
                    <a:cubicBezTo>
                      <a:pt x="7142" y="160"/>
                      <a:pt x="6923" y="478"/>
                      <a:pt x="6943" y="876"/>
                    </a:cubicBezTo>
                    <a:cubicBezTo>
                      <a:pt x="6963" y="1453"/>
                      <a:pt x="7063" y="2050"/>
                      <a:pt x="7102" y="2627"/>
                    </a:cubicBezTo>
                    <a:cubicBezTo>
                      <a:pt x="7122" y="2826"/>
                      <a:pt x="7341" y="3084"/>
                      <a:pt x="6943" y="3184"/>
                    </a:cubicBezTo>
                    <a:cubicBezTo>
                      <a:pt x="6923" y="3144"/>
                      <a:pt x="6864" y="3124"/>
                      <a:pt x="6844" y="3084"/>
                    </a:cubicBezTo>
                    <a:lnTo>
                      <a:pt x="6844" y="3124"/>
                    </a:lnTo>
                    <a:cubicBezTo>
                      <a:pt x="6525" y="3025"/>
                      <a:pt x="6167" y="2885"/>
                      <a:pt x="5849" y="2786"/>
                    </a:cubicBezTo>
                    <a:cubicBezTo>
                      <a:pt x="5471" y="2686"/>
                      <a:pt x="5113" y="2567"/>
                      <a:pt x="4735" y="2547"/>
                    </a:cubicBezTo>
                    <a:cubicBezTo>
                      <a:pt x="4694" y="2545"/>
                      <a:pt x="4653" y="2543"/>
                      <a:pt x="4612" y="2543"/>
                    </a:cubicBezTo>
                    <a:cubicBezTo>
                      <a:pt x="4350" y="2543"/>
                      <a:pt x="4078" y="2592"/>
                      <a:pt x="3820" y="2627"/>
                    </a:cubicBezTo>
                    <a:cubicBezTo>
                      <a:pt x="3422" y="3184"/>
                      <a:pt x="3462" y="3960"/>
                      <a:pt x="3959" y="4218"/>
                    </a:cubicBezTo>
                    <a:cubicBezTo>
                      <a:pt x="5213" y="4815"/>
                      <a:pt x="6446" y="5352"/>
                      <a:pt x="7838" y="5511"/>
                    </a:cubicBezTo>
                    <a:cubicBezTo>
                      <a:pt x="8157" y="5531"/>
                      <a:pt x="8256" y="5670"/>
                      <a:pt x="8256" y="5969"/>
                    </a:cubicBezTo>
                    <a:cubicBezTo>
                      <a:pt x="8296" y="6804"/>
                      <a:pt x="8316" y="7640"/>
                      <a:pt x="8336" y="8455"/>
                    </a:cubicBezTo>
                    <a:lnTo>
                      <a:pt x="8336" y="9788"/>
                    </a:lnTo>
                    <a:cubicBezTo>
                      <a:pt x="8236" y="9649"/>
                      <a:pt x="8216" y="9629"/>
                      <a:pt x="8196" y="9609"/>
                    </a:cubicBezTo>
                    <a:cubicBezTo>
                      <a:pt x="8117" y="9490"/>
                      <a:pt x="8057" y="9331"/>
                      <a:pt x="7998" y="9211"/>
                    </a:cubicBezTo>
                    <a:cubicBezTo>
                      <a:pt x="7202" y="7540"/>
                      <a:pt x="5869" y="6446"/>
                      <a:pt x="4118" y="5849"/>
                    </a:cubicBezTo>
                    <a:cubicBezTo>
                      <a:pt x="3869" y="5769"/>
                      <a:pt x="3609" y="5730"/>
                      <a:pt x="3349" y="5730"/>
                    </a:cubicBezTo>
                    <a:cubicBezTo>
                      <a:pt x="2259" y="5730"/>
                      <a:pt x="1158" y="6416"/>
                      <a:pt x="757" y="7620"/>
                    </a:cubicBezTo>
                    <a:cubicBezTo>
                      <a:pt x="558" y="8157"/>
                      <a:pt x="578" y="8694"/>
                      <a:pt x="936" y="9211"/>
                    </a:cubicBezTo>
                    <a:cubicBezTo>
                      <a:pt x="1274" y="9709"/>
                      <a:pt x="1751" y="10007"/>
                      <a:pt x="2328" y="10186"/>
                    </a:cubicBezTo>
                    <a:cubicBezTo>
                      <a:pt x="3422" y="10504"/>
                      <a:pt x="4536" y="10803"/>
                      <a:pt x="5650" y="11121"/>
                    </a:cubicBezTo>
                    <a:cubicBezTo>
                      <a:pt x="6744" y="11439"/>
                      <a:pt x="7520" y="12235"/>
                      <a:pt x="8196" y="13070"/>
                    </a:cubicBezTo>
                    <a:cubicBezTo>
                      <a:pt x="8455" y="13429"/>
                      <a:pt x="8256" y="14184"/>
                      <a:pt x="8256" y="14761"/>
                    </a:cubicBezTo>
                    <a:cubicBezTo>
                      <a:pt x="8256" y="16472"/>
                      <a:pt x="8256" y="18183"/>
                      <a:pt x="8236" y="19894"/>
                    </a:cubicBezTo>
                    <a:cubicBezTo>
                      <a:pt x="8236" y="20053"/>
                      <a:pt x="8196" y="20192"/>
                      <a:pt x="8137" y="20351"/>
                    </a:cubicBezTo>
                    <a:lnTo>
                      <a:pt x="8515" y="21246"/>
                    </a:lnTo>
                    <a:lnTo>
                      <a:pt x="8614" y="21246"/>
                    </a:lnTo>
                    <a:cubicBezTo>
                      <a:pt x="8654" y="20948"/>
                      <a:pt x="8694" y="20670"/>
                      <a:pt x="8753" y="20391"/>
                    </a:cubicBezTo>
                    <a:cubicBezTo>
                      <a:pt x="9012" y="19595"/>
                      <a:pt x="9231" y="18800"/>
                      <a:pt x="9529" y="18044"/>
                    </a:cubicBezTo>
                    <a:cubicBezTo>
                      <a:pt x="9907" y="17009"/>
                      <a:pt x="10285" y="16015"/>
                      <a:pt x="10743" y="15060"/>
                    </a:cubicBezTo>
                    <a:cubicBezTo>
                      <a:pt x="11141" y="14264"/>
                      <a:pt x="11638" y="13488"/>
                      <a:pt x="12115" y="12712"/>
                    </a:cubicBezTo>
                    <a:cubicBezTo>
                      <a:pt x="12195" y="12613"/>
                      <a:pt x="12414" y="12593"/>
                      <a:pt x="12573" y="12533"/>
                    </a:cubicBezTo>
                    <a:cubicBezTo>
                      <a:pt x="12613" y="12732"/>
                      <a:pt x="12692" y="12911"/>
                      <a:pt x="12692" y="13090"/>
                    </a:cubicBezTo>
                    <a:cubicBezTo>
                      <a:pt x="12692" y="13190"/>
                      <a:pt x="12593" y="13289"/>
                      <a:pt x="12533" y="13389"/>
                    </a:cubicBezTo>
                    <a:cubicBezTo>
                      <a:pt x="11777" y="15080"/>
                      <a:pt x="10981" y="16771"/>
                      <a:pt x="10245" y="18481"/>
                    </a:cubicBezTo>
                    <a:cubicBezTo>
                      <a:pt x="9927" y="19257"/>
                      <a:pt x="9728" y="20093"/>
                      <a:pt x="9509" y="20928"/>
                    </a:cubicBezTo>
                    <a:cubicBezTo>
                      <a:pt x="9390" y="21346"/>
                      <a:pt x="9410" y="21784"/>
                      <a:pt x="9330" y="22241"/>
                    </a:cubicBezTo>
                    <a:cubicBezTo>
                      <a:pt x="9291" y="22440"/>
                      <a:pt x="9211" y="22659"/>
                      <a:pt x="9092" y="22818"/>
                    </a:cubicBezTo>
                    <a:cubicBezTo>
                      <a:pt x="9015" y="22909"/>
                      <a:pt x="8925" y="22951"/>
                      <a:pt x="8839" y="22951"/>
                    </a:cubicBezTo>
                    <a:cubicBezTo>
                      <a:pt x="8702" y="22951"/>
                      <a:pt x="8579" y="22843"/>
                      <a:pt x="8555" y="22659"/>
                    </a:cubicBezTo>
                    <a:cubicBezTo>
                      <a:pt x="8535" y="22321"/>
                      <a:pt x="8515" y="22062"/>
                      <a:pt x="8097" y="22002"/>
                    </a:cubicBezTo>
                    <a:cubicBezTo>
                      <a:pt x="7938" y="21982"/>
                      <a:pt x="7799" y="21704"/>
                      <a:pt x="7719" y="21505"/>
                    </a:cubicBezTo>
                    <a:cubicBezTo>
                      <a:pt x="7361" y="20510"/>
                      <a:pt x="6625" y="19914"/>
                      <a:pt x="5750" y="19456"/>
                    </a:cubicBezTo>
                    <a:cubicBezTo>
                      <a:pt x="4704" y="18873"/>
                      <a:pt x="3599" y="18556"/>
                      <a:pt x="2422" y="18556"/>
                    </a:cubicBezTo>
                    <a:cubicBezTo>
                      <a:pt x="2233" y="18556"/>
                      <a:pt x="2043" y="18564"/>
                      <a:pt x="1851" y="18581"/>
                    </a:cubicBezTo>
                    <a:cubicBezTo>
                      <a:pt x="1672" y="18581"/>
                      <a:pt x="1473" y="18402"/>
                      <a:pt x="1294" y="18342"/>
                    </a:cubicBezTo>
                    <a:cubicBezTo>
                      <a:pt x="1453" y="18163"/>
                      <a:pt x="1632" y="17865"/>
                      <a:pt x="1771" y="17865"/>
                    </a:cubicBezTo>
                    <a:cubicBezTo>
                      <a:pt x="2587" y="17865"/>
                      <a:pt x="3442" y="17865"/>
                      <a:pt x="4238" y="18004"/>
                    </a:cubicBezTo>
                    <a:cubicBezTo>
                      <a:pt x="5372" y="18203"/>
                      <a:pt x="6406" y="18760"/>
                      <a:pt x="7341" y="19456"/>
                    </a:cubicBezTo>
                    <a:lnTo>
                      <a:pt x="7719" y="19675"/>
                    </a:lnTo>
                    <a:cubicBezTo>
                      <a:pt x="7142" y="18461"/>
                      <a:pt x="6227" y="17566"/>
                      <a:pt x="5053" y="16910"/>
                    </a:cubicBezTo>
                    <a:cubicBezTo>
                      <a:pt x="4365" y="16535"/>
                      <a:pt x="3661" y="16337"/>
                      <a:pt x="2943" y="16337"/>
                    </a:cubicBezTo>
                    <a:cubicBezTo>
                      <a:pt x="2479" y="16337"/>
                      <a:pt x="2009" y="16420"/>
                      <a:pt x="1532" y="16591"/>
                    </a:cubicBezTo>
                    <a:cubicBezTo>
                      <a:pt x="1294" y="16691"/>
                      <a:pt x="1055" y="16850"/>
                      <a:pt x="876" y="17009"/>
                    </a:cubicBezTo>
                    <a:cubicBezTo>
                      <a:pt x="299" y="17586"/>
                      <a:pt x="1" y="18282"/>
                      <a:pt x="259" y="19058"/>
                    </a:cubicBezTo>
                    <a:cubicBezTo>
                      <a:pt x="498" y="19794"/>
                      <a:pt x="1075" y="20331"/>
                      <a:pt x="1950" y="20351"/>
                    </a:cubicBezTo>
                    <a:cubicBezTo>
                      <a:pt x="2646" y="20371"/>
                      <a:pt x="3323" y="20431"/>
                      <a:pt x="3979" y="20431"/>
                    </a:cubicBezTo>
                    <a:cubicBezTo>
                      <a:pt x="4914" y="20431"/>
                      <a:pt x="5829" y="20530"/>
                      <a:pt x="6565" y="21067"/>
                    </a:cubicBezTo>
                    <a:cubicBezTo>
                      <a:pt x="7719" y="21883"/>
                      <a:pt x="8216" y="23077"/>
                      <a:pt x="8336" y="24469"/>
                    </a:cubicBezTo>
                    <a:cubicBezTo>
                      <a:pt x="8932" y="24946"/>
                      <a:pt x="8813" y="25623"/>
                      <a:pt x="8813" y="26239"/>
                    </a:cubicBezTo>
                    <a:cubicBezTo>
                      <a:pt x="8833" y="26796"/>
                      <a:pt x="8753" y="27314"/>
                      <a:pt x="8734" y="27851"/>
                    </a:cubicBezTo>
                    <a:lnTo>
                      <a:pt x="9330" y="27851"/>
                    </a:lnTo>
                    <a:cubicBezTo>
                      <a:pt x="9310" y="27294"/>
                      <a:pt x="9291" y="26737"/>
                      <a:pt x="9291" y="26160"/>
                    </a:cubicBezTo>
                    <a:cubicBezTo>
                      <a:pt x="9291" y="25444"/>
                      <a:pt x="9151" y="24668"/>
                      <a:pt x="9291" y="23952"/>
                    </a:cubicBezTo>
                    <a:cubicBezTo>
                      <a:pt x="9549" y="22440"/>
                      <a:pt x="9947" y="20948"/>
                      <a:pt x="10723" y="19595"/>
                    </a:cubicBezTo>
                    <a:cubicBezTo>
                      <a:pt x="11877" y="17586"/>
                      <a:pt x="13070" y="15617"/>
                      <a:pt x="14224" y="13627"/>
                    </a:cubicBezTo>
                    <a:cubicBezTo>
                      <a:pt x="14801" y="12673"/>
                      <a:pt x="15179" y="11618"/>
                      <a:pt x="15079" y="10484"/>
                    </a:cubicBezTo>
                    <a:cubicBezTo>
                      <a:pt x="15009" y="9651"/>
                      <a:pt x="14627" y="9199"/>
                      <a:pt x="14042" y="9199"/>
                    </a:cubicBezTo>
                    <a:cubicBezTo>
                      <a:pt x="13803" y="9199"/>
                      <a:pt x="13529" y="9274"/>
                      <a:pt x="13229" y="9430"/>
                    </a:cubicBezTo>
                    <a:cubicBezTo>
                      <a:pt x="12712" y="9729"/>
                      <a:pt x="12235" y="10126"/>
                      <a:pt x="11797" y="10544"/>
                    </a:cubicBezTo>
                    <a:cubicBezTo>
                      <a:pt x="10623" y="11678"/>
                      <a:pt x="10126" y="13190"/>
                      <a:pt x="9649" y="14682"/>
                    </a:cubicBezTo>
                    <a:cubicBezTo>
                      <a:pt x="9430" y="15378"/>
                      <a:pt x="9310" y="16094"/>
                      <a:pt x="9131" y="16810"/>
                    </a:cubicBezTo>
                    <a:cubicBezTo>
                      <a:pt x="9112" y="16790"/>
                      <a:pt x="9112" y="16790"/>
                      <a:pt x="9092" y="16790"/>
                    </a:cubicBezTo>
                    <a:lnTo>
                      <a:pt x="9092" y="5929"/>
                    </a:lnTo>
                    <a:cubicBezTo>
                      <a:pt x="9398" y="5929"/>
                      <a:pt x="9689" y="5959"/>
                      <a:pt x="9974" y="5959"/>
                    </a:cubicBezTo>
                    <a:cubicBezTo>
                      <a:pt x="10152" y="5959"/>
                      <a:pt x="10328" y="5947"/>
                      <a:pt x="10504" y="5909"/>
                    </a:cubicBezTo>
                    <a:cubicBezTo>
                      <a:pt x="11300" y="5730"/>
                      <a:pt x="12036" y="5452"/>
                      <a:pt x="12831" y="5253"/>
                    </a:cubicBezTo>
                    <a:cubicBezTo>
                      <a:pt x="13309" y="5133"/>
                      <a:pt x="13508" y="4835"/>
                      <a:pt x="13428" y="4377"/>
                    </a:cubicBezTo>
                    <a:cubicBezTo>
                      <a:pt x="13388" y="4139"/>
                      <a:pt x="13190" y="3920"/>
                      <a:pt x="13070" y="3661"/>
                    </a:cubicBezTo>
                    <a:cubicBezTo>
                      <a:pt x="12836" y="3512"/>
                      <a:pt x="12599" y="3459"/>
                      <a:pt x="12358" y="3459"/>
                    </a:cubicBezTo>
                    <a:cubicBezTo>
                      <a:pt x="11924" y="3459"/>
                      <a:pt x="11475" y="3631"/>
                      <a:pt x="11001" y="3721"/>
                    </a:cubicBezTo>
                    <a:cubicBezTo>
                      <a:pt x="11320" y="3184"/>
                      <a:pt x="11598" y="2726"/>
                      <a:pt x="11877" y="2269"/>
                    </a:cubicBezTo>
                    <a:cubicBezTo>
                      <a:pt x="12115" y="1851"/>
                      <a:pt x="12235" y="1393"/>
                      <a:pt x="12016" y="936"/>
                    </a:cubicBezTo>
                    <a:cubicBezTo>
                      <a:pt x="11777" y="836"/>
                      <a:pt x="11499" y="737"/>
                      <a:pt x="11240" y="638"/>
                    </a:cubicBezTo>
                    <a:cubicBezTo>
                      <a:pt x="10603" y="836"/>
                      <a:pt x="10325" y="1433"/>
                      <a:pt x="9947" y="1931"/>
                    </a:cubicBezTo>
                    <a:cubicBezTo>
                      <a:pt x="9728" y="2229"/>
                      <a:pt x="9589" y="2547"/>
                      <a:pt x="9350" y="2925"/>
                    </a:cubicBezTo>
                    <a:cubicBezTo>
                      <a:pt x="9211" y="2428"/>
                      <a:pt x="9092" y="1931"/>
                      <a:pt x="8952" y="1433"/>
                    </a:cubicBezTo>
                    <a:cubicBezTo>
                      <a:pt x="8813" y="936"/>
                      <a:pt x="8813" y="359"/>
                      <a:pt x="8236" y="100"/>
                    </a:cubicBezTo>
                    <a:cubicBezTo>
                      <a:pt x="8017" y="81"/>
                      <a:pt x="7759" y="41"/>
                      <a:pt x="754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2" name="Google Shape;2714;p51">
                <a:extLst>
                  <a:ext uri="{FF2B5EF4-FFF2-40B4-BE49-F238E27FC236}">
                    <a16:creationId xmlns:a16="http://schemas.microsoft.com/office/drawing/2014/main" id="{CB1178A2-CE3C-2F45-6F22-93DB214C1F9A}"/>
                  </a:ext>
                </a:extLst>
              </p:cNvPr>
              <p:cNvSpPr/>
              <p:nvPr/>
            </p:nvSpPr>
            <p:spPr>
              <a:xfrm>
                <a:off x="3000250" y="4810800"/>
                <a:ext cx="179575" cy="328000"/>
              </a:xfrm>
              <a:custGeom>
                <a:avLst/>
                <a:gdLst/>
                <a:ahLst/>
                <a:cxnLst/>
                <a:rect l="l" t="t" r="r" b="b"/>
                <a:pathLst>
                  <a:path w="7183" h="13120" extrusionOk="0">
                    <a:moveTo>
                      <a:pt x="1652" y="11031"/>
                    </a:moveTo>
                    <a:lnTo>
                      <a:pt x="1672" y="11051"/>
                    </a:lnTo>
                    <a:cubicBezTo>
                      <a:pt x="1672" y="11071"/>
                      <a:pt x="1652" y="11071"/>
                      <a:pt x="1652" y="11071"/>
                    </a:cubicBezTo>
                    <a:lnTo>
                      <a:pt x="1612" y="11051"/>
                    </a:lnTo>
                    <a:lnTo>
                      <a:pt x="1652" y="11031"/>
                    </a:lnTo>
                    <a:close/>
                    <a:moveTo>
                      <a:pt x="6712" y="0"/>
                    </a:moveTo>
                    <a:cubicBezTo>
                      <a:pt x="6590" y="0"/>
                      <a:pt x="6456" y="20"/>
                      <a:pt x="6347" y="30"/>
                    </a:cubicBezTo>
                    <a:cubicBezTo>
                      <a:pt x="6207" y="50"/>
                      <a:pt x="6088" y="130"/>
                      <a:pt x="5989" y="229"/>
                    </a:cubicBezTo>
                    <a:cubicBezTo>
                      <a:pt x="4855" y="1244"/>
                      <a:pt x="4158" y="2576"/>
                      <a:pt x="3562" y="3969"/>
                    </a:cubicBezTo>
                    <a:cubicBezTo>
                      <a:pt x="3422" y="4307"/>
                      <a:pt x="3283" y="4665"/>
                      <a:pt x="3124" y="5003"/>
                    </a:cubicBezTo>
                    <a:cubicBezTo>
                      <a:pt x="3104" y="4983"/>
                      <a:pt x="3064" y="4983"/>
                      <a:pt x="3005" y="4964"/>
                    </a:cubicBezTo>
                    <a:lnTo>
                      <a:pt x="3005" y="4307"/>
                    </a:lnTo>
                    <a:cubicBezTo>
                      <a:pt x="2985" y="3889"/>
                      <a:pt x="3064" y="3392"/>
                      <a:pt x="2527" y="3233"/>
                    </a:cubicBezTo>
                    <a:cubicBezTo>
                      <a:pt x="2486" y="3220"/>
                      <a:pt x="2444" y="3214"/>
                      <a:pt x="2403" y="3214"/>
                    </a:cubicBezTo>
                    <a:cubicBezTo>
                      <a:pt x="2050" y="3214"/>
                      <a:pt x="1721" y="3653"/>
                      <a:pt x="1632" y="4188"/>
                    </a:cubicBezTo>
                    <a:lnTo>
                      <a:pt x="1632" y="4327"/>
                    </a:lnTo>
                    <a:cubicBezTo>
                      <a:pt x="1712" y="5262"/>
                      <a:pt x="1731" y="6197"/>
                      <a:pt x="1891" y="7092"/>
                    </a:cubicBezTo>
                    <a:cubicBezTo>
                      <a:pt x="1990" y="7749"/>
                      <a:pt x="1632" y="8186"/>
                      <a:pt x="1413" y="8683"/>
                    </a:cubicBezTo>
                    <a:cubicBezTo>
                      <a:pt x="1373" y="8087"/>
                      <a:pt x="1393" y="7510"/>
                      <a:pt x="1334" y="6953"/>
                    </a:cubicBezTo>
                    <a:cubicBezTo>
                      <a:pt x="1334" y="6754"/>
                      <a:pt x="1095" y="6575"/>
                      <a:pt x="976" y="6376"/>
                    </a:cubicBezTo>
                    <a:cubicBezTo>
                      <a:pt x="777" y="6495"/>
                      <a:pt x="498" y="6595"/>
                      <a:pt x="419" y="6774"/>
                    </a:cubicBezTo>
                    <a:cubicBezTo>
                      <a:pt x="1" y="7669"/>
                      <a:pt x="1" y="8664"/>
                      <a:pt x="1" y="9658"/>
                    </a:cubicBezTo>
                    <a:cubicBezTo>
                      <a:pt x="1" y="10792"/>
                      <a:pt x="21" y="11966"/>
                      <a:pt x="21" y="13120"/>
                    </a:cubicBezTo>
                    <a:lnTo>
                      <a:pt x="2408" y="13120"/>
                    </a:lnTo>
                    <a:cubicBezTo>
                      <a:pt x="2647" y="12742"/>
                      <a:pt x="2865" y="12364"/>
                      <a:pt x="3104" y="11986"/>
                    </a:cubicBezTo>
                    <a:cubicBezTo>
                      <a:pt x="3641" y="11170"/>
                      <a:pt x="4178" y="10374"/>
                      <a:pt x="4676" y="9539"/>
                    </a:cubicBezTo>
                    <a:cubicBezTo>
                      <a:pt x="4795" y="9340"/>
                      <a:pt x="4795" y="8882"/>
                      <a:pt x="4676" y="8743"/>
                    </a:cubicBezTo>
                    <a:cubicBezTo>
                      <a:pt x="4596" y="8652"/>
                      <a:pt x="4406" y="8607"/>
                      <a:pt x="4224" y="8607"/>
                    </a:cubicBezTo>
                    <a:cubicBezTo>
                      <a:pt x="4088" y="8607"/>
                      <a:pt x="3957" y="8632"/>
                      <a:pt x="3880" y="8683"/>
                    </a:cubicBezTo>
                    <a:cubicBezTo>
                      <a:pt x="3383" y="9061"/>
                      <a:pt x="2945" y="9499"/>
                      <a:pt x="2507" y="9957"/>
                    </a:cubicBezTo>
                    <a:cubicBezTo>
                      <a:pt x="2249" y="10255"/>
                      <a:pt x="1990" y="10593"/>
                      <a:pt x="1751" y="10931"/>
                    </a:cubicBezTo>
                    <a:cubicBezTo>
                      <a:pt x="1811" y="10335"/>
                      <a:pt x="1950" y="9778"/>
                      <a:pt x="2169" y="9280"/>
                    </a:cubicBezTo>
                    <a:cubicBezTo>
                      <a:pt x="2368" y="8803"/>
                      <a:pt x="2587" y="8345"/>
                      <a:pt x="2905" y="7947"/>
                    </a:cubicBezTo>
                    <a:cubicBezTo>
                      <a:pt x="3164" y="7609"/>
                      <a:pt x="3562" y="7450"/>
                      <a:pt x="3880" y="7192"/>
                    </a:cubicBezTo>
                    <a:cubicBezTo>
                      <a:pt x="4497" y="6694"/>
                      <a:pt x="5133" y="6217"/>
                      <a:pt x="5690" y="5719"/>
                    </a:cubicBezTo>
                    <a:cubicBezTo>
                      <a:pt x="5989" y="5481"/>
                      <a:pt x="6168" y="5083"/>
                      <a:pt x="5929" y="4765"/>
                    </a:cubicBezTo>
                    <a:cubicBezTo>
                      <a:pt x="5801" y="4610"/>
                      <a:pt x="5649" y="4547"/>
                      <a:pt x="5490" y="4547"/>
                    </a:cubicBezTo>
                    <a:cubicBezTo>
                      <a:pt x="5303" y="4547"/>
                      <a:pt x="5107" y="4635"/>
                      <a:pt x="4934" y="4765"/>
                    </a:cubicBezTo>
                    <a:cubicBezTo>
                      <a:pt x="4576" y="4983"/>
                      <a:pt x="4258" y="5222"/>
                      <a:pt x="3940" y="5481"/>
                    </a:cubicBezTo>
                    <a:cubicBezTo>
                      <a:pt x="3900" y="5501"/>
                      <a:pt x="3860" y="5501"/>
                      <a:pt x="3800" y="5580"/>
                    </a:cubicBezTo>
                    <a:cubicBezTo>
                      <a:pt x="3800" y="5521"/>
                      <a:pt x="3820" y="5481"/>
                      <a:pt x="3820" y="5421"/>
                    </a:cubicBezTo>
                    <a:cubicBezTo>
                      <a:pt x="3880" y="5302"/>
                      <a:pt x="3880" y="5162"/>
                      <a:pt x="3959" y="5063"/>
                    </a:cubicBezTo>
                    <a:cubicBezTo>
                      <a:pt x="4676" y="4108"/>
                      <a:pt x="5392" y="3213"/>
                      <a:pt x="6088" y="2278"/>
                    </a:cubicBezTo>
                    <a:cubicBezTo>
                      <a:pt x="6446" y="1801"/>
                      <a:pt x="6784" y="1283"/>
                      <a:pt x="7083" y="746"/>
                    </a:cubicBezTo>
                    <a:cubicBezTo>
                      <a:pt x="7182" y="587"/>
                      <a:pt x="7142" y="209"/>
                      <a:pt x="7003" y="90"/>
                    </a:cubicBezTo>
                    <a:cubicBezTo>
                      <a:pt x="6943" y="20"/>
                      <a:pt x="6834" y="0"/>
                      <a:pt x="671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3" name="Google Shape;2715;p51">
                <a:extLst>
                  <a:ext uri="{FF2B5EF4-FFF2-40B4-BE49-F238E27FC236}">
                    <a16:creationId xmlns:a16="http://schemas.microsoft.com/office/drawing/2014/main" id="{BC5A7242-B495-E45B-CC43-E02760AE00AF}"/>
                  </a:ext>
                </a:extLst>
              </p:cNvPr>
              <p:cNvSpPr/>
              <p:nvPr/>
            </p:nvSpPr>
            <p:spPr>
              <a:xfrm>
                <a:off x="2758550" y="5001750"/>
                <a:ext cx="196975" cy="137050"/>
              </a:xfrm>
              <a:custGeom>
                <a:avLst/>
                <a:gdLst/>
                <a:ahLst/>
                <a:cxnLst/>
                <a:rect l="l" t="t" r="r" b="b"/>
                <a:pathLst>
                  <a:path w="7879" h="5482" extrusionOk="0">
                    <a:moveTo>
                      <a:pt x="4292" y="1"/>
                    </a:moveTo>
                    <a:cubicBezTo>
                      <a:pt x="4086" y="1"/>
                      <a:pt x="3878" y="135"/>
                      <a:pt x="3741" y="409"/>
                    </a:cubicBezTo>
                    <a:cubicBezTo>
                      <a:pt x="3542" y="767"/>
                      <a:pt x="3383" y="1225"/>
                      <a:pt x="3343" y="1642"/>
                    </a:cubicBezTo>
                    <a:cubicBezTo>
                      <a:pt x="3283" y="2438"/>
                      <a:pt x="3323" y="3254"/>
                      <a:pt x="3323" y="4189"/>
                    </a:cubicBezTo>
                    <a:cubicBezTo>
                      <a:pt x="3124" y="4010"/>
                      <a:pt x="3005" y="3890"/>
                      <a:pt x="2885" y="3811"/>
                    </a:cubicBezTo>
                    <a:cubicBezTo>
                      <a:pt x="2289" y="3492"/>
                      <a:pt x="1712" y="3134"/>
                      <a:pt x="1095" y="2915"/>
                    </a:cubicBezTo>
                    <a:cubicBezTo>
                      <a:pt x="978" y="2877"/>
                      <a:pt x="822" y="2856"/>
                      <a:pt x="669" y="2856"/>
                    </a:cubicBezTo>
                    <a:cubicBezTo>
                      <a:pt x="431" y="2856"/>
                      <a:pt x="201" y="2906"/>
                      <a:pt x="140" y="3015"/>
                    </a:cubicBezTo>
                    <a:cubicBezTo>
                      <a:pt x="1" y="3254"/>
                      <a:pt x="100" y="3711"/>
                      <a:pt x="160" y="4029"/>
                    </a:cubicBezTo>
                    <a:cubicBezTo>
                      <a:pt x="220" y="4308"/>
                      <a:pt x="419" y="4527"/>
                      <a:pt x="558" y="4785"/>
                    </a:cubicBezTo>
                    <a:cubicBezTo>
                      <a:pt x="717" y="5024"/>
                      <a:pt x="856" y="5243"/>
                      <a:pt x="1016" y="5482"/>
                    </a:cubicBezTo>
                    <a:lnTo>
                      <a:pt x="7680" y="5482"/>
                    </a:lnTo>
                    <a:cubicBezTo>
                      <a:pt x="7699" y="4925"/>
                      <a:pt x="7759" y="4387"/>
                      <a:pt x="7759" y="3850"/>
                    </a:cubicBezTo>
                    <a:cubicBezTo>
                      <a:pt x="7759" y="3234"/>
                      <a:pt x="7878" y="2557"/>
                      <a:pt x="7282" y="2100"/>
                    </a:cubicBezTo>
                    <a:cubicBezTo>
                      <a:pt x="6466" y="2219"/>
                      <a:pt x="6347" y="3055"/>
                      <a:pt x="5830" y="3592"/>
                    </a:cubicBezTo>
                    <a:cubicBezTo>
                      <a:pt x="5730" y="3154"/>
                      <a:pt x="5631" y="2816"/>
                      <a:pt x="5531" y="2458"/>
                    </a:cubicBezTo>
                    <a:cubicBezTo>
                      <a:pt x="5312" y="1801"/>
                      <a:pt x="5113" y="1065"/>
                      <a:pt x="4835" y="429"/>
                    </a:cubicBezTo>
                    <a:cubicBezTo>
                      <a:pt x="4713" y="145"/>
                      <a:pt x="4504" y="1"/>
                      <a:pt x="42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4" name="Google Shape;2716;p51">
                <a:extLst>
                  <a:ext uri="{FF2B5EF4-FFF2-40B4-BE49-F238E27FC236}">
                    <a16:creationId xmlns:a16="http://schemas.microsoft.com/office/drawing/2014/main" id="{A0E14BFC-7071-5DC6-E443-4CEBCCE57DB8}"/>
                  </a:ext>
                </a:extLst>
              </p:cNvPr>
              <p:cNvSpPr/>
              <p:nvPr/>
            </p:nvSpPr>
            <p:spPr>
              <a:xfrm>
                <a:off x="2731700" y="4130575"/>
                <a:ext cx="146750" cy="379625"/>
              </a:xfrm>
              <a:custGeom>
                <a:avLst/>
                <a:gdLst/>
                <a:ahLst/>
                <a:cxnLst/>
                <a:rect l="l" t="t" r="r" b="b"/>
                <a:pathLst>
                  <a:path w="5870" h="15185" extrusionOk="0">
                    <a:moveTo>
                      <a:pt x="924" y="1"/>
                    </a:moveTo>
                    <a:cubicBezTo>
                      <a:pt x="652" y="1"/>
                      <a:pt x="459" y="226"/>
                      <a:pt x="359" y="662"/>
                    </a:cubicBezTo>
                    <a:cubicBezTo>
                      <a:pt x="1" y="2234"/>
                      <a:pt x="1" y="3786"/>
                      <a:pt x="100" y="5377"/>
                    </a:cubicBezTo>
                    <a:cubicBezTo>
                      <a:pt x="200" y="7048"/>
                      <a:pt x="399" y="8719"/>
                      <a:pt x="896" y="10310"/>
                    </a:cubicBezTo>
                    <a:cubicBezTo>
                      <a:pt x="1353" y="11723"/>
                      <a:pt x="1871" y="13115"/>
                      <a:pt x="3005" y="14170"/>
                    </a:cubicBezTo>
                    <a:cubicBezTo>
                      <a:pt x="3303" y="14408"/>
                      <a:pt x="3562" y="14707"/>
                      <a:pt x="3840" y="15005"/>
                    </a:cubicBezTo>
                    <a:cubicBezTo>
                      <a:pt x="4106" y="14987"/>
                      <a:pt x="4387" y="14922"/>
                      <a:pt x="4656" y="14922"/>
                    </a:cubicBezTo>
                    <a:cubicBezTo>
                      <a:pt x="4689" y="14922"/>
                      <a:pt x="4722" y="14923"/>
                      <a:pt x="4755" y="14926"/>
                    </a:cubicBezTo>
                    <a:cubicBezTo>
                      <a:pt x="5133" y="14985"/>
                      <a:pt x="5491" y="15105"/>
                      <a:pt x="5869" y="15184"/>
                    </a:cubicBezTo>
                    <a:cubicBezTo>
                      <a:pt x="4934" y="13633"/>
                      <a:pt x="4278" y="12001"/>
                      <a:pt x="4039" y="10211"/>
                    </a:cubicBezTo>
                    <a:cubicBezTo>
                      <a:pt x="3940" y="9336"/>
                      <a:pt x="3681" y="8460"/>
                      <a:pt x="3601" y="7565"/>
                    </a:cubicBezTo>
                    <a:cubicBezTo>
                      <a:pt x="3502" y="6272"/>
                      <a:pt x="3482" y="5019"/>
                      <a:pt x="3462" y="3726"/>
                    </a:cubicBezTo>
                    <a:cubicBezTo>
                      <a:pt x="3462" y="3507"/>
                      <a:pt x="3581" y="3288"/>
                      <a:pt x="3661" y="3069"/>
                    </a:cubicBezTo>
                    <a:cubicBezTo>
                      <a:pt x="3581" y="2950"/>
                      <a:pt x="3542" y="2851"/>
                      <a:pt x="3462" y="2731"/>
                    </a:cubicBezTo>
                    <a:cubicBezTo>
                      <a:pt x="2945" y="1776"/>
                      <a:pt x="2388" y="881"/>
                      <a:pt x="1493" y="245"/>
                    </a:cubicBezTo>
                    <a:cubicBezTo>
                      <a:pt x="1277" y="81"/>
                      <a:pt x="1087" y="1"/>
                      <a:pt x="92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5" name="Google Shape;2717;p51">
                <a:extLst>
                  <a:ext uri="{FF2B5EF4-FFF2-40B4-BE49-F238E27FC236}">
                    <a16:creationId xmlns:a16="http://schemas.microsoft.com/office/drawing/2014/main" id="{6ED4427E-F395-3D0D-8931-5E57BF4E7313}"/>
                  </a:ext>
                </a:extLst>
              </p:cNvPr>
              <p:cNvSpPr/>
              <p:nvPr/>
            </p:nvSpPr>
            <p:spPr>
              <a:xfrm>
                <a:off x="2835150" y="4119775"/>
                <a:ext cx="110425" cy="400350"/>
              </a:xfrm>
              <a:custGeom>
                <a:avLst/>
                <a:gdLst/>
                <a:ahLst/>
                <a:cxnLst/>
                <a:rect l="l" t="t" r="r" b="b"/>
                <a:pathLst>
                  <a:path w="4417" h="16014" extrusionOk="0">
                    <a:moveTo>
                      <a:pt x="1313" y="7579"/>
                    </a:moveTo>
                    <a:cubicBezTo>
                      <a:pt x="1413" y="7739"/>
                      <a:pt x="1592" y="7838"/>
                      <a:pt x="1612" y="7977"/>
                    </a:cubicBezTo>
                    <a:cubicBezTo>
                      <a:pt x="1652" y="8634"/>
                      <a:pt x="1711" y="9290"/>
                      <a:pt x="1711" y="9947"/>
                    </a:cubicBezTo>
                    <a:cubicBezTo>
                      <a:pt x="1711" y="10126"/>
                      <a:pt x="1552" y="10285"/>
                      <a:pt x="1492" y="10464"/>
                    </a:cubicBezTo>
                    <a:cubicBezTo>
                      <a:pt x="1413" y="10444"/>
                      <a:pt x="1353" y="10444"/>
                      <a:pt x="1293" y="10424"/>
                    </a:cubicBezTo>
                    <a:cubicBezTo>
                      <a:pt x="995" y="9628"/>
                      <a:pt x="657" y="8853"/>
                      <a:pt x="935" y="7957"/>
                    </a:cubicBezTo>
                    <a:cubicBezTo>
                      <a:pt x="995" y="7798"/>
                      <a:pt x="1194" y="7699"/>
                      <a:pt x="1313" y="7579"/>
                    </a:cubicBezTo>
                    <a:close/>
                    <a:moveTo>
                      <a:pt x="2630" y="0"/>
                    </a:moveTo>
                    <a:cubicBezTo>
                      <a:pt x="2339" y="0"/>
                      <a:pt x="2046" y="153"/>
                      <a:pt x="1811" y="478"/>
                    </a:cubicBezTo>
                    <a:cubicBezTo>
                      <a:pt x="1134" y="1413"/>
                      <a:pt x="597" y="2467"/>
                      <a:pt x="0" y="3462"/>
                    </a:cubicBezTo>
                    <a:cubicBezTo>
                      <a:pt x="40" y="3979"/>
                      <a:pt x="120" y="4496"/>
                      <a:pt x="120" y="5053"/>
                    </a:cubicBezTo>
                    <a:cubicBezTo>
                      <a:pt x="160" y="7957"/>
                      <a:pt x="518" y="10822"/>
                      <a:pt x="1532" y="13567"/>
                    </a:cubicBezTo>
                    <a:cubicBezTo>
                      <a:pt x="1811" y="14303"/>
                      <a:pt x="2228" y="14940"/>
                      <a:pt x="2587" y="15636"/>
                    </a:cubicBezTo>
                    <a:cubicBezTo>
                      <a:pt x="2626" y="15736"/>
                      <a:pt x="2646" y="15835"/>
                      <a:pt x="2706" y="15934"/>
                    </a:cubicBezTo>
                    <a:lnTo>
                      <a:pt x="2706" y="15915"/>
                    </a:lnTo>
                    <a:cubicBezTo>
                      <a:pt x="2726" y="15954"/>
                      <a:pt x="2785" y="15974"/>
                      <a:pt x="2805" y="16014"/>
                    </a:cubicBezTo>
                    <a:cubicBezTo>
                      <a:pt x="3203" y="15934"/>
                      <a:pt x="2945" y="15636"/>
                      <a:pt x="2945" y="15437"/>
                    </a:cubicBezTo>
                    <a:cubicBezTo>
                      <a:pt x="2905" y="14860"/>
                      <a:pt x="2825" y="14263"/>
                      <a:pt x="2805" y="13706"/>
                    </a:cubicBezTo>
                    <a:cubicBezTo>
                      <a:pt x="2805" y="13309"/>
                      <a:pt x="3004" y="13010"/>
                      <a:pt x="3402" y="12831"/>
                    </a:cubicBezTo>
                    <a:cubicBezTo>
                      <a:pt x="3382" y="12234"/>
                      <a:pt x="3323" y="11618"/>
                      <a:pt x="3342" y="11021"/>
                    </a:cubicBezTo>
                    <a:cubicBezTo>
                      <a:pt x="3382" y="9847"/>
                      <a:pt x="3402" y="8654"/>
                      <a:pt x="3521" y="7460"/>
                    </a:cubicBezTo>
                    <a:cubicBezTo>
                      <a:pt x="3661" y="6107"/>
                      <a:pt x="3880" y="4775"/>
                      <a:pt x="4078" y="3422"/>
                    </a:cubicBezTo>
                    <a:cubicBezTo>
                      <a:pt x="4098" y="3203"/>
                      <a:pt x="4297" y="3004"/>
                      <a:pt x="4417" y="2785"/>
                    </a:cubicBezTo>
                    <a:cubicBezTo>
                      <a:pt x="4377" y="2666"/>
                      <a:pt x="4337" y="2507"/>
                      <a:pt x="4317" y="2387"/>
                    </a:cubicBezTo>
                    <a:cubicBezTo>
                      <a:pt x="4118" y="1890"/>
                      <a:pt x="3919" y="1373"/>
                      <a:pt x="3720" y="896"/>
                    </a:cubicBezTo>
                    <a:cubicBezTo>
                      <a:pt x="3473" y="319"/>
                      <a:pt x="3052" y="0"/>
                      <a:pt x="263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6" name="Google Shape;2718;p51">
                <a:extLst>
                  <a:ext uri="{FF2B5EF4-FFF2-40B4-BE49-F238E27FC236}">
                    <a16:creationId xmlns:a16="http://schemas.microsoft.com/office/drawing/2014/main" id="{1D8EB517-221D-0B6B-D01F-383E1A2D0779}"/>
                  </a:ext>
                </a:extLst>
              </p:cNvPr>
              <p:cNvSpPr/>
              <p:nvPr/>
            </p:nvSpPr>
            <p:spPr>
              <a:xfrm>
                <a:off x="2764525" y="4754350"/>
                <a:ext cx="285000" cy="260350"/>
              </a:xfrm>
              <a:custGeom>
                <a:avLst/>
                <a:gdLst/>
                <a:ahLst/>
                <a:cxnLst/>
                <a:rect l="l" t="t" r="r" b="b"/>
                <a:pathLst>
                  <a:path w="11400" h="10414" extrusionOk="0">
                    <a:moveTo>
                      <a:pt x="11280" y="0"/>
                    </a:moveTo>
                    <a:cubicBezTo>
                      <a:pt x="11121" y="60"/>
                      <a:pt x="10902" y="80"/>
                      <a:pt x="10822" y="180"/>
                    </a:cubicBezTo>
                    <a:cubicBezTo>
                      <a:pt x="10345" y="955"/>
                      <a:pt x="9848" y="1691"/>
                      <a:pt x="9450" y="2507"/>
                    </a:cubicBezTo>
                    <a:cubicBezTo>
                      <a:pt x="9012" y="3482"/>
                      <a:pt x="8614" y="4496"/>
                      <a:pt x="8236" y="5491"/>
                    </a:cubicBezTo>
                    <a:cubicBezTo>
                      <a:pt x="7938" y="6267"/>
                      <a:pt x="7719" y="7062"/>
                      <a:pt x="7460" y="7858"/>
                    </a:cubicBezTo>
                    <a:cubicBezTo>
                      <a:pt x="7401" y="8137"/>
                      <a:pt x="7361" y="8435"/>
                      <a:pt x="7321" y="8714"/>
                    </a:cubicBezTo>
                    <a:lnTo>
                      <a:pt x="7222" y="8714"/>
                    </a:lnTo>
                    <a:lnTo>
                      <a:pt x="6844" y="7818"/>
                    </a:lnTo>
                    <a:cubicBezTo>
                      <a:pt x="6764" y="7679"/>
                      <a:pt x="6705" y="7619"/>
                      <a:pt x="6645" y="7440"/>
                    </a:cubicBezTo>
                    <a:lnTo>
                      <a:pt x="6426" y="7142"/>
                    </a:lnTo>
                    <a:lnTo>
                      <a:pt x="6048" y="6923"/>
                    </a:lnTo>
                    <a:cubicBezTo>
                      <a:pt x="5113" y="6247"/>
                      <a:pt x="4079" y="5670"/>
                      <a:pt x="2945" y="5471"/>
                    </a:cubicBezTo>
                    <a:cubicBezTo>
                      <a:pt x="2129" y="5352"/>
                      <a:pt x="1294" y="5332"/>
                      <a:pt x="478" y="5332"/>
                    </a:cubicBezTo>
                    <a:cubicBezTo>
                      <a:pt x="339" y="5332"/>
                      <a:pt x="160" y="5630"/>
                      <a:pt x="1" y="5789"/>
                    </a:cubicBezTo>
                    <a:cubicBezTo>
                      <a:pt x="170" y="5884"/>
                      <a:pt x="358" y="6049"/>
                      <a:pt x="530" y="6049"/>
                    </a:cubicBezTo>
                    <a:cubicBezTo>
                      <a:pt x="539" y="6049"/>
                      <a:pt x="548" y="6049"/>
                      <a:pt x="558" y="6048"/>
                    </a:cubicBezTo>
                    <a:cubicBezTo>
                      <a:pt x="750" y="6031"/>
                      <a:pt x="940" y="6023"/>
                      <a:pt x="1129" y="6023"/>
                    </a:cubicBezTo>
                    <a:cubicBezTo>
                      <a:pt x="2306" y="6023"/>
                      <a:pt x="3411" y="6340"/>
                      <a:pt x="4457" y="6923"/>
                    </a:cubicBezTo>
                    <a:cubicBezTo>
                      <a:pt x="5332" y="7381"/>
                      <a:pt x="6108" y="7977"/>
                      <a:pt x="6426" y="8972"/>
                    </a:cubicBezTo>
                    <a:cubicBezTo>
                      <a:pt x="6506" y="9171"/>
                      <a:pt x="6645" y="9450"/>
                      <a:pt x="6804" y="9469"/>
                    </a:cubicBezTo>
                    <a:cubicBezTo>
                      <a:pt x="7222" y="9529"/>
                      <a:pt x="7242" y="9768"/>
                      <a:pt x="7262" y="10126"/>
                    </a:cubicBezTo>
                    <a:cubicBezTo>
                      <a:pt x="7262" y="10306"/>
                      <a:pt x="7385" y="10414"/>
                      <a:pt x="7526" y="10414"/>
                    </a:cubicBezTo>
                    <a:cubicBezTo>
                      <a:pt x="7619" y="10414"/>
                      <a:pt x="7720" y="10368"/>
                      <a:pt x="7799" y="10265"/>
                    </a:cubicBezTo>
                    <a:cubicBezTo>
                      <a:pt x="7918" y="10126"/>
                      <a:pt x="8017" y="9907"/>
                      <a:pt x="8037" y="9708"/>
                    </a:cubicBezTo>
                    <a:cubicBezTo>
                      <a:pt x="8117" y="9271"/>
                      <a:pt x="8117" y="8813"/>
                      <a:pt x="8216" y="8375"/>
                    </a:cubicBezTo>
                    <a:cubicBezTo>
                      <a:pt x="8415" y="7560"/>
                      <a:pt x="8634" y="6744"/>
                      <a:pt x="8952" y="5948"/>
                    </a:cubicBezTo>
                    <a:cubicBezTo>
                      <a:pt x="9688" y="4238"/>
                      <a:pt x="10464" y="2547"/>
                      <a:pt x="11240" y="856"/>
                    </a:cubicBezTo>
                    <a:cubicBezTo>
                      <a:pt x="11300" y="756"/>
                      <a:pt x="11399" y="657"/>
                      <a:pt x="11399" y="557"/>
                    </a:cubicBezTo>
                    <a:cubicBezTo>
                      <a:pt x="11399" y="359"/>
                      <a:pt x="11320" y="180"/>
                      <a:pt x="1128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7" name="Google Shape;2719;p51">
                <a:extLst>
                  <a:ext uri="{FF2B5EF4-FFF2-40B4-BE49-F238E27FC236}">
                    <a16:creationId xmlns:a16="http://schemas.microsoft.com/office/drawing/2014/main" id="{28D008CC-6ABC-48BF-D6D5-46380F138742}"/>
                  </a:ext>
                </a:extLst>
              </p:cNvPr>
              <p:cNvSpPr/>
              <p:nvPr/>
            </p:nvSpPr>
            <p:spPr>
              <a:xfrm>
                <a:off x="2818725" y="4205300"/>
                <a:ext cx="84075" cy="312350"/>
              </a:xfrm>
              <a:custGeom>
                <a:avLst/>
                <a:gdLst/>
                <a:ahLst/>
                <a:cxnLst/>
                <a:rect l="l" t="t" r="r" b="b"/>
                <a:pathLst>
                  <a:path w="3363" h="12494" extrusionOk="0">
                    <a:moveTo>
                      <a:pt x="657" y="1"/>
                    </a:moveTo>
                    <a:cubicBezTo>
                      <a:pt x="559" y="26"/>
                      <a:pt x="468" y="42"/>
                      <a:pt x="376" y="42"/>
                    </a:cubicBezTo>
                    <a:cubicBezTo>
                      <a:pt x="319" y="42"/>
                      <a:pt x="261" y="36"/>
                      <a:pt x="200" y="21"/>
                    </a:cubicBezTo>
                    <a:cubicBezTo>
                      <a:pt x="120" y="240"/>
                      <a:pt x="1" y="458"/>
                      <a:pt x="1" y="677"/>
                    </a:cubicBezTo>
                    <a:cubicBezTo>
                      <a:pt x="21" y="1970"/>
                      <a:pt x="61" y="3263"/>
                      <a:pt x="160" y="4536"/>
                    </a:cubicBezTo>
                    <a:cubicBezTo>
                      <a:pt x="220" y="5432"/>
                      <a:pt x="478" y="6267"/>
                      <a:pt x="578" y="7162"/>
                    </a:cubicBezTo>
                    <a:cubicBezTo>
                      <a:pt x="777" y="8992"/>
                      <a:pt x="1453" y="10624"/>
                      <a:pt x="2368" y="12175"/>
                    </a:cubicBezTo>
                    <a:cubicBezTo>
                      <a:pt x="2687" y="12275"/>
                      <a:pt x="3045" y="12394"/>
                      <a:pt x="3363" y="12494"/>
                    </a:cubicBezTo>
                    <a:cubicBezTo>
                      <a:pt x="3323" y="12394"/>
                      <a:pt x="3283" y="12295"/>
                      <a:pt x="3244" y="12195"/>
                    </a:cubicBezTo>
                    <a:cubicBezTo>
                      <a:pt x="2885" y="11499"/>
                      <a:pt x="2468" y="10842"/>
                      <a:pt x="2189" y="10126"/>
                    </a:cubicBezTo>
                    <a:cubicBezTo>
                      <a:pt x="1175" y="7401"/>
                      <a:pt x="817" y="4517"/>
                      <a:pt x="777" y="1592"/>
                    </a:cubicBezTo>
                    <a:cubicBezTo>
                      <a:pt x="777" y="1075"/>
                      <a:pt x="697" y="538"/>
                      <a:pt x="65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8" name="Google Shape;2720;p51">
                <a:extLst>
                  <a:ext uri="{FF2B5EF4-FFF2-40B4-BE49-F238E27FC236}">
                    <a16:creationId xmlns:a16="http://schemas.microsoft.com/office/drawing/2014/main" id="{21DDF868-A29B-B8DB-824E-B666A49CD60B}"/>
                  </a:ext>
                </a:extLst>
              </p:cNvPr>
              <p:cNvSpPr/>
              <p:nvPr/>
            </p:nvSpPr>
            <p:spPr>
              <a:xfrm>
                <a:off x="2930125" y="4942325"/>
                <a:ext cx="5000" cy="6500"/>
              </a:xfrm>
              <a:custGeom>
                <a:avLst/>
                <a:gdLst/>
                <a:ahLst/>
                <a:cxnLst/>
                <a:rect l="l" t="t" r="r" b="b"/>
                <a:pathLst>
                  <a:path w="200" h="260" extrusionOk="0">
                    <a:moveTo>
                      <a:pt x="1" y="1"/>
                    </a:moveTo>
                    <a:cubicBezTo>
                      <a:pt x="46" y="57"/>
                      <a:pt x="85" y="101"/>
                      <a:pt x="120" y="146"/>
                    </a:cubicBezTo>
                    <a:lnTo>
                      <a:pt x="120" y="146"/>
                    </a:lnTo>
                    <a:cubicBezTo>
                      <a:pt x="83" y="89"/>
                      <a:pt x="50" y="37"/>
                      <a:pt x="1" y="1"/>
                    </a:cubicBezTo>
                    <a:close/>
                    <a:moveTo>
                      <a:pt x="120" y="146"/>
                    </a:moveTo>
                    <a:cubicBezTo>
                      <a:pt x="144" y="182"/>
                      <a:pt x="169" y="221"/>
                      <a:pt x="200" y="260"/>
                    </a:cubicBezTo>
                    <a:cubicBezTo>
                      <a:pt x="174" y="216"/>
                      <a:pt x="148" y="181"/>
                      <a:pt x="120" y="146"/>
                    </a:cubicBez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9" name="Google Shape;2721;p51">
                <a:extLst>
                  <a:ext uri="{FF2B5EF4-FFF2-40B4-BE49-F238E27FC236}">
                    <a16:creationId xmlns:a16="http://schemas.microsoft.com/office/drawing/2014/main" id="{D844681D-58CD-3511-D3A2-9FF20B04D9EB}"/>
                  </a:ext>
                </a:extLst>
              </p:cNvPr>
              <p:cNvSpPr/>
              <p:nvPr/>
            </p:nvSpPr>
            <p:spPr>
              <a:xfrm>
                <a:off x="3007225" y="4136275"/>
                <a:ext cx="164125" cy="396800"/>
              </a:xfrm>
              <a:custGeom>
                <a:avLst/>
                <a:gdLst/>
                <a:ahLst/>
                <a:cxnLst/>
                <a:rect l="l" t="t" r="r" b="b"/>
                <a:pathLst>
                  <a:path w="6565" h="15872" extrusionOk="0">
                    <a:moveTo>
                      <a:pt x="4158" y="7118"/>
                    </a:moveTo>
                    <a:cubicBezTo>
                      <a:pt x="4556" y="7178"/>
                      <a:pt x="4874" y="7238"/>
                      <a:pt x="4814" y="7636"/>
                    </a:cubicBezTo>
                    <a:cubicBezTo>
                      <a:pt x="4695" y="8392"/>
                      <a:pt x="4536" y="9128"/>
                      <a:pt x="4377" y="9884"/>
                    </a:cubicBezTo>
                    <a:cubicBezTo>
                      <a:pt x="4317" y="10023"/>
                      <a:pt x="4237" y="10202"/>
                      <a:pt x="4158" y="10281"/>
                    </a:cubicBezTo>
                    <a:cubicBezTo>
                      <a:pt x="4019" y="10381"/>
                      <a:pt x="3820" y="10401"/>
                      <a:pt x="3680" y="10460"/>
                    </a:cubicBezTo>
                    <a:cubicBezTo>
                      <a:pt x="3621" y="10301"/>
                      <a:pt x="3521" y="10122"/>
                      <a:pt x="3561" y="10003"/>
                    </a:cubicBezTo>
                    <a:cubicBezTo>
                      <a:pt x="3621" y="9585"/>
                      <a:pt x="3760" y="9167"/>
                      <a:pt x="3859" y="8710"/>
                    </a:cubicBezTo>
                    <a:cubicBezTo>
                      <a:pt x="3959" y="8193"/>
                      <a:pt x="4058" y="7675"/>
                      <a:pt x="4158" y="7118"/>
                    </a:cubicBezTo>
                    <a:close/>
                    <a:moveTo>
                      <a:pt x="5378" y="0"/>
                    </a:moveTo>
                    <a:cubicBezTo>
                      <a:pt x="5308" y="0"/>
                      <a:pt x="5233" y="6"/>
                      <a:pt x="5153" y="17"/>
                    </a:cubicBezTo>
                    <a:cubicBezTo>
                      <a:pt x="3899" y="136"/>
                      <a:pt x="3203" y="1031"/>
                      <a:pt x="2606" y="2006"/>
                    </a:cubicBezTo>
                    <a:cubicBezTo>
                      <a:pt x="2805" y="4055"/>
                      <a:pt x="2507" y="6084"/>
                      <a:pt x="2129" y="8073"/>
                    </a:cubicBezTo>
                    <a:cubicBezTo>
                      <a:pt x="1811" y="9764"/>
                      <a:pt x="1393" y="11415"/>
                      <a:pt x="1015" y="13086"/>
                    </a:cubicBezTo>
                    <a:cubicBezTo>
                      <a:pt x="1234" y="13564"/>
                      <a:pt x="1114" y="14001"/>
                      <a:pt x="856" y="14439"/>
                    </a:cubicBezTo>
                    <a:cubicBezTo>
                      <a:pt x="597" y="14877"/>
                      <a:pt x="319" y="15334"/>
                      <a:pt x="0" y="15871"/>
                    </a:cubicBezTo>
                    <a:cubicBezTo>
                      <a:pt x="469" y="15808"/>
                      <a:pt x="914" y="15648"/>
                      <a:pt x="1339" y="15648"/>
                    </a:cubicBezTo>
                    <a:cubicBezTo>
                      <a:pt x="1582" y="15648"/>
                      <a:pt x="1818" y="15700"/>
                      <a:pt x="2049" y="15851"/>
                    </a:cubicBezTo>
                    <a:cubicBezTo>
                      <a:pt x="2328" y="15652"/>
                      <a:pt x="2606" y="15434"/>
                      <a:pt x="2885" y="15235"/>
                    </a:cubicBezTo>
                    <a:cubicBezTo>
                      <a:pt x="3422" y="14598"/>
                      <a:pt x="3999" y="13981"/>
                      <a:pt x="4496" y="13305"/>
                    </a:cubicBezTo>
                    <a:cubicBezTo>
                      <a:pt x="5590" y="11813"/>
                      <a:pt x="6167" y="10122"/>
                      <a:pt x="6366" y="8312"/>
                    </a:cubicBezTo>
                    <a:cubicBezTo>
                      <a:pt x="6446" y="7675"/>
                      <a:pt x="6366" y="6979"/>
                      <a:pt x="6406" y="6303"/>
                    </a:cubicBezTo>
                    <a:cubicBezTo>
                      <a:pt x="6565" y="4433"/>
                      <a:pt x="6366" y="2563"/>
                      <a:pt x="6107" y="733"/>
                    </a:cubicBezTo>
                    <a:cubicBezTo>
                      <a:pt x="6056" y="219"/>
                      <a:pt x="5813" y="0"/>
                      <a:pt x="537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0" name="Google Shape;2722;p51">
                <a:extLst>
                  <a:ext uri="{FF2B5EF4-FFF2-40B4-BE49-F238E27FC236}">
                    <a16:creationId xmlns:a16="http://schemas.microsoft.com/office/drawing/2014/main" id="{83569E98-FA10-8CA3-22AE-1976618B21D9}"/>
                  </a:ext>
                </a:extLst>
              </p:cNvPr>
              <p:cNvSpPr/>
              <p:nvPr/>
            </p:nvSpPr>
            <p:spPr>
              <a:xfrm>
                <a:off x="2938100" y="4119925"/>
                <a:ext cx="124850" cy="393750"/>
              </a:xfrm>
              <a:custGeom>
                <a:avLst/>
                <a:gdLst/>
                <a:ahLst/>
                <a:cxnLst/>
                <a:rect l="l" t="t" r="r" b="b"/>
                <a:pathLst>
                  <a:path w="4994" h="15750" extrusionOk="0">
                    <a:moveTo>
                      <a:pt x="2348" y="7096"/>
                    </a:moveTo>
                    <a:cubicBezTo>
                      <a:pt x="2467" y="7295"/>
                      <a:pt x="2686" y="7494"/>
                      <a:pt x="2666" y="7693"/>
                    </a:cubicBezTo>
                    <a:cubicBezTo>
                      <a:pt x="2586" y="8628"/>
                      <a:pt x="2487" y="9523"/>
                      <a:pt x="2348" y="10438"/>
                    </a:cubicBezTo>
                    <a:cubicBezTo>
                      <a:pt x="2308" y="10637"/>
                      <a:pt x="2069" y="10816"/>
                      <a:pt x="1910" y="11015"/>
                    </a:cubicBezTo>
                    <a:cubicBezTo>
                      <a:pt x="1771" y="10756"/>
                      <a:pt x="1612" y="10518"/>
                      <a:pt x="1552" y="10358"/>
                    </a:cubicBezTo>
                    <a:cubicBezTo>
                      <a:pt x="1671" y="9324"/>
                      <a:pt x="1771" y="8449"/>
                      <a:pt x="1890" y="7633"/>
                    </a:cubicBezTo>
                    <a:cubicBezTo>
                      <a:pt x="1950" y="7434"/>
                      <a:pt x="2188" y="7275"/>
                      <a:pt x="2348" y="7096"/>
                    </a:cubicBezTo>
                    <a:close/>
                    <a:moveTo>
                      <a:pt x="3360" y="0"/>
                    </a:moveTo>
                    <a:cubicBezTo>
                      <a:pt x="3325" y="0"/>
                      <a:pt x="3292" y="5"/>
                      <a:pt x="3263" y="14"/>
                    </a:cubicBezTo>
                    <a:cubicBezTo>
                      <a:pt x="2964" y="74"/>
                      <a:pt x="2646" y="213"/>
                      <a:pt x="2447" y="432"/>
                    </a:cubicBezTo>
                    <a:cubicBezTo>
                      <a:pt x="1791" y="1188"/>
                      <a:pt x="1194" y="2004"/>
                      <a:pt x="597" y="2779"/>
                    </a:cubicBezTo>
                    <a:cubicBezTo>
                      <a:pt x="617" y="3018"/>
                      <a:pt x="696" y="3297"/>
                      <a:pt x="696" y="3575"/>
                    </a:cubicBezTo>
                    <a:cubicBezTo>
                      <a:pt x="577" y="4590"/>
                      <a:pt x="398" y="5604"/>
                      <a:pt x="299" y="6639"/>
                    </a:cubicBezTo>
                    <a:cubicBezTo>
                      <a:pt x="179" y="8071"/>
                      <a:pt x="100" y="9543"/>
                      <a:pt x="20" y="11015"/>
                    </a:cubicBezTo>
                    <a:cubicBezTo>
                      <a:pt x="0" y="11652"/>
                      <a:pt x="0" y="12308"/>
                      <a:pt x="0" y="12945"/>
                    </a:cubicBezTo>
                    <a:cubicBezTo>
                      <a:pt x="597" y="13203"/>
                      <a:pt x="597" y="13760"/>
                      <a:pt x="716" y="14257"/>
                    </a:cubicBezTo>
                    <a:cubicBezTo>
                      <a:pt x="876" y="14755"/>
                      <a:pt x="995" y="15252"/>
                      <a:pt x="1114" y="15749"/>
                    </a:cubicBezTo>
                    <a:cubicBezTo>
                      <a:pt x="1353" y="15411"/>
                      <a:pt x="1492" y="15053"/>
                      <a:pt x="1711" y="14755"/>
                    </a:cubicBezTo>
                    <a:cubicBezTo>
                      <a:pt x="2089" y="14257"/>
                      <a:pt x="2348" y="13661"/>
                      <a:pt x="3004" y="13462"/>
                    </a:cubicBezTo>
                    <a:cubicBezTo>
                      <a:pt x="3243" y="12487"/>
                      <a:pt x="3462" y="11532"/>
                      <a:pt x="3700" y="10577"/>
                    </a:cubicBezTo>
                    <a:cubicBezTo>
                      <a:pt x="4178" y="8707"/>
                      <a:pt x="4595" y="6818"/>
                      <a:pt x="4595" y="4888"/>
                    </a:cubicBezTo>
                    <a:cubicBezTo>
                      <a:pt x="4595" y="4331"/>
                      <a:pt x="4635" y="3794"/>
                      <a:pt x="4695" y="3277"/>
                    </a:cubicBezTo>
                    <a:cubicBezTo>
                      <a:pt x="4735" y="3078"/>
                      <a:pt x="4894" y="2879"/>
                      <a:pt x="4993" y="2680"/>
                    </a:cubicBezTo>
                    <a:cubicBezTo>
                      <a:pt x="4814" y="1765"/>
                      <a:pt x="4456" y="929"/>
                      <a:pt x="3859" y="233"/>
                    </a:cubicBezTo>
                    <a:cubicBezTo>
                      <a:pt x="3776" y="117"/>
                      <a:pt x="3540" y="0"/>
                      <a:pt x="336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1" name="Google Shape;2723;p51">
                <a:extLst>
                  <a:ext uri="{FF2B5EF4-FFF2-40B4-BE49-F238E27FC236}">
                    <a16:creationId xmlns:a16="http://schemas.microsoft.com/office/drawing/2014/main" id="{75F8FF45-27D7-36C5-BDBF-1DB0985EBD58}"/>
                  </a:ext>
                </a:extLst>
              </p:cNvPr>
              <p:cNvSpPr/>
              <p:nvPr/>
            </p:nvSpPr>
            <p:spPr>
              <a:xfrm>
                <a:off x="3012700" y="4186900"/>
                <a:ext cx="64675" cy="277050"/>
              </a:xfrm>
              <a:custGeom>
                <a:avLst/>
                <a:gdLst/>
                <a:ahLst/>
                <a:cxnLst/>
                <a:rect l="l" t="t" r="r" b="b"/>
                <a:pathLst>
                  <a:path w="2587" h="11082" extrusionOk="0">
                    <a:moveTo>
                      <a:pt x="1989" y="1"/>
                    </a:moveTo>
                    <a:cubicBezTo>
                      <a:pt x="1890" y="200"/>
                      <a:pt x="1711" y="379"/>
                      <a:pt x="1691" y="598"/>
                    </a:cubicBezTo>
                    <a:cubicBezTo>
                      <a:pt x="1611" y="1135"/>
                      <a:pt x="1592" y="1672"/>
                      <a:pt x="1592" y="2209"/>
                    </a:cubicBezTo>
                    <a:cubicBezTo>
                      <a:pt x="1592" y="4158"/>
                      <a:pt x="1194" y="6048"/>
                      <a:pt x="696" y="7898"/>
                    </a:cubicBezTo>
                    <a:cubicBezTo>
                      <a:pt x="458" y="8853"/>
                      <a:pt x="219" y="9828"/>
                      <a:pt x="0" y="10783"/>
                    </a:cubicBezTo>
                    <a:cubicBezTo>
                      <a:pt x="279" y="10882"/>
                      <a:pt x="517" y="10982"/>
                      <a:pt x="776" y="11081"/>
                    </a:cubicBezTo>
                    <a:cubicBezTo>
                      <a:pt x="1154" y="9390"/>
                      <a:pt x="1572" y="7759"/>
                      <a:pt x="1890" y="6068"/>
                    </a:cubicBezTo>
                    <a:cubicBezTo>
                      <a:pt x="2268" y="4079"/>
                      <a:pt x="2586" y="2070"/>
                      <a:pt x="236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2" name="Google Shape;2724;p51">
                <a:extLst>
                  <a:ext uri="{FF2B5EF4-FFF2-40B4-BE49-F238E27FC236}">
                    <a16:creationId xmlns:a16="http://schemas.microsoft.com/office/drawing/2014/main" id="{305895FB-2C0E-6488-09EF-B7AB5E3E6630}"/>
                  </a:ext>
                </a:extLst>
              </p:cNvPr>
              <p:cNvSpPr/>
              <p:nvPr/>
            </p:nvSpPr>
            <p:spPr>
              <a:xfrm>
                <a:off x="2918700" y="4189400"/>
                <a:ext cx="37325" cy="253650"/>
              </a:xfrm>
              <a:custGeom>
                <a:avLst/>
                <a:gdLst/>
                <a:ahLst/>
                <a:cxnLst/>
                <a:rect l="l" t="t" r="r" b="b"/>
                <a:pathLst>
                  <a:path w="1493" h="10146" extrusionOk="0">
                    <a:moveTo>
                      <a:pt x="1095" y="0"/>
                    </a:moveTo>
                    <a:cubicBezTo>
                      <a:pt x="975" y="219"/>
                      <a:pt x="776" y="418"/>
                      <a:pt x="756" y="637"/>
                    </a:cubicBezTo>
                    <a:cubicBezTo>
                      <a:pt x="518" y="1990"/>
                      <a:pt x="319" y="3322"/>
                      <a:pt x="199" y="4675"/>
                    </a:cubicBezTo>
                    <a:cubicBezTo>
                      <a:pt x="80" y="5849"/>
                      <a:pt x="60" y="7042"/>
                      <a:pt x="20" y="8236"/>
                    </a:cubicBezTo>
                    <a:cubicBezTo>
                      <a:pt x="0" y="8833"/>
                      <a:pt x="60" y="9449"/>
                      <a:pt x="80" y="10046"/>
                    </a:cubicBezTo>
                    <a:cubicBezTo>
                      <a:pt x="299" y="10066"/>
                      <a:pt x="557" y="10106"/>
                      <a:pt x="776" y="10146"/>
                    </a:cubicBezTo>
                    <a:cubicBezTo>
                      <a:pt x="776" y="9489"/>
                      <a:pt x="776" y="8853"/>
                      <a:pt x="796" y="8196"/>
                    </a:cubicBezTo>
                    <a:cubicBezTo>
                      <a:pt x="876" y="6744"/>
                      <a:pt x="955" y="5292"/>
                      <a:pt x="1075" y="3820"/>
                    </a:cubicBezTo>
                    <a:cubicBezTo>
                      <a:pt x="1174" y="2805"/>
                      <a:pt x="1353" y="1791"/>
                      <a:pt x="1472" y="776"/>
                    </a:cubicBezTo>
                    <a:cubicBezTo>
                      <a:pt x="1492" y="518"/>
                      <a:pt x="1393" y="239"/>
                      <a:pt x="137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3" name="Google Shape;2725;p51">
                <a:extLst>
                  <a:ext uri="{FF2B5EF4-FFF2-40B4-BE49-F238E27FC236}">
                    <a16:creationId xmlns:a16="http://schemas.microsoft.com/office/drawing/2014/main" id="{3CED8BC1-8458-7BF6-BCB9-CC72109188A8}"/>
                  </a:ext>
                </a:extLst>
              </p:cNvPr>
              <p:cNvSpPr/>
              <p:nvPr/>
            </p:nvSpPr>
            <p:spPr>
              <a:xfrm>
                <a:off x="2801325" y="4629025"/>
                <a:ext cx="144750" cy="109425"/>
              </a:xfrm>
              <a:custGeom>
                <a:avLst/>
                <a:gdLst/>
                <a:ahLst/>
                <a:cxnLst/>
                <a:rect l="l" t="t" r="r" b="b"/>
                <a:pathLst>
                  <a:path w="5790" h="4377" extrusionOk="0">
                    <a:moveTo>
                      <a:pt x="319" y="1"/>
                    </a:moveTo>
                    <a:cubicBezTo>
                      <a:pt x="220" y="60"/>
                      <a:pt x="1" y="199"/>
                      <a:pt x="21" y="299"/>
                    </a:cubicBezTo>
                    <a:cubicBezTo>
                      <a:pt x="60" y="458"/>
                      <a:pt x="160" y="717"/>
                      <a:pt x="299" y="816"/>
                    </a:cubicBezTo>
                    <a:cubicBezTo>
                      <a:pt x="478" y="935"/>
                      <a:pt x="717" y="896"/>
                      <a:pt x="916" y="955"/>
                    </a:cubicBezTo>
                    <a:cubicBezTo>
                      <a:pt x="1493" y="1154"/>
                      <a:pt x="2169" y="1234"/>
                      <a:pt x="2666" y="1592"/>
                    </a:cubicBezTo>
                    <a:cubicBezTo>
                      <a:pt x="3641" y="2229"/>
                      <a:pt x="4596" y="2925"/>
                      <a:pt x="4994" y="4118"/>
                    </a:cubicBezTo>
                    <a:cubicBezTo>
                      <a:pt x="5053" y="4238"/>
                      <a:pt x="5352" y="4297"/>
                      <a:pt x="5531" y="4377"/>
                    </a:cubicBezTo>
                    <a:cubicBezTo>
                      <a:pt x="5591" y="4198"/>
                      <a:pt x="5790" y="3979"/>
                      <a:pt x="5750" y="3820"/>
                    </a:cubicBezTo>
                    <a:cubicBezTo>
                      <a:pt x="5650" y="3482"/>
                      <a:pt x="5471" y="3144"/>
                      <a:pt x="5252" y="2885"/>
                    </a:cubicBezTo>
                    <a:cubicBezTo>
                      <a:pt x="4775" y="2328"/>
                      <a:pt x="4258" y="1851"/>
                      <a:pt x="3760" y="1353"/>
                    </a:cubicBezTo>
                    <a:cubicBezTo>
                      <a:pt x="2845" y="418"/>
                      <a:pt x="1612" y="299"/>
                      <a:pt x="31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4" name="Google Shape;2726;p51">
                <a:extLst>
                  <a:ext uri="{FF2B5EF4-FFF2-40B4-BE49-F238E27FC236}">
                    <a16:creationId xmlns:a16="http://schemas.microsoft.com/office/drawing/2014/main" id="{3E735A5D-070F-3689-13DA-01CC2C117E3B}"/>
                  </a:ext>
                </a:extLst>
              </p:cNvPr>
              <p:cNvSpPr/>
              <p:nvPr/>
            </p:nvSpPr>
            <p:spPr>
              <a:xfrm>
                <a:off x="2808800" y="4603175"/>
                <a:ext cx="24375" cy="23400"/>
              </a:xfrm>
              <a:custGeom>
                <a:avLst/>
                <a:gdLst/>
                <a:ahLst/>
                <a:cxnLst/>
                <a:rect l="l" t="t" r="r" b="b"/>
                <a:pathLst>
                  <a:path w="975" h="936" extrusionOk="0">
                    <a:moveTo>
                      <a:pt x="497" y="0"/>
                    </a:moveTo>
                    <a:cubicBezTo>
                      <a:pt x="378" y="159"/>
                      <a:pt x="259" y="279"/>
                      <a:pt x="0" y="537"/>
                    </a:cubicBezTo>
                    <a:cubicBezTo>
                      <a:pt x="279" y="736"/>
                      <a:pt x="418" y="895"/>
                      <a:pt x="597" y="935"/>
                    </a:cubicBezTo>
                    <a:cubicBezTo>
                      <a:pt x="600" y="936"/>
                      <a:pt x="603" y="936"/>
                      <a:pt x="606" y="936"/>
                    </a:cubicBezTo>
                    <a:cubicBezTo>
                      <a:pt x="713" y="936"/>
                      <a:pt x="974" y="634"/>
                      <a:pt x="955" y="557"/>
                    </a:cubicBezTo>
                    <a:cubicBezTo>
                      <a:pt x="856" y="358"/>
                      <a:pt x="657" y="179"/>
                      <a:pt x="497" y="0"/>
                    </a:cubicBezTo>
                    <a:close/>
                  </a:path>
                </a:pathLst>
              </a:custGeom>
              <a:solidFill>
                <a:srgbClr val="174E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5" name="Google Shape;2727;p51">
                <a:extLst>
                  <a:ext uri="{FF2B5EF4-FFF2-40B4-BE49-F238E27FC236}">
                    <a16:creationId xmlns:a16="http://schemas.microsoft.com/office/drawing/2014/main" id="{C9EA63C4-6C66-9964-2CFA-31A4B39C70A5}"/>
                  </a:ext>
                </a:extLst>
              </p:cNvPr>
              <p:cNvSpPr/>
              <p:nvPr/>
            </p:nvSpPr>
            <p:spPr>
              <a:xfrm>
                <a:off x="3062425" y="4756300"/>
                <a:ext cx="18925" cy="23450"/>
              </a:xfrm>
              <a:custGeom>
                <a:avLst/>
                <a:gdLst/>
                <a:ahLst/>
                <a:cxnLst/>
                <a:rect l="l" t="t" r="r" b="b"/>
                <a:pathLst>
                  <a:path w="757" h="938" extrusionOk="0">
                    <a:moveTo>
                      <a:pt x="363" y="0"/>
                    </a:moveTo>
                    <a:cubicBezTo>
                      <a:pt x="272" y="0"/>
                      <a:pt x="58" y="147"/>
                      <a:pt x="20" y="241"/>
                    </a:cubicBezTo>
                    <a:cubicBezTo>
                      <a:pt x="0" y="440"/>
                      <a:pt x="80" y="639"/>
                      <a:pt x="100" y="877"/>
                    </a:cubicBezTo>
                    <a:cubicBezTo>
                      <a:pt x="179" y="897"/>
                      <a:pt x="279" y="917"/>
                      <a:pt x="339" y="937"/>
                    </a:cubicBezTo>
                    <a:cubicBezTo>
                      <a:pt x="478" y="738"/>
                      <a:pt x="677" y="579"/>
                      <a:pt x="717" y="340"/>
                    </a:cubicBezTo>
                    <a:cubicBezTo>
                      <a:pt x="756" y="281"/>
                      <a:pt x="518" y="42"/>
                      <a:pt x="378" y="2"/>
                    </a:cubicBezTo>
                    <a:cubicBezTo>
                      <a:pt x="374" y="1"/>
                      <a:pt x="369" y="0"/>
                      <a:pt x="363" y="0"/>
                    </a:cubicBezTo>
                    <a:close/>
                  </a:path>
                </a:pathLst>
              </a:custGeom>
              <a:solidFill>
                <a:srgbClr val="174E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6" name="Google Shape;2728;p51">
                <a:extLst>
                  <a:ext uri="{FF2B5EF4-FFF2-40B4-BE49-F238E27FC236}">
                    <a16:creationId xmlns:a16="http://schemas.microsoft.com/office/drawing/2014/main" id="{867CCF4C-E9EB-7D07-3C09-F8F369DDC5DB}"/>
                  </a:ext>
                </a:extLst>
              </p:cNvPr>
              <p:cNvSpPr/>
              <p:nvPr/>
            </p:nvSpPr>
            <p:spPr>
              <a:xfrm>
                <a:off x="2817750" y="4662850"/>
                <a:ext cx="19900" cy="24375"/>
              </a:xfrm>
              <a:custGeom>
                <a:avLst/>
                <a:gdLst/>
                <a:ahLst/>
                <a:cxnLst/>
                <a:rect l="l" t="t" r="r" b="b"/>
                <a:pathLst>
                  <a:path w="796" h="975" extrusionOk="0">
                    <a:moveTo>
                      <a:pt x="338" y="0"/>
                    </a:moveTo>
                    <a:cubicBezTo>
                      <a:pt x="159" y="279"/>
                      <a:pt x="0" y="458"/>
                      <a:pt x="0" y="597"/>
                    </a:cubicBezTo>
                    <a:cubicBezTo>
                      <a:pt x="20" y="736"/>
                      <a:pt x="239" y="856"/>
                      <a:pt x="398" y="975"/>
                    </a:cubicBezTo>
                    <a:cubicBezTo>
                      <a:pt x="517" y="836"/>
                      <a:pt x="716" y="677"/>
                      <a:pt x="756" y="498"/>
                    </a:cubicBezTo>
                    <a:cubicBezTo>
                      <a:pt x="796" y="398"/>
                      <a:pt x="537" y="259"/>
                      <a:pt x="338" y="0"/>
                    </a:cubicBezTo>
                    <a:close/>
                  </a:path>
                </a:pathLst>
              </a:custGeom>
              <a:solidFill>
                <a:srgbClr val="174E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7" name="Google Shape;2729;p51">
                <a:extLst>
                  <a:ext uri="{FF2B5EF4-FFF2-40B4-BE49-F238E27FC236}">
                    <a16:creationId xmlns:a16="http://schemas.microsoft.com/office/drawing/2014/main" id="{9C754315-A768-0C74-319E-CD95FFB4D68B}"/>
                  </a:ext>
                </a:extLst>
              </p:cNvPr>
              <p:cNvSpPr/>
              <p:nvPr/>
            </p:nvSpPr>
            <p:spPr>
              <a:xfrm>
                <a:off x="2902775" y="4518125"/>
                <a:ext cx="2525" cy="2500"/>
              </a:xfrm>
              <a:custGeom>
                <a:avLst/>
                <a:gdLst/>
                <a:ahLst/>
                <a:cxnLst/>
                <a:rect l="l" t="t" r="r" b="b"/>
                <a:pathLst>
                  <a:path w="101" h="100" extrusionOk="0">
                    <a:moveTo>
                      <a:pt x="1" y="0"/>
                    </a:moveTo>
                    <a:lnTo>
                      <a:pt x="1" y="0"/>
                    </a:lnTo>
                    <a:cubicBezTo>
                      <a:pt x="21" y="20"/>
                      <a:pt x="80" y="60"/>
                      <a:pt x="100" y="100"/>
                    </a:cubicBezTo>
                    <a:cubicBezTo>
                      <a:pt x="80" y="60"/>
                      <a:pt x="41" y="20"/>
                      <a:pt x="1" y="0"/>
                    </a:cubicBezTo>
                    <a:close/>
                  </a:path>
                </a:pathLst>
              </a:custGeom>
              <a:solidFill>
                <a:srgbClr val="982E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8" name="Google Shape;2730;p51">
                <a:extLst>
                  <a:ext uri="{FF2B5EF4-FFF2-40B4-BE49-F238E27FC236}">
                    <a16:creationId xmlns:a16="http://schemas.microsoft.com/office/drawing/2014/main" id="{D7D86268-11CA-5D90-8F89-D0C5D5049675}"/>
                  </a:ext>
                </a:extLst>
              </p:cNvPr>
              <p:cNvSpPr/>
              <p:nvPr/>
            </p:nvSpPr>
            <p:spPr>
              <a:xfrm>
                <a:off x="3096250" y="4945325"/>
                <a:ext cx="2500" cy="3500"/>
              </a:xfrm>
              <a:custGeom>
                <a:avLst/>
                <a:gdLst/>
                <a:ahLst/>
                <a:cxnLst/>
                <a:rect l="l" t="t" r="r" b="b"/>
                <a:pathLst>
                  <a:path w="100" h="140" extrusionOk="0">
                    <a:moveTo>
                      <a:pt x="20" y="0"/>
                    </a:moveTo>
                    <a:cubicBezTo>
                      <a:pt x="20" y="40"/>
                      <a:pt x="0" y="100"/>
                      <a:pt x="0" y="140"/>
                    </a:cubicBezTo>
                    <a:cubicBezTo>
                      <a:pt x="20" y="140"/>
                      <a:pt x="60" y="120"/>
                      <a:pt x="100" y="100"/>
                    </a:cubicBezTo>
                    <a:cubicBezTo>
                      <a:pt x="60" y="80"/>
                      <a:pt x="40" y="40"/>
                      <a:pt x="20" y="0"/>
                    </a:cubicBezTo>
                    <a:close/>
                  </a:path>
                </a:pathLst>
              </a:custGeom>
              <a:solidFill>
                <a:srgbClr val="ABE9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9" name="Google Shape;2731;p51">
                <a:extLst>
                  <a:ext uri="{FF2B5EF4-FFF2-40B4-BE49-F238E27FC236}">
                    <a16:creationId xmlns:a16="http://schemas.microsoft.com/office/drawing/2014/main" id="{35186CC2-F06F-17EE-D337-95FB5EB94FD2}"/>
                  </a:ext>
                </a:extLst>
              </p:cNvPr>
              <p:cNvSpPr/>
              <p:nvPr/>
            </p:nvSpPr>
            <p:spPr>
              <a:xfrm>
                <a:off x="3040550" y="5086550"/>
                <a:ext cx="1500" cy="1025"/>
              </a:xfrm>
              <a:custGeom>
                <a:avLst/>
                <a:gdLst/>
                <a:ahLst/>
                <a:cxnLst/>
                <a:rect l="l" t="t" r="r" b="b"/>
                <a:pathLst>
                  <a:path w="60" h="41" extrusionOk="0">
                    <a:moveTo>
                      <a:pt x="40" y="1"/>
                    </a:moveTo>
                    <a:lnTo>
                      <a:pt x="0" y="21"/>
                    </a:lnTo>
                    <a:lnTo>
                      <a:pt x="40" y="41"/>
                    </a:lnTo>
                    <a:lnTo>
                      <a:pt x="60" y="21"/>
                    </a:lnTo>
                    <a:lnTo>
                      <a:pt x="40" y="1"/>
                    </a:lnTo>
                    <a:close/>
                  </a:path>
                </a:pathLst>
              </a:custGeom>
              <a:solidFill>
                <a:srgbClr val="ABE9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0" name="Google Shape;2732;p51">
                <a:extLst>
                  <a:ext uri="{FF2B5EF4-FFF2-40B4-BE49-F238E27FC236}">
                    <a16:creationId xmlns:a16="http://schemas.microsoft.com/office/drawing/2014/main" id="{403DF7A1-B81F-4875-17EE-489A3BC7BF74}"/>
                  </a:ext>
                </a:extLst>
              </p:cNvPr>
              <p:cNvSpPr/>
              <p:nvPr/>
            </p:nvSpPr>
            <p:spPr>
              <a:xfrm>
                <a:off x="2851550" y="4309250"/>
                <a:ext cx="26400" cy="72125"/>
              </a:xfrm>
              <a:custGeom>
                <a:avLst/>
                <a:gdLst/>
                <a:ahLst/>
                <a:cxnLst/>
                <a:rect l="l" t="t" r="r" b="b"/>
                <a:pathLst>
                  <a:path w="1056" h="2885" extrusionOk="0">
                    <a:moveTo>
                      <a:pt x="657" y="0"/>
                    </a:moveTo>
                    <a:cubicBezTo>
                      <a:pt x="538" y="120"/>
                      <a:pt x="339" y="219"/>
                      <a:pt x="279" y="378"/>
                    </a:cubicBezTo>
                    <a:cubicBezTo>
                      <a:pt x="1" y="1254"/>
                      <a:pt x="359" y="2049"/>
                      <a:pt x="637" y="2845"/>
                    </a:cubicBezTo>
                    <a:cubicBezTo>
                      <a:pt x="697" y="2865"/>
                      <a:pt x="757" y="2885"/>
                      <a:pt x="836" y="2885"/>
                    </a:cubicBezTo>
                    <a:cubicBezTo>
                      <a:pt x="896" y="2706"/>
                      <a:pt x="1055" y="2547"/>
                      <a:pt x="1055" y="2368"/>
                    </a:cubicBezTo>
                    <a:cubicBezTo>
                      <a:pt x="1055" y="1711"/>
                      <a:pt x="996" y="1055"/>
                      <a:pt x="956" y="398"/>
                    </a:cubicBezTo>
                    <a:cubicBezTo>
                      <a:pt x="936" y="259"/>
                      <a:pt x="757" y="120"/>
                      <a:pt x="65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1" name="Google Shape;2733;p51">
                <a:extLst>
                  <a:ext uri="{FF2B5EF4-FFF2-40B4-BE49-F238E27FC236}">
                    <a16:creationId xmlns:a16="http://schemas.microsoft.com/office/drawing/2014/main" id="{C60C2425-B8C8-42FA-2A35-3E73C4C68EB8}"/>
                  </a:ext>
                </a:extLst>
              </p:cNvPr>
              <p:cNvSpPr/>
              <p:nvPr/>
            </p:nvSpPr>
            <p:spPr>
              <a:xfrm>
                <a:off x="3094750" y="4314225"/>
                <a:ext cx="34350" cy="84075"/>
              </a:xfrm>
              <a:custGeom>
                <a:avLst/>
                <a:gdLst/>
                <a:ahLst/>
                <a:cxnLst/>
                <a:rect l="l" t="t" r="r" b="b"/>
                <a:pathLst>
                  <a:path w="1374" h="3363" extrusionOk="0">
                    <a:moveTo>
                      <a:pt x="657" y="0"/>
                    </a:moveTo>
                    <a:cubicBezTo>
                      <a:pt x="557" y="557"/>
                      <a:pt x="458" y="1095"/>
                      <a:pt x="319" y="1612"/>
                    </a:cubicBezTo>
                    <a:cubicBezTo>
                      <a:pt x="259" y="2049"/>
                      <a:pt x="100" y="2467"/>
                      <a:pt x="20" y="2905"/>
                    </a:cubicBezTo>
                    <a:cubicBezTo>
                      <a:pt x="0" y="3064"/>
                      <a:pt x="100" y="3203"/>
                      <a:pt x="160" y="3362"/>
                    </a:cubicBezTo>
                    <a:cubicBezTo>
                      <a:pt x="299" y="3303"/>
                      <a:pt x="498" y="3283"/>
                      <a:pt x="617" y="3183"/>
                    </a:cubicBezTo>
                    <a:cubicBezTo>
                      <a:pt x="756" y="3084"/>
                      <a:pt x="816" y="2945"/>
                      <a:pt x="856" y="2785"/>
                    </a:cubicBezTo>
                    <a:cubicBezTo>
                      <a:pt x="995" y="2049"/>
                      <a:pt x="1174" y="1293"/>
                      <a:pt x="1293" y="557"/>
                    </a:cubicBezTo>
                    <a:cubicBezTo>
                      <a:pt x="1373" y="100"/>
                      <a:pt x="1055" y="20"/>
                      <a:pt x="65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2" name="Google Shape;2734;p51">
                <a:extLst>
                  <a:ext uri="{FF2B5EF4-FFF2-40B4-BE49-F238E27FC236}">
                    <a16:creationId xmlns:a16="http://schemas.microsoft.com/office/drawing/2014/main" id="{69C929FD-DA97-8DF9-3D81-4B0E9561D2C9}"/>
                  </a:ext>
                </a:extLst>
              </p:cNvPr>
              <p:cNvSpPr/>
              <p:nvPr/>
            </p:nvSpPr>
            <p:spPr>
              <a:xfrm>
                <a:off x="2976875" y="4296825"/>
                <a:ext cx="28375" cy="97500"/>
              </a:xfrm>
              <a:custGeom>
                <a:avLst/>
                <a:gdLst/>
                <a:ahLst/>
                <a:cxnLst/>
                <a:rect l="l" t="t" r="r" b="b"/>
                <a:pathLst>
                  <a:path w="1135" h="3900" extrusionOk="0">
                    <a:moveTo>
                      <a:pt x="816" y="0"/>
                    </a:moveTo>
                    <a:cubicBezTo>
                      <a:pt x="657" y="179"/>
                      <a:pt x="399" y="318"/>
                      <a:pt x="359" y="517"/>
                    </a:cubicBezTo>
                    <a:cubicBezTo>
                      <a:pt x="220" y="1393"/>
                      <a:pt x="120" y="2268"/>
                      <a:pt x="1" y="3282"/>
                    </a:cubicBezTo>
                    <a:cubicBezTo>
                      <a:pt x="100" y="3442"/>
                      <a:pt x="220" y="3680"/>
                      <a:pt x="399" y="3899"/>
                    </a:cubicBezTo>
                    <a:cubicBezTo>
                      <a:pt x="538" y="3700"/>
                      <a:pt x="797" y="3521"/>
                      <a:pt x="816" y="3322"/>
                    </a:cubicBezTo>
                    <a:cubicBezTo>
                      <a:pt x="956" y="2427"/>
                      <a:pt x="1055" y="1512"/>
                      <a:pt x="1135" y="597"/>
                    </a:cubicBezTo>
                    <a:cubicBezTo>
                      <a:pt x="1135" y="398"/>
                      <a:pt x="916" y="199"/>
                      <a:pt x="816"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2" name="文本框 25">
            <a:extLst>
              <a:ext uri="{FF2B5EF4-FFF2-40B4-BE49-F238E27FC236}">
                <a16:creationId xmlns:a16="http://schemas.microsoft.com/office/drawing/2014/main" id="{F18CDB3E-B4BC-D330-5B97-DE557A6456E1}"/>
              </a:ext>
            </a:extLst>
          </p:cNvPr>
          <p:cNvSpPr txBox="1"/>
          <p:nvPr/>
        </p:nvSpPr>
        <p:spPr>
          <a:xfrm>
            <a:off x="5353204" y="2737795"/>
            <a:ext cx="6818624" cy="560936"/>
          </a:xfrm>
          <a:prstGeom prst="rect">
            <a:avLst/>
          </a:prstGeom>
          <a:noFill/>
        </p:spPr>
        <p:txBody>
          <a:bodyPr wrap="square" rtlCol="0">
            <a:noAutofit/>
            <a:scene3d>
              <a:camera prst="orthographicFront"/>
              <a:lightRig rig="threePt" dir="t"/>
            </a:scene3d>
            <a:sp3d contourW="12700"/>
          </a:bodyPr>
          <a:lstStyle/>
          <a:p>
            <a:pPr algn="ctr"/>
            <a:r>
              <a:rPr lang="en-US" sz="7200" b="1" dirty="0" err="1">
                <a:latin typeface="Times New Roman" panose="02020603050405020304" pitchFamily="18" charset="0"/>
                <a:cs typeface="Times New Roman" panose="02020603050405020304" pitchFamily="18" charset="0"/>
              </a:rPr>
              <a:t>Suy</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ngẫm</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và</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phản</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hồi</a:t>
            </a:r>
            <a:endParaRPr lang="en-SG" sz="7200" dirty="0">
              <a:latin typeface="Times New Roman" panose="02020603050405020304" pitchFamily="18" charset="0"/>
              <a:cs typeface="Times New Roman" panose="02020603050405020304" pitchFamily="18" charset="0"/>
            </a:endParaRPr>
          </a:p>
        </p:txBody>
      </p:sp>
      <p:grpSp>
        <p:nvGrpSpPr>
          <p:cNvPr id="4" name="Google Shape;1225;p41">
            <a:extLst>
              <a:ext uri="{FF2B5EF4-FFF2-40B4-BE49-F238E27FC236}">
                <a16:creationId xmlns:a16="http://schemas.microsoft.com/office/drawing/2014/main" id="{041B7B76-6950-EDD0-8451-4D739A06E661}"/>
              </a:ext>
            </a:extLst>
          </p:cNvPr>
          <p:cNvGrpSpPr/>
          <p:nvPr/>
        </p:nvGrpSpPr>
        <p:grpSpPr>
          <a:xfrm>
            <a:off x="7799677" y="538491"/>
            <a:ext cx="1925678" cy="1789096"/>
            <a:chOff x="6351724" y="1733334"/>
            <a:chExt cx="1168679" cy="1216176"/>
          </a:xfrm>
        </p:grpSpPr>
        <p:sp>
          <p:nvSpPr>
            <p:cNvPr id="5" name="Google Shape;1226;p41">
              <a:extLst>
                <a:ext uri="{FF2B5EF4-FFF2-40B4-BE49-F238E27FC236}">
                  <a16:creationId xmlns:a16="http://schemas.microsoft.com/office/drawing/2014/main" id="{23433924-B7CB-0F44-9176-FB0939A390EC}"/>
                </a:ext>
              </a:extLst>
            </p:cNvPr>
            <p:cNvSpPr/>
            <p:nvPr/>
          </p:nvSpPr>
          <p:spPr>
            <a:xfrm>
              <a:off x="6351724" y="1733334"/>
              <a:ext cx="1168668" cy="1216176"/>
            </a:xfrm>
            <a:custGeom>
              <a:avLst/>
              <a:gdLst/>
              <a:ahLst/>
              <a:cxnLst/>
              <a:rect l="l" t="t" r="r" b="b"/>
              <a:pathLst>
                <a:path w="29987" h="31204" extrusionOk="0">
                  <a:moveTo>
                    <a:pt x="15161" y="1"/>
                  </a:moveTo>
                  <a:cubicBezTo>
                    <a:pt x="15161" y="1"/>
                    <a:pt x="15160" y="1"/>
                    <a:pt x="15159" y="1"/>
                  </a:cubicBezTo>
                  <a:cubicBezTo>
                    <a:pt x="14427" y="1"/>
                    <a:pt x="14034" y="3061"/>
                    <a:pt x="10996" y="4420"/>
                  </a:cubicBezTo>
                  <a:cubicBezTo>
                    <a:pt x="10470" y="4656"/>
                    <a:pt x="9918" y="4748"/>
                    <a:pt x="9370" y="4748"/>
                  </a:cubicBezTo>
                  <a:cubicBezTo>
                    <a:pt x="8418" y="4748"/>
                    <a:pt x="7475" y="4473"/>
                    <a:pt x="6686" y="4198"/>
                  </a:cubicBezTo>
                  <a:cubicBezTo>
                    <a:pt x="5891" y="3925"/>
                    <a:pt x="5246" y="3649"/>
                    <a:pt x="4899" y="3649"/>
                  </a:cubicBezTo>
                  <a:cubicBezTo>
                    <a:pt x="4803" y="3649"/>
                    <a:pt x="4729" y="3670"/>
                    <a:pt x="4682" y="3719"/>
                  </a:cubicBezTo>
                  <a:cubicBezTo>
                    <a:pt x="4208" y="4215"/>
                    <a:pt x="5739" y="6288"/>
                    <a:pt x="4208" y="9308"/>
                  </a:cubicBezTo>
                  <a:cubicBezTo>
                    <a:pt x="3054" y="11585"/>
                    <a:pt x="286" y="11197"/>
                    <a:pt x="143" y="11991"/>
                  </a:cubicBezTo>
                  <a:cubicBezTo>
                    <a:pt x="0" y="12773"/>
                    <a:pt x="2398" y="13738"/>
                    <a:pt x="2758" y="16805"/>
                  </a:cubicBezTo>
                  <a:cubicBezTo>
                    <a:pt x="3220" y="20755"/>
                    <a:pt x="274" y="21988"/>
                    <a:pt x="485" y="22776"/>
                  </a:cubicBezTo>
                  <a:cubicBezTo>
                    <a:pt x="656" y="23404"/>
                    <a:pt x="4020" y="22834"/>
                    <a:pt x="5767" y="24649"/>
                  </a:cubicBezTo>
                  <a:cubicBezTo>
                    <a:pt x="7515" y="26465"/>
                    <a:pt x="6424" y="30089"/>
                    <a:pt x="7086" y="30466"/>
                  </a:cubicBezTo>
                  <a:cubicBezTo>
                    <a:pt x="7104" y="30476"/>
                    <a:pt x="7124" y="30481"/>
                    <a:pt x="7146" y="30481"/>
                  </a:cubicBezTo>
                  <a:cubicBezTo>
                    <a:pt x="7693" y="30481"/>
                    <a:pt x="9370" y="27406"/>
                    <a:pt x="12498" y="27406"/>
                  </a:cubicBezTo>
                  <a:cubicBezTo>
                    <a:pt x="16260" y="27406"/>
                    <a:pt x="17086" y="31204"/>
                    <a:pt x="17821" y="31204"/>
                  </a:cubicBezTo>
                  <a:cubicBezTo>
                    <a:pt x="17837" y="31204"/>
                    <a:pt x="17854" y="31202"/>
                    <a:pt x="17871" y="31198"/>
                  </a:cubicBezTo>
                  <a:cubicBezTo>
                    <a:pt x="18538" y="31043"/>
                    <a:pt x="18293" y="28057"/>
                    <a:pt x="21183" y="25830"/>
                  </a:cubicBezTo>
                  <a:cubicBezTo>
                    <a:pt x="22478" y="24831"/>
                    <a:pt x="23637" y="24592"/>
                    <a:pt x="24571" y="24592"/>
                  </a:cubicBezTo>
                  <a:cubicBezTo>
                    <a:pt x="25004" y="24592"/>
                    <a:pt x="25388" y="24644"/>
                    <a:pt x="25716" y="24694"/>
                  </a:cubicBezTo>
                  <a:cubicBezTo>
                    <a:pt x="26044" y="24747"/>
                    <a:pt x="26315" y="24799"/>
                    <a:pt x="26518" y="24799"/>
                  </a:cubicBezTo>
                  <a:cubicBezTo>
                    <a:pt x="26694" y="24799"/>
                    <a:pt x="26820" y="24760"/>
                    <a:pt x="26891" y="24649"/>
                  </a:cubicBezTo>
                  <a:cubicBezTo>
                    <a:pt x="27308" y="24020"/>
                    <a:pt x="26013" y="21337"/>
                    <a:pt x="26641" y="18579"/>
                  </a:cubicBezTo>
                  <a:cubicBezTo>
                    <a:pt x="27257" y="15856"/>
                    <a:pt x="29987" y="14971"/>
                    <a:pt x="29987" y="14201"/>
                  </a:cubicBezTo>
                  <a:cubicBezTo>
                    <a:pt x="29987" y="13184"/>
                    <a:pt x="27091" y="13310"/>
                    <a:pt x="25470" y="10244"/>
                  </a:cubicBezTo>
                  <a:cubicBezTo>
                    <a:pt x="23980" y="7429"/>
                    <a:pt x="25157" y="4409"/>
                    <a:pt x="24722" y="3958"/>
                  </a:cubicBezTo>
                  <a:cubicBezTo>
                    <a:pt x="24674" y="3909"/>
                    <a:pt x="24574" y="3891"/>
                    <a:pt x="24428" y="3891"/>
                  </a:cubicBezTo>
                  <a:cubicBezTo>
                    <a:pt x="24248" y="3891"/>
                    <a:pt x="23998" y="3918"/>
                    <a:pt x="23684" y="3946"/>
                  </a:cubicBezTo>
                  <a:cubicBezTo>
                    <a:pt x="23367" y="3973"/>
                    <a:pt x="22987" y="4000"/>
                    <a:pt x="22551" y="4000"/>
                  </a:cubicBezTo>
                  <a:cubicBezTo>
                    <a:pt x="21697" y="4000"/>
                    <a:pt x="20627" y="3898"/>
                    <a:pt x="19395" y="3501"/>
                  </a:cubicBezTo>
                  <a:cubicBezTo>
                    <a:pt x="16356" y="2508"/>
                    <a:pt x="15833" y="1"/>
                    <a:pt x="15161"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227;p41">
              <a:extLst>
                <a:ext uri="{FF2B5EF4-FFF2-40B4-BE49-F238E27FC236}">
                  <a16:creationId xmlns:a16="http://schemas.microsoft.com/office/drawing/2014/main" id="{B2EA6D3F-B20F-5867-3EBB-17F1BFC85F89}"/>
                </a:ext>
              </a:extLst>
            </p:cNvPr>
            <p:cNvSpPr/>
            <p:nvPr/>
          </p:nvSpPr>
          <p:spPr>
            <a:xfrm>
              <a:off x="6699993" y="1905993"/>
              <a:ext cx="477257" cy="871286"/>
            </a:xfrm>
            <a:custGeom>
              <a:avLst/>
              <a:gdLst/>
              <a:ahLst/>
              <a:cxnLst/>
              <a:rect l="l" t="t" r="r" b="b"/>
              <a:pathLst>
                <a:path w="12246" h="22355" extrusionOk="0">
                  <a:moveTo>
                    <a:pt x="2037" y="0"/>
                  </a:moveTo>
                  <a:lnTo>
                    <a:pt x="2037" y="0"/>
                  </a:lnTo>
                  <a:cubicBezTo>
                    <a:pt x="1520" y="227"/>
                    <a:pt x="981" y="316"/>
                    <a:pt x="437" y="316"/>
                  </a:cubicBezTo>
                  <a:lnTo>
                    <a:pt x="437" y="316"/>
                  </a:lnTo>
                  <a:cubicBezTo>
                    <a:pt x="292" y="316"/>
                    <a:pt x="145" y="309"/>
                    <a:pt x="0" y="299"/>
                  </a:cubicBezTo>
                  <a:lnTo>
                    <a:pt x="0" y="299"/>
                  </a:lnTo>
                  <a:cubicBezTo>
                    <a:pt x="146" y="310"/>
                    <a:pt x="293" y="316"/>
                    <a:pt x="434" y="316"/>
                  </a:cubicBezTo>
                  <a:cubicBezTo>
                    <a:pt x="435" y="316"/>
                    <a:pt x="436" y="316"/>
                    <a:pt x="437" y="316"/>
                  </a:cubicBezTo>
                  <a:lnTo>
                    <a:pt x="437" y="316"/>
                  </a:lnTo>
                  <a:cubicBezTo>
                    <a:pt x="438" y="316"/>
                    <a:pt x="438" y="316"/>
                    <a:pt x="439" y="316"/>
                  </a:cubicBezTo>
                  <a:cubicBezTo>
                    <a:pt x="979" y="316"/>
                    <a:pt x="1520" y="227"/>
                    <a:pt x="2037" y="0"/>
                  </a:cubicBezTo>
                  <a:close/>
                  <a:moveTo>
                    <a:pt x="12246" y="21401"/>
                  </a:moveTo>
                  <a:cubicBezTo>
                    <a:pt x="11846" y="21709"/>
                    <a:pt x="11509" y="22028"/>
                    <a:pt x="11225" y="22349"/>
                  </a:cubicBezTo>
                  <a:lnTo>
                    <a:pt x="11225" y="22354"/>
                  </a:lnTo>
                  <a:cubicBezTo>
                    <a:pt x="11515" y="22028"/>
                    <a:pt x="11846" y="21709"/>
                    <a:pt x="12246" y="21401"/>
                  </a:cubicBezTo>
                  <a:close/>
                </a:path>
              </a:pathLst>
            </a:custGeom>
            <a:solidFill>
              <a:srgbClr val="FCDD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228;p41">
              <a:extLst>
                <a:ext uri="{FF2B5EF4-FFF2-40B4-BE49-F238E27FC236}">
                  <a16:creationId xmlns:a16="http://schemas.microsoft.com/office/drawing/2014/main" id="{FF8FC5E9-F52F-BE45-AA7F-AD229B20A949}"/>
                </a:ext>
              </a:extLst>
            </p:cNvPr>
            <p:cNvSpPr/>
            <p:nvPr/>
          </p:nvSpPr>
          <p:spPr>
            <a:xfrm>
              <a:off x="6699720" y="1733373"/>
              <a:ext cx="820683" cy="1043673"/>
            </a:xfrm>
            <a:custGeom>
              <a:avLst/>
              <a:gdLst/>
              <a:ahLst/>
              <a:cxnLst/>
              <a:rect l="l" t="t" r="r" b="b"/>
              <a:pathLst>
                <a:path w="21058" h="26778" extrusionOk="0">
                  <a:moveTo>
                    <a:pt x="6230" y="0"/>
                  </a:moveTo>
                  <a:cubicBezTo>
                    <a:pt x="5498" y="0"/>
                    <a:pt x="5105" y="3060"/>
                    <a:pt x="2067" y="4419"/>
                  </a:cubicBezTo>
                  <a:cubicBezTo>
                    <a:pt x="1543" y="4653"/>
                    <a:pt x="994" y="4745"/>
                    <a:pt x="441" y="4745"/>
                  </a:cubicBezTo>
                  <a:cubicBezTo>
                    <a:pt x="298" y="4745"/>
                    <a:pt x="149" y="4738"/>
                    <a:pt x="1" y="4727"/>
                  </a:cubicBezTo>
                  <a:lnTo>
                    <a:pt x="1" y="4727"/>
                  </a:lnTo>
                  <a:cubicBezTo>
                    <a:pt x="600" y="5407"/>
                    <a:pt x="1189" y="6098"/>
                    <a:pt x="1759" y="6806"/>
                  </a:cubicBezTo>
                  <a:cubicBezTo>
                    <a:pt x="2924" y="6177"/>
                    <a:pt x="4225" y="5795"/>
                    <a:pt x="5614" y="5726"/>
                  </a:cubicBezTo>
                  <a:cubicBezTo>
                    <a:pt x="5767" y="5721"/>
                    <a:pt x="5922" y="5715"/>
                    <a:pt x="6081" y="5715"/>
                  </a:cubicBezTo>
                  <a:cubicBezTo>
                    <a:pt x="11277" y="5715"/>
                    <a:pt x="15490" y="10100"/>
                    <a:pt x="15490" y="15507"/>
                  </a:cubicBezTo>
                  <a:lnTo>
                    <a:pt x="15490" y="15518"/>
                  </a:lnTo>
                  <a:lnTo>
                    <a:pt x="15490" y="15524"/>
                  </a:lnTo>
                  <a:lnTo>
                    <a:pt x="15490" y="15536"/>
                  </a:lnTo>
                  <a:lnTo>
                    <a:pt x="15490" y="15552"/>
                  </a:lnTo>
                  <a:lnTo>
                    <a:pt x="15490" y="15563"/>
                  </a:lnTo>
                  <a:lnTo>
                    <a:pt x="15490" y="15570"/>
                  </a:lnTo>
                  <a:lnTo>
                    <a:pt x="15490" y="15581"/>
                  </a:lnTo>
                  <a:lnTo>
                    <a:pt x="15490" y="15587"/>
                  </a:lnTo>
                  <a:lnTo>
                    <a:pt x="15490" y="15592"/>
                  </a:lnTo>
                  <a:lnTo>
                    <a:pt x="15490" y="15598"/>
                  </a:lnTo>
                  <a:lnTo>
                    <a:pt x="15490" y="15616"/>
                  </a:lnTo>
                  <a:lnTo>
                    <a:pt x="15490" y="15621"/>
                  </a:lnTo>
                  <a:lnTo>
                    <a:pt x="15490" y="15626"/>
                  </a:lnTo>
                  <a:lnTo>
                    <a:pt x="15490" y="15632"/>
                  </a:lnTo>
                  <a:lnTo>
                    <a:pt x="15490" y="15639"/>
                  </a:lnTo>
                  <a:lnTo>
                    <a:pt x="15490" y="15673"/>
                  </a:lnTo>
                  <a:lnTo>
                    <a:pt x="15490" y="15684"/>
                  </a:lnTo>
                  <a:cubicBezTo>
                    <a:pt x="15427" y="19292"/>
                    <a:pt x="13487" y="22427"/>
                    <a:pt x="10637" y="24071"/>
                  </a:cubicBezTo>
                  <a:cubicBezTo>
                    <a:pt x="10866" y="24968"/>
                    <a:pt x="11066" y="25869"/>
                    <a:pt x="11232" y="26778"/>
                  </a:cubicBezTo>
                  <a:cubicBezTo>
                    <a:pt x="11517" y="26457"/>
                    <a:pt x="11854" y="26138"/>
                    <a:pt x="12254" y="25829"/>
                  </a:cubicBezTo>
                  <a:cubicBezTo>
                    <a:pt x="13549" y="24831"/>
                    <a:pt x="14708" y="24591"/>
                    <a:pt x="15638" y="24591"/>
                  </a:cubicBezTo>
                  <a:cubicBezTo>
                    <a:pt x="16073" y="24591"/>
                    <a:pt x="16455" y="24641"/>
                    <a:pt x="16787" y="24693"/>
                  </a:cubicBezTo>
                  <a:cubicBezTo>
                    <a:pt x="17111" y="24744"/>
                    <a:pt x="17380" y="24796"/>
                    <a:pt x="17585" y="24796"/>
                  </a:cubicBezTo>
                  <a:cubicBezTo>
                    <a:pt x="17762" y="24796"/>
                    <a:pt x="17894" y="24757"/>
                    <a:pt x="17962" y="24648"/>
                  </a:cubicBezTo>
                  <a:cubicBezTo>
                    <a:pt x="18025" y="24556"/>
                    <a:pt x="18049" y="24430"/>
                    <a:pt x="18049" y="24265"/>
                  </a:cubicBezTo>
                  <a:cubicBezTo>
                    <a:pt x="18049" y="23495"/>
                    <a:pt x="17535" y="21958"/>
                    <a:pt x="17535" y="20217"/>
                  </a:cubicBezTo>
                  <a:cubicBezTo>
                    <a:pt x="17535" y="19687"/>
                    <a:pt x="17585" y="19133"/>
                    <a:pt x="17712" y="18578"/>
                  </a:cubicBezTo>
                  <a:cubicBezTo>
                    <a:pt x="18328" y="15855"/>
                    <a:pt x="21058" y="14970"/>
                    <a:pt x="21058" y="14200"/>
                  </a:cubicBezTo>
                  <a:cubicBezTo>
                    <a:pt x="21058" y="13183"/>
                    <a:pt x="18162" y="13309"/>
                    <a:pt x="16541" y="10243"/>
                  </a:cubicBezTo>
                  <a:cubicBezTo>
                    <a:pt x="15079" y="7486"/>
                    <a:pt x="16175" y="4540"/>
                    <a:pt x="15822" y="3992"/>
                  </a:cubicBezTo>
                  <a:cubicBezTo>
                    <a:pt x="15810" y="3979"/>
                    <a:pt x="15804" y="3968"/>
                    <a:pt x="15793" y="3957"/>
                  </a:cubicBezTo>
                  <a:cubicBezTo>
                    <a:pt x="15748" y="3911"/>
                    <a:pt x="15645" y="3894"/>
                    <a:pt x="15501" y="3894"/>
                  </a:cubicBezTo>
                  <a:cubicBezTo>
                    <a:pt x="15319" y="3894"/>
                    <a:pt x="15068" y="3916"/>
                    <a:pt x="14755" y="3945"/>
                  </a:cubicBezTo>
                  <a:cubicBezTo>
                    <a:pt x="14434" y="3974"/>
                    <a:pt x="14057" y="3997"/>
                    <a:pt x="13617" y="3997"/>
                  </a:cubicBezTo>
                  <a:cubicBezTo>
                    <a:pt x="13161" y="3997"/>
                    <a:pt x="12642" y="3968"/>
                    <a:pt x="12070" y="3882"/>
                  </a:cubicBezTo>
                  <a:cubicBezTo>
                    <a:pt x="11574" y="3802"/>
                    <a:pt x="11037" y="3683"/>
                    <a:pt x="10466" y="3500"/>
                  </a:cubicBezTo>
                  <a:cubicBezTo>
                    <a:pt x="7509" y="2535"/>
                    <a:pt x="6932" y="137"/>
                    <a:pt x="6286" y="5"/>
                  </a:cubicBezTo>
                  <a:cubicBezTo>
                    <a:pt x="6270" y="0"/>
                    <a:pt x="6252" y="0"/>
                    <a:pt x="6230"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229;p41">
              <a:extLst>
                <a:ext uri="{FF2B5EF4-FFF2-40B4-BE49-F238E27FC236}">
                  <a16:creationId xmlns:a16="http://schemas.microsoft.com/office/drawing/2014/main" id="{2FFB95A7-1734-795B-7694-7041C318AF3A}"/>
                </a:ext>
              </a:extLst>
            </p:cNvPr>
            <p:cNvSpPr/>
            <p:nvPr/>
          </p:nvSpPr>
          <p:spPr>
            <a:xfrm>
              <a:off x="6569821" y="1956115"/>
              <a:ext cx="733618" cy="763053"/>
            </a:xfrm>
            <a:custGeom>
              <a:avLst/>
              <a:gdLst/>
              <a:ahLst/>
              <a:cxnLst/>
              <a:rect l="l" t="t" r="r" b="b"/>
              <a:pathLst>
                <a:path w="18824" h="19578" extrusionOk="0">
                  <a:moveTo>
                    <a:pt x="9414" y="0"/>
                  </a:moveTo>
                  <a:cubicBezTo>
                    <a:pt x="4214" y="0"/>
                    <a:pt x="0" y="4385"/>
                    <a:pt x="0" y="9792"/>
                  </a:cubicBezTo>
                  <a:cubicBezTo>
                    <a:pt x="0" y="15192"/>
                    <a:pt x="4214" y="19577"/>
                    <a:pt x="9414" y="19577"/>
                  </a:cubicBezTo>
                  <a:cubicBezTo>
                    <a:pt x="14610" y="19577"/>
                    <a:pt x="18823" y="15192"/>
                    <a:pt x="18823" y="9792"/>
                  </a:cubicBezTo>
                  <a:cubicBezTo>
                    <a:pt x="18823" y="4385"/>
                    <a:pt x="14610" y="0"/>
                    <a:pt x="9414" y="0"/>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 name="Google Shape;1230;p41">
              <a:extLst>
                <a:ext uri="{FF2B5EF4-FFF2-40B4-BE49-F238E27FC236}">
                  <a16:creationId xmlns:a16="http://schemas.microsoft.com/office/drawing/2014/main" id="{7C0F0D9F-7F10-6D01-DD6B-8E6F599A62C3}"/>
                </a:ext>
              </a:extLst>
            </p:cNvPr>
            <p:cNvSpPr/>
            <p:nvPr/>
          </p:nvSpPr>
          <p:spPr>
            <a:xfrm>
              <a:off x="6918480" y="1956115"/>
              <a:ext cx="384970" cy="388581"/>
            </a:xfrm>
            <a:custGeom>
              <a:avLst/>
              <a:gdLst/>
              <a:ahLst/>
              <a:cxnLst/>
              <a:rect l="l" t="t" r="r" b="b"/>
              <a:pathLst>
                <a:path w="9878" h="9970" extrusionOk="0">
                  <a:moveTo>
                    <a:pt x="9877" y="9969"/>
                  </a:moveTo>
                  <a:lnTo>
                    <a:pt x="9877" y="9969"/>
                  </a:lnTo>
                  <a:lnTo>
                    <a:pt x="9877" y="9969"/>
                  </a:lnTo>
                  <a:close/>
                  <a:moveTo>
                    <a:pt x="9877" y="9958"/>
                  </a:moveTo>
                  <a:lnTo>
                    <a:pt x="9877" y="9958"/>
                  </a:lnTo>
                  <a:lnTo>
                    <a:pt x="9877" y="9958"/>
                  </a:lnTo>
                  <a:close/>
                  <a:moveTo>
                    <a:pt x="9877" y="9917"/>
                  </a:moveTo>
                  <a:lnTo>
                    <a:pt x="9877" y="9924"/>
                  </a:lnTo>
                  <a:lnTo>
                    <a:pt x="9877" y="9917"/>
                  </a:lnTo>
                  <a:close/>
                  <a:moveTo>
                    <a:pt x="9877" y="9906"/>
                  </a:moveTo>
                  <a:lnTo>
                    <a:pt x="9877" y="9911"/>
                  </a:lnTo>
                  <a:lnTo>
                    <a:pt x="9877" y="9906"/>
                  </a:lnTo>
                  <a:close/>
                  <a:moveTo>
                    <a:pt x="9877" y="9883"/>
                  </a:moveTo>
                  <a:lnTo>
                    <a:pt x="9877" y="9901"/>
                  </a:lnTo>
                  <a:lnTo>
                    <a:pt x="9877" y="9883"/>
                  </a:lnTo>
                  <a:close/>
                  <a:moveTo>
                    <a:pt x="9877" y="9872"/>
                  </a:moveTo>
                  <a:lnTo>
                    <a:pt x="9877" y="9877"/>
                  </a:lnTo>
                  <a:lnTo>
                    <a:pt x="9877" y="9872"/>
                  </a:lnTo>
                  <a:close/>
                  <a:moveTo>
                    <a:pt x="9877" y="9855"/>
                  </a:moveTo>
                  <a:lnTo>
                    <a:pt x="9877" y="9866"/>
                  </a:lnTo>
                  <a:lnTo>
                    <a:pt x="9877" y="9855"/>
                  </a:lnTo>
                  <a:close/>
                  <a:moveTo>
                    <a:pt x="9877" y="9837"/>
                  </a:moveTo>
                  <a:lnTo>
                    <a:pt x="9877" y="9848"/>
                  </a:lnTo>
                  <a:lnTo>
                    <a:pt x="9877" y="9837"/>
                  </a:lnTo>
                  <a:close/>
                  <a:moveTo>
                    <a:pt x="9877" y="9821"/>
                  </a:moveTo>
                  <a:lnTo>
                    <a:pt x="9877" y="9837"/>
                  </a:lnTo>
                  <a:lnTo>
                    <a:pt x="9877" y="9821"/>
                  </a:lnTo>
                  <a:close/>
                  <a:moveTo>
                    <a:pt x="9877" y="9809"/>
                  </a:moveTo>
                  <a:lnTo>
                    <a:pt x="9877" y="9821"/>
                  </a:lnTo>
                  <a:lnTo>
                    <a:pt x="9877" y="9809"/>
                  </a:lnTo>
                  <a:close/>
                  <a:moveTo>
                    <a:pt x="9877" y="9792"/>
                  </a:moveTo>
                  <a:lnTo>
                    <a:pt x="9877" y="9803"/>
                  </a:lnTo>
                  <a:lnTo>
                    <a:pt x="9877" y="9792"/>
                  </a:lnTo>
                  <a:close/>
                  <a:moveTo>
                    <a:pt x="468" y="0"/>
                  </a:moveTo>
                  <a:cubicBezTo>
                    <a:pt x="309" y="0"/>
                    <a:pt x="154" y="6"/>
                    <a:pt x="1" y="11"/>
                  </a:cubicBezTo>
                  <a:cubicBezTo>
                    <a:pt x="154" y="6"/>
                    <a:pt x="309" y="0"/>
                    <a:pt x="468" y="0"/>
                  </a:cubicBezTo>
                  <a:cubicBezTo>
                    <a:pt x="5664" y="0"/>
                    <a:pt x="9877" y="4385"/>
                    <a:pt x="9877" y="9792"/>
                  </a:cubicBezTo>
                  <a:lnTo>
                    <a:pt x="9877" y="9792"/>
                  </a:lnTo>
                  <a:cubicBezTo>
                    <a:pt x="9877" y="4385"/>
                    <a:pt x="5664" y="0"/>
                    <a:pt x="468" y="0"/>
                  </a:cubicBezTo>
                  <a:close/>
                </a:path>
              </a:pathLst>
            </a:custGeom>
            <a:solidFill>
              <a:srgbClr val="F26B2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231;p41">
              <a:extLst>
                <a:ext uri="{FF2B5EF4-FFF2-40B4-BE49-F238E27FC236}">
                  <a16:creationId xmlns:a16="http://schemas.microsoft.com/office/drawing/2014/main" id="{56A9A940-B62F-76DA-B66B-700A32DD37EF}"/>
                </a:ext>
              </a:extLst>
            </p:cNvPr>
            <p:cNvSpPr/>
            <p:nvPr/>
          </p:nvSpPr>
          <p:spPr>
            <a:xfrm>
              <a:off x="6658563" y="1974726"/>
              <a:ext cx="568765" cy="735497"/>
            </a:xfrm>
            <a:custGeom>
              <a:avLst/>
              <a:gdLst/>
              <a:ahLst/>
              <a:cxnLst/>
              <a:rect l="l" t="t" r="r" b="b"/>
              <a:pathLst>
                <a:path w="14594" h="18871" extrusionOk="0">
                  <a:moveTo>
                    <a:pt x="5184" y="0"/>
                  </a:moveTo>
                  <a:cubicBezTo>
                    <a:pt x="5025" y="0"/>
                    <a:pt x="4870" y="6"/>
                    <a:pt x="4717" y="11"/>
                  </a:cubicBezTo>
                  <a:cubicBezTo>
                    <a:pt x="2975" y="103"/>
                    <a:pt x="1365" y="685"/>
                    <a:pt x="0" y="1621"/>
                  </a:cubicBezTo>
                  <a:cubicBezTo>
                    <a:pt x="970" y="2661"/>
                    <a:pt x="1884" y="3758"/>
                    <a:pt x="2730" y="4915"/>
                  </a:cubicBezTo>
                  <a:cubicBezTo>
                    <a:pt x="5755" y="9061"/>
                    <a:pt x="7685" y="13851"/>
                    <a:pt x="8678" y="18870"/>
                  </a:cubicBezTo>
                  <a:cubicBezTo>
                    <a:pt x="12093" y="17448"/>
                    <a:pt x="14525" y="14011"/>
                    <a:pt x="14593" y="9969"/>
                  </a:cubicBezTo>
                  <a:lnTo>
                    <a:pt x="14593" y="9958"/>
                  </a:lnTo>
                  <a:lnTo>
                    <a:pt x="14593" y="9924"/>
                  </a:lnTo>
                  <a:lnTo>
                    <a:pt x="14593" y="9917"/>
                  </a:lnTo>
                  <a:lnTo>
                    <a:pt x="14593" y="9911"/>
                  </a:lnTo>
                  <a:lnTo>
                    <a:pt x="14593" y="9906"/>
                  </a:lnTo>
                  <a:lnTo>
                    <a:pt x="14593" y="9901"/>
                  </a:lnTo>
                  <a:lnTo>
                    <a:pt x="14593" y="9883"/>
                  </a:lnTo>
                  <a:lnTo>
                    <a:pt x="14593" y="9877"/>
                  </a:lnTo>
                  <a:lnTo>
                    <a:pt x="14593" y="9872"/>
                  </a:lnTo>
                  <a:lnTo>
                    <a:pt x="14593" y="9866"/>
                  </a:lnTo>
                  <a:lnTo>
                    <a:pt x="14593" y="9855"/>
                  </a:lnTo>
                  <a:lnTo>
                    <a:pt x="14593" y="9848"/>
                  </a:lnTo>
                  <a:lnTo>
                    <a:pt x="14593" y="9837"/>
                  </a:lnTo>
                  <a:lnTo>
                    <a:pt x="14593" y="9821"/>
                  </a:lnTo>
                  <a:lnTo>
                    <a:pt x="14593" y="9809"/>
                  </a:lnTo>
                  <a:lnTo>
                    <a:pt x="14593" y="9803"/>
                  </a:lnTo>
                  <a:lnTo>
                    <a:pt x="14593" y="9792"/>
                  </a:lnTo>
                  <a:cubicBezTo>
                    <a:pt x="14593" y="4385"/>
                    <a:pt x="10380" y="0"/>
                    <a:pt x="5184" y="0"/>
                  </a:cubicBezTo>
                  <a:close/>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II</a:t>
              </a:r>
              <a:endParaRPr kumimoji="0" sz="6600" b="1" i="0" u="none" strike="noStrike" kern="0" cap="none" spc="0" normalizeH="0" baseline="0" noProof="0" dirty="0">
                <a:ln>
                  <a:noFill/>
                </a:ln>
                <a:solidFill>
                  <a:srgbClr val="000000"/>
                </a:solidFill>
                <a:effectLst/>
                <a:uLnTx/>
                <a:uFillTx/>
                <a:latin typeface="Arial"/>
                <a:cs typeface="Arial"/>
                <a:sym typeface="Arial"/>
              </a:endParaRPr>
            </a:p>
          </p:txBody>
        </p:sp>
        <p:sp>
          <p:nvSpPr>
            <p:cNvPr id="2294" name="Google Shape;1232;p41">
              <a:extLst>
                <a:ext uri="{FF2B5EF4-FFF2-40B4-BE49-F238E27FC236}">
                  <a16:creationId xmlns:a16="http://schemas.microsoft.com/office/drawing/2014/main" id="{D88D7BB1-B346-9355-C4A9-04F7E4A5BFAA}"/>
                </a:ext>
              </a:extLst>
            </p:cNvPr>
            <p:cNvSpPr/>
            <p:nvPr/>
          </p:nvSpPr>
          <p:spPr>
            <a:xfrm>
              <a:off x="6479441" y="2570049"/>
              <a:ext cx="146692" cy="107064"/>
            </a:xfrm>
            <a:custGeom>
              <a:avLst/>
              <a:gdLst/>
              <a:ahLst/>
              <a:cxnLst/>
              <a:rect l="l" t="t" r="r" b="b"/>
              <a:pathLst>
                <a:path w="3764" h="2747" extrusionOk="0">
                  <a:moveTo>
                    <a:pt x="320" y="1"/>
                  </a:moveTo>
                  <a:cubicBezTo>
                    <a:pt x="201" y="1"/>
                    <a:pt x="75" y="109"/>
                    <a:pt x="46" y="223"/>
                  </a:cubicBezTo>
                  <a:cubicBezTo>
                    <a:pt x="1" y="394"/>
                    <a:pt x="103" y="531"/>
                    <a:pt x="246" y="594"/>
                  </a:cubicBezTo>
                  <a:cubicBezTo>
                    <a:pt x="852" y="857"/>
                    <a:pt x="1456" y="1126"/>
                    <a:pt x="2011" y="1485"/>
                  </a:cubicBezTo>
                  <a:cubicBezTo>
                    <a:pt x="2512" y="1816"/>
                    <a:pt x="2923" y="2239"/>
                    <a:pt x="3340" y="2673"/>
                  </a:cubicBezTo>
                  <a:cubicBezTo>
                    <a:pt x="3387" y="2724"/>
                    <a:pt x="3437" y="2747"/>
                    <a:pt x="3489" y="2747"/>
                  </a:cubicBezTo>
                  <a:cubicBezTo>
                    <a:pt x="3637" y="2747"/>
                    <a:pt x="3763" y="2565"/>
                    <a:pt x="3689" y="2393"/>
                  </a:cubicBezTo>
                  <a:cubicBezTo>
                    <a:pt x="3421" y="1777"/>
                    <a:pt x="2867" y="1337"/>
                    <a:pt x="2330" y="982"/>
                  </a:cubicBezTo>
                  <a:cubicBezTo>
                    <a:pt x="1724" y="589"/>
                    <a:pt x="1057" y="304"/>
                    <a:pt x="401" y="17"/>
                  </a:cubicBezTo>
                  <a:cubicBezTo>
                    <a:pt x="372" y="6"/>
                    <a:pt x="349" y="1"/>
                    <a:pt x="320"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5" name="Google Shape;1233;p41">
              <a:extLst>
                <a:ext uri="{FF2B5EF4-FFF2-40B4-BE49-F238E27FC236}">
                  <a16:creationId xmlns:a16="http://schemas.microsoft.com/office/drawing/2014/main" id="{0C475EAE-29CE-A49F-B772-CC1F95727198}"/>
                </a:ext>
              </a:extLst>
            </p:cNvPr>
            <p:cNvSpPr/>
            <p:nvPr/>
          </p:nvSpPr>
          <p:spPr>
            <a:xfrm>
              <a:off x="6631205" y="2700927"/>
              <a:ext cx="40765" cy="63646"/>
            </a:xfrm>
            <a:custGeom>
              <a:avLst/>
              <a:gdLst/>
              <a:ahLst/>
              <a:cxnLst/>
              <a:rect l="l" t="t" r="r" b="b"/>
              <a:pathLst>
                <a:path w="1046" h="1633" extrusionOk="0">
                  <a:moveTo>
                    <a:pt x="297" y="0"/>
                  </a:moveTo>
                  <a:cubicBezTo>
                    <a:pt x="252" y="0"/>
                    <a:pt x="206" y="11"/>
                    <a:pt x="165" y="40"/>
                  </a:cubicBezTo>
                  <a:cubicBezTo>
                    <a:pt x="28" y="132"/>
                    <a:pt x="1" y="285"/>
                    <a:pt x="69" y="428"/>
                  </a:cubicBezTo>
                  <a:cubicBezTo>
                    <a:pt x="104" y="514"/>
                    <a:pt x="143" y="599"/>
                    <a:pt x="178" y="685"/>
                  </a:cubicBezTo>
                  <a:cubicBezTo>
                    <a:pt x="194" y="719"/>
                    <a:pt x="212" y="759"/>
                    <a:pt x="228" y="799"/>
                  </a:cubicBezTo>
                  <a:cubicBezTo>
                    <a:pt x="234" y="810"/>
                    <a:pt x="234" y="822"/>
                    <a:pt x="241" y="828"/>
                  </a:cubicBezTo>
                  <a:cubicBezTo>
                    <a:pt x="246" y="851"/>
                    <a:pt x="257" y="873"/>
                    <a:pt x="263" y="891"/>
                  </a:cubicBezTo>
                  <a:cubicBezTo>
                    <a:pt x="331" y="1067"/>
                    <a:pt x="394" y="1244"/>
                    <a:pt x="457" y="1421"/>
                  </a:cubicBezTo>
                  <a:cubicBezTo>
                    <a:pt x="497" y="1536"/>
                    <a:pt x="600" y="1632"/>
                    <a:pt x="720" y="1632"/>
                  </a:cubicBezTo>
                  <a:cubicBezTo>
                    <a:pt x="748" y="1632"/>
                    <a:pt x="771" y="1632"/>
                    <a:pt x="800" y="1621"/>
                  </a:cubicBezTo>
                  <a:cubicBezTo>
                    <a:pt x="931" y="1576"/>
                    <a:pt x="1045" y="1421"/>
                    <a:pt x="994" y="1268"/>
                  </a:cubicBezTo>
                  <a:cubicBezTo>
                    <a:pt x="863" y="885"/>
                    <a:pt x="708" y="508"/>
                    <a:pt x="537" y="143"/>
                  </a:cubicBezTo>
                  <a:cubicBezTo>
                    <a:pt x="497" y="51"/>
                    <a:pt x="394" y="0"/>
                    <a:pt x="297"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6" name="Google Shape;1234;p41">
              <a:extLst>
                <a:ext uri="{FF2B5EF4-FFF2-40B4-BE49-F238E27FC236}">
                  <a16:creationId xmlns:a16="http://schemas.microsoft.com/office/drawing/2014/main" id="{B7611409-FCFC-58C7-1C83-A489C0C14E48}"/>
                </a:ext>
              </a:extLst>
            </p:cNvPr>
            <p:cNvSpPr/>
            <p:nvPr/>
          </p:nvSpPr>
          <p:spPr>
            <a:xfrm>
              <a:off x="6966067" y="2779188"/>
              <a:ext cx="65474" cy="77989"/>
            </a:xfrm>
            <a:custGeom>
              <a:avLst/>
              <a:gdLst/>
              <a:ahLst/>
              <a:cxnLst/>
              <a:rect l="l" t="t" r="r" b="b"/>
              <a:pathLst>
                <a:path w="1680" h="2001" extrusionOk="0">
                  <a:moveTo>
                    <a:pt x="298" y="1"/>
                  </a:moveTo>
                  <a:cubicBezTo>
                    <a:pt x="229" y="1"/>
                    <a:pt x="166" y="30"/>
                    <a:pt x="116" y="87"/>
                  </a:cubicBezTo>
                  <a:cubicBezTo>
                    <a:pt x="24" y="190"/>
                    <a:pt x="0" y="385"/>
                    <a:pt x="116" y="487"/>
                  </a:cubicBezTo>
                  <a:cubicBezTo>
                    <a:pt x="229" y="583"/>
                    <a:pt x="332" y="693"/>
                    <a:pt x="435" y="801"/>
                  </a:cubicBezTo>
                  <a:cubicBezTo>
                    <a:pt x="487" y="857"/>
                    <a:pt x="538" y="915"/>
                    <a:pt x="583" y="972"/>
                  </a:cubicBezTo>
                  <a:cubicBezTo>
                    <a:pt x="606" y="1001"/>
                    <a:pt x="629" y="1029"/>
                    <a:pt x="651" y="1057"/>
                  </a:cubicBezTo>
                  <a:cubicBezTo>
                    <a:pt x="664" y="1070"/>
                    <a:pt x="675" y="1086"/>
                    <a:pt x="686" y="1104"/>
                  </a:cubicBezTo>
                  <a:cubicBezTo>
                    <a:pt x="692" y="1109"/>
                    <a:pt x="692" y="1109"/>
                    <a:pt x="698" y="1115"/>
                  </a:cubicBezTo>
                  <a:cubicBezTo>
                    <a:pt x="783" y="1234"/>
                    <a:pt x="864" y="1355"/>
                    <a:pt x="943" y="1486"/>
                  </a:cubicBezTo>
                  <a:cubicBezTo>
                    <a:pt x="1023" y="1618"/>
                    <a:pt x="1104" y="1742"/>
                    <a:pt x="1188" y="1874"/>
                  </a:cubicBezTo>
                  <a:cubicBezTo>
                    <a:pt x="1234" y="1953"/>
                    <a:pt x="1315" y="2000"/>
                    <a:pt x="1399" y="2000"/>
                  </a:cubicBezTo>
                  <a:cubicBezTo>
                    <a:pt x="1428" y="2000"/>
                    <a:pt x="1463" y="1995"/>
                    <a:pt x="1497" y="1982"/>
                  </a:cubicBezTo>
                  <a:cubicBezTo>
                    <a:pt x="1600" y="1932"/>
                    <a:pt x="1679" y="1800"/>
                    <a:pt x="1639" y="1679"/>
                  </a:cubicBezTo>
                  <a:cubicBezTo>
                    <a:pt x="1583" y="1515"/>
                    <a:pt x="1520" y="1349"/>
                    <a:pt x="1434" y="1200"/>
                  </a:cubicBezTo>
                  <a:cubicBezTo>
                    <a:pt x="1343" y="1052"/>
                    <a:pt x="1246" y="909"/>
                    <a:pt x="1143" y="772"/>
                  </a:cubicBezTo>
                  <a:cubicBezTo>
                    <a:pt x="954" y="522"/>
                    <a:pt x="738" y="287"/>
                    <a:pt x="503" y="87"/>
                  </a:cubicBezTo>
                  <a:cubicBezTo>
                    <a:pt x="446" y="35"/>
                    <a:pt x="372" y="1"/>
                    <a:pt x="298"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1235;p41">
              <a:extLst>
                <a:ext uri="{FF2B5EF4-FFF2-40B4-BE49-F238E27FC236}">
                  <a16:creationId xmlns:a16="http://schemas.microsoft.com/office/drawing/2014/main" id="{95387DD6-8C4A-0762-F967-9A309E40B6E7}"/>
                </a:ext>
              </a:extLst>
            </p:cNvPr>
            <p:cNvSpPr/>
            <p:nvPr/>
          </p:nvSpPr>
          <p:spPr>
            <a:xfrm>
              <a:off x="6557116" y="1937212"/>
              <a:ext cx="40064" cy="146702"/>
            </a:xfrm>
            <a:custGeom>
              <a:avLst/>
              <a:gdLst/>
              <a:ahLst/>
              <a:cxnLst/>
              <a:rect l="l" t="t" r="r" b="b"/>
              <a:pathLst>
                <a:path w="1028" h="3764" extrusionOk="0">
                  <a:moveTo>
                    <a:pt x="525" y="0"/>
                  </a:moveTo>
                  <a:cubicBezTo>
                    <a:pt x="371" y="0"/>
                    <a:pt x="206" y="137"/>
                    <a:pt x="251" y="348"/>
                  </a:cubicBezTo>
                  <a:cubicBezTo>
                    <a:pt x="474" y="1365"/>
                    <a:pt x="406" y="2420"/>
                    <a:pt x="74" y="3408"/>
                  </a:cubicBezTo>
                  <a:cubicBezTo>
                    <a:pt x="0" y="3626"/>
                    <a:pt x="171" y="3763"/>
                    <a:pt x="343" y="3763"/>
                  </a:cubicBezTo>
                  <a:cubicBezTo>
                    <a:pt x="456" y="3763"/>
                    <a:pt x="571" y="3705"/>
                    <a:pt x="617" y="3563"/>
                  </a:cubicBezTo>
                  <a:cubicBezTo>
                    <a:pt x="988" y="2483"/>
                    <a:pt x="1028" y="1308"/>
                    <a:pt x="765" y="200"/>
                  </a:cubicBezTo>
                  <a:cubicBezTo>
                    <a:pt x="730" y="63"/>
                    <a:pt x="634" y="0"/>
                    <a:pt x="525"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1236;p41">
              <a:extLst>
                <a:ext uri="{FF2B5EF4-FFF2-40B4-BE49-F238E27FC236}">
                  <a16:creationId xmlns:a16="http://schemas.microsoft.com/office/drawing/2014/main" id="{203DD521-C1F7-77EF-34D9-4F635601F48E}"/>
                </a:ext>
              </a:extLst>
            </p:cNvPr>
            <p:cNvSpPr/>
            <p:nvPr/>
          </p:nvSpPr>
          <p:spPr>
            <a:xfrm>
              <a:off x="6510386" y="2104727"/>
              <a:ext cx="50742" cy="66180"/>
            </a:xfrm>
            <a:custGeom>
              <a:avLst/>
              <a:gdLst/>
              <a:ahLst/>
              <a:cxnLst/>
              <a:rect l="l" t="t" r="r" b="b"/>
              <a:pathLst>
                <a:path w="1302" h="1698" extrusionOk="0">
                  <a:moveTo>
                    <a:pt x="289" y="994"/>
                  </a:moveTo>
                  <a:cubicBezTo>
                    <a:pt x="281" y="1004"/>
                    <a:pt x="274" y="1012"/>
                    <a:pt x="274" y="1012"/>
                  </a:cubicBezTo>
                  <a:cubicBezTo>
                    <a:pt x="274" y="1012"/>
                    <a:pt x="278" y="1008"/>
                    <a:pt x="289" y="994"/>
                  </a:cubicBezTo>
                  <a:close/>
                  <a:moveTo>
                    <a:pt x="1011" y="1"/>
                  </a:moveTo>
                  <a:cubicBezTo>
                    <a:pt x="919" y="1"/>
                    <a:pt x="817" y="47"/>
                    <a:pt x="777" y="138"/>
                  </a:cubicBezTo>
                  <a:cubicBezTo>
                    <a:pt x="696" y="343"/>
                    <a:pt x="593" y="538"/>
                    <a:pt x="474" y="726"/>
                  </a:cubicBezTo>
                  <a:cubicBezTo>
                    <a:pt x="451" y="772"/>
                    <a:pt x="422" y="812"/>
                    <a:pt x="388" y="857"/>
                  </a:cubicBezTo>
                  <a:cubicBezTo>
                    <a:pt x="377" y="881"/>
                    <a:pt x="360" y="904"/>
                    <a:pt x="343" y="926"/>
                  </a:cubicBezTo>
                  <a:cubicBezTo>
                    <a:pt x="332" y="938"/>
                    <a:pt x="326" y="949"/>
                    <a:pt x="319" y="955"/>
                  </a:cubicBezTo>
                  <a:cubicBezTo>
                    <a:pt x="314" y="960"/>
                    <a:pt x="314" y="965"/>
                    <a:pt x="308" y="965"/>
                  </a:cubicBezTo>
                  <a:cubicBezTo>
                    <a:pt x="308" y="968"/>
                    <a:pt x="303" y="975"/>
                    <a:pt x="297" y="984"/>
                  </a:cubicBezTo>
                  <a:lnTo>
                    <a:pt x="297" y="984"/>
                  </a:lnTo>
                  <a:cubicBezTo>
                    <a:pt x="297" y="983"/>
                    <a:pt x="297" y="983"/>
                    <a:pt x="297" y="983"/>
                  </a:cubicBezTo>
                  <a:lnTo>
                    <a:pt x="297" y="983"/>
                  </a:lnTo>
                  <a:cubicBezTo>
                    <a:pt x="294" y="988"/>
                    <a:pt x="291" y="991"/>
                    <a:pt x="289" y="994"/>
                  </a:cubicBezTo>
                  <a:lnTo>
                    <a:pt x="289" y="994"/>
                  </a:lnTo>
                  <a:cubicBezTo>
                    <a:pt x="292" y="991"/>
                    <a:pt x="295" y="987"/>
                    <a:pt x="297" y="984"/>
                  </a:cubicBezTo>
                  <a:lnTo>
                    <a:pt x="297" y="984"/>
                  </a:lnTo>
                  <a:cubicBezTo>
                    <a:pt x="292" y="994"/>
                    <a:pt x="285" y="1007"/>
                    <a:pt x="274" y="1018"/>
                  </a:cubicBezTo>
                  <a:cubicBezTo>
                    <a:pt x="258" y="1034"/>
                    <a:pt x="245" y="1057"/>
                    <a:pt x="229" y="1075"/>
                  </a:cubicBezTo>
                  <a:cubicBezTo>
                    <a:pt x="189" y="1120"/>
                    <a:pt x="155" y="1166"/>
                    <a:pt x="114" y="1212"/>
                  </a:cubicBezTo>
                  <a:cubicBezTo>
                    <a:pt x="18" y="1320"/>
                    <a:pt x="0" y="1508"/>
                    <a:pt x="114" y="1616"/>
                  </a:cubicBezTo>
                  <a:cubicBezTo>
                    <a:pt x="171" y="1668"/>
                    <a:pt x="245" y="1697"/>
                    <a:pt x="319" y="1697"/>
                  </a:cubicBezTo>
                  <a:cubicBezTo>
                    <a:pt x="388" y="1697"/>
                    <a:pt x="456" y="1674"/>
                    <a:pt x="508" y="1616"/>
                  </a:cubicBezTo>
                  <a:cubicBezTo>
                    <a:pt x="840" y="1246"/>
                    <a:pt x="1091" y="823"/>
                    <a:pt x="1279" y="356"/>
                  </a:cubicBezTo>
                  <a:cubicBezTo>
                    <a:pt x="1302" y="298"/>
                    <a:pt x="1279" y="190"/>
                    <a:pt x="1251" y="138"/>
                  </a:cubicBezTo>
                  <a:cubicBezTo>
                    <a:pt x="1217" y="87"/>
                    <a:pt x="1176" y="47"/>
                    <a:pt x="1120" y="24"/>
                  </a:cubicBezTo>
                  <a:cubicBezTo>
                    <a:pt x="1085" y="6"/>
                    <a:pt x="1051" y="1"/>
                    <a:pt x="1011"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1237;p41">
              <a:extLst>
                <a:ext uri="{FF2B5EF4-FFF2-40B4-BE49-F238E27FC236}">
                  <a16:creationId xmlns:a16="http://schemas.microsoft.com/office/drawing/2014/main" id="{BE123193-48F5-790B-EE43-380CC6DBFD25}"/>
                </a:ext>
              </a:extLst>
            </p:cNvPr>
            <p:cNvSpPr/>
            <p:nvPr/>
          </p:nvSpPr>
          <p:spPr>
            <a:xfrm>
              <a:off x="6625398" y="2320609"/>
              <a:ext cx="167387" cy="280620"/>
            </a:xfrm>
            <a:custGeom>
              <a:avLst/>
              <a:gdLst/>
              <a:ahLst/>
              <a:cxnLst/>
              <a:rect l="l" t="t" r="r" b="b"/>
              <a:pathLst>
                <a:path w="4295" h="7200" extrusionOk="0">
                  <a:moveTo>
                    <a:pt x="429" y="0"/>
                  </a:moveTo>
                  <a:cubicBezTo>
                    <a:pt x="212" y="0"/>
                    <a:pt x="1" y="148"/>
                    <a:pt x="1" y="440"/>
                  </a:cubicBezTo>
                  <a:cubicBezTo>
                    <a:pt x="18" y="3089"/>
                    <a:pt x="1331" y="5647"/>
                    <a:pt x="3455" y="7120"/>
                  </a:cubicBezTo>
                  <a:cubicBezTo>
                    <a:pt x="3534" y="7176"/>
                    <a:pt x="3610" y="7200"/>
                    <a:pt x="3684" y="7200"/>
                  </a:cubicBezTo>
                  <a:cubicBezTo>
                    <a:pt x="4055" y="7200"/>
                    <a:pt x="4295" y="6601"/>
                    <a:pt x="3900" y="6320"/>
                  </a:cubicBezTo>
                  <a:cubicBezTo>
                    <a:pt x="2056" y="5002"/>
                    <a:pt x="897" y="2770"/>
                    <a:pt x="869" y="440"/>
                  </a:cubicBezTo>
                  <a:cubicBezTo>
                    <a:pt x="869" y="148"/>
                    <a:pt x="646" y="0"/>
                    <a:pt x="429" y="0"/>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1238;p41">
              <a:extLst>
                <a:ext uri="{FF2B5EF4-FFF2-40B4-BE49-F238E27FC236}">
                  <a16:creationId xmlns:a16="http://schemas.microsoft.com/office/drawing/2014/main" id="{4E97B69E-485A-19B0-21F5-FDC837158B26}"/>
                </a:ext>
              </a:extLst>
            </p:cNvPr>
            <p:cNvSpPr/>
            <p:nvPr/>
          </p:nvSpPr>
          <p:spPr>
            <a:xfrm>
              <a:off x="6810990" y="2601618"/>
              <a:ext cx="104875" cy="55500"/>
            </a:xfrm>
            <a:custGeom>
              <a:avLst/>
              <a:gdLst/>
              <a:ahLst/>
              <a:cxnLst/>
              <a:rect l="l" t="t" r="r" b="b"/>
              <a:pathLst>
                <a:path w="2691" h="1424" extrusionOk="0">
                  <a:moveTo>
                    <a:pt x="503" y="1"/>
                  </a:moveTo>
                  <a:cubicBezTo>
                    <a:pt x="348" y="1"/>
                    <a:pt x="189" y="87"/>
                    <a:pt x="121" y="224"/>
                  </a:cubicBezTo>
                  <a:cubicBezTo>
                    <a:pt x="0" y="458"/>
                    <a:pt x="81" y="693"/>
                    <a:pt x="274" y="841"/>
                  </a:cubicBezTo>
                  <a:cubicBezTo>
                    <a:pt x="766" y="1218"/>
                    <a:pt x="1388" y="1423"/>
                    <a:pt x="1999" y="1423"/>
                  </a:cubicBezTo>
                  <a:cubicBezTo>
                    <a:pt x="2079" y="1423"/>
                    <a:pt x="2153" y="1418"/>
                    <a:pt x="2232" y="1412"/>
                  </a:cubicBezTo>
                  <a:cubicBezTo>
                    <a:pt x="2461" y="1394"/>
                    <a:pt x="2690" y="1218"/>
                    <a:pt x="2678" y="949"/>
                  </a:cubicBezTo>
                  <a:cubicBezTo>
                    <a:pt x="2667" y="720"/>
                    <a:pt x="2490" y="487"/>
                    <a:pt x="2256" y="487"/>
                  </a:cubicBezTo>
                  <a:lnTo>
                    <a:pt x="2232" y="487"/>
                  </a:lnTo>
                  <a:cubicBezTo>
                    <a:pt x="2164" y="493"/>
                    <a:pt x="2102" y="493"/>
                    <a:pt x="2039" y="493"/>
                  </a:cubicBezTo>
                  <a:cubicBezTo>
                    <a:pt x="1958" y="493"/>
                    <a:pt x="1873" y="493"/>
                    <a:pt x="1794" y="480"/>
                  </a:cubicBezTo>
                  <a:lnTo>
                    <a:pt x="1765" y="480"/>
                  </a:lnTo>
                  <a:cubicBezTo>
                    <a:pt x="1742" y="464"/>
                    <a:pt x="1679" y="469"/>
                    <a:pt x="1650" y="464"/>
                  </a:cubicBezTo>
                  <a:cubicBezTo>
                    <a:pt x="1582" y="446"/>
                    <a:pt x="1508" y="430"/>
                    <a:pt x="1439" y="412"/>
                  </a:cubicBezTo>
                  <a:cubicBezTo>
                    <a:pt x="1370" y="390"/>
                    <a:pt x="1296" y="367"/>
                    <a:pt x="1228" y="343"/>
                  </a:cubicBezTo>
                  <a:cubicBezTo>
                    <a:pt x="1194" y="327"/>
                    <a:pt x="1159" y="309"/>
                    <a:pt x="1120" y="298"/>
                  </a:cubicBezTo>
                  <a:cubicBezTo>
                    <a:pt x="1120" y="293"/>
                    <a:pt x="1114" y="293"/>
                    <a:pt x="1109" y="293"/>
                  </a:cubicBezTo>
                  <a:cubicBezTo>
                    <a:pt x="972" y="224"/>
                    <a:pt x="840" y="150"/>
                    <a:pt x="709" y="64"/>
                  </a:cubicBezTo>
                  <a:cubicBezTo>
                    <a:pt x="651" y="24"/>
                    <a:pt x="577" y="1"/>
                    <a:pt x="503" y="1"/>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65589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93">
          <a:extLst>
            <a:ext uri="{FF2B5EF4-FFF2-40B4-BE49-F238E27FC236}">
              <a16:creationId xmlns:a16="http://schemas.microsoft.com/office/drawing/2014/main" id="{66609657-B3EB-C6B5-B64C-861F1045C98B}"/>
            </a:ext>
          </a:extLst>
        </p:cNvPr>
        <p:cNvGrpSpPr/>
        <p:nvPr/>
      </p:nvGrpSpPr>
      <p:grpSpPr>
        <a:xfrm>
          <a:off x="0" y="0"/>
          <a:ext cx="0" cy="0"/>
          <a:chOff x="0" y="0"/>
          <a:chExt cx="0" cy="0"/>
        </a:xfrm>
      </p:grpSpPr>
      <p:grpSp>
        <p:nvGrpSpPr>
          <p:cNvPr id="2494" name="Google Shape;2494;p49">
            <a:extLst>
              <a:ext uri="{FF2B5EF4-FFF2-40B4-BE49-F238E27FC236}">
                <a16:creationId xmlns:a16="http://schemas.microsoft.com/office/drawing/2014/main" id="{CCDCD47E-EFBF-7A26-14BB-A2465DCD0154}"/>
              </a:ext>
            </a:extLst>
          </p:cNvPr>
          <p:cNvGrpSpPr/>
          <p:nvPr/>
        </p:nvGrpSpPr>
        <p:grpSpPr>
          <a:xfrm rot="84013" flipH="1">
            <a:off x="4276025" y="119552"/>
            <a:ext cx="3648715" cy="1403672"/>
            <a:chOff x="4263450" y="634575"/>
            <a:chExt cx="1007075" cy="387425"/>
          </a:xfrm>
        </p:grpSpPr>
        <p:sp>
          <p:nvSpPr>
            <p:cNvPr id="2495" name="Google Shape;2495;p49">
              <a:extLst>
                <a:ext uri="{FF2B5EF4-FFF2-40B4-BE49-F238E27FC236}">
                  <a16:creationId xmlns:a16="http://schemas.microsoft.com/office/drawing/2014/main" id="{45F64732-A9C2-E94B-9007-2DC2124D3403}"/>
                </a:ext>
              </a:extLst>
            </p:cNvPr>
            <p:cNvSpPr/>
            <p:nvPr/>
          </p:nvSpPr>
          <p:spPr>
            <a:xfrm>
              <a:off x="4263450" y="634575"/>
              <a:ext cx="1007075" cy="387425"/>
            </a:xfrm>
            <a:custGeom>
              <a:avLst/>
              <a:gdLst/>
              <a:ahLst/>
              <a:cxnLst/>
              <a:rect l="l" t="t" r="r" b="b"/>
              <a:pathLst>
                <a:path w="40283" h="15497" extrusionOk="0">
                  <a:moveTo>
                    <a:pt x="1950" y="0"/>
                  </a:moveTo>
                  <a:cubicBezTo>
                    <a:pt x="1214" y="0"/>
                    <a:pt x="617" y="458"/>
                    <a:pt x="458" y="1134"/>
                  </a:cubicBezTo>
                  <a:cubicBezTo>
                    <a:pt x="219" y="1492"/>
                    <a:pt x="0" y="2188"/>
                    <a:pt x="517" y="3044"/>
                  </a:cubicBezTo>
                  <a:cubicBezTo>
                    <a:pt x="796" y="3461"/>
                    <a:pt x="1055" y="3879"/>
                    <a:pt x="1313" y="4317"/>
                  </a:cubicBezTo>
                  <a:lnTo>
                    <a:pt x="1691" y="4914"/>
                  </a:lnTo>
                  <a:cubicBezTo>
                    <a:pt x="1910" y="5252"/>
                    <a:pt x="2109" y="5610"/>
                    <a:pt x="2348" y="5948"/>
                  </a:cubicBezTo>
                  <a:cubicBezTo>
                    <a:pt x="2447" y="6107"/>
                    <a:pt x="2507" y="6207"/>
                    <a:pt x="2606" y="6326"/>
                  </a:cubicBezTo>
                  <a:cubicBezTo>
                    <a:pt x="2686" y="6406"/>
                    <a:pt x="2745" y="6465"/>
                    <a:pt x="2765" y="6545"/>
                  </a:cubicBezTo>
                  <a:cubicBezTo>
                    <a:pt x="2865" y="6724"/>
                    <a:pt x="2964" y="6863"/>
                    <a:pt x="3044" y="7042"/>
                  </a:cubicBezTo>
                  <a:cubicBezTo>
                    <a:pt x="3163" y="7261"/>
                    <a:pt x="3263" y="7500"/>
                    <a:pt x="3402" y="7719"/>
                  </a:cubicBezTo>
                  <a:cubicBezTo>
                    <a:pt x="3442" y="7738"/>
                    <a:pt x="3442" y="7758"/>
                    <a:pt x="3442" y="7758"/>
                  </a:cubicBezTo>
                  <a:lnTo>
                    <a:pt x="3402" y="7798"/>
                  </a:lnTo>
                  <a:cubicBezTo>
                    <a:pt x="3263" y="7957"/>
                    <a:pt x="3103" y="8156"/>
                    <a:pt x="2984" y="8335"/>
                  </a:cubicBezTo>
                  <a:cubicBezTo>
                    <a:pt x="2905" y="8415"/>
                    <a:pt x="2865" y="8514"/>
                    <a:pt x="2785" y="8594"/>
                  </a:cubicBezTo>
                  <a:cubicBezTo>
                    <a:pt x="2646" y="8753"/>
                    <a:pt x="2507" y="8932"/>
                    <a:pt x="2367" y="9111"/>
                  </a:cubicBezTo>
                  <a:cubicBezTo>
                    <a:pt x="2069" y="9469"/>
                    <a:pt x="1751" y="9847"/>
                    <a:pt x="1452" y="10245"/>
                  </a:cubicBezTo>
                  <a:cubicBezTo>
                    <a:pt x="1074" y="10742"/>
                    <a:pt x="756" y="11259"/>
                    <a:pt x="398" y="11757"/>
                  </a:cubicBezTo>
                  <a:lnTo>
                    <a:pt x="318" y="11896"/>
                  </a:lnTo>
                  <a:cubicBezTo>
                    <a:pt x="159" y="12135"/>
                    <a:pt x="80" y="12493"/>
                    <a:pt x="120" y="12851"/>
                  </a:cubicBezTo>
                  <a:cubicBezTo>
                    <a:pt x="159" y="13129"/>
                    <a:pt x="199" y="13408"/>
                    <a:pt x="259" y="13647"/>
                  </a:cubicBezTo>
                  <a:cubicBezTo>
                    <a:pt x="418" y="14601"/>
                    <a:pt x="955" y="15019"/>
                    <a:pt x="1890" y="15039"/>
                  </a:cubicBezTo>
                  <a:lnTo>
                    <a:pt x="3402" y="15039"/>
                  </a:lnTo>
                  <a:cubicBezTo>
                    <a:pt x="3700" y="15039"/>
                    <a:pt x="3999" y="15079"/>
                    <a:pt x="4277" y="15099"/>
                  </a:cubicBezTo>
                  <a:cubicBezTo>
                    <a:pt x="4655" y="15119"/>
                    <a:pt x="5053" y="15138"/>
                    <a:pt x="5451" y="15138"/>
                  </a:cubicBezTo>
                  <a:cubicBezTo>
                    <a:pt x="7062" y="15178"/>
                    <a:pt x="8673" y="15198"/>
                    <a:pt x="10026" y="15198"/>
                  </a:cubicBezTo>
                  <a:lnTo>
                    <a:pt x="14502" y="15198"/>
                  </a:lnTo>
                  <a:cubicBezTo>
                    <a:pt x="15298" y="15198"/>
                    <a:pt x="16073" y="15218"/>
                    <a:pt x="16869" y="15238"/>
                  </a:cubicBezTo>
                  <a:cubicBezTo>
                    <a:pt x="17287" y="15238"/>
                    <a:pt x="17705" y="15278"/>
                    <a:pt x="18122" y="15278"/>
                  </a:cubicBezTo>
                  <a:cubicBezTo>
                    <a:pt x="19177" y="15298"/>
                    <a:pt x="20191" y="15298"/>
                    <a:pt x="21246" y="15318"/>
                  </a:cubicBezTo>
                  <a:lnTo>
                    <a:pt x="23295" y="15337"/>
                  </a:lnTo>
                  <a:cubicBezTo>
                    <a:pt x="24190" y="15337"/>
                    <a:pt x="25065" y="15377"/>
                    <a:pt x="25960" y="15377"/>
                  </a:cubicBezTo>
                  <a:cubicBezTo>
                    <a:pt x="26477" y="15377"/>
                    <a:pt x="27014" y="15397"/>
                    <a:pt x="27532" y="15397"/>
                  </a:cubicBezTo>
                  <a:cubicBezTo>
                    <a:pt x="27949" y="15397"/>
                    <a:pt x="28407" y="15417"/>
                    <a:pt x="28825" y="15417"/>
                  </a:cubicBezTo>
                  <a:lnTo>
                    <a:pt x="30038" y="15437"/>
                  </a:lnTo>
                  <a:cubicBezTo>
                    <a:pt x="31192" y="15477"/>
                    <a:pt x="32385" y="15497"/>
                    <a:pt x="33579" y="15497"/>
                  </a:cubicBezTo>
                  <a:lnTo>
                    <a:pt x="38473" y="15497"/>
                  </a:lnTo>
                  <a:cubicBezTo>
                    <a:pt x="38950" y="15497"/>
                    <a:pt x="39368" y="15318"/>
                    <a:pt x="39686" y="14979"/>
                  </a:cubicBezTo>
                  <a:cubicBezTo>
                    <a:pt x="40004" y="14621"/>
                    <a:pt x="40164" y="14144"/>
                    <a:pt x="40104" y="13627"/>
                  </a:cubicBezTo>
                  <a:cubicBezTo>
                    <a:pt x="40064" y="12930"/>
                    <a:pt x="39686" y="12453"/>
                    <a:pt x="39408" y="12115"/>
                  </a:cubicBezTo>
                  <a:lnTo>
                    <a:pt x="38751" y="11299"/>
                  </a:lnTo>
                  <a:cubicBezTo>
                    <a:pt x="38294" y="10742"/>
                    <a:pt x="37856" y="10205"/>
                    <a:pt x="37418" y="9628"/>
                  </a:cubicBezTo>
                  <a:cubicBezTo>
                    <a:pt x="37160" y="9250"/>
                    <a:pt x="36901" y="8852"/>
                    <a:pt x="36662" y="8415"/>
                  </a:cubicBezTo>
                  <a:cubicBezTo>
                    <a:pt x="36762" y="8315"/>
                    <a:pt x="36861" y="8216"/>
                    <a:pt x="36961" y="8077"/>
                  </a:cubicBezTo>
                  <a:cubicBezTo>
                    <a:pt x="37359" y="7758"/>
                    <a:pt x="37796" y="7261"/>
                    <a:pt x="38174" y="6744"/>
                  </a:cubicBezTo>
                  <a:cubicBezTo>
                    <a:pt x="38294" y="6565"/>
                    <a:pt x="38413" y="6425"/>
                    <a:pt x="38552" y="6246"/>
                  </a:cubicBezTo>
                  <a:cubicBezTo>
                    <a:pt x="38970" y="5729"/>
                    <a:pt x="39447" y="5113"/>
                    <a:pt x="39706" y="4277"/>
                  </a:cubicBezTo>
                  <a:cubicBezTo>
                    <a:pt x="39766" y="4138"/>
                    <a:pt x="39805" y="3999"/>
                    <a:pt x="39865" y="3859"/>
                  </a:cubicBezTo>
                  <a:cubicBezTo>
                    <a:pt x="40004" y="3442"/>
                    <a:pt x="40183" y="2984"/>
                    <a:pt x="40243" y="2447"/>
                  </a:cubicBezTo>
                  <a:cubicBezTo>
                    <a:pt x="40283" y="1870"/>
                    <a:pt x="40104" y="1353"/>
                    <a:pt x="39786" y="975"/>
                  </a:cubicBezTo>
                  <a:cubicBezTo>
                    <a:pt x="39467" y="617"/>
                    <a:pt x="39010" y="458"/>
                    <a:pt x="38512" y="458"/>
                  </a:cubicBezTo>
                  <a:lnTo>
                    <a:pt x="38393" y="458"/>
                  </a:lnTo>
                  <a:cubicBezTo>
                    <a:pt x="38075" y="478"/>
                    <a:pt x="37697" y="478"/>
                    <a:pt x="37279" y="478"/>
                  </a:cubicBezTo>
                  <a:lnTo>
                    <a:pt x="35767" y="478"/>
                  </a:lnTo>
                  <a:cubicBezTo>
                    <a:pt x="35489" y="478"/>
                    <a:pt x="35210" y="458"/>
                    <a:pt x="34932" y="458"/>
                  </a:cubicBezTo>
                  <a:cubicBezTo>
                    <a:pt x="34613" y="458"/>
                    <a:pt x="34275" y="418"/>
                    <a:pt x="33937" y="418"/>
                  </a:cubicBezTo>
                  <a:lnTo>
                    <a:pt x="30834" y="418"/>
                  </a:lnTo>
                  <a:cubicBezTo>
                    <a:pt x="30138" y="418"/>
                    <a:pt x="29421" y="398"/>
                    <a:pt x="28725" y="378"/>
                  </a:cubicBezTo>
                  <a:cubicBezTo>
                    <a:pt x="28148" y="358"/>
                    <a:pt x="27552" y="358"/>
                    <a:pt x="26975" y="318"/>
                  </a:cubicBezTo>
                  <a:lnTo>
                    <a:pt x="24269" y="318"/>
                  </a:lnTo>
                  <a:cubicBezTo>
                    <a:pt x="23891" y="318"/>
                    <a:pt x="23553" y="299"/>
                    <a:pt x="23175" y="299"/>
                  </a:cubicBezTo>
                  <a:cubicBezTo>
                    <a:pt x="22877" y="299"/>
                    <a:pt x="22598" y="279"/>
                    <a:pt x="22300" y="279"/>
                  </a:cubicBezTo>
                  <a:cubicBezTo>
                    <a:pt x="21842" y="279"/>
                    <a:pt x="21365" y="259"/>
                    <a:pt x="20907" y="259"/>
                  </a:cubicBezTo>
                  <a:cubicBezTo>
                    <a:pt x="20510" y="259"/>
                    <a:pt x="20112" y="259"/>
                    <a:pt x="19694" y="239"/>
                  </a:cubicBezTo>
                  <a:cubicBezTo>
                    <a:pt x="19376" y="239"/>
                    <a:pt x="19057" y="199"/>
                    <a:pt x="18719" y="199"/>
                  </a:cubicBezTo>
                  <a:cubicBezTo>
                    <a:pt x="18301" y="199"/>
                    <a:pt x="17904" y="179"/>
                    <a:pt x="17486" y="179"/>
                  </a:cubicBezTo>
                  <a:lnTo>
                    <a:pt x="15676" y="179"/>
                  </a:lnTo>
                  <a:cubicBezTo>
                    <a:pt x="15576" y="179"/>
                    <a:pt x="15477" y="179"/>
                    <a:pt x="15337" y="159"/>
                  </a:cubicBezTo>
                  <a:cubicBezTo>
                    <a:pt x="15198" y="159"/>
                    <a:pt x="15039" y="139"/>
                    <a:pt x="14900" y="139"/>
                  </a:cubicBezTo>
                  <a:lnTo>
                    <a:pt x="14880" y="139"/>
                  </a:lnTo>
                  <a:cubicBezTo>
                    <a:pt x="14601" y="139"/>
                    <a:pt x="14343" y="139"/>
                    <a:pt x="14084" y="159"/>
                  </a:cubicBezTo>
                  <a:cubicBezTo>
                    <a:pt x="13786" y="159"/>
                    <a:pt x="13448" y="179"/>
                    <a:pt x="13149" y="179"/>
                  </a:cubicBezTo>
                  <a:lnTo>
                    <a:pt x="12911" y="179"/>
                  </a:lnTo>
                  <a:cubicBezTo>
                    <a:pt x="12334" y="179"/>
                    <a:pt x="11757" y="159"/>
                    <a:pt x="11160" y="139"/>
                  </a:cubicBezTo>
                  <a:cubicBezTo>
                    <a:pt x="10623" y="100"/>
                    <a:pt x="10066" y="100"/>
                    <a:pt x="9529" y="80"/>
                  </a:cubicBezTo>
                  <a:cubicBezTo>
                    <a:pt x="8852" y="80"/>
                    <a:pt x="8176" y="60"/>
                    <a:pt x="7520" y="60"/>
                  </a:cubicBezTo>
                  <a:lnTo>
                    <a:pt x="6187" y="60"/>
                  </a:lnTo>
                  <a:cubicBezTo>
                    <a:pt x="5829" y="60"/>
                    <a:pt x="5451" y="60"/>
                    <a:pt x="5073" y="40"/>
                  </a:cubicBezTo>
                  <a:cubicBezTo>
                    <a:pt x="4735" y="40"/>
                    <a:pt x="4357" y="0"/>
                    <a:pt x="3999" y="0"/>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6" name="Google Shape;2496;p49">
              <a:extLst>
                <a:ext uri="{FF2B5EF4-FFF2-40B4-BE49-F238E27FC236}">
                  <a16:creationId xmlns:a16="http://schemas.microsoft.com/office/drawing/2014/main" id="{FDDCA2F0-9CFB-3F81-BC21-BF6329ADCA16}"/>
                </a:ext>
              </a:extLst>
            </p:cNvPr>
            <p:cNvSpPr/>
            <p:nvPr/>
          </p:nvSpPr>
          <p:spPr>
            <a:xfrm>
              <a:off x="4292275" y="661425"/>
              <a:ext cx="953375" cy="337975"/>
            </a:xfrm>
            <a:custGeom>
              <a:avLst/>
              <a:gdLst/>
              <a:ahLst/>
              <a:cxnLst/>
              <a:rect l="l" t="t" r="r" b="b"/>
              <a:pathLst>
                <a:path w="38135" h="13519" extrusionOk="0">
                  <a:moveTo>
                    <a:pt x="817" y="0"/>
                  </a:moveTo>
                  <a:cubicBezTo>
                    <a:pt x="538" y="0"/>
                    <a:pt x="339" y="140"/>
                    <a:pt x="260" y="418"/>
                  </a:cubicBezTo>
                  <a:cubicBezTo>
                    <a:pt x="260" y="478"/>
                    <a:pt x="260" y="518"/>
                    <a:pt x="240" y="537"/>
                  </a:cubicBezTo>
                  <a:cubicBezTo>
                    <a:pt x="1" y="876"/>
                    <a:pt x="41" y="1194"/>
                    <a:pt x="240" y="1512"/>
                  </a:cubicBezTo>
                  <a:cubicBezTo>
                    <a:pt x="518" y="1930"/>
                    <a:pt x="797" y="2387"/>
                    <a:pt x="1035" y="2805"/>
                  </a:cubicBezTo>
                  <a:cubicBezTo>
                    <a:pt x="1354" y="3322"/>
                    <a:pt x="1692" y="3879"/>
                    <a:pt x="2030" y="4397"/>
                  </a:cubicBezTo>
                  <a:cubicBezTo>
                    <a:pt x="2149" y="4596"/>
                    <a:pt x="2348" y="4794"/>
                    <a:pt x="2488" y="4993"/>
                  </a:cubicBezTo>
                  <a:cubicBezTo>
                    <a:pt x="2706" y="5371"/>
                    <a:pt x="2885" y="5769"/>
                    <a:pt x="3124" y="6147"/>
                  </a:cubicBezTo>
                  <a:cubicBezTo>
                    <a:pt x="3423" y="6625"/>
                    <a:pt x="3403" y="6983"/>
                    <a:pt x="3025" y="7400"/>
                  </a:cubicBezTo>
                  <a:cubicBezTo>
                    <a:pt x="2806" y="7659"/>
                    <a:pt x="2627" y="7898"/>
                    <a:pt x="2428" y="8156"/>
                  </a:cubicBezTo>
                  <a:cubicBezTo>
                    <a:pt x="1990" y="8693"/>
                    <a:pt x="1533" y="9250"/>
                    <a:pt x="1115" y="9788"/>
                  </a:cubicBezTo>
                  <a:cubicBezTo>
                    <a:pt x="737" y="10325"/>
                    <a:pt x="399" y="10862"/>
                    <a:pt x="41" y="11379"/>
                  </a:cubicBezTo>
                  <a:cubicBezTo>
                    <a:pt x="1" y="11459"/>
                    <a:pt x="1" y="11618"/>
                    <a:pt x="1" y="11717"/>
                  </a:cubicBezTo>
                  <a:cubicBezTo>
                    <a:pt x="21" y="11956"/>
                    <a:pt x="61" y="12195"/>
                    <a:pt x="100" y="12433"/>
                  </a:cubicBezTo>
                  <a:cubicBezTo>
                    <a:pt x="160" y="12911"/>
                    <a:pt x="299" y="13010"/>
                    <a:pt x="797" y="13010"/>
                  </a:cubicBezTo>
                  <a:cubicBezTo>
                    <a:pt x="1314" y="13010"/>
                    <a:pt x="1811" y="13010"/>
                    <a:pt x="2328" y="13030"/>
                  </a:cubicBezTo>
                  <a:cubicBezTo>
                    <a:pt x="3005" y="13050"/>
                    <a:pt x="3681" y="13110"/>
                    <a:pt x="4338" y="13130"/>
                  </a:cubicBezTo>
                  <a:cubicBezTo>
                    <a:pt x="5869" y="13149"/>
                    <a:pt x="7381" y="13189"/>
                    <a:pt x="8913" y="13189"/>
                  </a:cubicBezTo>
                  <a:cubicBezTo>
                    <a:pt x="10405" y="13189"/>
                    <a:pt x="11897" y="13189"/>
                    <a:pt x="13389" y="13209"/>
                  </a:cubicBezTo>
                  <a:cubicBezTo>
                    <a:pt x="14622" y="13209"/>
                    <a:pt x="15816" y="13249"/>
                    <a:pt x="17029" y="13249"/>
                  </a:cubicBezTo>
                  <a:cubicBezTo>
                    <a:pt x="18064" y="13269"/>
                    <a:pt x="19098" y="13269"/>
                    <a:pt x="20132" y="13309"/>
                  </a:cubicBezTo>
                  <a:cubicBezTo>
                    <a:pt x="21704" y="13328"/>
                    <a:pt x="23295" y="13348"/>
                    <a:pt x="24867" y="13368"/>
                  </a:cubicBezTo>
                  <a:cubicBezTo>
                    <a:pt x="25802" y="13408"/>
                    <a:pt x="26777" y="13408"/>
                    <a:pt x="27711" y="13428"/>
                  </a:cubicBezTo>
                  <a:cubicBezTo>
                    <a:pt x="29283" y="13448"/>
                    <a:pt x="30874" y="13468"/>
                    <a:pt x="32446" y="13507"/>
                  </a:cubicBezTo>
                  <a:lnTo>
                    <a:pt x="37220" y="13507"/>
                  </a:lnTo>
                  <a:cubicBezTo>
                    <a:pt x="37267" y="13515"/>
                    <a:pt x="37312" y="13519"/>
                    <a:pt x="37355" y="13519"/>
                  </a:cubicBezTo>
                  <a:cubicBezTo>
                    <a:pt x="37774" y="13519"/>
                    <a:pt x="38032" y="13182"/>
                    <a:pt x="37996" y="12732"/>
                  </a:cubicBezTo>
                  <a:cubicBezTo>
                    <a:pt x="37956" y="12334"/>
                    <a:pt x="37717" y="12035"/>
                    <a:pt x="37499" y="11757"/>
                  </a:cubicBezTo>
                  <a:cubicBezTo>
                    <a:pt x="36822" y="10921"/>
                    <a:pt x="36126" y="10126"/>
                    <a:pt x="35470" y="9250"/>
                  </a:cubicBezTo>
                  <a:cubicBezTo>
                    <a:pt x="35052" y="8713"/>
                    <a:pt x="34734" y="8077"/>
                    <a:pt x="34376" y="7480"/>
                  </a:cubicBezTo>
                  <a:cubicBezTo>
                    <a:pt x="34336" y="7400"/>
                    <a:pt x="34356" y="7241"/>
                    <a:pt x="34435" y="7182"/>
                  </a:cubicBezTo>
                  <a:cubicBezTo>
                    <a:pt x="35012" y="6485"/>
                    <a:pt x="35669" y="5849"/>
                    <a:pt x="36226" y="5073"/>
                  </a:cubicBezTo>
                  <a:cubicBezTo>
                    <a:pt x="36723" y="4377"/>
                    <a:pt x="37340" y="3780"/>
                    <a:pt x="37618" y="2905"/>
                  </a:cubicBezTo>
                  <a:cubicBezTo>
                    <a:pt x="37797" y="2387"/>
                    <a:pt x="38036" y="1870"/>
                    <a:pt x="38095" y="1293"/>
                  </a:cubicBezTo>
                  <a:cubicBezTo>
                    <a:pt x="38134" y="826"/>
                    <a:pt x="37945" y="378"/>
                    <a:pt x="37339" y="378"/>
                  </a:cubicBezTo>
                  <a:cubicBezTo>
                    <a:pt x="37326" y="378"/>
                    <a:pt x="37313" y="378"/>
                    <a:pt x="37300" y="378"/>
                  </a:cubicBezTo>
                  <a:cubicBezTo>
                    <a:pt x="36852" y="398"/>
                    <a:pt x="36395" y="403"/>
                    <a:pt x="35937" y="403"/>
                  </a:cubicBezTo>
                  <a:cubicBezTo>
                    <a:pt x="35480" y="403"/>
                    <a:pt x="35022" y="398"/>
                    <a:pt x="34574" y="398"/>
                  </a:cubicBezTo>
                  <a:cubicBezTo>
                    <a:pt x="33978" y="398"/>
                    <a:pt x="33361" y="339"/>
                    <a:pt x="32764" y="339"/>
                  </a:cubicBezTo>
                  <a:cubicBezTo>
                    <a:pt x="31750" y="339"/>
                    <a:pt x="30695" y="378"/>
                    <a:pt x="29681" y="378"/>
                  </a:cubicBezTo>
                  <a:cubicBezTo>
                    <a:pt x="28388" y="339"/>
                    <a:pt x="27095" y="299"/>
                    <a:pt x="25822" y="299"/>
                  </a:cubicBezTo>
                  <a:cubicBezTo>
                    <a:pt x="25523" y="292"/>
                    <a:pt x="25225" y="290"/>
                    <a:pt x="24926" y="290"/>
                  </a:cubicBezTo>
                  <a:cubicBezTo>
                    <a:pt x="24330" y="290"/>
                    <a:pt x="23733" y="299"/>
                    <a:pt x="23136" y="299"/>
                  </a:cubicBezTo>
                  <a:cubicBezTo>
                    <a:pt x="22500" y="299"/>
                    <a:pt x="21823" y="279"/>
                    <a:pt x="21187" y="239"/>
                  </a:cubicBezTo>
                  <a:cubicBezTo>
                    <a:pt x="20311" y="219"/>
                    <a:pt x="19436" y="219"/>
                    <a:pt x="18561" y="219"/>
                  </a:cubicBezTo>
                  <a:cubicBezTo>
                    <a:pt x="17825" y="219"/>
                    <a:pt x="17109" y="199"/>
                    <a:pt x="16353" y="179"/>
                  </a:cubicBezTo>
                  <a:lnTo>
                    <a:pt x="14543" y="179"/>
                  </a:lnTo>
                  <a:cubicBezTo>
                    <a:pt x="14284" y="179"/>
                    <a:pt x="14025" y="140"/>
                    <a:pt x="13767" y="140"/>
                  </a:cubicBezTo>
                  <a:cubicBezTo>
                    <a:pt x="13187" y="140"/>
                    <a:pt x="12636" y="183"/>
                    <a:pt x="12065" y="183"/>
                  </a:cubicBezTo>
                  <a:cubicBezTo>
                    <a:pt x="11970" y="183"/>
                    <a:pt x="11874" y="182"/>
                    <a:pt x="11777" y="179"/>
                  </a:cubicBezTo>
                  <a:cubicBezTo>
                    <a:pt x="10663" y="140"/>
                    <a:pt x="9510" y="100"/>
                    <a:pt x="8396" y="80"/>
                  </a:cubicBezTo>
                  <a:cubicBezTo>
                    <a:pt x="7282" y="40"/>
                    <a:pt x="6188" y="40"/>
                    <a:pt x="5074" y="40"/>
                  </a:cubicBezTo>
                  <a:cubicBezTo>
                    <a:pt x="4318" y="40"/>
                    <a:pt x="3602" y="20"/>
                    <a:pt x="284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497" name="Google Shape;2497;p49">
            <a:extLst>
              <a:ext uri="{FF2B5EF4-FFF2-40B4-BE49-F238E27FC236}">
                <a16:creationId xmlns:a16="http://schemas.microsoft.com/office/drawing/2014/main" id="{1EE6A408-143C-77CA-4F53-4621858FCFA0}"/>
              </a:ext>
            </a:extLst>
          </p:cNvPr>
          <p:cNvSpPr txBox="1">
            <a:spLocks noGrp="1"/>
          </p:cNvSpPr>
          <p:nvPr>
            <p:ph type="title"/>
          </p:nvPr>
        </p:nvSpPr>
        <p:spPr>
          <a:xfrm>
            <a:off x="2225015" y="2280654"/>
            <a:ext cx="8117123" cy="1122400"/>
          </a:xfrm>
          <a:prstGeom prst="rect">
            <a:avLst/>
          </a:prstGeom>
        </p:spPr>
        <p:txBody>
          <a:bodyPr spcFirstLastPara="1" wrap="square" lIns="121900" tIns="121900" rIns="121900" bIns="121900" anchor="ctr" anchorCtr="0">
            <a:noAutofit/>
          </a:bodyPr>
          <a:lstStyle/>
          <a:p>
            <a:r>
              <a:rPr lang="vi-VN" sz="6000" b="1" dirty="0">
                <a:effectLst>
                  <a:glow rad="101600">
                    <a:schemeClr val="bg1">
                      <a:alpha val="60000"/>
                    </a:schemeClr>
                  </a:glow>
                </a:effectLst>
                <a:latin typeface="+mj-lt"/>
              </a:rPr>
              <a:t>Xác định đề tài và nội dung chính của văn bản</a:t>
            </a:r>
            <a:endParaRPr lang="en-SG" sz="6000" dirty="0">
              <a:effectLst>
                <a:glow rad="101600">
                  <a:schemeClr val="bg1">
                    <a:alpha val="60000"/>
                  </a:schemeClr>
                </a:glow>
              </a:effectLst>
              <a:latin typeface="+mj-lt"/>
            </a:endParaRPr>
          </a:p>
        </p:txBody>
      </p:sp>
      <p:sp>
        <p:nvSpPr>
          <p:cNvPr id="2499" name="Google Shape;2499;p49">
            <a:extLst>
              <a:ext uri="{FF2B5EF4-FFF2-40B4-BE49-F238E27FC236}">
                <a16:creationId xmlns:a16="http://schemas.microsoft.com/office/drawing/2014/main" id="{1CED8FBE-2D0A-C2C6-E264-524AD3D27935}"/>
              </a:ext>
            </a:extLst>
          </p:cNvPr>
          <p:cNvSpPr/>
          <p:nvPr/>
        </p:nvSpPr>
        <p:spPr>
          <a:xfrm>
            <a:off x="6768155" y="811595"/>
            <a:ext cx="478851" cy="429359"/>
          </a:xfrm>
          <a:custGeom>
            <a:avLst/>
            <a:gdLst/>
            <a:ahLst/>
            <a:cxnLst/>
            <a:rect l="l" t="t" r="r" b="b"/>
            <a:pathLst>
              <a:path w="4528" h="4060" extrusionOk="0">
                <a:moveTo>
                  <a:pt x="654" y="0"/>
                </a:moveTo>
                <a:cubicBezTo>
                  <a:pt x="504" y="0"/>
                  <a:pt x="356" y="50"/>
                  <a:pt x="220" y="155"/>
                </a:cubicBezTo>
                <a:cubicBezTo>
                  <a:pt x="1" y="354"/>
                  <a:pt x="1" y="632"/>
                  <a:pt x="61" y="871"/>
                </a:cubicBezTo>
                <a:cubicBezTo>
                  <a:pt x="279" y="1945"/>
                  <a:pt x="816" y="2860"/>
                  <a:pt x="1413" y="3755"/>
                </a:cubicBezTo>
                <a:cubicBezTo>
                  <a:pt x="1568" y="3966"/>
                  <a:pt x="1798" y="4059"/>
                  <a:pt x="2036" y="4059"/>
                </a:cubicBezTo>
                <a:cubicBezTo>
                  <a:pt x="2225" y="4059"/>
                  <a:pt x="2420" y="4000"/>
                  <a:pt x="2587" y="3894"/>
                </a:cubicBezTo>
                <a:cubicBezTo>
                  <a:pt x="2945" y="3656"/>
                  <a:pt x="3144" y="3337"/>
                  <a:pt x="3363" y="3039"/>
                </a:cubicBezTo>
                <a:cubicBezTo>
                  <a:pt x="3880" y="2402"/>
                  <a:pt x="4337" y="1706"/>
                  <a:pt x="4457" y="851"/>
                </a:cubicBezTo>
                <a:cubicBezTo>
                  <a:pt x="4528" y="372"/>
                  <a:pt x="4409" y="19"/>
                  <a:pt x="3888" y="19"/>
                </a:cubicBezTo>
                <a:cubicBezTo>
                  <a:pt x="3825" y="19"/>
                  <a:pt x="3756" y="24"/>
                  <a:pt x="3681" y="35"/>
                </a:cubicBezTo>
                <a:cubicBezTo>
                  <a:pt x="3263" y="75"/>
                  <a:pt x="3104" y="373"/>
                  <a:pt x="2945" y="652"/>
                </a:cubicBezTo>
                <a:cubicBezTo>
                  <a:pt x="2647" y="1050"/>
                  <a:pt x="2408" y="1507"/>
                  <a:pt x="2169" y="1905"/>
                </a:cubicBezTo>
                <a:cubicBezTo>
                  <a:pt x="1891" y="1408"/>
                  <a:pt x="1652" y="911"/>
                  <a:pt x="1373" y="433"/>
                </a:cubicBezTo>
                <a:cubicBezTo>
                  <a:pt x="1294" y="314"/>
                  <a:pt x="1174" y="174"/>
                  <a:pt x="1055" y="115"/>
                </a:cubicBezTo>
                <a:cubicBezTo>
                  <a:pt x="924" y="40"/>
                  <a:pt x="788" y="0"/>
                  <a:pt x="65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0" name="Google Shape;2500;p49">
            <a:extLst>
              <a:ext uri="{FF2B5EF4-FFF2-40B4-BE49-F238E27FC236}">
                <a16:creationId xmlns:a16="http://schemas.microsoft.com/office/drawing/2014/main" id="{EDBF76E8-2C58-1051-C438-EE66693980EA}"/>
              </a:ext>
            </a:extLst>
          </p:cNvPr>
          <p:cNvSpPr/>
          <p:nvPr/>
        </p:nvSpPr>
        <p:spPr>
          <a:xfrm>
            <a:off x="4859345" y="824081"/>
            <a:ext cx="453259" cy="404401"/>
          </a:xfrm>
          <a:custGeom>
            <a:avLst/>
            <a:gdLst/>
            <a:ahLst/>
            <a:cxnLst/>
            <a:rect l="l" t="t" r="r" b="b"/>
            <a:pathLst>
              <a:path w="4286" h="3824" extrusionOk="0">
                <a:moveTo>
                  <a:pt x="3517" y="0"/>
                </a:moveTo>
                <a:cubicBezTo>
                  <a:pt x="3435" y="0"/>
                  <a:pt x="3357" y="22"/>
                  <a:pt x="3291" y="71"/>
                </a:cubicBezTo>
                <a:cubicBezTo>
                  <a:pt x="3052" y="250"/>
                  <a:pt x="2893" y="549"/>
                  <a:pt x="2753" y="807"/>
                </a:cubicBezTo>
                <a:cubicBezTo>
                  <a:pt x="2594" y="1145"/>
                  <a:pt x="2495" y="1503"/>
                  <a:pt x="2356" y="1901"/>
                </a:cubicBezTo>
                <a:cubicBezTo>
                  <a:pt x="2117" y="1563"/>
                  <a:pt x="1958" y="1265"/>
                  <a:pt x="1739" y="1006"/>
                </a:cubicBezTo>
                <a:cubicBezTo>
                  <a:pt x="1520" y="728"/>
                  <a:pt x="1321" y="429"/>
                  <a:pt x="1043" y="290"/>
                </a:cubicBezTo>
                <a:cubicBezTo>
                  <a:pt x="875" y="200"/>
                  <a:pt x="712" y="155"/>
                  <a:pt x="568" y="155"/>
                </a:cubicBezTo>
                <a:cubicBezTo>
                  <a:pt x="234" y="155"/>
                  <a:pt x="0" y="395"/>
                  <a:pt x="28" y="867"/>
                </a:cubicBezTo>
                <a:cubicBezTo>
                  <a:pt x="48" y="1205"/>
                  <a:pt x="207" y="1603"/>
                  <a:pt x="406" y="1901"/>
                </a:cubicBezTo>
                <a:cubicBezTo>
                  <a:pt x="804" y="2478"/>
                  <a:pt x="1301" y="2995"/>
                  <a:pt x="1779" y="3552"/>
                </a:cubicBezTo>
                <a:cubicBezTo>
                  <a:pt x="1922" y="3735"/>
                  <a:pt x="2109" y="3824"/>
                  <a:pt x="2304" y="3824"/>
                </a:cubicBezTo>
                <a:cubicBezTo>
                  <a:pt x="2406" y="3824"/>
                  <a:pt x="2512" y="3799"/>
                  <a:pt x="2614" y="3751"/>
                </a:cubicBezTo>
                <a:cubicBezTo>
                  <a:pt x="2833" y="3632"/>
                  <a:pt x="3052" y="3473"/>
                  <a:pt x="3211" y="3334"/>
                </a:cubicBezTo>
                <a:cubicBezTo>
                  <a:pt x="3668" y="2936"/>
                  <a:pt x="3808" y="2359"/>
                  <a:pt x="4046" y="1842"/>
                </a:cubicBezTo>
                <a:cubicBezTo>
                  <a:pt x="4206" y="1444"/>
                  <a:pt x="4285" y="1006"/>
                  <a:pt x="4206" y="588"/>
                </a:cubicBezTo>
                <a:cubicBezTo>
                  <a:pt x="4128" y="264"/>
                  <a:pt x="3800" y="0"/>
                  <a:pt x="3517"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509" name="Google Shape;2509;p49">
            <a:extLst>
              <a:ext uri="{FF2B5EF4-FFF2-40B4-BE49-F238E27FC236}">
                <a16:creationId xmlns:a16="http://schemas.microsoft.com/office/drawing/2014/main" id="{05C2FA63-7785-F2D4-E78F-B2BFB2133FAD}"/>
              </a:ext>
            </a:extLst>
          </p:cNvPr>
          <p:cNvGrpSpPr/>
          <p:nvPr/>
        </p:nvGrpSpPr>
        <p:grpSpPr>
          <a:xfrm rot="637">
            <a:off x="6986694" y="1169734"/>
            <a:ext cx="674364" cy="608452"/>
            <a:chOff x="7144013" y="1512200"/>
            <a:chExt cx="936616" cy="844916"/>
          </a:xfrm>
        </p:grpSpPr>
        <p:sp>
          <p:nvSpPr>
            <p:cNvPr id="2510" name="Google Shape;2510;p49">
              <a:extLst>
                <a:ext uri="{FF2B5EF4-FFF2-40B4-BE49-F238E27FC236}">
                  <a16:creationId xmlns:a16="http://schemas.microsoft.com/office/drawing/2014/main" id="{6BAF85EF-903E-D015-0103-2B58770DD06A}"/>
                </a:ext>
              </a:extLst>
            </p:cNvPr>
            <p:cNvSpPr/>
            <p:nvPr/>
          </p:nvSpPr>
          <p:spPr>
            <a:xfrm>
              <a:off x="7144013" y="1512200"/>
              <a:ext cx="936616" cy="844916"/>
            </a:xfrm>
            <a:custGeom>
              <a:avLst/>
              <a:gdLst/>
              <a:ahLst/>
              <a:cxnLst/>
              <a:rect l="l" t="t" r="r" b="b"/>
              <a:pathLst>
                <a:path w="9550" h="8615" extrusionOk="0">
                  <a:moveTo>
                    <a:pt x="2189" y="1"/>
                  </a:moveTo>
                  <a:cubicBezTo>
                    <a:pt x="1712" y="1"/>
                    <a:pt x="1234" y="160"/>
                    <a:pt x="856" y="458"/>
                  </a:cubicBezTo>
                  <a:cubicBezTo>
                    <a:pt x="439" y="816"/>
                    <a:pt x="1" y="1453"/>
                    <a:pt x="220" y="2607"/>
                  </a:cubicBezTo>
                  <a:cubicBezTo>
                    <a:pt x="618" y="4576"/>
                    <a:pt x="1612" y="6207"/>
                    <a:pt x="2627" y="7699"/>
                  </a:cubicBezTo>
                  <a:cubicBezTo>
                    <a:pt x="3025" y="8296"/>
                    <a:pt x="3681" y="8614"/>
                    <a:pt x="4417" y="8614"/>
                  </a:cubicBezTo>
                  <a:cubicBezTo>
                    <a:pt x="4914" y="8614"/>
                    <a:pt x="5471" y="8475"/>
                    <a:pt x="5909" y="8177"/>
                  </a:cubicBezTo>
                  <a:cubicBezTo>
                    <a:pt x="6506" y="7779"/>
                    <a:pt x="6884" y="7282"/>
                    <a:pt x="7202" y="6824"/>
                  </a:cubicBezTo>
                  <a:cubicBezTo>
                    <a:pt x="7282" y="6725"/>
                    <a:pt x="7361" y="6625"/>
                    <a:pt x="7401" y="6565"/>
                  </a:cubicBezTo>
                  <a:cubicBezTo>
                    <a:pt x="8256" y="5471"/>
                    <a:pt x="9171" y="4138"/>
                    <a:pt x="9430" y="2487"/>
                  </a:cubicBezTo>
                  <a:cubicBezTo>
                    <a:pt x="9549" y="1692"/>
                    <a:pt x="9390" y="1055"/>
                    <a:pt x="8992" y="617"/>
                  </a:cubicBezTo>
                  <a:cubicBezTo>
                    <a:pt x="8754" y="339"/>
                    <a:pt x="8296" y="1"/>
                    <a:pt x="7500" y="1"/>
                  </a:cubicBezTo>
                  <a:cubicBezTo>
                    <a:pt x="7361" y="1"/>
                    <a:pt x="7202" y="1"/>
                    <a:pt x="7063" y="21"/>
                  </a:cubicBezTo>
                  <a:cubicBezTo>
                    <a:pt x="6008" y="160"/>
                    <a:pt x="5551" y="856"/>
                    <a:pt x="5272" y="1314"/>
                  </a:cubicBezTo>
                  <a:cubicBezTo>
                    <a:pt x="5213" y="1354"/>
                    <a:pt x="5193" y="1433"/>
                    <a:pt x="5153" y="1493"/>
                  </a:cubicBezTo>
                  <a:cubicBezTo>
                    <a:pt x="4994" y="1692"/>
                    <a:pt x="4875" y="1891"/>
                    <a:pt x="4755" y="2109"/>
                  </a:cubicBezTo>
                  <a:cubicBezTo>
                    <a:pt x="4576" y="1811"/>
                    <a:pt x="4417" y="1533"/>
                    <a:pt x="4258" y="1234"/>
                  </a:cubicBezTo>
                  <a:cubicBezTo>
                    <a:pt x="4019" y="836"/>
                    <a:pt x="3701" y="518"/>
                    <a:pt x="3323" y="319"/>
                  </a:cubicBezTo>
                  <a:cubicBezTo>
                    <a:pt x="2945" y="120"/>
                    <a:pt x="2587" y="1"/>
                    <a:pt x="2189" y="1"/>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1" name="Google Shape;2511;p49">
              <a:extLst>
                <a:ext uri="{FF2B5EF4-FFF2-40B4-BE49-F238E27FC236}">
                  <a16:creationId xmlns:a16="http://schemas.microsoft.com/office/drawing/2014/main" id="{E93972EC-5C04-AC3E-3D06-9666704ED160}"/>
                </a:ext>
              </a:extLst>
            </p:cNvPr>
            <p:cNvSpPr/>
            <p:nvPr/>
          </p:nvSpPr>
          <p:spPr>
            <a:xfrm>
              <a:off x="7228008" y="1568170"/>
              <a:ext cx="768625" cy="732977"/>
            </a:xfrm>
            <a:custGeom>
              <a:avLst/>
              <a:gdLst/>
              <a:ahLst/>
              <a:cxnLst/>
              <a:rect l="l" t="t" r="r" b="b"/>
              <a:pathLst>
                <a:path w="7449" h="6666" extrusionOk="0">
                  <a:moveTo>
                    <a:pt x="1060" y="1"/>
                  </a:moveTo>
                  <a:cubicBezTo>
                    <a:pt x="826" y="1"/>
                    <a:pt x="594" y="80"/>
                    <a:pt x="378" y="254"/>
                  </a:cubicBezTo>
                  <a:cubicBezTo>
                    <a:pt x="0" y="573"/>
                    <a:pt x="0" y="1010"/>
                    <a:pt x="80" y="1428"/>
                  </a:cubicBezTo>
                  <a:cubicBezTo>
                    <a:pt x="438" y="3199"/>
                    <a:pt x="1333" y="4710"/>
                    <a:pt x="2328" y="6182"/>
                  </a:cubicBezTo>
                  <a:cubicBezTo>
                    <a:pt x="2566" y="6518"/>
                    <a:pt x="2928" y="6665"/>
                    <a:pt x="3312" y="6665"/>
                  </a:cubicBezTo>
                  <a:cubicBezTo>
                    <a:pt x="3632" y="6665"/>
                    <a:pt x="3968" y="6563"/>
                    <a:pt x="4257" y="6381"/>
                  </a:cubicBezTo>
                  <a:cubicBezTo>
                    <a:pt x="4814" y="6003"/>
                    <a:pt x="5153" y="5486"/>
                    <a:pt x="5511" y="4989"/>
                  </a:cubicBezTo>
                  <a:cubicBezTo>
                    <a:pt x="6366" y="3915"/>
                    <a:pt x="7142" y="2781"/>
                    <a:pt x="7341" y="1388"/>
                  </a:cubicBezTo>
                  <a:cubicBezTo>
                    <a:pt x="7449" y="580"/>
                    <a:pt x="7232" y="15"/>
                    <a:pt x="6370" y="15"/>
                  </a:cubicBezTo>
                  <a:cubicBezTo>
                    <a:pt x="6277" y="15"/>
                    <a:pt x="6176" y="22"/>
                    <a:pt x="6068" y="36"/>
                  </a:cubicBezTo>
                  <a:cubicBezTo>
                    <a:pt x="5371" y="135"/>
                    <a:pt x="5153" y="632"/>
                    <a:pt x="4854" y="1090"/>
                  </a:cubicBezTo>
                  <a:cubicBezTo>
                    <a:pt x="4397" y="1766"/>
                    <a:pt x="3999" y="2482"/>
                    <a:pt x="3601" y="3159"/>
                  </a:cubicBezTo>
                  <a:cubicBezTo>
                    <a:pt x="3124" y="2323"/>
                    <a:pt x="2726" y="1567"/>
                    <a:pt x="2268" y="732"/>
                  </a:cubicBezTo>
                  <a:cubicBezTo>
                    <a:pt x="2129" y="513"/>
                    <a:pt x="1930" y="314"/>
                    <a:pt x="1711" y="195"/>
                  </a:cubicBezTo>
                  <a:cubicBezTo>
                    <a:pt x="1500" y="70"/>
                    <a:pt x="1279" y="1"/>
                    <a:pt x="106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512" name="Google Shape;2512;p49">
            <a:extLst>
              <a:ext uri="{FF2B5EF4-FFF2-40B4-BE49-F238E27FC236}">
                <a16:creationId xmlns:a16="http://schemas.microsoft.com/office/drawing/2014/main" id="{436D143B-90E6-3690-99A8-8AB79FD8F441}"/>
              </a:ext>
            </a:extLst>
          </p:cNvPr>
          <p:cNvSpPr txBox="1">
            <a:spLocks noGrp="1"/>
          </p:cNvSpPr>
          <p:nvPr>
            <p:ph type="title" idx="2"/>
          </p:nvPr>
        </p:nvSpPr>
        <p:spPr>
          <a:xfrm>
            <a:off x="4868017" y="-163269"/>
            <a:ext cx="2566800" cy="1760800"/>
          </a:xfrm>
          <a:prstGeom prst="rect">
            <a:avLst/>
          </a:prstGeom>
        </p:spPr>
        <p:txBody>
          <a:bodyPr spcFirstLastPara="1" wrap="square" lIns="121900" tIns="288000" rIns="121900" bIns="48000" anchor="ctr" anchorCtr="0">
            <a:noAutofit/>
          </a:bodyPr>
          <a:lstStyle/>
          <a:p>
            <a:r>
              <a:rPr lang="es-419" dirty="0"/>
              <a:t>01</a:t>
            </a:r>
            <a:endParaRPr dirty="0"/>
          </a:p>
        </p:txBody>
      </p:sp>
      <p:pic>
        <p:nvPicPr>
          <p:cNvPr id="4" name="Picture 3" descr="A person sitting on a bed with a child in the water&#10;&#10;Description automatically generated">
            <a:extLst>
              <a:ext uri="{FF2B5EF4-FFF2-40B4-BE49-F238E27FC236}">
                <a16:creationId xmlns:a16="http://schemas.microsoft.com/office/drawing/2014/main" id="{E687D44C-DD33-8C6E-86E3-8F25B0752B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87463"/>
            <a:ext cx="5375564" cy="3398247"/>
          </a:xfrm>
          <a:prstGeom prst="rect">
            <a:avLst/>
          </a:prstGeom>
        </p:spPr>
      </p:pic>
      <p:pic>
        <p:nvPicPr>
          <p:cNvPr id="5" name="Picture 4" descr="A cartoon of a person and person&#10;&#10;Description automatically generated">
            <a:extLst>
              <a:ext uri="{FF2B5EF4-FFF2-40B4-BE49-F238E27FC236}">
                <a16:creationId xmlns:a16="http://schemas.microsoft.com/office/drawing/2014/main" id="{F9C4D915-AB97-4018-8126-3BCF9E6BF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1589" y="2396083"/>
            <a:ext cx="5067300" cy="4467225"/>
          </a:xfrm>
          <a:prstGeom prst="rect">
            <a:avLst/>
          </a:prstGeom>
        </p:spPr>
      </p:pic>
    </p:spTree>
    <p:extLst>
      <p:ext uri="{BB962C8B-B14F-4D97-AF65-F5344CB8AC3E}">
        <p14:creationId xmlns:p14="http://schemas.microsoft.com/office/powerpoint/2010/main" val="2791431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494"/>
                                        </p:tgtEl>
                                        <p:attrNameLst>
                                          <p:attrName>style.visibility</p:attrName>
                                        </p:attrNameLst>
                                      </p:cBhvr>
                                      <p:to>
                                        <p:strVal val="visible"/>
                                      </p:to>
                                    </p:set>
                                    <p:animEffect transition="in" filter="fade">
                                      <p:cBhvr>
                                        <p:cTn id="18" dur="1000"/>
                                        <p:tgtEl>
                                          <p:spTgt spid="2494"/>
                                        </p:tgtEl>
                                      </p:cBhvr>
                                    </p:animEffect>
                                    <p:anim calcmode="lin" valueType="num">
                                      <p:cBhvr>
                                        <p:cTn id="19" dur="1000" fill="hold"/>
                                        <p:tgtEl>
                                          <p:spTgt spid="2494"/>
                                        </p:tgtEl>
                                        <p:attrNameLst>
                                          <p:attrName>ppt_x</p:attrName>
                                        </p:attrNameLst>
                                      </p:cBhvr>
                                      <p:tavLst>
                                        <p:tav tm="0">
                                          <p:val>
                                            <p:strVal val="#ppt_x"/>
                                          </p:val>
                                        </p:tav>
                                        <p:tav tm="100000">
                                          <p:val>
                                            <p:strVal val="#ppt_x"/>
                                          </p:val>
                                        </p:tav>
                                      </p:tavLst>
                                    </p:anim>
                                    <p:anim calcmode="lin" valueType="num">
                                      <p:cBhvr>
                                        <p:cTn id="20" dur="1000" fill="hold"/>
                                        <p:tgtEl>
                                          <p:spTgt spid="249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499"/>
                                        </p:tgtEl>
                                        <p:attrNameLst>
                                          <p:attrName>style.visibility</p:attrName>
                                        </p:attrNameLst>
                                      </p:cBhvr>
                                      <p:to>
                                        <p:strVal val="visible"/>
                                      </p:to>
                                    </p:set>
                                    <p:animEffect transition="in" filter="fade">
                                      <p:cBhvr>
                                        <p:cTn id="23" dur="1000"/>
                                        <p:tgtEl>
                                          <p:spTgt spid="2499"/>
                                        </p:tgtEl>
                                      </p:cBhvr>
                                    </p:animEffect>
                                    <p:anim calcmode="lin" valueType="num">
                                      <p:cBhvr>
                                        <p:cTn id="24" dur="1000" fill="hold"/>
                                        <p:tgtEl>
                                          <p:spTgt spid="2499"/>
                                        </p:tgtEl>
                                        <p:attrNameLst>
                                          <p:attrName>ppt_x</p:attrName>
                                        </p:attrNameLst>
                                      </p:cBhvr>
                                      <p:tavLst>
                                        <p:tav tm="0">
                                          <p:val>
                                            <p:strVal val="#ppt_x"/>
                                          </p:val>
                                        </p:tav>
                                        <p:tav tm="100000">
                                          <p:val>
                                            <p:strVal val="#ppt_x"/>
                                          </p:val>
                                        </p:tav>
                                      </p:tavLst>
                                    </p:anim>
                                    <p:anim calcmode="lin" valueType="num">
                                      <p:cBhvr>
                                        <p:cTn id="25" dur="1000" fill="hold"/>
                                        <p:tgtEl>
                                          <p:spTgt spid="2499"/>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500"/>
                                        </p:tgtEl>
                                        <p:attrNameLst>
                                          <p:attrName>style.visibility</p:attrName>
                                        </p:attrNameLst>
                                      </p:cBhvr>
                                      <p:to>
                                        <p:strVal val="visible"/>
                                      </p:to>
                                    </p:set>
                                    <p:animEffect transition="in" filter="fade">
                                      <p:cBhvr>
                                        <p:cTn id="28" dur="1000"/>
                                        <p:tgtEl>
                                          <p:spTgt spid="2500"/>
                                        </p:tgtEl>
                                      </p:cBhvr>
                                    </p:animEffect>
                                    <p:anim calcmode="lin" valueType="num">
                                      <p:cBhvr>
                                        <p:cTn id="29" dur="1000" fill="hold"/>
                                        <p:tgtEl>
                                          <p:spTgt spid="2500"/>
                                        </p:tgtEl>
                                        <p:attrNameLst>
                                          <p:attrName>ppt_x</p:attrName>
                                        </p:attrNameLst>
                                      </p:cBhvr>
                                      <p:tavLst>
                                        <p:tav tm="0">
                                          <p:val>
                                            <p:strVal val="#ppt_x"/>
                                          </p:val>
                                        </p:tav>
                                        <p:tav tm="100000">
                                          <p:val>
                                            <p:strVal val="#ppt_x"/>
                                          </p:val>
                                        </p:tav>
                                      </p:tavLst>
                                    </p:anim>
                                    <p:anim calcmode="lin" valueType="num">
                                      <p:cBhvr>
                                        <p:cTn id="30" dur="1000" fill="hold"/>
                                        <p:tgtEl>
                                          <p:spTgt spid="250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509"/>
                                        </p:tgtEl>
                                        <p:attrNameLst>
                                          <p:attrName>style.visibility</p:attrName>
                                        </p:attrNameLst>
                                      </p:cBhvr>
                                      <p:to>
                                        <p:strVal val="visible"/>
                                      </p:to>
                                    </p:set>
                                    <p:animEffect transition="in" filter="fade">
                                      <p:cBhvr>
                                        <p:cTn id="33" dur="1000"/>
                                        <p:tgtEl>
                                          <p:spTgt spid="2509"/>
                                        </p:tgtEl>
                                      </p:cBhvr>
                                    </p:animEffect>
                                    <p:anim calcmode="lin" valueType="num">
                                      <p:cBhvr>
                                        <p:cTn id="34" dur="1000" fill="hold"/>
                                        <p:tgtEl>
                                          <p:spTgt spid="2509"/>
                                        </p:tgtEl>
                                        <p:attrNameLst>
                                          <p:attrName>ppt_x</p:attrName>
                                        </p:attrNameLst>
                                      </p:cBhvr>
                                      <p:tavLst>
                                        <p:tav tm="0">
                                          <p:val>
                                            <p:strVal val="#ppt_x"/>
                                          </p:val>
                                        </p:tav>
                                        <p:tav tm="100000">
                                          <p:val>
                                            <p:strVal val="#ppt_x"/>
                                          </p:val>
                                        </p:tav>
                                      </p:tavLst>
                                    </p:anim>
                                    <p:anim calcmode="lin" valueType="num">
                                      <p:cBhvr>
                                        <p:cTn id="35" dur="1000" fill="hold"/>
                                        <p:tgtEl>
                                          <p:spTgt spid="250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512"/>
                                        </p:tgtEl>
                                        <p:attrNameLst>
                                          <p:attrName>style.visibility</p:attrName>
                                        </p:attrNameLst>
                                      </p:cBhvr>
                                      <p:to>
                                        <p:strVal val="visible"/>
                                      </p:to>
                                    </p:set>
                                    <p:animEffect transition="in" filter="fade">
                                      <p:cBhvr>
                                        <p:cTn id="38" dur="1000"/>
                                        <p:tgtEl>
                                          <p:spTgt spid="2512"/>
                                        </p:tgtEl>
                                      </p:cBhvr>
                                    </p:animEffect>
                                    <p:anim calcmode="lin" valueType="num">
                                      <p:cBhvr>
                                        <p:cTn id="39" dur="1000" fill="hold"/>
                                        <p:tgtEl>
                                          <p:spTgt spid="2512"/>
                                        </p:tgtEl>
                                        <p:attrNameLst>
                                          <p:attrName>ppt_x</p:attrName>
                                        </p:attrNameLst>
                                      </p:cBhvr>
                                      <p:tavLst>
                                        <p:tav tm="0">
                                          <p:val>
                                            <p:strVal val="#ppt_x"/>
                                          </p:val>
                                        </p:tav>
                                        <p:tav tm="100000">
                                          <p:val>
                                            <p:strVal val="#ppt_x"/>
                                          </p:val>
                                        </p:tav>
                                      </p:tavLst>
                                    </p:anim>
                                    <p:anim calcmode="lin" valueType="num">
                                      <p:cBhvr>
                                        <p:cTn id="40" dur="1000" fill="hold"/>
                                        <p:tgtEl>
                                          <p:spTgt spid="251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497"/>
                                        </p:tgtEl>
                                        <p:attrNameLst>
                                          <p:attrName>style.visibility</p:attrName>
                                        </p:attrNameLst>
                                      </p:cBhvr>
                                      <p:to>
                                        <p:strVal val="visible"/>
                                      </p:to>
                                    </p:set>
                                    <p:animEffect transition="in" filter="fade">
                                      <p:cBhvr>
                                        <p:cTn id="43" dur="1000"/>
                                        <p:tgtEl>
                                          <p:spTgt spid="2497"/>
                                        </p:tgtEl>
                                      </p:cBhvr>
                                    </p:animEffect>
                                    <p:anim calcmode="lin" valueType="num">
                                      <p:cBhvr>
                                        <p:cTn id="44" dur="1000" fill="hold"/>
                                        <p:tgtEl>
                                          <p:spTgt spid="2497"/>
                                        </p:tgtEl>
                                        <p:attrNameLst>
                                          <p:attrName>ppt_x</p:attrName>
                                        </p:attrNameLst>
                                      </p:cBhvr>
                                      <p:tavLst>
                                        <p:tav tm="0">
                                          <p:val>
                                            <p:strVal val="#ppt_x"/>
                                          </p:val>
                                        </p:tav>
                                        <p:tav tm="100000">
                                          <p:val>
                                            <p:strVal val="#ppt_x"/>
                                          </p:val>
                                        </p:tav>
                                      </p:tavLst>
                                    </p:anim>
                                    <p:anim calcmode="lin" valueType="num">
                                      <p:cBhvr>
                                        <p:cTn id="45" dur="1000" fill="hold"/>
                                        <p:tgtEl>
                                          <p:spTgt spid="24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7" grpId="0"/>
      <p:bldP spid="2499" grpId="0" animBg="1"/>
      <p:bldP spid="2500" grpId="0" animBg="1"/>
      <p:bldP spid="25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F9827-5846-2137-2774-492E2883A87D}"/>
            </a:ext>
          </a:extLst>
        </p:cNvPr>
        <p:cNvGrpSpPr/>
        <p:nvPr/>
      </p:nvGrpSpPr>
      <p:grpSpPr>
        <a:xfrm>
          <a:off x="0" y="0"/>
          <a:ext cx="0" cy="0"/>
          <a:chOff x="0" y="0"/>
          <a:chExt cx="0" cy="0"/>
        </a:xfrm>
      </p:grpSpPr>
      <p:sp>
        <p:nvSpPr>
          <p:cNvPr id="3" name="Google Shape;241;p36">
            <a:extLst>
              <a:ext uri="{FF2B5EF4-FFF2-40B4-BE49-F238E27FC236}">
                <a16:creationId xmlns:a16="http://schemas.microsoft.com/office/drawing/2014/main" id="{ECC7BBC1-9FA7-8C9B-A6AF-A262C8DC4862}"/>
              </a:ext>
            </a:extLst>
          </p:cNvPr>
          <p:cNvSpPr/>
          <p:nvPr/>
        </p:nvSpPr>
        <p:spPr>
          <a:xfrm>
            <a:off x="2159316" y="81648"/>
            <a:ext cx="7556883" cy="694667"/>
          </a:xfrm>
          <a:prstGeom prst="roundRect">
            <a:avLst>
              <a:gd name="adj" fmla="val 50000"/>
            </a:avLst>
          </a:prstGeom>
          <a:solidFill>
            <a:srgbClr val="FDF0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42;p36">
            <a:extLst>
              <a:ext uri="{FF2B5EF4-FFF2-40B4-BE49-F238E27FC236}">
                <a16:creationId xmlns:a16="http://schemas.microsoft.com/office/drawing/2014/main" id="{B1F75C60-99DD-1EF8-BE42-818454BAE38A}"/>
              </a:ext>
            </a:extLst>
          </p:cNvPr>
          <p:cNvSpPr txBox="1">
            <a:spLocks/>
          </p:cNvSpPr>
          <p:nvPr/>
        </p:nvSpPr>
        <p:spPr>
          <a:xfrm>
            <a:off x="801500" y="81647"/>
            <a:ext cx="10240800" cy="69466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indent="190500">
              <a:lnSpc>
                <a:spcPct val="150000"/>
              </a:lnSpc>
              <a:spcAft>
                <a:spcPts val="400"/>
              </a:spcAft>
            </a:pPr>
            <a:r>
              <a:rPr lang="vi-VN" sz="2800" b="1" dirty="0">
                <a:effectLst/>
                <a:latin typeface="Times New Roman" panose="02020603050405020304" pitchFamily="18" charset="0"/>
                <a:ea typeface="Times New Roman" panose="02020603050405020304" pitchFamily="18" charset="0"/>
              </a:rPr>
              <a:t>1.</a:t>
            </a:r>
            <a:r>
              <a:rPr lang="vi-VN" sz="2800" dirty="0">
                <a:effectLst/>
                <a:latin typeface="Times New Roman" panose="02020603050405020304" pitchFamily="18" charset="0"/>
                <a:ea typeface="Times New Roman" panose="02020603050405020304" pitchFamily="18" charset="0"/>
              </a:rPr>
              <a:t> </a:t>
            </a:r>
            <a:r>
              <a:rPr lang="vi-VN" sz="2800" b="1" dirty="0">
                <a:effectLst/>
                <a:latin typeface="Times New Roman" panose="02020603050405020304" pitchFamily="18" charset="0"/>
                <a:ea typeface="Times New Roman" panose="02020603050405020304" pitchFamily="18" charset="0"/>
              </a:rPr>
              <a:t>Xác định đề tài và nội dung chính của văn bản</a:t>
            </a:r>
            <a:endParaRPr lang="en-SG" sz="2800" dirty="0">
              <a:effectLst/>
              <a:latin typeface="Times New Roman" panose="02020603050405020304" pitchFamily="18" charset="0"/>
              <a:ea typeface="Times New Roman" panose="02020603050405020304" pitchFamily="18" charset="0"/>
            </a:endParaRPr>
          </a:p>
        </p:txBody>
      </p:sp>
      <p:sp>
        <p:nvSpPr>
          <p:cNvPr id="5" name="Google Shape;244;p36">
            <a:extLst>
              <a:ext uri="{FF2B5EF4-FFF2-40B4-BE49-F238E27FC236}">
                <a16:creationId xmlns:a16="http://schemas.microsoft.com/office/drawing/2014/main" id="{D55C95E1-CAEF-551F-FBE7-D1431DB2823A}"/>
              </a:ext>
            </a:extLst>
          </p:cNvPr>
          <p:cNvSpPr/>
          <p:nvPr/>
        </p:nvSpPr>
        <p:spPr>
          <a:xfrm>
            <a:off x="10382901" y="81648"/>
            <a:ext cx="723433" cy="694667"/>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rgbClr val="FE66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45;p36">
            <a:extLst>
              <a:ext uri="{FF2B5EF4-FFF2-40B4-BE49-F238E27FC236}">
                <a16:creationId xmlns:a16="http://schemas.microsoft.com/office/drawing/2014/main" id="{296FC182-0D1D-0E57-D73E-FF07E985C46D}"/>
              </a:ext>
            </a:extLst>
          </p:cNvPr>
          <p:cNvSpPr/>
          <p:nvPr/>
        </p:nvSpPr>
        <p:spPr>
          <a:xfrm>
            <a:off x="10933700" y="909532"/>
            <a:ext cx="565400" cy="428867"/>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46;p36">
            <a:extLst>
              <a:ext uri="{FF2B5EF4-FFF2-40B4-BE49-F238E27FC236}">
                <a16:creationId xmlns:a16="http://schemas.microsoft.com/office/drawing/2014/main" id="{E983F2D1-CC70-AC4A-6CE8-F047C4BB94F9}"/>
              </a:ext>
            </a:extLst>
          </p:cNvPr>
          <p:cNvSpPr/>
          <p:nvPr/>
        </p:nvSpPr>
        <p:spPr>
          <a:xfrm>
            <a:off x="801500" y="0"/>
            <a:ext cx="755867" cy="622833"/>
          </a:xfrm>
          <a:custGeom>
            <a:avLst/>
            <a:gdLst/>
            <a:ahLst/>
            <a:cxnLst/>
            <a:rect l="l" t="t" r="r" b="b"/>
            <a:pathLst>
              <a:path w="22676" h="18685" extrusionOk="0">
                <a:moveTo>
                  <a:pt x="18195" y="0"/>
                </a:moveTo>
                <a:cubicBezTo>
                  <a:pt x="15084" y="0"/>
                  <a:pt x="12016" y="4698"/>
                  <a:pt x="11125" y="7469"/>
                </a:cubicBezTo>
                <a:cubicBezTo>
                  <a:pt x="9183" y="5977"/>
                  <a:pt x="6459" y="4615"/>
                  <a:pt x="3773" y="4615"/>
                </a:cubicBezTo>
                <a:cubicBezTo>
                  <a:pt x="3559" y="4615"/>
                  <a:pt x="3345" y="4624"/>
                  <a:pt x="3131" y="4642"/>
                </a:cubicBezTo>
                <a:cubicBezTo>
                  <a:pt x="0" y="4915"/>
                  <a:pt x="31" y="7894"/>
                  <a:pt x="730" y="9839"/>
                </a:cubicBezTo>
                <a:cubicBezTo>
                  <a:pt x="1368" y="11542"/>
                  <a:pt x="2766" y="12909"/>
                  <a:pt x="4256" y="14064"/>
                </a:cubicBezTo>
                <a:cubicBezTo>
                  <a:pt x="5259" y="14855"/>
                  <a:pt x="6353" y="15645"/>
                  <a:pt x="7569" y="16223"/>
                </a:cubicBezTo>
                <a:cubicBezTo>
                  <a:pt x="9149" y="16952"/>
                  <a:pt x="10821" y="17469"/>
                  <a:pt x="12584" y="17834"/>
                </a:cubicBezTo>
                <a:cubicBezTo>
                  <a:pt x="13040" y="17925"/>
                  <a:pt x="14560" y="18320"/>
                  <a:pt x="17721" y="18685"/>
                </a:cubicBezTo>
                <a:cubicBezTo>
                  <a:pt x="18511" y="15493"/>
                  <a:pt x="19788" y="12362"/>
                  <a:pt x="20730" y="9201"/>
                </a:cubicBezTo>
                <a:cubicBezTo>
                  <a:pt x="21490" y="6739"/>
                  <a:pt x="22676" y="3122"/>
                  <a:pt x="20609" y="1086"/>
                </a:cubicBezTo>
                <a:cubicBezTo>
                  <a:pt x="19827" y="322"/>
                  <a:pt x="19009" y="0"/>
                  <a:pt x="18195" y="0"/>
                </a:cubicBezTo>
                <a:close/>
              </a:path>
            </a:pathLst>
          </a:custGeom>
          <a:solidFill>
            <a:srgbClr val="FE66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47;p36">
            <a:extLst>
              <a:ext uri="{FF2B5EF4-FFF2-40B4-BE49-F238E27FC236}">
                <a16:creationId xmlns:a16="http://schemas.microsoft.com/office/drawing/2014/main" id="{590683C1-E126-6470-7C14-3425032B87E8}"/>
              </a:ext>
            </a:extLst>
          </p:cNvPr>
          <p:cNvSpPr/>
          <p:nvPr/>
        </p:nvSpPr>
        <p:spPr>
          <a:xfrm>
            <a:off x="955318" y="953733"/>
            <a:ext cx="448233" cy="340500"/>
          </a:xfrm>
          <a:custGeom>
            <a:avLst/>
            <a:gdLst/>
            <a:ahLst/>
            <a:cxnLst/>
            <a:rect l="l" t="t" r="r" b="b"/>
            <a:pathLst>
              <a:path w="13447" h="10215" extrusionOk="0">
                <a:moveTo>
                  <a:pt x="8223" y="1"/>
                </a:moveTo>
                <a:cubicBezTo>
                  <a:pt x="8187" y="1"/>
                  <a:pt x="8152" y="1"/>
                  <a:pt x="8116" y="2"/>
                </a:cubicBezTo>
                <a:cubicBezTo>
                  <a:pt x="5897" y="62"/>
                  <a:pt x="5319" y="3041"/>
                  <a:pt x="5714" y="4044"/>
                </a:cubicBezTo>
                <a:cubicBezTo>
                  <a:pt x="4824" y="3529"/>
                  <a:pt x="3576" y="3161"/>
                  <a:pt x="2476" y="3161"/>
                </a:cubicBezTo>
                <a:cubicBezTo>
                  <a:pt x="1174" y="3161"/>
                  <a:pt x="80" y="3677"/>
                  <a:pt x="30" y="5078"/>
                </a:cubicBezTo>
                <a:cubicBezTo>
                  <a:pt x="0" y="6476"/>
                  <a:pt x="1368" y="7965"/>
                  <a:pt x="2705" y="8512"/>
                </a:cubicBezTo>
                <a:cubicBezTo>
                  <a:pt x="4559" y="9272"/>
                  <a:pt x="8024" y="10002"/>
                  <a:pt x="8997" y="10214"/>
                </a:cubicBezTo>
                <a:cubicBezTo>
                  <a:pt x="9812" y="6682"/>
                  <a:pt x="13447" y="1"/>
                  <a:pt x="8223" y="1"/>
                </a:cubicBezTo>
                <a:close/>
              </a:path>
            </a:pathLst>
          </a:custGeom>
          <a:solidFill>
            <a:srgbClr val="AC00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48;p36">
            <a:extLst>
              <a:ext uri="{FF2B5EF4-FFF2-40B4-BE49-F238E27FC236}">
                <a16:creationId xmlns:a16="http://schemas.microsoft.com/office/drawing/2014/main" id="{BDBB26D9-C283-9464-C5D7-6570BD984CE6}"/>
              </a:ext>
            </a:extLst>
          </p:cNvPr>
          <p:cNvSpPr/>
          <p:nvPr/>
        </p:nvSpPr>
        <p:spPr>
          <a:xfrm>
            <a:off x="1721067" y="467115"/>
            <a:ext cx="299933" cy="309200"/>
          </a:xfrm>
          <a:custGeom>
            <a:avLst/>
            <a:gdLst/>
            <a:ahLst/>
            <a:cxnLst/>
            <a:rect l="l" t="t" r="r" b="b"/>
            <a:pathLst>
              <a:path w="8998" h="9276" extrusionOk="0">
                <a:moveTo>
                  <a:pt x="6879" y="0"/>
                </a:moveTo>
                <a:cubicBezTo>
                  <a:pt x="5270" y="0"/>
                  <a:pt x="5097" y="2794"/>
                  <a:pt x="5259" y="4249"/>
                </a:cubicBezTo>
                <a:cubicBezTo>
                  <a:pt x="4441" y="3851"/>
                  <a:pt x="3574" y="3582"/>
                  <a:pt x="2635" y="3582"/>
                </a:cubicBezTo>
                <a:cubicBezTo>
                  <a:pt x="2284" y="3582"/>
                  <a:pt x="1923" y="3620"/>
                  <a:pt x="1551" y="3702"/>
                </a:cubicBezTo>
                <a:cubicBezTo>
                  <a:pt x="608" y="3915"/>
                  <a:pt x="1" y="4462"/>
                  <a:pt x="244" y="5313"/>
                </a:cubicBezTo>
                <a:cubicBezTo>
                  <a:pt x="608" y="6559"/>
                  <a:pt x="2554" y="7380"/>
                  <a:pt x="3770" y="7897"/>
                </a:cubicBezTo>
                <a:cubicBezTo>
                  <a:pt x="4970" y="8411"/>
                  <a:pt x="6655" y="9275"/>
                  <a:pt x="8166" y="9275"/>
                </a:cubicBezTo>
                <a:cubicBezTo>
                  <a:pt x="8261" y="9275"/>
                  <a:pt x="8356" y="9272"/>
                  <a:pt x="8451" y="9265"/>
                </a:cubicBezTo>
                <a:cubicBezTo>
                  <a:pt x="8998" y="5100"/>
                  <a:pt x="8907" y="3034"/>
                  <a:pt x="8755" y="1787"/>
                </a:cubicBezTo>
                <a:cubicBezTo>
                  <a:pt x="8603" y="1088"/>
                  <a:pt x="8268" y="420"/>
                  <a:pt x="7569" y="146"/>
                </a:cubicBezTo>
                <a:cubicBezTo>
                  <a:pt x="7314" y="46"/>
                  <a:pt x="7085" y="0"/>
                  <a:pt x="6879" y="0"/>
                </a:cubicBezTo>
                <a:close/>
              </a:path>
            </a:pathLst>
          </a:custGeom>
          <a:solidFill>
            <a:srgbClr val="FDF0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49;p36">
            <a:extLst>
              <a:ext uri="{FF2B5EF4-FFF2-40B4-BE49-F238E27FC236}">
                <a16:creationId xmlns:a16="http://schemas.microsoft.com/office/drawing/2014/main" id="{3348E5C4-687F-4469-89BF-EB25ABCEDDDB}"/>
              </a:ext>
            </a:extLst>
          </p:cNvPr>
          <p:cNvSpPr/>
          <p:nvPr/>
        </p:nvSpPr>
        <p:spPr>
          <a:xfrm>
            <a:off x="9921167" y="645266"/>
            <a:ext cx="256767" cy="263100"/>
          </a:xfrm>
          <a:custGeom>
            <a:avLst/>
            <a:gdLst/>
            <a:ahLst/>
            <a:cxnLst/>
            <a:rect l="l" t="t" r="r" b="b"/>
            <a:pathLst>
              <a:path w="7703" h="7893" extrusionOk="0">
                <a:moveTo>
                  <a:pt x="1716" y="1"/>
                </a:moveTo>
                <a:cubicBezTo>
                  <a:pt x="1194" y="1"/>
                  <a:pt x="718" y="458"/>
                  <a:pt x="456" y="902"/>
                </a:cubicBezTo>
                <a:cubicBezTo>
                  <a:pt x="91" y="1479"/>
                  <a:pt x="0" y="2178"/>
                  <a:pt x="31" y="2908"/>
                </a:cubicBezTo>
                <a:cubicBezTo>
                  <a:pt x="31" y="3364"/>
                  <a:pt x="31" y="3880"/>
                  <a:pt x="152" y="4367"/>
                </a:cubicBezTo>
                <a:cubicBezTo>
                  <a:pt x="304" y="4975"/>
                  <a:pt x="517" y="5613"/>
                  <a:pt x="821" y="6190"/>
                </a:cubicBezTo>
                <a:cubicBezTo>
                  <a:pt x="912" y="6342"/>
                  <a:pt x="1125" y="6889"/>
                  <a:pt x="1763" y="7893"/>
                </a:cubicBezTo>
                <a:cubicBezTo>
                  <a:pt x="2857" y="7406"/>
                  <a:pt x="4073" y="7041"/>
                  <a:pt x="5228" y="6616"/>
                </a:cubicBezTo>
                <a:cubicBezTo>
                  <a:pt x="6110" y="6251"/>
                  <a:pt x="7447" y="5765"/>
                  <a:pt x="7569" y="4701"/>
                </a:cubicBezTo>
                <a:cubicBezTo>
                  <a:pt x="7703" y="3473"/>
                  <a:pt x="6566" y="3081"/>
                  <a:pt x="5387" y="3081"/>
                </a:cubicBezTo>
                <a:cubicBezTo>
                  <a:pt x="4699" y="3081"/>
                  <a:pt x="3997" y="3215"/>
                  <a:pt x="3526" y="3394"/>
                </a:cubicBezTo>
                <a:cubicBezTo>
                  <a:pt x="3526" y="2391"/>
                  <a:pt x="3252" y="1175"/>
                  <a:pt x="2523" y="415"/>
                </a:cubicBezTo>
                <a:cubicBezTo>
                  <a:pt x="2257" y="119"/>
                  <a:pt x="1981" y="1"/>
                  <a:pt x="1716" y="1"/>
                </a:cubicBezTo>
                <a:close/>
              </a:path>
            </a:pathLst>
          </a:custGeom>
          <a:solidFill>
            <a:srgbClr val="FDF0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4" name="Picture 13" descr="A cartoon of two people&#10;&#10;Description automatically generated">
            <a:extLst>
              <a:ext uri="{FF2B5EF4-FFF2-40B4-BE49-F238E27FC236}">
                <a16:creationId xmlns:a16="http://schemas.microsoft.com/office/drawing/2014/main" id="{A7D98903-6FF2-9C3E-2ECA-514992661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2343"/>
            <a:ext cx="5515429" cy="6735657"/>
          </a:xfrm>
          <a:prstGeom prst="rect">
            <a:avLst/>
          </a:prstGeom>
        </p:spPr>
      </p:pic>
      <p:grpSp>
        <p:nvGrpSpPr>
          <p:cNvPr id="2" name="Group 1">
            <a:extLst>
              <a:ext uri="{FF2B5EF4-FFF2-40B4-BE49-F238E27FC236}">
                <a16:creationId xmlns:a16="http://schemas.microsoft.com/office/drawing/2014/main" id="{0843BA5B-3714-26FF-AF6A-8C661AB74B50}"/>
              </a:ext>
            </a:extLst>
          </p:cNvPr>
          <p:cNvGrpSpPr/>
          <p:nvPr/>
        </p:nvGrpSpPr>
        <p:grpSpPr>
          <a:xfrm>
            <a:off x="4491179" y="1338399"/>
            <a:ext cx="7337964" cy="5397257"/>
            <a:chOff x="0" y="0"/>
            <a:chExt cx="4997794" cy="3075612"/>
          </a:xfrm>
        </p:grpSpPr>
        <p:sp>
          <p:nvSpPr>
            <p:cNvPr id="11" name="Freeform 30">
              <a:extLst>
                <a:ext uri="{FF2B5EF4-FFF2-40B4-BE49-F238E27FC236}">
                  <a16:creationId xmlns:a16="http://schemas.microsoft.com/office/drawing/2014/main" id="{DE1C23B8-E49A-B174-9042-5CA2B7176464}"/>
                </a:ext>
              </a:extLst>
            </p:cNvPr>
            <p:cNvSpPr/>
            <p:nvPr/>
          </p:nvSpPr>
          <p:spPr>
            <a:xfrm>
              <a:off x="0" y="0"/>
              <a:ext cx="4920979" cy="3075612"/>
            </a:xfrm>
            <a:custGeom>
              <a:avLst/>
              <a:gdLst/>
              <a:ahLst/>
              <a:cxnLst/>
              <a:rect l="l" t="t" r="r" b="b"/>
              <a:pathLst>
                <a:path w="4920979" h="3075612">
                  <a:moveTo>
                    <a:pt x="0" y="0"/>
                  </a:moveTo>
                  <a:lnTo>
                    <a:pt x="4920979" y="0"/>
                  </a:lnTo>
                  <a:lnTo>
                    <a:pt x="4920979" y="3075612"/>
                  </a:lnTo>
                  <a:lnTo>
                    <a:pt x="0" y="30756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endParaRPr lang="en-SG"/>
            </a:p>
          </p:txBody>
        </p:sp>
        <p:sp>
          <p:nvSpPr>
            <p:cNvPr id="12" name="Freeform 31">
              <a:extLst>
                <a:ext uri="{FF2B5EF4-FFF2-40B4-BE49-F238E27FC236}">
                  <a16:creationId xmlns:a16="http://schemas.microsoft.com/office/drawing/2014/main" id="{9EBFE8DF-0DFE-5C2B-84A8-674D267F5C39}"/>
                </a:ext>
              </a:extLst>
            </p:cNvPr>
            <p:cNvSpPr/>
            <p:nvPr/>
          </p:nvSpPr>
          <p:spPr>
            <a:xfrm rot="1032955">
              <a:off x="4220962" y="393608"/>
              <a:ext cx="776832" cy="1002952"/>
            </a:xfrm>
            <a:custGeom>
              <a:avLst/>
              <a:gdLst/>
              <a:ahLst/>
              <a:cxnLst/>
              <a:rect l="l" t="t" r="r" b="b"/>
              <a:pathLst>
                <a:path w="776832" h="1002952">
                  <a:moveTo>
                    <a:pt x="0" y="0"/>
                  </a:moveTo>
                  <a:lnTo>
                    <a:pt x="776831" y="0"/>
                  </a:lnTo>
                  <a:lnTo>
                    <a:pt x="776831" y="1002952"/>
                  </a:lnTo>
                  <a:lnTo>
                    <a:pt x="0" y="10029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SG"/>
            </a:p>
          </p:txBody>
        </p:sp>
        <p:sp>
          <p:nvSpPr>
            <p:cNvPr id="13" name="Freeform 32">
              <a:extLst>
                <a:ext uri="{FF2B5EF4-FFF2-40B4-BE49-F238E27FC236}">
                  <a16:creationId xmlns:a16="http://schemas.microsoft.com/office/drawing/2014/main" id="{3C80E5F3-5C8D-B816-2C64-5E9E628F7998}"/>
                </a:ext>
              </a:extLst>
            </p:cNvPr>
            <p:cNvSpPr/>
            <p:nvPr/>
          </p:nvSpPr>
          <p:spPr>
            <a:xfrm rot="-190098">
              <a:off x="89754" y="477299"/>
              <a:ext cx="573460" cy="684728"/>
            </a:xfrm>
            <a:custGeom>
              <a:avLst/>
              <a:gdLst/>
              <a:ahLst/>
              <a:cxnLst/>
              <a:rect l="l" t="t" r="r" b="b"/>
              <a:pathLst>
                <a:path w="573460" h="684728">
                  <a:moveTo>
                    <a:pt x="0" y="0"/>
                  </a:moveTo>
                  <a:lnTo>
                    <a:pt x="573460" y="0"/>
                  </a:lnTo>
                  <a:lnTo>
                    <a:pt x="573460" y="684728"/>
                  </a:lnTo>
                  <a:lnTo>
                    <a:pt x="0" y="68472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SG"/>
            </a:p>
          </p:txBody>
        </p:sp>
      </p:grpSp>
      <p:sp>
        <p:nvSpPr>
          <p:cNvPr id="16" name="TextBox 15">
            <a:extLst>
              <a:ext uri="{FF2B5EF4-FFF2-40B4-BE49-F238E27FC236}">
                <a16:creationId xmlns:a16="http://schemas.microsoft.com/office/drawing/2014/main" id="{BB7727C3-5E66-93A2-E753-8ACA827B0033}"/>
              </a:ext>
            </a:extLst>
          </p:cNvPr>
          <p:cNvSpPr txBox="1"/>
          <p:nvPr/>
        </p:nvSpPr>
        <p:spPr>
          <a:xfrm>
            <a:off x="5043947" y="2630130"/>
            <a:ext cx="5515428" cy="3170099"/>
          </a:xfrm>
          <a:prstGeom prst="rect">
            <a:avLst/>
          </a:prstGeom>
          <a:noFill/>
        </p:spPr>
        <p:txBody>
          <a:bodyPr wrap="square">
            <a:spAutoFit/>
          </a:bodyPr>
          <a:lstStyle/>
          <a:p>
            <a:pPr algn="ctr"/>
            <a:r>
              <a:rPr lang="vi-VN" sz="4000" dirty="0">
                <a:latin typeface="+mj-lt"/>
              </a:rPr>
              <a:t>HS thảo luận nhóm đôi Think – Pair – Share, trả lời câu hỏi: Xác định đề tài, nêu nội dung bao quát của VB.</a:t>
            </a:r>
            <a:endParaRPr lang="en-SG" sz="4000" dirty="0">
              <a:latin typeface="+mj-lt"/>
            </a:endParaRPr>
          </a:p>
        </p:txBody>
      </p:sp>
    </p:spTree>
    <p:extLst>
      <p:ext uri="{BB962C8B-B14F-4D97-AF65-F5344CB8AC3E}">
        <p14:creationId xmlns:p14="http://schemas.microsoft.com/office/powerpoint/2010/main" val="1430441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5789C-43A5-E4A4-E47C-56A0027E7215}"/>
            </a:ext>
          </a:extLst>
        </p:cNvPr>
        <p:cNvGrpSpPr/>
        <p:nvPr/>
      </p:nvGrpSpPr>
      <p:grpSpPr>
        <a:xfrm>
          <a:off x="0" y="0"/>
          <a:ext cx="0" cy="0"/>
          <a:chOff x="0" y="0"/>
          <a:chExt cx="0" cy="0"/>
        </a:xfrm>
      </p:grpSpPr>
      <p:sp>
        <p:nvSpPr>
          <p:cNvPr id="3" name="Google Shape;241;p36">
            <a:extLst>
              <a:ext uri="{FF2B5EF4-FFF2-40B4-BE49-F238E27FC236}">
                <a16:creationId xmlns:a16="http://schemas.microsoft.com/office/drawing/2014/main" id="{757E976B-3803-4C4B-295C-9A6A0E0F3911}"/>
              </a:ext>
            </a:extLst>
          </p:cNvPr>
          <p:cNvSpPr/>
          <p:nvPr/>
        </p:nvSpPr>
        <p:spPr>
          <a:xfrm>
            <a:off x="2159316" y="81648"/>
            <a:ext cx="7556883" cy="694667"/>
          </a:xfrm>
          <a:prstGeom prst="roundRect">
            <a:avLst>
              <a:gd name="adj" fmla="val 50000"/>
            </a:avLst>
          </a:prstGeom>
          <a:solidFill>
            <a:srgbClr val="FDF0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42;p36">
            <a:extLst>
              <a:ext uri="{FF2B5EF4-FFF2-40B4-BE49-F238E27FC236}">
                <a16:creationId xmlns:a16="http://schemas.microsoft.com/office/drawing/2014/main" id="{B2726E2F-B562-CC0A-DDD4-C027F722B52D}"/>
              </a:ext>
            </a:extLst>
          </p:cNvPr>
          <p:cNvSpPr txBox="1">
            <a:spLocks/>
          </p:cNvSpPr>
          <p:nvPr/>
        </p:nvSpPr>
        <p:spPr>
          <a:xfrm>
            <a:off x="774689" y="-56527"/>
            <a:ext cx="10240800" cy="69466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indent="190500">
              <a:lnSpc>
                <a:spcPct val="150000"/>
              </a:lnSpc>
              <a:spcAft>
                <a:spcPts val="400"/>
              </a:spcAft>
            </a:pPr>
            <a:r>
              <a:rPr lang="vi-VN" sz="2800" b="1" dirty="0">
                <a:latin typeface="Times New Roman" panose="02020603050405020304" pitchFamily="18" charset="0"/>
                <a:ea typeface="Times New Roman" panose="02020603050405020304" pitchFamily="18" charset="0"/>
              </a:rPr>
              <a:t>1.</a:t>
            </a:r>
            <a:r>
              <a:rPr lang="vi-VN" sz="2800" dirty="0">
                <a:latin typeface="Times New Roman" panose="02020603050405020304" pitchFamily="18" charset="0"/>
                <a:ea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rPr>
              <a:t>Xác định đề tài và nội dung chính của văn bản</a:t>
            </a:r>
            <a:endParaRPr lang="en-SG" sz="2800" dirty="0">
              <a:latin typeface="Times New Roman" panose="02020603050405020304" pitchFamily="18" charset="0"/>
              <a:ea typeface="Times New Roman" panose="02020603050405020304" pitchFamily="18" charset="0"/>
            </a:endParaRPr>
          </a:p>
        </p:txBody>
      </p:sp>
      <p:sp>
        <p:nvSpPr>
          <p:cNvPr id="5" name="Google Shape;244;p36">
            <a:extLst>
              <a:ext uri="{FF2B5EF4-FFF2-40B4-BE49-F238E27FC236}">
                <a16:creationId xmlns:a16="http://schemas.microsoft.com/office/drawing/2014/main" id="{41658A29-E43B-903D-3BA5-C22FB7620A9D}"/>
              </a:ext>
            </a:extLst>
          </p:cNvPr>
          <p:cNvSpPr/>
          <p:nvPr/>
        </p:nvSpPr>
        <p:spPr>
          <a:xfrm>
            <a:off x="10382901" y="81648"/>
            <a:ext cx="723433" cy="694667"/>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rgbClr val="FE66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46;p36">
            <a:extLst>
              <a:ext uri="{FF2B5EF4-FFF2-40B4-BE49-F238E27FC236}">
                <a16:creationId xmlns:a16="http://schemas.microsoft.com/office/drawing/2014/main" id="{7B6FD4C0-45C7-467B-9D38-8347B79B205A}"/>
              </a:ext>
            </a:extLst>
          </p:cNvPr>
          <p:cNvSpPr/>
          <p:nvPr/>
        </p:nvSpPr>
        <p:spPr>
          <a:xfrm>
            <a:off x="801500" y="0"/>
            <a:ext cx="755867" cy="622833"/>
          </a:xfrm>
          <a:custGeom>
            <a:avLst/>
            <a:gdLst/>
            <a:ahLst/>
            <a:cxnLst/>
            <a:rect l="l" t="t" r="r" b="b"/>
            <a:pathLst>
              <a:path w="22676" h="18685" extrusionOk="0">
                <a:moveTo>
                  <a:pt x="18195" y="0"/>
                </a:moveTo>
                <a:cubicBezTo>
                  <a:pt x="15084" y="0"/>
                  <a:pt x="12016" y="4698"/>
                  <a:pt x="11125" y="7469"/>
                </a:cubicBezTo>
                <a:cubicBezTo>
                  <a:pt x="9183" y="5977"/>
                  <a:pt x="6459" y="4615"/>
                  <a:pt x="3773" y="4615"/>
                </a:cubicBezTo>
                <a:cubicBezTo>
                  <a:pt x="3559" y="4615"/>
                  <a:pt x="3345" y="4624"/>
                  <a:pt x="3131" y="4642"/>
                </a:cubicBezTo>
                <a:cubicBezTo>
                  <a:pt x="0" y="4915"/>
                  <a:pt x="31" y="7894"/>
                  <a:pt x="730" y="9839"/>
                </a:cubicBezTo>
                <a:cubicBezTo>
                  <a:pt x="1368" y="11542"/>
                  <a:pt x="2766" y="12909"/>
                  <a:pt x="4256" y="14064"/>
                </a:cubicBezTo>
                <a:cubicBezTo>
                  <a:pt x="5259" y="14855"/>
                  <a:pt x="6353" y="15645"/>
                  <a:pt x="7569" y="16223"/>
                </a:cubicBezTo>
                <a:cubicBezTo>
                  <a:pt x="9149" y="16952"/>
                  <a:pt x="10821" y="17469"/>
                  <a:pt x="12584" y="17834"/>
                </a:cubicBezTo>
                <a:cubicBezTo>
                  <a:pt x="13040" y="17925"/>
                  <a:pt x="14560" y="18320"/>
                  <a:pt x="17721" y="18685"/>
                </a:cubicBezTo>
                <a:cubicBezTo>
                  <a:pt x="18511" y="15493"/>
                  <a:pt x="19788" y="12362"/>
                  <a:pt x="20730" y="9201"/>
                </a:cubicBezTo>
                <a:cubicBezTo>
                  <a:pt x="21490" y="6739"/>
                  <a:pt x="22676" y="3122"/>
                  <a:pt x="20609" y="1086"/>
                </a:cubicBezTo>
                <a:cubicBezTo>
                  <a:pt x="19827" y="322"/>
                  <a:pt x="19009" y="0"/>
                  <a:pt x="18195" y="0"/>
                </a:cubicBezTo>
                <a:close/>
              </a:path>
            </a:pathLst>
          </a:custGeom>
          <a:solidFill>
            <a:srgbClr val="FE66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48;p36">
            <a:extLst>
              <a:ext uri="{FF2B5EF4-FFF2-40B4-BE49-F238E27FC236}">
                <a16:creationId xmlns:a16="http://schemas.microsoft.com/office/drawing/2014/main" id="{F9A73E60-DE79-1A5D-2B3E-7953ED87E74D}"/>
              </a:ext>
            </a:extLst>
          </p:cNvPr>
          <p:cNvSpPr/>
          <p:nvPr/>
        </p:nvSpPr>
        <p:spPr>
          <a:xfrm>
            <a:off x="1721067" y="467115"/>
            <a:ext cx="299933" cy="309200"/>
          </a:xfrm>
          <a:custGeom>
            <a:avLst/>
            <a:gdLst/>
            <a:ahLst/>
            <a:cxnLst/>
            <a:rect l="l" t="t" r="r" b="b"/>
            <a:pathLst>
              <a:path w="8998" h="9276" extrusionOk="0">
                <a:moveTo>
                  <a:pt x="6879" y="0"/>
                </a:moveTo>
                <a:cubicBezTo>
                  <a:pt x="5270" y="0"/>
                  <a:pt x="5097" y="2794"/>
                  <a:pt x="5259" y="4249"/>
                </a:cubicBezTo>
                <a:cubicBezTo>
                  <a:pt x="4441" y="3851"/>
                  <a:pt x="3574" y="3582"/>
                  <a:pt x="2635" y="3582"/>
                </a:cubicBezTo>
                <a:cubicBezTo>
                  <a:pt x="2284" y="3582"/>
                  <a:pt x="1923" y="3620"/>
                  <a:pt x="1551" y="3702"/>
                </a:cubicBezTo>
                <a:cubicBezTo>
                  <a:pt x="608" y="3915"/>
                  <a:pt x="1" y="4462"/>
                  <a:pt x="244" y="5313"/>
                </a:cubicBezTo>
                <a:cubicBezTo>
                  <a:pt x="608" y="6559"/>
                  <a:pt x="2554" y="7380"/>
                  <a:pt x="3770" y="7897"/>
                </a:cubicBezTo>
                <a:cubicBezTo>
                  <a:pt x="4970" y="8411"/>
                  <a:pt x="6655" y="9275"/>
                  <a:pt x="8166" y="9275"/>
                </a:cubicBezTo>
                <a:cubicBezTo>
                  <a:pt x="8261" y="9275"/>
                  <a:pt x="8356" y="9272"/>
                  <a:pt x="8451" y="9265"/>
                </a:cubicBezTo>
                <a:cubicBezTo>
                  <a:pt x="8998" y="5100"/>
                  <a:pt x="8907" y="3034"/>
                  <a:pt x="8755" y="1787"/>
                </a:cubicBezTo>
                <a:cubicBezTo>
                  <a:pt x="8603" y="1088"/>
                  <a:pt x="8268" y="420"/>
                  <a:pt x="7569" y="146"/>
                </a:cubicBezTo>
                <a:cubicBezTo>
                  <a:pt x="7314" y="46"/>
                  <a:pt x="7085" y="0"/>
                  <a:pt x="6879" y="0"/>
                </a:cubicBezTo>
                <a:close/>
              </a:path>
            </a:pathLst>
          </a:custGeom>
          <a:solidFill>
            <a:srgbClr val="FDF0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49;p36">
            <a:extLst>
              <a:ext uri="{FF2B5EF4-FFF2-40B4-BE49-F238E27FC236}">
                <a16:creationId xmlns:a16="http://schemas.microsoft.com/office/drawing/2014/main" id="{2B215C54-136D-E46B-3FD4-6C342043D931}"/>
              </a:ext>
            </a:extLst>
          </p:cNvPr>
          <p:cNvSpPr/>
          <p:nvPr/>
        </p:nvSpPr>
        <p:spPr>
          <a:xfrm>
            <a:off x="10456014" y="985106"/>
            <a:ext cx="256767" cy="263100"/>
          </a:xfrm>
          <a:custGeom>
            <a:avLst/>
            <a:gdLst/>
            <a:ahLst/>
            <a:cxnLst/>
            <a:rect l="l" t="t" r="r" b="b"/>
            <a:pathLst>
              <a:path w="7703" h="7893" extrusionOk="0">
                <a:moveTo>
                  <a:pt x="1716" y="1"/>
                </a:moveTo>
                <a:cubicBezTo>
                  <a:pt x="1194" y="1"/>
                  <a:pt x="718" y="458"/>
                  <a:pt x="456" y="902"/>
                </a:cubicBezTo>
                <a:cubicBezTo>
                  <a:pt x="91" y="1479"/>
                  <a:pt x="0" y="2178"/>
                  <a:pt x="31" y="2908"/>
                </a:cubicBezTo>
                <a:cubicBezTo>
                  <a:pt x="31" y="3364"/>
                  <a:pt x="31" y="3880"/>
                  <a:pt x="152" y="4367"/>
                </a:cubicBezTo>
                <a:cubicBezTo>
                  <a:pt x="304" y="4975"/>
                  <a:pt x="517" y="5613"/>
                  <a:pt x="821" y="6190"/>
                </a:cubicBezTo>
                <a:cubicBezTo>
                  <a:pt x="912" y="6342"/>
                  <a:pt x="1125" y="6889"/>
                  <a:pt x="1763" y="7893"/>
                </a:cubicBezTo>
                <a:cubicBezTo>
                  <a:pt x="2857" y="7406"/>
                  <a:pt x="4073" y="7041"/>
                  <a:pt x="5228" y="6616"/>
                </a:cubicBezTo>
                <a:cubicBezTo>
                  <a:pt x="6110" y="6251"/>
                  <a:pt x="7447" y="5765"/>
                  <a:pt x="7569" y="4701"/>
                </a:cubicBezTo>
                <a:cubicBezTo>
                  <a:pt x="7703" y="3473"/>
                  <a:pt x="6566" y="3081"/>
                  <a:pt x="5387" y="3081"/>
                </a:cubicBezTo>
                <a:cubicBezTo>
                  <a:pt x="4699" y="3081"/>
                  <a:pt x="3997" y="3215"/>
                  <a:pt x="3526" y="3394"/>
                </a:cubicBezTo>
                <a:cubicBezTo>
                  <a:pt x="3526" y="2391"/>
                  <a:pt x="3252" y="1175"/>
                  <a:pt x="2523" y="415"/>
                </a:cubicBezTo>
                <a:cubicBezTo>
                  <a:pt x="2257" y="119"/>
                  <a:pt x="1981" y="1"/>
                  <a:pt x="1716" y="1"/>
                </a:cubicBezTo>
                <a:close/>
              </a:path>
            </a:pathLst>
          </a:custGeom>
          <a:solidFill>
            <a:srgbClr val="FDF0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53;p42">
            <a:extLst>
              <a:ext uri="{FF2B5EF4-FFF2-40B4-BE49-F238E27FC236}">
                <a16:creationId xmlns:a16="http://schemas.microsoft.com/office/drawing/2014/main" id="{F384AE21-D8DF-0275-B0A0-710E42621FE1}"/>
              </a:ext>
            </a:extLst>
          </p:cNvPr>
          <p:cNvSpPr/>
          <p:nvPr/>
        </p:nvSpPr>
        <p:spPr>
          <a:xfrm>
            <a:off x="545465" y="2386740"/>
            <a:ext cx="3644400" cy="674400"/>
          </a:xfrm>
          <a:prstGeom prst="roundRect">
            <a:avLst>
              <a:gd name="adj" fmla="val 50000"/>
            </a:avLst>
          </a:prstGeom>
          <a:solidFill>
            <a:srgbClr val="FDF0F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28" name="Google Shape;654;p42">
            <a:extLst>
              <a:ext uri="{FF2B5EF4-FFF2-40B4-BE49-F238E27FC236}">
                <a16:creationId xmlns:a16="http://schemas.microsoft.com/office/drawing/2014/main" id="{7711AB1E-532D-0EF9-9F49-8D4ABA129339}"/>
              </a:ext>
            </a:extLst>
          </p:cNvPr>
          <p:cNvSpPr/>
          <p:nvPr/>
        </p:nvSpPr>
        <p:spPr>
          <a:xfrm>
            <a:off x="7713317" y="2386740"/>
            <a:ext cx="3644400" cy="674400"/>
          </a:xfrm>
          <a:prstGeom prst="roundRect">
            <a:avLst>
              <a:gd name="adj" fmla="val 50000"/>
            </a:avLst>
          </a:prstGeom>
          <a:solidFill>
            <a:srgbClr val="FDF0F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29" name="Google Shape;655;p42">
            <a:extLst>
              <a:ext uri="{FF2B5EF4-FFF2-40B4-BE49-F238E27FC236}">
                <a16:creationId xmlns:a16="http://schemas.microsoft.com/office/drawing/2014/main" id="{39E35A31-A542-FF0D-FB04-05D653C0E2D0}"/>
              </a:ext>
            </a:extLst>
          </p:cNvPr>
          <p:cNvSpPr txBox="1">
            <a:spLocks/>
          </p:cNvSpPr>
          <p:nvPr/>
        </p:nvSpPr>
        <p:spPr>
          <a:xfrm>
            <a:off x="510080" y="3195892"/>
            <a:ext cx="3676582" cy="124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609585" marR="0" lvl="0"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1pPr>
            <a:lvl2pPr marL="1219170" marR="0" lvl="1"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2pPr>
            <a:lvl3pPr marL="1828754" marR="0" lvl="2"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3pPr>
            <a:lvl4pPr marL="2438339" marR="0" lvl="3"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4pPr>
            <a:lvl5pPr marL="3047924" marR="0" lvl="4"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5pPr>
            <a:lvl6pPr marL="3657509" marR="0" lvl="5"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6pPr>
            <a:lvl7pPr marL="4267093" marR="0" lvl="6"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7pPr>
            <a:lvl8pPr marL="4876678" marR="0" lvl="7"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8pPr>
            <a:lvl9pPr marL="5486263" marR="0" lvl="8"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9pPr>
          </a:lstStyle>
          <a:p>
            <a:pPr marL="0" lvl="0" indent="0">
              <a:buClr>
                <a:srgbClr val="434343"/>
              </a:buClr>
              <a:buNone/>
              <a:defRPr/>
            </a:pPr>
            <a:r>
              <a:rPr lang="vi-VN" sz="3200" dirty="0">
                <a:solidFill>
                  <a:schemeClr val="tx1"/>
                </a:solidFill>
                <a:latin typeface="+mj-lt"/>
              </a:rPr>
              <a:t>Tình yêu và thù hận</a:t>
            </a:r>
            <a:endParaRPr kumimoji="0" lang="en-US" sz="4400" b="0" i="0" u="none" strike="noStrike" kern="0" cap="none" spc="0" normalizeH="0" baseline="0" noProof="0" dirty="0">
              <a:ln>
                <a:noFill/>
              </a:ln>
              <a:solidFill>
                <a:schemeClr val="tx1"/>
              </a:solidFill>
              <a:effectLst/>
              <a:uLnTx/>
              <a:uFillTx/>
              <a:latin typeface="+mj-lt"/>
              <a:sym typeface="Raleway"/>
            </a:endParaRPr>
          </a:p>
        </p:txBody>
      </p:sp>
      <p:sp>
        <p:nvSpPr>
          <p:cNvPr id="30" name="Google Shape;657;p42">
            <a:extLst>
              <a:ext uri="{FF2B5EF4-FFF2-40B4-BE49-F238E27FC236}">
                <a16:creationId xmlns:a16="http://schemas.microsoft.com/office/drawing/2014/main" id="{0C036049-C2A0-DDA4-850E-A64CEF51B487}"/>
              </a:ext>
            </a:extLst>
          </p:cNvPr>
          <p:cNvSpPr txBox="1">
            <a:spLocks/>
          </p:cNvSpPr>
          <p:nvPr/>
        </p:nvSpPr>
        <p:spPr>
          <a:xfrm>
            <a:off x="6989523" y="4289938"/>
            <a:ext cx="4835047" cy="124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609585" marR="0" lvl="0"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1pPr>
            <a:lvl2pPr marL="1219170" marR="0" lvl="1"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2pPr>
            <a:lvl3pPr marL="1828754" marR="0" lvl="2"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3pPr>
            <a:lvl4pPr marL="2438339" marR="0" lvl="3"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4pPr>
            <a:lvl5pPr marL="3047924" marR="0" lvl="4"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5pPr>
            <a:lvl6pPr marL="3657509" marR="0" lvl="5"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6pPr>
            <a:lvl7pPr marL="4267093" marR="0" lvl="6"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7pPr>
            <a:lvl8pPr marL="4876678" marR="0" lvl="7"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8pPr>
            <a:lvl9pPr marL="5486263" marR="0" lvl="8"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9pPr>
          </a:lstStyle>
          <a:p>
            <a:pPr>
              <a:spcAft>
                <a:spcPts val="800"/>
              </a:spcAft>
            </a:pPr>
            <a:r>
              <a:rPr lang="vi-VN" sz="3200" dirty="0">
                <a:solidFill>
                  <a:schemeClr val="tx1"/>
                </a:solidFill>
                <a:latin typeface="+mj-lt"/>
              </a:rPr>
              <a:t>Câu chuyện tình yêu của Rô-mê-ô và Giu-li-ét, hai nhân vật thuộc hai dòng họ vốn mâu thuẫn với nhau, bị sự ngăn cấm của dòng họ.</a:t>
            </a:r>
            <a:endParaRPr lang="en-SG" sz="4400" dirty="0">
              <a:solidFill>
                <a:schemeClr val="tx1"/>
              </a:solidFill>
              <a:effectLst/>
              <a:latin typeface="+mj-lt"/>
              <a:ea typeface="Calibri" panose="020F0502020204030204" pitchFamily="34" charset="0"/>
              <a:cs typeface="Times New Roman" panose="02020603050405020304" pitchFamily="18" charset="0"/>
            </a:endParaRPr>
          </a:p>
        </p:txBody>
      </p:sp>
      <p:sp>
        <p:nvSpPr>
          <p:cNvPr id="31" name="Google Shape;658;p42">
            <a:extLst>
              <a:ext uri="{FF2B5EF4-FFF2-40B4-BE49-F238E27FC236}">
                <a16:creationId xmlns:a16="http://schemas.microsoft.com/office/drawing/2014/main" id="{DECDD5CF-F919-8CE0-2FB0-848C7AC1734F}"/>
              </a:ext>
            </a:extLst>
          </p:cNvPr>
          <p:cNvSpPr txBox="1">
            <a:spLocks/>
          </p:cNvSpPr>
          <p:nvPr/>
        </p:nvSpPr>
        <p:spPr>
          <a:xfrm>
            <a:off x="923865" y="2322140"/>
            <a:ext cx="2887600" cy="80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rgbClr val="FE668E"/>
              </a:buClr>
              <a:buSzPts val="1800"/>
              <a:buFont typeface="Fredoka One"/>
              <a:buNone/>
              <a:defRPr sz="1800" b="0" i="0" u="none" strike="noStrike" cap="none">
                <a:solidFill>
                  <a:srgbClr val="FE668E"/>
                </a:solidFill>
                <a:latin typeface="Fredoka One"/>
                <a:ea typeface="Fredoka One"/>
                <a:cs typeface="Fredoka One"/>
                <a:sym typeface="Fredoka One"/>
              </a:defRPr>
            </a:lvl1pPr>
            <a:lvl2pPr marL="914400" marR="0" lvl="1" indent="-317500" algn="ctr" rtl="0">
              <a:lnSpc>
                <a:spcPct val="115000"/>
              </a:lnSpc>
              <a:spcBef>
                <a:spcPts val="0"/>
              </a:spcBef>
              <a:spcAft>
                <a:spcPts val="0"/>
              </a:spcAft>
              <a:buClr>
                <a:schemeClr val="dk2"/>
              </a:buClr>
              <a:buSzPts val="1800"/>
              <a:buFont typeface="Raleway"/>
              <a:buNone/>
              <a:defRPr sz="2400" b="0" i="0" u="none" strike="noStrike" cap="none">
                <a:solidFill>
                  <a:schemeClr val="dk2"/>
                </a:solidFill>
                <a:latin typeface="Raleway"/>
                <a:ea typeface="Raleway"/>
                <a:cs typeface="Raleway"/>
                <a:sym typeface="Raleway"/>
              </a:defRPr>
            </a:lvl2pPr>
            <a:lvl3pPr marL="1371600" marR="0" lvl="2" indent="-317500" algn="ctr" rtl="0">
              <a:lnSpc>
                <a:spcPct val="115000"/>
              </a:lnSpc>
              <a:spcBef>
                <a:spcPts val="2133"/>
              </a:spcBef>
              <a:spcAft>
                <a:spcPts val="0"/>
              </a:spcAft>
              <a:buClr>
                <a:schemeClr val="dk2"/>
              </a:buClr>
              <a:buSzPts val="1800"/>
              <a:buFont typeface="Raleway"/>
              <a:buNone/>
              <a:defRPr sz="2400" b="0" i="0" u="none" strike="noStrike" cap="none">
                <a:solidFill>
                  <a:schemeClr val="dk2"/>
                </a:solidFill>
                <a:latin typeface="Raleway"/>
                <a:ea typeface="Raleway"/>
                <a:cs typeface="Raleway"/>
                <a:sym typeface="Raleway"/>
              </a:defRPr>
            </a:lvl3pPr>
            <a:lvl4pPr marL="1828800" marR="0" lvl="3" indent="-317500" algn="ctr" rtl="0">
              <a:lnSpc>
                <a:spcPct val="115000"/>
              </a:lnSpc>
              <a:spcBef>
                <a:spcPts val="2133"/>
              </a:spcBef>
              <a:spcAft>
                <a:spcPts val="0"/>
              </a:spcAft>
              <a:buClr>
                <a:schemeClr val="dk2"/>
              </a:buClr>
              <a:buSzPts val="1800"/>
              <a:buFont typeface="Raleway"/>
              <a:buNone/>
              <a:defRPr sz="2400" b="0" i="0" u="none" strike="noStrike" cap="none">
                <a:solidFill>
                  <a:schemeClr val="dk2"/>
                </a:solidFill>
                <a:latin typeface="Raleway"/>
                <a:ea typeface="Raleway"/>
                <a:cs typeface="Raleway"/>
                <a:sym typeface="Raleway"/>
              </a:defRPr>
            </a:lvl4pPr>
            <a:lvl5pPr marL="2286000" marR="0" lvl="4" indent="-317500" algn="ctr" rtl="0">
              <a:lnSpc>
                <a:spcPct val="115000"/>
              </a:lnSpc>
              <a:spcBef>
                <a:spcPts val="2133"/>
              </a:spcBef>
              <a:spcAft>
                <a:spcPts val="0"/>
              </a:spcAft>
              <a:buClr>
                <a:schemeClr val="dk2"/>
              </a:buClr>
              <a:buSzPts val="1800"/>
              <a:buFont typeface="Raleway"/>
              <a:buNone/>
              <a:defRPr sz="2400" b="0" i="0" u="none" strike="noStrike" cap="none">
                <a:solidFill>
                  <a:schemeClr val="dk2"/>
                </a:solidFill>
                <a:latin typeface="Raleway"/>
                <a:ea typeface="Raleway"/>
                <a:cs typeface="Raleway"/>
                <a:sym typeface="Raleway"/>
              </a:defRPr>
            </a:lvl5pPr>
            <a:lvl6pPr marL="2743200" marR="0" lvl="5" indent="-317500" algn="ctr" rtl="0">
              <a:lnSpc>
                <a:spcPct val="115000"/>
              </a:lnSpc>
              <a:spcBef>
                <a:spcPts val="2133"/>
              </a:spcBef>
              <a:spcAft>
                <a:spcPts val="0"/>
              </a:spcAft>
              <a:buClr>
                <a:schemeClr val="dk2"/>
              </a:buClr>
              <a:buSzPts val="1800"/>
              <a:buFont typeface="Raleway"/>
              <a:buNone/>
              <a:defRPr sz="2400" b="0" i="0" u="none" strike="noStrike" cap="none">
                <a:solidFill>
                  <a:schemeClr val="dk2"/>
                </a:solidFill>
                <a:latin typeface="Raleway"/>
                <a:ea typeface="Raleway"/>
                <a:cs typeface="Raleway"/>
                <a:sym typeface="Raleway"/>
              </a:defRPr>
            </a:lvl6pPr>
            <a:lvl7pPr marL="3200400" marR="0" lvl="6" indent="-317500" algn="ctr" rtl="0">
              <a:lnSpc>
                <a:spcPct val="115000"/>
              </a:lnSpc>
              <a:spcBef>
                <a:spcPts val="2133"/>
              </a:spcBef>
              <a:spcAft>
                <a:spcPts val="0"/>
              </a:spcAft>
              <a:buClr>
                <a:schemeClr val="dk2"/>
              </a:buClr>
              <a:buSzPts val="1800"/>
              <a:buFont typeface="Raleway"/>
              <a:buNone/>
              <a:defRPr sz="2400" b="0" i="0" u="none" strike="noStrike" cap="none">
                <a:solidFill>
                  <a:schemeClr val="dk2"/>
                </a:solidFill>
                <a:latin typeface="Raleway"/>
                <a:ea typeface="Raleway"/>
                <a:cs typeface="Raleway"/>
                <a:sym typeface="Raleway"/>
              </a:defRPr>
            </a:lvl7pPr>
            <a:lvl8pPr marL="3657600" marR="0" lvl="7" indent="-317500" algn="ctr" rtl="0">
              <a:lnSpc>
                <a:spcPct val="115000"/>
              </a:lnSpc>
              <a:spcBef>
                <a:spcPts val="2133"/>
              </a:spcBef>
              <a:spcAft>
                <a:spcPts val="0"/>
              </a:spcAft>
              <a:buClr>
                <a:schemeClr val="dk2"/>
              </a:buClr>
              <a:buSzPts val="1800"/>
              <a:buFont typeface="Raleway"/>
              <a:buNone/>
              <a:defRPr sz="2400" b="0" i="0" u="none" strike="noStrike" cap="none">
                <a:solidFill>
                  <a:schemeClr val="dk2"/>
                </a:solidFill>
                <a:latin typeface="Raleway"/>
                <a:ea typeface="Raleway"/>
                <a:cs typeface="Raleway"/>
                <a:sym typeface="Raleway"/>
              </a:defRPr>
            </a:lvl8pPr>
            <a:lvl9pPr marL="4114800" marR="0" lvl="8" indent="-317500" algn="ctr" rtl="0">
              <a:lnSpc>
                <a:spcPct val="115000"/>
              </a:lnSpc>
              <a:spcBef>
                <a:spcPts val="2133"/>
              </a:spcBef>
              <a:spcAft>
                <a:spcPts val="2133"/>
              </a:spcAft>
              <a:buClr>
                <a:schemeClr val="dk2"/>
              </a:buClr>
              <a:buSzPts val="1800"/>
              <a:buFont typeface="Raleway"/>
              <a:buNone/>
              <a:defRPr sz="2400" b="0" i="0" u="none" strike="noStrike" cap="none">
                <a:solidFill>
                  <a:schemeClr val="dk2"/>
                </a:solidFill>
                <a:latin typeface="Raleway"/>
                <a:ea typeface="Raleway"/>
                <a:cs typeface="Raleway"/>
                <a:sym typeface="Raleway"/>
              </a:defRPr>
            </a:lvl9pPr>
          </a:lstStyle>
          <a:p>
            <a:pPr marL="0" marR="0" lvl="0" indent="0" algn="ctr" defTabSz="914400" rtl="0" eaLnBrk="1" fontAlgn="auto" latinLnBrk="0" hangingPunct="1">
              <a:lnSpc>
                <a:spcPct val="100000"/>
              </a:lnSpc>
              <a:spcBef>
                <a:spcPts val="0"/>
              </a:spcBef>
              <a:spcAft>
                <a:spcPts val="0"/>
              </a:spcAft>
              <a:buClr>
                <a:srgbClr val="FE668E"/>
              </a:buClr>
              <a:buSzPts val="1800"/>
              <a:buFont typeface="Fredoka One"/>
              <a:buNone/>
              <a:tabLst/>
              <a:defRPr/>
            </a:pPr>
            <a:r>
              <a:rPr lang="en-US" sz="3200" b="1" kern="0" dirty="0" err="1">
                <a:latin typeface="Times New Roman" panose="02020603050405020304" pitchFamily="18" charset="0"/>
                <a:cs typeface="Times New Roman" panose="02020603050405020304" pitchFamily="18" charset="0"/>
              </a:rPr>
              <a:t>Đề</a:t>
            </a:r>
            <a:r>
              <a:rPr lang="en-US" sz="3200" b="1" kern="0" dirty="0">
                <a:latin typeface="Times New Roman" panose="02020603050405020304" pitchFamily="18" charset="0"/>
                <a:cs typeface="Times New Roman" panose="02020603050405020304" pitchFamily="18" charset="0"/>
              </a:rPr>
              <a:t> </a:t>
            </a:r>
            <a:r>
              <a:rPr lang="en-US" sz="3200" b="1" kern="0" dirty="0" err="1">
                <a:latin typeface="Times New Roman" panose="02020603050405020304" pitchFamily="18" charset="0"/>
                <a:cs typeface="Times New Roman" panose="02020603050405020304" pitchFamily="18" charset="0"/>
              </a:rPr>
              <a:t>tài</a:t>
            </a:r>
            <a:endParaRPr kumimoji="0" lang="en-SG" sz="3200" b="1" i="0" u="none" strike="noStrike" kern="0" cap="none" spc="0" normalizeH="0" baseline="0" noProof="0" dirty="0">
              <a:ln>
                <a:noFill/>
              </a:ln>
              <a:solidFill>
                <a:srgbClr val="FE668E"/>
              </a:solidFill>
              <a:effectLst/>
              <a:uLnTx/>
              <a:uFillTx/>
              <a:latin typeface="Times New Roman" panose="02020603050405020304" pitchFamily="18" charset="0"/>
              <a:cs typeface="Times New Roman" panose="02020603050405020304" pitchFamily="18" charset="0"/>
              <a:sym typeface="Fredoka One"/>
            </a:endParaRPr>
          </a:p>
        </p:txBody>
      </p:sp>
      <p:sp>
        <p:nvSpPr>
          <p:cNvPr id="32" name="Google Shape;659;p42">
            <a:extLst>
              <a:ext uri="{FF2B5EF4-FFF2-40B4-BE49-F238E27FC236}">
                <a16:creationId xmlns:a16="http://schemas.microsoft.com/office/drawing/2014/main" id="{771CA403-B92E-85CB-FAD0-07E6564D0E1A}"/>
              </a:ext>
            </a:extLst>
          </p:cNvPr>
          <p:cNvSpPr txBox="1">
            <a:spLocks/>
          </p:cNvSpPr>
          <p:nvPr/>
        </p:nvSpPr>
        <p:spPr>
          <a:xfrm>
            <a:off x="7713317" y="2322140"/>
            <a:ext cx="3644400" cy="80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rgbClr val="FE668E"/>
              </a:buClr>
              <a:buSzPts val="1800"/>
              <a:buFont typeface="Fredoka One"/>
              <a:buNone/>
              <a:defRPr sz="1800" b="0" i="0" u="none" strike="noStrike" cap="none">
                <a:solidFill>
                  <a:srgbClr val="FE668E"/>
                </a:solidFill>
                <a:latin typeface="Fredoka One"/>
                <a:ea typeface="Fredoka One"/>
                <a:cs typeface="Fredoka One"/>
                <a:sym typeface="Fredoka One"/>
              </a:defRPr>
            </a:lvl1pPr>
            <a:lvl2pPr marL="914400" marR="0" lvl="1" indent="-317500" algn="ctr" rtl="0">
              <a:lnSpc>
                <a:spcPct val="115000"/>
              </a:lnSpc>
              <a:spcBef>
                <a:spcPts val="0"/>
              </a:spcBef>
              <a:spcAft>
                <a:spcPts val="0"/>
              </a:spcAft>
              <a:buClr>
                <a:schemeClr val="dk2"/>
              </a:buClr>
              <a:buSzPts val="1800"/>
              <a:buFont typeface="Raleway"/>
              <a:buNone/>
              <a:defRPr sz="2400" b="0" i="0" u="none" strike="noStrike" cap="none">
                <a:solidFill>
                  <a:schemeClr val="dk2"/>
                </a:solidFill>
                <a:latin typeface="Raleway"/>
                <a:ea typeface="Raleway"/>
                <a:cs typeface="Raleway"/>
                <a:sym typeface="Raleway"/>
              </a:defRPr>
            </a:lvl2pPr>
            <a:lvl3pPr marL="1371600" marR="0" lvl="2" indent="-317500" algn="ctr" rtl="0">
              <a:lnSpc>
                <a:spcPct val="115000"/>
              </a:lnSpc>
              <a:spcBef>
                <a:spcPts val="2133"/>
              </a:spcBef>
              <a:spcAft>
                <a:spcPts val="0"/>
              </a:spcAft>
              <a:buClr>
                <a:schemeClr val="dk2"/>
              </a:buClr>
              <a:buSzPts val="1800"/>
              <a:buFont typeface="Raleway"/>
              <a:buNone/>
              <a:defRPr sz="2400" b="0" i="0" u="none" strike="noStrike" cap="none">
                <a:solidFill>
                  <a:schemeClr val="dk2"/>
                </a:solidFill>
                <a:latin typeface="Raleway"/>
                <a:ea typeface="Raleway"/>
                <a:cs typeface="Raleway"/>
                <a:sym typeface="Raleway"/>
              </a:defRPr>
            </a:lvl3pPr>
            <a:lvl4pPr marL="1828800" marR="0" lvl="3" indent="-317500" algn="ctr" rtl="0">
              <a:lnSpc>
                <a:spcPct val="115000"/>
              </a:lnSpc>
              <a:spcBef>
                <a:spcPts val="2133"/>
              </a:spcBef>
              <a:spcAft>
                <a:spcPts val="0"/>
              </a:spcAft>
              <a:buClr>
                <a:schemeClr val="dk2"/>
              </a:buClr>
              <a:buSzPts val="1800"/>
              <a:buFont typeface="Raleway"/>
              <a:buNone/>
              <a:defRPr sz="2400" b="0" i="0" u="none" strike="noStrike" cap="none">
                <a:solidFill>
                  <a:schemeClr val="dk2"/>
                </a:solidFill>
                <a:latin typeface="Raleway"/>
                <a:ea typeface="Raleway"/>
                <a:cs typeface="Raleway"/>
                <a:sym typeface="Raleway"/>
              </a:defRPr>
            </a:lvl4pPr>
            <a:lvl5pPr marL="2286000" marR="0" lvl="4" indent="-317500" algn="ctr" rtl="0">
              <a:lnSpc>
                <a:spcPct val="115000"/>
              </a:lnSpc>
              <a:spcBef>
                <a:spcPts val="2133"/>
              </a:spcBef>
              <a:spcAft>
                <a:spcPts val="0"/>
              </a:spcAft>
              <a:buClr>
                <a:schemeClr val="dk2"/>
              </a:buClr>
              <a:buSzPts val="1800"/>
              <a:buFont typeface="Raleway"/>
              <a:buNone/>
              <a:defRPr sz="2400" b="0" i="0" u="none" strike="noStrike" cap="none">
                <a:solidFill>
                  <a:schemeClr val="dk2"/>
                </a:solidFill>
                <a:latin typeface="Raleway"/>
                <a:ea typeface="Raleway"/>
                <a:cs typeface="Raleway"/>
                <a:sym typeface="Raleway"/>
              </a:defRPr>
            </a:lvl5pPr>
            <a:lvl6pPr marL="2743200" marR="0" lvl="5" indent="-317500" algn="ctr" rtl="0">
              <a:lnSpc>
                <a:spcPct val="115000"/>
              </a:lnSpc>
              <a:spcBef>
                <a:spcPts val="2133"/>
              </a:spcBef>
              <a:spcAft>
                <a:spcPts val="0"/>
              </a:spcAft>
              <a:buClr>
                <a:schemeClr val="dk2"/>
              </a:buClr>
              <a:buSzPts val="1800"/>
              <a:buFont typeface="Raleway"/>
              <a:buNone/>
              <a:defRPr sz="2400" b="0" i="0" u="none" strike="noStrike" cap="none">
                <a:solidFill>
                  <a:schemeClr val="dk2"/>
                </a:solidFill>
                <a:latin typeface="Raleway"/>
                <a:ea typeface="Raleway"/>
                <a:cs typeface="Raleway"/>
                <a:sym typeface="Raleway"/>
              </a:defRPr>
            </a:lvl6pPr>
            <a:lvl7pPr marL="3200400" marR="0" lvl="6" indent="-317500" algn="ctr" rtl="0">
              <a:lnSpc>
                <a:spcPct val="115000"/>
              </a:lnSpc>
              <a:spcBef>
                <a:spcPts val="2133"/>
              </a:spcBef>
              <a:spcAft>
                <a:spcPts val="0"/>
              </a:spcAft>
              <a:buClr>
                <a:schemeClr val="dk2"/>
              </a:buClr>
              <a:buSzPts val="1800"/>
              <a:buFont typeface="Raleway"/>
              <a:buNone/>
              <a:defRPr sz="2400" b="0" i="0" u="none" strike="noStrike" cap="none">
                <a:solidFill>
                  <a:schemeClr val="dk2"/>
                </a:solidFill>
                <a:latin typeface="Raleway"/>
                <a:ea typeface="Raleway"/>
                <a:cs typeface="Raleway"/>
                <a:sym typeface="Raleway"/>
              </a:defRPr>
            </a:lvl7pPr>
            <a:lvl8pPr marL="3657600" marR="0" lvl="7" indent="-317500" algn="ctr" rtl="0">
              <a:lnSpc>
                <a:spcPct val="115000"/>
              </a:lnSpc>
              <a:spcBef>
                <a:spcPts val="2133"/>
              </a:spcBef>
              <a:spcAft>
                <a:spcPts val="0"/>
              </a:spcAft>
              <a:buClr>
                <a:schemeClr val="dk2"/>
              </a:buClr>
              <a:buSzPts val="1800"/>
              <a:buFont typeface="Raleway"/>
              <a:buNone/>
              <a:defRPr sz="2400" b="0" i="0" u="none" strike="noStrike" cap="none">
                <a:solidFill>
                  <a:schemeClr val="dk2"/>
                </a:solidFill>
                <a:latin typeface="Raleway"/>
                <a:ea typeface="Raleway"/>
                <a:cs typeface="Raleway"/>
                <a:sym typeface="Raleway"/>
              </a:defRPr>
            </a:lvl8pPr>
            <a:lvl9pPr marL="4114800" marR="0" lvl="8" indent="-317500" algn="ctr" rtl="0">
              <a:lnSpc>
                <a:spcPct val="115000"/>
              </a:lnSpc>
              <a:spcBef>
                <a:spcPts val="2133"/>
              </a:spcBef>
              <a:spcAft>
                <a:spcPts val="2133"/>
              </a:spcAft>
              <a:buClr>
                <a:schemeClr val="dk2"/>
              </a:buClr>
              <a:buSzPts val="1800"/>
              <a:buFont typeface="Raleway"/>
              <a:buNone/>
              <a:defRPr sz="2400" b="0" i="0" u="none" strike="noStrike" cap="none">
                <a:solidFill>
                  <a:schemeClr val="dk2"/>
                </a:solidFill>
                <a:latin typeface="Raleway"/>
                <a:ea typeface="Raleway"/>
                <a:cs typeface="Raleway"/>
                <a:sym typeface="Raleway"/>
              </a:defRPr>
            </a:lvl9pPr>
          </a:lstStyle>
          <a:p>
            <a:pPr marL="0" marR="0" lvl="0" indent="0" algn="ctr" defTabSz="914400" rtl="0" eaLnBrk="1" fontAlgn="auto" latinLnBrk="0" hangingPunct="1">
              <a:lnSpc>
                <a:spcPct val="100000"/>
              </a:lnSpc>
              <a:spcBef>
                <a:spcPts val="0"/>
              </a:spcBef>
              <a:spcAft>
                <a:spcPts val="0"/>
              </a:spcAft>
              <a:buClr>
                <a:srgbClr val="FE668E"/>
              </a:buClr>
              <a:buSzPts val="1800"/>
              <a:buFont typeface="Fredoka One"/>
              <a:buNone/>
              <a:tabLst/>
              <a:defRPr/>
            </a:pPr>
            <a:r>
              <a:rPr kumimoji="0" lang="en-SG" sz="3200" b="1" i="0" u="none" strike="noStrike" kern="0" cap="none" spc="0" normalizeH="0" baseline="0" noProof="0" dirty="0" err="1">
                <a:ln>
                  <a:noFill/>
                </a:ln>
                <a:solidFill>
                  <a:srgbClr val="FE668E"/>
                </a:solidFill>
                <a:effectLst/>
                <a:uLnTx/>
                <a:uFillTx/>
                <a:latin typeface="Times New Roman" panose="02020603050405020304" pitchFamily="18" charset="0"/>
                <a:cs typeface="Times New Roman" panose="02020603050405020304" pitchFamily="18" charset="0"/>
                <a:sym typeface="Fredoka One"/>
              </a:rPr>
              <a:t>Nội</a:t>
            </a:r>
            <a:r>
              <a:rPr kumimoji="0" lang="en-SG" sz="3200" b="1" i="0" u="none" strike="noStrike" kern="0" cap="none" spc="0" normalizeH="0" baseline="0" noProof="0" dirty="0">
                <a:ln>
                  <a:noFill/>
                </a:ln>
                <a:solidFill>
                  <a:srgbClr val="FE668E"/>
                </a:solidFill>
                <a:effectLst/>
                <a:uLnTx/>
                <a:uFillTx/>
                <a:latin typeface="Times New Roman" panose="02020603050405020304" pitchFamily="18" charset="0"/>
                <a:cs typeface="Times New Roman" panose="02020603050405020304" pitchFamily="18" charset="0"/>
                <a:sym typeface="Fredoka One"/>
              </a:rPr>
              <a:t> dung bao </a:t>
            </a:r>
            <a:r>
              <a:rPr kumimoji="0" lang="en-SG" sz="3200" b="1" i="0" u="none" strike="noStrike" kern="0" cap="none" spc="0" normalizeH="0" baseline="0" noProof="0" dirty="0" err="1">
                <a:ln>
                  <a:noFill/>
                </a:ln>
                <a:solidFill>
                  <a:srgbClr val="FE668E"/>
                </a:solidFill>
                <a:effectLst/>
                <a:uLnTx/>
                <a:uFillTx/>
                <a:latin typeface="Times New Roman" panose="02020603050405020304" pitchFamily="18" charset="0"/>
                <a:cs typeface="Times New Roman" panose="02020603050405020304" pitchFamily="18" charset="0"/>
                <a:sym typeface="Fredoka One"/>
              </a:rPr>
              <a:t>quát</a:t>
            </a:r>
            <a:endParaRPr kumimoji="0" lang="en-SG" sz="3200" b="1" i="0" u="none" strike="noStrike" kern="0" cap="none" spc="0" normalizeH="0" baseline="0" noProof="0" dirty="0">
              <a:ln>
                <a:noFill/>
              </a:ln>
              <a:solidFill>
                <a:srgbClr val="FE668E"/>
              </a:solidFill>
              <a:effectLst/>
              <a:uLnTx/>
              <a:uFillTx/>
              <a:latin typeface="Times New Roman" panose="02020603050405020304" pitchFamily="18" charset="0"/>
              <a:cs typeface="Times New Roman" panose="02020603050405020304" pitchFamily="18" charset="0"/>
              <a:sym typeface="Fredoka One"/>
            </a:endParaRPr>
          </a:p>
        </p:txBody>
      </p:sp>
      <p:sp>
        <p:nvSpPr>
          <p:cNvPr id="33" name="Google Shape;660;p42">
            <a:extLst>
              <a:ext uri="{FF2B5EF4-FFF2-40B4-BE49-F238E27FC236}">
                <a16:creationId xmlns:a16="http://schemas.microsoft.com/office/drawing/2014/main" id="{F68162C9-3CCC-4D0E-728A-D4B82C4285CA}"/>
              </a:ext>
            </a:extLst>
          </p:cNvPr>
          <p:cNvSpPr/>
          <p:nvPr/>
        </p:nvSpPr>
        <p:spPr>
          <a:xfrm>
            <a:off x="1870399" y="1011440"/>
            <a:ext cx="994460" cy="1109675"/>
          </a:xfrm>
          <a:custGeom>
            <a:avLst/>
            <a:gdLst/>
            <a:ahLst/>
            <a:cxnLst/>
            <a:rect l="l" t="t" r="r" b="b"/>
            <a:pathLst>
              <a:path w="32038" h="35746" extrusionOk="0">
                <a:moveTo>
                  <a:pt x="16019" y="1"/>
                </a:moveTo>
                <a:cubicBezTo>
                  <a:pt x="16019" y="1"/>
                  <a:pt x="13739" y="3071"/>
                  <a:pt x="8359" y="4469"/>
                </a:cubicBezTo>
                <a:cubicBezTo>
                  <a:pt x="6200" y="5030"/>
                  <a:pt x="3841" y="5154"/>
                  <a:pt x="2182" y="5154"/>
                </a:cubicBezTo>
                <a:cubicBezTo>
                  <a:pt x="874" y="5154"/>
                  <a:pt x="0" y="5077"/>
                  <a:pt x="0" y="5077"/>
                </a:cubicBezTo>
                <a:lnTo>
                  <a:pt x="0" y="5077"/>
                </a:lnTo>
                <a:cubicBezTo>
                  <a:pt x="0" y="5077"/>
                  <a:pt x="274" y="18481"/>
                  <a:pt x="3891" y="24925"/>
                </a:cubicBezTo>
                <a:cubicBezTo>
                  <a:pt x="8025" y="32311"/>
                  <a:pt x="16019" y="35746"/>
                  <a:pt x="16019" y="35746"/>
                </a:cubicBezTo>
                <a:cubicBezTo>
                  <a:pt x="16019" y="35746"/>
                  <a:pt x="24043" y="32311"/>
                  <a:pt x="28177" y="24925"/>
                </a:cubicBezTo>
                <a:cubicBezTo>
                  <a:pt x="31764" y="18481"/>
                  <a:pt x="32037" y="5077"/>
                  <a:pt x="32037" y="5077"/>
                </a:cubicBezTo>
                <a:lnTo>
                  <a:pt x="32037" y="5077"/>
                </a:lnTo>
                <a:cubicBezTo>
                  <a:pt x="32037" y="5077"/>
                  <a:pt x="31164" y="5154"/>
                  <a:pt x="29859" y="5154"/>
                </a:cubicBezTo>
                <a:cubicBezTo>
                  <a:pt x="28202" y="5154"/>
                  <a:pt x="25851" y="5030"/>
                  <a:pt x="23709" y="4469"/>
                </a:cubicBezTo>
                <a:cubicBezTo>
                  <a:pt x="18299" y="3071"/>
                  <a:pt x="16019" y="1"/>
                  <a:pt x="16019" y="1"/>
                </a:cubicBezTo>
                <a:close/>
              </a:path>
            </a:pathLst>
          </a:custGeom>
          <a:solidFill>
            <a:srgbClr val="AC00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34" name="Google Shape;661;p42">
            <a:extLst>
              <a:ext uri="{FF2B5EF4-FFF2-40B4-BE49-F238E27FC236}">
                <a16:creationId xmlns:a16="http://schemas.microsoft.com/office/drawing/2014/main" id="{331982D3-F832-0D07-6B1C-2F2347E3613C}"/>
              </a:ext>
            </a:extLst>
          </p:cNvPr>
          <p:cNvSpPr/>
          <p:nvPr/>
        </p:nvSpPr>
        <p:spPr>
          <a:xfrm>
            <a:off x="1910004" y="1067127"/>
            <a:ext cx="915215" cy="1011547"/>
          </a:xfrm>
          <a:custGeom>
            <a:avLst/>
            <a:gdLst/>
            <a:ahLst/>
            <a:cxnLst/>
            <a:rect l="l" t="t" r="r" b="b"/>
            <a:pathLst>
              <a:path w="29485" h="32585" extrusionOk="0">
                <a:moveTo>
                  <a:pt x="14743" y="0"/>
                </a:moveTo>
                <a:cubicBezTo>
                  <a:pt x="13527" y="1125"/>
                  <a:pt x="11156" y="2888"/>
                  <a:pt x="7387" y="3891"/>
                </a:cubicBezTo>
                <a:cubicBezTo>
                  <a:pt x="5138" y="4468"/>
                  <a:pt x="2676" y="4590"/>
                  <a:pt x="1004" y="4590"/>
                </a:cubicBezTo>
                <a:lnTo>
                  <a:pt x="1" y="4590"/>
                </a:lnTo>
                <a:cubicBezTo>
                  <a:pt x="183" y="8085"/>
                  <a:pt x="913" y="17569"/>
                  <a:pt x="3679" y="22523"/>
                </a:cubicBezTo>
                <a:cubicBezTo>
                  <a:pt x="6962" y="28420"/>
                  <a:pt x="13010" y="31733"/>
                  <a:pt x="14743" y="32584"/>
                </a:cubicBezTo>
                <a:cubicBezTo>
                  <a:pt x="16475" y="31733"/>
                  <a:pt x="22494" y="28450"/>
                  <a:pt x="25807" y="22523"/>
                </a:cubicBezTo>
                <a:cubicBezTo>
                  <a:pt x="28573" y="17569"/>
                  <a:pt x="29302" y="8055"/>
                  <a:pt x="29485" y="4559"/>
                </a:cubicBezTo>
                <a:lnTo>
                  <a:pt x="29485" y="4559"/>
                </a:lnTo>
                <a:cubicBezTo>
                  <a:pt x="29181" y="4590"/>
                  <a:pt x="28846" y="4590"/>
                  <a:pt x="28482" y="4590"/>
                </a:cubicBezTo>
                <a:cubicBezTo>
                  <a:pt x="26810" y="4590"/>
                  <a:pt x="24378" y="4468"/>
                  <a:pt x="22099" y="3891"/>
                </a:cubicBezTo>
                <a:cubicBezTo>
                  <a:pt x="18330" y="2888"/>
                  <a:pt x="15959" y="1125"/>
                  <a:pt x="14743" y="0"/>
                </a:cubicBezTo>
                <a:close/>
              </a:path>
            </a:pathLst>
          </a:custGeom>
          <a:solidFill>
            <a:srgbClr val="FDF0F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 name="Google Shape;662;p42">
            <a:extLst>
              <a:ext uri="{FF2B5EF4-FFF2-40B4-BE49-F238E27FC236}">
                <a16:creationId xmlns:a16="http://schemas.microsoft.com/office/drawing/2014/main" id="{603EF37C-AD8B-80A6-E656-F3ACA4A2819B}"/>
              </a:ext>
            </a:extLst>
          </p:cNvPr>
          <p:cNvSpPr/>
          <p:nvPr/>
        </p:nvSpPr>
        <p:spPr>
          <a:xfrm>
            <a:off x="1934556" y="1098261"/>
            <a:ext cx="866140" cy="954924"/>
          </a:xfrm>
          <a:custGeom>
            <a:avLst/>
            <a:gdLst/>
            <a:ahLst/>
            <a:cxnLst/>
            <a:rect l="l" t="t" r="r" b="b"/>
            <a:pathLst>
              <a:path w="27904" h="30761" extrusionOk="0">
                <a:moveTo>
                  <a:pt x="13952" y="0"/>
                </a:moveTo>
                <a:cubicBezTo>
                  <a:pt x="12493" y="1216"/>
                  <a:pt x="10183" y="2705"/>
                  <a:pt x="6778" y="3587"/>
                </a:cubicBezTo>
                <a:cubicBezTo>
                  <a:pt x="4438" y="4195"/>
                  <a:pt x="1915" y="4316"/>
                  <a:pt x="213" y="4316"/>
                </a:cubicBezTo>
                <a:lnTo>
                  <a:pt x="0" y="4316"/>
                </a:lnTo>
                <a:cubicBezTo>
                  <a:pt x="213" y="7933"/>
                  <a:pt x="1003" y="16657"/>
                  <a:pt x="3526" y="21155"/>
                </a:cubicBezTo>
                <a:cubicBezTo>
                  <a:pt x="6535" y="26566"/>
                  <a:pt x="11915" y="29697"/>
                  <a:pt x="13952" y="30760"/>
                </a:cubicBezTo>
                <a:cubicBezTo>
                  <a:pt x="15988" y="29727"/>
                  <a:pt x="21368" y="26566"/>
                  <a:pt x="24378" y="21155"/>
                </a:cubicBezTo>
                <a:cubicBezTo>
                  <a:pt x="26900" y="16657"/>
                  <a:pt x="27691" y="7933"/>
                  <a:pt x="27903" y="4316"/>
                </a:cubicBezTo>
                <a:lnTo>
                  <a:pt x="27691" y="4316"/>
                </a:lnTo>
                <a:cubicBezTo>
                  <a:pt x="25989" y="4316"/>
                  <a:pt x="23466" y="4195"/>
                  <a:pt x="21125" y="3587"/>
                </a:cubicBezTo>
                <a:cubicBezTo>
                  <a:pt x="17721" y="2705"/>
                  <a:pt x="15411" y="1216"/>
                  <a:pt x="13952" y="0"/>
                </a:cubicBezTo>
                <a:close/>
              </a:path>
            </a:pathLst>
          </a:custGeom>
          <a:solidFill>
            <a:srgbClr val="FE66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 name="Google Shape;663;p42">
            <a:extLst>
              <a:ext uri="{FF2B5EF4-FFF2-40B4-BE49-F238E27FC236}">
                <a16:creationId xmlns:a16="http://schemas.microsoft.com/office/drawing/2014/main" id="{8CF9519D-37B4-EB9E-8BC9-9196D96928D3}"/>
              </a:ext>
            </a:extLst>
          </p:cNvPr>
          <p:cNvSpPr/>
          <p:nvPr/>
        </p:nvSpPr>
        <p:spPr>
          <a:xfrm>
            <a:off x="2201553" y="1351112"/>
            <a:ext cx="331197" cy="406699"/>
          </a:xfrm>
          <a:custGeom>
            <a:avLst/>
            <a:gdLst/>
            <a:ahLst/>
            <a:cxnLst/>
            <a:rect l="l" t="t" r="r" b="b"/>
            <a:pathLst>
              <a:path w="10670" h="13101" extrusionOk="0">
                <a:moveTo>
                  <a:pt x="6292" y="0"/>
                </a:moveTo>
                <a:cubicBezTo>
                  <a:pt x="4377" y="0"/>
                  <a:pt x="2857" y="578"/>
                  <a:pt x="1702" y="1733"/>
                </a:cubicBezTo>
                <a:cubicBezTo>
                  <a:pt x="578" y="2918"/>
                  <a:pt x="0" y="4559"/>
                  <a:pt x="0" y="6687"/>
                </a:cubicBezTo>
                <a:cubicBezTo>
                  <a:pt x="0" y="8845"/>
                  <a:pt x="547" y="10426"/>
                  <a:pt x="1642" y="11520"/>
                </a:cubicBezTo>
                <a:cubicBezTo>
                  <a:pt x="2736" y="12584"/>
                  <a:pt x="4256" y="13101"/>
                  <a:pt x="6231" y="13101"/>
                </a:cubicBezTo>
                <a:cubicBezTo>
                  <a:pt x="7022" y="13101"/>
                  <a:pt x="7812" y="13009"/>
                  <a:pt x="8572" y="12827"/>
                </a:cubicBezTo>
                <a:cubicBezTo>
                  <a:pt x="9332" y="12645"/>
                  <a:pt x="9757" y="12554"/>
                  <a:pt x="9879" y="12554"/>
                </a:cubicBezTo>
                <a:cubicBezTo>
                  <a:pt x="10000" y="12554"/>
                  <a:pt x="10092" y="12584"/>
                  <a:pt x="10152" y="12614"/>
                </a:cubicBezTo>
                <a:cubicBezTo>
                  <a:pt x="10213" y="12675"/>
                  <a:pt x="10274" y="12766"/>
                  <a:pt x="10335" y="12918"/>
                </a:cubicBezTo>
                <a:lnTo>
                  <a:pt x="10548" y="12918"/>
                </a:lnTo>
                <a:lnTo>
                  <a:pt x="10669" y="8845"/>
                </a:lnTo>
                <a:lnTo>
                  <a:pt x="10335" y="8845"/>
                </a:lnTo>
                <a:cubicBezTo>
                  <a:pt x="9240" y="11459"/>
                  <a:pt x="8025" y="12736"/>
                  <a:pt x="6687" y="12736"/>
                </a:cubicBezTo>
                <a:cubicBezTo>
                  <a:pt x="5715" y="12736"/>
                  <a:pt x="4985" y="12250"/>
                  <a:pt x="4468" y="11277"/>
                </a:cubicBezTo>
                <a:cubicBezTo>
                  <a:pt x="3982" y="10304"/>
                  <a:pt x="3739" y="8967"/>
                  <a:pt x="3739" y="7234"/>
                </a:cubicBezTo>
                <a:lnTo>
                  <a:pt x="3739" y="5806"/>
                </a:lnTo>
                <a:cubicBezTo>
                  <a:pt x="3739" y="2158"/>
                  <a:pt x="4681" y="365"/>
                  <a:pt x="6535" y="365"/>
                </a:cubicBezTo>
                <a:cubicBezTo>
                  <a:pt x="7295" y="365"/>
                  <a:pt x="7964" y="699"/>
                  <a:pt x="8511" y="1338"/>
                </a:cubicBezTo>
                <a:cubicBezTo>
                  <a:pt x="9089" y="1976"/>
                  <a:pt x="9666" y="2918"/>
                  <a:pt x="10213" y="4134"/>
                </a:cubicBezTo>
                <a:lnTo>
                  <a:pt x="10517" y="4134"/>
                </a:lnTo>
                <a:lnTo>
                  <a:pt x="10396" y="183"/>
                </a:lnTo>
                <a:lnTo>
                  <a:pt x="10183" y="183"/>
                </a:lnTo>
                <a:cubicBezTo>
                  <a:pt x="10122" y="335"/>
                  <a:pt x="10031" y="426"/>
                  <a:pt x="9970" y="486"/>
                </a:cubicBezTo>
                <a:cubicBezTo>
                  <a:pt x="9909" y="547"/>
                  <a:pt x="9818" y="547"/>
                  <a:pt x="9696" y="547"/>
                </a:cubicBezTo>
                <a:cubicBezTo>
                  <a:pt x="9575" y="547"/>
                  <a:pt x="9180" y="456"/>
                  <a:pt x="8450" y="274"/>
                </a:cubicBezTo>
                <a:cubicBezTo>
                  <a:pt x="7751" y="91"/>
                  <a:pt x="7022" y="0"/>
                  <a:pt x="6292" y="0"/>
                </a:cubicBezTo>
                <a:close/>
              </a:path>
            </a:pathLst>
          </a:custGeom>
          <a:solidFill>
            <a:srgbClr val="FDF0F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 name="Google Shape;664;p42">
            <a:extLst>
              <a:ext uri="{FF2B5EF4-FFF2-40B4-BE49-F238E27FC236}">
                <a16:creationId xmlns:a16="http://schemas.microsoft.com/office/drawing/2014/main" id="{21DBE542-F78E-100A-224F-8AE618E71EFA}"/>
              </a:ext>
            </a:extLst>
          </p:cNvPr>
          <p:cNvSpPr/>
          <p:nvPr/>
        </p:nvSpPr>
        <p:spPr>
          <a:xfrm>
            <a:off x="9114669" y="1020898"/>
            <a:ext cx="841709" cy="1109675"/>
          </a:xfrm>
          <a:custGeom>
            <a:avLst/>
            <a:gdLst/>
            <a:ahLst/>
            <a:cxnLst/>
            <a:rect l="l" t="t" r="r" b="b"/>
            <a:pathLst>
              <a:path w="27114" h="35746" extrusionOk="0">
                <a:moveTo>
                  <a:pt x="1" y="0"/>
                </a:moveTo>
                <a:lnTo>
                  <a:pt x="1" y="23770"/>
                </a:lnTo>
                <a:cubicBezTo>
                  <a:pt x="1" y="25867"/>
                  <a:pt x="213" y="29150"/>
                  <a:pt x="2949" y="30700"/>
                </a:cubicBezTo>
                <a:cubicBezTo>
                  <a:pt x="5685" y="32250"/>
                  <a:pt x="13557" y="35746"/>
                  <a:pt x="13557" y="35746"/>
                </a:cubicBezTo>
                <a:cubicBezTo>
                  <a:pt x="13557" y="35746"/>
                  <a:pt x="21429" y="32250"/>
                  <a:pt x="24165" y="30700"/>
                </a:cubicBezTo>
                <a:cubicBezTo>
                  <a:pt x="26901" y="29150"/>
                  <a:pt x="27113" y="25867"/>
                  <a:pt x="27113" y="23770"/>
                </a:cubicBezTo>
                <a:lnTo>
                  <a:pt x="27113" y="0"/>
                </a:lnTo>
                <a:close/>
              </a:path>
            </a:pathLst>
          </a:custGeom>
          <a:solidFill>
            <a:srgbClr val="AC00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38" name="Google Shape;665;p42">
            <a:extLst>
              <a:ext uri="{FF2B5EF4-FFF2-40B4-BE49-F238E27FC236}">
                <a16:creationId xmlns:a16="http://schemas.microsoft.com/office/drawing/2014/main" id="{3292352E-7EE7-8960-1B61-1F706F09F7EE}"/>
              </a:ext>
            </a:extLst>
          </p:cNvPr>
          <p:cNvSpPr/>
          <p:nvPr/>
        </p:nvSpPr>
        <p:spPr>
          <a:xfrm>
            <a:off x="9152416" y="1058643"/>
            <a:ext cx="765280" cy="1029459"/>
          </a:xfrm>
          <a:custGeom>
            <a:avLst/>
            <a:gdLst/>
            <a:ahLst/>
            <a:cxnLst/>
            <a:rect l="l" t="t" r="r" b="b"/>
            <a:pathLst>
              <a:path w="24652" h="33162" extrusionOk="0">
                <a:moveTo>
                  <a:pt x="0" y="0"/>
                </a:moveTo>
                <a:lnTo>
                  <a:pt x="0" y="22554"/>
                </a:lnTo>
                <a:cubicBezTo>
                  <a:pt x="0" y="24651"/>
                  <a:pt x="274" y="27235"/>
                  <a:pt x="2341" y="28420"/>
                </a:cubicBezTo>
                <a:cubicBezTo>
                  <a:pt x="4590" y="29697"/>
                  <a:pt x="10578" y="32372"/>
                  <a:pt x="12341" y="33162"/>
                </a:cubicBezTo>
                <a:cubicBezTo>
                  <a:pt x="14104" y="32372"/>
                  <a:pt x="20092" y="29697"/>
                  <a:pt x="22341" y="28420"/>
                </a:cubicBezTo>
                <a:cubicBezTo>
                  <a:pt x="24408" y="27235"/>
                  <a:pt x="24651" y="24651"/>
                  <a:pt x="24651" y="22554"/>
                </a:cubicBezTo>
                <a:lnTo>
                  <a:pt x="24651" y="0"/>
                </a:lnTo>
                <a:close/>
              </a:path>
            </a:pathLst>
          </a:custGeom>
          <a:solidFill>
            <a:srgbClr val="FDF0F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9" name="Google Shape;666;p42">
            <a:extLst>
              <a:ext uri="{FF2B5EF4-FFF2-40B4-BE49-F238E27FC236}">
                <a16:creationId xmlns:a16="http://schemas.microsoft.com/office/drawing/2014/main" id="{F48C7D12-7EB6-2A6F-9EE0-EEBB548AFE04}"/>
              </a:ext>
            </a:extLst>
          </p:cNvPr>
          <p:cNvSpPr/>
          <p:nvPr/>
        </p:nvSpPr>
        <p:spPr>
          <a:xfrm>
            <a:off x="9176009" y="1081272"/>
            <a:ext cx="719025" cy="982304"/>
          </a:xfrm>
          <a:custGeom>
            <a:avLst/>
            <a:gdLst/>
            <a:ahLst/>
            <a:cxnLst/>
            <a:rect l="l" t="t" r="r" b="b"/>
            <a:pathLst>
              <a:path w="23162" h="31643" extrusionOk="0">
                <a:moveTo>
                  <a:pt x="0" y="1"/>
                </a:moveTo>
                <a:lnTo>
                  <a:pt x="0" y="21825"/>
                </a:lnTo>
                <a:cubicBezTo>
                  <a:pt x="0" y="23740"/>
                  <a:pt x="213" y="26050"/>
                  <a:pt x="1946" y="27053"/>
                </a:cubicBezTo>
                <a:cubicBezTo>
                  <a:pt x="4043" y="28238"/>
                  <a:pt x="9514" y="30700"/>
                  <a:pt x="11581" y="31643"/>
                </a:cubicBezTo>
                <a:cubicBezTo>
                  <a:pt x="13648" y="30700"/>
                  <a:pt x="19089" y="28238"/>
                  <a:pt x="21216" y="27053"/>
                </a:cubicBezTo>
                <a:cubicBezTo>
                  <a:pt x="22949" y="26050"/>
                  <a:pt x="23162" y="23740"/>
                  <a:pt x="23162" y="21825"/>
                </a:cubicBezTo>
                <a:lnTo>
                  <a:pt x="23162" y="1"/>
                </a:lnTo>
                <a:close/>
              </a:path>
            </a:pathLst>
          </a:custGeom>
          <a:solidFill>
            <a:srgbClr val="FE66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 name="Google Shape;667;p42">
            <a:extLst>
              <a:ext uri="{FF2B5EF4-FFF2-40B4-BE49-F238E27FC236}">
                <a16:creationId xmlns:a16="http://schemas.microsoft.com/office/drawing/2014/main" id="{256EC4F6-4E95-B1A8-26F3-981F87EDD471}"/>
              </a:ext>
            </a:extLst>
          </p:cNvPr>
          <p:cNvSpPr/>
          <p:nvPr/>
        </p:nvSpPr>
        <p:spPr>
          <a:xfrm>
            <a:off x="9311874" y="1325662"/>
            <a:ext cx="447272" cy="396331"/>
          </a:xfrm>
          <a:custGeom>
            <a:avLst/>
            <a:gdLst/>
            <a:ahLst/>
            <a:cxnLst/>
            <a:rect l="l" t="t" r="r" b="b"/>
            <a:pathLst>
              <a:path w="14408" h="12767" extrusionOk="0">
                <a:moveTo>
                  <a:pt x="0" y="0"/>
                </a:moveTo>
                <a:lnTo>
                  <a:pt x="0" y="335"/>
                </a:lnTo>
                <a:lnTo>
                  <a:pt x="1003" y="335"/>
                </a:lnTo>
                <a:lnTo>
                  <a:pt x="1003" y="12402"/>
                </a:lnTo>
                <a:lnTo>
                  <a:pt x="0" y="12402"/>
                </a:lnTo>
                <a:lnTo>
                  <a:pt x="0" y="12736"/>
                </a:lnTo>
                <a:lnTo>
                  <a:pt x="2462" y="12736"/>
                </a:lnTo>
                <a:lnTo>
                  <a:pt x="2462" y="12402"/>
                </a:lnTo>
                <a:lnTo>
                  <a:pt x="1459" y="12402"/>
                </a:lnTo>
                <a:lnTo>
                  <a:pt x="1459" y="943"/>
                </a:lnTo>
                <a:lnTo>
                  <a:pt x="1550" y="943"/>
                </a:lnTo>
                <a:lnTo>
                  <a:pt x="4742" y="12766"/>
                </a:lnTo>
                <a:lnTo>
                  <a:pt x="7022" y="12766"/>
                </a:lnTo>
                <a:lnTo>
                  <a:pt x="9757" y="1003"/>
                </a:lnTo>
                <a:lnTo>
                  <a:pt x="9848" y="1003"/>
                </a:lnTo>
                <a:lnTo>
                  <a:pt x="9848" y="12402"/>
                </a:lnTo>
                <a:lnTo>
                  <a:pt x="8845" y="12402"/>
                </a:lnTo>
                <a:lnTo>
                  <a:pt x="8845" y="12766"/>
                </a:lnTo>
                <a:lnTo>
                  <a:pt x="14408" y="12766"/>
                </a:lnTo>
                <a:lnTo>
                  <a:pt x="14408" y="12402"/>
                </a:lnTo>
                <a:lnTo>
                  <a:pt x="13405" y="12402"/>
                </a:lnTo>
                <a:lnTo>
                  <a:pt x="13405" y="335"/>
                </a:lnTo>
                <a:lnTo>
                  <a:pt x="14408" y="335"/>
                </a:lnTo>
                <a:lnTo>
                  <a:pt x="14408" y="0"/>
                </a:lnTo>
                <a:lnTo>
                  <a:pt x="9544" y="0"/>
                </a:lnTo>
                <a:lnTo>
                  <a:pt x="7356" y="9392"/>
                </a:lnTo>
                <a:lnTo>
                  <a:pt x="4924" y="0"/>
                </a:lnTo>
                <a:close/>
              </a:path>
            </a:pathLst>
          </a:custGeom>
          <a:solidFill>
            <a:srgbClr val="FDF0F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 name="Google Shape;669;p42">
            <a:extLst>
              <a:ext uri="{FF2B5EF4-FFF2-40B4-BE49-F238E27FC236}">
                <a16:creationId xmlns:a16="http://schemas.microsoft.com/office/drawing/2014/main" id="{25230576-BB6C-4B6B-6949-11EDF79E0A0B}"/>
              </a:ext>
            </a:extLst>
          </p:cNvPr>
          <p:cNvSpPr/>
          <p:nvPr/>
        </p:nvSpPr>
        <p:spPr>
          <a:xfrm>
            <a:off x="134883" y="794708"/>
            <a:ext cx="448233" cy="340500"/>
          </a:xfrm>
          <a:custGeom>
            <a:avLst/>
            <a:gdLst/>
            <a:ahLst/>
            <a:cxnLst/>
            <a:rect l="l" t="t" r="r" b="b"/>
            <a:pathLst>
              <a:path w="13447" h="10215" extrusionOk="0">
                <a:moveTo>
                  <a:pt x="8223" y="1"/>
                </a:moveTo>
                <a:cubicBezTo>
                  <a:pt x="8187" y="1"/>
                  <a:pt x="8152" y="1"/>
                  <a:pt x="8116" y="2"/>
                </a:cubicBezTo>
                <a:cubicBezTo>
                  <a:pt x="5897" y="62"/>
                  <a:pt x="5319" y="3041"/>
                  <a:pt x="5714" y="4044"/>
                </a:cubicBezTo>
                <a:cubicBezTo>
                  <a:pt x="4824" y="3529"/>
                  <a:pt x="3576" y="3161"/>
                  <a:pt x="2476" y="3161"/>
                </a:cubicBezTo>
                <a:cubicBezTo>
                  <a:pt x="1174" y="3161"/>
                  <a:pt x="80" y="3677"/>
                  <a:pt x="30" y="5078"/>
                </a:cubicBezTo>
                <a:cubicBezTo>
                  <a:pt x="0" y="6476"/>
                  <a:pt x="1368" y="7965"/>
                  <a:pt x="2705" y="8512"/>
                </a:cubicBezTo>
                <a:cubicBezTo>
                  <a:pt x="4559" y="9272"/>
                  <a:pt x="8024" y="10002"/>
                  <a:pt x="8997" y="10214"/>
                </a:cubicBezTo>
                <a:cubicBezTo>
                  <a:pt x="9812" y="6682"/>
                  <a:pt x="13447" y="1"/>
                  <a:pt x="8223" y="1"/>
                </a:cubicBezTo>
                <a:close/>
              </a:path>
            </a:pathLst>
          </a:custGeom>
          <a:solidFill>
            <a:srgbClr val="FE66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 name="Google Shape;673;p42">
            <a:extLst>
              <a:ext uri="{FF2B5EF4-FFF2-40B4-BE49-F238E27FC236}">
                <a16:creationId xmlns:a16="http://schemas.microsoft.com/office/drawing/2014/main" id="{6F8F1CEC-F9BA-B238-06B6-80E65BE4C60B}"/>
              </a:ext>
            </a:extLst>
          </p:cNvPr>
          <p:cNvSpPr/>
          <p:nvPr/>
        </p:nvSpPr>
        <p:spPr>
          <a:xfrm>
            <a:off x="9739078" y="658132"/>
            <a:ext cx="256767" cy="263100"/>
          </a:xfrm>
          <a:custGeom>
            <a:avLst/>
            <a:gdLst/>
            <a:ahLst/>
            <a:cxnLst/>
            <a:rect l="l" t="t" r="r" b="b"/>
            <a:pathLst>
              <a:path w="7703" h="7893" extrusionOk="0">
                <a:moveTo>
                  <a:pt x="1716" y="1"/>
                </a:moveTo>
                <a:cubicBezTo>
                  <a:pt x="1194" y="1"/>
                  <a:pt x="718" y="458"/>
                  <a:pt x="456" y="902"/>
                </a:cubicBezTo>
                <a:cubicBezTo>
                  <a:pt x="91" y="1479"/>
                  <a:pt x="0" y="2178"/>
                  <a:pt x="31" y="2908"/>
                </a:cubicBezTo>
                <a:cubicBezTo>
                  <a:pt x="31" y="3364"/>
                  <a:pt x="31" y="3880"/>
                  <a:pt x="152" y="4367"/>
                </a:cubicBezTo>
                <a:cubicBezTo>
                  <a:pt x="304" y="4975"/>
                  <a:pt x="517" y="5613"/>
                  <a:pt x="821" y="6190"/>
                </a:cubicBezTo>
                <a:cubicBezTo>
                  <a:pt x="912" y="6342"/>
                  <a:pt x="1125" y="6889"/>
                  <a:pt x="1763" y="7893"/>
                </a:cubicBezTo>
                <a:cubicBezTo>
                  <a:pt x="2857" y="7406"/>
                  <a:pt x="4073" y="7041"/>
                  <a:pt x="5228" y="6616"/>
                </a:cubicBezTo>
                <a:cubicBezTo>
                  <a:pt x="6110" y="6251"/>
                  <a:pt x="7447" y="5765"/>
                  <a:pt x="7569" y="4701"/>
                </a:cubicBezTo>
                <a:cubicBezTo>
                  <a:pt x="7703" y="3473"/>
                  <a:pt x="6566" y="3081"/>
                  <a:pt x="5387" y="3081"/>
                </a:cubicBezTo>
                <a:cubicBezTo>
                  <a:pt x="4699" y="3081"/>
                  <a:pt x="3997" y="3215"/>
                  <a:pt x="3526" y="3394"/>
                </a:cubicBezTo>
                <a:cubicBezTo>
                  <a:pt x="3526" y="2391"/>
                  <a:pt x="3252" y="1175"/>
                  <a:pt x="2523" y="415"/>
                </a:cubicBezTo>
                <a:cubicBezTo>
                  <a:pt x="2257" y="119"/>
                  <a:pt x="1981" y="1"/>
                  <a:pt x="1716" y="1"/>
                </a:cubicBezTo>
                <a:close/>
              </a:path>
            </a:pathLst>
          </a:custGeom>
          <a:solidFill>
            <a:srgbClr val="FDF0F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5" name="Google Shape;674;p42">
            <a:extLst>
              <a:ext uri="{FF2B5EF4-FFF2-40B4-BE49-F238E27FC236}">
                <a16:creationId xmlns:a16="http://schemas.microsoft.com/office/drawing/2014/main" id="{3AA3B785-246D-A1FE-72F6-95039ED781E4}"/>
              </a:ext>
            </a:extLst>
          </p:cNvPr>
          <p:cNvSpPr/>
          <p:nvPr/>
        </p:nvSpPr>
        <p:spPr>
          <a:xfrm rot="-201391">
            <a:off x="4214291" y="2950608"/>
            <a:ext cx="1100748" cy="1123265"/>
          </a:xfrm>
          <a:custGeom>
            <a:avLst/>
            <a:gdLst/>
            <a:ahLst/>
            <a:cxnLst/>
            <a:rect l="l" t="t" r="r" b="b"/>
            <a:pathLst>
              <a:path w="39059" h="39858" extrusionOk="0">
                <a:moveTo>
                  <a:pt x="31448" y="0"/>
                </a:moveTo>
                <a:cubicBezTo>
                  <a:pt x="30478" y="0"/>
                  <a:pt x="29495" y="162"/>
                  <a:pt x="28542" y="465"/>
                </a:cubicBezTo>
                <a:cubicBezTo>
                  <a:pt x="25806" y="1347"/>
                  <a:pt x="23162" y="3170"/>
                  <a:pt x="21247" y="5328"/>
                </a:cubicBezTo>
                <a:cubicBezTo>
                  <a:pt x="19545" y="7274"/>
                  <a:pt x="18025" y="9462"/>
                  <a:pt x="16961" y="11833"/>
                </a:cubicBezTo>
                <a:cubicBezTo>
                  <a:pt x="16505" y="10161"/>
                  <a:pt x="15837" y="8520"/>
                  <a:pt x="14925" y="7061"/>
                </a:cubicBezTo>
                <a:cubicBezTo>
                  <a:pt x="14013" y="5511"/>
                  <a:pt x="12797" y="3991"/>
                  <a:pt x="11186" y="3140"/>
                </a:cubicBezTo>
                <a:cubicBezTo>
                  <a:pt x="9959" y="2492"/>
                  <a:pt x="8477" y="2082"/>
                  <a:pt x="7041" y="2082"/>
                </a:cubicBezTo>
                <a:cubicBezTo>
                  <a:pt x="5310" y="2082"/>
                  <a:pt x="3647" y="2678"/>
                  <a:pt x="2584" y="4173"/>
                </a:cubicBezTo>
                <a:cubicBezTo>
                  <a:pt x="456" y="7213"/>
                  <a:pt x="0" y="11499"/>
                  <a:pt x="882" y="15055"/>
                </a:cubicBezTo>
                <a:cubicBezTo>
                  <a:pt x="1976" y="19493"/>
                  <a:pt x="4347" y="23657"/>
                  <a:pt x="7326" y="27092"/>
                </a:cubicBezTo>
                <a:cubicBezTo>
                  <a:pt x="9697" y="29858"/>
                  <a:pt x="12888" y="32988"/>
                  <a:pt x="15715" y="35298"/>
                </a:cubicBezTo>
                <a:cubicBezTo>
                  <a:pt x="15624" y="35572"/>
                  <a:pt x="15533" y="35846"/>
                  <a:pt x="15472" y="36150"/>
                </a:cubicBezTo>
                <a:cubicBezTo>
                  <a:pt x="15168" y="37244"/>
                  <a:pt x="14560" y="38125"/>
                  <a:pt x="13982" y="38885"/>
                </a:cubicBezTo>
                <a:cubicBezTo>
                  <a:pt x="13830" y="39068"/>
                  <a:pt x="15502" y="39858"/>
                  <a:pt x="16080" y="39858"/>
                </a:cubicBezTo>
                <a:cubicBezTo>
                  <a:pt x="17387" y="39858"/>
                  <a:pt x="18238" y="39220"/>
                  <a:pt x="18207" y="39037"/>
                </a:cubicBezTo>
                <a:cubicBezTo>
                  <a:pt x="18177" y="38490"/>
                  <a:pt x="17873" y="38095"/>
                  <a:pt x="17660" y="37609"/>
                </a:cubicBezTo>
                <a:cubicBezTo>
                  <a:pt x="17447" y="37092"/>
                  <a:pt x="17204" y="36575"/>
                  <a:pt x="17052" y="36028"/>
                </a:cubicBezTo>
                <a:cubicBezTo>
                  <a:pt x="16992" y="35815"/>
                  <a:pt x="16931" y="35572"/>
                  <a:pt x="16870" y="35329"/>
                </a:cubicBezTo>
                <a:cubicBezTo>
                  <a:pt x="19180" y="33323"/>
                  <a:pt x="21551" y="31377"/>
                  <a:pt x="23800" y="29280"/>
                </a:cubicBezTo>
                <a:cubicBezTo>
                  <a:pt x="25472" y="27730"/>
                  <a:pt x="27053" y="26089"/>
                  <a:pt x="28572" y="24356"/>
                </a:cubicBezTo>
                <a:cubicBezTo>
                  <a:pt x="31034" y="21590"/>
                  <a:pt x="33344" y="18672"/>
                  <a:pt x="35290" y="15511"/>
                </a:cubicBezTo>
                <a:cubicBezTo>
                  <a:pt x="37113" y="12593"/>
                  <a:pt x="39059" y="9006"/>
                  <a:pt x="38572" y="5480"/>
                </a:cubicBezTo>
                <a:cubicBezTo>
                  <a:pt x="38329" y="3839"/>
                  <a:pt x="37417" y="2502"/>
                  <a:pt x="36110" y="1529"/>
                </a:cubicBezTo>
                <a:cubicBezTo>
                  <a:pt x="34730" y="474"/>
                  <a:pt x="33107" y="0"/>
                  <a:pt x="31448" y="0"/>
                </a:cubicBezTo>
                <a:close/>
              </a:path>
            </a:pathLst>
          </a:custGeom>
          <a:solidFill>
            <a:srgbClr val="FE66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6" name="Google Shape;675;p42">
            <a:extLst>
              <a:ext uri="{FF2B5EF4-FFF2-40B4-BE49-F238E27FC236}">
                <a16:creationId xmlns:a16="http://schemas.microsoft.com/office/drawing/2014/main" id="{249AFEF4-B15B-414F-1DD0-CDE50A38C3EB}"/>
              </a:ext>
            </a:extLst>
          </p:cNvPr>
          <p:cNvSpPr/>
          <p:nvPr/>
        </p:nvSpPr>
        <p:spPr>
          <a:xfrm rot="-201391">
            <a:off x="5035679" y="3034382"/>
            <a:ext cx="831783" cy="968069"/>
          </a:xfrm>
          <a:custGeom>
            <a:avLst/>
            <a:gdLst/>
            <a:ahLst/>
            <a:cxnLst/>
            <a:rect l="l" t="t" r="r" b="b"/>
            <a:pathLst>
              <a:path w="29515" h="34351" extrusionOk="0">
                <a:moveTo>
                  <a:pt x="25898" y="1"/>
                </a:moveTo>
                <a:cubicBezTo>
                  <a:pt x="25351" y="2250"/>
                  <a:pt x="24652" y="4438"/>
                  <a:pt x="23831" y="6566"/>
                </a:cubicBezTo>
                <a:cubicBezTo>
                  <a:pt x="21460" y="12828"/>
                  <a:pt x="18299" y="19302"/>
                  <a:pt x="12828" y="23405"/>
                </a:cubicBezTo>
                <a:cubicBezTo>
                  <a:pt x="9180" y="26171"/>
                  <a:pt x="4651" y="28086"/>
                  <a:pt x="1" y="28512"/>
                </a:cubicBezTo>
                <a:cubicBezTo>
                  <a:pt x="1976" y="30548"/>
                  <a:pt x="4165" y="32615"/>
                  <a:pt x="6171" y="34256"/>
                </a:cubicBezTo>
                <a:cubicBezTo>
                  <a:pt x="6171" y="34287"/>
                  <a:pt x="6171" y="34287"/>
                  <a:pt x="6171" y="34317"/>
                </a:cubicBezTo>
                <a:cubicBezTo>
                  <a:pt x="6322" y="34340"/>
                  <a:pt x="6473" y="34350"/>
                  <a:pt x="6622" y="34350"/>
                </a:cubicBezTo>
                <a:cubicBezTo>
                  <a:pt x="6863" y="34350"/>
                  <a:pt x="7101" y="34324"/>
                  <a:pt x="7326" y="34287"/>
                </a:cubicBezTo>
                <a:cubicBezTo>
                  <a:pt x="9636" y="32250"/>
                  <a:pt x="12007" y="30335"/>
                  <a:pt x="14256" y="28238"/>
                </a:cubicBezTo>
                <a:cubicBezTo>
                  <a:pt x="15928" y="26658"/>
                  <a:pt x="17509" y="25016"/>
                  <a:pt x="19028" y="23314"/>
                </a:cubicBezTo>
                <a:cubicBezTo>
                  <a:pt x="21490" y="20518"/>
                  <a:pt x="23800" y="17600"/>
                  <a:pt x="25746" y="14469"/>
                </a:cubicBezTo>
                <a:cubicBezTo>
                  <a:pt x="27569" y="11551"/>
                  <a:pt x="29515" y="7964"/>
                  <a:pt x="29028" y="4438"/>
                </a:cubicBezTo>
                <a:cubicBezTo>
                  <a:pt x="28785" y="2797"/>
                  <a:pt x="27873" y="1460"/>
                  <a:pt x="26566" y="487"/>
                </a:cubicBezTo>
                <a:cubicBezTo>
                  <a:pt x="26354" y="305"/>
                  <a:pt x="26110" y="153"/>
                  <a:pt x="25898" y="1"/>
                </a:cubicBezTo>
                <a:close/>
              </a:path>
            </a:pathLst>
          </a:custGeom>
          <a:solidFill>
            <a:srgbClr val="E4DDDE">
              <a:alpha val="20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7" name="Google Shape;676;p42">
            <a:extLst>
              <a:ext uri="{FF2B5EF4-FFF2-40B4-BE49-F238E27FC236}">
                <a16:creationId xmlns:a16="http://schemas.microsoft.com/office/drawing/2014/main" id="{6581222B-4972-7ACA-D663-88BE2C7DFD6B}"/>
              </a:ext>
            </a:extLst>
          </p:cNvPr>
          <p:cNvSpPr/>
          <p:nvPr/>
        </p:nvSpPr>
        <p:spPr>
          <a:xfrm rot="-201391">
            <a:off x="4385288" y="3132422"/>
            <a:ext cx="230441" cy="236077"/>
          </a:xfrm>
          <a:custGeom>
            <a:avLst/>
            <a:gdLst/>
            <a:ahLst/>
            <a:cxnLst/>
            <a:rect l="l" t="t" r="r" b="b"/>
            <a:pathLst>
              <a:path w="8177" h="8377" extrusionOk="0">
                <a:moveTo>
                  <a:pt x="6332" y="1"/>
                </a:moveTo>
                <a:cubicBezTo>
                  <a:pt x="5162" y="1"/>
                  <a:pt x="3765" y="743"/>
                  <a:pt x="3070" y="1310"/>
                </a:cubicBezTo>
                <a:cubicBezTo>
                  <a:pt x="1399" y="2647"/>
                  <a:pt x="274" y="4653"/>
                  <a:pt x="61" y="6781"/>
                </a:cubicBezTo>
                <a:cubicBezTo>
                  <a:pt x="31" y="7024"/>
                  <a:pt x="0" y="7298"/>
                  <a:pt x="92" y="7571"/>
                </a:cubicBezTo>
                <a:cubicBezTo>
                  <a:pt x="244" y="7905"/>
                  <a:pt x="548" y="8149"/>
                  <a:pt x="882" y="8270"/>
                </a:cubicBezTo>
                <a:cubicBezTo>
                  <a:pt x="1097" y="8344"/>
                  <a:pt x="1313" y="8376"/>
                  <a:pt x="1529" y="8376"/>
                </a:cubicBezTo>
                <a:cubicBezTo>
                  <a:pt x="2290" y="8376"/>
                  <a:pt x="3046" y="7974"/>
                  <a:pt x="3709" y="7571"/>
                </a:cubicBezTo>
                <a:cubicBezTo>
                  <a:pt x="4742" y="6933"/>
                  <a:pt x="5745" y="6234"/>
                  <a:pt x="6535" y="5322"/>
                </a:cubicBezTo>
                <a:cubicBezTo>
                  <a:pt x="7356" y="4440"/>
                  <a:pt x="7964" y="3346"/>
                  <a:pt x="8116" y="2161"/>
                </a:cubicBezTo>
                <a:cubicBezTo>
                  <a:pt x="8177" y="1857"/>
                  <a:pt x="8177" y="1553"/>
                  <a:pt x="8086" y="1249"/>
                </a:cubicBezTo>
                <a:cubicBezTo>
                  <a:pt x="7783" y="328"/>
                  <a:pt x="7107" y="1"/>
                  <a:pt x="6332" y="1"/>
                </a:cubicBezTo>
                <a:close/>
              </a:path>
            </a:pathLst>
          </a:custGeom>
          <a:solidFill>
            <a:srgbClr val="E4DDDE">
              <a:alpha val="20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8" name="Google Shape;677;p42">
            <a:extLst>
              <a:ext uri="{FF2B5EF4-FFF2-40B4-BE49-F238E27FC236}">
                <a16:creationId xmlns:a16="http://schemas.microsoft.com/office/drawing/2014/main" id="{FE3B5394-55A4-FAA2-1F9E-D910F43E1776}"/>
              </a:ext>
            </a:extLst>
          </p:cNvPr>
          <p:cNvSpPr/>
          <p:nvPr/>
        </p:nvSpPr>
        <p:spPr>
          <a:xfrm rot="-201391">
            <a:off x="4902004" y="3407669"/>
            <a:ext cx="90829" cy="102751"/>
          </a:xfrm>
          <a:custGeom>
            <a:avLst/>
            <a:gdLst/>
            <a:ahLst/>
            <a:cxnLst/>
            <a:rect l="l" t="t" r="r" b="b"/>
            <a:pathLst>
              <a:path w="3223" h="3646" extrusionOk="0">
                <a:moveTo>
                  <a:pt x="2229" y="1"/>
                </a:moveTo>
                <a:cubicBezTo>
                  <a:pt x="1298" y="1"/>
                  <a:pt x="201" y="1608"/>
                  <a:pt x="62" y="2328"/>
                </a:cubicBezTo>
                <a:cubicBezTo>
                  <a:pt x="1" y="2692"/>
                  <a:pt x="1" y="3148"/>
                  <a:pt x="274" y="3422"/>
                </a:cubicBezTo>
                <a:cubicBezTo>
                  <a:pt x="449" y="3579"/>
                  <a:pt x="673" y="3646"/>
                  <a:pt x="901" y="3646"/>
                </a:cubicBezTo>
                <a:cubicBezTo>
                  <a:pt x="1071" y="3646"/>
                  <a:pt x="1243" y="3608"/>
                  <a:pt x="1399" y="3544"/>
                </a:cubicBezTo>
                <a:cubicBezTo>
                  <a:pt x="1764" y="3392"/>
                  <a:pt x="2037" y="3088"/>
                  <a:pt x="2311" y="2784"/>
                </a:cubicBezTo>
                <a:cubicBezTo>
                  <a:pt x="2584" y="2480"/>
                  <a:pt x="2858" y="2145"/>
                  <a:pt x="3010" y="1750"/>
                </a:cubicBezTo>
                <a:cubicBezTo>
                  <a:pt x="3192" y="1385"/>
                  <a:pt x="3223" y="899"/>
                  <a:pt x="3010" y="534"/>
                </a:cubicBezTo>
                <a:cubicBezTo>
                  <a:pt x="2788" y="154"/>
                  <a:pt x="2516" y="1"/>
                  <a:pt x="2229" y="1"/>
                </a:cubicBezTo>
                <a:close/>
              </a:path>
            </a:pathLst>
          </a:custGeom>
          <a:solidFill>
            <a:srgbClr val="E4DDDE">
              <a:alpha val="20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9" name="Google Shape;678;p42">
            <a:extLst>
              <a:ext uri="{FF2B5EF4-FFF2-40B4-BE49-F238E27FC236}">
                <a16:creationId xmlns:a16="http://schemas.microsoft.com/office/drawing/2014/main" id="{918DC20C-9084-7BDD-FC2D-22FE9018AD6D}"/>
              </a:ext>
            </a:extLst>
          </p:cNvPr>
          <p:cNvSpPr/>
          <p:nvPr/>
        </p:nvSpPr>
        <p:spPr>
          <a:xfrm rot="-201391">
            <a:off x="4553024" y="4030705"/>
            <a:ext cx="201471" cy="1357315"/>
          </a:xfrm>
          <a:custGeom>
            <a:avLst/>
            <a:gdLst/>
            <a:ahLst/>
            <a:cxnLst/>
            <a:rect l="l" t="t" r="r" b="b"/>
            <a:pathLst>
              <a:path w="7149" h="48163" extrusionOk="0">
                <a:moveTo>
                  <a:pt x="6993" y="0"/>
                </a:moveTo>
                <a:cubicBezTo>
                  <a:pt x="6944" y="0"/>
                  <a:pt x="6899" y="30"/>
                  <a:pt x="6887" y="101"/>
                </a:cubicBezTo>
                <a:cubicBezTo>
                  <a:pt x="5064" y="6150"/>
                  <a:pt x="4456" y="12503"/>
                  <a:pt x="3848" y="18795"/>
                </a:cubicBezTo>
                <a:cubicBezTo>
                  <a:pt x="3240" y="25147"/>
                  <a:pt x="2693" y="31530"/>
                  <a:pt x="1811" y="37853"/>
                </a:cubicBezTo>
                <a:cubicBezTo>
                  <a:pt x="1568" y="39585"/>
                  <a:pt x="1295" y="41287"/>
                  <a:pt x="991" y="43020"/>
                </a:cubicBezTo>
                <a:cubicBezTo>
                  <a:pt x="687" y="44692"/>
                  <a:pt x="231" y="46333"/>
                  <a:pt x="18" y="48005"/>
                </a:cubicBezTo>
                <a:cubicBezTo>
                  <a:pt x="1" y="48108"/>
                  <a:pt x="81" y="48163"/>
                  <a:pt x="166" y="48163"/>
                </a:cubicBezTo>
                <a:cubicBezTo>
                  <a:pt x="230" y="48163"/>
                  <a:pt x="296" y="48131"/>
                  <a:pt x="322" y="48066"/>
                </a:cubicBezTo>
                <a:cubicBezTo>
                  <a:pt x="778" y="46637"/>
                  <a:pt x="991" y="45087"/>
                  <a:pt x="1234" y="43597"/>
                </a:cubicBezTo>
                <a:cubicBezTo>
                  <a:pt x="1507" y="42138"/>
                  <a:pt x="1720" y="40649"/>
                  <a:pt x="1933" y="39160"/>
                </a:cubicBezTo>
                <a:cubicBezTo>
                  <a:pt x="2328" y="36029"/>
                  <a:pt x="2632" y="32929"/>
                  <a:pt x="2906" y="29798"/>
                </a:cubicBezTo>
                <a:cubicBezTo>
                  <a:pt x="3210" y="26606"/>
                  <a:pt x="3483" y="23445"/>
                  <a:pt x="3817" y="20254"/>
                </a:cubicBezTo>
                <a:cubicBezTo>
                  <a:pt x="4152" y="17032"/>
                  <a:pt x="4608" y="13840"/>
                  <a:pt x="5094" y="10618"/>
                </a:cubicBezTo>
                <a:cubicBezTo>
                  <a:pt x="5641" y="7123"/>
                  <a:pt x="6371" y="3627"/>
                  <a:pt x="7131" y="162"/>
                </a:cubicBezTo>
                <a:cubicBezTo>
                  <a:pt x="7149" y="70"/>
                  <a:pt x="7067" y="0"/>
                  <a:pt x="6993" y="0"/>
                </a:cubicBezTo>
                <a:close/>
              </a:path>
            </a:pathLst>
          </a:custGeom>
          <a:solidFill>
            <a:srgbClr val="AC00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pic>
        <p:nvPicPr>
          <p:cNvPr id="52" name="Picture 51" descr="A cartoon of two people&#10;&#10;Description automatically generated">
            <a:extLst>
              <a:ext uri="{FF2B5EF4-FFF2-40B4-BE49-F238E27FC236}">
                <a16:creationId xmlns:a16="http://schemas.microsoft.com/office/drawing/2014/main" id="{1DEAE448-139D-80D7-01DE-DA18ED36E6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0386" y="1953852"/>
            <a:ext cx="4414742" cy="5511020"/>
          </a:xfrm>
          <a:prstGeom prst="rect">
            <a:avLst/>
          </a:prstGeom>
        </p:spPr>
      </p:pic>
    </p:spTree>
    <p:extLst>
      <p:ext uri="{BB962C8B-B14F-4D97-AF65-F5344CB8AC3E}">
        <p14:creationId xmlns:p14="http://schemas.microsoft.com/office/powerpoint/2010/main" val="623707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1000"/>
                                        <p:tgtEl>
                                          <p:spTgt spid="48"/>
                                        </p:tgtEl>
                                      </p:cBhvr>
                                    </p:animEffect>
                                    <p:anim calcmode="lin" valueType="num">
                                      <p:cBhvr>
                                        <p:cTn id="23" dur="1000" fill="hold"/>
                                        <p:tgtEl>
                                          <p:spTgt spid="48"/>
                                        </p:tgtEl>
                                        <p:attrNameLst>
                                          <p:attrName>ppt_x</p:attrName>
                                        </p:attrNameLst>
                                      </p:cBhvr>
                                      <p:tavLst>
                                        <p:tav tm="0">
                                          <p:val>
                                            <p:strVal val="#ppt_x"/>
                                          </p:val>
                                        </p:tav>
                                        <p:tav tm="100000">
                                          <p:val>
                                            <p:strVal val="#ppt_x"/>
                                          </p:val>
                                        </p:tav>
                                      </p:tavLst>
                                    </p:anim>
                                    <p:anim calcmode="lin" valueType="num">
                                      <p:cBhvr>
                                        <p:cTn id="24" dur="1000" fill="hold"/>
                                        <p:tgtEl>
                                          <p:spTgt spid="4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1000"/>
                                        <p:tgtEl>
                                          <p:spTgt spid="49"/>
                                        </p:tgtEl>
                                      </p:cBhvr>
                                    </p:animEffect>
                                    <p:anim calcmode="lin" valueType="num">
                                      <p:cBhvr>
                                        <p:cTn id="28" dur="1000" fill="hold"/>
                                        <p:tgtEl>
                                          <p:spTgt spid="49"/>
                                        </p:tgtEl>
                                        <p:attrNameLst>
                                          <p:attrName>ppt_x</p:attrName>
                                        </p:attrNameLst>
                                      </p:cBhvr>
                                      <p:tavLst>
                                        <p:tav tm="0">
                                          <p:val>
                                            <p:strVal val="#ppt_x"/>
                                          </p:val>
                                        </p:tav>
                                        <p:tav tm="100000">
                                          <p:val>
                                            <p:strVal val="#ppt_x"/>
                                          </p:val>
                                        </p:tav>
                                      </p:tavLst>
                                    </p:anim>
                                    <p:anim calcmode="lin" valueType="num">
                                      <p:cBhvr>
                                        <p:cTn id="29" dur="1000" fill="hold"/>
                                        <p:tgtEl>
                                          <p:spTgt spid="4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1000"/>
                                        <p:tgtEl>
                                          <p:spTgt spid="52"/>
                                        </p:tgtEl>
                                      </p:cBhvr>
                                    </p:animEffect>
                                    <p:anim calcmode="lin" valueType="num">
                                      <p:cBhvr>
                                        <p:cTn id="33" dur="1000" fill="hold"/>
                                        <p:tgtEl>
                                          <p:spTgt spid="52"/>
                                        </p:tgtEl>
                                        <p:attrNameLst>
                                          <p:attrName>ppt_x</p:attrName>
                                        </p:attrNameLst>
                                      </p:cBhvr>
                                      <p:tavLst>
                                        <p:tav tm="0">
                                          <p:val>
                                            <p:strVal val="#ppt_x"/>
                                          </p:val>
                                        </p:tav>
                                        <p:tav tm="100000">
                                          <p:val>
                                            <p:strVal val="#ppt_x"/>
                                          </p:val>
                                        </p:tav>
                                      </p:tavLst>
                                    </p:anim>
                                    <p:anim calcmode="lin" valueType="num">
                                      <p:cBhvr>
                                        <p:cTn id="34"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arn(inVertical)">
                                      <p:cBhvr>
                                        <p:cTn id="39" dur="500"/>
                                        <p:tgtEl>
                                          <p:spTgt spid="2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arn(inVertical)">
                                      <p:cBhvr>
                                        <p:cTn id="42" dur="500"/>
                                        <p:tgtEl>
                                          <p:spTgt spid="3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barn(inVertical)">
                                      <p:cBhvr>
                                        <p:cTn id="45" dur="500"/>
                                        <p:tgtEl>
                                          <p:spTgt spid="33"/>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barn(inVertical)">
                                      <p:cBhvr>
                                        <p:cTn id="48" dur="500"/>
                                        <p:tgtEl>
                                          <p:spTgt spid="34"/>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barn(inVertical)">
                                      <p:cBhvr>
                                        <p:cTn id="51" dur="500"/>
                                        <p:tgtEl>
                                          <p:spTgt spid="35"/>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barn(inVertical)">
                                      <p:cBhvr>
                                        <p:cTn id="54" dur="500"/>
                                        <p:tgtEl>
                                          <p:spTgt spid="36"/>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barn(inVertical)">
                                      <p:cBhvr>
                                        <p:cTn id="59" dur="500"/>
                                        <p:tgtEl>
                                          <p:spTgt spid="29"/>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barn(inVertical)">
                                      <p:cBhvr>
                                        <p:cTn id="64" dur="500"/>
                                        <p:tgtEl>
                                          <p:spTgt spid="10"/>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barn(inVertical)">
                                      <p:cBhvr>
                                        <p:cTn id="67" dur="500"/>
                                        <p:tgtEl>
                                          <p:spTgt spid="28"/>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barn(inVertical)">
                                      <p:cBhvr>
                                        <p:cTn id="70" dur="500"/>
                                        <p:tgtEl>
                                          <p:spTgt spid="32"/>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barn(inVertical)">
                                      <p:cBhvr>
                                        <p:cTn id="73" dur="500"/>
                                        <p:tgtEl>
                                          <p:spTgt spid="37"/>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barn(inVertical)">
                                      <p:cBhvr>
                                        <p:cTn id="76" dur="500"/>
                                        <p:tgtEl>
                                          <p:spTgt spid="38"/>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barn(inVertical)">
                                      <p:cBhvr>
                                        <p:cTn id="79" dur="500"/>
                                        <p:tgtEl>
                                          <p:spTgt spid="39"/>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barn(inVertical)">
                                      <p:cBhvr>
                                        <p:cTn id="82" dur="500"/>
                                        <p:tgtEl>
                                          <p:spTgt spid="40"/>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barn(inVertical)">
                                      <p:cBhvr>
                                        <p:cTn id="8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28" grpId="0" animBg="1"/>
      <p:bldP spid="29" grpId="0"/>
      <p:bldP spid="30" grpId="0"/>
      <p:bldP spid="31" grpId="0"/>
      <p:bldP spid="32" grpId="0"/>
      <p:bldP spid="33" grpId="0" animBg="1"/>
      <p:bldP spid="34" grpId="0" animBg="1"/>
      <p:bldP spid="35" grpId="0" animBg="1"/>
      <p:bldP spid="36" grpId="0" animBg="1"/>
      <p:bldP spid="37" grpId="0" animBg="1"/>
      <p:bldP spid="38" grpId="0" animBg="1"/>
      <p:bldP spid="39" grpId="0" animBg="1"/>
      <p:bldP spid="40" grpId="0" animBg="1"/>
      <p:bldP spid="45" grpId="0" animBg="1"/>
      <p:bldP spid="46" grpId="0" animBg="1"/>
      <p:bldP spid="47" grpId="0" animBg="1"/>
      <p:bldP spid="48" grpId="0" animBg="1"/>
      <p:bldP spid="4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1B8B6DCE-BBFF-B044-1B9C-F6E22F284490}"/>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D1F290CB-E675-52EB-8FFF-97ADBA032A0B}"/>
              </a:ext>
            </a:extLst>
          </p:cNvPr>
          <p:cNvPicPr>
            <a:picLocks noChangeAspect="1"/>
          </p:cNvPicPr>
          <p:nvPr/>
        </p:nvPicPr>
        <p:blipFill>
          <a:blip r:embed="rId4">
            <a:clrChange>
              <a:clrFrom>
                <a:srgbClr val="FFFFFF"/>
              </a:clrFrom>
              <a:clrTo>
                <a:srgbClr val="FFFFFF">
                  <a:alpha val="0"/>
                </a:srgbClr>
              </a:clrTo>
            </a:clrChange>
          </a:blip>
          <a:srcRect l="11625" t="34000" r="16774" b="46758"/>
          <a:stretch/>
        </p:blipFill>
        <p:spPr>
          <a:xfrm>
            <a:off x="5105119" y="4918626"/>
            <a:ext cx="7132683" cy="1078230"/>
          </a:xfrm>
          <a:prstGeom prst="rect">
            <a:avLst/>
          </a:prstGeom>
        </p:spPr>
      </p:pic>
      <p:grpSp>
        <p:nvGrpSpPr>
          <p:cNvPr id="5" name="Google Shape;1299;p26">
            <a:extLst>
              <a:ext uri="{FF2B5EF4-FFF2-40B4-BE49-F238E27FC236}">
                <a16:creationId xmlns:a16="http://schemas.microsoft.com/office/drawing/2014/main" id="{11091478-62DE-F414-F604-BC68BF69C20C}"/>
              </a:ext>
            </a:extLst>
          </p:cNvPr>
          <p:cNvGrpSpPr/>
          <p:nvPr/>
        </p:nvGrpSpPr>
        <p:grpSpPr>
          <a:xfrm>
            <a:off x="10683764" y="4705458"/>
            <a:ext cx="199430" cy="204287"/>
            <a:chOff x="7482237" y="2937046"/>
            <a:chExt cx="306152" cy="320428"/>
          </a:xfrm>
        </p:grpSpPr>
        <p:sp>
          <p:nvSpPr>
            <p:cNvPr id="6" name="Google Shape;1300;p26">
              <a:extLst>
                <a:ext uri="{FF2B5EF4-FFF2-40B4-BE49-F238E27FC236}">
                  <a16:creationId xmlns:a16="http://schemas.microsoft.com/office/drawing/2014/main" id="{3A13EB01-B259-CB94-B201-B711E2266F73}"/>
                </a:ext>
              </a:extLst>
            </p:cNvPr>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Google Shape;1301;p26">
              <a:extLst>
                <a:ext uri="{FF2B5EF4-FFF2-40B4-BE49-F238E27FC236}">
                  <a16:creationId xmlns:a16="http://schemas.microsoft.com/office/drawing/2014/main" id="{7DAC7857-0478-300D-8FBC-4255273E8E4C}"/>
                </a:ext>
              </a:extLst>
            </p:cNvPr>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1302;p26">
              <a:extLst>
                <a:ext uri="{FF2B5EF4-FFF2-40B4-BE49-F238E27FC236}">
                  <a16:creationId xmlns:a16="http://schemas.microsoft.com/office/drawing/2014/main" id="{C00E626F-4AF7-5513-C124-50DD70C88CD6}"/>
                </a:ext>
              </a:extLst>
            </p:cNvPr>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 name="Google Shape;2221;p45">
            <a:extLst>
              <a:ext uri="{FF2B5EF4-FFF2-40B4-BE49-F238E27FC236}">
                <a16:creationId xmlns:a16="http://schemas.microsoft.com/office/drawing/2014/main" id="{06624218-9108-2208-EC47-6824045BF6C0}"/>
              </a:ext>
            </a:extLst>
          </p:cNvPr>
          <p:cNvGrpSpPr/>
          <p:nvPr/>
        </p:nvGrpSpPr>
        <p:grpSpPr>
          <a:xfrm>
            <a:off x="5344470" y="5301882"/>
            <a:ext cx="6752237" cy="676060"/>
            <a:chOff x="665457" y="1450860"/>
            <a:chExt cx="7475685" cy="996873"/>
          </a:xfrm>
        </p:grpSpPr>
        <p:grpSp>
          <p:nvGrpSpPr>
            <p:cNvPr id="10" name="Google Shape;2222;p45">
              <a:extLst>
                <a:ext uri="{FF2B5EF4-FFF2-40B4-BE49-F238E27FC236}">
                  <a16:creationId xmlns:a16="http://schemas.microsoft.com/office/drawing/2014/main" id="{F4784734-9239-21AD-0E99-3C218CC7056E}"/>
                </a:ext>
              </a:extLst>
            </p:cNvPr>
            <p:cNvGrpSpPr/>
            <p:nvPr/>
          </p:nvGrpSpPr>
          <p:grpSpPr>
            <a:xfrm>
              <a:off x="7114162" y="1450860"/>
              <a:ext cx="1026980" cy="899620"/>
              <a:chOff x="6969474" y="1856401"/>
              <a:chExt cx="763724" cy="669012"/>
            </a:xfrm>
          </p:grpSpPr>
          <p:sp>
            <p:nvSpPr>
              <p:cNvPr id="15" name="Google Shape;2223;p45">
                <a:extLst>
                  <a:ext uri="{FF2B5EF4-FFF2-40B4-BE49-F238E27FC236}">
                    <a16:creationId xmlns:a16="http://schemas.microsoft.com/office/drawing/2014/main" id="{8D1FB414-6E23-5D4E-FDED-914EFE512323}"/>
                  </a:ext>
                </a:extLst>
              </p:cNvPr>
              <p:cNvSpPr/>
              <p:nvPr/>
            </p:nvSpPr>
            <p:spPr>
              <a:xfrm>
                <a:off x="6969474" y="2152954"/>
                <a:ext cx="763724" cy="96368"/>
              </a:xfrm>
              <a:custGeom>
                <a:avLst/>
                <a:gdLst/>
                <a:ahLst/>
                <a:cxnLst/>
                <a:rect l="l" t="t" r="r" b="b"/>
                <a:pathLst>
                  <a:path w="9629" h="1215" extrusionOk="0">
                    <a:moveTo>
                      <a:pt x="796" y="1"/>
                    </a:moveTo>
                    <a:cubicBezTo>
                      <a:pt x="418" y="1"/>
                      <a:pt x="279" y="220"/>
                      <a:pt x="140" y="478"/>
                    </a:cubicBezTo>
                    <a:cubicBezTo>
                      <a:pt x="1" y="737"/>
                      <a:pt x="319" y="1135"/>
                      <a:pt x="717" y="1135"/>
                    </a:cubicBezTo>
                    <a:lnTo>
                      <a:pt x="3183" y="1135"/>
                    </a:lnTo>
                    <a:cubicBezTo>
                      <a:pt x="3462" y="1135"/>
                      <a:pt x="3720" y="1115"/>
                      <a:pt x="3999" y="1115"/>
                    </a:cubicBezTo>
                    <a:cubicBezTo>
                      <a:pt x="5053" y="1135"/>
                      <a:pt x="6088" y="1194"/>
                      <a:pt x="6943" y="1214"/>
                    </a:cubicBezTo>
                    <a:cubicBezTo>
                      <a:pt x="7739" y="1175"/>
                      <a:pt x="8336" y="1135"/>
                      <a:pt x="8873" y="1095"/>
                    </a:cubicBezTo>
                    <a:cubicBezTo>
                      <a:pt x="9052" y="1075"/>
                      <a:pt x="9231" y="1035"/>
                      <a:pt x="9370" y="976"/>
                    </a:cubicBezTo>
                    <a:cubicBezTo>
                      <a:pt x="9629" y="876"/>
                      <a:pt x="9629" y="637"/>
                      <a:pt x="9430" y="478"/>
                    </a:cubicBezTo>
                    <a:cubicBezTo>
                      <a:pt x="9032" y="120"/>
                      <a:pt x="8535" y="180"/>
                      <a:pt x="8077" y="140"/>
                    </a:cubicBezTo>
                    <a:cubicBezTo>
                      <a:pt x="7102" y="80"/>
                      <a:pt x="6108" y="41"/>
                      <a:pt x="5153" y="21"/>
                    </a:cubicBezTo>
                    <a:cubicBezTo>
                      <a:pt x="4427" y="11"/>
                      <a:pt x="3696" y="11"/>
                      <a:pt x="2967" y="11"/>
                    </a:cubicBezTo>
                    <a:cubicBezTo>
                      <a:pt x="2238" y="11"/>
                      <a:pt x="1512" y="11"/>
                      <a:pt x="796"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2224;p45">
                <a:extLst>
                  <a:ext uri="{FF2B5EF4-FFF2-40B4-BE49-F238E27FC236}">
                    <a16:creationId xmlns:a16="http://schemas.microsoft.com/office/drawing/2014/main" id="{714D5167-0AE3-967C-47C6-0A758429C2E4}"/>
                  </a:ext>
                </a:extLst>
              </p:cNvPr>
              <p:cNvSpPr/>
              <p:nvPr/>
            </p:nvSpPr>
            <p:spPr>
              <a:xfrm>
                <a:off x="7054656" y="1856401"/>
                <a:ext cx="462406" cy="216213"/>
              </a:xfrm>
              <a:custGeom>
                <a:avLst/>
                <a:gdLst/>
                <a:ahLst/>
                <a:cxnLst/>
                <a:rect l="l" t="t" r="r" b="b"/>
                <a:pathLst>
                  <a:path w="5830" h="2726" extrusionOk="0">
                    <a:moveTo>
                      <a:pt x="5292" y="0"/>
                    </a:moveTo>
                    <a:cubicBezTo>
                      <a:pt x="4974" y="40"/>
                      <a:pt x="4636" y="139"/>
                      <a:pt x="4337" y="239"/>
                    </a:cubicBezTo>
                    <a:lnTo>
                      <a:pt x="2706" y="836"/>
                    </a:lnTo>
                    <a:cubicBezTo>
                      <a:pt x="2189" y="995"/>
                      <a:pt x="1652" y="1154"/>
                      <a:pt x="1135" y="1353"/>
                    </a:cubicBezTo>
                    <a:cubicBezTo>
                      <a:pt x="816" y="1472"/>
                      <a:pt x="518" y="1651"/>
                      <a:pt x="239" y="1850"/>
                    </a:cubicBezTo>
                    <a:cubicBezTo>
                      <a:pt x="1" y="2029"/>
                      <a:pt x="60" y="2288"/>
                      <a:pt x="160" y="2526"/>
                    </a:cubicBezTo>
                    <a:cubicBezTo>
                      <a:pt x="220" y="2626"/>
                      <a:pt x="399" y="2646"/>
                      <a:pt x="558" y="2725"/>
                    </a:cubicBezTo>
                    <a:cubicBezTo>
                      <a:pt x="916" y="2586"/>
                      <a:pt x="1314" y="2447"/>
                      <a:pt x="1692" y="2288"/>
                    </a:cubicBezTo>
                    <a:cubicBezTo>
                      <a:pt x="2388" y="2049"/>
                      <a:pt x="3044" y="1830"/>
                      <a:pt x="3721" y="1552"/>
                    </a:cubicBezTo>
                    <a:cubicBezTo>
                      <a:pt x="4337" y="1293"/>
                      <a:pt x="4974" y="1015"/>
                      <a:pt x="5571" y="716"/>
                    </a:cubicBezTo>
                    <a:cubicBezTo>
                      <a:pt x="5690" y="676"/>
                      <a:pt x="5829" y="358"/>
                      <a:pt x="5790" y="298"/>
                    </a:cubicBezTo>
                    <a:cubicBezTo>
                      <a:pt x="5670" y="159"/>
                      <a:pt x="5471" y="0"/>
                      <a:pt x="5292" y="0"/>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2225;p45">
                <a:extLst>
                  <a:ext uri="{FF2B5EF4-FFF2-40B4-BE49-F238E27FC236}">
                    <a16:creationId xmlns:a16="http://schemas.microsoft.com/office/drawing/2014/main" id="{75CEF254-9CEE-0D67-A66F-61F666B5CB62}"/>
                  </a:ext>
                </a:extLst>
              </p:cNvPr>
              <p:cNvSpPr/>
              <p:nvPr/>
            </p:nvSpPr>
            <p:spPr>
              <a:xfrm>
                <a:off x="7089396" y="2354092"/>
                <a:ext cx="361359" cy="171320"/>
              </a:xfrm>
              <a:custGeom>
                <a:avLst/>
                <a:gdLst/>
                <a:ahLst/>
                <a:cxnLst/>
                <a:rect l="l" t="t" r="r" b="b"/>
                <a:pathLst>
                  <a:path w="4556" h="2160" extrusionOk="0">
                    <a:moveTo>
                      <a:pt x="653" y="1"/>
                    </a:moveTo>
                    <a:cubicBezTo>
                      <a:pt x="439" y="1"/>
                      <a:pt x="207" y="133"/>
                      <a:pt x="160" y="290"/>
                    </a:cubicBezTo>
                    <a:cubicBezTo>
                      <a:pt x="0" y="668"/>
                      <a:pt x="80" y="886"/>
                      <a:pt x="458" y="1026"/>
                    </a:cubicBezTo>
                    <a:cubicBezTo>
                      <a:pt x="1174" y="1284"/>
                      <a:pt x="1910" y="1543"/>
                      <a:pt x="2666" y="1782"/>
                    </a:cubicBezTo>
                    <a:cubicBezTo>
                      <a:pt x="3084" y="1941"/>
                      <a:pt x="3502" y="2040"/>
                      <a:pt x="3939" y="2160"/>
                    </a:cubicBezTo>
                    <a:cubicBezTo>
                      <a:pt x="3959" y="2140"/>
                      <a:pt x="3959" y="2120"/>
                      <a:pt x="3939" y="2080"/>
                    </a:cubicBezTo>
                    <a:cubicBezTo>
                      <a:pt x="4005" y="2080"/>
                      <a:pt x="4054" y="2098"/>
                      <a:pt x="4103" y="2098"/>
                    </a:cubicBezTo>
                    <a:cubicBezTo>
                      <a:pt x="4127" y="2098"/>
                      <a:pt x="4151" y="2093"/>
                      <a:pt x="4178" y="2080"/>
                    </a:cubicBezTo>
                    <a:cubicBezTo>
                      <a:pt x="4297" y="2040"/>
                      <a:pt x="4496" y="1961"/>
                      <a:pt x="4536" y="1861"/>
                    </a:cubicBezTo>
                    <a:cubicBezTo>
                      <a:pt x="4556" y="1762"/>
                      <a:pt x="4456" y="1623"/>
                      <a:pt x="4377" y="1483"/>
                    </a:cubicBezTo>
                    <a:cubicBezTo>
                      <a:pt x="4337" y="1424"/>
                      <a:pt x="4238" y="1364"/>
                      <a:pt x="4158" y="1344"/>
                    </a:cubicBezTo>
                    <a:cubicBezTo>
                      <a:pt x="3661" y="1125"/>
                      <a:pt x="3143" y="886"/>
                      <a:pt x="2606" y="688"/>
                    </a:cubicBezTo>
                    <a:lnTo>
                      <a:pt x="816" y="31"/>
                    </a:lnTo>
                    <a:cubicBezTo>
                      <a:pt x="766" y="10"/>
                      <a:pt x="710" y="1"/>
                      <a:pt x="653"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1" name="Google Shape;2226;p45">
              <a:extLst>
                <a:ext uri="{FF2B5EF4-FFF2-40B4-BE49-F238E27FC236}">
                  <a16:creationId xmlns:a16="http://schemas.microsoft.com/office/drawing/2014/main" id="{4F34768C-49A6-928F-CD28-8C3BB2745AEE}"/>
                </a:ext>
              </a:extLst>
            </p:cNvPr>
            <p:cNvGrpSpPr/>
            <p:nvPr/>
          </p:nvGrpSpPr>
          <p:grpSpPr>
            <a:xfrm>
              <a:off x="665457" y="1611783"/>
              <a:ext cx="988797" cy="835950"/>
              <a:chOff x="559024" y="1870598"/>
              <a:chExt cx="735329" cy="621663"/>
            </a:xfrm>
          </p:grpSpPr>
          <p:sp>
            <p:nvSpPr>
              <p:cNvPr id="12" name="Google Shape;2227;p45">
                <a:extLst>
                  <a:ext uri="{FF2B5EF4-FFF2-40B4-BE49-F238E27FC236}">
                    <a16:creationId xmlns:a16="http://schemas.microsoft.com/office/drawing/2014/main" id="{72BB640E-C636-483E-774E-A49765E4880C}"/>
                  </a:ext>
                </a:extLst>
              </p:cNvPr>
              <p:cNvSpPr/>
              <p:nvPr/>
            </p:nvSpPr>
            <p:spPr>
              <a:xfrm>
                <a:off x="559024" y="2099338"/>
                <a:ext cx="735329" cy="104220"/>
              </a:xfrm>
              <a:custGeom>
                <a:avLst/>
                <a:gdLst/>
                <a:ahLst/>
                <a:cxnLst/>
                <a:rect l="l" t="t" r="r" b="b"/>
                <a:pathLst>
                  <a:path w="9271" h="1314" extrusionOk="0">
                    <a:moveTo>
                      <a:pt x="776" y="1"/>
                    </a:moveTo>
                    <a:cubicBezTo>
                      <a:pt x="418" y="1"/>
                      <a:pt x="140" y="120"/>
                      <a:pt x="40" y="418"/>
                    </a:cubicBezTo>
                    <a:cubicBezTo>
                      <a:pt x="1" y="558"/>
                      <a:pt x="1" y="717"/>
                      <a:pt x="80" y="796"/>
                    </a:cubicBezTo>
                    <a:cubicBezTo>
                      <a:pt x="238" y="970"/>
                      <a:pt x="433" y="1131"/>
                      <a:pt x="685" y="1131"/>
                    </a:cubicBezTo>
                    <a:cubicBezTo>
                      <a:pt x="751" y="1131"/>
                      <a:pt x="821" y="1119"/>
                      <a:pt x="896" y="1095"/>
                    </a:cubicBezTo>
                    <a:cubicBezTo>
                      <a:pt x="946" y="1075"/>
                      <a:pt x="1005" y="1070"/>
                      <a:pt x="1067" y="1070"/>
                    </a:cubicBezTo>
                    <a:cubicBezTo>
                      <a:pt x="1130" y="1070"/>
                      <a:pt x="1194" y="1075"/>
                      <a:pt x="1254" y="1075"/>
                    </a:cubicBezTo>
                    <a:cubicBezTo>
                      <a:pt x="2030" y="1095"/>
                      <a:pt x="2766" y="1154"/>
                      <a:pt x="3542" y="1174"/>
                    </a:cubicBezTo>
                    <a:cubicBezTo>
                      <a:pt x="3780" y="1184"/>
                      <a:pt x="4009" y="1184"/>
                      <a:pt x="4238" y="1184"/>
                    </a:cubicBezTo>
                    <a:cubicBezTo>
                      <a:pt x="4467" y="1184"/>
                      <a:pt x="4695" y="1184"/>
                      <a:pt x="4934" y="1194"/>
                    </a:cubicBezTo>
                    <a:cubicBezTo>
                      <a:pt x="5829" y="1254"/>
                      <a:pt x="6724" y="1274"/>
                      <a:pt x="7600" y="1313"/>
                    </a:cubicBezTo>
                    <a:cubicBezTo>
                      <a:pt x="7958" y="1294"/>
                      <a:pt x="8316" y="1274"/>
                      <a:pt x="8694" y="1214"/>
                    </a:cubicBezTo>
                    <a:cubicBezTo>
                      <a:pt x="8932" y="1174"/>
                      <a:pt x="9231" y="1095"/>
                      <a:pt x="9251" y="796"/>
                    </a:cubicBezTo>
                    <a:cubicBezTo>
                      <a:pt x="9271" y="498"/>
                      <a:pt x="9012" y="398"/>
                      <a:pt x="8773" y="319"/>
                    </a:cubicBezTo>
                    <a:cubicBezTo>
                      <a:pt x="8734" y="299"/>
                      <a:pt x="8714" y="299"/>
                      <a:pt x="8674" y="299"/>
                    </a:cubicBezTo>
                    <a:cubicBezTo>
                      <a:pt x="8316" y="259"/>
                      <a:pt x="7938" y="199"/>
                      <a:pt x="7560" y="180"/>
                    </a:cubicBezTo>
                    <a:cubicBezTo>
                      <a:pt x="7063" y="160"/>
                      <a:pt x="6545" y="160"/>
                      <a:pt x="6048" y="160"/>
                    </a:cubicBezTo>
                    <a:cubicBezTo>
                      <a:pt x="5511" y="160"/>
                      <a:pt x="4954" y="160"/>
                      <a:pt x="4397" y="120"/>
                    </a:cubicBezTo>
                    <a:cubicBezTo>
                      <a:pt x="3740" y="100"/>
                      <a:pt x="3084" y="60"/>
                      <a:pt x="2408" y="20"/>
                    </a:cubicBezTo>
                    <a:cubicBezTo>
                      <a:pt x="2139" y="11"/>
                      <a:pt x="1871" y="11"/>
                      <a:pt x="1600" y="11"/>
                    </a:cubicBezTo>
                    <a:cubicBezTo>
                      <a:pt x="1328" y="11"/>
                      <a:pt x="1055" y="11"/>
                      <a:pt x="776"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3" name="Google Shape;2228;p45">
                <a:extLst>
                  <a:ext uri="{FF2B5EF4-FFF2-40B4-BE49-F238E27FC236}">
                    <a16:creationId xmlns:a16="http://schemas.microsoft.com/office/drawing/2014/main" id="{93F05311-FF3A-8E56-CA1B-7ACE2ABA7638}"/>
                  </a:ext>
                </a:extLst>
              </p:cNvPr>
              <p:cNvSpPr/>
              <p:nvPr/>
            </p:nvSpPr>
            <p:spPr>
              <a:xfrm>
                <a:off x="888810" y="2280252"/>
                <a:ext cx="293545" cy="212009"/>
              </a:xfrm>
              <a:custGeom>
                <a:avLst/>
                <a:gdLst/>
                <a:ahLst/>
                <a:cxnLst/>
                <a:rect l="l" t="t" r="r" b="b"/>
                <a:pathLst>
                  <a:path w="3701" h="2673" extrusionOk="0">
                    <a:moveTo>
                      <a:pt x="3122" y="1"/>
                    </a:moveTo>
                    <a:cubicBezTo>
                      <a:pt x="2920" y="1"/>
                      <a:pt x="2703" y="33"/>
                      <a:pt x="2546" y="127"/>
                    </a:cubicBezTo>
                    <a:cubicBezTo>
                      <a:pt x="1771" y="604"/>
                      <a:pt x="1015" y="1101"/>
                      <a:pt x="299" y="1658"/>
                    </a:cubicBezTo>
                    <a:cubicBezTo>
                      <a:pt x="120" y="1778"/>
                      <a:pt x="20" y="2096"/>
                      <a:pt x="0" y="2315"/>
                    </a:cubicBezTo>
                    <a:cubicBezTo>
                      <a:pt x="0" y="2414"/>
                      <a:pt x="259" y="2554"/>
                      <a:pt x="398" y="2673"/>
                    </a:cubicBezTo>
                    <a:cubicBezTo>
                      <a:pt x="418" y="2673"/>
                      <a:pt x="458" y="2653"/>
                      <a:pt x="478" y="2613"/>
                    </a:cubicBezTo>
                    <a:cubicBezTo>
                      <a:pt x="597" y="2593"/>
                      <a:pt x="716" y="2573"/>
                      <a:pt x="816" y="2514"/>
                    </a:cubicBezTo>
                    <a:cubicBezTo>
                      <a:pt x="1094" y="2394"/>
                      <a:pt x="1373" y="2275"/>
                      <a:pt x="1612" y="2116"/>
                    </a:cubicBezTo>
                    <a:cubicBezTo>
                      <a:pt x="2248" y="1718"/>
                      <a:pt x="2865" y="1320"/>
                      <a:pt x="3462" y="902"/>
                    </a:cubicBezTo>
                    <a:cubicBezTo>
                      <a:pt x="3601" y="803"/>
                      <a:pt x="3700" y="564"/>
                      <a:pt x="3680" y="385"/>
                    </a:cubicBezTo>
                    <a:cubicBezTo>
                      <a:pt x="3660" y="226"/>
                      <a:pt x="3442" y="27"/>
                      <a:pt x="3282" y="7"/>
                    </a:cubicBezTo>
                    <a:cubicBezTo>
                      <a:pt x="3231" y="3"/>
                      <a:pt x="3177" y="1"/>
                      <a:pt x="3122"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2229;p45">
                <a:extLst>
                  <a:ext uri="{FF2B5EF4-FFF2-40B4-BE49-F238E27FC236}">
                    <a16:creationId xmlns:a16="http://schemas.microsoft.com/office/drawing/2014/main" id="{AF8EFA3B-15B3-DB00-0B4B-21B97D58FC5A}"/>
                  </a:ext>
                </a:extLst>
              </p:cNvPr>
              <p:cNvSpPr/>
              <p:nvPr/>
            </p:nvSpPr>
            <p:spPr>
              <a:xfrm>
                <a:off x="896662" y="1870598"/>
                <a:ext cx="315674" cy="158471"/>
              </a:xfrm>
              <a:custGeom>
                <a:avLst/>
                <a:gdLst/>
                <a:ahLst/>
                <a:cxnLst/>
                <a:rect l="l" t="t" r="r" b="b"/>
                <a:pathLst>
                  <a:path w="3980" h="1998" extrusionOk="0">
                    <a:moveTo>
                      <a:pt x="697" y="0"/>
                    </a:moveTo>
                    <a:cubicBezTo>
                      <a:pt x="578" y="20"/>
                      <a:pt x="379" y="0"/>
                      <a:pt x="299" y="60"/>
                    </a:cubicBezTo>
                    <a:cubicBezTo>
                      <a:pt x="180" y="199"/>
                      <a:pt x="1" y="418"/>
                      <a:pt x="21" y="557"/>
                    </a:cubicBezTo>
                    <a:cubicBezTo>
                      <a:pt x="120" y="875"/>
                      <a:pt x="379" y="1054"/>
                      <a:pt x="717" y="1154"/>
                    </a:cubicBezTo>
                    <a:cubicBezTo>
                      <a:pt x="1194" y="1273"/>
                      <a:pt x="1652" y="1413"/>
                      <a:pt x="2089" y="1572"/>
                    </a:cubicBezTo>
                    <a:cubicBezTo>
                      <a:pt x="2567" y="1711"/>
                      <a:pt x="3024" y="1870"/>
                      <a:pt x="3502" y="1989"/>
                    </a:cubicBezTo>
                    <a:cubicBezTo>
                      <a:pt x="3528" y="1995"/>
                      <a:pt x="3554" y="1997"/>
                      <a:pt x="3579" y="1997"/>
                    </a:cubicBezTo>
                    <a:cubicBezTo>
                      <a:pt x="3746" y="1997"/>
                      <a:pt x="3888" y="1889"/>
                      <a:pt x="3939" y="1751"/>
                    </a:cubicBezTo>
                    <a:cubicBezTo>
                      <a:pt x="3979" y="1611"/>
                      <a:pt x="3900" y="1393"/>
                      <a:pt x="3800" y="1313"/>
                    </a:cubicBezTo>
                    <a:cubicBezTo>
                      <a:pt x="3542" y="1094"/>
                      <a:pt x="3243" y="895"/>
                      <a:pt x="2905" y="756"/>
                    </a:cubicBezTo>
                    <a:cubicBezTo>
                      <a:pt x="2388" y="517"/>
                      <a:pt x="1851" y="318"/>
                      <a:pt x="1294" y="119"/>
                    </a:cubicBezTo>
                    <a:cubicBezTo>
                      <a:pt x="1095" y="80"/>
                      <a:pt x="896" y="40"/>
                      <a:pt x="697" y="0"/>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35" name="Group 34">
            <a:extLst>
              <a:ext uri="{FF2B5EF4-FFF2-40B4-BE49-F238E27FC236}">
                <a16:creationId xmlns:a16="http://schemas.microsoft.com/office/drawing/2014/main" id="{8CDC9B9E-2BAF-DDA0-4518-803914C564D3}"/>
              </a:ext>
            </a:extLst>
          </p:cNvPr>
          <p:cNvGrpSpPr/>
          <p:nvPr/>
        </p:nvGrpSpPr>
        <p:grpSpPr>
          <a:xfrm>
            <a:off x="-385966" y="340490"/>
            <a:ext cx="10994505" cy="4720032"/>
            <a:chOff x="-310741" y="127322"/>
            <a:chExt cx="10994505" cy="4720032"/>
          </a:xfrm>
        </p:grpSpPr>
        <p:pic>
          <p:nvPicPr>
            <p:cNvPr id="33" name="Picture 32">
              <a:extLst>
                <a:ext uri="{FF2B5EF4-FFF2-40B4-BE49-F238E27FC236}">
                  <a16:creationId xmlns:a16="http://schemas.microsoft.com/office/drawing/2014/main" id="{C65B64DA-2DC3-115F-59B8-C0684ACC463E}"/>
                </a:ext>
              </a:extLst>
            </p:cNvPr>
            <p:cNvPicPr>
              <a:picLocks noChangeAspect="1"/>
            </p:cNvPicPr>
            <p:nvPr/>
          </p:nvPicPr>
          <p:blipFill>
            <a:blip r:embed="rId5">
              <a:clrChange>
                <a:clrFrom>
                  <a:srgbClr val="FFFFFF"/>
                </a:clrFrom>
                <a:clrTo>
                  <a:srgbClr val="FFFFFF">
                    <a:alpha val="0"/>
                  </a:srgbClr>
                </a:clrTo>
              </a:clrChange>
            </a:blip>
            <a:srcRect r="1692" b="20296"/>
            <a:stretch/>
          </p:blipFill>
          <p:spPr>
            <a:xfrm>
              <a:off x="-310741" y="127322"/>
              <a:ext cx="9616788" cy="4509107"/>
            </a:xfrm>
            <a:prstGeom prst="rect">
              <a:avLst/>
            </a:prstGeom>
          </p:spPr>
        </p:pic>
        <p:pic>
          <p:nvPicPr>
            <p:cNvPr id="34" name="Picture 33">
              <a:extLst>
                <a:ext uri="{FF2B5EF4-FFF2-40B4-BE49-F238E27FC236}">
                  <a16:creationId xmlns:a16="http://schemas.microsoft.com/office/drawing/2014/main" id="{236111D3-C0BB-F266-6D59-93C09264141B}"/>
                </a:ext>
              </a:extLst>
            </p:cNvPr>
            <p:cNvPicPr>
              <a:picLocks noChangeAspect="1"/>
            </p:cNvPicPr>
            <p:nvPr/>
          </p:nvPicPr>
          <p:blipFill>
            <a:blip r:embed="rId5">
              <a:clrChange>
                <a:clrFrom>
                  <a:srgbClr val="FFFFFF"/>
                </a:clrFrom>
                <a:clrTo>
                  <a:srgbClr val="FFFFFF">
                    <a:alpha val="0"/>
                  </a:srgbClr>
                </a:clrTo>
              </a:clrChange>
            </a:blip>
            <a:srcRect l="40176" t="88470" r="358" b="-2942"/>
            <a:stretch/>
          </p:blipFill>
          <p:spPr>
            <a:xfrm>
              <a:off x="4866685" y="4028641"/>
              <a:ext cx="5817079" cy="818713"/>
            </a:xfrm>
            <a:prstGeom prst="rect">
              <a:avLst/>
            </a:prstGeom>
          </p:spPr>
        </p:pic>
      </p:grpSp>
      <p:sp>
        <p:nvSpPr>
          <p:cNvPr id="20" name="Google Shape;1888;p33">
            <a:extLst>
              <a:ext uri="{FF2B5EF4-FFF2-40B4-BE49-F238E27FC236}">
                <a16:creationId xmlns:a16="http://schemas.microsoft.com/office/drawing/2014/main" id="{91AC8897-A561-7585-E081-4174F1D8EB38}"/>
              </a:ext>
            </a:extLst>
          </p:cNvPr>
          <p:cNvSpPr/>
          <p:nvPr/>
        </p:nvSpPr>
        <p:spPr>
          <a:xfrm>
            <a:off x="1836743" y="5642095"/>
            <a:ext cx="4109516" cy="991720"/>
          </a:xfrm>
          <a:prstGeom prst="roundRect">
            <a:avLst>
              <a:gd name="adj" fmla="val 50000"/>
            </a:avLst>
          </a:prstGeom>
          <a:solidFill>
            <a:srgbClr val="FDCE8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228600"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p:txBody>
      </p:sp>
    </p:spTree>
    <p:extLst>
      <p:ext uri="{BB962C8B-B14F-4D97-AF65-F5344CB8AC3E}">
        <p14:creationId xmlns:p14="http://schemas.microsoft.com/office/powerpoint/2010/main" val="1522459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93">
          <a:extLst>
            <a:ext uri="{FF2B5EF4-FFF2-40B4-BE49-F238E27FC236}">
              <a16:creationId xmlns:a16="http://schemas.microsoft.com/office/drawing/2014/main" id="{AE68F7BB-2E1E-E8D9-5B39-D4E40320F530}"/>
            </a:ext>
          </a:extLst>
        </p:cNvPr>
        <p:cNvGrpSpPr/>
        <p:nvPr/>
      </p:nvGrpSpPr>
      <p:grpSpPr>
        <a:xfrm>
          <a:off x="0" y="0"/>
          <a:ext cx="0" cy="0"/>
          <a:chOff x="0" y="0"/>
          <a:chExt cx="0" cy="0"/>
        </a:xfrm>
      </p:grpSpPr>
      <p:grpSp>
        <p:nvGrpSpPr>
          <p:cNvPr id="2494" name="Google Shape;2494;p49">
            <a:extLst>
              <a:ext uri="{FF2B5EF4-FFF2-40B4-BE49-F238E27FC236}">
                <a16:creationId xmlns:a16="http://schemas.microsoft.com/office/drawing/2014/main" id="{7AF1E3E4-FFF4-2F25-04FC-EEB779387F30}"/>
              </a:ext>
            </a:extLst>
          </p:cNvPr>
          <p:cNvGrpSpPr/>
          <p:nvPr/>
        </p:nvGrpSpPr>
        <p:grpSpPr>
          <a:xfrm rot="84013" flipH="1">
            <a:off x="4276025" y="119552"/>
            <a:ext cx="3648715" cy="1403672"/>
            <a:chOff x="4263450" y="634575"/>
            <a:chExt cx="1007075" cy="387425"/>
          </a:xfrm>
        </p:grpSpPr>
        <p:sp>
          <p:nvSpPr>
            <p:cNvPr id="2495" name="Google Shape;2495;p49">
              <a:extLst>
                <a:ext uri="{FF2B5EF4-FFF2-40B4-BE49-F238E27FC236}">
                  <a16:creationId xmlns:a16="http://schemas.microsoft.com/office/drawing/2014/main" id="{0806169F-6CFB-80B0-5AC2-5527A3BE3E2C}"/>
                </a:ext>
              </a:extLst>
            </p:cNvPr>
            <p:cNvSpPr/>
            <p:nvPr/>
          </p:nvSpPr>
          <p:spPr>
            <a:xfrm>
              <a:off x="4263450" y="634575"/>
              <a:ext cx="1007075" cy="387425"/>
            </a:xfrm>
            <a:custGeom>
              <a:avLst/>
              <a:gdLst/>
              <a:ahLst/>
              <a:cxnLst/>
              <a:rect l="l" t="t" r="r" b="b"/>
              <a:pathLst>
                <a:path w="40283" h="15497" extrusionOk="0">
                  <a:moveTo>
                    <a:pt x="1950" y="0"/>
                  </a:moveTo>
                  <a:cubicBezTo>
                    <a:pt x="1214" y="0"/>
                    <a:pt x="617" y="458"/>
                    <a:pt x="458" y="1134"/>
                  </a:cubicBezTo>
                  <a:cubicBezTo>
                    <a:pt x="219" y="1492"/>
                    <a:pt x="0" y="2188"/>
                    <a:pt x="517" y="3044"/>
                  </a:cubicBezTo>
                  <a:cubicBezTo>
                    <a:pt x="796" y="3461"/>
                    <a:pt x="1055" y="3879"/>
                    <a:pt x="1313" y="4317"/>
                  </a:cubicBezTo>
                  <a:lnTo>
                    <a:pt x="1691" y="4914"/>
                  </a:lnTo>
                  <a:cubicBezTo>
                    <a:pt x="1910" y="5252"/>
                    <a:pt x="2109" y="5610"/>
                    <a:pt x="2348" y="5948"/>
                  </a:cubicBezTo>
                  <a:cubicBezTo>
                    <a:pt x="2447" y="6107"/>
                    <a:pt x="2507" y="6207"/>
                    <a:pt x="2606" y="6326"/>
                  </a:cubicBezTo>
                  <a:cubicBezTo>
                    <a:pt x="2686" y="6406"/>
                    <a:pt x="2745" y="6465"/>
                    <a:pt x="2765" y="6545"/>
                  </a:cubicBezTo>
                  <a:cubicBezTo>
                    <a:pt x="2865" y="6724"/>
                    <a:pt x="2964" y="6863"/>
                    <a:pt x="3044" y="7042"/>
                  </a:cubicBezTo>
                  <a:cubicBezTo>
                    <a:pt x="3163" y="7261"/>
                    <a:pt x="3263" y="7500"/>
                    <a:pt x="3402" y="7719"/>
                  </a:cubicBezTo>
                  <a:cubicBezTo>
                    <a:pt x="3442" y="7738"/>
                    <a:pt x="3442" y="7758"/>
                    <a:pt x="3442" y="7758"/>
                  </a:cubicBezTo>
                  <a:lnTo>
                    <a:pt x="3402" y="7798"/>
                  </a:lnTo>
                  <a:cubicBezTo>
                    <a:pt x="3263" y="7957"/>
                    <a:pt x="3103" y="8156"/>
                    <a:pt x="2984" y="8335"/>
                  </a:cubicBezTo>
                  <a:cubicBezTo>
                    <a:pt x="2905" y="8415"/>
                    <a:pt x="2865" y="8514"/>
                    <a:pt x="2785" y="8594"/>
                  </a:cubicBezTo>
                  <a:cubicBezTo>
                    <a:pt x="2646" y="8753"/>
                    <a:pt x="2507" y="8932"/>
                    <a:pt x="2367" y="9111"/>
                  </a:cubicBezTo>
                  <a:cubicBezTo>
                    <a:pt x="2069" y="9469"/>
                    <a:pt x="1751" y="9847"/>
                    <a:pt x="1452" y="10245"/>
                  </a:cubicBezTo>
                  <a:cubicBezTo>
                    <a:pt x="1074" y="10742"/>
                    <a:pt x="756" y="11259"/>
                    <a:pt x="398" y="11757"/>
                  </a:cubicBezTo>
                  <a:lnTo>
                    <a:pt x="318" y="11896"/>
                  </a:lnTo>
                  <a:cubicBezTo>
                    <a:pt x="159" y="12135"/>
                    <a:pt x="80" y="12493"/>
                    <a:pt x="120" y="12851"/>
                  </a:cubicBezTo>
                  <a:cubicBezTo>
                    <a:pt x="159" y="13129"/>
                    <a:pt x="199" y="13408"/>
                    <a:pt x="259" y="13647"/>
                  </a:cubicBezTo>
                  <a:cubicBezTo>
                    <a:pt x="418" y="14601"/>
                    <a:pt x="955" y="15019"/>
                    <a:pt x="1890" y="15039"/>
                  </a:cubicBezTo>
                  <a:lnTo>
                    <a:pt x="3402" y="15039"/>
                  </a:lnTo>
                  <a:cubicBezTo>
                    <a:pt x="3700" y="15039"/>
                    <a:pt x="3999" y="15079"/>
                    <a:pt x="4277" y="15099"/>
                  </a:cubicBezTo>
                  <a:cubicBezTo>
                    <a:pt x="4655" y="15119"/>
                    <a:pt x="5053" y="15138"/>
                    <a:pt x="5451" y="15138"/>
                  </a:cubicBezTo>
                  <a:cubicBezTo>
                    <a:pt x="7062" y="15178"/>
                    <a:pt x="8673" y="15198"/>
                    <a:pt x="10026" y="15198"/>
                  </a:cubicBezTo>
                  <a:lnTo>
                    <a:pt x="14502" y="15198"/>
                  </a:lnTo>
                  <a:cubicBezTo>
                    <a:pt x="15298" y="15198"/>
                    <a:pt x="16073" y="15218"/>
                    <a:pt x="16869" y="15238"/>
                  </a:cubicBezTo>
                  <a:cubicBezTo>
                    <a:pt x="17287" y="15238"/>
                    <a:pt x="17705" y="15278"/>
                    <a:pt x="18122" y="15278"/>
                  </a:cubicBezTo>
                  <a:cubicBezTo>
                    <a:pt x="19177" y="15298"/>
                    <a:pt x="20191" y="15298"/>
                    <a:pt x="21246" y="15318"/>
                  </a:cubicBezTo>
                  <a:lnTo>
                    <a:pt x="23295" y="15337"/>
                  </a:lnTo>
                  <a:cubicBezTo>
                    <a:pt x="24190" y="15337"/>
                    <a:pt x="25065" y="15377"/>
                    <a:pt x="25960" y="15377"/>
                  </a:cubicBezTo>
                  <a:cubicBezTo>
                    <a:pt x="26477" y="15377"/>
                    <a:pt x="27014" y="15397"/>
                    <a:pt x="27532" y="15397"/>
                  </a:cubicBezTo>
                  <a:cubicBezTo>
                    <a:pt x="27949" y="15397"/>
                    <a:pt x="28407" y="15417"/>
                    <a:pt x="28825" y="15417"/>
                  </a:cubicBezTo>
                  <a:lnTo>
                    <a:pt x="30038" y="15437"/>
                  </a:lnTo>
                  <a:cubicBezTo>
                    <a:pt x="31192" y="15477"/>
                    <a:pt x="32385" y="15497"/>
                    <a:pt x="33579" y="15497"/>
                  </a:cubicBezTo>
                  <a:lnTo>
                    <a:pt x="38473" y="15497"/>
                  </a:lnTo>
                  <a:cubicBezTo>
                    <a:pt x="38950" y="15497"/>
                    <a:pt x="39368" y="15318"/>
                    <a:pt x="39686" y="14979"/>
                  </a:cubicBezTo>
                  <a:cubicBezTo>
                    <a:pt x="40004" y="14621"/>
                    <a:pt x="40164" y="14144"/>
                    <a:pt x="40104" y="13627"/>
                  </a:cubicBezTo>
                  <a:cubicBezTo>
                    <a:pt x="40064" y="12930"/>
                    <a:pt x="39686" y="12453"/>
                    <a:pt x="39408" y="12115"/>
                  </a:cubicBezTo>
                  <a:lnTo>
                    <a:pt x="38751" y="11299"/>
                  </a:lnTo>
                  <a:cubicBezTo>
                    <a:pt x="38294" y="10742"/>
                    <a:pt x="37856" y="10205"/>
                    <a:pt x="37418" y="9628"/>
                  </a:cubicBezTo>
                  <a:cubicBezTo>
                    <a:pt x="37160" y="9250"/>
                    <a:pt x="36901" y="8852"/>
                    <a:pt x="36662" y="8415"/>
                  </a:cubicBezTo>
                  <a:cubicBezTo>
                    <a:pt x="36762" y="8315"/>
                    <a:pt x="36861" y="8216"/>
                    <a:pt x="36961" y="8077"/>
                  </a:cubicBezTo>
                  <a:cubicBezTo>
                    <a:pt x="37359" y="7758"/>
                    <a:pt x="37796" y="7261"/>
                    <a:pt x="38174" y="6744"/>
                  </a:cubicBezTo>
                  <a:cubicBezTo>
                    <a:pt x="38294" y="6565"/>
                    <a:pt x="38413" y="6425"/>
                    <a:pt x="38552" y="6246"/>
                  </a:cubicBezTo>
                  <a:cubicBezTo>
                    <a:pt x="38970" y="5729"/>
                    <a:pt x="39447" y="5113"/>
                    <a:pt x="39706" y="4277"/>
                  </a:cubicBezTo>
                  <a:cubicBezTo>
                    <a:pt x="39766" y="4138"/>
                    <a:pt x="39805" y="3999"/>
                    <a:pt x="39865" y="3859"/>
                  </a:cubicBezTo>
                  <a:cubicBezTo>
                    <a:pt x="40004" y="3442"/>
                    <a:pt x="40183" y="2984"/>
                    <a:pt x="40243" y="2447"/>
                  </a:cubicBezTo>
                  <a:cubicBezTo>
                    <a:pt x="40283" y="1870"/>
                    <a:pt x="40104" y="1353"/>
                    <a:pt x="39786" y="975"/>
                  </a:cubicBezTo>
                  <a:cubicBezTo>
                    <a:pt x="39467" y="617"/>
                    <a:pt x="39010" y="458"/>
                    <a:pt x="38512" y="458"/>
                  </a:cubicBezTo>
                  <a:lnTo>
                    <a:pt x="38393" y="458"/>
                  </a:lnTo>
                  <a:cubicBezTo>
                    <a:pt x="38075" y="478"/>
                    <a:pt x="37697" y="478"/>
                    <a:pt x="37279" y="478"/>
                  </a:cubicBezTo>
                  <a:lnTo>
                    <a:pt x="35767" y="478"/>
                  </a:lnTo>
                  <a:cubicBezTo>
                    <a:pt x="35489" y="478"/>
                    <a:pt x="35210" y="458"/>
                    <a:pt x="34932" y="458"/>
                  </a:cubicBezTo>
                  <a:cubicBezTo>
                    <a:pt x="34613" y="458"/>
                    <a:pt x="34275" y="418"/>
                    <a:pt x="33937" y="418"/>
                  </a:cubicBezTo>
                  <a:lnTo>
                    <a:pt x="30834" y="418"/>
                  </a:lnTo>
                  <a:cubicBezTo>
                    <a:pt x="30138" y="418"/>
                    <a:pt x="29421" y="398"/>
                    <a:pt x="28725" y="378"/>
                  </a:cubicBezTo>
                  <a:cubicBezTo>
                    <a:pt x="28148" y="358"/>
                    <a:pt x="27552" y="358"/>
                    <a:pt x="26975" y="318"/>
                  </a:cubicBezTo>
                  <a:lnTo>
                    <a:pt x="24269" y="318"/>
                  </a:lnTo>
                  <a:cubicBezTo>
                    <a:pt x="23891" y="318"/>
                    <a:pt x="23553" y="299"/>
                    <a:pt x="23175" y="299"/>
                  </a:cubicBezTo>
                  <a:cubicBezTo>
                    <a:pt x="22877" y="299"/>
                    <a:pt x="22598" y="279"/>
                    <a:pt x="22300" y="279"/>
                  </a:cubicBezTo>
                  <a:cubicBezTo>
                    <a:pt x="21842" y="279"/>
                    <a:pt x="21365" y="259"/>
                    <a:pt x="20907" y="259"/>
                  </a:cubicBezTo>
                  <a:cubicBezTo>
                    <a:pt x="20510" y="259"/>
                    <a:pt x="20112" y="259"/>
                    <a:pt x="19694" y="239"/>
                  </a:cubicBezTo>
                  <a:cubicBezTo>
                    <a:pt x="19376" y="239"/>
                    <a:pt x="19057" y="199"/>
                    <a:pt x="18719" y="199"/>
                  </a:cubicBezTo>
                  <a:cubicBezTo>
                    <a:pt x="18301" y="199"/>
                    <a:pt x="17904" y="179"/>
                    <a:pt x="17486" y="179"/>
                  </a:cubicBezTo>
                  <a:lnTo>
                    <a:pt x="15676" y="179"/>
                  </a:lnTo>
                  <a:cubicBezTo>
                    <a:pt x="15576" y="179"/>
                    <a:pt x="15477" y="179"/>
                    <a:pt x="15337" y="159"/>
                  </a:cubicBezTo>
                  <a:cubicBezTo>
                    <a:pt x="15198" y="159"/>
                    <a:pt x="15039" y="139"/>
                    <a:pt x="14900" y="139"/>
                  </a:cubicBezTo>
                  <a:lnTo>
                    <a:pt x="14880" y="139"/>
                  </a:lnTo>
                  <a:cubicBezTo>
                    <a:pt x="14601" y="139"/>
                    <a:pt x="14343" y="139"/>
                    <a:pt x="14084" y="159"/>
                  </a:cubicBezTo>
                  <a:cubicBezTo>
                    <a:pt x="13786" y="159"/>
                    <a:pt x="13448" y="179"/>
                    <a:pt x="13149" y="179"/>
                  </a:cubicBezTo>
                  <a:lnTo>
                    <a:pt x="12911" y="179"/>
                  </a:lnTo>
                  <a:cubicBezTo>
                    <a:pt x="12334" y="179"/>
                    <a:pt x="11757" y="159"/>
                    <a:pt x="11160" y="139"/>
                  </a:cubicBezTo>
                  <a:cubicBezTo>
                    <a:pt x="10623" y="100"/>
                    <a:pt x="10066" y="100"/>
                    <a:pt x="9529" y="80"/>
                  </a:cubicBezTo>
                  <a:cubicBezTo>
                    <a:pt x="8852" y="80"/>
                    <a:pt x="8176" y="60"/>
                    <a:pt x="7520" y="60"/>
                  </a:cubicBezTo>
                  <a:lnTo>
                    <a:pt x="6187" y="60"/>
                  </a:lnTo>
                  <a:cubicBezTo>
                    <a:pt x="5829" y="60"/>
                    <a:pt x="5451" y="60"/>
                    <a:pt x="5073" y="40"/>
                  </a:cubicBezTo>
                  <a:cubicBezTo>
                    <a:pt x="4735" y="40"/>
                    <a:pt x="4357" y="0"/>
                    <a:pt x="3999" y="0"/>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6" name="Google Shape;2496;p49">
              <a:extLst>
                <a:ext uri="{FF2B5EF4-FFF2-40B4-BE49-F238E27FC236}">
                  <a16:creationId xmlns:a16="http://schemas.microsoft.com/office/drawing/2014/main" id="{D3849DD3-777E-8BBC-8D4C-CCB2FFA9E97D}"/>
                </a:ext>
              </a:extLst>
            </p:cNvPr>
            <p:cNvSpPr/>
            <p:nvPr/>
          </p:nvSpPr>
          <p:spPr>
            <a:xfrm>
              <a:off x="4292275" y="661425"/>
              <a:ext cx="953375" cy="337975"/>
            </a:xfrm>
            <a:custGeom>
              <a:avLst/>
              <a:gdLst/>
              <a:ahLst/>
              <a:cxnLst/>
              <a:rect l="l" t="t" r="r" b="b"/>
              <a:pathLst>
                <a:path w="38135" h="13519" extrusionOk="0">
                  <a:moveTo>
                    <a:pt x="817" y="0"/>
                  </a:moveTo>
                  <a:cubicBezTo>
                    <a:pt x="538" y="0"/>
                    <a:pt x="339" y="140"/>
                    <a:pt x="260" y="418"/>
                  </a:cubicBezTo>
                  <a:cubicBezTo>
                    <a:pt x="260" y="478"/>
                    <a:pt x="260" y="518"/>
                    <a:pt x="240" y="537"/>
                  </a:cubicBezTo>
                  <a:cubicBezTo>
                    <a:pt x="1" y="876"/>
                    <a:pt x="41" y="1194"/>
                    <a:pt x="240" y="1512"/>
                  </a:cubicBezTo>
                  <a:cubicBezTo>
                    <a:pt x="518" y="1930"/>
                    <a:pt x="797" y="2387"/>
                    <a:pt x="1035" y="2805"/>
                  </a:cubicBezTo>
                  <a:cubicBezTo>
                    <a:pt x="1354" y="3322"/>
                    <a:pt x="1692" y="3879"/>
                    <a:pt x="2030" y="4397"/>
                  </a:cubicBezTo>
                  <a:cubicBezTo>
                    <a:pt x="2149" y="4596"/>
                    <a:pt x="2348" y="4794"/>
                    <a:pt x="2488" y="4993"/>
                  </a:cubicBezTo>
                  <a:cubicBezTo>
                    <a:pt x="2706" y="5371"/>
                    <a:pt x="2885" y="5769"/>
                    <a:pt x="3124" y="6147"/>
                  </a:cubicBezTo>
                  <a:cubicBezTo>
                    <a:pt x="3423" y="6625"/>
                    <a:pt x="3403" y="6983"/>
                    <a:pt x="3025" y="7400"/>
                  </a:cubicBezTo>
                  <a:cubicBezTo>
                    <a:pt x="2806" y="7659"/>
                    <a:pt x="2627" y="7898"/>
                    <a:pt x="2428" y="8156"/>
                  </a:cubicBezTo>
                  <a:cubicBezTo>
                    <a:pt x="1990" y="8693"/>
                    <a:pt x="1533" y="9250"/>
                    <a:pt x="1115" y="9788"/>
                  </a:cubicBezTo>
                  <a:cubicBezTo>
                    <a:pt x="737" y="10325"/>
                    <a:pt x="399" y="10862"/>
                    <a:pt x="41" y="11379"/>
                  </a:cubicBezTo>
                  <a:cubicBezTo>
                    <a:pt x="1" y="11459"/>
                    <a:pt x="1" y="11618"/>
                    <a:pt x="1" y="11717"/>
                  </a:cubicBezTo>
                  <a:cubicBezTo>
                    <a:pt x="21" y="11956"/>
                    <a:pt x="61" y="12195"/>
                    <a:pt x="100" y="12433"/>
                  </a:cubicBezTo>
                  <a:cubicBezTo>
                    <a:pt x="160" y="12911"/>
                    <a:pt x="299" y="13010"/>
                    <a:pt x="797" y="13010"/>
                  </a:cubicBezTo>
                  <a:cubicBezTo>
                    <a:pt x="1314" y="13010"/>
                    <a:pt x="1811" y="13010"/>
                    <a:pt x="2328" y="13030"/>
                  </a:cubicBezTo>
                  <a:cubicBezTo>
                    <a:pt x="3005" y="13050"/>
                    <a:pt x="3681" y="13110"/>
                    <a:pt x="4338" y="13130"/>
                  </a:cubicBezTo>
                  <a:cubicBezTo>
                    <a:pt x="5869" y="13149"/>
                    <a:pt x="7381" y="13189"/>
                    <a:pt x="8913" y="13189"/>
                  </a:cubicBezTo>
                  <a:cubicBezTo>
                    <a:pt x="10405" y="13189"/>
                    <a:pt x="11897" y="13189"/>
                    <a:pt x="13389" y="13209"/>
                  </a:cubicBezTo>
                  <a:cubicBezTo>
                    <a:pt x="14622" y="13209"/>
                    <a:pt x="15816" y="13249"/>
                    <a:pt x="17029" y="13249"/>
                  </a:cubicBezTo>
                  <a:cubicBezTo>
                    <a:pt x="18064" y="13269"/>
                    <a:pt x="19098" y="13269"/>
                    <a:pt x="20132" y="13309"/>
                  </a:cubicBezTo>
                  <a:cubicBezTo>
                    <a:pt x="21704" y="13328"/>
                    <a:pt x="23295" y="13348"/>
                    <a:pt x="24867" y="13368"/>
                  </a:cubicBezTo>
                  <a:cubicBezTo>
                    <a:pt x="25802" y="13408"/>
                    <a:pt x="26777" y="13408"/>
                    <a:pt x="27711" y="13428"/>
                  </a:cubicBezTo>
                  <a:cubicBezTo>
                    <a:pt x="29283" y="13448"/>
                    <a:pt x="30874" y="13468"/>
                    <a:pt x="32446" y="13507"/>
                  </a:cubicBezTo>
                  <a:lnTo>
                    <a:pt x="37220" y="13507"/>
                  </a:lnTo>
                  <a:cubicBezTo>
                    <a:pt x="37267" y="13515"/>
                    <a:pt x="37312" y="13519"/>
                    <a:pt x="37355" y="13519"/>
                  </a:cubicBezTo>
                  <a:cubicBezTo>
                    <a:pt x="37774" y="13519"/>
                    <a:pt x="38032" y="13182"/>
                    <a:pt x="37996" y="12732"/>
                  </a:cubicBezTo>
                  <a:cubicBezTo>
                    <a:pt x="37956" y="12334"/>
                    <a:pt x="37717" y="12035"/>
                    <a:pt x="37499" y="11757"/>
                  </a:cubicBezTo>
                  <a:cubicBezTo>
                    <a:pt x="36822" y="10921"/>
                    <a:pt x="36126" y="10126"/>
                    <a:pt x="35470" y="9250"/>
                  </a:cubicBezTo>
                  <a:cubicBezTo>
                    <a:pt x="35052" y="8713"/>
                    <a:pt x="34734" y="8077"/>
                    <a:pt x="34376" y="7480"/>
                  </a:cubicBezTo>
                  <a:cubicBezTo>
                    <a:pt x="34336" y="7400"/>
                    <a:pt x="34356" y="7241"/>
                    <a:pt x="34435" y="7182"/>
                  </a:cubicBezTo>
                  <a:cubicBezTo>
                    <a:pt x="35012" y="6485"/>
                    <a:pt x="35669" y="5849"/>
                    <a:pt x="36226" y="5073"/>
                  </a:cubicBezTo>
                  <a:cubicBezTo>
                    <a:pt x="36723" y="4377"/>
                    <a:pt x="37340" y="3780"/>
                    <a:pt x="37618" y="2905"/>
                  </a:cubicBezTo>
                  <a:cubicBezTo>
                    <a:pt x="37797" y="2387"/>
                    <a:pt x="38036" y="1870"/>
                    <a:pt x="38095" y="1293"/>
                  </a:cubicBezTo>
                  <a:cubicBezTo>
                    <a:pt x="38134" y="826"/>
                    <a:pt x="37945" y="378"/>
                    <a:pt x="37339" y="378"/>
                  </a:cubicBezTo>
                  <a:cubicBezTo>
                    <a:pt x="37326" y="378"/>
                    <a:pt x="37313" y="378"/>
                    <a:pt x="37300" y="378"/>
                  </a:cubicBezTo>
                  <a:cubicBezTo>
                    <a:pt x="36852" y="398"/>
                    <a:pt x="36395" y="403"/>
                    <a:pt x="35937" y="403"/>
                  </a:cubicBezTo>
                  <a:cubicBezTo>
                    <a:pt x="35480" y="403"/>
                    <a:pt x="35022" y="398"/>
                    <a:pt x="34574" y="398"/>
                  </a:cubicBezTo>
                  <a:cubicBezTo>
                    <a:pt x="33978" y="398"/>
                    <a:pt x="33361" y="339"/>
                    <a:pt x="32764" y="339"/>
                  </a:cubicBezTo>
                  <a:cubicBezTo>
                    <a:pt x="31750" y="339"/>
                    <a:pt x="30695" y="378"/>
                    <a:pt x="29681" y="378"/>
                  </a:cubicBezTo>
                  <a:cubicBezTo>
                    <a:pt x="28388" y="339"/>
                    <a:pt x="27095" y="299"/>
                    <a:pt x="25822" y="299"/>
                  </a:cubicBezTo>
                  <a:cubicBezTo>
                    <a:pt x="25523" y="292"/>
                    <a:pt x="25225" y="290"/>
                    <a:pt x="24926" y="290"/>
                  </a:cubicBezTo>
                  <a:cubicBezTo>
                    <a:pt x="24330" y="290"/>
                    <a:pt x="23733" y="299"/>
                    <a:pt x="23136" y="299"/>
                  </a:cubicBezTo>
                  <a:cubicBezTo>
                    <a:pt x="22500" y="299"/>
                    <a:pt x="21823" y="279"/>
                    <a:pt x="21187" y="239"/>
                  </a:cubicBezTo>
                  <a:cubicBezTo>
                    <a:pt x="20311" y="219"/>
                    <a:pt x="19436" y="219"/>
                    <a:pt x="18561" y="219"/>
                  </a:cubicBezTo>
                  <a:cubicBezTo>
                    <a:pt x="17825" y="219"/>
                    <a:pt x="17109" y="199"/>
                    <a:pt x="16353" y="179"/>
                  </a:cubicBezTo>
                  <a:lnTo>
                    <a:pt x="14543" y="179"/>
                  </a:lnTo>
                  <a:cubicBezTo>
                    <a:pt x="14284" y="179"/>
                    <a:pt x="14025" y="140"/>
                    <a:pt x="13767" y="140"/>
                  </a:cubicBezTo>
                  <a:cubicBezTo>
                    <a:pt x="13187" y="140"/>
                    <a:pt x="12636" y="183"/>
                    <a:pt x="12065" y="183"/>
                  </a:cubicBezTo>
                  <a:cubicBezTo>
                    <a:pt x="11970" y="183"/>
                    <a:pt x="11874" y="182"/>
                    <a:pt x="11777" y="179"/>
                  </a:cubicBezTo>
                  <a:cubicBezTo>
                    <a:pt x="10663" y="140"/>
                    <a:pt x="9510" y="100"/>
                    <a:pt x="8396" y="80"/>
                  </a:cubicBezTo>
                  <a:cubicBezTo>
                    <a:pt x="7282" y="40"/>
                    <a:pt x="6188" y="40"/>
                    <a:pt x="5074" y="40"/>
                  </a:cubicBezTo>
                  <a:cubicBezTo>
                    <a:pt x="4318" y="40"/>
                    <a:pt x="3602" y="20"/>
                    <a:pt x="284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497" name="Google Shape;2497;p49">
            <a:extLst>
              <a:ext uri="{FF2B5EF4-FFF2-40B4-BE49-F238E27FC236}">
                <a16:creationId xmlns:a16="http://schemas.microsoft.com/office/drawing/2014/main" id="{5207D0F8-4B90-06D0-78B5-ECB1F9DF0A2B}"/>
              </a:ext>
            </a:extLst>
          </p:cNvPr>
          <p:cNvSpPr txBox="1">
            <a:spLocks noGrp="1"/>
          </p:cNvSpPr>
          <p:nvPr>
            <p:ph type="title"/>
          </p:nvPr>
        </p:nvSpPr>
        <p:spPr>
          <a:xfrm>
            <a:off x="1757598" y="2132632"/>
            <a:ext cx="9051957" cy="1122400"/>
          </a:xfrm>
          <a:prstGeom prst="rect">
            <a:avLst/>
          </a:prstGeom>
        </p:spPr>
        <p:txBody>
          <a:bodyPr spcFirstLastPara="1" wrap="square" lIns="121900" tIns="121900" rIns="121900" bIns="121900" anchor="ctr" anchorCtr="0">
            <a:noAutofit/>
          </a:bodyPr>
          <a:lstStyle/>
          <a:p>
            <a:r>
              <a:rPr lang="vi-VN" sz="6000" b="1" dirty="0">
                <a:effectLst>
                  <a:glow rad="101600">
                    <a:schemeClr val="bg1">
                      <a:alpha val="60000"/>
                    </a:schemeClr>
                  </a:glow>
                </a:effectLst>
                <a:latin typeface="+mj-lt"/>
              </a:rPr>
              <a:t>Tìm hiểu lời thoại, xung đột trong tác phẩm bi kịch</a:t>
            </a:r>
            <a:endParaRPr lang="en-SG" sz="6000" dirty="0">
              <a:effectLst>
                <a:glow rad="101600">
                  <a:schemeClr val="bg1">
                    <a:alpha val="60000"/>
                  </a:schemeClr>
                </a:glow>
              </a:effectLst>
              <a:latin typeface="+mj-lt"/>
            </a:endParaRPr>
          </a:p>
        </p:txBody>
      </p:sp>
      <p:sp>
        <p:nvSpPr>
          <p:cNvPr id="2499" name="Google Shape;2499;p49">
            <a:extLst>
              <a:ext uri="{FF2B5EF4-FFF2-40B4-BE49-F238E27FC236}">
                <a16:creationId xmlns:a16="http://schemas.microsoft.com/office/drawing/2014/main" id="{4C0AA3D8-F94B-D628-9AA3-E8EEE14AF0F2}"/>
              </a:ext>
            </a:extLst>
          </p:cNvPr>
          <p:cNvSpPr/>
          <p:nvPr/>
        </p:nvSpPr>
        <p:spPr>
          <a:xfrm>
            <a:off x="6768155" y="811595"/>
            <a:ext cx="478851" cy="429359"/>
          </a:xfrm>
          <a:custGeom>
            <a:avLst/>
            <a:gdLst/>
            <a:ahLst/>
            <a:cxnLst/>
            <a:rect l="l" t="t" r="r" b="b"/>
            <a:pathLst>
              <a:path w="4528" h="4060" extrusionOk="0">
                <a:moveTo>
                  <a:pt x="654" y="0"/>
                </a:moveTo>
                <a:cubicBezTo>
                  <a:pt x="504" y="0"/>
                  <a:pt x="356" y="50"/>
                  <a:pt x="220" y="155"/>
                </a:cubicBezTo>
                <a:cubicBezTo>
                  <a:pt x="1" y="354"/>
                  <a:pt x="1" y="632"/>
                  <a:pt x="61" y="871"/>
                </a:cubicBezTo>
                <a:cubicBezTo>
                  <a:pt x="279" y="1945"/>
                  <a:pt x="816" y="2860"/>
                  <a:pt x="1413" y="3755"/>
                </a:cubicBezTo>
                <a:cubicBezTo>
                  <a:pt x="1568" y="3966"/>
                  <a:pt x="1798" y="4059"/>
                  <a:pt x="2036" y="4059"/>
                </a:cubicBezTo>
                <a:cubicBezTo>
                  <a:pt x="2225" y="4059"/>
                  <a:pt x="2420" y="4000"/>
                  <a:pt x="2587" y="3894"/>
                </a:cubicBezTo>
                <a:cubicBezTo>
                  <a:pt x="2945" y="3656"/>
                  <a:pt x="3144" y="3337"/>
                  <a:pt x="3363" y="3039"/>
                </a:cubicBezTo>
                <a:cubicBezTo>
                  <a:pt x="3880" y="2402"/>
                  <a:pt x="4337" y="1706"/>
                  <a:pt x="4457" y="851"/>
                </a:cubicBezTo>
                <a:cubicBezTo>
                  <a:pt x="4528" y="372"/>
                  <a:pt x="4409" y="19"/>
                  <a:pt x="3888" y="19"/>
                </a:cubicBezTo>
                <a:cubicBezTo>
                  <a:pt x="3825" y="19"/>
                  <a:pt x="3756" y="24"/>
                  <a:pt x="3681" y="35"/>
                </a:cubicBezTo>
                <a:cubicBezTo>
                  <a:pt x="3263" y="75"/>
                  <a:pt x="3104" y="373"/>
                  <a:pt x="2945" y="652"/>
                </a:cubicBezTo>
                <a:cubicBezTo>
                  <a:pt x="2647" y="1050"/>
                  <a:pt x="2408" y="1507"/>
                  <a:pt x="2169" y="1905"/>
                </a:cubicBezTo>
                <a:cubicBezTo>
                  <a:pt x="1891" y="1408"/>
                  <a:pt x="1652" y="911"/>
                  <a:pt x="1373" y="433"/>
                </a:cubicBezTo>
                <a:cubicBezTo>
                  <a:pt x="1294" y="314"/>
                  <a:pt x="1174" y="174"/>
                  <a:pt x="1055" y="115"/>
                </a:cubicBezTo>
                <a:cubicBezTo>
                  <a:pt x="924" y="40"/>
                  <a:pt x="788" y="0"/>
                  <a:pt x="65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0" name="Google Shape;2500;p49">
            <a:extLst>
              <a:ext uri="{FF2B5EF4-FFF2-40B4-BE49-F238E27FC236}">
                <a16:creationId xmlns:a16="http://schemas.microsoft.com/office/drawing/2014/main" id="{464BB358-DBF2-E392-76B3-F4BFD2EB237A}"/>
              </a:ext>
            </a:extLst>
          </p:cNvPr>
          <p:cNvSpPr/>
          <p:nvPr/>
        </p:nvSpPr>
        <p:spPr>
          <a:xfrm>
            <a:off x="4859345" y="824081"/>
            <a:ext cx="453259" cy="404401"/>
          </a:xfrm>
          <a:custGeom>
            <a:avLst/>
            <a:gdLst/>
            <a:ahLst/>
            <a:cxnLst/>
            <a:rect l="l" t="t" r="r" b="b"/>
            <a:pathLst>
              <a:path w="4286" h="3824" extrusionOk="0">
                <a:moveTo>
                  <a:pt x="3517" y="0"/>
                </a:moveTo>
                <a:cubicBezTo>
                  <a:pt x="3435" y="0"/>
                  <a:pt x="3357" y="22"/>
                  <a:pt x="3291" y="71"/>
                </a:cubicBezTo>
                <a:cubicBezTo>
                  <a:pt x="3052" y="250"/>
                  <a:pt x="2893" y="549"/>
                  <a:pt x="2753" y="807"/>
                </a:cubicBezTo>
                <a:cubicBezTo>
                  <a:pt x="2594" y="1145"/>
                  <a:pt x="2495" y="1503"/>
                  <a:pt x="2356" y="1901"/>
                </a:cubicBezTo>
                <a:cubicBezTo>
                  <a:pt x="2117" y="1563"/>
                  <a:pt x="1958" y="1265"/>
                  <a:pt x="1739" y="1006"/>
                </a:cubicBezTo>
                <a:cubicBezTo>
                  <a:pt x="1520" y="728"/>
                  <a:pt x="1321" y="429"/>
                  <a:pt x="1043" y="290"/>
                </a:cubicBezTo>
                <a:cubicBezTo>
                  <a:pt x="875" y="200"/>
                  <a:pt x="712" y="155"/>
                  <a:pt x="568" y="155"/>
                </a:cubicBezTo>
                <a:cubicBezTo>
                  <a:pt x="234" y="155"/>
                  <a:pt x="0" y="395"/>
                  <a:pt x="28" y="867"/>
                </a:cubicBezTo>
                <a:cubicBezTo>
                  <a:pt x="48" y="1205"/>
                  <a:pt x="207" y="1603"/>
                  <a:pt x="406" y="1901"/>
                </a:cubicBezTo>
                <a:cubicBezTo>
                  <a:pt x="804" y="2478"/>
                  <a:pt x="1301" y="2995"/>
                  <a:pt x="1779" y="3552"/>
                </a:cubicBezTo>
                <a:cubicBezTo>
                  <a:pt x="1922" y="3735"/>
                  <a:pt x="2109" y="3824"/>
                  <a:pt x="2304" y="3824"/>
                </a:cubicBezTo>
                <a:cubicBezTo>
                  <a:pt x="2406" y="3824"/>
                  <a:pt x="2512" y="3799"/>
                  <a:pt x="2614" y="3751"/>
                </a:cubicBezTo>
                <a:cubicBezTo>
                  <a:pt x="2833" y="3632"/>
                  <a:pt x="3052" y="3473"/>
                  <a:pt x="3211" y="3334"/>
                </a:cubicBezTo>
                <a:cubicBezTo>
                  <a:pt x="3668" y="2936"/>
                  <a:pt x="3808" y="2359"/>
                  <a:pt x="4046" y="1842"/>
                </a:cubicBezTo>
                <a:cubicBezTo>
                  <a:pt x="4206" y="1444"/>
                  <a:pt x="4285" y="1006"/>
                  <a:pt x="4206" y="588"/>
                </a:cubicBezTo>
                <a:cubicBezTo>
                  <a:pt x="4128" y="264"/>
                  <a:pt x="3800" y="0"/>
                  <a:pt x="3517"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509" name="Google Shape;2509;p49">
            <a:extLst>
              <a:ext uri="{FF2B5EF4-FFF2-40B4-BE49-F238E27FC236}">
                <a16:creationId xmlns:a16="http://schemas.microsoft.com/office/drawing/2014/main" id="{13D34B21-7D3D-438A-12B0-C1370EC7F299}"/>
              </a:ext>
            </a:extLst>
          </p:cNvPr>
          <p:cNvGrpSpPr/>
          <p:nvPr/>
        </p:nvGrpSpPr>
        <p:grpSpPr>
          <a:xfrm rot="637">
            <a:off x="6986694" y="1169734"/>
            <a:ext cx="674364" cy="608452"/>
            <a:chOff x="7144013" y="1512200"/>
            <a:chExt cx="936616" cy="844916"/>
          </a:xfrm>
        </p:grpSpPr>
        <p:sp>
          <p:nvSpPr>
            <p:cNvPr id="2510" name="Google Shape;2510;p49">
              <a:extLst>
                <a:ext uri="{FF2B5EF4-FFF2-40B4-BE49-F238E27FC236}">
                  <a16:creationId xmlns:a16="http://schemas.microsoft.com/office/drawing/2014/main" id="{D61EAE4B-07F9-D84F-7FA6-827961B16DB2}"/>
                </a:ext>
              </a:extLst>
            </p:cNvPr>
            <p:cNvSpPr/>
            <p:nvPr/>
          </p:nvSpPr>
          <p:spPr>
            <a:xfrm>
              <a:off x="7144013" y="1512200"/>
              <a:ext cx="936616" cy="844916"/>
            </a:xfrm>
            <a:custGeom>
              <a:avLst/>
              <a:gdLst/>
              <a:ahLst/>
              <a:cxnLst/>
              <a:rect l="l" t="t" r="r" b="b"/>
              <a:pathLst>
                <a:path w="9550" h="8615" extrusionOk="0">
                  <a:moveTo>
                    <a:pt x="2189" y="1"/>
                  </a:moveTo>
                  <a:cubicBezTo>
                    <a:pt x="1712" y="1"/>
                    <a:pt x="1234" y="160"/>
                    <a:pt x="856" y="458"/>
                  </a:cubicBezTo>
                  <a:cubicBezTo>
                    <a:pt x="439" y="816"/>
                    <a:pt x="1" y="1453"/>
                    <a:pt x="220" y="2607"/>
                  </a:cubicBezTo>
                  <a:cubicBezTo>
                    <a:pt x="618" y="4576"/>
                    <a:pt x="1612" y="6207"/>
                    <a:pt x="2627" y="7699"/>
                  </a:cubicBezTo>
                  <a:cubicBezTo>
                    <a:pt x="3025" y="8296"/>
                    <a:pt x="3681" y="8614"/>
                    <a:pt x="4417" y="8614"/>
                  </a:cubicBezTo>
                  <a:cubicBezTo>
                    <a:pt x="4914" y="8614"/>
                    <a:pt x="5471" y="8475"/>
                    <a:pt x="5909" y="8177"/>
                  </a:cubicBezTo>
                  <a:cubicBezTo>
                    <a:pt x="6506" y="7779"/>
                    <a:pt x="6884" y="7282"/>
                    <a:pt x="7202" y="6824"/>
                  </a:cubicBezTo>
                  <a:cubicBezTo>
                    <a:pt x="7282" y="6725"/>
                    <a:pt x="7361" y="6625"/>
                    <a:pt x="7401" y="6565"/>
                  </a:cubicBezTo>
                  <a:cubicBezTo>
                    <a:pt x="8256" y="5471"/>
                    <a:pt x="9171" y="4138"/>
                    <a:pt x="9430" y="2487"/>
                  </a:cubicBezTo>
                  <a:cubicBezTo>
                    <a:pt x="9549" y="1692"/>
                    <a:pt x="9390" y="1055"/>
                    <a:pt x="8992" y="617"/>
                  </a:cubicBezTo>
                  <a:cubicBezTo>
                    <a:pt x="8754" y="339"/>
                    <a:pt x="8296" y="1"/>
                    <a:pt x="7500" y="1"/>
                  </a:cubicBezTo>
                  <a:cubicBezTo>
                    <a:pt x="7361" y="1"/>
                    <a:pt x="7202" y="1"/>
                    <a:pt x="7063" y="21"/>
                  </a:cubicBezTo>
                  <a:cubicBezTo>
                    <a:pt x="6008" y="160"/>
                    <a:pt x="5551" y="856"/>
                    <a:pt x="5272" y="1314"/>
                  </a:cubicBezTo>
                  <a:cubicBezTo>
                    <a:pt x="5213" y="1354"/>
                    <a:pt x="5193" y="1433"/>
                    <a:pt x="5153" y="1493"/>
                  </a:cubicBezTo>
                  <a:cubicBezTo>
                    <a:pt x="4994" y="1692"/>
                    <a:pt x="4875" y="1891"/>
                    <a:pt x="4755" y="2109"/>
                  </a:cubicBezTo>
                  <a:cubicBezTo>
                    <a:pt x="4576" y="1811"/>
                    <a:pt x="4417" y="1533"/>
                    <a:pt x="4258" y="1234"/>
                  </a:cubicBezTo>
                  <a:cubicBezTo>
                    <a:pt x="4019" y="836"/>
                    <a:pt x="3701" y="518"/>
                    <a:pt x="3323" y="319"/>
                  </a:cubicBezTo>
                  <a:cubicBezTo>
                    <a:pt x="2945" y="120"/>
                    <a:pt x="2587" y="1"/>
                    <a:pt x="2189" y="1"/>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1" name="Google Shape;2511;p49">
              <a:extLst>
                <a:ext uri="{FF2B5EF4-FFF2-40B4-BE49-F238E27FC236}">
                  <a16:creationId xmlns:a16="http://schemas.microsoft.com/office/drawing/2014/main" id="{26DB445C-8502-A40E-38E8-577BABF57E4E}"/>
                </a:ext>
              </a:extLst>
            </p:cNvPr>
            <p:cNvSpPr/>
            <p:nvPr/>
          </p:nvSpPr>
          <p:spPr>
            <a:xfrm>
              <a:off x="7228008" y="1568170"/>
              <a:ext cx="768625" cy="732977"/>
            </a:xfrm>
            <a:custGeom>
              <a:avLst/>
              <a:gdLst/>
              <a:ahLst/>
              <a:cxnLst/>
              <a:rect l="l" t="t" r="r" b="b"/>
              <a:pathLst>
                <a:path w="7449" h="6666" extrusionOk="0">
                  <a:moveTo>
                    <a:pt x="1060" y="1"/>
                  </a:moveTo>
                  <a:cubicBezTo>
                    <a:pt x="826" y="1"/>
                    <a:pt x="594" y="80"/>
                    <a:pt x="378" y="254"/>
                  </a:cubicBezTo>
                  <a:cubicBezTo>
                    <a:pt x="0" y="573"/>
                    <a:pt x="0" y="1010"/>
                    <a:pt x="80" y="1428"/>
                  </a:cubicBezTo>
                  <a:cubicBezTo>
                    <a:pt x="438" y="3199"/>
                    <a:pt x="1333" y="4710"/>
                    <a:pt x="2328" y="6182"/>
                  </a:cubicBezTo>
                  <a:cubicBezTo>
                    <a:pt x="2566" y="6518"/>
                    <a:pt x="2928" y="6665"/>
                    <a:pt x="3312" y="6665"/>
                  </a:cubicBezTo>
                  <a:cubicBezTo>
                    <a:pt x="3632" y="6665"/>
                    <a:pt x="3968" y="6563"/>
                    <a:pt x="4257" y="6381"/>
                  </a:cubicBezTo>
                  <a:cubicBezTo>
                    <a:pt x="4814" y="6003"/>
                    <a:pt x="5153" y="5486"/>
                    <a:pt x="5511" y="4989"/>
                  </a:cubicBezTo>
                  <a:cubicBezTo>
                    <a:pt x="6366" y="3915"/>
                    <a:pt x="7142" y="2781"/>
                    <a:pt x="7341" y="1388"/>
                  </a:cubicBezTo>
                  <a:cubicBezTo>
                    <a:pt x="7449" y="580"/>
                    <a:pt x="7232" y="15"/>
                    <a:pt x="6370" y="15"/>
                  </a:cubicBezTo>
                  <a:cubicBezTo>
                    <a:pt x="6277" y="15"/>
                    <a:pt x="6176" y="22"/>
                    <a:pt x="6068" y="36"/>
                  </a:cubicBezTo>
                  <a:cubicBezTo>
                    <a:pt x="5371" y="135"/>
                    <a:pt x="5153" y="632"/>
                    <a:pt x="4854" y="1090"/>
                  </a:cubicBezTo>
                  <a:cubicBezTo>
                    <a:pt x="4397" y="1766"/>
                    <a:pt x="3999" y="2482"/>
                    <a:pt x="3601" y="3159"/>
                  </a:cubicBezTo>
                  <a:cubicBezTo>
                    <a:pt x="3124" y="2323"/>
                    <a:pt x="2726" y="1567"/>
                    <a:pt x="2268" y="732"/>
                  </a:cubicBezTo>
                  <a:cubicBezTo>
                    <a:pt x="2129" y="513"/>
                    <a:pt x="1930" y="314"/>
                    <a:pt x="1711" y="195"/>
                  </a:cubicBezTo>
                  <a:cubicBezTo>
                    <a:pt x="1500" y="70"/>
                    <a:pt x="1279" y="1"/>
                    <a:pt x="106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512" name="Google Shape;2512;p49">
            <a:extLst>
              <a:ext uri="{FF2B5EF4-FFF2-40B4-BE49-F238E27FC236}">
                <a16:creationId xmlns:a16="http://schemas.microsoft.com/office/drawing/2014/main" id="{CAD4F022-A829-788E-0F43-A60ACC488D1A}"/>
              </a:ext>
            </a:extLst>
          </p:cNvPr>
          <p:cNvSpPr txBox="1">
            <a:spLocks noGrp="1"/>
          </p:cNvSpPr>
          <p:nvPr>
            <p:ph type="title" idx="2"/>
          </p:nvPr>
        </p:nvSpPr>
        <p:spPr>
          <a:xfrm>
            <a:off x="4868017" y="-163269"/>
            <a:ext cx="2566800" cy="1760800"/>
          </a:xfrm>
          <a:prstGeom prst="rect">
            <a:avLst/>
          </a:prstGeom>
        </p:spPr>
        <p:txBody>
          <a:bodyPr spcFirstLastPara="1" wrap="square" lIns="121900" tIns="288000" rIns="121900" bIns="48000" anchor="ctr" anchorCtr="0">
            <a:noAutofit/>
          </a:bodyPr>
          <a:lstStyle/>
          <a:p>
            <a:r>
              <a:rPr lang="es-419" dirty="0"/>
              <a:t>02</a:t>
            </a:r>
            <a:endParaRPr dirty="0"/>
          </a:p>
        </p:txBody>
      </p:sp>
      <p:pic>
        <p:nvPicPr>
          <p:cNvPr id="4" name="Picture 3" descr="A person sitting on a bed with a child in the water&#10;&#10;Description automatically generated">
            <a:extLst>
              <a:ext uri="{FF2B5EF4-FFF2-40B4-BE49-F238E27FC236}">
                <a16:creationId xmlns:a16="http://schemas.microsoft.com/office/drawing/2014/main" id="{FB89C7DE-1545-F277-D176-1B561E402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87463"/>
            <a:ext cx="5375564" cy="3398247"/>
          </a:xfrm>
          <a:prstGeom prst="rect">
            <a:avLst/>
          </a:prstGeom>
        </p:spPr>
      </p:pic>
      <p:pic>
        <p:nvPicPr>
          <p:cNvPr id="5" name="Picture 4" descr="A cartoon of a person and person&#10;&#10;Description automatically generated">
            <a:extLst>
              <a:ext uri="{FF2B5EF4-FFF2-40B4-BE49-F238E27FC236}">
                <a16:creationId xmlns:a16="http://schemas.microsoft.com/office/drawing/2014/main" id="{CB047C12-2325-7C52-88D8-FD0E605BB5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1589" y="2396083"/>
            <a:ext cx="5067300" cy="4467225"/>
          </a:xfrm>
          <a:prstGeom prst="rect">
            <a:avLst/>
          </a:prstGeom>
        </p:spPr>
      </p:pic>
    </p:spTree>
    <p:extLst>
      <p:ext uri="{BB962C8B-B14F-4D97-AF65-F5344CB8AC3E}">
        <p14:creationId xmlns:p14="http://schemas.microsoft.com/office/powerpoint/2010/main" val="2098908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494"/>
                                        </p:tgtEl>
                                        <p:attrNameLst>
                                          <p:attrName>style.visibility</p:attrName>
                                        </p:attrNameLst>
                                      </p:cBhvr>
                                      <p:to>
                                        <p:strVal val="visible"/>
                                      </p:to>
                                    </p:set>
                                    <p:animEffect transition="in" filter="fade">
                                      <p:cBhvr>
                                        <p:cTn id="18" dur="1000"/>
                                        <p:tgtEl>
                                          <p:spTgt spid="2494"/>
                                        </p:tgtEl>
                                      </p:cBhvr>
                                    </p:animEffect>
                                    <p:anim calcmode="lin" valueType="num">
                                      <p:cBhvr>
                                        <p:cTn id="19" dur="1000" fill="hold"/>
                                        <p:tgtEl>
                                          <p:spTgt spid="2494"/>
                                        </p:tgtEl>
                                        <p:attrNameLst>
                                          <p:attrName>ppt_x</p:attrName>
                                        </p:attrNameLst>
                                      </p:cBhvr>
                                      <p:tavLst>
                                        <p:tav tm="0">
                                          <p:val>
                                            <p:strVal val="#ppt_x"/>
                                          </p:val>
                                        </p:tav>
                                        <p:tav tm="100000">
                                          <p:val>
                                            <p:strVal val="#ppt_x"/>
                                          </p:val>
                                        </p:tav>
                                      </p:tavLst>
                                    </p:anim>
                                    <p:anim calcmode="lin" valueType="num">
                                      <p:cBhvr>
                                        <p:cTn id="20" dur="1000" fill="hold"/>
                                        <p:tgtEl>
                                          <p:spTgt spid="249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499"/>
                                        </p:tgtEl>
                                        <p:attrNameLst>
                                          <p:attrName>style.visibility</p:attrName>
                                        </p:attrNameLst>
                                      </p:cBhvr>
                                      <p:to>
                                        <p:strVal val="visible"/>
                                      </p:to>
                                    </p:set>
                                    <p:animEffect transition="in" filter="fade">
                                      <p:cBhvr>
                                        <p:cTn id="23" dur="1000"/>
                                        <p:tgtEl>
                                          <p:spTgt spid="2499"/>
                                        </p:tgtEl>
                                      </p:cBhvr>
                                    </p:animEffect>
                                    <p:anim calcmode="lin" valueType="num">
                                      <p:cBhvr>
                                        <p:cTn id="24" dur="1000" fill="hold"/>
                                        <p:tgtEl>
                                          <p:spTgt spid="2499"/>
                                        </p:tgtEl>
                                        <p:attrNameLst>
                                          <p:attrName>ppt_x</p:attrName>
                                        </p:attrNameLst>
                                      </p:cBhvr>
                                      <p:tavLst>
                                        <p:tav tm="0">
                                          <p:val>
                                            <p:strVal val="#ppt_x"/>
                                          </p:val>
                                        </p:tav>
                                        <p:tav tm="100000">
                                          <p:val>
                                            <p:strVal val="#ppt_x"/>
                                          </p:val>
                                        </p:tav>
                                      </p:tavLst>
                                    </p:anim>
                                    <p:anim calcmode="lin" valueType="num">
                                      <p:cBhvr>
                                        <p:cTn id="25" dur="1000" fill="hold"/>
                                        <p:tgtEl>
                                          <p:spTgt spid="2499"/>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500"/>
                                        </p:tgtEl>
                                        <p:attrNameLst>
                                          <p:attrName>style.visibility</p:attrName>
                                        </p:attrNameLst>
                                      </p:cBhvr>
                                      <p:to>
                                        <p:strVal val="visible"/>
                                      </p:to>
                                    </p:set>
                                    <p:animEffect transition="in" filter="fade">
                                      <p:cBhvr>
                                        <p:cTn id="28" dur="1000"/>
                                        <p:tgtEl>
                                          <p:spTgt spid="2500"/>
                                        </p:tgtEl>
                                      </p:cBhvr>
                                    </p:animEffect>
                                    <p:anim calcmode="lin" valueType="num">
                                      <p:cBhvr>
                                        <p:cTn id="29" dur="1000" fill="hold"/>
                                        <p:tgtEl>
                                          <p:spTgt spid="2500"/>
                                        </p:tgtEl>
                                        <p:attrNameLst>
                                          <p:attrName>ppt_x</p:attrName>
                                        </p:attrNameLst>
                                      </p:cBhvr>
                                      <p:tavLst>
                                        <p:tav tm="0">
                                          <p:val>
                                            <p:strVal val="#ppt_x"/>
                                          </p:val>
                                        </p:tav>
                                        <p:tav tm="100000">
                                          <p:val>
                                            <p:strVal val="#ppt_x"/>
                                          </p:val>
                                        </p:tav>
                                      </p:tavLst>
                                    </p:anim>
                                    <p:anim calcmode="lin" valueType="num">
                                      <p:cBhvr>
                                        <p:cTn id="30" dur="1000" fill="hold"/>
                                        <p:tgtEl>
                                          <p:spTgt spid="250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509"/>
                                        </p:tgtEl>
                                        <p:attrNameLst>
                                          <p:attrName>style.visibility</p:attrName>
                                        </p:attrNameLst>
                                      </p:cBhvr>
                                      <p:to>
                                        <p:strVal val="visible"/>
                                      </p:to>
                                    </p:set>
                                    <p:animEffect transition="in" filter="fade">
                                      <p:cBhvr>
                                        <p:cTn id="33" dur="1000"/>
                                        <p:tgtEl>
                                          <p:spTgt spid="2509"/>
                                        </p:tgtEl>
                                      </p:cBhvr>
                                    </p:animEffect>
                                    <p:anim calcmode="lin" valueType="num">
                                      <p:cBhvr>
                                        <p:cTn id="34" dur="1000" fill="hold"/>
                                        <p:tgtEl>
                                          <p:spTgt spid="2509"/>
                                        </p:tgtEl>
                                        <p:attrNameLst>
                                          <p:attrName>ppt_x</p:attrName>
                                        </p:attrNameLst>
                                      </p:cBhvr>
                                      <p:tavLst>
                                        <p:tav tm="0">
                                          <p:val>
                                            <p:strVal val="#ppt_x"/>
                                          </p:val>
                                        </p:tav>
                                        <p:tav tm="100000">
                                          <p:val>
                                            <p:strVal val="#ppt_x"/>
                                          </p:val>
                                        </p:tav>
                                      </p:tavLst>
                                    </p:anim>
                                    <p:anim calcmode="lin" valueType="num">
                                      <p:cBhvr>
                                        <p:cTn id="35" dur="1000" fill="hold"/>
                                        <p:tgtEl>
                                          <p:spTgt spid="250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512"/>
                                        </p:tgtEl>
                                        <p:attrNameLst>
                                          <p:attrName>style.visibility</p:attrName>
                                        </p:attrNameLst>
                                      </p:cBhvr>
                                      <p:to>
                                        <p:strVal val="visible"/>
                                      </p:to>
                                    </p:set>
                                    <p:animEffect transition="in" filter="fade">
                                      <p:cBhvr>
                                        <p:cTn id="38" dur="1000"/>
                                        <p:tgtEl>
                                          <p:spTgt spid="2512"/>
                                        </p:tgtEl>
                                      </p:cBhvr>
                                    </p:animEffect>
                                    <p:anim calcmode="lin" valueType="num">
                                      <p:cBhvr>
                                        <p:cTn id="39" dur="1000" fill="hold"/>
                                        <p:tgtEl>
                                          <p:spTgt spid="2512"/>
                                        </p:tgtEl>
                                        <p:attrNameLst>
                                          <p:attrName>ppt_x</p:attrName>
                                        </p:attrNameLst>
                                      </p:cBhvr>
                                      <p:tavLst>
                                        <p:tav tm="0">
                                          <p:val>
                                            <p:strVal val="#ppt_x"/>
                                          </p:val>
                                        </p:tav>
                                        <p:tav tm="100000">
                                          <p:val>
                                            <p:strVal val="#ppt_x"/>
                                          </p:val>
                                        </p:tav>
                                      </p:tavLst>
                                    </p:anim>
                                    <p:anim calcmode="lin" valueType="num">
                                      <p:cBhvr>
                                        <p:cTn id="40" dur="1000" fill="hold"/>
                                        <p:tgtEl>
                                          <p:spTgt spid="251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497"/>
                                        </p:tgtEl>
                                        <p:attrNameLst>
                                          <p:attrName>style.visibility</p:attrName>
                                        </p:attrNameLst>
                                      </p:cBhvr>
                                      <p:to>
                                        <p:strVal val="visible"/>
                                      </p:to>
                                    </p:set>
                                    <p:animEffect transition="in" filter="fade">
                                      <p:cBhvr>
                                        <p:cTn id="43" dur="1000"/>
                                        <p:tgtEl>
                                          <p:spTgt spid="2497"/>
                                        </p:tgtEl>
                                      </p:cBhvr>
                                    </p:animEffect>
                                    <p:anim calcmode="lin" valueType="num">
                                      <p:cBhvr>
                                        <p:cTn id="44" dur="1000" fill="hold"/>
                                        <p:tgtEl>
                                          <p:spTgt spid="2497"/>
                                        </p:tgtEl>
                                        <p:attrNameLst>
                                          <p:attrName>ppt_x</p:attrName>
                                        </p:attrNameLst>
                                      </p:cBhvr>
                                      <p:tavLst>
                                        <p:tav tm="0">
                                          <p:val>
                                            <p:strVal val="#ppt_x"/>
                                          </p:val>
                                        </p:tav>
                                        <p:tav tm="100000">
                                          <p:val>
                                            <p:strVal val="#ppt_x"/>
                                          </p:val>
                                        </p:tav>
                                      </p:tavLst>
                                    </p:anim>
                                    <p:anim calcmode="lin" valueType="num">
                                      <p:cBhvr>
                                        <p:cTn id="45" dur="1000" fill="hold"/>
                                        <p:tgtEl>
                                          <p:spTgt spid="24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7" grpId="0"/>
      <p:bldP spid="2499" grpId="0" animBg="1"/>
      <p:bldP spid="2500" grpId="0" animBg="1"/>
      <p:bldP spid="25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5F072-4194-67CA-8625-CBA520E59EE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14CC301-E450-0CB3-A458-AE1A02D7BEA1}"/>
              </a:ext>
            </a:extLst>
          </p:cNvPr>
          <p:cNvPicPr>
            <a:picLocks noChangeAspect="1"/>
          </p:cNvPicPr>
          <p:nvPr/>
        </p:nvPicPr>
        <p:blipFill>
          <a:blip r:embed="rId3"/>
          <a:stretch>
            <a:fillRect/>
          </a:stretch>
        </p:blipFill>
        <p:spPr>
          <a:xfrm>
            <a:off x="-22175" y="-46587"/>
            <a:ext cx="12192000" cy="6858000"/>
          </a:xfrm>
          <a:prstGeom prst="rect">
            <a:avLst/>
          </a:prstGeom>
        </p:spPr>
      </p:pic>
      <p:sp>
        <p:nvSpPr>
          <p:cNvPr id="6" name="TextBox 5">
            <a:extLst>
              <a:ext uri="{FF2B5EF4-FFF2-40B4-BE49-F238E27FC236}">
                <a16:creationId xmlns:a16="http://schemas.microsoft.com/office/drawing/2014/main" id="{8012F796-719C-F474-0883-AF5B0E652E02}"/>
              </a:ext>
            </a:extLst>
          </p:cNvPr>
          <p:cNvSpPr txBox="1"/>
          <p:nvPr/>
        </p:nvSpPr>
        <p:spPr>
          <a:xfrm>
            <a:off x="2827706" y="61706"/>
            <a:ext cx="7268281" cy="584775"/>
          </a:xfrm>
          <a:prstGeom prst="rect">
            <a:avLst/>
          </a:prstGeom>
          <a:solidFill>
            <a:srgbClr val="FBCFB5"/>
          </a:solidFill>
        </p:spPr>
        <p:txBody>
          <a:bodyPr wrap="square" anchor="t">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HOẠT ĐỘNG NHÓM</a:t>
            </a:r>
            <a:endParaRPr kumimoji="0" lang="en-SG"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sp>
        <p:nvSpPr>
          <p:cNvPr id="2" name="Google Shape;1107;p29">
            <a:extLst>
              <a:ext uri="{FF2B5EF4-FFF2-40B4-BE49-F238E27FC236}">
                <a16:creationId xmlns:a16="http://schemas.microsoft.com/office/drawing/2014/main" id="{0526FFF3-A3D8-1623-7933-AE7EEBEE1D6C}"/>
              </a:ext>
            </a:extLst>
          </p:cNvPr>
          <p:cNvSpPr/>
          <p:nvPr/>
        </p:nvSpPr>
        <p:spPr>
          <a:xfrm>
            <a:off x="0" y="4084529"/>
            <a:ext cx="12192000" cy="63905"/>
          </a:xfrm>
          <a:custGeom>
            <a:avLst/>
            <a:gdLst/>
            <a:ahLst/>
            <a:cxnLst/>
            <a:rect l="l" t="t" r="r" b="b"/>
            <a:pathLst>
              <a:path w="6491518" h="31243" extrusionOk="0">
                <a:moveTo>
                  <a:pt x="0" y="0"/>
                </a:moveTo>
                <a:lnTo>
                  <a:pt x="6491519" y="0"/>
                </a:lnTo>
                <a:lnTo>
                  <a:pt x="6491519" y="31244"/>
                </a:lnTo>
                <a:lnTo>
                  <a:pt x="0" y="31244"/>
                </a:lnTo>
                <a:close/>
              </a:path>
            </a:pathLst>
          </a:custGeom>
          <a:solidFill>
            <a:srgbClr val="9B9B9B"/>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32"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1108;p29">
            <a:extLst>
              <a:ext uri="{FF2B5EF4-FFF2-40B4-BE49-F238E27FC236}">
                <a16:creationId xmlns:a16="http://schemas.microsoft.com/office/drawing/2014/main" id="{A8F82894-D930-66D2-AFBA-A01113543E19}"/>
              </a:ext>
            </a:extLst>
          </p:cNvPr>
          <p:cNvSpPr/>
          <p:nvPr/>
        </p:nvSpPr>
        <p:spPr>
          <a:xfrm>
            <a:off x="502371" y="4386853"/>
            <a:ext cx="1150263" cy="909919"/>
          </a:xfrm>
          <a:custGeom>
            <a:avLst/>
            <a:gdLst/>
            <a:ahLst/>
            <a:cxnLst/>
            <a:rect l="l" t="t" r="r" b="b"/>
            <a:pathLst>
              <a:path w="969161" h="862015" extrusionOk="0">
                <a:moveTo>
                  <a:pt x="683447" y="0"/>
                </a:moveTo>
                <a:lnTo>
                  <a:pt x="285089" y="0"/>
                </a:lnTo>
                <a:cubicBezTo>
                  <a:pt x="254007" y="37"/>
                  <a:pt x="225305" y="16651"/>
                  <a:pt x="209792" y="43585"/>
                </a:cubicBezTo>
                <a:lnTo>
                  <a:pt x="11706" y="387891"/>
                </a:lnTo>
                <a:cubicBezTo>
                  <a:pt x="-3902" y="414796"/>
                  <a:pt x="-3902" y="448000"/>
                  <a:pt x="11706" y="474905"/>
                </a:cubicBezTo>
                <a:lnTo>
                  <a:pt x="210417" y="818587"/>
                </a:lnTo>
                <a:cubicBezTo>
                  <a:pt x="225993" y="845437"/>
                  <a:pt x="254673" y="861979"/>
                  <a:pt x="285714" y="862016"/>
                </a:cubicBezTo>
                <a:lnTo>
                  <a:pt x="683447" y="862016"/>
                </a:lnTo>
                <a:cubicBezTo>
                  <a:pt x="714497" y="862011"/>
                  <a:pt x="743192" y="845461"/>
                  <a:pt x="758745" y="818587"/>
                </a:cubicBezTo>
                <a:lnTo>
                  <a:pt x="957455" y="474905"/>
                </a:lnTo>
                <a:cubicBezTo>
                  <a:pt x="973064" y="448000"/>
                  <a:pt x="973064" y="414796"/>
                  <a:pt x="957455" y="387891"/>
                </a:cubicBezTo>
                <a:lnTo>
                  <a:pt x="758745" y="44210"/>
                </a:lnTo>
                <a:cubicBezTo>
                  <a:pt x="743415" y="17011"/>
                  <a:pt x="714668" y="133"/>
                  <a:pt x="683447" y="0"/>
                </a:cubicBezTo>
                <a:close/>
              </a:path>
            </a:pathLst>
          </a:custGeom>
          <a:solidFill>
            <a:srgbClr val="E7F4D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32"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 name="Google Shape;1109;p29">
            <a:extLst>
              <a:ext uri="{FF2B5EF4-FFF2-40B4-BE49-F238E27FC236}">
                <a16:creationId xmlns:a16="http://schemas.microsoft.com/office/drawing/2014/main" id="{5CE5D419-07E7-183C-0D02-BABD50A0C287}"/>
              </a:ext>
            </a:extLst>
          </p:cNvPr>
          <p:cNvSpPr/>
          <p:nvPr/>
        </p:nvSpPr>
        <p:spPr>
          <a:xfrm>
            <a:off x="587388" y="4452506"/>
            <a:ext cx="978945" cy="778991"/>
          </a:xfrm>
          <a:custGeom>
            <a:avLst/>
            <a:gdLst/>
            <a:ahLst/>
            <a:cxnLst/>
            <a:rect l="l" t="t" r="r" b="b"/>
            <a:pathLst>
              <a:path w="824816" h="737979" extrusionOk="0">
                <a:moveTo>
                  <a:pt x="573548" y="737979"/>
                </a:moveTo>
                <a:lnTo>
                  <a:pt x="250956" y="737979"/>
                </a:lnTo>
                <a:cubicBezTo>
                  <a:pt x="218808" y="738108"/>
                  <a:pt x="189033" y="721077"/>
                  <a:pt x="172847" y="693300"/>
                </a:cubicBezTo>
                <a:lnTo>
                  <a:pt x="11941" y="413824"/>
                </a:lnTo>
                <a:cubicBezTo>
                  <a:pt x="-3980" y="386055"/>
                  <a:pt x="-3980" y="351924"/>
                  <a:pt x="11941" y="324155"/>
                </a:cubicBezTo>
                <a:lnTo>
                  <a:pt x="173316" y="44835"/>
                </a:lnTo>
                <a:cubicBezTo>
                  <a:pt x="189438" y="16975"/>
                  <a:pt x="219236" y="-129"/>
                  <a:pt x="251425" y="1"/>
                </a:cubicBezTo>
                <a:lnTo>
                  <a:pt x="573548" y="1"/>
                </a:lnTo>
                <a:cubicBezTo>
                  <a:pt x="605720" y="-65"/>
                  <a:pt x="635488" y="17022"/>
                  <a:pt x="651658" y="44835"/>
                </a:cubicBezTo>
                <a:lnTo>
                  <a:pt x="812875" y="324155"/>
                </a:lnTo>
                <a:cubicBezTo>
                  <a:pt x="828797" y="351925"/>
                  <a:pt x="828797" y="386055"/>
                  <a:pt x="812875" y="413824"/>
                </a:cubicBezTo>
                <a:lnTo>
                  <a:pt x="651189" y="693300"/>
                </a:lnTo>
                <a:cubicBezTo>
                  <a:pt x="635087" y="720932"/>
                  <a:pt x="605529" y="737941"/>
                  <a:pt x="573548" y="737979"/>
                </a:cubicBezTo>
                <a:close/>
                <a:moveTo>
                  <a:pt x="250956" y="31245"/>
                </a:moveTo>
                <a:cubicBezTo>
                  <a:pt x="230077" y="31239"/>
                  <a:pt x="210781" y="42375"/>
                  <a:pt x="200341" y="60457"/>
                </a:cubicBezTo>
                <a:lnTo>
                  <a:pt x="38967" y="339777"/>
                </a:lnTo>
                <a:cubicBezTo>
                  <a:pt x="28658" y="357888"/>
                  <a:pt x="28658" y="380092"/>
                  <a:pt x="38967" y="398202"/>
                </a:cubicBezTo>
                <a:lnTo>
                  <a:pt x="200341" y="677678"/>
                </a:lnTo>
                <a:cubicBezTo>
                  <a:pt x="210797" y="695724"/>
                  <a:pt x="230100" y="706805"/>
                  <a:pt x="250956" y="706735"/>
                </a:cubicBezTo>
                <a:lnTo>
                  <a:pt x="573548" y="706735"/>
                </a:lnTo>
                <a:cubicBezTo>
                  <a:pt x="594348" y="706750"/>
                  <a:pt x="613579" y="695675"/>
                  <a:pt x="624007" y="677678"/>
                </a:cubicBezTo>
                <a:lnTo>
                  <a:pt x="785381" y="398202"/>
                </a:lnTo>
                <a:cubicBezTo>
                  <a:pt x="795850" y="380134"/>
                  <a:pt x="795850" y="357845"/>
                  <a:pt x="785381" y="339777"/>
                </a:cubicBezTo>
                <a:lnTo>
                  <a:pt x="624007" y="60457"/>
                </a:lnTo>
                <a:cubicBezTo>
                  <a:pt x="613595" y="42424"/>
                  <a:pt x="594372" y="31294"/>
                  <a:pt x="573548"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32"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 name="Google Shape;1110;p29">
            <a:extLst>
              <a:ext uri="{FF2B5EF4-FFF2-40B4-BE49-F238E27FC236}">
                <a16:creationId xmlns:a16="http://schemas.microsoft.com/office/drawing/2014/main" id="{35B2EBF9-230E-AB12-E1B9-0608305D666A}"/>
              </a:ext>
            </a:extLst>
          </p:cNvPr>
          <p:cNvSpPr/>
          <p:nvPr/>
        </p:nvSpPr>
        <p:spPr>
          <a:xfrm>
            <a:off x="1005593" y="4048517"/>
            <a:ext cx="143996" cy="128067"/>
          </a:xfrm>
          <a:custGeom>
            <a:avLst/>
            <a:gdLst/>
            <a:ahLst/>
            <a:cxnLst/>
            <a:rect l="l" t="t" r="r" b="b"/>
            <a:pathLst>
              <a:path w="154656" h="154656" extrusionOk="0">
                <a:moveTo>
                  <a:pt x="154656" y="77176"/>
                </a:moveTo>
                <a:cubicBezTo>
                  <a:pt x="154741" y="119883"/>
                  <a:pt x="120188" y="154573"/>
                  <a:pt x="77481" y="154657"/>
                </a:cubicBezTo>
                <a:cubicBezTo>
                  <a:pt x="34773" y="154741"/>
                  <a:pt x="84" y="120188"/>
                  <a:pt x="0" y="77481"/>
                </a:cubicBezTo>
                <a:cubicBezTo>
                  <a:pt x="-83" y="35019"/>
                  <a:pt x="34087" y="433"/>
                  <a:pt x="76547" y="4"/>
                </a:cubicBezTo>
                <a:cubicBezTo>
                  <a:pt x="119252" y="-427"/>
                  <a:pt x="154221" y="33842"/>
                  <a:pt x="154653" y="76547"/>
                </a:cubicBezTo>
                <a:cubicBezTo>
                  <a:pt x="154655" y="76757"/>
                  <a:pt x="154656" y="76966"/>
                  <a:pt x="154657" y="77176"/>
                </a:cubicBezTo>
                <a:close/>
              </a:path>
            </a:pathLst>
          </a:custGeom>
          <a:solidFill>
            <a:srgbClr val="B67A5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32"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1111;p29">
            <a:extLst>
              <a:ext uri="{FF2B5EF4-FFF2-40B4-BE49-F238E27FC236}">
                <a16:creationId xmlns:a16="http://schemas.microsoft.com/office/drawing/2014/main" id="{8EC48B4C-71DF-C007-27FA-9B54B4370742}"/>
              </a:ext>
            </a:extLst>
          </p:cNvPr>
          <p:cNvSpPr/>
          <p:nvPr/>
        </p:nvSpPr>
        <p:spPr>
          <a:xfrm>
            <a:off x="1062956" y="4176127"/>
            <a:ext cx="29089" cy="211893"/>
          </a:xfrm>
          <a:custGeom>
            <a:avLst/>
            <a:gdLst/>
            <a:ahLst/>
            <a:cxnLst/>
            <a:rect l="l" t="t" r="r" b="b"/>
            <a:pathLst>
              <a:path w="31243" h="255886" extrusionOk="0">
                <a:moveTo>
                  <a:pt x="0" y="0"/>
                </a:moveTo>
                <a:lnTo>
                  <a:pt x="31244" y="0"/>
                </a:lnTo>
                <a:lnTo>
                  <a:pt x="31244" y="255887"/>
                </a:lnTo>
                <a:lnTo>
                  <a:pt x="0" y="255887"/>
                </a:lnTo>
                <a:close/>
              </a:path>
            </a:pathLst>
          </a:custGeom>
          <a:solidFill>
            <a:srgbClr val="B67A5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32"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1112;p29">
            <a:extLst>
              <a:ext uri="{FF2B5EF4-FFF2-40B4-BE49-F238E27FC236}">
                <a16:creationId xmlns:a16="http://schemas.microsoft.com/office/drawing/2014/main" id="{DA6A23BD-79FE-735E-AA2C-6B598DF77979}"/>
              </a:ext>
            </a:extLst>
          </p:cNvPr>
          <p:cNvSpPr/>
          <p:nvPr/>
        </p:nvSpPr>
        <p:spPr>
          <a:xfrm>
            <a:off x="1041608" y="4080425"/>
            <a:ext cx="71853" cy="63905"/>
          </a:xfrm>
          <a:custGeom>
            <a:avLst/>
            <a:gdLst/>
            <a:ahLst/>
            <a:cxnLst/>
            <a:rect l="l" t="t" r="r" b="b"/>
            <a:pathLst>
              <a:path w="77172" h="77172" extrusionOk="0">
                <a:moveTo>
                  <a:pt x="77172" y="38586"/>
                </a:moveTo>
                <a:cubicBezTo>
                  <a:pt x="77172" y="59897"/>
                  <a:pt x="59897" y="77172"/>
                  <a:pt x="38586" y="77172"/>
                </a:cubicBezTo>
                <a:cubicBezTo>
                  <a:pt x="17276" y="77172"/>
                  <a:pt x="0" y="59897"/>
                  <a:pt x="0" y="38586"/>
                </a:cubicBezTo>
                <a:cubicBezTo>
                  <a:pt x="0" y="17276"/>
                  <a:pt x="17276"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32"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1113;p29">
            <a:extLst>
              <a:ext uri="{FF2B5EF4-FFF2-40B4-BE49-F238E27FC236}">
                <a16:creationId xmlns:a16="http://schemas.microsoft.com/office/drawing/2014/main" id="{7F52FF25-FFFC-0629-2409-198A39E449E6}"/>
              </a:ext>
            </a:extLst>
          </p:cNvPr>
          <p:cNvSpPr/>
          <p:nvPr/>
        </p:nvSpPr>
        <p:spPr>
          <a:xfrm>
            <a:off x="2290005" y="2927866"/>
            <a:ext cx="1150271" cy="909095"/>
          </a:xfrm>
          <a:custGeom>
            <a:avLst/>
            <a:gdLst/>
            <a:ahLst/>
            <a:cxnLst/>
            <a:rect l="l" t="t" r="r" b="b"/>
            <a:pathLst>
              <a:path w="969168" h="861234" extrusionOk="0">
                <a:moveTo>
                  <a:pt x="683451" y="0"/>
                </a:moveTo>
                <a:lnTo>
                  <a:pt x="285718" y="0"/>
                </a:lnTo>
                <a:cubicBezTo>
                  <a:pt x="254676" y="37"/>
                  <a:pt x="225996" y="16578"/>
                  <a:pt x="210420" y="43429"/>
                </a:cubicBezTo>
                <a:lnTo>
                  <a:pt x="11710" y="387110"/>
                </a:lnTo>
                <a:cubicBezTo>
                  <a:pt x="-3903" y="413958"/>
                  <a:pt x="-3903" y="447120"/>
                  <a:pt x="11710" y="473968"/>
                </a:cubicBezTo>
                <a:lnTo>
                  <a:pt x="210420" y="817649"/>
                </a:lnTo>
                <a:cubicBezTo>
                  <a:pt x="225933" y="844584"/>
                  <a:pt x="254635" y="861197"/>
                  <a:pt x="285718" y="861234"/>
                </a:cubicBezTo>
                <a:lnTo>
                  <a:pt x="683451" y="861234"/>
                </a:lnTo>
                <a:cubicBezTo>
                  <a:pt x="714542" y="861230"/>
                  <a:pt x="743259" y="844607"/>
                  <a:pt x="758748" y="817649"/>
                </a:cubicBezTo>
                <a:lnTo>
                  <a:pt x="957459" y="473968"/>
                </a:lnTo>
                <a:cubicBezTo>
                  <a:pt x="973072" y="447120"/>
                  <a:pt x="973072" y="413958"/>
                  <a:pt x="957459" y="387110"/>
                </a:cubicBezTo>
                <a:lnTo>
                  <a:pt x="758748" y="43429"/>
                </a:lnTo>
                <a:cubicBezTo>
                  <a:pt x="743196" y="16555"/>
                  <a:pt x="714501" y="5"/>
                  <a:pt x="683451" y="0"/>
                </a:cubicBez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32"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114;p29">
            <a:extLst>
              <a:ext uri="{FF2B5EF4-FFF2-40B4-BE49-F238E27FC236}">
                <a16:creationId xmlns:a16="http://schemas.microsoft.com/office/drawing/2014/main" id="{B349D143-3996-594A-9A9A-E63355EE4EBC}"/>
              </a:ext>
            </a:extLst>
          </p:cNvPr>
          <p:cNvSpPr/>
          <p:nvPr/>
        </p:nvSpPr>
        <p:spPr>
          <a:xfrm>
            <a:off x="2375024" y="2993516"/>
            <a:ext cx="979131" cy="778992"/>
          </a:xfrm>
          <a:custGeom>
            <a:avLst/>
            <a:gdLst/>
            <a:ahLst/>
            <a:cxnLst/>
            <a:rect l="l" t="t" r="r" b="b"/>
            <a:pathLst>
              <a:path w="824973" h="737980" extrusionOk="0">
                <a:moveTo>
                  <a:pt x="574173" y="737979"/>
                </a:moveTo>
                <a:lnTo>
                  <a:pt x="251425" y="737979"/>
                </a:lnTo>
                <a:cubicBezTo>
                  <a:pt x="219227" y="738141"/>
                  <a:pt x="189414" y="721029"/>
                  <a:pt x="173316" y="693144"/>
                </a:cubicBezTo>
                <a:lnTo>
                  <a:pt x="11941" y="413825"/>
                </a:lnTo>
                <a:cubicBezTo>
                  <a:pt x="-3980" y="386055"/>
                  <a:pt x="-3980" y="351925"/>
                  <a:pt x="11941" y="324155"/>
                </a:cubicBezTo>
                <a:lnTo>
                  <a:pt x="173316" y="44836"/>
                </a:lnTo>
                <a:cubicBezTo>
                  <a:pt x="189414" y="16951"/>
                  <a:pt x="219227" y="-161"/>
                  <a:pt x="251425" y="1"/>
                </a:cubicBezTo>
                <a:lnTo>
                  <a:pt x="574173" y="1"/>
                </a:lnTo>
                <a:cubicBezTo>
                  <a:pt x="606345" y="-64"/>
                  <a:pt x="636113" y="17022"/>
                  <a:pt x="652283" y="44836"/>
                </a:cubicBezTo>
                <a:lnTo>
                  <a:pt x="813032" y="324155"/>
                </a:lnTo>
                <a:cubicBezTo>
                  <a:pt x="828954" y="351925"/>
                  <a:pt x="828954" y="386055"/>
                  <a:pt x="813032" y="413825"/>
                </a:cubicBezTo>
                <a:lnTo>
                  <a:pt x="651814" y="693144"/>
                </a:lnTo>
                <a:cubicBezTo>
                  <a:pt x="635728" y="720813"/>
                  <a:pt x="606178" y="737878"/>
                  <a:pt x="574173" y="737979"/>
                </a:cubicBezTo>
                <a:close/>
                <a:moveTo>
                  <a:pt x="251425" y="31245"/>
                </a:moveTo>
                <a:cubicBezTo>
                  <a:pt x="230593" y="31262"/>
                  <a:pt x="211355" y="42400"/>
                  <a:pt x="200966" y="60458"/>
                </a:cubicBezTo>
                <a:lnTo>
                  <a:pt x="39592" y="339777"/>
                </a:lnTo>
                <a:cubicBezTo>
                  <a:pt x="29283" y="357888"/>
                  <a:pt x="29283" y="380092"/>
                  <a:pt x="39592" y="398203"/>
                </a:cubicBezTo>
                <a:lnTo>
                  <a:pt x="200966" y="677522"/>
                </a:lnTo>
                <a:cubicBezTo>
                  <a:pt x="211378" y="695556"/>
                  <a:pt x="230601" y="706685"/>
                  <a:pt x="251425" y="706735"/>
                </a:cubicBezTo>
                <a:lnTo>
                  <a:pt x="574173" y="706735"/>
                </a:lnTo>
                <a:cubicBezTo>
                  <a:pt x="594997" y="706685"/>
                  <a:pt x="614220" y="695556"/>
                  <a:pt x="624632" y="677522"/>
                </a:cubicBezTo>
                <a:lnTo>
                  <a:pt x="786475" y="398203"/>
                </a:lnTo>
                <a:cubicBezTo>
                  <a:pt x="796784" y="380092"/>
                  <a:pt x="796784" y="357888"/>
                  <a:pt x="786475" y="339777"/>
                </a:cubicBezTo>
                <a:lnTo>
                  <a:pt x="625100" y="60458"/>
                </a:lnTo>
                <a:cubicBezTo>
                  <a:pt x="614736" y="42377"/>
                  <a:pt x="595483" y="31230"/>
                  <a:pt x="574642"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32"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115;p29">
            <a:extLst>
              <a:ext uri="{FF2B5EF4-FFF2-40B4-BE49-F238E27FC236}">
                <a16:creationId xmlns:a16="http://schemas.microsoft.com/office/drawing/2014/main" id="{B588A2BB-FF3E-6FA5-C167-F6B20D2D8897}"/>
              </a:ext>
            </a:extLst>
          </p:cNvPr>
          <p:cNvSpPr/>
          <p:nvPr/>
        </p:nvSpPr>
        <p:spPr>
          <a:xfrm>
            <a:off x="2793132" y="4048520"/>
            <a:ext cx="143996" cy="128067"/>
          </a:xfrm>
          <a:custGeom>
            <a:avLst/>
            <a:gdLst/>
            <a:ahLst/>
            <a:cxnLst/>
            <a:rect l="l" t="t" r="r" b="b"/>
            <a:pathLst>
              <a:path w="154656" h="154656" extrusionOk="0">
                <a:moveTo>
                  <a:pt x="154657" y="77172"/>
                </a:moveTo>
                <a:cubicBezTo>
                  <a:pt x="154743" y="119879"/>
                  <a:pt x="120192" y="154570"/>
                  <a:pt x="77485" y="154657"/>
                </a:cubicBezTo>
                <a:cubicBezTo>
                  <a:pt x="34777" y="154743"/>
                  <a:pt x="86" y="120192"/>
                  <a:pt x="0" y="77485"/>
                </a:cubicBezTo>
                <a:cubicBezTo>
                  <a:pt x="-86" y="34777"/>
                  <a:pt x="34465" y="87"/>
                  <a:pt x="77172" y="0"/>
                </a:cubicBezTo>
                <a:cubicBezTo>
                  <a:pt x="77224" y="0"/>
                  <a:pt x="77276" y="0"/>
                  <a:pt x="77328" y="0"/>
                </a:cubicBezTo>
                <a:cubicBezTo>
                  <a:pt x="119974" y="0"/>
                  <a:pt x="154570" y="34526"/>
                  <a:pt x="154657" y="77172"/>
                </a:cubicBez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32"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1116;p29">
            <a:extLst>
              <a:ext uri="{FF2B5EF4-FFF2-40B4-BE49-F238E27FC236}">
                <a16:creationId xmlns:a16="http://schemas.microsoft.com/office/drawing/2014/main" id="{94B0BACE-BF32-81BD-B8E0-B13F3D3CCB8A}"/>
              </a:ext>
            </a:extLst>
          </p:cNvPr>
          <p:cNvSpPr/>
          <p:nvPr/>
        </p:nvSpPr>
        <p:spPr>
          <a:xfrm>
            <a:off x="2853108" y="3836960"/>
            <a:ext cx="29089" cy="211893"/>
          </a:xfrm>
          <a:custGeom>
            <a:avLst/>
            <a:gdLst/>
            <a:ahLst/>
            <a:cxnLst/>
            <a:rect l="l" t="t" r="r" b="b"/>
            <a:pathLst>
              <a:path w="31243" h="255886" extrusionOk="0">
                <a:moveTo>
                  <a:pt x="0" y="0"/>
                </a:moveTo>
                <a:lnTo>
                  <a:pt x="31244" y="0"/>
                </a:lnTo>
                <a:lnTo>
                  <a:pt x="31244" y="255886"/>
                </a:lnTo>
                <a:lnTo>
                  <a:pt x="0" y="255886"/>
                </a:ln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32"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117;p29">
            <a:extLst>
              <a:ext uri="{FF2B5EF4-FFF2-40B4-BE49-F238E27FC236}">
                <a16:creationId xmlns:a16="http://schemas.microsoft.com/office/drawing/2014/main" id="{FF303EB1-E043-8DC2-890C-E82BAC5B5F83}"/>
              </a:ext>
            </a:extLst>
          </p:cNvPr>
          <p:cNvSpPr/>
          <p:nvPr/>
        </p:nvSpPr>
        <p:spPr>
          <a:xfrm>
            <a:off x="2829583" y="4080425"/>
            <a:ext cx="71853" cy="63905"/>
          </a:xfrm>
          <a:custGeom>
            <a:avLst/>
            <a:gdLst/>
            <a:ahLst/>
            <a:cxnLst/>
            <a:rect l="l" t="t" r="r" b="b"/>
            <a:pathLst>
              <a:path w="77172" h="77172" extrusionOk="0">
                <a:moveTo>
                  <a:pt x="77172" y="38586"/>
                </a:moveTo>
                <a:cubicBezTo>
                  <a:pt x="77172" y="59897"/>
                  <a:pt x="59897" y="77172"/>
                  <a:pt x="38586" y="77172"/>
                </a:cubicBezTo>
                <a:cubicBezTo>
                  <a:pt x="17276" y="77172"/>
                  <a:pt x="0" y="59897"/>
                  <a:pt x="0" y="38586"/>
                </a:cubicBezTo>
                <a:cubicBezTo>
                  <a:pt x="0" y="17276"/>
                  <a:pt x="17275"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32"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 name="Google Shape;1118;p29">
            <a:extLst>
              <a:ext uri="{FF2B5EF4-FFF2-40B4-BE49-F238E27FC236}">
                <a16:creationId xmlns:a16="http://schemas.microsoft.com/office/drawing/2014/main" id="{F4365FE6-E2D5-1BC2-C0C0-84F0F2B9E2DA}"/>
              </a:ext>
            </a:extLst>
          </p:cNvPr>
          <p:cNvSpPr/>
          <p:nvPr/>
        </p:nvSpPr>
        <p:spPr>
          <a:xfrm>
            <a:off x="6548957" y="2973687"/>
            <a:ext cx="1150312" cy="909095"/>
          </a:xfrm>
          <a:custGeom>
            <a:avLst/>
            <a:gdLst/>
            <a:ahLst/>
            <a:cxnLst/>
            <a:rect l="l" t="t" r="r" b="b"/>
            <a:pathLst>
              <a:path w="969203" h="861234" extrusionOk="0">
                <a:moveTo>
                  <a:pt x="683451" y="0"/>
                </a:moveTo>
                <a:lnTo>
                  <a:pt x="285718" y="0"/>
                </a:lnTo>
                <a:cubicBezTo>
                  <a:pt x="254676" y="37"/>
                  <a:pt x="225997" y="16578"/>
                  <a:pt x="210420" y="43429"/>
                </a:cubicBezTo>
                <a:lnTo>
                  <a:pt x="11710" y="387110"/>
                </a:lnTo>
                <a:cubicBezTo>
                  <a:pt x="-3903" y="413958"/>
                  <a:pt x="-3903" y="447120"/>
                  <a:pt x="11710" y="473968"/>
                </a:cubicBezTo>
                <a:lnTo>
                  <a:pt x="210420" y="817649"/>
                </a:lnTo>
                <a:cubicBezTo>
                  <a:pt x="225933" y="844584"/>
                  <a:pt x="254635" y="861197"/>
                  <a:pt x="285718" y="861234"/>
                </a:cubicBezTo>
                <a:lnTo>
                  <a:pt x="683451" y="861234"/>
                </a:lnTo>
                <a:cubicBezTo>
                  <a:pt x="714541" y="861230"/>
                  <a:pt x="743259" y="844607"/>
                  <a:pt x="758748" y="817649"/>
                </a:cubicBezTo>
                <a:lnTo>
                  <a:pt x="957615" y="473968"/>
                </a:lnTo>
                <a:cubicBezTo>
                  <a:pt x="973066" y="447077"/>
                  <a:pt x="973066" y="414001"/>
                  <a:pt x="957615" y="387110"/>
                </a:cubicBezTo>
                <a:lnTo>
                  <a:pt x="758748" y="43429"/>
                </a:lnTo>
                <a:cubicBezTo>
                  <a:pt x="743196" y="16555"/>
                  <a:pt x="714501" y="5"/>
                  <a:pt x="683451" y="0"/>
                </a:cubicBezTo>
                <a:close/>
              </a:path>
            </a:pathLst>
          </a:custGeom>
          <a:solidFill>
            <a:schemeClr val="accent1">
              <a:lumMod val="20000"/>
              <a:lumOff val="80000"/>
            </a:schemeClr>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32"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119;p29">
            <a:extLst>
              <a:ext uri="{FF2B5EF4-FFF2-40B4-BE49-F238E27FC236}">
                <a16:creationId xmlns:a16="http://schemas.microsoft.com/office/drawing/2014/main" id="{1B61C234-FE96-9640-C0DA-AACF3C75023C}"/>
              </a:ext>
            </a:extLst>
          </p:cNvPr>
          <p:cNvSpPr/>
          <p:nvPr/>
        </p:nvSpPr>
        <p:spPr>
          <a:xfrm>
            <a:off x="6634164" y="3039337"/>
            <a:ext cx="979687" cy="778992"/>
          </a:xfrm>
          <a:custGeom>
            <a:avLst/>
            <a:gdLst/>
            <a:ahLst/>
            <a:cxnLst/>
            <a:rect l="l" t="t" r="r" b="b"/>
            <a:pathLst>
              <a:path w="825441" h="737980" extrusionOk="0">
                <a:moveTo>
                  <a:pt x="574017" y="737979"/>
                </a:moveTo>
                <a:lnTo>
                  <a:pt x="251425" y="737979"/>
                </a:lnTo>
                <a:cubicBezTo>
                  <a:pt x="219235" y="738109"/>
                  <a:pt x="189438" y="721005"/>
                  <a:pt x="173315" y="693144"/>
                </a:cubicBezTo>
                <a:lnTo>
                  <a:pt x="11941" y="413825"/>
                </a:lnTo>
                <a:cubicBezTo>
                  <a:pt x="-3980" y="386055"/>
                  <a:pt x="-3980" y="351925"/>
                  <a:pt x="11941" y="324155"/>
                </a:cubicBezTo>
                <a:lnTo>
                  <a:pt x="173315" y="44836"/>
                </a:lnTo>
                <a:cubicBezTo>
                  <a:pt x="189438" y="16975"/>
                  <a:pt x="219235" y="-129"/>
                  <a:pt x="251425" y="1"/>
                </a:cubicBezTo>
                <a:lnTo>
                  <a:pt x="574017" y="1"/>
                </a:lnTo>
                <a:cubicBezTo>
                  <a:pt x="606215" y="-161"/>
                  <a:pt x="636028" y="16951"/>
                  <a:pt x="652126" y="44836"/>
                </a:cubicBezTo>
                <a:lnTo>
                  <a:pt x="813500" y="324155"/>
                </a:lnTo>
                <a:cubicBezTo>
                  <a:pt x="829422" y="351925"/>
                  <a:pt x="829422" y="386055"/>
                  <a:pt x="813500" y="413825"/>
                </a:cubicBezTo>
                <a:lnTo>
                  <a:pt x="652126" y="693144"/>
                </a:lnTo>
                <a:cubicBezTo>
                  <a:pt x="636028" y="721029"/>
                  <a:pt x="606215" y="738142"/>
                  <a:pt x="574017" y="737979"/>
                </a:cubicBezTo>
                <a:close/>
                <a:moveTo>
                  <a:pt x="251425" y="31245"/>
                </a:moveTo>
                <a:cubicBezTo>
                  <a:pt x="230528" y="31174"/>
                  <a:pt x="211202" y="42328"/>
                  <a:pt x="200810" y="60458"/>
                </a:cubicBezTo>
                <a:lnTo>
                  <a:pt x="39436" y="339777"/>
                </a:lnTo>
                <a:cubicBezTo>
                  <a:pt x="29126" y="357888"/>
                  <a:pt x="29126" y="380092"/>
                  <a:pt x="39436" y="398203"/>
                </a:cubicBezTo>
                <a:lnTo>
                  <a:pt x="200810" y="677523"/>
                </a:lnTo>
                <a:cubicBezTo>
                  <a:pt x="211250" y="695605"/>
                  <a:pt x="230545" y="706741"/>
                  <a:pt x="251425" y="706735"/>
                </a:cubicBezTo>
                <a:lnTo>
                  <a:pt x="574017" y="706735"/>
                </a:lnTo>
                <a:cubicBezTo>
                  <a:pt x="594841" y="706686"/>
                  <a:pt x="614064" y="695556"/>
                  <a:pt x="624476" y="677523"/>
                </a:cubicBezTo>
                <a:lnTo>
                  <a:pt x="785850" y="398203"/>
                </a:lnTo>
                <a:cubicBezTo>
                  <a:pt x="796159" y="380092"/>
                  <a:pt x="796159" y="357888"/>
                  <a:pt x="785850" y="339777"/>
                </a:cubicBezTo>
                <a:lnTo>
                  <a:pt x="624632" y="60458"/>
                </a:lnTo>
                <a:cubicBezTo>
                  <a:pt x="614267" y="42377"/>
                  <a:pt x="595014" y="31230"/>
                  <a:pt x="574173"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32"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120;p29">
            <a:extLst>
              <a:ext uri="{FF2B5EF4-FFF2-40B4-BE49-F238E27FC236}">
                <a16:creationId xmlns:a16="http://schemas.microsoft.com/office/drawing/2014/main" id="{080608A0-89F3-9AAA-C410-20AAE620A39E}"/>
              </a:ext>
            </a:extLst>
          </p:cNvPr>
          <p:cNvSpPr/>
          <p:nvPr/>
        </p:nvSpPr>
        <p:spPr>
          <a:xfrm>
            <a:off x="7052248" y="4094344"/>
            <a:ext cx="143707" cy="127809"/>
          </a:xfrm>
          <a:custGeom>
            <a:avLst/>
            <a:gdLst/>
            <a:ahLst/>
            <a:cxnLst/>
            <a:rect l="l" t="t" r="r" b="b"/>
            <a:pathLst>
              <a:path w="154344" h="154344" extrusionOk="0">
                <a:moveTo>
                  <a:pt x="154344" y="77172"/>
                </a:moveTo>
                <a:cubicBezTo>
                  <a:pt x="154344" y="119793"/>
                  <a:pt x="119793" y="154344"/>
                  <a:pt x="77172" y="154344"/>
                </a:cubicBezTo>
                <a:cubicBezTo>
                  <a:pt x="34551" y="154344"/>
                  <a:pt x="0" y="119793"/>
                  <a:pt x="0" y="77172"/>
                </a:cubicBezTo>
                <a:cubicBezTo>
                  <a:pt x="0" y="34551"/>
                  <a:pt x="34551" y="0"/>
                  <a:pt x="77172" y="0"/>
                </a:cubicBezTo>
                <a:cubicBezTo>
                  <a:pt x="119793" y="0"/>
                  <a:pt x="154344" y="34551"/>
                  <a:pt x="154344" y="77172"/>
                </a:cubicBezTo>
                <a:close/>
              </a:path>
            </a:pathLst>
          </a:custGeom>
          <a:solidFill>
            <a:srgbClr val="7E2727"/>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32"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1121;p29">
            <a:extLst>
              <a:ext uri="{FF2B5EF4-FFF2-40B4-BE49-F238E27FC236}">
                <a16:creationId xmlns:a16="http://schemas.microsoft.com/office/drawing/2014/main" id="{64DC50AD-03DE-EA79-0800-DA358C1462E1}"/>
              </a:ext>
            </a:extLst>
          </p:cNvPr>
          <p:cNvSpPr/>
          <p:nvPr/>
        </p:nvSpPr>
        <p:spPr>
          <a:xfrm>
            <a:off x="7109469" y="3882782"/>
            <a:ext cx="29089" cy="211893"/>
          </a:xfrm>
          <a:custGeom>
            <a:avLst/>
            <a:gdLst/>
            <a:ahLst/>
            <a:cxnLst/>
            <a:rect l="l" t="t" r="r" b="b"/>
            <a:pathLst>
              <a:path w="31243" h="255886" extrusionOk="0">
                <a:moveTo>
                  <a:pt x="0" y="0"/>
                </a:moveTo>
                <a:lnTo>
                  <a:pt x="31244" y="0"/>
                </a:lnTo>
                <a:lnTo>
                  <a:pt x="31244" y="255886"/>
                </a:lnTo>
                <a:lnTo>
                  <a:pt x="0" y="255886"/>
                </a:lnTo>
                <a:close/>
              </a:path>
            </a:pathLst>
          </a:custGeom>
          <a:solidFill>
            <a:srgbClr val="7E2727"/>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32"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1122;p29">
            <a:extLst>
              <a:ext uri="{FF2B5EF4-FFF2-40B4-BE49-F238E27FC236}">
                <a16:creationId xmlns:a16="http://schemas.microsoft.com/office/drawing/2014/main" id="{ADA8B2BA-3C58-7518-1CF0-ED4D1CA39409}"/>
              </a:ext>
            </a:extLst>
          </p:cNvPr>
          <p:cNvSpPr/>
          <p:nvPr/>
        </p:nvSpPr>
        <p:spPr>
          <a:xfrm>
            <a:off x="7088119" y="4126246"/>
            <a:ext cx="71853" cy="63905"/>
          </a:xfrm>
          <a:custGeom>
            <a:avLst/>
            <a:gdLst/>
            <a:ahLst/>
            <a:cxnLst/>
            <a:rect l="l" t="t" r="r" b="b"/>
            <a:pathLst>
              <a:path w="77172" h="77172" extrusionOk="0">
                <a:moveTo>
                  <a:pt x="77172" y="38586"/>
                </a:moveTo>
                <a:cubicBezTo>
                  <a:pt x="77172" y="59897"/>
                  <a:pt x="59896" y="77172"/>
                  <a:pt x="38586" y="77172"/>
                </a:cubicBezTo>
                <a:cubicBezTo>
                  <a:pt x="17276" y="77172"/>
                  <a:pt x="0" y="59897"/>
                  <a:pt x="0" y="38586"/>
                </a:cubicBezTo>
                <a:cubicBezTo>
                  <a:pt x="0" y="17276"/>
                  <a:pt x="17276"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32"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1123;p29">
            <a:extLst>
              <a:ext uri="{FF2B5EF4-FFF2-40B4-BE49-F238E27FC236}">
                <a16:creationId xmlns:a16="http://schemas.microsoft.com/office/drawing/2014/main" id="{A536756F-EA70-31C3-0A41-ED3240C22142}"/>
              </a:ext>
            </a:extLst>
          </p:cNvPr>
          <p:cNvSpPr/>
          <p:nvPr/>
        </p:nvSpPr>
        <p:spPr>
          <a:xfrm>
            <a:off x="4310002" y="4386848"/>
            <a:ext cx="1150263" cy="909261"/>
          </a:xfrm>
          <a:custGeom>
            <a:avLst/>
            <a:gdLst/>
            <a:ahLst/>
            <a:cxnLst/>
            <a:rect l="l" t="t" r="r" b="b"/>
            <a:pathLst>
              <a:path w="969161" h="861391" extrusionOk="0">
                <a:moveTo>
                  <a:pt x="683447" y="0"/>
                </a:moveTo>
                <a:lnTo>
                  <a:pt x="285714" y="0"/>
                </a:lnTo>
                <a:cubicBezTo>
                  <a:pt x="254623" y="5"/>
                  <a:pt x="225906" y="16628"/>
                  <a:pt x="210417" y="43586"/>
                </a:cubicBezTo>
                <a:lnTo>
                  <a:pt x="11706" y="387267"/>
                </a:lnTo>
                <a:cubicBezTo>
                  <a:pt x="-3902" y="414172"/>
                  <a:pt x="-3902" y="447376"/>
                  <a:pt x="11706" y="474281"/>
                </a:cubicBezTo>
                <a:lnTo>
                  <a:pt x="210417" y="817962"/>
                </a:lnTo>
                <a:cubicBezTo>
                  <a:pt x="225969" y="844836"/>
                  <a:pt x="254664" y="861386"/>
                  <a:pt x="285714" y="861391"/>
                </a:cubicBezTo>
                <a:lnTo>
                  <a:pt x="683447" y="861391"/>
                </a:lnTo>
                <a:cubicBezTo>
                  <a:pt x="714489" y="861354"/>
                  <a:pt x="743168" y="844813"/>
                  <a:pt x="758745" y="817962"/>
                </a:cubicBezTo>
                <a:lnTo>
                  <a:pt x="957455" y="474281"/>
                </a:lnTo>
                <a:cubicBezTo>
                  <a:pt x="973063" y="447376"/>
                  <a:pt x="973063" y="414172"/>
                  <a:pt x="957455" y="387267"/>
                </a:cubicBezTo>
                <a:lnTo>
                  <a:pt x="758745" y="43585"/>
                </a:lnTo>
                <a:cubicBezTo>
                  <a:pt x="743232" y="16651"/>
                  <a:pt x="714530" y="37"/>
                  <a:pt x="683447" y="0"/>
                </a:cubicBezTo>
                <a:close/>
              </a:path>
            </a:pathLst>
          </a:custGeom>
          <a:solidFill>
            <a:srgbClr val="EDE2F6"/>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32"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 name="Google Shape;1124;p29">
            <a:extLst>
              <a:ext uri="{FF2B5EF4-FFF2-40B4-BE49-F238E27FC236}">
                <a16:creationId xmlns:a16="http://schemas.microsoft.com/office/drawing/2014/main" id="{91C50718-2C90-0506-B195-2626E9C373AD}"/>
              </a:ext>
            </a:extLst>
          </p:cNvPr>
          <p:cNvSpPr/>
          <p:nvPr/>
        </p:nvSpPr>
        <p:spPr>
          <a:xfrm>
            <a:off x="4395758" y="4452504"/>
            <a:ext cx="979687" cy="778997"/>
          </a:xfrm>
          <a:custGeom>
            <a:avLst/>
            <a:gdLst/>
            <a:ahLst/>
            <a:cxnLst/>
            <a:rect l="l" t="t" r="r" b="b"/>
            <a:pathLst>
              <a:path w="825441" h="737985" extrusionOk="0">
                <a:moveTo>
                  <a:pt x="573548" y="737979"/>
                </a:moveTo>
                <a:lnTo>
                  <a:pt x="250800" y="737979"/>
                </a:lnTo>
                <a:cubicBezTo>
                  <a:pt x="218652" y="738109"/>
                  <a:pt x="188876" y="721077"/>
                  <a:pt x="172691" y="693301"/>
                </a:cubicBezTo>
                <a:lnTo>
                  <a:pt x="11941" y="413825"/>
                </a:lnTo>
                <a:cubicBezTo>
                  <a:pt x="-3980" y="386055"/>
                  <a:pt x="-3980" y="351925"/>
                  <a:pt x="11941" y="324155"/>
                </a:cubicBezTo>
                <a:lnTo>
                  <a:pt x="173159" y="44836"/>
                </a:lnTo>
                <a:cubicBezTo>
                  <a:pt x="189329" y="17022"/>
                  <a:pt x="219097" y="-64"/>
                  <a:pt x="251269" y="1"/>
                </a:cubicBezTo>
                <a:lnTo>
                  <a:pt x="574017" y="1"/>
                </a:lnTo>
                <a:cubicBezTo>
                  <a:pt x="606215" y="-161"/>
                  <a:pt x="636028" y="16951"/>
                  <a:pt x="652126" y="44836"/>
                </a:cubicBezTo>
                <a:lnTo>
                  <a:pt x="813500" y="324155"/>
                </a:lnTo>
                <a:cubicBezTo>
                  <a:pt x="829422" y="351925"/>
                  <a:pt x="829422" y="386055"/>
                  <a:pt x="813500" y="413825"/>
                </a:cubicBezTo>
                <a:lnTo>
                  <a:pt x="652126" y="693301"/>
                </a:lnTo>
                <a:cubicBezTo>
                  <a:pt x="635929" y="721296"/>
                  <a:pt x="605889" y="738376"/>
                  <a:pt x="573548" y="737979"/>
                </a:cubicBezTo>
                <a:close/>
                <a:moveTo>
                  <a:pt x="250800" y="31245"/>
                </a:moveTo>
                <a:cubicBezTo>
                  <a:pt x="229976" y="31295"/>
                  <a:pt x="210753" y="42424"/>
                  <a:pt x="200341" y="60458"/>
                </a:cubicBezTo>
                <a:lnTo>
                  <a:pt x="38967" y="339777"/>
                </a:lnTo>
                <a:cubicBezTo>
                  <a:pt x="28658" y="357888"/>
                  <a:pt x="28658" y="380092"/>
                  <a:pt x="38967" y="398203"/>
                </a:cubicBezTo>
                <a:lnTo>
                  <a:pt x="200341" y="677679"/>
                </a:lnTo>
                <a:cubicBezTo>
                  <a:pt x="210769" y="695676"/>
                  <a:pt x="230000" y="706750"/>
                  <a:pt x="250800" y="706735"/>
                </a:cubicBezTo>
                <a:lnTo>
                  <a:pt x="573548" y="706735"/>
                </a:lnTo>
                <a:cubicBezTo>
                  <a:pt x="594340" y="706718"/>
                  <a:pt x="613556" y="695652"/>
                  <a:pt x="624007" y="677679"/>
                </a:cubicBezTo>
                <a:lnTo>
                  <a:pt x="785850" y="398203"/>
                </a:lnTo>
                <a:cubicBezTo>
                  <a:pt x="796159" y="380092"/>
                  <a:pt x="796159" y="357888"/>
                  <a:pt x="785850" y="339777"/>
                </a:cubicBezTo>
                <a:lnTo>
                  <a:pt x="624476" y="60458"/>
                </a:lnTo>
                <a:cubicBezTo>
                  <a:pt x="614064" y="42424"/>
                  <a:pt x="594841" y="31295"/>
                  <a:pt x="574017"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32"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 name="Google Shape;1125;p29">
            <a:extLst>
              <a:ext uri="{FF2B5EF4-FFF2-40B4-BE49-F238E27FC236}">
                <a16:creationId xmlns:a16="http://schemas.microsoft.com/office/drawing/2014/main" id="{A97A402C-4D2C-BA8B-2E2D-A3D6595B2D39}"/>
              </a:ext>
            </a:extLst>
          </p:cNvPr>
          <p:cNvSpPr/>
          <p:nvPr/>
        </p:nvSpPr>
        <p:spPr>
          <a:xfrm>
            <a:off x="4813138" y="4048520"/>
            <a:ext cx="143996" cy="128067"/>
          </a:xfrm>
          <a:custGeom>
            <a:avLst/>
            <a:gdLst/>
            <a:ahLst/>
            <a:cxnLst/>
            <a:rect l="l" t="t" r="r" b="b"/>
            <a:pathLst>
              <a:path w="154656" h="154656" extrusionOk="0">
                <a:moveTo>
                  <a:pt x="154657" y="77172"/>
                </a:moveTo>
                <a:cubicBezTo>
                  <a:pt x="154743" y="119880"/>
                  <a:pt x="120192" y="154570"/>
                  <a:pt x="77484" y="154657"/>
                </a:cubicBezTo>
                <a:cubicBezTo>
                  <a:pt x="34777" y="154743"/>
                  <a:pt x="86" y="120192"/>
                  <a:pt x="0" y="77484"/>
                </a:cubicBezTo>
                <a:cubicBezTo>
                  <a:pt x="-86" y="34777"/>
                  <a:pt x="34465" y="86"/>
                  <a:pt x="77172" y="0"/>
                </a:cubicBezTo>
                <a:cubicBezTo>
                  <a:pt x="77276" y="0"/>
                  <a:pt x="77380" y="0"/>
                  <a:pt x="77484" y="0"/>
                </a:cubicBezTo>
                <a:cubicBezTo>
                  <a:pt x="120105" y="0"/>
                  <a:pt x="154657" y="34551"/>
                  <a:pt x="154657" y="77172"/>
                </a:cubicBezTo>
                <a:close/>
              </a:path>
            </a:pathLst>
          </a:custGeom>
          <a:solidFill>
            <a:srgbClr val="9F3D24"/>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32"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 name="Google Shape;1126;p29">
            <a:extLst>
              <a:ext uri="{FF2B5EF4-FFF2-40B4-BE49-F238E27FC236}">
                <a16:creationId xmlns:a16="http://schemas.microsoft.com/office/drawing/2014/main" id="{9BAFEA73-D562-4D69-27AE-C36F42D26B9C}"/>
              </a:ext>
            </a:extLst>
          </p:cNvPr>
          <p:cNvSpPr/>
          <p:nvPr/>
        </p:nvSpPr>
        <p:spPr>
          <a:xfrm>
            <a:off x="4870939" y="4176127"/>
            <a:ext cx="29089" cy="211893"/>
          </a:xfrm>
          <a:custGeom>
            <a:avLst/>
            <a:gdLst/>
            <a:ahLst/>
            <a:cxnLst/>
            <a:rect l="l" t="t" r="r" b="b"/>
            <a:pathLst>
              <a:path w="31243" h="255886" extrusionOk="0">
                <a:moveTo>
                  <a:pt x="0" y="0"/>
                </a:moveTo>
                <a:lnTo>
                  <a:pt x="31244" y="0"/>
                </a:lnTo>
                <a:lnTo>
                  <a:pt x="31244" y="255887"/>
                </a:lnTo>
                <a:lnTo>
                  <a:pt x="0" y="255887"/>
                </a:lnTo>
                <a:close/>
              </a:path>
            </a:pathLst>
          </a:custGeom>
          <a:solidFill>
            <a:srgbClr val="9F3D24"/>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32"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1127;p29">
            <a:extLst>
              <a:ext uri="{FF2B5EF4-FFF2-40B4-BE49-F238E27FC236}">
                <a16:creationId xmlns:a16="http://schemas.microsoft.com/office/drawing/2014/main" id="{B5099BF2-BBED-0431-4DEA-8AC9AC726DBC}"/>
              </a:ext>
            </a:extLst>
          </p:cNvPr>
          <p:cNvSpPr/>
          <p:nvPr/>
        </p:nvSpPr>
        <p:spPr>
          <a:xfrm>
            <a:off x="4849590" y="4080425"/>
            <a:ext cx="71853" cy="63905"/>
          </a:xfrm>
          <a:custGeom>
            <a:avLst/>
            <a:gdLst/>
            <a:ahLst/>
            <a:cxnLst/>
            <a:rect l="l" t="t" r="r" b="b"/>
            <a:pathLst>
              <a:path w="77172" h="77172" extrusionOk="0">
                <a:moveTo>
                  <a:pt x="77172" y="38586"/>
                </a:moveTo>
                <a:cubicBezTo>
                  <a:pt x="77172" y="59896"/>
                  <a:pt x="59897" y="77172"/>
                  <a:pt x="38586" y="77172"/>
                </a:cubicBezTo>
                <a:cubicBezTo>
                  <a:pt x="17276" y="77172"/>
                  <a:pt x="0" y="59897"/>
                  <a:pt x="0" y="38586"/>
                </a:cubicBezTo>
                <a:cubicBezTo>
                  <a:pt x="0" y="17276"/>
                  <a:pt x="17275" y="0"/>
                  <a:pt x="38586" y="0"/>
                </a:cubicBezTo>
                <a:cubicBezTo>
                  <a:pt x="59896" y="0"/>
                  <a:pt x="77172" y="17275"/>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32"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1133;p29">
            <a:extLst>
              <a:ext uri="{FF2B5EF4-FFF2-40B4-BE49-F238E27FC236}">
                <a16:creationId xmlns:a16="http://schemas.microsoft.com/office/drawing/2014/main" id="{86D4C2D2-4A4E-4BE3-CCB9-8082EBF2662E}"/>
              </a:ext>
            </a:extLst>
          </p:cNvPr>
          <p:cNvSpPr txBox="1"/>
          <p:nvPr/>
        </p:nvSpPr>
        <p:spPr>
          <a:xfrm>
            <a:off x="743686" y="4637589"/>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32"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rPr>
              <a:t>01</a:t>
            </a:r>
            <a:endParaRPr kumimoji="0"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endParaRPr>
          </a:p>
        </p:txBody>
      </p:sp>
      <p:sp>
        <p:nvSpPr>
          <p:cNvPr id="27" name="Google Shape;1134;p29">
            <a:extLst>
              <a:ext uri="{FF2B5EF4-FFF2-40B4-BE49-F238E27FC236}">
                <a16:creationId xmlns:a16="http://schemas.microsoft.com/office/drawing/2014/main" id="{9BE2D722-37A3-E4D1-44EA-F81884766F25}"/>
              </a:ext>
            </a:extLst>
          </p:cNvPr>
          <p:cNvSpPr txBox="1"/>
          <p:nvPr/>
        </p:nvSpPr>
        <p:spPr>
          <a:xfrm>
            <a:off x="2535705" y="3179161"/>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32"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FFFFFF"/>
                </a:solidFill>
                <a:effectLst/>
                <a:uLnTx/>
                <a:uFillTx/>
                <a:latin typeface="Montserrat SemiBold"/>
                <a:ea typeface="Montserrat SemiBold"/>
                <a:cs typeface="Montserrat SemiBold"/>
                <a:sym typeface="Montserrat SemiBold"/>
              </a:rPr>
              <a:t>02</a:t>
            </a:r>
            <a:endParaRPr kumimoji="0" sz="2400" b="0" i="0" u="none" strike="noStrike" kern="1200" cap="none" spc="0" normalizeH="0" baseline="0" noProof="0" dirty="0">
              <a:ln>
                <a:noFill/>
              </a:ln>
              <a:solidFill>
                <a:srgbClr val="FFFFFF"/>
              </a:solidFill>
              <a:effectLst/>
              <a:uLnTx/>
              <a:uFillTx/>
              <a:latin typeface="Montserrat SemiBold"/>
              <a:ea typeface="Montserrat SemiBold"/>
              <a:cs typeface="Montserrat SemiBold"/>
              <a:sym typeface="Montserrat SemiBold"/>
            </a:endParaRPr>
          </a:p>
        </p:txBody>
      </p:sp>
      <p:sp>
        <p:nvSpPr>
          <p:cNvPr id="28" name="Google Shape;1135;p29">
            <a:extLst>
              <a:ext uri="{FF2B5EF4-FFF2-40B4-BE49-F238E27FC236}">
                <a16:creationId xmlns:a16="http://schemas.microsoft.com/office/drawing/2014/main" id="{DF9ECB95-597D-F70E-0B07-55F27582EAC0}"/>
              </a:ext>
            </a:extLst>
          </p:cNvPr>
          <p:cNvSpPr txBox="1"/>
          <p:nvPr/>
        </p:nvSpPr>
        <p:spPr>
          <a:xfrm>
            <a:off x="4574682" y="4637606"/>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32"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rPr>
              <a:t>03</a:t>
            </a:r>
            <a:endParaRPr kumimoji="0"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endParaRPr>
          </a:p>
        </p:txBody>
      </p:sp>
      <p:sp>
        <p:nvSpPr>
          <p:cNvPr id="29" name="Google Shape;1136;p29">
            <a:extLst>
              <a:ext uri="{FF2B5EF4-FFF2-40B4-BE49-F238E27FC236}">
                <a16:creationId xmlns:a16="http://schemas.microsoft.com/office/drawing/2014/main" id="{EA772EB7-0EEB-2191-E4F1-B62F5D9301D6}"/>
              </a:ext>
            </a:extLst>
          </p:cNvPr>
          <p:cNvSpPr txBox="1"/>
          <p:nvPr/>
        </p:nvSpPr>
        <p:spPr>
          <a:xfrm>
            <a:off x="6791892" y="3220982"/>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32"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rPr>
              <a:t>04</a:t>
            </a:r>
            <a:endParaRPr kumimoji="0"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endParaRPr>
          </a:p>
        </p:txBody>
      </p:sp>
      <p:sp>
        <p:nvSpPr>
          <p:cNvPr id="30" name="TextBox 29">
            <a:extLst>
              <a:ext uri="{FF2B5EF4-FFF2-40B4-BE49-F238E27FC236}">
                <a16:creationId xmlns:a16="http://schemas.microsoft.com/office/drawing/2014/main" id="{0FDF62C9-5F6C-DC4D-7F9E-CC33C3833049}"/>
              </a:ext>
            </a:extLst>
          </p:cNvPr>
          <p:cNvSpPr txBox="1"/>
          <p:nvPr/>
        </p:nvSpPr>
        <p:spPr>
          <a:xfrm>
            <a:off x="61024" y="1365676"/>
            <a:ext cx="2115982" cy="2246769"/>
          </a:xfrm>
          <a:prstGeom prst="rect">
            <a:avLst/>
          </a:prstGeom>
          <a:noFill/>
        </p:spPr>
        <p:txBody>
          <a:bodyPr wrap="square">
            <a:spAutoFit/>
          </a:bodyPr>
          <a:lstStyle/>
          <a:p>
            <a:pPr algn="ctr"/>
            <a:r>
              <a:rPr lang="vi-VN" sz="2800" b="1" dirty="0">
                <a:latin typeface="+mj-lt"/>
              </a:rPr>
              <a:t>Nhóm 1: </a:t>
            </a:r>
            <a:r>
              <a:rPr lang="vi-VN" sz="2800" dirty="0">
                <a:latin typeface="+mj-lt"/>
              </a:rPr>
              <a:t>Hoàn thành PHT số 2 để tìm hiểu về lời thoại</a:t>
            </a:r>
            <a:endParaRPr lang="en-SG" sz="2800" dirty="0">
              <a:latin typeface="+mj-lt"/>
            </a:endParaRPr>
          </a:p>
        </p:txBody>
      </p:sp>
      <p:sp>
        <p:nvSpPr>
          <p:cNvPr id="31" name="TextBox 30">
            <a:extLst>
              <a:ext uri="{FF2B5EF4-FFF2-40B4-BE49-F238E27FC236}">
                <a16:creationId xmlns:a16="http://schemas.microsoft.com/office/drawing/2014/main" id="{CB98CA86-214A-3A56-7354-51187D809FCE}"/>
              </a:ext>
            </a:extLst>
          </p:cNvPr>
          <p:cNvSpPr txBox="1"/>
          <p:nvPr/>
        </p:nvSpPr>
        <p:spPr>
          <a:xfrm>
            <a:off x="1503102" y="4165329"/>
            <a:ext cx="2856784" cy="2677656"/>
          </a:xfrm>
          <a:prstGeom prst="rect">
            <a:avLst/>
          </a:prstGeom>
          <a:noFill/>
        </p:spPr>
        <p:txBody>
          <a:bodyPr wrap="square">
            <a:spAutoFit/>
          </a:bodyPr>
          <a:lstStyle/>
          <a:p>
            <a:pPr algn="ctr"/>
            <a:r>
              <a:rPr lang="vi-VN" sz="2800" b="1" dirty="0">
                <a:latin typeface="+mj-lt"/>
              </a:rPr>
              <a:t>Nhóm 2:</a:t>
            </a:r>
            <a:r>
              <a:rPr lang="vi-VN" sz="2800" dirty="0">
                <a:latin typeface="+mj-lt"/>
              </a:rPr>
              <a:t> Phân tích một lời độc thoại của Rô-mê-ô và Giu-li-ét mà theo em là đặc sắc, thú vị.</a:t>
            </a:r>
            <a:endParaRPr lang="en-SG" sz="2800" dirty="0">
              <a:latin typeface="+mj-lt"/>
            </a:endParaRPr>
          </a:p>
        </p:txBody>
      </p:sp>
      <p:sp>
        <p:nvSpPr>
          <p:cNvPr id="32" name="TextBox 31">
            <a:extLst>
              <a:ext uri="{FF2B5EF4-FFF2-40B4-BE49-F238E27FC236}">
                <a16:creationId xmlns:a16="http://schemas.microsoft.com/office/drawing/2014/main" id="{008AD8DA-5947-C971-C147-0BAAC20D9AB7}"/>
              </a:ext>
            </a:extLst>
          </p:cNvPr>
          <p:cNvSpPr txBox="1"/>
          <p:nvPr/>
        </p:nvSpPr>
        <p:spPr>
          <a:xfrm>
            <a:off x="3452719" y="888240"/>
            <a:ext cx="3206979" cy="3108543"/>
          </a:xfrm>
          <a:prstGeom prst="rect">
            <a:avLst/>
          </a:prstGeom>
          <a:noFill/>
        </p:spPr>
        <p:txBody>
          <a:bodyPr wrap="square">
            <a:spAutoFit/>
          </a:bodyPr>
          <a:lstStyle/>
          <a:p>
            <a:pPr algn="ctr"/>
            <a:r>
              <a:rPr lang="vi-VN" sz="2800" b="1" dirty="0">
                <a:latin typeface="+mj-lt"/>
              </a:rPr>
              <a:t>Nhóm 3:</a:t>
            </a:r>
            <a:r>
              <a:rPr lang="vi-VN" sz="2800" dirty="0">
                <a:latin typeface="+mj-lt"/>
              </a:rPr>
              <a:t> Hoàn thành </a:t>
            </a:r>
            <a:r>
              <a:rPr lang="vi-VN" sz="2800" b="1" dirty="0">
                <a:latin typeface="+mj-lt"/>
              </a:rPr>
              <a:t>PHT số 3</a:t>
            </a:r>
            <a:r>
              <a:rPr lang="vi-VN" sz="2800" dirty="0">
                <a:latin typeface="+mj-lt"/>
              </a:rPr>
              <a:t> để tìm hiểu cách thể hiện tình yêu và cách đấu tranh thể hiện tình yêu của Rô-mê-ô và Giu-li-ét</a:t>
            </a:r>
            <a:endParaRPr lang="en-SG" sz="2800" dirty="0">
              <a:latin typeface="+mj-lt"/>
            </a:endParaRPr>
          </a:p>
        </p:txBody>
      </p:sp>
      <p:sp>
        <p:nvSpPr>
          <p:cNvPr id="33" name="TextBox 32">
            <a:extLst>
              <a:ext uri="{FF2B5EF4-FFF2-40B4-BE49-F238E27FC236}">
                <a16:creationId xmlns:a16="http://schemas.microsoft.com/office/drawing/2014/main" id="{26B837A8-9B87-6D83-5CA6-D87630577095}"/>
              </a:ext>
            </a:extLst>
          </p:cNvPr>
          <p:cNvSpPr txBox="1"/>
          <p:nvPr/>
        </p:nvSpPr>
        <p:spPr>
          <a:xfrm>
            <a:off x="5367882" y="4212257"/>
            <a:ext cx="3337409" cy="2677656"/>
          </a:xfrm>
          <a:prstGeom prst="rect">
            <a:avLst/>
          </a:prstGeom>
          <a:noFill/>
        </p:spPr>
        <p:txBody>
          <a:bodyPr wrap="square">
            <a:spAutoFit/>
          </a:bodyPr>
          <a:lstStyle/>
          <a:p>
            <a:pPr algn="ctr"/>
            <a:r>
              <a:rPr lang="vi-VN" sz="2800" b="1" dirty="0">
                <a:latin typeface="+mj-lt"/>
              </a:rPr>
              <a:t>Nhóm 4:</a:t>
            </a:r>
            <a:r>
              <a:rPr lang="vi-VN" sz="2800" dirty="0">
                <a:latin typeface="+mj-lt"/>
              </a:rPr>
              <a:t> Hoàn thành </a:t>
            </a:r>
            <a:r>
              <a:rPr lang="vi-VN" sz="2800" b="1" dirty="0">
                <a:latin typeface="+mj-lt"/>
              </a:rPr>
              <a:t>PHT  số 4</a:t>
            </a:r>
            <a:r>
              <a:rPr lang="vi-VN" sz="2800" dirty="0">
                <a:latin typeface="+mj-lt"/>
              </a:rPr>
              <a:t> tìm hiểu sự phù hợp giữa ngôn ngữ đối thoại, độc thoại của nhân vật với nội dung câu chuyện</a:t>
            </a:r>
            <a:endParaRPr lang="en-SG" sz="2800" dirty="0">
              <a:latin typeface="+mj-lt"/>
            </a:endParaRPr>
          </a:p>
        </p:txBody>
      </p:sp>
      <p:pic>
        <p:nvPicPr>
          <p:cNvPr id="34" name="그림 3">
            <a:extLst>
              <a:ext uri="{FF2B5EF4-FFF2-40B4-BE49-F238E27FC236}">
                <a16:creationId xmlns:a16="http://schemas.microsoft.com/office/drawing/2014/main" id="{628FB861-992F-0EB1-B51E-A01D58FA06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15271" y="5416580"/>
            <a:ext cx="2352907" cy="1465547"/>
          </a:xfrm>
          <a:prstGeom prst="rect">
            <a:avLst/>
          </a:prstGeom>
        </p:spPr>
      </p:pic>
      <p:sp>
        <p:nvSpPr>
          <p:cNvPr id="4" name="Google Shape;1108;p29">
            <a:extLst>
              <a:ext uri="{FF2B5EF4-FFF2-40B4-BE49-F238E27FC236}">
                <a16:creationId xmlns:a16="http://schemas.microsoft.com/office/drawing/2014/main" id="{5CC2F3A1-4C77-94D2-8E1F-B91EA44DF6DF}"/>
              </a:ext>
            </a:extLst>
          </p:cNvPr>
          <p:cNvSpPr/>
          <p:nvPr/>
        </p:nvSpPr>
        <p:spPr>
          <a:xfrm>
            <a:off x="8722188" y="4386853"/>
            <a:ext cx="1150263" cy="909919"/>
          </a:xfrm>
          <a:custGeom>
            <a:avLst/>
            <a:gdLst/>
            <a:ahLst/>
            <a:cxnLst/>
            <a:rect l="l" t="t" r="r" b="b"/>
            <a:pathLst>
              <a:path w="969161" h="862015" extrusionOk="0">
                <a:moveTo>
                  <a:pt x="683447" y="0"/>
                </a:moveTo>
                <a:lnTo>
                  <a:pt x="285089" y="0"/>
                </a:lnTo>
                <a:cubicBezTo>
                  <a:pt x="254007" y="37"/>
                  <a:pt x="225305" y="16651"/>
                  <a:pt x="209792" y="43585"/>
                </a:cubicBezTo>
                <a:lnTo>
                  <a:pt x="11706" y="387891"/>
                </a:lnTo>
                <a:cubicBezTo>
                  <a:pt x="-3902" y="414796"/>
                  <a:pt x="-3902" y="448000"/>
                  <a:pt x="11706" y="474905"/>
                </a:cubicBezTo>
                <a:lnTo>
                  <a:pt x="210417" y="818587"/>
                </a:lnTo>
                <a:cubicBezTo>
                  <a:pt x="225993" y="845437"/>
                  <a:pt x="254673" y="861979"/>
                  <a:pt x="285714" y="862016"/>
                </a:cubicBezTo>
                <a:lnTo>
                  <a:pt x="683447" y="862016"/>
                </a:lnTo>
                <a:cubicBezTo>
                  <a:pt x="714497" y="862011"/>
                  <a:pt x="743192" y="845461"/>
                  <a:pt x="758745" y="818587"/>
                </a:cubicBezTo>
                <a:lnTo>
                  <a:pt x="957455" y="474905"/>
                </a:lnTo>
                <a:cubicBezTo>
                  <a:pt x="973064" y="448000"/>
                  <a:pt x="973064" y="414796"/>
                  <a:pt x="957455" y="387891"/>
                </a:cubicBezTo>
                <a:lnTo>
                  <a:pt x="758745" y="44210"/>
                </a:lnTo>
                <a:cubicBezTo>
                  <a:pt x="743415" y="17011"/>
                  <a:pt x="714668" y="133"/>
                  <a:pt x="683447" y="0"/>
                </a:cubicBezTo>
                <a:close/>
              </a:path>
            </a:pathLst>
          </a:custGeom>
          <a:solidFill>
            <a:srgbClr val="E7F4D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32"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1109;p29">
            <a:extLst>
              <a:ext uri="{FF2B5EF4-FFF2-40B4-BE49-F238E27FC236}">
                <a16:creationId xmlns:a16="http://schemas.microsoft.com/office/drawing/2014/main" id="{17A6CAFC-E37F-B6C1-D368-25ED7ED3DFF8}"/>
              </a:ext>
            </a:extLst>
          </p:cNvPr>
          <p:cNvSpPr/>
          <p:nvPr/>
        </p:nvSpPr>
        <p:spPr>
          <a:xfrm>
            <a:off x="8807205" y="4452506"/>
            <a:ext cx="978945" cy="778991"/>
          </a:xfrm>
          <a:custGeom>
            <a:avLst/>
            <a:gdLst/>
            <a:ahLst/>
            <a:cxnLst/>
            <a:rect l="l" t="t" r="r" b="b"/>
            <a:pathLst>
              <a:path w="824816" h="737979" extrusionOk="0">
                <a:moveTo>
                  <a:pt x="573548" y="737979"/>
                </a:moveTo>
                <a:lnTo>
                  <a:pt x="250956" y="737979"/>
                </a:lnTo>
                <a:cubicBezTo>
                  <a:pt x="218808" y="738108"/>
                  <a:pt x="189033" y="721077"/>
                  <a:pt x="172847" y="693300"/>
                </a:cubicBezTo>
                <a:lnTo>
                  <a:pt x="11941" y="413824"/>
                </a:lnTo>
                <a:cubicBezTo>
                  <a:pt x="-3980" y="386055"/>
                  <a:pt x="-3980" y="351924"/>
                  <a:pt x="11941" y="324155"/>
                </a:cubicBezTo>
                <a:lnTo>
                  <a:pt x="173316" y="44835"/>
                </a:lnTo>
                <a:cubicBezTo>
                  <a:pt x="189438" y="16975"/>
                  <a:pt x="219236" y="-129"/>
                  <a:pt x="251425" y="1"/>
                </a:cubicBezTo>
                <a:lnTo>
                  <a:pt x="573548" y="1"/>
                </a:lnTo>
                <a:cubicBezTo>
                  <a:pt x="605720" y="-65"/>
                  <a:pt x="635488" y="17022"/>
                  <a:pt x="651658" y="44835"/>
                </a:cubicBezTo>
                <a:lnTo>
                  <a:pt x="812875" y="324155"/>
                </a:lnTo>
                <a:cubicBezTo>
                  <a:pt x="828797" y="351925"/>
                  <a:pt x="828797" y="386055"/>
                  <a:pt x="812875" y="413824"/>
                </a:cubicBezTo>
                <a:lnTo>
                  <a:pt x="651189" y="693300"/>
                </a:lnTo>
                <a:cubicBezTo>
                  <a:pt x="635087" y="720932"/>
                  <a:pt x="605529" y="737941"/>
                  <a:pt x="573548" y="737979"/>
                </a:cubicBezTo>
                <a:close/>
                <a:moveTo>
                  <a:pt x="250956" y="31245"/>
                </a:moveTo>
                <a:cubicBezTo>
                  <a:pt x="230077" y="31239"/>
                  <a:pt x="210781" y="42375"/>
                  <a:pt x="200341" y="60457"/>
                </a:cubicBezTo>
                <a:lnTo>
                  <a:pt x="38967" y="339777"/>
                </a:lnTo>
                <a:cubicBezTo>
                  <a:pt x="28658" y="357888"/>
                  <a:pt x="28658" y="380092"/>
                  <a:pt x="38967" y="398202"/>
                </a:cubicBezTo>
                <a:lnTo>
                  <a:pt x="200341" y="677678"/>
                </a:lnTo>
                <a:cubicBezTo>
                  <a:pt x="210797" y="695724"/>
                  <a:pt x="230100" y="706805"/>
                  <a:pt x="250956" y="706735"/>
                </a:cubicBezTo>
                <a:lnTo>
                  <a:pt x="573548" y="706735"/>
                </a:lnTo>
                <a:cubicBezTo>
                  <a:pt x="594348" y="706750"/>
                  <a:pt x="613579" y="695675"/>
                  <a:pt x="624007" y="677678"/>
                </a:cubicBezTo>
                <a:lnTo>
                  <a:pt x="785381" y="398202"/>
                </a:lnTo>
                <a:cubicBezTo>
                  <a:pt x="795850" y="380134"/>
                  <a:pt x="795850" y="357845"/>
                  <a:pt x="785381" y="339777"/>
                </a:cubicBezTo>
                <a:lnTo>
                  <a:pt x="624007" y="60457"/>
                </a:lnTo>
                <a:cubicBezTo>
                  <a:pt x="613595" y="42424"/>
                  <a:pt x="594372" y="31294"/>
                  <a:pt x="573548"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32"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1110;p29">
            <a:extLst>
              <a:ext uri="{FF2B5EF4-FFF2-40B4-BE49-F238E27FC236}">
                <a16:creationId xmlns:a16="http://schemas.microsoft.com/office/drawing/2014/main" id="{7A373894-092F-60EF-C1A2-405EF01E9091}"/>
              </a:ext>
            </a:extLst>
          </p:cNvPr>
          <p:cNvSpPr/>
          <p:nvPr/>
        </p:nvSpPr>
        <p:spPr>
          <a:xfrm>
            <a:off x="9225410" y="4048517"/>
            <a:ext cx="143996" cy="128067"/>
          </a:xfrm>
          <a:custGeom>
            <a:avLst/>
            <a:gdLst/>
            <a:ahLst/>
            <a:cxnLst/>
            <a:rect l="l" t="t" r="r" b="b"/>
            <a:pathLst>
              <a:path w="154656" h="154656" extrusionOk="0">
                <a:moveTo>
                  <a:pt x="154656" y="77176"/>
                </a:moveTo>
                <a:cubicBezTo>
                  <a:pt x="154741" y="119883"/>
                  <a:pt x="120188" y="154573"/>
                  <a:pt x="77481" y="154657"/>
                </a:cubicBezTo>
                <a:cubicBezTo>
                  <a:pt x="34773" y="154741"/>
                  <a:pt x="84" y="120188"/>
                  <a:pt x="0" y="77481"/>
                </a:cubicBezTo>
                <a:cubicBezTo>
                  <a:pt x="-83" y="35019"/>
                  <a:pt x="34087" y="433"/>
                  <a:pt x="76547" y="4"/>
                </a:cubicBezTo>
                <a:cubicBezTo>
                  <a:pt x="119252" y="-427"/>
                  <a:pt x="154221" y="33842"/>
                  <a:pt x="154653" y="76547"/>
                </a:cubicBezTo>
                <a:cubicBezTo>
                  <a:pt x="154655" y="76757"/>
                  <a:pt x="154656" y="76966"/>
                  <a:pt x="154657" y="77176"/>
                </a:cubicBezTo>
                <a:close/>
              </a:path>
            </a:pathLst>
          </a:custGeom>
          <a:solidFill>
            <a:srgbClr val="B67A5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32"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1111;p29">
            <a:extLst>
              <a:ext uri="{FF2B5EF4-FFF2-40B4-BE49-F238E27FC236}">
                <a16:creationId xmlns:a16="http://schemas.microsoft.com/office/drawing/2014/main" id="{FD50519A-DAD6-D0AF-46BF-8F8C36EB06E9}"/>
              </a:ext>
            </a:extLst>
          </p:cNvPr>
          <p:cNvSpPr/>
          <p:nvPr/>
        </p:nvSpPr>
        <p:spPr>
          <a:xfrm>
            <a:off x="9282773" y="4176127"/>
            <a:ext cx="29089" cy="211893"/>
          </a:xfrm>
          <a:custGeom>
            <a:avLst/>
            <a:gdLst/>
            <a:ahLst/>
            <a:cxnLst/>
            <a:rect l="l" t="t" r="r" b="b"/>
            <a:pathLst>
              <a:path w="31243" h="255886" extrusionOk="0">
                <a:moveTo>
                  <a:pt x="0" y="0"/>
                </a:moveTo>
                <a:lnTo>
                  <a:pt x="31244" y="0"/>
                </a:lnTo>
                <a:lnTo>
                  <a:pt x="31244" y="255887"/>
                </a:lnTo>
                <a:lnTo>
                  <a:pt x="0" y="255887"/>
                </a:lnTo>
                <a:close/>
              </a:path>
            </a:pathLst>
          </a:custGeom>
          <a:solidFill>
            <a:srgbClr val="B67A5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32"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1112;p29">
            <a:extLst>
              <a:ext uri="{FF2B5EF4-FFF2-40B4-BE49-F238E27FC236}">
                <a16:creationId xmlns:a16="http://schemas.microsoft.com/office/drawing/2014/main" id="{5026454D-794B-2F50-8F79-A20E64FC383A}"/>
              </a:ext>
            </a:extLst>
          </p:cNvPr>
          <p:cNvSpPr/>
          <p:nvPr/>
        </p:nvSpPr>
        <p:spPr>
          <a:xfrm>
            <a:off x="9261425" y="4080425"/>
            <a:ext cx="71853" cy="63905"/>
          </a:xfrm>
          <a:custGeom>
            <a:avLst/>
            <a:gdLst/>
            <a:ahLst/>
            <a:cxnLst/>
            <a:rect l="l" t="t" r="r" b="b"/>
            <a:pathLst>
              <a:path w="77172" h="77172" extrusionOk="0">
                <a:moveTo>
                  <a:pt x="77172" y="38586"/>
                </a:moveTo>
                <a:cubicBezTo>
                  <a:pt x="77172" y="59897"/>
                  <a:pt x="59897" y="77172"/>
                  <a:pt x="38586" y="77172"/>
                </a:cubicBezTo>
                <a:cubicBezTo>
                  <a:pt x="17276" y="77172"/>
                  <a:pt x="0" y="59897"/>
                  <a:pt x="0" y="38586"/>
                </a:cubicBezTo>
                <a:cubicBezTo>
                  <a:pt x="0" y="17276"/>
                  <a:pt x="17276"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32"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1133;p29">
            <a:extLst>
              <a:ext uri="{FF2B5EF4-FFF2-40B4-BE49-F238E27FC236}">
                <a16:creationId xmlns:a16="http://schemas.microsoft.com/office/drawing/2014/main" id="{32316FE7-65F9-4291-22EF-3FF6B7C9B2C1}"/>
              </a:ext>
            </a:extLst>
          </p:cNvPr>
          <p:cNvSpPr txBox="1"/>
          <p:nvPr/>
        </p:nvSpPr>
        <p:spPr>
          <a:xfrm>
            <a:off x="8963503" y="4637589"/>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32"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rPr>
              <a:t>05</a:t>
            </a:r>
            <a:endParaRPr kumimoji="0"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endParaRPr>
          </a:p>
        </p:txBody>
      </p:sp>
      <p:sp>
        <p:nvSpPr>
          <p:cNvPr id="40" name="TextBox 39">
            <a:extLst>
              <a:ext uri="{FF2B5EF4-FFF2-40B4-BE49-F238E27FC236}">
                <a16:creationId xmlns:a16="http://schemas.microsoft.com/office/drawing/2014/main" id="{6B64F28A-EFB4-7204-CBB1-D291280CD4C3}"/>
              </a:ext>
            </a:extLst>
          </p:cNvPr>
          <p:cNvSpPr txBox="1"/>
          <p:nvPr/>
        </p:nvSpPr>
        <p:spPr>
          <a:xfrm>
            <a:off x="7566978" y="548062"/>
            <a:ext cx="3092111" cy="3539430"/>
          </a:xfrm>
          <a:prstGeom prst="rect">
            <a:avLst/>
          </a:prstGeom>
          <a:noFill/>
        </p:spPr>
        <p:txBody>
          <a:bodyPr wrap="square">
            <a:spAutoFit/>
          </a:bodyPr>
          <a:lstStyle/>
          <a:p>
            <a:pPr lvl="0" algn="ctr" defTabSz="1219170">
              <a:buClr>
                <a:srgbClr val="000000"/>
              </a:buClr>
              <a:defRPr/>
            </a:pPr>
            <a:r>
              <a:rPr lang="vi-VN" sz="2800" b="1" dirty="0">
                <a:latin typeface="+mj-lt"/>
              </a:rPr>
              <a:t> Nhóm 5:</a:t>
            </a:r>
            <a:r>
              <a:rPr lang="vi-VN" sz="2800" dirty="0">
                <a:latin typeface="+mj-lt"/>
              </a:rPr>
              <a:t> Hoàn thành </a:t>
            </a:r>
            <a:r>
              <a:rPr lang="vi-VN" sz="2800" b="1" dirty="0">
                <a:latin typeface="+mj-lt"/>
              </a:rPr>
              <a:t>PHT số 5</a:t>
            </a:r>
            <a:r>
              <a:rPr lang="vi-VN" sz="2800" dirty="0">
                <a:latin typeface="+mj-lt"/>
              </a:rPr>
              <a:t> để tìm hiểu một số từ ngữ có tính biểu tượng và vai trò của các từ ngữ đó trong việc thể hiện xung đột kịch</a:t>
            </a:r>
            <a:endParaRPr kumimoji="0" lang="en-SG" sz="3600" b="0" i="0" u="none" strike="noStrike" kern="1200" cap="none" spc="0" normalizeH="0" baseline="0" noProof="0" dirty="0">
              <a:ln>
                <a:noFill/>
              </a:ln>
              <a:solidFill>
                <a:srgbClr val="191919"/>
              </a:solidFill>
              <a:effectLst/>
              <a:uLnTx/>
              <a:uFillTx/>
              <a:latin typeface="+mj-lt"/>
              <a:cs typeface="Times New Roman" panose="02020603050405020304" pitchFamily="18" charset="0"/>
              <a:sym typeface="Arial"/>
            </a:endParaRPr>
          </a:p>
        </p:txBody>
      </p:sp>
      <p:sp>
        <p:nvSpPr>
          <p:cNvPr id="41" name="Google Shape;1113;p29">
            <a:extLst>
              <a:ext uri="{FF2B5EF4-FFF2-40B4-BE49-F238E27FC236}">
                <a16:creationId xmlns:a16="http://schemas.microsoft.com/office/drawing/2014/main" id="{774AF5DA-9170-DE56-D026-1CC68BDA0BC0}"/>
              </a:ext>
            </a:extLst>
          </p:cNvPr>
          <p:cNvSpPr/>
          <p:nvPr/>
        </p:nvSpPr>
        <p:spPr>
          <a:xfrm>
            <a:off x="10636115" y="2927866"/>
            <a:ext cx="1150271" cy="909095"/>
          </a:xfrm>
          <a:custGeom>
            <a:avLst/>
            <a:gdLst/>
            <a:ahLst/>
            <a:cxnLst/>
            <a:rect l="l" t="t" r="r" b="b"/>
            <a:pathLst>
              <a:path w="969168" h="861234" extrusionOk="0">
                <a:moveTo>
                  <a:pt x="683451" y="0"/>
                </a:moveTo>
                <a:lnTo>
                  <a:pt x="285718" y="0"/>
                </a:lnTo>
                <a:cubicBezTo>
                  <a:pt x="254676" y="37"/>
                  <a:pt x="225996" y="16578"/>
                  <a:pt x="210420" y="43429"/>
                </a:cubicBezTo>
                <a:lnTo>
                  <a:pt x="11710" y="387110"/>
                </a:lnTo>
                <a:cubicBezTo>
                  <a:pt x="-3903" y="413958"/>
                  <a:pt x="-3903" y="447120"/>
                  <a:pt x="11710" y="473968"/>
                </a:cubicBezTo>
                <a:lnTo>
                  <a:pt x="210420" y="817649"/>
                </a:lnTo>
                <a:cubicBezTo>
                  <a:pt x="225933" y="844584"/>
                  <a:pt x="254635" y="861197"/>
                  <a:pt x="285718" y="861234"/>
                </a:cubicBezTo>
                <a:lnTo>
                  <a:pt x="683451" y="861234"/>
                </a:lnTo>
                <a:cubicBezTo>
                  <a:pt x="714542" y="861230"/>
                  <a:pt x="743259" y="844607"/>
                  <a:pt x="758748" y="817649"/>
                </a:cubicBezTo>
                <a:lnTo>
                  <a:pt x="957459" y="473968"/>
                </a:lnTo>
                <a:cubicBezTo>
                  <a:pt x="973072" y="447120"/>
                  <a:pt x="973072" y="413958"/>
                  <a:pt x="957459" y="387110"/>
                </a:cubicBezTo>
                <a:lnTo>
                  <a:pt x="758748" y="43429"/>
                </a:lnTo>
                <a:cubicBezTo>
                  <a:pt x="743196" y="16555"/>
                  <a:pt x="714501" y="5"/>
                  <a:pt x="683451" y="0"/>
                </a:cubicBez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32"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 name="Google Shape;1114;p29">
            <a:extLst>
              <a:ext uri="{FF2B5EF4-FFF2-40B4-BE49-F238E27FC236}">
                <a16:creationId xmlns:a16="http://schemas.microsoft.com/office/drawing/2014/main" id="{170EC058-9F23-6960-5266-CBD3A16D779C}"/>
              </a:ext>
            </a:extLst>
          </p:cNvPr>
          <p:cNvSpPr/>
          <p:nvPr/>
        </p:nvSpPr>
        <p:spPr>
          <a:xfrm>
            <a:off x="10721134" y="2993516"/>
            <a:ext cx="979131" cy="778992"/>
          </a:xfrm>
          <a:custGeom>
            <a:avLst/>
            <a:gdLst/>
            <a:ahLst/>
            <a:cxnLst/>
            <a:rect l="l" t="t" r="r" b="b"/>
            <a:pathLst>
              <a:path w="824973" h="737980" extrusionOk="0">
                <a:moveTo>
                  <a:pt x="574173" y="737979"/>
                </a:moveTo>
                <a:lnTo>
                  <a:pt x="251425" y="737979"/>
                </a:lnTo>
                <a:cubicBezTo>
                  <a:pt x="219227" y="738141"/>
                  <a:pt x="189414" y="721029"/>
                  <a:pt x="173316" y="693144"/>
                </a:cubicBezTo>
                <a:lnTo>
                  <a:pt x="11941" y="413825"/>
                </a:lnTo>
                <a:cubicBezTo>
                  <a:pt x="-3980" y="386055"/>
                  <a:pt x="-3980" y="351925"/>
                  <a:pt x="11941" y="324155"/>
                </a:cubicBezTo>
                <a:lnTo>
                  <a:pt x="173316" y="44836"/>
                </a:lnTo>
                <a:cubicBezTo>
                  <a:pt x="189414" y="16951"/>
                  <a:pt x="219227" y="-161"/>
                  <a:pt x="251425" y="1"/>
                </a:cubicBezTo>
                <a:lnTo>
                  <a:pt x="574173" y="1"/>
                </a:lnTo>
                <a:cubicBezTo>
                  <a:pt x="606345" y="-64"/>
                  <a:pt x="636113" y="17022"/>
                  <a:pt x="652283" y="44836"/>
                </a:cubicBezTo>
                <a:lnTo>
                  <a:pt x="813032" y="324155"/>
                </a:lnTo>
                <a:cubicBezTo>
                  <a:pt x="828954" y="351925"/>
                  <a:pt x="828954" y="386055"/>
                  <a:pt x="813032" y="413825"/>
                </a:cubicBezTo>
                <a:lnTo>
                  <a:pt x="651814" y="693144"/>
                </a:lnTo>
                <a:cubicBezTo>
                  <a:pt x="635728" y="720813"/>
                  <a:pt x="606178" y="737878"/>
                  <a:pt x="574173" y="737979"/>
                </a:cubicBezTo>
                <a:close/>
                <a:moveTo>
                  <a:pt x="251425" y="31245"/>
                </a:moveTo>
                <a:cubicBezTo>
                  <a:pt x="230593" y="31262"/>
                  <a:pt x="211355" y="42400"/>
                  <a:pt x="200966" y="60458"/>
                </a:cubicBezTo>
                <a:lnTo>
                  <a:pt x="39592" y="339777"/>
                </a:lnTo>
                <a:cubicBezTo>
                  <a:pt x="29283" y="357888"/>
                  <a:pt x="29283" y="380092"/>
                  <a:pt x="39592" y="398203"/>
                </a:cubicBezTo>
                <a:lnTo>
                  <a:pt x="200966" y="677522"/>
                </a:lnTo>
                <a:cubicBezTo>
                  <a:pt x="211378" y="695556"/>
                  <a:pt x="230601" y="706685"/>
                  <a:pt x="251425" y="706735"/>
                </a:cubicBezTo>
                <a:lnTo>
                  <a:pt x="574173" y="706735"/>
                </a:lnTo>
                <a:cubicBezTo>
                  <a:pt x="594997" y="706685"/>
                  <a:pt x="614220" y="695556"/>
                  <a:pt x="624632" y="677522"/>
                </a:cubicBezTo>
                <a:lnTo>
                  <a:pt x="786475" y="398203"/>
                </a:lnTo>
                <a:cubicBezTo>
                  <a:pt x="796784" y="380092"/>
                  <a:pt x="796784" y="357888"/>
                  <a:pt x="786475" y="339777"/>
                </a:cubicBezTo>
                <a:lnTo>
                  <a:pt x="625100" y="60458"/>
                </a:lnTo>
                <a:cubicBezTo>
                  <a:pt x="614736" y="42377"/>
                  <a:pt x="595483" y="31230"/>
                  <a:pt x="574642"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32"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1115;p29">
            <a:extLst>
              <a:ext uri="{FF2B5EF4-FFF2-40B4-BE49-F238E27FC236}">
                <a16:creationId xmlns:a16="http://schemas.microsoft.com/office/drawing/2014/main" id="{E3F42AB5-2A9B-65AA-2242-51B4A356048E}"/>
              </a:ext>
            </a:extLst>
          </p:cNvPr>
          <p:cNvSpPr/>
          <p:nvPr/>
        </p:nvSpPr>
        <p:spPr>
          <a:xfrm>
            <a:off x="11139242" y="4048520"/>
            <a:ext cx="143996" cy="128067"/>
          </a:xfrm>
          <a:custGeom>
            <a:avLst/>
            <a:gdLst/>
            <a:ahLst/>
            <a:cxnLst/>
            <a:rect l="l" t="t" r="r" b="b"/>
            <a:pathLst>
              <a:path w="154656" h="154656" extrusionOk="0">
                <a:moveTo>
                  <a:pt x="154657" y="77172"/>
                </a:moveTo>
                <a:cubicBezTo>
                  <a:pt x="154743" y="119879"/>
                  <a:pt x="120192" y="154570"/>
                  <a:pt x="77485" y="154657"/>
                </a:cubicBezTo>
                <a:cubicBezTo>
                  <a:pt x="34777" y="154743"/>
                  <a:pt x="86" y="120192"/>
                  <a:pt x="0" y="77485"/>
                </a:cubicBezTo>
                <a:cubicBezTo>
                  <a:pt x="-86" y="34777"/>
                  <a:pt x="34465" y="87"/>
                  <a:pt x="77172" y="0"/>
                </a:cubicBezTo>
                <a:cubicBezTo>
                  <a:pt x="77224" y="0"/>
                  <a:pt x="77276" y="0"/>
                  <a:pt x="77328" y="0"/>
                </a:cubicBezTo>
                <a:cubicBezTo>
                  <a:pt x="119974" y="0"/>
                  <a:pt x="154570" y="34526"/>
                  <a:pt x="154657" y="77172"/>
                </a:cubicBez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32"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1116;p29">
            <a:extLst>
              <a:ext uri="{FF2B5EF4-FFF2-40B4-BE49-F238E27FC236}">
                <a16:creationId xmlns:a16="http://schemas.microsoft.com/office/drawing/2014/main" id="{15E88DA1-447F-48A6-D002-56A6376EB77C}"/>
              </a:ext>
            </a:extLst>
          </p:cNvPr>
          <p:cNvSpPr/>
          <p:nvPr/>
        </p:nvSpPr>
        <p:spPr>
          <a:xfrm>
            <a:off x="11199218" y="3836960"/>
            <a:ext cx="29089" cy="211893"/>
          </a:xfrm>
          <a:custGeom>
            <a:avLst/>
            <a:gdLst/>
            <a:ahLst/>
            <a:cxnLst/>
            <a:rect l="l" t="t" r="r" b="b"/>
            <a:pathLst>
              <a:path w="31243" h="255886" extrusionOk="0">
                <a:moveTo>
                  <a:pt x="0" y="0"/>
                </a:moveTo>
                <a:lnTo>
                  <a:pt x="31244" y="0"/>
                </a:lnTo>
                <a:lnTo>
                  <a:pt x="31244" y="255886"/>
                </a:lnTo>
                <a:lnTo>
                  <a:pt x="0" y="255886"/>
                </a:ln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32"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1117;p29">
            <a:extLst>
              <a:ext uri="{FF2B5EF4-FFF2-40B4-BE49-F238E27FC236}">
                <a16:creationId xmlns:a16="http://schemas.microsoft.com/office/drawing/2014/main" id="{4EBD3A0D-20A3-B250-55B7-5F67A07079C5}"/>
              </a:ext>
            </a:extLst>
          </p:cNvPr>
          <p:cNvSpPr/>
          <p:nvPr/>
        </p:nvSpPr>
        <p:spPr>
          <a:xfrm>
            <a:off x="11175693" y="4080425"/>
            <a:ext cx="71853" cy="63905"/>
          </a:xfrm>
          <a:custGeom>
            <a:avLst/>
            <a:gdLst/>
            <a:ahLst/>
            <a:cxnLst/>
            <a:rect l="l" t="t" r="r" b="b"/>
            <a:pathLst>
              <a:path w="77172" h="77172" extrusionOk="0">
                <a:moveTo>
                  <a:pt x="77172" y="38586"/>
                </a:moveTo>
                <a:cubicBezTo>
                  <a:pt x="77172" y="59897"/>
                  <a:pt x="59897" y="77172"/>
                  <a:pt x="38586" y="77172"/>
                </a:cubicBezTo>
                <a:cubicBezTo>
                  <a:pt x="17276" y="77172"/>
                  <a:pt x="0" y="59897"/>
                  <a:pt x="0" y="38586"/>
                </a:cubicBezTo>
                <a:cubicBezTo>
                  <a:pt x="0" y="17276"/>
                  <a:pt x="17275"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32"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1134;p29">
            <a:extLst>
              <a:ext uri="{FF2B5EF4-FFF2-40B4-BE49-F238E27FC236}">
                <a16:creationId xmlns:a16="http://schemas.microsoft.com/office/drawing/2014/main" id="{3F023AFF-0263-145D-202A-E506723F31BC}"/>
              </a:ext>
            </a:extLst>
          </p:cNvPr>
          <p:cNvSpPr txBox="1"/>
          <p:nvPr/>
        </p:nvSpPr>
        <p:spPr>
          <a:xfrm>
            <a:off x="10881815" y="3179161"/>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32"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FFFFFF"/>
                </a:solidFill>
                <a:effectLst/>
                <a:uLnTx/>
                <a:uFillTx/>
                <a:latin typeface="Montserrat SemiBold"/>
                <a:ea typeface="Montserrat SemiBold"/>
                <a:cs typeface="Montserrat SemiBold"/>
                <a:sym typeface="Montserrat SemiBold"/>
              </a:rPr>
              <a:t>06</a:t>
            </a:r>
            <a:endParaRPr kumimoji="0" sz="2400" b="0" i="0" u="none" strike="noStrike" kern="1200" cap="none" spc="0" normalizeH="0" baseline="0" noProof="0" dirty="0">
              <a:ln>
                <a:noFill/>
              </a:ln>
              <a:solidFill>
                <a:srgbClr val="FFFFFF"/>
              </a:solidFill>
              <a:effectLst/>
              <a:uLnTx/>
              <a:uFillTx/>
              <a:latin typeface="Montserrat SemiBold"/>
              <a:ea typeface="Montserrat SemiBold"/>
              <a:cs typeface="Montserrat SemiBold"/>
              <a:sym typeface="Montserrat SemiBold"/>
            </a:endParaRPr>
          </a:p>
        </p:txBody>
      </p:sp>
      <p:sp>
        <p:nvSpPr>
          <p:cNvPr id="47" name="TextBox 46">
            <a:extLst>
              <a:ext uri="{FF2B5EF4-FFF2-40B4-BE49-F238E27FC236}">
                <a16:creationId xmlns:a16="http://schemas.microsoft.com/office/drawing/2014/main" id="{46CEF67C-FF0C-061D-BE09-9227AB0208AA}"/>
              </a:ext>
            </a:extLst>
          </p:cNvPr>
          <p:cNvSpPr txBox="1"/>
          <p:nvPr/>
        </p:nvSpPr>
        <p:spPr>
          <a:xfrm>
            <a:off x="9942448" y="4354283"/>
            <a:ext cx="2244274" cy="2246769"/>
          </a:xfrm>
          <a:prstGeom prst="rect">
            <a:avLst/>
          </a:prstGeom>
          <a:noFill/>
        </p:spPr>
        <p:txBody>
          <a:bodyPr wrap="square">
            <a:spAutoFit/>
          </a:bodyPr>
          <a:lstStyle/>
          <a:p>
            <a:pPr algn="ctr"/>
            <a:r>
              <a:rPr lang="vi-VN" sz="2800" b="1" dirty="0">
                <a:latin typeface="+mj-lt"/>
              </a:rPr>
              <a:t>Nhóm 6:</a:t>
            </a:r>
            <a:r>
              <a:rPr lang="vi-VN" sz="2800" dirty="0">
                <a:latin typeface="+mj-lt"/>
              </a:rPr>
              <a:t> Hoàn thành </a:t>
            </a:r>
            <a:r>
              <a:rPr lang="vi-VN" sz="2800" b="1" dirty="0">
                <a:latin typeface="+mj-lt"/>
              </a:rPr>
              <a:t>PHT số 6</a:t>
            </a:r>
            <a:r>
              <a:rPr lang="vi-VN" sz="2800" dirty="0">
                <a:latin typeface="+mj-lt"/>
              </a:rPr>
              <a:t> để tìm hiểu về xung đột kịch</a:t>
            </a:r>
            <a:endParaRPr lang="en-SG" sz="2800" dirty="0">
              <a:latin typeface="+mj-lt"/>
            </a:endParaRPr>
          </a:p>
        </p:txBody>
      </p:sp>
    </p:spTree>
    <p:extLst>
      <p:ext uri="{BB962C8B-B14F-4D97-AF65-F5344CB8AC3E}">
        <p14:creationId xmlns:p14="http://schemas.microsoft.com/office/powerpoint/2010/main" val="1345930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anim calcmode="lin" valueType="num">
                                      <p:cBhvr>
                                        <p:cTn id="31" dur="1000" fill="hold"/>
                                        <p:tgtEl>
                                          <p:spTgt spid="30"/>
                                        </p:tgtEl>
                                        <p:attrNameLst>
                                          <p:attrName>ppt_x</p:attrName>
                                        </p:attrNameLst>
                                      </p:cBhvr>
                                      <p:tavLst>
                                        <p:tav tm="0">
                                          <p:val>
                                            <p:strVal val="#ppt_x"/>
                                          </p:val>
                                        </p:tav>
                                        <p:tav tm="100000">
                                          <p:val>
                                            <p:strVal val="#ppt_x"/>
                                          </p:val>
                                        </p:tav>
                                      </p:tavLst>
                                    </p:anim>
                                    <p:anim calcmode="lin" valueType="num">
                                      <p:cBhvr>
                                        <p:cTn id="3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arn(inVertical)">
                                      <p:cBhvr>
                                        <p:cTn id="52" dur="500"/>
                                        <p:tgtEl>
                                          <p:spTgt spid="27"/>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barn(inVertical)">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barn(inVertical)">
                                      <p:cBhvr>
                                        <p:cTn id="60" dur="500"/>
                                        <p:tgtEl>
                                          <p:spTgt spid="21"/>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arn(inVertical)">
                                      <p:cBhvr>
                                        <p:cTn id="63" dur="500"/>
                                        <p:tgtEl>
                                          <p:spTgt spid="22"/>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barn(inVertical)">
                                      <p:cBhvr>
                                        <p:cTn id="66" dur="500"/>
                                        <p:tgtEl>
                                          <p:spTgt spid="23"/>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barn(inVertical)">
                                      <p:cBhvr>
                                        <p:cTn id="69" dur="500"/>
                                        <p:tgtEl>
                                          <p:spTgt spid="24"/>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barn(inVertical)">
                                      <p:cBhvr>
                                        <p:cTn id="72" dur="500"/>
                                        <p:tgtEl>
                                          <p:spTgt spid="25"/>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barn(inVertical)">
                                      <p:cBhvr>
                                        <p:cTn id="75" dur="500"/>
                                        <p:tgtEl>
                                          <p:spTgt spid="28"/>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barn(inVertical)">
                                      <p:cBhvr>
                                        <p:cTn id="78" dur="500"/>
                                        <p:tgtEl>
                                          <p:spTgt spid="32"/>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barn(inVertical)">
                                      <p:cBhvr>
                                        <p:cTn id="83" dur="500"/>
                                        <p:tgtEl>
                                          <p:spTgt spid="16"/>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barn(inVertical)">
                                      <p:cBhvr>
                                        <p:cTn id="86" dur="500"/>
                                        <p:tgtEl>
                                          <p:spTgt spid="17"/>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18"/>
                                        </p:tgtEl>
                                        <p:attrNameLst>
                                          <p:attrName>style.visibility</p:attrName>
                                        </p:attrNameLst>
                                      </p:cBhvr>
                                      <p:to>
                                        <p:strVal val="visible"/>
                                      </p:to>
                                    </p:set>
                                    <p:animEffect transition="in" filter="barn(inVertical)">
                                      <p:cBhvr>
                                        <p:cTn id="89" dur="500"/>
                                        <p:tgtEl>
                                          <p:spTgt spid="18"/>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barn(inVertical)">
                                      <p:cBhvr>
                                        <p:cTn id="92" dur="500"/>
                                        <p:tgtEl>
                                          <p:spTgt spid="19"/>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barn(inVertical)">
                                      <p:cBhvr>
                                        <p:cTn id="95" dur="500"/>
                                        <p:tgtEl>
                                          <p:spTgt spid="20"/>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29"/>
                                        </p:tgtEl>
                                        <p:attrNameLst>
                                          <p:attrName>style.visibility</p:attrName>
                                        </p:attrNameLst>
                                      </p:cBhvr>
                                      <p:to>
                                        <p:strVal val="visible"/>
                                      </p:to>
                                    </p:set>
                                    <p:animEffect transition="in" filter="barn(inVertical)">
                                      <p:cBhvr>
                                        <p:cTn id="98" dur="500"/>
                                        <p:tgtEl>
                                          <p:spTgt spid="29"/>
                                        </p:tgtEl>
                                      </p:cBhvr>
                                    </p:animEffect>
                                  </p:childTnLst>
                                </p:cTn>
                              </p:par>
                              <p:par>
                                <p:cTn id="99" presetID="16" presetClass="entr" presetSubtype="21" fill="hold" grpId="0" nodeType="with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barn(inVertical)">
                                      <p:cBhvr>
                                        <p:cTn id="101" dur="500"/>
                                        <p:tgtEl>
                                          <p:spTgt spid="33"/>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4"/>
                                        </p:tgtEl>
                                        <p:attrNameLst>
                                          <p:attrName>style.visibility</p:attrName>
                                        </p:attrNameLst>
                                      </p:cBhvr>
                                      <p:to>
                                        <p:strVal val="visible"/>
                                      </p:to>
                                    </p:set>
                                    <p:animEffect transition="in" filter="barn(inVertical)">
                                      <p:cBhvr>
                                        <p:cTn id="106" dur="500"/>
                                        <p:tgtEl>
                                          <p:spTgt spid="4"/>
                                        </p:tgtEl>
                                      </p:cBhvr>
                                    </p:animEffect>
                                  </p:childTnLst>
                                </p:cTn>
                              </p:par>
                              <p:par>
                                <p:cTn id="107" presetID="16" presetClass="entr" presetSubtype="21" fill="hold" grpId="0" nodeType="withEffect">
                                  <p:stCondLst>
                                    <p:cond delay="0"/>
                                  </p:stCondLst>
                                  <p:childTnLst>
                                    <p:set>
                                      <p:cBhvr>
                                        <p:cTn id="108" dur="1" fill="hold">
                                          <p:stCondLst>
                                            <p:cond delay="0"/>
                                          </p:stCondLst>
                                        </p:cTn>
                                        <p:tgtEl>
                                          <p:spTgt spid="35"/>
                                        </p:tgtEl>
                                        <p:attrNameLst>
                                          <p:attrName>style.visibility</p:attrName>
                                        </p:attrNameLst>
                                      </p:cBhvr>
                                      <p:to>
                                        <p:strVal val="visible"/>
                                      </p:to>
                                    </p:set>
                                    <p:animEffect transition="in" filter="barn(inVertical)">
                                      <p:cBhvr>
                                        <p:cTn id="109" dur="500"/>
                                        <p:tgtEl>
                                          <p:spTgt spid="35"/>
                                        </p:tgtEl>
                                      </p:cBhvr>
                                    </p:animEffect>
                                  </p:childTnLst>
                                </p:cTn>
                              </p:par>
                              <p:par>
                                <p:cTn id="110" presetID="16" presetClass="entr" presetSubtype="21" fill="hold" grpId="0" nodeType="withEffect">
                                  <p:stCondLst>
                                    <p:cond delay="0"/>
                                  </p:stCondLst>
                                  <p:childTnLst>
                                    <p:set>
                                      <p:cBhvr>
                                        <p:cTn id="111" dur="1" fill="hold">
                                          <p:stCondLst>
                                            <p:cond delay="0"/>
                                          </p:stCondLst>
                                        </p:cTn>
                                        <p:tgtEl>
                                          <p:spTgt spid="36"/>
                                        </p:tgtEl>
                                        <p:attrNameLst>
                                          <p:attrName>style.visibility</p:attrName>
                                        </p:attrNameLst>
                                      </p:cBhvr>
                                      <p:to>
                                        <p:strVal val="visible"/>
                                      </p:to>
                                    </p:set>
                                    <p:animEffect transition="in" filter="barn(inVertical)">
                                      <p:cBhvr>
                                        <p:cTn id="112" dur="500"/>
                                        <p:tgtEl>
                                          <p:spTgt spid="36"/>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37"/>
                                        </p:tgtEl>
                                        <p:attrNameLst>
                                          <p:attrName>style.visibility</p:attrName>
                                        </p:attrNameLst>
                                      </p:cBhvr>
                                      <p:to>
                                        <p:strVal val="visible"/>
                                      </p:to>
                                    </p:set>
                                    <p:animEffect transition="in" filter="barn(inVertical)">
                                      <p:cBhvr>
                                        <p:cTn id="115" dur="500"/>
                                        <p:tgtEl>
                                          <p:spTgt spid="37"/>
                                        </p:tgtEl>
                                      </p:cBhvr>
                                    </p:animEffect>
                                  </p:childTnLst>
                                </p:cTn>
                              </p:par>
                              <p:par>
                                <p:cTn id="116" presetID="16" presetClass="entr" presetSubtype="21" fill="hold" grpId="0" nodeType="withEffect">
                                  <p:stCondLst>
                                    <p:cond delay="0"/>
                                  </p:stCondLst>
                                  <p:childTnLst>
                                    <p:set>
                                      <p:cBhvr>
                                        <p:cTn id="117" dur="1" fill="hold">
                                          <p:stCondLst>
                                            <p:cond delay="0"/>
                                          </p:stCondLst>
                                        </p:cTn>
                                        <p:tgtEl>
                                          <p:spTgt spid="38"/>
                                        </p:tgtEl>
                                        <p:attrNameLst>
                                          <p:attrName>style.visibility</p:attrName>
                                        </p:attrNameLst>
                                      </p:cBhvr>
                                      <p:to>
                                        <p:strVal val="visible"/>
                                      </p:to>
                                    </p:set>
                                    <p:animEffect transition="in" filter="barn(inVertical)">
                                      <p:cBhvr>
                                        <p:cTn id="118" dur="500"/>
                                        <p:tgtEl>
                                          <p:spTgt spid="38"/>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39"/>
                                        </p:tgtEl>
                                        <p:attrNameLst>
                                          <p:attrName>style.visibility</p:attrName>
                                        </p:attrNameLst>
                                      </p:cBhvr>
                                      <p:to>
                                        <p:strVal val="visible"/>
                                      </p:to>
                                    </p:set>
                                    <p:animEffect transition="in" filter="barn(inVertical)">
                                      <p:cBhvr>
                                        <p:cTn id="121" dur="500"/>
                                        <p:tgtEl>
                                          <p:spTgt spid="39"/>
                                        </p:tgtEl>
                                      </p:cBhvr>
                                    </p:animEffect>
                                  </p:childTnLst>
                                </p:cTn>
                              </p:par>
                            </p:childTnLst>
                          </p:cTn>
                        </p:par>
                      </p:childTnLst>
                    </p:cTn>
                  </p:par>
                  <p:par>
                    <p:cTn id="122" fill="hold">
                      <p:stCondLst>
                        <p:cond delay="indefinite"/>
                      </p:stCondLst>
                      <p:childTnLst>
                        <p:par>
                          <p:cTn id="123" fill="hold">
                            <p:stCondLst>
                              <p:cond delay="0"/>
                            </p:stCondLst>
                            <p:childTnLst>
                              <p:par>
                                <p:cTn id="124" presetID="47" presetClass="entr" presetSubtype="0" fill="hold" grpId="0" nodeType="clickEffect">
                                  <p:stCondLst>
                                    <p:cond delay="0"/>
                                  </p:stCondLst>
                                  <p:childTnLst>
                                    <p:set>
                                      <p:cBhvr>
                                        <p:cTn id="125" dur="1" fill="hold">
                                          <p:stCondLst>
                                            <p:cond delay="0"/>
                                          </p:stCondLst>
                                        </p:cTn>
                                        <p:tgtEl>
                                          <p:spTgt spid="40"/>
                                        </p:tgtEl>
                                        <p:attrNameLst>
                                          <p:attrName>style.visibility</p:attrName>
                                        </p:attrNameLst>
                                      </p:cBhvr>
                                      <p:to>
                                        <p:strVal val="visible"/>
                                      </p:to>
                                    </p:set>
                                    <p:animEffect transition="in" filter="fade">
                                      <p:cBhvr>
                                        <p:cTn id="126" dur="1000"/>
                                        <p:tgtEl>
                                          <p:spTgt spid="40"/>
                                        </p:tgtEl>
                                      </p:cBhvr>
                                    </p:animEffect>
                                    <p:anim calcmode="lin" valueType="num">
                                      <p:cBhvr>
                                        <p:cTn id="127" dur="1000" fill="hold"/>
                                        <p:tgtEl>
                                          <p:spTgt spid="40"/>
                                        </p:tgtEl>
                                        <p:attrNameLst>
                                          <p:attrName>ppt_x</p:attrName>
                                        </p:attrNameLst>
                                      </p:cBhvr>
                                      <p:tavLst>
                                        <p:tav tm="0">
                                          <p:val>
                                            <p:strVal val="#ppt_x"/>
                                          </p:val>
                                        </p:tav>
                                        <p:tav tm="100000">
                                          <p:val>
                                            <p:strVal val="#ppt_x"/>
                                          </p:val>
                                        </p:tav>
                                      </p:tavLst>
                                    </p:anim>
                                    <p:anim calcmode="lin" valueType="num">
                                      <p:cBhvr>
                                        <p:cTn id="12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16" presetClass="entr" presetSubtype="21" fill="hold" grpId="0" nodeType="clickEffect">
                                  <p:stCondLst>
                                    <p:cond delay="0"/>
                                  </p:stCondLst>
                                  <p:childTnLst>
                                    <p:set>
                                      <p:cBhvr>
                                        <p:cTn id="132" dur="1" fill="hold">
                                          <p:stCondLst>
                                            <p:cond delay="0"/>
                                          </p:stCondLst>
                                        </p:cTn>
                                        <p:tgtEl>
                                          <p:spTgt spid="41"/>
                                        </p:tgtEl>
                                        <p:attrNameLst>
                                          <p:attrName>style.visibility</p:attrName>
                                        </p:attrNameLst>
                                      </p:cBhvr>
                                      <p:to>
                                        <p:strVal val="visible"/>
                                      </p:to>
                                    </p:set>
                                    <p:animEffect transition="in" filter="barn(inVertical)">
                                      <p:cBhvr>
                                        <p:cTn id="133" dur="500"/>
                                        <p:tgtEl>
                                          <p:spTgt spid="41"/>
                                        </p:tgtEl>
                                      </p:cBhvr>
                                    </p:animEffect>
                                  </p:childTnLst>
                                </p:cTn>
                              </p:par>
                              <p:par>
                                <p:cTn id="134" presetID="16" presetClass="entr" presetSubtype="21" fill="hold" grpId="0" nodeType="withEffect">
                                  <p:stCondLst>
                                    <p:cond delay="0"/>
                                  </p:stCondLst>
                                  <p:childTnLst>
                                    <p:set>
                                      <p:cBhvr>
                                        <p:cTn id="135" dur="1" fill="hold">
                                          <p:stCondLst>
                                            <p:cond delay="0"/>
                                          </p:stCondLst>
                                        </p:cTn>
                                        <p:tgtEl>
                                          <p:spTgt spid="42"/>
                                        </p:tgtEl>
                                        <p:attrNameLst>
                                          <p:attrName>style.visibility</p:attrName>
                                        </p:attrNameLst>
                                      </p:cBhvr>
                                      <p:to>
                                        <p:strVal val="visible"/>
                                      </p:to>
                                    </p:set>
                                    <p:animEffect transition="in" filter="barn(inVertical)">
                                      <p:cBhvr>
                                        <p:cTn id="136" dur="500"/>
                                        <p:tgtEl>
                                          <p:spTgt spid="42"/>
                                        </p:tgtEl>
                                      </p:cBhvr>
                                    </p:animEffect>
                                  </p:childTnLst>
                                </p:cTn>
                              </p:par>
                              <p:par>
                                <p:cTn id="137" presetID="16" presetClass="entr" presetSubtype="21" fill="hold" grpId="0" nodeType="withEffect">
                                  <p:stCondLst>
                                    <p:cond delay="0"/>
                                  </p:stCondLst>
                                  <p:childTnLst>
                                    <p:set>
                                      <p:cBhvr>
                                        <p:cTn id="138" dur="1" fill="hold">
                                          <p:stCondLst>
                                            <p:cond delay="0"/>
                                          </p:stCondLst>
                                        </p:cTn>
                                        <p:tgtEl>
                                          <p:spTgt spid="43"/>
                                        </p:tgtEl>
                                        <p:attrNameLst>
                                          <p:attrName>style.visibility</p:attrName>
                                        </p:attrNameLst>
                                      </p:cBhvr>
                                      <p:to>
                                        <p:strVal val="visible"/>
                                      </p:to>
                                    </p:set>
                                    <p:animEffect transition="in" filter="barn(inVertical)">
                                      <p:cBhvr>
                                        <p:cTn id="139" dur="500"/>
                                        <p:tgtEl>
                                          <p:spTgt spid="43"/>
                                        </p:tgtEl>
                                      </p:cBhvr>
                                    </p:animEffect>
                                  </p:childTnLst>
                                </p:cTn>
                              </p:par>
                              <p:par>
                                <p:cTn id="140" presetID="16" presetClass="entr" presetSubtype="21" fill="hold" grpId="0" nodeType="withEffect">
                                  <p:stCondLst>
                                    <p:cond delay="0"/>
                                  </p:stCondLst>
                                  <p:childTnLst>
                                    <p:set>
                                      <p:cBhvr>
                                        <p:cTn id="141" dur="1" fill="hold">
                                          <p:stCondLst>
                                            <p:cond delay="0"/>
                                          </p:stCondLst>
                                        </p:cTn>
                                        <p:tgtEl>
                                          <p:spTgt spid="44"/>
                                        </p:tgtEl>
                                        <p:attrNameLst>
                                          <p:attrName>style.visibility</p:attrName>
                                        </p:attrNameLst>
                                      </p:cBhvr>
                                      <p:to>
                                        <p:strVal val="visible"/>
                                      </p:to>
                                    </p:set>
                                    <p:animEffect transition="in" filter="barn(inVertical)">
                                      <p:cBhvr>
                                        <p:cTn id="142" dur="500"/>
                                        <p:tgtEl>
                                          <p:spTgt spid="44"/>
                                        </p:tgtEl>
                                      </p:cBhvr>
                                    </p:animEffect>
                                  </p:childTnLst>
                                </p:cTn>
                              </p:par>
                              <p:par>
                                <p:cTn id="143" presetID="16" presetClass="entr" presetSubtype="21" fill="hold" grpId="0" nodeType="withEffect">
                                  <p:stCondLst>
                                    <p:cond delay="0"/>
                                  </p:stCondLst>
                                  <p:childTnLst>
                                    <p:set>
                                      <p:cBhvr>
                                        <p:cTn id="144" dur="1" fill="hold">
                                          <p:stCondLst>
                                            <p:cond delay="0"/>
                                          </p:stCondLst>
                                        </p:cTn>
                                        <p:tgtEl>
                                          <p:spTgt spid="45"/>
                                        </p:tgtEl>
                                        <p:attrNameLst>
                                          <p:attrName>style.visibility</p:attrName>
                                        </p:attrNameLst>
                                      </p:cBhvr>
                                      <p:to>
                                        <p:strVal val="visible"/>
                                      </p:to>
                                    </p:set>
                                    <p:animEffect transition="in" filter="barn(inVertical)">
                                      <p:cBhvr>
                                        <p:cTn id="145" dur="500"/>
                                        <p:tgtEl>
                                          <p:spTgt spid="45"/>
                                        </p:tgtEl>
                                      </p:cBhvr>
                                    </p:animEffect>
                                  </p:childTnLst>
                                </p:cTn>
                              </p:par>
                              <p:par>
                                <p:cTn id="146" presetID="16" presetClass="entr" presetSubtype="21" fill="hold" grpId="0" nodeType="withEffect">
                                  <p:stCondLst>
                                    <p:cond delay="0"/>
                                  </p:stCondLst>
                                  <p:childTnLst>
                                    <p:set>
                                      <p:cBhvr>
                                        <p:cTn id="147" dur="1" fill="hold">
                                          <p:stCondLst>
                                            <p:cond delay="0"/>
                                          </p:stCondLst>
                                        </p:cTn>
                                        <p:tgtEl>
                                          <p:spTgt spid="46"/>
                                        </p:tgtEl>
                                        <p:attrNameLst>
                                          <p:attrName>style.visibility</p:attrName>
                                        </p:attrNameLst>
                                      </p:cBhvr>
                                      <p:to>
                                        <p:strVal val="visible"/>
                                      </p:to>
                                    </p:set>
                                    <p:animEffect transition="in" filter="barn(inVertical)">
                                      <p:cBhvr>
                                        <p:cTn id="148" dur="500"/>
                                        <p:tgtEl>
                                          <p:spTgt spid="46"/>
                                        </p:tgtEl>
                                      </p:cBhvr>
                                    </p:animEffect>
                                  </p:childTnLst>
                                </p:cTn>
                              </p:par>
                              <p:par>
                                <p:cTn id="149" presetID="16" presetClass="entr" presetSubtype="21" fill="hold" grpId="0" nodeType="withEffect">
                                  <p:stCondLst>
                                    <p:cond delay="0"/>
                                  </p:stCondLst>
                                  <p:childTnLst>
                                    <p:set>
                                      <p:cBhvr>
                                        <p:cTn id="150" dur="1" fill="hold">
                                          <p:stCondLst>
                                            <p:cond delay="0"/>
                                          </p:stCondLst>
                                        </p:cTn>
                                        <p:tgtEl>
                                          <p:spTgt spid="47"/>
                                        </p:tgtEl>
                                        <p:attrNameLst>
                                          <p:attrName>style.visibility</p:attrName>
                                        </p:attrNameLst>
                                      </p:cBhvr>
                                      <p:to>
                                        <p:strVal val="visible"/>
                                      </p:to>
                                    </p:set>
                                    <p:animEffect transition="in" filter="barn(inVertical)">
                                      <p:cBhvr>
                                        <p:cTn id="15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p:bldP spid="27" grpId="0"/>
      <p:bldP spid="28" grpId="0"/>
      <p:bldP spid="29" grpId="0"/>
      <p:bldP spid="30" grpId="0"/>
      <p:bldP spid="31" grpId="0"/>
      <p:bldP spid="32" grpId="0"/>
      <p:bldP spid="33" grpId="0"/>
      <p:bldP spid="4" grpId="0" animBg="1"/>
      <p:bldP spid="35" grpId="0" animBg="1"/>
      <p:bldP spid="36" grpId="0" animBg="1"/>
      <p:bldP spid="37" grpId="0" animBg="1"/>
      <p:bldP spid="38" grpId="0" animBg="1"/>
      <p:bldP spid="39" grpId="0"/>
      <p:bldP spid="40" grpId="0"/>
      <p:bldP spid="41" grpId="0" animBg="1"/>
      <p:bldP spid="42" grpId="0" animBg="1"/>
      <p:bldP spid="43" grpId="0" animBg="1"/>
      <p:bldP spid="44" grpId="0" animBg="1"/>
      <p:bldP spid="45" grpId="0" animBg="1"/>
      <p:bldP spid="46" grpId="0"/>
      <p:bldP spid="4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73">
          <a:extLst>
            <a:ext uri="{FF2B5EF4-FFF2-40B4-BE49-F238E27FC236}">
              <a16:creationId xmlns:a16="http://schemas.microsoft.com/office/drawing/2014/main" id="{6481EE6B-646A-B592-752C-A3393086EBC0}"/>
            </a:ext>
          </a:extLst>
        </p:cNvPr>
        <p:cNvGrpSpPr/>
        <p:nvPr/>
      </p:nvGrpSpPr>
      <p:grpSpPr>
        <a:xfrm>
          <a:off x="0" y="0"/>
          <a:ext cx="0" cy="0"/>
          <a:chOff x="0" y="0"/>
          <a:chExt cx="0" cy="0"/>
        </a:xfrm>
      </p:grpSpPr>
      <p:grpSp>
        <p:nvGrpSpPr>
          <p:cNvPr id="2581" name="Google Shape;2581;p51">
            <a:extLst>
              <a:ext uri="{FF2B5EF4-FFF2-40B4-BE49-F238E27FC236}">
                <a16:creationId xmlns:a16="http://schemas.microsoft.com/office/drawing/2014/main" id="{3E2AE3F8-9C44-876F-342B-03ED1E934FA1}"/>
              </a:ext>
            </a:extLst>
          </p:cNvPr>
          <p:cNvGrpSpPr/>
          <p:nvPr/>
        </p:nvGrpSpPr>
        <p:grpSpPr>
          <a:xfrm>
            <a:off x="1144700" y="5507774"/>
            <a:ext cx="566755" cy="1412471"/>
            <a:chOff x="858525" y="4105266"/>
            <a:chExt cx="425066" cy="1059353"/>
          </a:xfrm>
        </p:grpSpPr>
        <p:sp>
          <p:nvSpPr>
            <p:cNvPr id="2582" name="Google Shape;2582;p51">
              <a:extLst>
                <a:ext uri="{FF2B5EF4-FFF2-40B4-BE49-F238E27FC236}">
                  <a16:creationId xmlns:a16="http://schemas.microsoft.com/office/drawing/2014/main" id="{6F446CC8-AFCF-8D8C-8909-627705915ADA}"/>
                </a:ext>
              </a:extLst>
            </p:cNvPr>
            <p:cNvSpPr/>
            <p:nvPr/>
          </p:nvSpPr>
          <p:spPr>
            <a:xfrm>
              <a:off x="858525" y="4105266"/>
              <a:ext cx="425066" cy="1059353"/>
            </a:xfrm>
            <a:custGeom>
              <a:avLst/>
              <a:gdLst/>
              <a:ahLst/>
              <a:cxnLst/>
              <a:rect l="l" t="t" r="r" b="b"/>
              <a:pathLst>
                <a:path w="15717" h="39170" extrusionOk="0">
                  <a:moveTo>
                    <a:pt x="4536" y="16710"/>
                  </a:moveTo>
                  <a:lnTo>
                    <a:pt x="4536" y="16710"/>
                  </a:lnTo>
                  <a:cubicBezTo>
                    <a:pt x="5093" y="16969"/>
                    <a:pt x="5810" y="17248"/>
                    <a:pt x="6566" y="17367"/>
                  </a:cubicBezTo>
                  <a:lnTo>
                    <a:pt x="6566" y="17506"/>
                  </a:lnTo>
                  <a:cubicBezTo>
                    <a:pt x="6546" y="17506"/>
                    <a:pt x="6546" y="18362"/>
                    <a:pt x="6546" y="18759"/>
                  </a:cubicBezTo>
                  <a:lnTo>
                    <a:pt x="6546" y="20112"/>
                  </a:lnTo>
                  <a:cubicBezTo>
                    <a:pt x="6347" y="19595"/>
                    <a:pt x="6148" y="19058"/>
                    <a:pt x="5949" y="18560"/>
                  </a:cubicBezTo>
                  <a:lnTo>
                    <a:pt x="5929" y="18501"/>
                  </a:lnTo>
                  <a:cubicBezTo>
                    <a:pt x="5849" y="18322"/>
                    <a:pt x="5750" y="18163"/>
                    <a:pt x="5710" y="18043"/>
                  </a:cubicBezTo>
                  <a:cubicBezTo>
                    <a:pt x="5670" y="18023"/>
                    <a:pt x="5650" y="17964"/>
                    <a:pt x="5650" y="17944"/>
                  </a:cubicBezTo>
                  <a:cubicBezTo>
                    <a:pt x="5591" y="17864"/>
                    <a:pt x="5571" y="17824"/>
                    <a:pt x="5511" y="17745"/>
                  </a:cubicBezTo>
                  <a:lnTo>
                    <a:pt x="4536" y="16710"/>
                  </a:lnTo>
                  <a:close/>
                  <a:moveTo>
                    <a:pt x="7859" y="1"/>
                  </a:moveTo>
                  <a:cubicBezTo>
                    <a:pt x="7560" y="1"/>
                    <a:pt x="7302" y="60"/>
                    <a:pt x="7043" y="239"/>
                  </a:cubicBezTo>
                  <a:cubicBezTo>
                    <a:pt x="6725" y="458"/>
                    <a:pt x="6446" y="737"/>
                    <a:pt x="6227" y="995"/>
                  </a:cubicBezTo>
                  <a:cubicBezTo>
                    <a:pt x="6207" y="935"/>
                    <a:pt x="6148" y="916"/>
                    <a:pt x="6128" y="856"/>
                  </a:cubicBezTo>
                  <a:cubicBezTo>
                    <a:pt x="5770" y="498"/>
                    <a:pt x="5332" y="299"/>
                    <a:pt x="4855" y="299"/>
                  </a:cubicBezTo>
                  <a:cubicBezTo>
                    <a:pt x="4318" y="299"/>
                    <a:pt x="3820" y="558"/>
                    <a:pt x="3462" y="1035"/>
                  </a:cubicBezTo>
                  <a:cubicBezTo>
                    <a:pt x="3383" y="1134"/>
                    <a:pt x="3323" y="1234"/>
                    <a:pt x="3263" y="1333"/>
                  </a:cubicBezTo>
                  <a:cubicBezTo>
                    <a:pt x="3243" y="1353"/>
                    <a:pt x="3243" y="1393"/>
                    <a:pt x="3224" y="1393"/>
                  </a:cubicBezTo>
                  <a:cubicBezTo>
                    <a:pt x="2866" y="1154"/>
                    <a:pt x="2488" y="995"/>
                    <a:pt x="2050" y="995"/>
                  </a:cubicBezTo>
                  <a:cubicBezTo>
                    <a:pt x="1652" y="995"/>
                    <a:pt x="1254" y="1134"/>
                    <a:pt x="896" y="1413"/>
                  </a:cubicBezTo>
                  <a:cubicBezTo>
                    <a:pt x="777" y="1512"/>
                    <a:pt x="677" y="1632"/>
                    <a:pt x="598" y="1791"/>
                  </a:cubicBezTo>
                  <a:cubicBezTo>
                    <a:pt x="260" y="2527"/>
                    <a:pt x="180" y="3303"/>
                    <a:pt x="140" y="3900"/>
                  </a:cubicBezTo>
                  <a:cubicBezTo>
                    <a:pt x="61" y="5093"/>
                    <a:pt x="1" y="6287"/>
                    <a:pt x="140" y="7480"/>
                  </a:cubicBezTo>
                  <a:cubicBezTo>
                    <a:pt x="160" y="8813"/>
                    <a:pt x="458" y="10106"/>
                    <a:pt x="737" y="11339"/>
                  </a:cubicBezTo>
                  <a:lnTo>
                    <a:pt x="757" y="11459"/>
                  </a:lnTo>
                  <a:cubicBezTo>
                    <a:pt x="836" y="11757"/>
                    <a:pt x="896" y="12155"/>
                    <a:pt x="1095" y="12493"/>
                  </a:cubicBezTo>
                  <a:cubicBezTo>
                    <a:pt x="1672" y="13488"/>
                    <a:pt x="2229" y="14383"/>
                    <a:pt x="2766" y="15238"/>
                  </a:cubicBezTo>
                  <a:cubicBezTo>
                    <a:pt x="3025" y="15636"/>
                    <a:pt x="3343" y="15954"/>
                    <a:pt x="3681" y="16213"/>
                  </a:cubicBezTo>
                  <a:cubicBezTo>
                    <a:pt x="3522" y="16173"/>
                    <a:pt x="3343" y="16153"/>
                    <a:pt x="3164" y="16153"/>
                  </a:cubicBezTo>
                  <a:cubicBezTo>
                    <a:pt x="2726" y="16153"/>
                    <a:pt x="2289" y="16273"/>
                    <a:pt x="1950" y="16511"/>
                  </a:cubicBezTo>
                  <a:cubicBezTo>
                    <a:pt x="1752" y="16631"/>
                    <a:pt x="1274" y="16969"/>
                    <a:pt x="1075" y="17526"/>
                  </a:cubicBezTo>
                  <a:cubicBezTo>
                    <a:pt x="598" y="18839"/>
                    <a:pt x="836" y="20152"/>
                    <a:pt x="1771" y="21345"/>
                  </a:cubicBezTo>
                  <a:lnTo>
                    <a:pt x="1891" y="21505"/>
                  </a:lnTo>
                  <a:cubicBezTo>
                    <a:pt x="2030" y="21644"/>
                    <a:pt x="2129" y="21783"/>
                    <a:pt x="2189" y="21902"/>
                  </a:cubicBezTo>
                  <a:cubicBezTo>
                    <a:pt x="2547" y="22479"/>
                    <a:pt x="3025" y="22837"/>
                    <a:pt x="3442" y="23176"/>
                  </a:cubicBezTo>
                  <a:cubicBezTo>
                    <a:pt x="3681" y="23374"/>
                    <a:pt x="3940" y="23573"/>
                    <a:pt x="4119" y="23772"/>
                  </a:cubicBezTo>
                  <a:cubicBezTo>
                    <a:pt x="4338" y="24011"/>
                    <a:pt x="4556" y="24270"/>
                    <a:pt x="4775" y="24488"/>
                  </a:cubicBezTo>
                  <a:cubicBezTo>
                    <a:pt x="5014" y="24727"/>
                    <a:pt x="5233" y="24966"/>
                    <a:pt x="5432" y="25185"/>
                  </a:cubicBezTo>
                  <a:cubicBezTo>
                    <a:pt x="5551" y="25324"/>
                    <a:pt x="5650" y="25523"/>
                    <a:pt x="5750" y="25782"/>
                  </a:cubicBezTo>
                  <a:cubicBezTo>
                    <a:pt x="5810" y="25881"/>
                    <a:pt x="5849" y="25961"/>
                    <a:pt x="5869" y="26060"/>
                  </a:cubicBezTo>
                  <a:cubicBezTo>
                    <a:pt x="6048" y="26398"/>
                    <a:pt x="6168" y="26657"/>
                    <a:pt x="6247" y="26895"/>
                  </a:cubicBezTo>
                  <a:cubicBezTo>
                    <a:pt x="6327" y="27075"/>
                    <a:pt x="6347" y="27194"/>
                    <a:pt x="6347" y="27254"/>
                  </a:cubicBezTo>
                  <a:lnTo>
                    <a:pt x="6347" y="27990"/>
                  </a:lnTo>
                  <a:cubicBezTo>
                    <a:pt x="6207" y="27791"/>
                    <a:pt x="6028" y="27592"/>
                    <a:pt x="5869" y="27393"/>
                  </a:cubicBezTo>
                  <a:cubicBezTo>
                    <a:pt x="5631" y="27094"/>
                    <a:pt x="5372" y="26816"/>
                    <a:pt x="5113" y="26577"/>
                  </a:cubicBezTo>
                  <a:cubicBezTo>
                    <a:pt x="4716" y="26219"/>
                    <a:pt x="4159" y="26020"/>
                    <a:pt x="3582" y="26020"/>
                  </a:cubicBezTo>
                  <a:cubicBezTo>
                    <a:pt x="3124" y="26020"/>
                    <a:pt x="2667" y="26179"/>
                    <a:pt x="2348" y="26478"/>
                  </a:cubicBezTo>
                  <a:cubicBezTo>
                    <a:pt x="1533" y="27214"/>
                    <a:pt x="1294" y="28308"/>
                    <a:pt x="1771" y="29303"/>
                  </a:cubicBezTo>
                  <a:cubicBezTo>
                    <a:pt x="2090" y="30039"/>
                    <a:pt x="2647" y="30496"/>
                    <a:pt x="3084" y="30834"/>
                  </a:cubicBezTo>
                  <a:cubicBezTo>
                    <a:pt x="3124" y="30854"/>
                    <a:pt x="3144" y="30874"/>
                    <a:pt x="3164" y="30934"/>
                  </a:cubicBezTo>
                  <a:cubicBezTo>
                    <a:pt x="3243" y="30993"/>
                    <a:pt x="3283" y="31053"/>
                    <a:pt x="3383" y="31093"/>
                  </a:cubicBezTo>
                  <a:lnTo>
                    <a:pt x="5233" y="32187"/>
                  </a:lnTo>
                  <a:cubicBezTo>
                    <a:pt x="5611" y="32426"/>
                    <a:pt x="5969" y="32644"/>
                    <a:pt x="6327" y="32843"/>
                  </a:cubicBezTo>
                  <a:cubicBezTo>
                    <a:pt x="6327" y="33082"/>
                    <a:pt x="6327" y="33341"/>
                    <a:pt x="6307" y="33579"/>
                  </a:cubicBezTo>
                  <a:lnTo>
                    <a:pt x="6307" y="33977"/>
                  </a:lnTo>
                  <a:cubicBezTo>
                    <a:pt x="6307" y="34057"/>
                    <a:pt x="6307" y="34136"/>
                    <a:pt x="6327" y="34216"/>
                  </a:cubicBezTo>
                  <a:cubicBezTo>
                    <a:pt x="6347" y="34315"/>
                    <a:pt x="6367" y="34415"/>
                    <a:pt x="6406" y="34534"/>
                  </a:cubicBezTo>
                  <a:cubicBezTo>
                    <a:pt x="6426" y="34674"/>
                    <a:pt x="6466" y="34833"/>
                    <a:pt x="6466" y="34952"/>
                  </a:cubicBezTo>
                  <a:cubicBezTo>
                    <a:pt x="6506" y="35350"/>
                    <a:pt x="6506" y="35728"/>
                    <a:pt x="6466" y="36146"/>
                  </a:cubicBezTo>
                  <a:lnTo>
                    <a:pt x="6466" y="37001"/>
                  </a:lnTo>
                  <a:cubicBezTo>
                    <a:pt x="6466" y="37299"/>
                    <a:pt x="6506" y="37598"/>
                    <a:pt x="6506" y="37856"/>
                  </a:cubicBezTo>
                  <a:cubicBezTo>
                    <a:pt x="6506" y="37996"/>
                    <a:pt x="6526" y="38115"/>
                    <a:pt x="6526" y="38234"/>
                  </a:cubicBezTo>
                  <a:cubicBezTo>
                    <a:pt x="6546" y="38752"/>
                    <a:pt x="7003" y="39169"/>
                    <a:pt x="7520" y="39169"/>
                  </a:cubicBezTo>
                  <a:lnTo>
                    <a:pt x="7819" y="39169"/>
                  </a:lnTo>
                  <a:cubicBezTo>
                    <a:pt x="8097" y="39169"/>
                    <a:pt x="8336" y="39090"/>
                    <a:pt x="8515" y="38871"/>
                  </a:cubicBezTo>
                  <a:cubicBezTo>
                    <a:pt x="8694" y="38672"/>
                    <a:pt x="8813" y="38433"/>
                    <a:pt x="8813" y="38175"/>
                  </a:cubicBezTo>
                  <a:lnTo>
                    <a:pt x="8813" y="37280"/>
                  </a:lnTo>
                  <a:cubicBezTo>
                    <a:pt x="8813" y="36623"/>
                    <a:pt x="8794" y="35947"/>
                    <a:pt x="8813" y="35270"/>
                  </a:cubicBezTo>
                  <a:cubicBezTo>
                    <a:pt x="8833" y="34733"/>
                    <a:pt x="8893" y="34176"/>
                    <a:pt x="8913" y="33599"/>
                  </a:cubicBezTo>
                  <a:cubicBezTo>
                    <a:pt x="8933" y="33361"/>
                    <a:pt x="8953" y="33082"/>
                    <a:pt x="8992" y="32843"/>
                  </a:cubicBezTo>
                  <a:lnTo>
                    <a:pt x="9052" y="31710"/>
                  </a:lnTo>
                  <a:cubicBezTo>
                    <a:pt x="9092" y="31690"/>
                    <a:pt x="9112" y="31650"/>
                    <a:pt x="9132" y="31590"/>
                  </a:cubicBezTo>
                  <a:cubicBezTo>
                    <a:pt x="9351" y="31153"/>
                    <a:pt x="9689" y="30695"/>
                    <a:pt x="10027" y="30257"/>
                  </a:cubicBezTo>
                  <a:cubicBezTo>
                    <a:pt x="10106" y="30158"/>
                    <a:pt x="10186" y="30078"/>
                    <a:pt x="10226" y="29979"/>
                  </a:cubicBezTo>
                  <a:cubicBezTo>
                    <a:pt x="10902" y="29084"/>
                    <a:pt x="11777" y="28328"/>
                    <a:pt x="12692" y="27572"/>
                  </a:cubicBezTo>
                  <a:lnTo>
                    <a:pt x="12772" y="27512"/>
                  </a:lnTo>
                  <a:cubicBezTo>
                    <a:pt x="12911" y="27373"/>
                    <a:pt x="13090" y="27234"/>
                    <a:pt x="13269" y="27114"/>
                  </a:cubicBezTo>
                  <a:cubicBezTo>
                    <a:pt x="13528" y="26915"/>
                    <a:pt x="13787" y="26697"/>
                    <a:pt x="14065" y="26438"/>
                  </a:cubicBezTo>
                  <a:cubicBezTo>
                    <a:pt x="15020" y="25543"/>
                    <a:pt x="15577" y="24488"/>
                    <a:pt x="15696" y="23295"/>
                  </a:cubicBezTo>
                  <a:cubicBezTo>
                    <a:pt x="15716" y="22698"/>
                    <a:pt x="15617" y="22081"/>
                    <a:pt x="15358" y="21584"/>
                  </a:cubicBezTo>
                  <a:cubicBezTo>
                    <a:pt x="14960" y="20808"/>
                    <a:pt x="14284" y="20391"/>
                    <a:pt x="13409" y="20391"/>
                  </a:cubicBezTo>
                  <a:cubicBezTo>
                    <a:pt x="13130" y="20391"/>
                    <a:pt x="12832" y="20430"/>
                    <a:pt x="12513" y="20510"/>
                  </a:cubicBezTo>
                  <a:cubicBezTo>
                    <a:pt x="12295" y="20590"/>
                    <a:pt x="12096" y="20649"/>
                    <a:pt x="11897" y="20749"/>
                  </a:cubicBezTo>
                  <a:cubicBezTo>
                    <a:pt x="11976" y="20649"/>
                    <a:pt x="12076" y="20550"/>
                    <a:pt x="12135" y="20450"/>
                  </a:cubicBezTo>
                  <a:cubicBezTo>
                    <a:pt x="12175" y="20430"/>
                    <a:pt x="12195" y="20410"/>
                    <a:pt x="12215" y="20351"/>
                  </a:cubicBezTo>
                  <a:cubicBezTo>
                    <a:pt x="12275" y="20291"/>
                    <a:pt x="12315" y="20192"/>
                    <a:pt x="12394" y="20112"/>
                  </a:cubicBezTo>
                  <a:cubicBezTo>
                    <a:pt x="12494" y="19933"/>
                    <a:pt x="12613" y="19794"/>
                    <a:pt x="12732" y="19615"/>
                  </a:cubicBezTo>
                  <a:cubicBezTo>
                    <a:pt x="13190" y="19018"/>
                    <a:pt x="13627" y="18262"/>
                    <a:pt x="13588" y="17307"/>
                  </a:cubicBezTo>
                  <a:cubicBezTo>
                    <a:pt x="13568" y="16472"/>
                    <a:pt x="13070" y="15835"/>
                    <a:pt x="12275" y="15636"/>
                  </a:cubicBezTo>
                  <a:lnTo>
                    <a:pt x="12334" y="15557"/>
                  </a:lnTo>
                  <a:cubicBezTo>
                    <a:pt x="12573" y="15318"/>
                    <a:pt x="12732" y="15059"/>
                    <a:pt x="12911" y="14821"/>
                  </a:cubicBezTo>
                  <a:cubicBezTo>
                    <a:pt x="13031" y="14642"/>
                    <a:pt x="13170" y="14482"/>
                    <a:pt x="13269" y="14343"/>
                  </a:cubicBezTo>
                  <a:cubicBezTo>
                    <a:pt x="13986" y="13448"/>
                    <a:pt x="14284" y="12453"/>
                    <a:pt x="14523" y="11439"/>
                  </a:cubicBezTo>
                  <a:cubicBezTo>
                    <a:pt x="14722" y="10583"/>
                    <a:pt x="14821" y="9748"/>
                    <a:pt x="14801" y="8793"/>
                  </a:cubicBezTo>
                  <a:cubicBezTo>
                    <a:pt x="14801" y="8395"/>
                    <a:pt x="14781" y="7978"/>
                    <a:pt x="14781" y="7580"/>
                  </a:cubicBezTo>
                  <a:cubicBezTo>
                    <a:pt x="14761" y="6426"/>
                    <a:pt x="14722" y="5212"/>
                    <a:pt x="14662" y="4039"/>
                  </a:cubicBezTo>
                  <a:cubicBezTo>
                    <a:pt x="14622" y="3402"/>
                    <a:pt x="14503" y="2786"/>
                    <a:pt x="14383" y="2189"/>
                  </a:cubicBezTo>
                  <a:cubicBezTo>
                    <a:pt x="14363" y="2010"/>
                    <a:pt x="14304" y="1851"/>
                    <a:pt x="14284" y="1691"/>
                  </a:cubicBezTo>
                  <a:cubicBezTo>
                    <a:pt x="14105" y="796"/>
                    <a:pt x="13488" y="498"/>
                    <a:pt x="12971" y="498"/>
                  </a:cubicBezTo>
                  <a:cubicBezTo>
                    <a:pt x="12772" y="498"/>
                    <a:pt x="12573" y="538"/>
                    <a:pt x="12334" y="617"/>
                  </a:cubicBezTo>
                  <a:lnTo>
                    <a:pt x="12036" y="756"/>
                  </a:lnTo>
                  <a:cubicBezTo>
                    <a:pt x="11618" y="219"/>
                    <a:pt x="11101" y="140"/>
                    <a:pt x="10803" y="140"/>
                  </a:cubicBezTo>
                  <a:cubicBezTo>
                    <a:pt x="10504" y="140"/>
                    <a:pt x="10206" y="239"/>
                    <a:pt x="9927" y="398"/>
                  </a:cubicBezTo>
                  <a:cubicBezTo>
                    <a:pt x="9709" y="538"/>
                    <a:pt x="9510" y="697"/>
                    <a:pt x="9331" y="836"/>
                  </a:cubicBezTo>
                  <a:cubicBezTo>
                    <a:pt x="9032" y="319"/>
                    <a:pt x="8435" y="1"/>
                    <a:pt x="7859" y="1"/>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3" name="Google Shape;2583;p51">
              <a:extLst>
                <a:ext uri="{FF2B5EF4-FFF2-40B4-BE49-F238E27FC236}">
                  <a16:creationId xmlns:a16="http://schemas.microsoft.com/office/drawing/2014/main" id="{39E16EC1-42ED-4CA8-F2BE-BB1D3310782B}"/>
                </a:ext>
              </a:extLst>
            </p:cNvPr>
            <p:cNvSpPr/>
            <p:nvPr/>
          </p:nvSpPr>
          <p:spPr>
            <a:xfrm>
              <a:off x="1123780" y="5082257"/>
              <a:ext cx="1082" cy="2191"/>
            </a:xfrm>
            <a:custGeom>
              <a:avLst/>
              <a:gdLst/>
              <a:ahLst/>
              <a:cxnLst/>
              <a:rect l="l" t="t" r="r" b="b"/>
              <a:pathLst>
                <a:path w="40" h="81" extrusionOk="0">
                  <a:moveTo>
                    <a:pt x="20" y="1"/>
                  </a:moveTo>
                  <a:lnTo>
                    <a:pt x="0" y="21"/>
                  </a:lnTo>
                  <a:cubicBezTo>
                    <a:pt x="0" y="41"/>
                    <a:pt x="20" y="41"/>
                    <a:pt x="20" y="80"/>
                  </a:cubicBezTo>
                  <a:cubicBezTo>
                    <a:pt x="20" y="41"/>
                    <a:pt x="40" y="4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4" name="Google Shape;2584;p51">
              <a:extLst>
                <a:ext uri="{FF2B5EF4-FFF2-40B4-BE49-F238E27FC236}">
                  <a16:creationId xmlns:a16="http://schemas.microsoft.com/office/drawing/2014/main" id="{ABFDF477-ACAF-AF32-464D-774FD30DEA3B}"/>
                </a:ext>
              </a:extLst>
            </p:cNvPr>
            <p:cNvSpPr/>
            <p:nvPr/>
          </p:nvSpPr>
          <p:spPr>
            <a:xfrm>
              <a:off x="898362" y="4569597"/>
              <a:ext cx="357778" cy="568648"/>
            </a:xfrm>
            <a:custGeom>
              <a:avLst/>
              <a:gdLst/>
              <a:ahLst/>
              <a:cxnLst/>
              <a:rect l="l" t="t" r="r" b="b"/>
              <a:pathLst>
                <a:path w="13229" h="21026" extrusionOk="0">
                  <a:moveTo>
                    <a:pt x="1591" y="675"/>
                  </a:moveTo>
                  <a:cubicBezTo>
                    <a:pt x="1711" y="854"/>
                    <a:pt x="1790" y="954"/>
                    <a:pt x="1870" y="1033"/>
                  </a:cubicBezTo>
                  <a:cubicBezTo>
                    <a:pt x="1770" y="1093"/>
                    <a:pt x="1671" y="1232"/>
                    <a:pt x="1591" y="1232"/>
                  </a:cubicBezTo>
                  <a:cubicBezTo>
                    <a:pt x="1512" y="1232"/>
                    <a:pt x="1393" y="1073"/>
                    <a:pt x="1373" y="974"/>
                  </a:cubicBezTo>
                  <a:cubicBezTo>
                    <a:pt x="1353" y="934"/>
                    <a:pt x="1472" y="834"/>
                    <a:pt x="1591" y="675"/>
                  </a:cubicBezTo>
                  <a:close/>
                  <a:moveTo>
                    <a:pt x="2970" y="1589"/>
                  </a:moveTo>
                  <a:cubicBezTo>
                    <a:pt x="2975" y="1589"/>
                    <a:pt x="2980" y="1589"/>
                    <a:pt x="2984" y="1590"/>
                  </a:cubicBezTo>
                  <a:cubicBezTo>
                    <a:pt x="3103" y="1630"/>
                    <a:pt x="3203" y="1769"/>
                    <a:pt x="3262" y="1889"/>
                  </a:cubicBezTo>
                  <a:cubicBezTo>
                    <a:pt x="3262" y="1948"/>
                    <a:pt x="3103" y="2068"/>
                    <a:pt x="2984" y="2227"/>
                  </a:cubicBezTo>
                  <a:cubicBezTo>
                    <a:pt x="2865" y="2048"/>
                    <a:pt x="2745" y="1948"/>
                    <a:pt x="2705" y="1789"/>
                  </a:cubicBezTo>
                  <a:cubicBezTo>
                    <a:pt x="2687" y="1752"/>
                    <a:pt x="2882" y="1589"/>
                    <a:pt x="2970" y="1589"/>
                  </a:cubicBezTo>
                  <a:close/>
                  <a:moveTo>
                    <a:pt x="2232" y="3632"/>
                  </a:moveTo>
                  <a:cubicBezTo>
                    <a:pt x="2292" y="3632"/>
                    <a:pt x="2379" y="3744"/>
                    <a:pt x="2467" y="3779"/>
                  </a:cubicBezTo>
                  <a:lnTo>
                    <a:pt x="2467" y="3918"/>
                  </a:lnTo>
                  <a:cubicBezTo>
                    <a:pt x="2367" y="3978"/>
                    <a:pt x="2268" y="4077"/>
                    <a:pt x="2168" y="4077"/>
                  </a:cubicBezTo>
                  <a:cubicBezTo>
                    <a:pt x="2165" y="4078"/>
                    <a:pt x="2161" y="4079"/>
                    <a:pt x="2157" y="4079"/>
                  </a:cubicBezTo>
                  <a:cubicBezTo>
                    <a:pt x="2091" y="4079"/>
                    <a:pt x="1951" y="3937"/>
                    <a:pt x="1969" y="3918"/>
                  </a:cubicBezTo>
                  <a:cubicBezTo>
                    <a:pt x="2009" y="3818"/>
                    <a:pt x="2109" y="3679"/>
                    <a:pt x="2208" y="3639"/>
                  </a:cubicBezTo>
                  <a:cubicBezTo>
                    <a:pt x="2215" y="3634"/>
                    <a:pt x="2223" y="3632"/>
                    <a:pt x="2232" y="3632"/>
                  </a:cubicBezTo>
                  <a:close/>
                  <a:moveTo>
                    <a:pt x="12095" y="4912"/>
                  </a:moveTo>
                  <a:cubicBezTo>
                    <a:pt x="12194" y="5032"/>
                    <a:pt x="12314" y="5111"/>
                    <a:pt x="12314" y="5171"/>
                  </a:cubicBezTo>
                  <a:cubicBezTo>
                    <a:pt x="12294" y="5271"/>
                    <a:pt x="12194" y="5370"/>
                    <a:pt x="12115" y="5469"/>
                  </a:cubicBezTo>
                  <a:cubicBezTo>
                    <a:pt x="12035" y="5410"/>
                    <a:pt x="11896" y="5330"/>
                    <a:pt x="11896" y="5271"/>
                  </a:cubicBezTo>
                  <a:cubicBezTo>
                    <a:pt x="11896" y="5151"/>
                    <a:pt x="11975" y="5052"/>
                    <a:pt x="12095" y="4912"/>
                  </a:cubicBezTo>
                  <a:close/>
                  <a:moveTo>
                    <a:pt x="9568" y="5947"/>
                  </a:moveTo>
                  <a:cubicBezTo>
                    <a:pt x="9708" y="6126"/>
                    <a:pt x="9827" y="6225"/>
                    <a:pt x="9827" y="6265"/>
                  </a:cubicBezTo>
                  <a:cubicBezTo>
                    <a:pt x="9807" y="6404"/>
                    <a:pt x="9668" y="6504"/>
                    <a:pt x="9608" y="6603"/>
                  </a:cubicBezTo>
                  <a:cubicBezTo>
                    <a:pt x="9529" y="6524"/>
                    <a:pt x="9369" y="6444"/>
                    <a:pt x="9369" y="6365"/>
                  </a:cubicBezTo>
                  <a:cubicBezTo>
                    <a:pt x="9369" y="6265"/>
                    <a:pt x="9469" y="6146"/>
                    <a:pt x="9568" y="5947"/>
                  </a:cubicBezTo>
                  <a:close/>
                  <a:moveTo>
                    <a:pt x="10355" y="8387"/>
                  </a:moveTo>
                  <a:cubicBezTo>
                    <a:pt x="10389" y="8387"/>
                    <a:pt x="10483" y="8505"/>
                    <a:pt x="10623" y="8593"/>
                  </a:cubicBezTo>
                  <a:cubicBezTo>
                    <a:pt x="10444" y="8712"/>
                    <a:pt x="10364" y="8811"/>
                    <a:pt x="10265" y="8851"/>
                  </a:cubicBezTo>
                  <a:cubicBezTo>
                    <a:pt x="10225" y="8851"/>
                    <a:pt x="10066" y="8692"/>
                    <a:pt x="10105" y="8652"/>
                  </a:cubicBezTo>
                  <a:cubicBezTo>
                    <a:pt x="10145" y="8533"/>
                    <a:pt x="10245" y="8453"/>
                    <a:pt x="10344" y="8394"/>
                  </a:cubicBezTo>
                  <a:cubicBezTo>
                    <a:pt x="10347" y="8389"/>
                    <a:pt x="10350" y="8387"/>
                    <a:pt x="10355" y="8387"/>
                  </a:cubicBezTo>
                  <a:close/>
                  <a:moveTo>
                    <a:pt x="1639" y="0"/>
                  </a:moveTo>
                  <a:cubicBezTo>
                    <a:pt x="1385" y="0"/>
                    <a:pt x="1123" y="58"/>
                    <a:pt x="855" y="198"/>
                  </a:cubicBezTo>
                  <a:cubicBezTo>
                    <a:pt x="656" y="337"/>
                    <a:pt x="438" y="536"/>
                    <a:pt x="378" y="735"/>
                  </a:cubicBezTo>
                  <a:cubicBezTo>
                    <a:pt x="0" y="1789"/>
                    <a:pt x="259" y="2744"/>
                    <a:pt x="915" y="3619"/>
                  </a:cubicBezTo>
                  <a:cubicBezTo>
                    <a:pt x="1094" y="3818"/>
                    <a:pt x="1273" y="4037"/>
                    <a:pt x="1412" y="4256"/>
                  </a:cubicBezTo>
                  <a:cubicBezTo>
                    <a:pt x="1890" y="5012"/>
                    <a:pt x="2686" y="5370"/>
                    <a:pt x="3243" y="6026"/>
                  </a:cubicBezTo>
                  <a:cubicBezTo>
                    <a:pt x="3660" y="6524"/>
                    <a:pt x="4177" y="6961"/>
                    <a:pt x="4575" y="7459"/>
                  </a:cubicBezTo>
                  <a:cubicBezTo>
                    <a:pt x="4834" y="7757"/>
                    <a:pt x="4973" y="8155"/>
                    <a:pt x="5152" y="8513"/>
                  </a:cubicBezTo>
                  <a:cubicBezTo>
                    <a:pt x="5291" y="8811"/>
                    <a:pt x="5451" y="9110"/>
                    <a:pt x="5570" y="9428"/>
                  </a:cubicBezTo>
                  <a:cubicBezTo>
                    <a:pt x="5669" y="9627"/>
                    <a:pt x="5749" y="9886"/>
                    <a:pt x="5749" y="10104"/>
                  </a:cubicBezTo>
                  <a:cubicBezTo>
                    <a:pt x="5769" y="10980"/>
                    <a:pt x="5749" y="11835"/>
                    <a:pt x="5749" y="12710"/>
                  </a:cubicBezTo>
                  <a:cubicBezTo>
                    <a:pt x="5729" y="13188"/>
                    <a:pt x="5729" y="13625"/>
                    <a:pt x="5689" y="14103"/>
                  </a:cubicBezTo>
                  <a:cubicBezTo>
                    <a:pt x="5769" y="14262"/>
                    <a:pt x="5848" y="14401"/>
                    <a:pt x="5948" y="14560"/>
                  </a:cubicBezTo>
                  <a:cubicBezTo>
                    <a:pt x="6047" y="14680"/>
                    <a:pt x="6127" y="14819"/>
                    <a:pt x="5968" y="14958"/>
                  </a:cubicBezTo>
                  <a:cubicBezTo>
                    <a:pt x="5910" y="15003"/>
                    <a:pt x="5859" y="15021"/>
                    <a:pt x="5813" y="15021"/>
                  </a:cubicBezTo>
                  <a:cubicBezTo>
                    <a:pt x="5714" y="15021"/>
                    <a:pt x="5638" y="14940"/>
                    <a:pt x="5570" y="14859"/>
                  </a:cubicBezTo>
                  <a:cubicBezTo>
                    <a:pt x="5291" y="14521"/>
                    <a:pt x="5033" y="14182"/>
                    <a:pt x="4734" y="13884"/>
                  </a:cubicBezTo>
                  <a:cubicBezTo>
                    <a:pt x="4277" y="13427"/>
                    <a:pt x="3839" y="12989"/>
                    <a:pt x="3362" y="12571"/>
                  </a:cubicBezTo>
                  <a:cubicBezTo>
                    <a:pt x="2984" y="12233"/>
                    <a:pt x="2586" y="11935"/>
                    <a:pt x="2188" y="11616"/>
                  </a:cubicBezTo>
                  <a:cubicBezTo>
                    <a:pt x="2069" y="11517"/>
                    <a:pt x="1890" y="11338"/>
                    <a:pt x="2069" y="11199"/>
                  </a:cubicBezTo>
                  <a:cubicBezTo>
                    <a:pt x="2109" y="11159"/>
                    <a:pt x="2188" y="11139"/>
                    <a:pt x="2270" y="11139"/>
                  </a:cubicBezTo>
                  <a:cubicBezTo>
                    <a:pt x="2352" y="11139"/>
                    <a:pt x="2437" y="11159"/>
                    <a:pt x="2487" y="11199"/>
                  </a:cubicBezTo>
                  <a:cubicBezTo>
                    <a:pt x="2865" y="11437"/>
                    <a:pt x="3243" y="11716"/>
                    <a:pt x="3561" y="12014"/>
                  </a:cubicBezTo>
                  <a:cubicBezTo>
                    <a:pt x="4197" y="12631"/>
                    <a:pt x="4834" y="13287"/>
                    <a:pt x="5451" y="13904"/>
                  </a:cubicBezTo>
                  <a:cubicBezTo>
                    <a:pt x="5490" y="13964"/>
                    <a:pt x="5530" y="13984"/>
                    <a:pt x="5570" y="14003"/>
                  </a:cubicBezTo>
                  <a:cubicBezTo>
                    <a:pt x="5471" y="13765"/>
                    <a:pt x="5351" y="13526"/>
                    <a:pt x="5252" y="13287"/>
                  </a:cubicBezTo>
                  <a:cubicBezTo>
                    <a:pt x="5192" y="13168"/>
                    <a:pt x="5132" y="13029"/>
                    <a:pt x="5073" y="12909"/>
                  </a:cubicBezTo>
                  <a:cubicBezTo>
                    <a:pt x="4575" y="12233"/>
                    <a:pt x="4058" y="11577"/>
                    <a:pt x="3541" y="10900"/>
                  </a:cubicBezTo>
                  <a:cubicBezTo>
                    <a:pt x="3322" y="10681"/>
                    <a:pt x="3103" y="10423"/>
                    <a:pt x="2884" y="10224"/>
                  </a:cubicBezTo>
                  <a:cubicBezTo>
                    <a:pt x="2662" y="10013"/>
                    <a:pt x="2347" y="9907"/>
                    <a:pt x="2056" y="9907"/>
                  </a:cubicBezTo>
                  <a:cubicBezTo>
                    <a:pt x="1826" y="9907"/>
                    <a:pt x="1612" y="9973"/>
                    <a:pt x="1472" y="10104"/>
                  </a:cubicBezTo>
                  <a:cubicBezTo>
                    <a:pt x="975" y="10542"/>
                    <a:pt x="836" y="11179"/>
                    <a:pt x="1114" y="11775"/>
                  </a:cubicBezTo>
                  <a:cubicBezTo>
                    <a:pt x="1353" y="12273"/>
                    <a:pt x="1731" y="12611"/>
                    <a:pt x="2168" y="12929"/>
                  </a:cubicBezTo>
                  <a:cubicBezTo>
                    <a:pt x="2248" y="12989"/>
                    <a:pt x="2288" y="13068"/>
                    <a:pt x="2347" y="13108"/>
                  </a:cubicBezTo>
                  <a:cubicBezTo>
                    <a:pt x="2805" y="13407"/>
                    <a:pt x="3302" y="13685"/>
                    <a:pt x="3800" y="13984"/>
                  </a:cubicBezTo>
                  <a:cubicBezTo>
                    <a:pt x="4396" y="14322"/>
                    <a:pt x="4993" y="14680"/>
                    <a:pt x="5590" y="15058"/>
                  </a:cubicBezTo>
                  <a:cubicBezTo>
                    <a:pt x="5689" y="15098"/>
                    <a:pt x="5769" y="15217"/>
                    <a:pt x="5769" y="15316"/>
                  </a:cubicBezTo>
                  <a:cubicBezTo>
                    <a:pt x="5769" y="15853"/>
                    <a:pt x="5769" y="16371"/>
                    <a:pt x="5749" y="16888"/>
                  </a:cubicBezTo>
                  <a:cubicBezTo>
                    <a:pt x="5789" y="17166"/>
                    <a:pt x="5888" y="17465"/>
                    <a:pt x="5888" y="17763"/>
                  </a:cubicBezTo>
                  <a:cubicBezTo>
                    <a:pt x="5928" y="18459"/>
                    <a:pt x="5928" y="19136"/>
                    <a:pt x="5928" y="19832"/>
                  </a:cubicBezTo>
                  <a:cubicBezTo>
                    <a:pt x="5928" y="20230"/>
                    <a:pt x="5948" y="20628"/>
                    <a:pt x="5968" y="21026"/>
                  </a:cubicBezTo>
                  <a:lnTo>
                    <a:pt x="6266" y="21026"/>
                  </a:lnTo>
                  <a:cubicBezTo>
                    <a:pt x="6266" y="20051"/>
                    <a:pt x="6246" y="19056"/>
                    <a:pt x="6266" y="18081"/>
                  </a:cubicBezTo>
                  <a:cubicBezTo>
                    <a:pt x="6286" y="17266"/>
                    <a:pt x="6386" y="16410"/>
                    <a:pt x="6445" y="15595"/>
                  </a:cubicBezTo>
                  <a:cubicBezTo>
                    <a:pt x="6465" y="15157"/>
                    <a:pt x="6525" y="14680"/>
                    <a:pt x="6545" y="14222"/>
                  </a:cubicBezTo>
                  <a:cubicBezTo>
                    <a:pt x="6425" y="14222"/>
                    <a:pt x="6266" y="14262"/>
                    <a:pt x="6147" y="14282"/>
                  </a:cubicBezTo>
                  <a:cubicBezTo>
                    <a:pt x="6127" y="14123"/>
                    <a:pt x="6047" y="13984"/>
                    <a:pt x="6087" y="13864"/>
                  </a:cubicBezTo>
                  <a:cubicBezTo>
                    <a:pt x="6326" y="13188"/>
                    <a:pt x="6545" y="12511"/>
                    <a:pt x="6823" y="11895"/>
                  </a:cubicBezTo>
                  <a:cubicBezTo>
                    <a:pt x="7181" y="11099"/>
                    <a:pt x="7539" y="10244"/>
                    <a:pt x="8037" y="9508"/>
                  </a:cubicBezTo>
                  <a:cubicBezTo>
                    <a:pt x="8773" y="8354"/>
                    <a:pt x="9568" y="7240"/>
                    <a:pt x="10662" y="6345"/>
                  </a:cubicBezTo>
                  <a:cubicBezTo>
                    <a:pt x="10762" y="6245"/>
                    <a:pt x="10861" y="6106"/>
                    <a:pt x="11001" y="6026"/>
                  </a:cubicBezTo>
                  <a:cubicBezTo>
                    <a:pt x="11060" y="5967"/>
                    <a:pt x="11200" y="5967"/>
                    <a:pt x="11299" y="5947"/>
                  </a:cubicBezTo>
                  <a:cubicBezTo>
                    <a:pt x="11319" y="6046"/>
                    <a:pt x="11359" y="6166"/>
                    <a:pt x="11339" y="6265"/>
                  </a:cubicBezTo>
                  <a:cubicBezTo>
                    <a:pt x="11319" y="6365"/>
                    <a:pt x="11239" y="6444"/>
                    <a:pt x="11160" y="6524"/>
                  </a:cubicBezTo>
                  <a:cubicBezTo>
                    <a:pt x="10623" y="7101"/>
                    <a:pt x="10026" y="7618"/>
                    <a:pt x="9549" y="8235"/>
                  </a:cubicBezTo>
                  <a:cubicBezTo>
                    <a:pt x="8972" y="8951"/>
                    <a:pt x="8435" y="9726"/>
                    <a:pt x="8017" y="10542"/>
                  </a:cubicBezTo>
                  <a:cubicBezTo>
                    <a:pt x="7480" y="11577"/>
                    <a:pt x="7082" y="12631"/>
                    <a:pt x="6644" y="13705"/>
                  </a:cubicBezTo>
                  <a:cubicBezTo>
                    <a:pt x="6584" y="13824"/>
                    <a:pt x="6604" y="13984"/>
                    <a:pt x="6584" y="14123"/>
                  </a:cubicBezTo>
                  <a:cubicBezTo>
                    <a:pt x="6624" y="14083"/>
                    <a:pt x="6664" y="14083"/>
                    <a:pt x="6684" y="14023"/>
                  </a:cubicBezTo>
                  <a:cubicBezTo>
                    <a:pt x="7022" y="13367"/>
                    <a:pt x="7460" y="12810"/>
                    <a:pt x="7917" y="12233"/>
                  </a:cubicBezTo>
                  <a:cubicBezTo>
                    <a:pt x="8673" y="11238"/>
                    <a:pt x="9628" y="10443"/>
                    <a:pt x="10563" y="9627"/>
                  </a:cubicBezTo>
                  <a:cubicBezTo>
                    <a:pt x="11001" y="9289"/>
                    <a:pt x="11438" y="8990"/>
                    <a:pt x="11836" y="8613"/>
                  </a:cubicBezTo>
                  <a:cubicBezTo>
                    <a:pt x="12592" y="7916"/>
                    <a:pt x="13089" y="7101"/>
                    <a:pt x="13189" y="6066"/>
                  </a:cubicBezTo>
                  <a:cubicBezTo>
                    <a:pt x="13229" y="5668"/>
                    <a:pt x="13149" y="5251"/>
                    <a:pt x="12990" y="4912"/>
                  </a:cubicBezTo>
                  <a:cubicBezTo>
                    <a:pt x="12741" y="4442"/>
                    <a:pt x="12357" y="4260"/>
                    <a:pt x="11919" y="4260"/>
                  </a:cubicBezTo>
                  <a:cubicBezTo>
                    <a:pt x="11727" y="4260"/>
                    <a:pt x="11525" y="4295"/>
                    <a:pt x="11319" y="4355"/>
                  </a:cubicBezTo>
                  <a:cubicBezTo>
                    <a:pt x="10822" y="4515"/>
                    <a:pt x="10344" y="4813"/>
                    <a:pt x="9867" y="5032"/>
                  </a:cubicBezTo>
                  <a:cubicBezTo>
                    <a:pt x="8574" y="6106"/>
                    <a:pt x="7858" y="7499"/>
                    <a:pt x="7380" y="9050"/>
                  </a:cubicBezTo>
                  <a:cubicBezTo>
                    <a:pt x="7181" y="9726"/>
                    <a:pt x="6943" y="10383"/>
                    <a:pt x="6724" y="11039"/>
                  </a:cubicBezTo>
                  <a:cubicBezTo>
                    <a:pt x="6664" y="11238"/>
                    <a:pt x="6624" y="11437"/>
                    <a:pt x="6545" y="11636"/>
                  </a:cubicBezTo>
                  <a:cubicBezTo>
                    <a:pt x="6485" y="11795"/>
                    <a:pt x="6425" y="11935"/>
                    <a:pt x="6286" y="12074"/>
                  </a:cubicBezTo>
                  <a:lnTo>
                    <a:pt x="6286" y="10144"/>
                  </a:lnTo>
                  <a:cubicBezTo>
                    <a:pt x="6326" y="9349"/>
                    <a:pt x="6326" y="8593"/>
                    <a:pt x="6346" y="7797"/>
                  </a:cubicBezTo>
                  <a:lnTo>
                    <a:pt x="6346" y="7797"/>
                  </a:lnTo>
                  <a:cubicBezTo>
                    <a:pt x="6246" y="8036"/>
                    <a:pt x="6167" y="8294"/>
                    <a:pt x="6067" y="8533"/>
                  </a:cubicBezTo>
                  <a:cubicBezTo>
                    <a:pt x="6027" y="8632"/>
                    <a:pt x="5968" y="8712"/>
                    <a:pt x="5928" y="8811"/>
                  </a:cubicBezTo>
                  <a:cubicBezTo>
                    <a:pt x="5829" y="8732"/>
                    <a:pt x="5669" y="8692"/>
                    <a:pt x="5630" y="8593"/>
                  </a:cubicBezTo>
                  <a:cubicBezTo>
                    <a:pt x="5451" y="8235"/>
                    <a:pt x="5291" y="7857"/>
                    <a:pt x="5132" y="7518"/>
                  </a:cubicBezTo>
                  <a:cubicBezTo>
                    <a:pt x="4734" y="6743"/>
                    <a:pt x="4337" y="5947"/>
                    <a:pt x="3879" y="5231"/>
                  </a:cubicBezTo>
                  <a:cubicBezTo>
                    <a:pt x="3382" y="4435"/>
                    <a:pt x="2805" y="3679"/>
                    <a:pt x="2268" y="2943"/>
                  </a:cubicBezTo>
                  <a:cubicBezTo>
                    <a:pt x="2009" y="2585"/>
                    <a:pt x="1691" y="2267"/>
                    <a:pt x="1412" y="1929"/>
                  </a:cubicBezTo>
                  <a:cubicBezTo>
                    <a:pt x="1353" y="1829"/>
                    <a:pt x="1393" y="1650"/>
                    <a:pt x="1373" y="1531"/>
                  </a:cubicBezTo>
                  <a:lnTo>
                    <a:pt x="1373" y="1531"/>
                  </a:lnTo>
                  <a:cubicBezTo>
                    <a:pt x="1512" y="1570"/>
                    <a:pt x="1691" y="1551"/>
                    <a:pt x="1770" y="1650"/>
                  </a:cubicBezTo>
                  <a:cubicBezTo>
                    <a:pt x="2447" y="2466"/>
                    <a:pt x="3143" y="3281"/>
                    <a:pt x="3780" y="4157"/>
                  </a:cubicBezTo>
                  <a:cubicBezTo>
                    <a:pt x="4177" y="4714"/>
                    <a:pt x="4496" y="5310"/>
                    <a:pt x="4854" y="5867"/>
                  </a:cubicBezTo>
                  <a:cubicBezTo>
                    <a:pt x="4933" y="5947"/>
                    <a:pt x="4973" y="6026"/>
                    <a:pt x="5053" y="6106"/>
                  </a:cubicBezTo>
                  <a:cubicBezTo>
                    <a:pt x="4973" y="5748"/>
                    <a:pt x="4933" y="5430"/>
                    <a:pt x="4794" y="5111"/>
                  </a:cubicBezTo>
                  <a:cubicBezTo>
                    <a:pt x="4376" y="3958"/>
                    <a:pt x="3959" y="2844"/>
                    <a:pt x="3501" y="1690"/>
                  </a:cubicBezTo>
                  <a:cubicBezTo>
                    <a:pt x="3461" y="1551"/>
                    <a:pt x="3362" y="1431"/>
                    <a:pt x="3282" y="1272"/>
                  </a:cubicBezTo>
                  <a:lnTo>
                    <a:pt x="2168" y="79"/>
                  </a:lnTo>
                  <a:cubicBezTo>
                    <a:pt x="1995" y="29"/>
                    <a:pt x="1819" y="0"/>
                    <a:pt x="163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5" name="Google Shape;2585;p51">
              <a:extLst>
                <a:ext uri="{FF2B5EF4-FFF2-40B4-BE49-F238E27FC236}">
                  <a16:creationId xmlns:a16="http://schemas.microsoft.com/office/drawing/2014/main" id="{3CEE3501-416F-0F6E-EB1B-D9D02D1AA3B4}"/>
                </a:ext>
              </a:extLst>
            </p:cNvPr>
            <p:cNvSpPr/>
            <p:nvPr/>
          </p:nvSpPr>
          <p:spPr>
            <a:xfrm>
              <a:off x="884894" y="4133473"/>
              <a:ext cx="213088" cy="416277"/>
            </a:xfrm>
            <a:custGeom>
              <a:avLst/>
              <a:gdLst/>
              <a:ahLst/>
              <a:cxnLst/>
              <a:rect l="l" t="t" r="r" b="b"/>
              <a:pathLst>
                <a:path w="7879" h="15392" extrusionOk="0">
                  <a:moveTo>
                    <a:pt x="6819" y="0"/>
                  </a:moveTo>
                  <a:cubicBezTo>
                    <a:pt x="6729" y="0"/>
                    <a:pt x="6642" y="22"/>
                    <a:pt x="6565" y="72"/>
                  </a:cubicBezTo>
                  <a:cubicBezTo>
                    <a:pt x="6287" y="270"/>
                    <a:pt x="6048" y="549"/>
                    <a:pt x="5809" y="788"/>
                  </a:cubicBezTo>
                  <a:cubicBezTo>
                    <a:pt x="5591" y="1046"/>
                    <a:pt x="5431" y="1305"/>
                    <a:pt x="5252" y="1563"/>
                  </a:cubicBezTo>
                  <a:cubicBezTo>
                    <a:pt x="4914" y="1205"/>
                    <a:pt x="4656" y="887"/>
                    <a:pt x="4357" y="569"/>
                  </a:cubicBezTo>
                  <a:cubicBezTo>
                    <a:pt x="4191" y="384"/>
                    <a:pt x="4008" y="294"/>
                    <a:pt x="3825" y="294"/>
                  </a:cubicBezTo>
                  <a:cubicBezTo>
                    <a:pt x="3614" y="294"/>
                    <a:pt x="3404" y="414"/>
                    <a:pt x="3223" y="648"/>
                  </a:cubicBezTo>
                  <a:cubicBezTo>
                    <a:pt x="3044" y="887"/>
                    <a:pt x="2865" y="1166"/>
                    <a:pt x="2666" y="1404"/>
                  </a:cubicBezTo>
                  <a:cubicBezTo>
                    <a:pt x="2511" y="1601"/>
                    <a:pt x="2431" y="1696"/>
                    <a:pt x="2336" y="1696"/>
                  </a:cubicBezTo>
                  <a:cubicBezTo>
                    <a:pt x="2250" y="1696"/>
                    <a:pt x="2151" y="1616"/>
                    <a:pt x="1970" y="1464"/>
                  </a:cubicBezTo>
                  <a:cubicBezTo>
                    <a:pt x="1970" y="1444"/>
                    <a:pt x="1970" y="1404"/>
                    <a:pt x="1950" y="1404"/>
                  </a:cubicBezTo>
                  <a:cubicBezTo>
                    <a:pt x="1594" y="1158"/>
                    <a:pt x="1321" y="989"/>
                    <a:pt x="1042" y="989"/>
                  </a:cubicBezTo>
                  <a:cubicBezTo>
                    <a:pt x="870" y="989"/>
                    <a:pt x="696" y="1053"/>
                    <a:pt x="498" y="1205"/>
                  </a:cubicBezTo>
                  <a:cubicBezTo>
                    <a:pt x="259" y="1762"/>
                    <a:pt x="160" y="2339"/>
                    <a:pt x="120" y="2956"/>
                  </a:cubicBezTo>
                  <a:cubicBezTo>
                    <a:pt x="60" y="4130"/>
                    <a:pt x="1" y="5264"/>
                    <a:pt x="120" y="6417"/>
                  </a:cubicBezTo>
                  <a:cubicBezTo>
                    <a:pt x="160" y="7671"/>
                    <a:pt x="418" y="8904"/>
                    <a:pt x="637" y="10097"/>
                  </a:cubicBezTo>
                  <a:cubicBezTo>
                    <a:pt x="717" y="10396"/>
                    <a:pt x="777" y="10714"/>
                    <a:pt x="916" y="10993"/>
                  </a:cubicBezTo>
                  <a:cubicBezTo>
                    <a:pt x="1413" y="11908"/>
                    <a:pt x="1970" y="12803"/>
                    <a:pt x="2527" y="13678"/>
                  </a:cubicBezTo>
                  <a:cubicBezTo>
                    <a:pt x="2726" y="13977"/>
                    <a:pt x="3004" y="14275"/>
                    <a:pt x="3303" y="14434"/>
                  </a:cubicBezTo>
                  <a:cubicBezTo>
                    <a:pt x="4235" y="14986"/>
                    <a:pt x="5257" y="15392"/>
                    <a:pt x="6353" y="15392"/>
                  </a:cubicBezTo>
                  <a:cubicBezTo>
                    <a:pt x="6404" y="15392"/>
                    <a:pt x="6455" y="15391"/>
                    <a:pt x="6506" y="15389"/>
                  </a:cubicBezTo>
                  <a:cubicBezTo>
                    <a:pt x="6048" y="14713"/>
                    <a:pt x="5571" y="14036"/>
                    <a:pt x="5093" y="13340"/>
                  </a:cubicBezTo>
                  <a:cubicBezTo>
                    <a:pt x="4974" y="13181"/>
                    <a:pt x="4894" y="12942"/>
                    <a:pt x="4795" y="12743"/>
                  </a:cubicBezTo>
                  <a:cubicBezTo>
                    <a:pt x="4516" y="12186"/>
                    <a:pt x="4198" y="11609"/>
                    <a:pt x="3979" y="11013"/>
                  </a:cubicBezTo>
                  <a:cubicBezTo>
                    <a:pt x="3701" y="10237"/>
                    <a:pt x="3482" y="9441"/>
                    <a:pt x="3263" y="8645"/>
                  </a:cubicBezTo>
                  <a:cubicBezTo>
                    <a:pt x="3064" y="8029"/>
                    <a:pt x="2905" y="7372"/>
                    <a:pt x="2766" y="6736"/>
                  </a:cubicBezTo>
                  <a:cubicBezTo>
                    <a:pt x="2627" y="6119"/>
                    <a:pt x="2567" y="5522"/>
                    <a:pt x="2467" y="4886"/>
                  </a:cubicBezTo>
                  <a:cubicBezTo>
                    <a:pt x="2368" y="4289"/>
                    <a:pt x="2268" y="3672"/>
                    <a:pt x="2189" y="3075"/>
                  </a:cubicBezTo>
                  <a:cubicBezTo>
                    <a:pt x="2129" y="2757"/>
                    <a:pt x="2129" y="2399"/>
                    <a:pt x="2169" y="2081"/>
                  </a:cubicBezTo>
                  <a:cubicBezTo>
                    <a:pt x="2169" y="1981"/>
                    <a:pt x="2288" y="1902"/>
                    <a:pt x="2368" y="1802"/>
                  </a:cubicBezTo>
                  <a:cubicBezTo>
                    <a:pt x="2428" y="1882"/>
                    <a:pt x="2527" y="1961"/>
                    <a:pt x="2607" y="2041"/>
                  </a:cubicBezTo>
                  <a:cubicBezTo>
                    <a:pt x="2627" y="2061"/>
                    <a:pt x="2627" y="2140"/>
                    <a:pt x="2627" y="2180"/>
                  </a:cubicBezTo>
                  <a:cubicBezTo>
                    <a:pt x="2766" y="3135"/>
                    <a:pt x="2865" y="4050"/>
                    <a:pt x="3024" y="4965"/>
                  </a:cubicBezTo>
                  <a:cubicBezTo>
                    <a:pt x="3263" y="6278"/>
                    <a:pt x="3522" y="7631"/>
                    <a:pt x="3860" y="8924"/>
                  </a:cubicBezTo>
                  <a:cubicBezTo>
                    <a:pt x="4079" y="9839"/>
                    <a:pt x="4357" y="10754"/>
                    <a:pt x="4874" y="11589"/>
                  </a:cubicBezTo>
                  <a:cubicBezTo>
                    <a:pt x="4974" y="11729"/>
                    <a:pt x="4994" y="11928"/>
                    <a:pt x="5093" y="12107"/>
                  </a:cubicBezTo>
                  <a:cubicBezTo>
                    <a:pt x="5392" y="12684"/>
                    <a:pt x="5710" y="13280"/>
                    <a:pt x="6048" y="13877"/>
                  </a:cubicBezTo>
                  <a:cubicBezTo>
                    <a:pt x="6187" y="14116"/>
                    <a:pt x="6366" y="14374"/>
                    <a:pt x="6585" y="14673"/>
                  </a:cubicBezTo>
                  <a:cubicBezTo>
                    <a:pt x="6585" y="14275"/>
                    <a:pt x="6605" y="13917"/>
                    <a:pt x="6585" y="13579"/>
                  </a:cubicBezTo>
                  <a:cubicBezTo>
                    <a:pt x="6486" y="12624"/>
                    <a:pt x="6366" y="11689"/>
                    <a:pt x="6247" y="10734"/>
                  </a:cubicBezTo>
                  <a:cubicBezTo>
                    <a:pt x="6148" y="9938"/>
                    <a:pt x="6008" y="9163"/>
                    <a:pt x="5889" y="8407"/>
                  </a:cubicBezTo>
                  <a:cubicBezTo>
                    <a:pt x="5750" y="7352"/>
                    <a:pt x="5551" y="6338"/>
                    <a:pt x="5392" y="5283"/>
                  </a:cubicBezTo>
                  <a:cubicBezTo>
                    <a:pt x="5272" y="4488"/>
                    <a:pt x="5153" y="3692"/>
                    <a:pt x="5053" y="2896"/>
                  </a:cubicBezTo>
                  <a:cubicBezTo>
                    <a:pt x="5014" y="2578"/>
                    <a:pt x="5014" y="2240"/>
                    <a:pt x="5053" y="1882"/>
                  </a:cubicBezTo>
                  <a:cubicBezTo>
                    <a:pt x="5053" y="1802"/>
                    <a:pt x="5193" y="1703"/>
                    <a:pt x="5272" y="1643"/>
                  </a:cubicBezTo>
                  <a:cubicBezTo>
                    <a:pt x="5352" y="1743"/>
                    <a:pt x="5491" y="1782"/>
                    <a:pt x="5491" y="1882"/>
                  </a:cubicBezTo>
                  <a:cubicBezTo>
                    <a:pt x="5610" y="2857"/>
                    <a:pt x="5750" y="3851"/>
                    <a:pt x="5869" y="4846"/>
                  </a:cubicBezTo>
                  <a:cubicBezTo>
                    <a:pt x="5988" y="5741"/>
                    <a:pt x="6148" y="6656"/>
                    <a:pt x="6267" y="7551"/>
                  </a:cubicBezTo>
                  <a:cubicBezTo>
                    <a:pt x="6446" y="8705"/>
                    <a:pt x="6645" y="9859"/>
                    <a:pt x="6784" y="11032"/>
                  </a:cubicBezTo>
                  <a:cubicBezTo>
                    <a:pt x="6884" y="11649"/>
                    <a:pt x="6903" y="12306"/>
                    <a:pt x="6983" y="12922"/>
                  </a:cubicBezTo>
                  <a:cubicBezTo>
                    <a:pt x="6983" y="13002"/>
                    <a:pt x="7003" y="13081"/>
                    <a:pt x="7102" y="13141"/>
                  </a:cubicBezTo>
                  <a:cubicBezTo>
                    <a:pt x="7182" y="12783"/>
                    <a:pt x="7281" y="12385"/>
                    <a:pt x="7341" y="11987"/>
                  </a:cubicBezTo>
                  <a:cubicBezTo>
                    <a:pt x="7401" y="11192"/>
                    <a:pt x="7480" y="10396"/>
                    <a:pt x="7500" y="9600"/>
                  </a:cubicBezTo>
                  <a:cubicBezTo>
                    <a:pt x="7560" y="8108"/>
                    <a:pt x="7580" y="6576"/>
                    <a:pt x="7639" y="5084"/>
                  </a:cubicBezTo>
                  <a:cubicBezTo>
                    <a:pt x="7659" y="4468"/>
                    <a:pt x="7699" y="3831"/>
                    <a:pt x="7739" y="3195"/>
                  </a:cubicBezTo>
                  <a:cubicBezTo>
                    <a:pt x="7759" y="2697"/>
                    <a:pt x="7699" y="2180"/>
                    <a:pt x="7699" y="1683"/>
                  </a:cubicBezTo>
                  <a:cubicBezTo>
                    <a:pt x="7739" y="1484"/>
                    <a:pt x="7838" y="1285"/>
                    <a:pt x="7878" y="1086"/>
                  </a:cubicBezTo>
                  <a:cubicBezTo>
                    <a:pt x="7739" y="867"/>
                    <a:pt x="7580" y="609"/>
                    <a:pt x="7441" y="370"/>
                  </a:cubicBezTo>
                  <a:cubicBezTo>
                    <a:pt x="7311" y="154"/>
                    <a:pt x="7056" y="0"/>
                    <a:pt x="681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6" name="Google Shape;2586;p51">
              <a:extLst>
                <a:ext uri="{FF2B5EF4-FFF2-40B4-BE49-F238E27FC236}">
                  <a16:creationId xmlns:a16="http://schemas.microsoft.com/office/drawing/2014/main" id="{DD23BE4F-377B-342D-4005-19043223B4C5}"/>
                </a:ext>
              </a:extLst>
            </p:cNvPr>
            <p:cNvSpPr/>
            <p:nvPr/>
          </p:nvSpPr>
          <p:spPr>
            <a:xfrm>
              <a:off x="1079102" y="4136719"/>
              <a:ext cx="153372" cy="413599"/>
            </a:xfrm>
            <a:custGeom>
              <a:avLst/>
              <a:gdLst/>
              <a:ahLst/>
              <a:cxnLst/>
              <a:rect l="l" t="t" r="r" b="b"/>
              <a:pathLst>
                <a:path w="5671" h="15293" extrusionOk="0">
                  <a:moveTo>
                    <a:pt x="2635" y="0"/>
                  </a:moveTo>
                  <a:cubicBezTo>
                    <a:pt x="2522" y="0"/>
                    <a:pt x="2401" y="42"/>
                    <a:pt x="2269" y="131"/>
                  </a:cubicBezTo>
                  <a:cubicBezTo>
                    <a:pt x="2030" y="270"/>
                    <a:pt x="1831" y="469"/>
                    <a:pt x="1592" y="668"/>
                  </a:cubicBezTo>
                  <a:cubicBezTo>
                    <a:pt x="1433" y="827"/>
                    <a:pt x="1254" y="1026"/>
                    <a:pt x="1075" y="1185"/>
                  </a:cubicBezTo>
                  <a:lnTo>
                    <a:pt x="1075" y="5144"/>
                  </a:lnTo>
                  <a:cubicBezTo>
                    <a:pt x="1055" y="6238"/>
                    <a:pt x="1075" y="7332"/>
                    <a:pt x="1035" y="8426"/>
                  </a:cubicBezTo>
                  <a:cubicBezTo>
                    <a:pt x="976" y="9401"/>
                    <a:pt x="936" y="10375"/>
                    <a:pt x="797" y="11330"/>
                  </a:cubicBezTo>
                  <a:cubicBezTo>
                    <a:pt x="697" y="12265"/>
                    <a:pt x="478" y="13160"/>
                    <a:pt x="339" y="14055"/>
                  </a:cubicBezTo>
                  <a:cubicBezTo>
                    <a:pt x="339" y="14115"/>
                    <a:pt x="359" y="14175"/>
                    <a:pt x="359" y="14254"/>
                  </a:cubicBezTo>
                  <a:cubicBezTo>
                    <a:pt x="399" y="14254"/>
                    <a:pt x="439" y="14274"/>
                    <a:pt x="458" y="14294"/>
                  </a:cubicBezTo>
                  <a:cubicBezTo>
                    <a:pt x="797" y="13876"/>
                    <a:pt x="1234" y="13518"/>
                    <a:pt x="1473" y="13061"/>
                  </a:cubicBezTo>
                  <a:cubicBezTo>
                    <a:pt x="2030" y="12026"/>
                    <a:pt x="2547" y="11012"/>
                    <a:pt x="2766" y="9898"/>
                  </a:cubicBezTo>
                  <a:cubicBezTo>
                    <a:pt x="2965" y="8804"/>
                    <a:pt x="3224" y="7710"/>
                    <a:pt x="3363" y="6616"/>
                  </a:cubicBezTo>
                  <a:cubicBezTo>
                    <a:pt x="3522" y="5561"/>
                    <a:pt x="3562" y="4507"/>
                    <a:pt x="3641" y="3453"/>
                  </a:cubicBezTo>
                  <a:cubicBezTo>
                    <a:pt x="3661" y="2876"/>
                    <a:pt x="3621" y="2319"/>
                    <a:pt x="3621" y="1742"/>
                  </a:cubicBezTo>
                  <a:cubicBezTo>
                    <a:pt x="3621" y="1642"/>
                    <a:pt x="3582" y="1543"/>
                    <a:pt x="3641" y="1463"/>
                  </a:cubicBezTo>
                  <a:cubicBezTo>
                    <a:pt x="3681" y="1364"/>
                    <a:pt x="3781" y="1284"/>
                    <a:pt x="3860" y="1225"/>
                  </a:cubicBezTo>
                  <a:cubicBezTo>
                    <a:pt x="3920" y="1284"/>
                    <a:pt x="4039" y="1364"/>
                    <a:pt x="4039" y="1443"/>
                  </a:cubicBezTo>
                  <a:cubicBezTo>
                    <a:pt x="4079" y="2080"/>
                    <a:pt x="4119" y="2737"/>
                    <a:pt x="4119" y="3373"/>
                  </a:cubicBezTo>
                  <a:cubicBezTo>
                    <a:pt x="4119" y="3850"/>
                    <a:pt x="4079" y="4308"/>
                    <a:pt x="4039" y="4746"/>
                  </a:cubicBezTo>
                  <a:cubicBezTo>
                    <a:pt x="3940" y="5760"/>
                    <a:pt x="3840" y="6815"/>
                    <a:pt x="3681" y="7849"/>
                  </a:cubicBezTo>
                  <a:cubicBezTo>
                    <a:pt x="3582" y="8545"/>
                    <a:pt x="3442" y="9241"/>
                    <a:pt x="3263" y="9918"/>
                  </a:cubicBezTo>
                  <a:cubicBezTo>
                    <a:pt x="3025" y="10753"/>
                    <a:pt x="2726" y="11589"/>
                    <a:pt x="2328" y="12384"/>
                  </a:cubicBezTo>
                  <a:cubicBezTo>
                    <a:pt x="2050" y="12981"/>
                    <a:pt x="1771" y="13598"/>
                    <a:pt x="1294" y="14075"/>
                  </a:cubicBezTo>
                  <a:cubicBezTo>
                    <a:pt x="876" y="14493"/>
                    <a:pt x="439" y="14891"/>
                    <a:pt x="1" y="15289"/>
                  </a:cubicBezTo>
                  <a:cubicBezTo>
                    <a:pt x="49" y="15291"/>
                    <a:pt x="97" y="15292"/>
                    <a:pt x="144" y="15292"/>
                  </a:cubicBezTo>
                  <a:cubicBezTo>
                    <a:pt x="879" y="15292"/>
                    <a:pt x="1515" y="15011"/>
                    <a:pt x="2169" y="14712"/>
                  </a:cubicBezTo>
                  <a:cubicBezTo>
                    <a:pt x="2667" y="14493"/>
                    <a:pt x="3084" y="14175"/>
                    <a:pt x="3442" y="13777"/>
                  </a:cubicBezTo>
                  <a:cubicBezTo>
                    <a:pt x="3761" y="13399"/>
                    <a:pt x="4019" y="12981"/>
                    <a:pt x="4338" y="12583"/>
                  </a:cubicBezTo>
                  <a:cubicBezTo>
                    <a:pt x="4934" y="11827"/>
                    <a:pt x="5173" y="10932"/>
                    <a:pt x="5412" y="10037"/>
                  </a:cubicBezTo>
                  <a:cubicBezTo>
                    <a:pt x="5611" y="9261"/>
                    <a:pt x="5670" y="8486"/>
                    <a:pt x="5650" y="7670"/>
                  </a:cubicBezTo>
                  <a:cubicBezTo>
                    <a:pt x="5611" y="6098"/>
                    <a:pt x="5611" y="4527"/>
                    <a:pt x="5511" y="2955"/>
                  </a:cubicBezTo>
                  <a:cubicBezTo>
                    <a:pt x="5471" y="2199"/>
                    <a:pt x="5312" y="1463"/>
                    <a:pt x="5153" y="707"/>
                  </a:cubicBezTo>
                  <a:cubicBezTo>
                    <a:pt x="5095" y="462"/>
                    <a:pt x="4996" y="332"/>
                    <a:pt x="4809" y="332"/>
                  </a:cubicBezTo>
                  <a:cubicBezTo>
                    <a:pt x="4738" y="332"/>
                    <a:pt x="4655" y="351"/>
                    <a:pt x="4556" y="389"/>
                  </a:cubicBezTo>
                  <a:cubicBezTo>
                    <a:pt x="4318" y="489"/>
                    <a:pt x="4059" y="688"/>
                    <a:pt x="3860" y="886"/>
                  </a:cubicBezTo>
                  <a:cubicBezTo>
                    <a:pt x="3748" y="988"/>
                    <a:pt x="3678" y="1048"/>
                    <a:pt x="3618" y="1048"/>
                  </a:cubicBezTo>
                  <a:cubicBezTo>
                    <a:pt x="3560" y="1048"/>
                    <a:pt x="3511" y="993"/>
                    <a:pt x="3442" y="867"/>
                  </a:cubicBezTo>
                  <a:lnTo>
                    <a:pt x="3144" y="349"/>
                  </a:lnTo>
                  <a:cubicBezTo>
                    <a:pt x="2993" y="123"/>
                    <a:pt x="2827" y="0"/>
                    <a:pt x="263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7" name="Google Shape;2587;p51">
              <a:extLst>
                <a:ext uri="{FF2B5EF4-FFF2-40B4-BE49-F238E27FC236}">
                  <a16:creationId xmlns:a16="http://schemas.microsoft.com/office/drawing/2014/main" id="{6B6F10EF-B6F8-82BE-07CB-BAB677B14239}"/>
                </a:ext>
              </a:extLst>
            </p:cNvPr>
            <p:cNvSpPr/>
            <p:nvPr/>
          </p:nvSpPr>
          <p:spPr>
            <a:xfrm>
              <a:off x="944068" y="4162303"/>
              <a:ext cx="245352" cy="388988"/>
            </a:xfrm>
            <a:custGeom>
              <a:avLst/>
              <a:gdLst/>
              <a:ahLst/>
              <a:cxnLst/>
              <a:rect l="l" t="t" r="r" b="b"/>
              <a:pathLst>
                <a:path w="9072" h="14383" extrusionOk="0">
                  <a:moveTo>
                    <a:pt x="5750" y="0"/>
                  </a:moveTo>
                  <a:cubicBezTo>
                    <a:pt x="5670" y="199"/>
                    <a:pt x="5571" y="398"/>
                    <a:pt x="5571" y="597"/>
                  </a:cubicBezTo>
                  <a:cubicBezTo>
                    <a:pt x="5551" y="1094"/>
                    <a:pt x="5591" y="1611"/>
                    <a:pt x="5591" y="2109"/>
                  </a:cubicBezTo>
                  <a:cubicBezTo>
                    <a:pt x="5571" y="2725"/>
                    <a:pt x="5511" y="3382"/>
                    <a:pt x="5491" y="3999"/>
                  </a:cubicBezTo>
                  <a:cubicBezTo>
                    <a:pt x="5451" y="5491"/>
                    <a:pt x="5412" y="7002"/>
                    <a:pt x="5372" y="8494"/>
                  </a:cubicBezTo>
                  <a:cubicBezTo>
                    <a:pt x="5352" y="9290"/>
                    <a:pt x="5272" y="10086"/>
                    <a:pt x="5193" y="10881"/>
                  </a:cubicBezTo>
                  <a:cubicBezTo>
                    <a:pt x="5153" y="11279"/>
                    <a:pt x="5054" y="11657"/>
                    <a:pt x="4974" y="12055"/>
                  </a:cubicBezTo>
                  <a:cubicBezTo>
                    <a:pt x="4894" y="11956"/>
                    <a:pt x="4855" y="11896"/>
                    <a:pt x="4855" y="11836"/>
                  </a:cubicBezTo>
                  <a:cubicBezTo>
                    <a:pt x="4775" y="11200"/>
                    <a:pt x="4715" y="10563"/>
                    <a:pt x="4656" y="9947"/>
                  </a:cubicBezTo>
                  <a:cubicBezTo>
                    <a:pt x="4497" y="8793"/>
                    <a:pt x="4298" y="7619"/>
                    <a:pt x="4119" y="6465"/>
                  </a:cubicBezTo>
                  <a:cubicBezTo>
                    <a:pt x="3979" y="5570"/>
                    <a:pt x="3860" y="4675"/>
                    <a:pt x="3721" y="3740"/>
                  </a:cubicBezTo>
                  <a:cubicBezTo>
                    <a:pt x="3601" y="2785"/>
                    <a:pt x="3482" y="1791"/>
                    <a:pt x="3363" y="796"/>
                  </a:cubicBezTo>
                  <a:cubicBezTo>
                    <a:pt x="3363" y="696"/>
                    <a:pt x="3204" y="617"/>
                    <a:pt x="3124" y="537"/>
                  </a:cubicBezTo>
                  <a:cubicBezTo>
                    <a:pt x="3064" y="617"/>
                    <a:pt x="2905" y="696"/>
                    <a:pt x="2905" y="796"/>
                  </a:cubicBezTo>
                  <a:cubicBezTo>
                    <a:pt x="2885" y="1114"/>
                    <a:pt x="2865" y="1452"/>
                    <a:pt x="2905" y="1810"/>
                  </a:cubicBezTo>
                  <a:cubicBezTo>
                    <a:pt x="3005" y="2606"/>
                    <a:pt x="3124" y="3402"/>
                    <a:pt x="3263" y="4198"/>
                  </a:cubicBezTo>
                  <a:cubicBezTo>
                    <a:pt x="3403" y="5232"/>
                    <a:pt x="3582" y="6266"/>
                    <a:pt x="3761" y="7301"/>
                  </a:cubicBezTo>
                  <a:cubicBezTo>
                    <a:pt x="3880" y="8097"/>
                    <a:pt x="3999" y="8872"/>
                    <a:pt x="4099" y="9648"/>
                  </a:cubicBezTo>
                  <a:cubicBezTo>
                    <a:pt x="4218" y="10583"/>
                    <a:pt x="4357" y="11538"/>
                    <a:pt x="4457" y="12473"/>
                  </a:cubicBezTo>
                  <a:cubicBezTo>
                    <a:pt x="4477" y="12791"/>
                    <a:pt x="4457" y="13149"/>
                    <a:pt x="4457" y="13567"/>
                  </a:cubicBezTo>
                  <a:cubicBezTo>
                    <a:pt x="4218" y="13249"/>
                    <a:pt x="4059" y="13030"/>
                    <a:pt x="3900" y="12771"/>
                  </a:cubicBezTo>
                  <a:cubicBezTo>
                    <a:pt x="3582" y="12194"/>
                    <a:pt x="3283" y="11598"/>
                    <a:pt x="2965" y="11001"/>
                  </a:cubicBezTo>
                  <a:cubicBezTo>
                    <a:pt x="2885" y="10842"/>
                    <a:pt x="2826" y="10643"/>
                    <a:pt x="2726" y="10484"/>
                  </a:cubicBezTo>
                  <a:cubicBezTo>
                    <a:pt x="2209" y="9668"/>
                    <a:pt x="1930" y="8753"/>
                    <a:pt x="1712" y="7818"/>
                  </a:cubicBezTo>
                  <a:cubicBezTo>
                    <a:pt x="1393" y="6525"/>
                    <a:pt x="1135" y="5192"/>
                    <a:pt x="896" y="3879"/>
                  </a:cubicBezTo>
                  <a:cubicBezTo>
                    <a:pt x="717" y="2944"/>
                    <a:pt x="618" y="2009"/>
                    <a:pt x="498" y="1094"/>
                  </a:cubicBezTo>
                  <a:cubicBezTo>
                    <a:pt x="498" y="1035"/>
                    <a:pt x="498" y="955"/>
                    <a:pt x="478" y="935"/>
                  </a:cubicBezTo>
                  <a:cubicBezTo>
                    <a:pt x="399" y="856"/>
                    <a:pt x="299" y="796"/>
                    <a:pt x="220" y="716"/>
                  </a:cubicBezTo>
                  <a:cubicBezTo>
                    <a:pt x="140" y="816"/>
                    <a:pt x="21" y="895"/>
                    <a:pt x="21" y="995"/>
                  </a:cubicBezTo>
                  <a:cubicBezTo>
                    <a:pt x="1" y="1313"/>
                    <a:pt x="1" y="1651"/>
                    <a:pt x="41" y="1989"/>
                  </a:cubicBezTo>
                  <a:cubicBezTo>
                    <a:pt x="120" y="2586"/>
                    <a:pt x="220" y="3203"/>
                    <a:pt x="319" y="3800"/>
                  </a:cubicBezTo>
                  <a:cubicBezTo>
                    <a:pt x="419" y="4416"/>
                    <a:pt x="498" y="5033"/>
                    <a:pt x="618" y="5630"/>
                  </a:cubicBezTo>
                  <a:cubicBezTo>
                    <a:pt x="777" y="6286"/>
                    <a:pt x="936" y="6903"/>
                    <a:pt x="1115" y="7559"/>
                  </a:cubicBezTo>
                  <a:cubicBezTo>
                    <a:pt x="1334" y="8355"/>
                    <a:pt x="1533" y="9151"/>
                    <a:pt x="1831" y="9907"/>
                  </a:cubicBezTo>
                  <a:cubicBezTo>
                    <a:pt x="2070" y="10504"/>
                    <a:pt x="2388" y="11080"/>
                    <a:pt x="2667" y="11657"/>
                  </a:cubicBezTo>
                  <a:cubicBezTo>
                    <a:pt x="2766" y="11856"/>
                    <a:pt x="2826" y="12075"/>
                    <a:pt x="2965" y="12254"/>
                  </a:cubicBezTo>
                  <a:cubicBezTo>
                    <a:pt x="3422" y="12930"/>
                    <a:pt x="3900" y="13627"/>
                    <a:pt x="4377" y="14283"/>
                  </a:cubicBezTo>
                  <a:cubicBezTo>
                    <a:pt x="4377" y="14323"/>
                    <a:pt x="4397" y="14323"/>
                    <a:pt x="4397" y="14343"/>
                  </a:cubicBezTo>
                  <a:cubicBezTo>
                    <a:pt x="4494" y="14279"/>
                    <a:pt x="4590" y="14220"/>
                    <a:pt x="4677" y="14220"/>
                  </a:cubicBezTo>
                  <a:cubicBezTo>
                    <a:pt x="4752" y="14220"/>
                    <a:pt x="4819" y="14263"/>
                    <a:pt x="4875" y="14383"/>
                  </a:cubicBezTo>
                  <a:cubicBezTo>
                    <a:pt x="4894" y="14363"/>
                    <a:pt x="4954" y="14343"/>
                    <a:pt x="4974" y="14323"/>
                  </a:cubicBezTo>
                  <a:cubicBezTo>
                    <a:pt x="5412" y="13925"/>
                    <a:pt x="5849" y="13527"/>
                    <a:pt x="6267" y="13090"/>
                  </a:cubicBezTo>
                  <a:cubicBezTo>
                    <a:pt x="6745" y="12592"/>
                    <a:pt x="6983" y="11995"/>
                    <a:pt x="7282" y="11399"/>
                  </a:cubicBezTo>
                  <a:cubicBezTo>
                    <a:pt x="7679" y="10603"/>
                    <a:pt x="7998" y="9787"/>
                    <a:pt x="8236" y="8952"/>
                  </a:cubicBezTo>
                  <a:cubicBezTo>
                    <a:pt x="8435" y="8276"/>
                    <a:pt x="8555" y="7579"/>
                    <a:pt x="8654" y="6883"/>
                  </a:cubicBezTo>
                  <a:cubicBezTo>
                    <a:pt x="8813" y="5869"/>
                    <a:pt x="8893" y="4814"/>
                    <a:pt x="9012" y="3780"/>
                  </a:cubicBezTo>
                  <a:cubicBezTo>
                    <a:pt x="9052" y="3302"/>
                    <a:pt x="9072" y="2845"/>
                    <a:pt x="9072" y="2407"/>
                  </a:cubicBezTo>
                  <a:cubicBezTo>
                    <a:pt x="9072" y="1751"/>
                    <a:pt x="9032" y="1114"/>
                    <a:pt x="9012" y="458"/>
                  </a:cubicBezTo>
                  <a:cubicBezTo>
                    <a:pt x="9012" y="398"/>
                    <a:pt x="8873" y="318"/>
                    <a:pt x="8833" y="239"/>
                  </a:cubicBezTo>
                  <a:cubicBezTo>
                    <a:pt x="8754" y="318"/>
                    <a:pt x="8654" y="398"/>
                    <a:pt x="8595" y="497"/>
                  </a:cubicBezTo>
                  <a:cubicBezTo>
                    <a:pt x="8555" y="577"/>
                    <a:pt x="8575" y="677"/>
                    <a:pt x="8575" y="756"/>
                  </a:cubicBezTo>
                  <a:cubicBezTo>
                    <a:pt x="8595" y="1333"/>
                    <a:pt x="8634" y="1910"/>
                    <a:pt x="8595" y="2487"/>
                  </a:cubicBezTo>
                  <a:cubicBezTo>
                    <a:pt x="8555" y="3521"/>
                    <a:pt x="8475" y="4595"/>
                    <a:pt x="8336" y="5650"/>
                  </a:cubicBezTo>
                  <a:cubicBezTo>
                    <a:pt x="8177" y="6744"/>
                    <a:pt x="7958" y="7838"/>
                    <a:pt x="7739" y="8932"/>
                  </a:cubicBezTo>
                  <a:cubicBezTo>
                    <a:pt x="7500" y="10066"/>
                    <a:pt x="6983" y="11080"/>
                    <a:pt x="6446" y="12075"/>
                  </a:cubicBezTo>
                  <a:cubicBezTo>
                    <a:pt x="6188" y="12552"/>
                    <a:pt x="5770" y="12911"/>
                    <a:pt x="5412" y="13328"/>
                  </a:cubicBezTo>
                  <a:cubicBezTo>
                    <a:pt x="5372" y="13328"/>
                    <a:pt x="5352" y="13308"/>
                    <a:pt x="5312" y="13269"/>
                  </a:cubicBezTo>
                  <a:cubicBezTo>
                    <a:pt x="5292" y="13209"/>
                    <a:pt x="5292" y="13129"/>
                    <a:pt x="5292" y="13070"/>
                  </a:cubicBezTo>
                  <a:cubicBezTo>
                    <a:pt x="5451" y="12155"/>
                    <a:pt x="5650" y="11259"/>
                    <a:pt x="5770" y="10364"/>
                  </a:cubicBezTo>
                  <a:cubicBezTo>
                    <a:pt x="5889" y="9390"/>
                    <a:pt x="5949" y="8435"/>
                    <a:pt x="5989" y="7460"/>
                  </a:cubicBezTo>
                  <a:cubicBezTo>
                    <a:pt x="6048" y="6366"/>
                    <a:pt x="6048" y="5272"/>
                    <a:pt x="6048" y="4178"/>
                  </a:cubicBezTo>
                  <a:cubicBezTo>
                    <a:pt x="6048" y="2865"/>
                    <a:pt x="6068" y="1572"/>
                    <a:pt x="6068" y="239"/>
                  </a:cubicBezTo>
                  <a:cubicBezTo>
                    <a:pt x="5969" y="179"/>
                    <a:pt x="5869" y="80"/>
                    <a:pt x="575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8" name="Google Shape;2588;p51">
              <a:extLst>
                <a:ext uri="{FF2B5EF4-FFF2-40B4-BE49-F238E27FC236}">
                  <a16:creationId xmlns:a16="http://schemas.microsoft.com/office/drawing/2014/main" id="{322F3473-3051-F896-CF1B-57C6E62B964B}"/>
                </a:ext>
              </a:extLst>
            </p:cNvPr>
            <p:cNvSpPr/>
            <p:nvPr/>
          </p:nvSpPr>
          <p:spPr>
            <a:xfrm>
              <a:off x="1059738" y="4546961"/>
              <a:ext cx="139904" cy="229747"/>
            </a:xfrm>
            <a:custGeom>
              <a:avLst/>
              <a:gdLst/>
              <a:ahLst/>
              <a:cxnLst/>
              <a:rect l="l" t="t" r="r" b="b"/>
              <a:pathLst>
                <a:path w="5173" h="8495" extrusionOk="0">
                  <a:moveTo>
                    <a:pt x="4457" y="1214"/>
                  </a:moveTo>
                  <a:cubicBezTo>
                    <a:pt x="4497" y="1214"/>
                    <a:pt x="4596" y="1333"/>
                    <a:pt x="4755" y="1473"/>
                  </a:cubicBezTo>
                  <a:cubicBezTo>
                    <a:pt x="4576" y="1612"/>
                    <a:pt x="4477" y="1691"/>
                    <a:pt x="4377" y="1791"/>
                  </a:cubicBezTo>
                  <a:cubicBezTo>
                    <a:pt x="4278" y="1691"/>
                    <a:pt x="4099" y="1572"/>
                    <a:pt x="4119" y="1512"/>
                  </a:cubicBezTo>
                  <a:cubicBezTo>
                    <a:pt x="4198" y="1393"/>
                    <a:pt x="4318" y="1293"/>
                    <a:pt x="4457" y="1214"/>
                  </a:cubicBezTo>
                  <a:close/>
                  <a:moveTo>
                    <a:pt x="3681" y="2805"/>
                  </a:moveTo>
                  <a:cubicBezTo>
                    <a:pt x="3761" y="2805"/>
                    <a:pt x="3840" y="2925"/>
                    <a:pt x="3959" y="3024"/>
                  </a:cubicBezTo>
                  <a:cubicBezTo>
                    <a:pt x="3800" y="3124"/>
                    <a:pt x="3741" y="3223"/>
                    <a:pt x="3661" y="3223"/>
                  </a:cubicBezTo>
                  <a:cubicBezTo>
                    <a:pt x="3582" y="3203"/>
                    <a:pt x="3482" y="3084"/>
                    <a:pt x="3482" y="3004"/>
                  </a:cubicBezTo>
                  <a:cubicBezTo>
                    <a:pt x="3482" y="2925"/>
                    <a:pt x="3601" y="2805"/>
                    <a:pt x="3681" y="2805"/>
                  </a:cubicBezTo>
                  <a:close/>
                  <a:moveTo>
                    <a:pt x="393" y="0"/>
                  </a:moveTo>
                  <a:cubicBezTo>
                    <a:pt x="308" y="0"/>
                    <a:pt x="214" y="57"/>
                    <a:pt x="120" y="120"/>
                  </a:cubicBezTo>
                  <a:cubicBezTo>
                    <a:pt x="100" y="498"/>
                    <a:pt x="100" y="836"/>
                    <a:pt x="100" y="1214"/>
                  </a:cubicBezTo>
                  <a:lnTo>
                    <a:pt x="100" y="5471"/>
                  </a:lnTo>
                  <a:cubicBezTo>
                    <a:pt x="100" y="6187"/>
                    <a:pt x="21" y="6883"/>
                    <a:pt x="1" y="7599"/>
                  </a:cubicBezTo>
                  <a:cubicBezTo>
                    <a:pt x="120" y="7301"/>
                    <a:pt x="259" y="7003"/>
                    <a:pt x="399" y="6704"/>
                  </a:cubicBezTo>
                  <a:cubicBezTo>
                    <a:pt x="876" y="5749"/>
                    <a:pt x="1294" y="4715"/>
                    <a:pt x="1811" y="3780"/>
                  </a:cubicBezTo>
                  <a:cubicBezTo>
                    <a:pt x="2149" y="3203"/>
                    <a:pt x="2607" y="2706"/>
                    <a:pt x="3044" y="2169"/>
                  </a:cubicBezTo>
                  <a:cubicBezTo>
                    <a:pt x="3164" y="1970"/>
                    <a:pt x="3283" y="1771"/>
                    <a:pt x="3462" y="1612"/>
                  </a:cubicBezTo>
                  <a:cubicBezTo>
                    <a:pt x="3541" y="1533"/>
                    <a:pt x="3682" y="1455"/>
                    <a:pt x="3776" y="1455"/>
                  </a:cubicBezTo>
                  <a:cubicBezTo>
                    <a:pt x="3802" y="1455"/>
                    <a:pt x="3823" y="1460"/>
                    <a:pt x="3840" y="1473"/>
                  </a:cubicBezTo>
                  <a:cubicBezTo>
                    <a:pt x="4059" y="1592"/>
                    <a:pt x="3900" y="1791"/>
                    <a:pt x="3800" y="1910"/>
                  </a:cubicBezTo>
                  <a:cubicBezTo>
                    <a:pt x="3363" y="2527"/>
                    <a:pt x="2885" y="3124"/>
                    <a:pt x="2468" y="3780"/>
                  </a:cubicBezTo>
                  <a:cubicBezTo>
                    <a:pt x="2109" y="4297"/>
                    <a:pt x="1791" y="4815"/>
                    <a:pt x="1513" y="5371"/>
                  </a:cubicBezTo>
                  <a:cubicBezTo>
                    <a:pt x="1194" y="6008"/>
                    <a:pt x="896" y="6684"/>
                    <a:pt x="657" y="7381"/>
                  </a:cubicBezTo>
                  <a:cubicBezTo>
                    <a:pt x="518" y="7739"/>
                    <a:pt x="478" y="8137"/>
                    <a:pt x="399" y="8495"/>
                  </a:cubicBezTo>
                  <a:cubicBezTo>
                    <a:pt x="717" y="7361"/>
                    <a:pt x="1493" y="6466"/>
                    <a:pt x="2209" y="5570"/>
                  </a:cubicBezTo>
                  <a:cubicBezTo>
                    <a:pt x="2786" y="4874"/>
                    <a:pt x="3383" y="4198"/>
                    <a:pt x="3979" y="3502"/>
                  </a:cubicBezTo>
                  <a:cubicBezTo>
                    <a:pt x="4158" y="3263"/>
                    <a:pt x="4337" y="2984"/>
                    <a:pt x="4497" y="2726"/>
                  </a:cubicBezTo>
                  <a:cubicBezTo>
                    <a:pt x="4875" y="2209"/>
                    <a:pt x="5173" y="1691"/>
                    <a:pt x="5153" y="1035"/>
                  </a:cubicBezTo>
                  <a:cubicBezTo>
                    <a:pt x="5133" y="617"/>
                    <a:pt x="4894" y="339"/>
                    <a:pt x="4497" y="279"/>
                  </a:cubicBezTo>
                  <a:cubicBezTo>
                    <a:pt x="4373" y="246"/>
                    <a:pt x="4255" y="231"/>
                    <a:pt x="4139" y="231"/>
                  </a:cubicBezTo>
                  <a:cubicBezTo>
                    <a:pt x="3770" y="231"/>
                    <a:pt x="3433" y="385"/>
                    <a:pt x="3084" y="597"/>
                  </a:cubicBezTo>
                  <a:cubicBezTo>
                    <a:pt x="2189" y="1214"/>
                    <a:pt x="1692" y="2129"/>
                    <a:pt x="1274" y="3104"/>
                  </a:cubicBezTo>
                  <a:cubicBezTo>
                    <a:pt x="1055" y="3661"/>
                    <a:pt x="856" y="4218"/>
                    <a:pt x="598" y="4815"/>
                  </a:cubicBezTo>
                  <a:lnTo>
                    <a:pt x="598" y="2487"/>
                  </a:lnTo>
                  <a:lnTo>
                    <a:pt x="598" y="2030"/>
                  </a:lnTo>
                  <a:cubicBezTo>
                    <a:pt x="578" y="1970"/>
                    <a:pt x="578" y="1910"/>
                    <a:pt x="558" y="1831"/>
                  </a:cubicBezTo>
                  <a:cubicBezTo>
                    <a:pt x="578" y="1293"/>
                    <a:pt x="578" y="717"/>
                    <a:pt x="598" y="179"/>
                  </a:cubicBezTo>
                  <a:cubicBezTo>
                    <a:pt x="541" y="47"/>
                    <a:pt x="471" y="0"/>
                    <a:pt x="39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9" name="Google Shape;2589;p51">
              <a:extLst>
                <a:ext uri="{FF2B5EF4-FFF2-40B4-BE49-F238E27FC236}">
                  <a16:creationId xmlns:a16="http://schemas.microsoft.com/office/drawing/2014/main" id="{05BF1693-887B-B6AD-7225-E02574808AC0}"/>
                </a:ext>
              </a:extLst>
            </p:cNvPr>
            <p:cNvSpPr/>
            <p:nvPr/>
          </p:nvSpPr>
          <p:spPr>
            <a:xfrm>
              <a:off x="1064038" y="4729351"/>
              <a:ext cx="143149" cy="224906"/>
            </a:xfrm>
            <a:custGeom>
              <a:avLst/>
              <a:gdLst/>
              <a:ahLst/>
              <a:cxnLst/>
              <a:rect l="l" t="t" r="r" b="b"/>
              <a:pathLst>
                <a:path w="5293" h="8316" extrusionOk="0">
                  <a:moveTo>
                    <a:pt x="5213" y="0"/>
                  </a:moveTo>
                  <a:cubicBezTo>
                    <a:pt x="5113" y="20"/>
                    <a:pt x="4994" y="20"/>
                    <a:pt x="4914" y="60"/>
                  </a:cubicBezTo>
                  <a:cubicBezTo>
                    <a:pt x="4795" y="159"/>
                    <a:pt x="4716" y="298"/>
                    <a:pt x="4596" y="398"/>
                  </a:cubicBezTo>
                  <a:cubicBezTo>
                    <a:pt x="3522" y="1253"/>
                    <a:pt x="2706" y="2407"/>
                    <a:pt x="1950" y="3541"/>
                  </a:cubicBezTo>
                  <a:cubicBezTo>
                    <a:pt x="1453" y="4297"/>
                    <a:pt x="1115" y="5113"/>
                    <a:pt x="737" y="5928"/>
                  </a:cubicBezTo>
                  <a:cubicBezTo>
                    <a:pt x="439" y="6585"/>
                    <a:pt x="240" y="7221"/>
                    <a:pt x="21" y="7898"/>
                  </a:cubicBezTo>
                  <a:cubicBezTo>
                    <a:pt x="1" y="8017"/>
                    <a:pt x="41" y="8176"/>
                    <a:pt x="61" y="8315"/>
                  </a:cubicBezTo>
                  <a:cubicBezTo>
                    <a:pt x="200" y="8315"/>
                    <a:pt x="339" y="8295"/>
                    <a:pt x="458" y="8275"/>
                  </a:cubicBezTo>
                  <a:cubicBezTo>
                    <a:pt x="458" y="8256"/>
                    <a:pt x="478" y="8216"/>
                    <a:pt x="518" y="8176"/>
                  </a:cubicBezTo>
                  <a:cubicBezTo>
                    <a:pt x="518" y="8017"/>
                    <a:pt x="518" y="7878"/>
                    <a:pt x="558" y="7758"/>
                  </a:cubicBezTo>
                  <a:cubicBezTo>
                    <a:pt x="1015" y="6684"/>
                    <a:pt x="1413" y="5610"/>
                    <a:pt x="1931" y="4595"/>
                  </a:cubicBezTo>
                  <a:cubicBezTo>
                    <a:pt x="2348" y="3780"/>
                    <a:pt x="2905" y="3004"/>
                    <a:pt x="3462" y="2288"/>
                  </a:cubicBezTo>
                  <a:cubicBezTo>
                    <a:pt x="3940" y="1651"/>
                    <a:pt x="4536" y="1134"/>
                    <a:pt x="5093" y="557"/>
                  </a:cubicBezTo>
                  <a:cubicBezTo>
                    <a:pt x="5173" y="497"/>
                    <a:pt x="5233" y="418"/>
                    <a:pt x="5273" y="318"/>
                  </a:cubicBezTo>
                  <a:cubicBezTo>
                    <a:pt x="5292" y="219"/>
                    <a:pt x="5233" y="100"/>
                    <a:pt x="521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0" name="Google Shape;2590;p51">
              <a:extLst>
                <a:ext uri="{FF2B5EF4-FFF2-40B4-BE49-F238E27FC236}">
                  <a16:creationId xmlns:a16="http://schemas.microsoft.com/office/drawing/2014/main" id="{DB8FFFEF-BECE-DBAD-026A-FAA81587BEA6}"/>
                </a:ext>
              </a:extLst>
            </p:cNvPr>
            <p:cNvSpPr/>
            <p:nvPr/>
          </p:nvSpPr>
          <p:spPr>
            <a:xfrm>
              <a:off x="1074802" y="4596453"/>
              <a:ext cx="1109" cy="5409"/>
            </a:xfrm>
            <a:custGeom>
              <a:avLst/>
              <a:gdLst/>
              <a:ahLst/>
              <a:cxnLst/>
              <a:rect l="l" t="t" r="r" b="b"/>
              <a:pathLst>
                <a:path w="41" h="200" extrusionOk="0">
                  <a:moveTo>
                    <a:pt x="1" y="1"/>
                  </a:moveTo>
                  <a:cubicBezTo>
                    <a:pt x="1" y="80"/>
                    <a:pt x="21" y="160"/>
                    <a:pt x="41" y="200"/>
                  </a:cubicBezTo>
                  <a:cubicBezTo>
                    <a:pt x="21" y="140"/>
                    <a:pt x="21" y="80"/>
                    <a:pt x="1" y="1"/>
                  </a:cubicBezTo>
                  <a:close/>
                </a:path>
              </a:pathLst>
            </a:custGeom>
            <a:solidFill>
              <a:srgbClr val="85CC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1" name="Google Shape;2591;p51">
              <a:extLst>
                <a:ext uri="{FF2B5EF4-FFF2-40B4-BE49-F238E27FC236}">
                  <a16:creationId xmlns:a16="http://schemas.microsoft.com/office/drawing/2014/main" id="{6E153853-AC97-F8C6-CC73-158F31EEFBB2}"/>
                </a:ext>
              </a:extLst>
            </p:cNvPr>
            <p:cNvSpPr/>
            <p:nvPr/>
          </p:nvSpPr>
          <p:spPr>
            <a:xfrm>
              <a:off x="935467" y="4585608"/>
              <a:ext cx="233534" cy="220687"/>
            </a:xfrm>
            <a:custGeom>
              <a:avLst/>
              <a:gdLst/>
              <a:ahLst/>
              <a:cxnLst/>
              <a:rect l="l" t="t" r="r" b="b"/>
              <a:pathLst>
                <a:path w="8635" h="8160" extrusionOk="0">
                  <a:moveTo>
                    <a:pt x="8407" y="1"/>
                  </a:moveTo>
                  <a:cubicBezTo>
                    <a:pt x="8315" y="1"/>
                    <a:pt x="8146" y="74"/>
                    <a:pt x="8057" y="163"/>
                  </a:cubicBezTo>
                  <a:cubicBezTo>
                    <a:pt x="7898" y="342"/>
                    <a:pt x="7779" y="541"/>
                    <a:pt x="7639" y="700"/>
                  </a:cubicBezTo>
                  <a:cubicBezTo>
                    <a:pt x="7202" y="1237"/>
                    <a:pt x="6724" y="1734"/>
                    <a:pt x="6406" y="2331"/>
                  </a:cubicBezTo>
                  <a:cubicBezTo>
                    <a:pt x="5889" y="3266"/>
                    <a:pt x="5471" y="4261"/>
                    <a:pt x="4994" y="5255"/>
                  </a:cubicBezTo>
                  <a:cubicBezTo>
                    <a:pt x="4854" y="5554"/>
                    <a:pt x="4715" y="5852"/>
                    <a:pt x="4596" y="6151"/>
                  </a:cubicBezTo>
                  <a:lnTo>
                    <a:pt x="4596" y="6250"/>
                  </a:lnTo>
                  <a:cubicBezTo>
                    <a:pt x="4596" y="6310"/>
                    <a:pt x="4596" y="6350"/>
                    <a:pt x="4576" y="6369"/>
                  </a:cubicBezTo>
                  <a:cubicBezTo>
                    <a:pt x="4536" y="6548"/>
                    <a:pt x="4496" y="6747"/>
                    <a:pt x="4476" y="6946"/>
                  </a:cubicBezTo>
                  <a:lnTo>
                    <a:pt x="4397" y="6946"/>
                  </a:lnTo>
                  <a:cubicBezTo>
                    <a:pt x="4178" y="6449"/>
                    <a:pt x="3919" y="5952"/>
                    <a:pt x="3701" y="5454"/>
                  </a:cubicBezTo>
                  <a:cubicBezTo>
                    <a:pt x="3621" y="5375"/>
                    <a:pt x="3561" y="5295"/>
                    <a:pt x="3502" y="5236"/>
                  </a:cubicBezTo>
                  <a:cubicBezTo>
                    <a:pt x="3164" y="4659"/>
                    <a:pt x="2825" y="4062"/>
                    <a:pt x="2428" y="3505"/>
                  </a:cubicBezTo>
                  <a:cubicBezTo>
                    <a:pt x="1811" y="2649"/>
                    <a:pt x="1115" y="1814"/>
                    <a:pt x="418" y="998"/>
                  </a:cubicBezTo>
                  <a:cubicBezTo>
                    <a:pt x="339" y="899"/>
                    <a:pt x="140" y="899"/>
                    <a:pt x="21" y="879"/>
                  </a:cubicBezTo>
                  <a:lnTo>
                    <a:pt x="21" y="879"/>
                  </a:lnTo>
                  <a:cubicBezTo>
                    <a:pt x="40" y="998"/>
                    <a:pt x="1" y="1177"/>
                    <a:pt x="80" y="1277"/>
                  </a:cubicBezTo>
                  <a:cubicBezTo>
                    <a:pt x="319" y="1615"/>
                    <a:pt x="637" y="1953"/>
                    <a:pt x="916" y="2291"/>
                  </a:cubicBezTo>
                  <a:cubicBezTo>
                    <a:pt x="1473" y="3047"/>
                    <a:pt x="2030" y="3783"/>
                    <a:pt x="2527" y="4579"/>
                  </a:cubicBezTo>
                  <a:cubicBezTo>
                    <a:pt x="3004" y="5335"/>
                    <a:pt x="3382" y="6111"/>
                    <a:pt x="3780" y="6867"/>
                  </a:cubicBezTo>
                  <a:cubicBezTo>
                    <a:pt x="3959" y="7225"/>
                    <a:pt x="4099" y="7603"/>
                    <a:pt x="4278" y="7941"/>
                  </a:cubicBezTo>
                  <a:cubicBezTo>
                    <a:pt x="4317" y="8040"/>
                    <a:pt x="4476" y="8100"/>
                    <a:pt x="4576" y="8160"/>
                  </a:cubicBezTo>
                  <a:cubicBezTo>
                    <a:pt x="4616" y="8060"/>
                    <a:pt x="4695" y="7981"/>
                    <a:pt x="4715" y="7901"/>
                  </a:cubicBezTo>
                  <a:cubicBezTo>
                    <a:pt x="4815" y="7643"/>
                    <a:pt x="4894" y="7404"/>
                    <a:pt x="4994" y="7145"/>
                  </a:cubicBezTo>
                  <a:lnTo>
                    <a:pt x="4994" y="7046"/>
                  </a:lnTo>
                  <a:cubicBezTo>
                    <a:pt x="5073" y="6668"/>
                    <a:pt x="5113" y="6270"/>
                    <a:pt x="5252" y="5932"/>
                  </a:cubicBezTo>
                  <a:cubicBezTo>
                    <a:pt x="5511" y="5255"/>
                    <a:pt x="5789" y="4559"/>
                    <a:pt x="6108" y="3923"/>
                  </a:cubicBezTo>
                  <a:cubicBezTo>
                    <a:pt x="6386" y="3366"/>
                    <a:pt x="6704" y="2829"/>
                    <a:pt x="7063" y="2331"/>
                  </a:cubicBezTo>
                  <a:cubicBezTo>
                    <a:pt x="7480" y="1675"/>
                    <a:pt x="7958" y="1078"/>
                    <a:pt x="8395" y="461"/>
                  </a:cubicBezTo>
                  <a:cubicBezTo>
                    <a:pt x="8495" y="302"/>
                    <a:pt x="8634" y="143"/>
                    <a:pt x="8435" y="4"/>
                  </a:cubicBezTo>
                  <a:cubicBezTo>
                    <a:pt x="8427" y="2"/>
                    <a:pt x="8417" y="1"/>
                    <a:pt x="840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2" name="Google Shape;2592;p51">
              <a:extLst>
                <a:ext uri="{FF2B5EF4-FFF2-40B4-BE49-F238E27FC236}">
                  <a16:creationId xmlns:a16="http://schemas.microsoft.com/office/drawing/2014/main" id="{8DB907D2-0BC6-7353-5C0F-1B34E8E23E32}"/>
                </a:ext>
              </a:extLst>
            </p:cNvPr>
            <p:cNvSpPr/>
            <p:nvPr/>
          </p:nvSpPr>
          <p:spPr>
            <a:xfrm>
              <a:off x="951613" y="4870497"/>
              <a:ext cx="114076" cy="104637"/>
            </a:xfrm>
            <a:custGeom>
              <a:avLst/>
              <a:gdLst/>
              <a:ahLst/>
              <a:cxnLst/>
              <a:rect l="l" t="t" r="r" b="b"/>
              <a:pathLst>
                <a:path w="4218" h="3869" extrusionOk="0">
                  <a:moveTo>
                    <a:pt x="356" y="0"/>
                  </a:moveTo>
                  <a:cubicBezTo>
                    <a:pt x="278" y="0"/>
                    <a:pt x="207" y="16"/>
                    <a:pt x="179" y="53"/>
                  </a:cubicBezTo>
                  <a:cubicBezTo>
                    <a:pt x="0" y="192"/>
                    <a:pt x="179" y="351"/>
                    <a:pt x="299" y="470"/>
                  </a:cubicBezTo>
                  <a:cubicBezTo>
                    <a:pt x="697" y="769"/>
                    <a:pt x="1094" y="1067"/>
                    <a:pt x="1472" y="1405"/>
                  </a:cubicBezTo>
                  <a:cubicBezTo>
                    <a:pt x="1930" y="1843"/>
                    <a:pt x="2388" y="2281"/>
                    <a:pt x="2825" y="2738"/>
                  </a:cubicBezTo>
                  <a:cubicBezTo>
                    <a:pt x="3124" y="3037"/>
                    <a:pt x="3402" y="3375"/>
                    <a:pt x="3681" y="3693"/>
                  </a:cubicBezTo>
                  <a:cubicBezTo>
                    <a:pt x="3746" y="3785"/>
                    <a:pt x="3821" y="3868"/>
                    <a:pt x="3915" y="3868"/>
                  </a:cubicBezTo>
                  <a:cubicBezTo>
                    <a:pt x="3964" y="3868"/>
                    <a:pt x="4018" y="3846"/>
                    <a:pt x="4078" y="3793"/>
                  </a:cubicBezTo>
                  <a:cubicBezTo>
                    <a:pt x="4218" y="3673"/>
                    <a:pt x="4158" y="3534"/>
                    <a:pt x="4058" y="3395"/>
                  </a:cubicBezTo>
                  <a:cubicBezTo>
                    <a:pt x="3979" y="3255"/>
                    <a:pt x="3879" y="3096"/>
                    <a:pt x="3800" y="2957"/>
                  </a:cubicBezTo>
                  <a:cubicBezTo>
                    <a:pt x="3760" y="2937"/>
                    <a:pt x="3700" y="2877"/>
                    <a:pt x="3681" y="2858"/>
                  </a:cubicBezTo>
                  <a:cubicBezTo>
                    <a:pt x="3621" y="2838"/>
                    <a:pt x="3581" y="2778"/>
                    <a:pt x="3561" y="2758"/>
                  </a:cubicBezTo>
                  <a:cubicBezTo>
                    <a:pt x="2925" y="2141"/>
                    <a:pt x="2308" y="1485"/>
                    <a:pt x="1671" y="868"/>
                  </a:cubicBezTo>
                  <a:cubicBezTo>
                    <a:pt x="1333" y="570"/>
                    <a:pt x="975" y="291"/>
                    <a:pt x="597" y="53"/>
                  </a:cubicBezTo>
                  <a:cubicBezTo>
                    <a:pt x="544" y="21"/>
                    <a:pt x="445" y="0"/>
                    <a:pt x="35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3" name="Google Shape;2593;p51">
              <a:extLst>
                <a:ext uri="{FF2B5EF4-FFF2-40B4-BE49-F238E27FC236}">
                  <a16:creationId xmlns:a16="http://schemas.microsoft.com/office/drawing/2014/main" id="{9F371F20-8EBF-9DD6-A566-F0EEABF5EC68}"/>
                </a:ext>
              </a:extLst>
            </p:cNvPr>
            <p:cNvSpPr/>
            <p:nvPr/>
          </p:nvSpPr>
          <p:spPr>
            <a:xfrm>
              <a:off x="970977" y="4612544"/>
              <a:ext cx="15632" cy="17282"/>
            </a:xfrm>
            <a:custGeom>
              <a:avLst/>
              <a:gdLst/>
              <a:ahLst/>
              <a:cxnLst/>
              <a:rect l="l" t="t" r="r" b="b"/>
              <a:pathLst>
                <a:path w="578" h="639" extrusionOk="0">
                  <a:moveTo>
                    <a:pt x="266" y="1"/>
                  </a:moveTo>
                  <a:cubicBezTo>
                    <a:pt x="179" y="1"/>
                    <a:pt x="1" y="164"/>
                    <a:pt x="1" y="201"/>
                  </a:cubicBezTo>
                  <a:cubicBezTo>
                    <a:pt x="60" y="341"/>
                    <a:pt x="180" y="460"/>
                    <a:pt x="299" y="639"/>
                  </a:cubicBezTo>
                  <a:cubicBezTo>
                    <a:pt x="418" y="480"/>
                    <a:pt x="577" y="360"/>
                    <a:pt x="558" y="301"/>
                  </a:cubicBezTo>
                  <a:cubicBezTo>
                    <a:pt x="498" y="181"/>
                    <a:pt x="398" y="42"/>
                    <a:pt x="279" y="2"/>
                  </a:cubicBezTo>
                  <a:cubicBezTo>
                    <a:pt x="275" y="1"/>
                    <a:pt x="270" y="1"/>
                    <a:pt x="266"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4" name="Google Shape;2594;p51">
              <a:extLst>
                <a:ext uri="{FF2B5EF4-FFF2-40B4-BE49-F238E27FC236}">
                  <a16:creationId xmlns:a16="http://schemas.microsoft.com/office/drawing/2014/main" id="{3A582501-C20A-B115-D086-95BBD6F03F72}"/>
                </a:ext>
              </a:extLst>
            </p:cNvPr>
            <p:cNvSpPr/>
            <p:nvPr/>
          </p:nvSpPr>
          <p:spPr>
            <a:xfrm>
              <a:off x="1151744" y="4730405"/>
              <a:ext cx="12387" cy="18337"/>
            </a:xfrm>
            <a:custGeom>
              <a:avLst/>
              <a:gdLst/>
              <a:ahLst/>
              <a:cxnLst/>
              <a:rect l="l" t="t" r="r" b="b"/>
              <a:pathLst>
                <a:path w="458" h="678" extrusionOk="0">
                  <a:moveTo>
                    <a:pt x="199" y="1"/>
                  </a:moveTo>
                  <a:cubicBezTo>
                    <a:pt x="100" y="200"/>
                    <a:pt x="0" y="319"/>
                    <a:pt x="0" y="458"/>
                  </a:cubicBezTo>
                  <a:cubicBezTo>
                    <a:pt x="0" y="518"/>
                    <a:pt x="160" y="598"/>
                    <a:pt x="219" y="677"/>
                  </a:cubicBezTo>
                  <a:cubicBezTo>
                    <a:pt x="299" y="558"/>
                    <a:pt x="438" y="478"/>
                    <a:pt x="458" y="359"/>
                  </a:cubicBezTo>
                  <a:cubicBezTo>
                    <a:pt x="458" y="279"/>
                    <a:pt x="339" y="180"/>
                    <a:pt x="19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5" name="Google Shape;2595;p51">
              <a:extLst>
                <a:ext uri="{FF2B5EF4-FFF2-40B4-BE49-F238E27FC236}">
                  <a16:creationId xmlns:a16="http://schemas.microsoft.com/office/drawing/2014/main" id="{BBB50E05-1DC3-E76A-5767-A714AB91BD00}"/>
                </a:ext>
              </a:extLst>
            </p:cNvPr>
            <p:cNvSpPr/>
            <p:nvPr/>
          </p:nvSpPr>
          <p:spPr>
            <a:xfrm>
              <a:off x="934926" y="4587852"/>
              <a:ext cx="14009" cy="14550"/>
            </a:xfrm>
            <a:custGeom>
              <a:avLst/>
              <a:gdLst/>
              <a:ahLst/>
              <a:cxnLst/>
              <a:rect l="l" t="t" r="r" b="b"/>
              <a:pathLst>
                <a:path w="518" h="538" extrusionOk="0">
                  <a:moveTo>
                    <a:pt x="239" y="0"/>
                  </a:moveTo>
                  <a:cubicBezTo>
                    <a:pt x="120" y="159"/>
                    <a:pt x="1" y="259"/>
                    <a:pt x="21" y="299"/>
                  </a:cubicBezTo>
                  <a:cubicBezTo>
                    <a:pt x="41" y="398"/>
                    <a:pt x="140" y="537"/>
                    <a:pt x="239" y="537"/>
                  </a:cubicBezTo>
                  <a:cubicBezTo>
                    <a:pt x="319" y="537"/>
                    <a:pt x="418" y="418"/>
                    <a:pt x="518" y="358"/>
                  </a:cubicBezTo>
                  <a:cubicBezTo>
                    <a:pt x="438" y="259"/>
                    <a:pt x="359" y="159"/>
                    <a:pt x="239"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6" name="Google Shape;2596;p51">
              <a:extLst>
                <a:ext uri="{FF2B5EF4-FFF2-40B4-BE49-F238E27FC236}">
                  <a16:creationId xmlns:a16="http://schemas.microsoft.com/office/drawing/2014/main" id="{DB1B04AE-D8C2-410A-C43F-7BFE539814C9}"/>
                </a:ext>
              </a:extLst>
            </p:cNvPr>
            <p:cNvSpPr/>
            <p:nvPr/>
          </p:nvSpPr>
          <p:spPr>
            <a:xfrm>
              <a:off x="951613" y="4668473"/>
              <a:ext cx="13468" cy="11927"/>
            </a:xfrm>
            <a:custGeom>
              <a:avLst/>
              <a:gdLst/>
              <a:ahLst/>
              <a:cxnLst/>
              <a:rect l="l" t="t" r="r" b="b"/>
              <a:pathLst>
                <a:path w="498" h="441" extrusionOk="0">
                  <a:moveTo>
                    <a:pt x="254" y="1"/>
                  </a:moveTo>
                  <a:cubicBezTo>
                    <a:pt x="249" y="1"/>
                    <a:pt x="244" y="2"/>
                    <a:pt x="239" y="3"/>
                  </a:cubicBezTo>
                  <a:cubicBezTo>
                    <a:pt x="140" y="43"/>
                    <a:pt x="40" y="182"/>
                    <a:pt x="0" y="282"/>
                  </a:cubicBezTo>
                  <a:cubicBezTo>
                    <a:pt x="0" y="302"/>
                    <a:pt x="140" y="441"/>
                    <a:pt x="199" y="441"/>
                  </a:cubicBezTo>
                  <a:cubicBezTo>
                    <a:pt x="299" y="421"/>
                    <a:pt x="398" y="322"/>
                    <a:pt x="498" y="262"/>
                  </a:cubicBezTo>
                  <a:lnTo>
                    <a:pt x="498" y="142"/>
                  </a:lnTo>
                  <a:cubicBezTo>
                    <a:pt x="424" y="106"/>
                    <a:pt x="317" y="1"/>
                    <a:pt x="254"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7" name="Google Shape;2597;p51">
              <a:extLst>
                <a:ext uri="{FF2B5EF4-FFF2-40B4-BE49-F238E27FC236}">
                  <a16:creationId xmlns:a16="http://schemas.microsoft.com/office/drawing/2014/main" id="{38EF8B27-AF19-7801-AF24-48BBFF2D836E}"/>
                </a:ext>
              </a:extLst>
            </p:cNvPr>
            <p:cNvSpPr/>
            <p:nvPr/>
          </p:nvSpPr>
          <p:spPr>
            <a:xfrm>
              <a:off x="1170567" y="4795502"/>
              <a:ext cx="15091" cy="12955"/>
            </a:xfrm>
            <a:custGeom>
              <a:avLst/>
              <a:gdLst/>
              <a:ahLst/>
              <a:cxnLst/>
              <a:rect l="l" t="t" r="r" b="b"/>
              <a:pathLst>
                <a:path w="558" h="479" extrusionOk="0">
                  <a:moveTo>
                    <a:pt x="279" y="1"/>
                  </a:moveTo>
                  <a:cubicBezTo>
                    <a:pt x="180" y="80"/>
                    <a:pt x="80" y="180"/>
                    <a:pt x="21" y="279"/>
                  </a:cubicBezTo>
                  <a:cubicBezTo>
                    <a:pt x="1" y="339"/>
                    <a:pt x="160" y="478"/>
                    <a:pt x="200" y="478"/>
                  </a:cubicBezTo>
                  <a:cubicBezTo>
                    <a:pt x="299" y="458"/>
                    <a:pt x="399" y="359"/>
                    <a:pt x="558" y="240"/>
                  </a:cubicBezTo>
                  <a:cubicBezTo>
                    <a:pt x="399" y="140"/>
                    <a:pt x="299" y="1"/>
                    <a:pt x="27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8" name="Google Shape;2598;p51">
              <a:extLst>
                <a:ext uri="{FF2B5EF4-FFF2-40B4-BE49-F238E27FC236}">
                  <a16:creationId xmlns:a16="http://schemas.microsoft.com/office/drawing/2014/main" id="{7B3AE3F4-387C-4E9E-A7AA-78BC9E0E86EF}"/>
                </a:ext>
              </a:extLst>
            </p:cNvPr>
            <p:cNvSpPr/>
            <p:nvPr/>
          </p:nvSpPr>
          <p:spPr>
            <a:xfrm>
              <a:off x="1123780" y="5082257"/>
              <a:ext cx="1082" cy="2191"/>
            </a:xfrm>
            <a:custGeom>
              <a:avLst/>
              <a:gdLst/>
              <a:ahLst/>
              <a:cxnLst/>
              <a:rect l="l" t="t" r="r" b="b"/>
              <a:pathLst>
                <a:path w="40" h="81" extrusionOk="0">
                  <a:moveTo>
                    <a:pt x="20" y="1"/>
                  </a:moveTo>
                  <a:lnTo>
                    <a:pt x="0" y="21"/>
                  </a:lnTo>
                  <a:cubicBezTo>
                    <a:pt x="0" y="41"/>
                    <a:pt x="20" y="41"/>
                    <a:pt x="20" y="80"/>
                  </a:cubicBezTo>
                  <a:cubicBezTo>
                    <a:pt x="20" y="41"/>
                    <a:pt x="40" y="41"/>
                    <a:pt x="40" y="21"/>
                  </a:cubicBezTo>
                  <a:lnTo>
                    <a:pt x="20" y="1"/>
                  </a:lnTo>
                  <a:close/>
                </a:path>
              </a:pathLst>
            </a:custGeom>
            <a:solidFill>
              <a:srgbClr val="ACEBE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9" name="Google Shape;2599;p51">
              <a:extLst>
                <a:ext uri="{FF2B5EF4-FFF2-40B4-BE49-F238E27FC236}">
                  <a16:creationId xmlns:a16="http://schemas.microsoft.com/office/drawing/2014/main" id="{20FAEEA9-0466-3AF7-0EBF-A65B5A1965CE}"/>
                </a:ext>
              </a:extLst>
            </p:cNvPr>
            <p:cNvSpPr/>
            <p:nvPr/>
          </p:nvSpPr>
          <p:spPr>
            <a:xfrm>
              <a:off x="1171108" y="4579766"/>
              <a:ext cx="17255" cy="15632"/>
            </a:xfrm>
            <a:custGeom>
              <a:avLst/>
              <a:gdLst/>
              <a:ahLst/>
              <a:cxnLst/>
              <a:rect l="l" t="t" r="r" b="b"/>
              <a:pathLst>
                <a:path w="638" h="578" extrusionOk="0">
                  <a:moveTo>
                    <a:pt x="339" y="1"/>
                  </a:moveTo>
                  <a:cubicBezTo>
                    <a:pt x="180" y="80"/>
                    <a:pt x="60" y="180"/>
                    <a:pt x="1" y="299"/>
                  </a:cubicBezTo>
                  <a:cubicBezTo>
                    <a:pt x="1" y="359"/>
                    <a:pt x="180" y="478"/>
                    <a:pt x="259" y="578"/>
                  </a:cubicBezTo>
                  <a:cubicBezTo>
                    <a:pt x="359" y="498"/>
                    <a:pt x="478" y="399"/>
                    <a:pt x="637" y="260"/>
                  </a:cubicBezTo>
                  <a:cubicBezTo>
                    <a:pt x="478" y="120"/>
                    <a:pt x="359" y="1"/>
                    <a:pt x="33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0" name="Google Shape;2600;p51">
              <a:extLst>
                <a:ext uri="{FF2B5EF4-FFF2-40B4-BE49-F238E27FC236}">
                  <a16:creationId xmlns:a16="http://schemas.microsoft.com/office/drawing/2014/main" id="{DC99073F-B52B-5C91-C559-7FE567C0ACFD}"/>
                </a:ext>
              </a:extLst>
            </p:cNvPr>
            <p:cNvSpPr/>
            <p:nvPr/>
          </p:nvSpPr>
          <p:spPr>
            <a:xfrm>
              <a:off x="1153367" y="4622821"/>
              <a:ext cx="13468" cy="11332"/>
            </a:xfrm>
            <a:custGeom>
              <a:avLst/>
              <a:gdLst/>
              <a:ahLst/>
              <a:cxnLst/>
              <a:rect l="l" t="t" r="r" b="b"/>
              <a:pathLst>
                <a:path w="498" h="419" extrusionOk="0">
                  <a:moveTo>
                    <a:pt x="219" y="0"/>
                  </a:moveTo>
                  <a:cubicBezTo>
                    <a:pt x="139" y="0"/>
                    <a:pt x="20" y="120"/>
                    <a:pt x="20" y="199"/>
                  </a:cubicBezTo>
                  <a:cubicBezTo>
                    <a:pt x="0" y="279"/>
                    <a:pt x="120" y="418"/>
                    <a:pt x="199" y="418"/>
                  </a:cubicBezTo>
                  <a:cubicBezTo>
                    <a:pt x="279" y="418"/>
                    <a:pt x="378" y="319"/>
                    <a:pt x="497" y="219"/>
                  </a:cubicBezTo>
                  <a:cubicBezTo>
                    <a:pt x="378" y="120"/>
                    <a:pt x="279" y="0"/>
                    <a:pt x="219"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1" name="Google Shape;2601;p51">
              <a:extLst>
                <a:ext uri="{FF2B5EF4-FFF2-40B4-BE49-F238E27FC236}">
                  <a16:creationId xmlns:a16="http://schemas.microsoft.com/office/drawing/2014/main" id="{FBAD1E20-6FE5-5AA2-378C-49923B39140A}"/>
                </a:ext>
              </a:extLst>
            </p:cNvPr>
            <p:cNvSpPr/>
            <p:nvPr/>
          </p:nvSpPr>
          <p:spPr>
            <a:xfrm>
              <a:off x="1059738" y="4754637"/>
              <a:ext cx="27" cy="3245"/>
            </a:xfrm>
            <a:custGeom>
              <a:avLst/>
              <a:gdLst/>
              <a:ahLst/>
              <a:cxnLst/>
              <a:rect l="l" t="t" r="r" b="b"/>
              <a:pathLst>
                <a:path w="1" h="120" extrusionOk="0">
                  <a:moveTo>
                    <a:pt x="1" y="0"/>
                  </a:moveTo>
                  <a:lnTo>
                    <a:pt x="1" y="119"/>
                  </a:lnTo>
                  <a:close/>
                </a:path>
              </a:pathLst>
            </a:custGeom>
            <a:solidFill>
              <a:srgbClr val="43A4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02" name="Google Shape;2602;p51">
            <a:extLst>
              <a:ext uri="{FF2B5EF4-FFF2-40B4-BE49-F238E27FC236}">
                <a16:creationId xmlns:a16="http://schemas.microsoft.com/office/drawing/2014/main" id="{43870691-62AD-727A-C27C-0434777C283A}"/>
              </a:ext>
            </a:extLst>
          </p:cNvPr>
          <p:cNvGrpSpPr/>
          <p:nvPr/>
        </p:nvGrpSpPr>
        <p:grpSpPr>
          <a:xfrm>
            <a:off x="2666290" y="5683898"/>
            <a:ext cx="566743" cy="1236345"/>
            <a:chOff x="1569975" y="4093425"/>
            <a:chExt cx="490375" cy="1069750"/>
          </a:xfrm>
        </p:grpSpPr>
        <p:sp>
          <p:nvSpPr>
            <p:cNvPr id="2603" name="Google Shape;2603;p51">
              <a:extLst>
                <a:ext uri="{FF2B5EF4-FFF2-40B4-BE49-F238E27FC236}">
                  <a16:creationId xmlns:a16="http://schemas.microsoft.com/office/drawing/2014/main" id="{05C9640B-B0DF-E5C9-8173-027F3462948B}"/>
                </a:ext>
              </a:extLst>
            </p:cNvPr>
            <p:cNvSpPr/>
            <p:nvPr/>
          </p:nvSpPr>
          <p:spPr>
            <a:xfrm>
              <a:off x="1569975" y="4093425"/>
              <a:ext cx="490375" cy="1069750"/>
            </a:xfrm>
            <a:custGeom>
              <a:avLst/>
              <a:gdLst/>
              <a:ahLst/>
              <a:cxnLst/>
              <a:rect l="l" t="t" r="r" b="b"/>
              <a:pathLst>
                <a:path w="19615" h="42790" extrusionOk="0">
                  <a:moveTo>
                    <a:pt x="7779" y="0"/>
                  </a:moveTo>
                  <a:cubicBezTo>
                    <a:pt x="7162" y="0"/>
                    <a:pt x="6565" y="338"/>
                    <a:pt x="6167" y="895"/>
                  </a:cubicBezTo>
                  <a:cubicBezTo>
                    <a:pt x="5690" y="1572"/>
                    <a:pt x="5292" y="2248"/>
                    <a:pt x="4914" y="2924"/>
                  </a:cubicBezTo>
                  <a:cubicBezTo>
                    <a:pt x="4437" y="2188"/>
                    <a:pt x="3899" y="1472"/>
                    <a:pt x="3104" y="895"/>
                  </a:cubicBezTo>
                  <a:cubicBezTo>
                    <a:pt x="2726" y="637"/>
                    <a:pt x="2328" y="477"/>
                    <a:pt x="1950" y="477"/>
                  </a:cubicBezTo>
                  <a:cubicBezTo>
                    <a:pt x="1691" y="477"/>
                    <a:pt x="717" y="597"/>
                    <a:pt x="418" y="1930"/>
                  </a:cubicBezTo>
                  <a:cubicBezTo>
                    <a:pt x="20" y="3640"/>
                    <a:pt x="40" y="5331"/>
                    <a:pt x="140" y="6923"/>
                  </a:cubicBezTo>
                  <a:cubicBezTo>
                    <a:pt x="219" y="8454"/>
                    <a:pt x="398" y="10285"/>
                    <a:pt x="955" y="12095"/>
                  </a:cubicBezTo>
                  <a:cubicBezTo>
                    <a:pt x="1453" y="13607"/>
                    <a:pt x="2030" y="15178"/>
                    <a:pt x="3382" y="16392"/>
                  </a:cubicBezTo>
                  <a:cubicBezTo>
                    <a:pt x="3482" y="16471"/>
                    <a:pt x="3581" y="16591"/>
                    <a:pt x="3681" y="16690"/>
                  </a:cubicBezTo>
                  <a:cubicBezTo>
                    <a:pt x="3581" y="17068"/>
                    <a:pt x="3541" y="17466"/>
                    <a:pt x="3641" y="17844"/>
                  </a:cubicBezTo>
                  <a:cubicBezTo>
                    <a:pt x="3720" y="18142"/>
                    <a:pt x="3880" y="18381"/>
                    <a:pt x="4078" y="18600"/>
                  </a:cubicBezTo>
                  <a:cubicBezTo>
                    <a:pt x="2587" y="18739"/>
                    <a:pt x="1313" y="19734"/>
                    <a:pt x="836" y="21166"/>
                  </a:cubicBezTo>
                  <a:cubicBezTo>
                    <a:pt x="538" y="22061"/>
                    <a:pt x="637" y="22877"/>
                    <a:pt x="1134" y="23633"/>
                  </a:cubicBezTo>
                  <a:cubicBezTo>
                    <a:pt x="1592" y="24309"/>
                    <a:pt x="2248" y="24747"/>
                    <a:pt x="3084" y="24985"/>
                  </a:cubicBezTo>
                  <a:cubicBezTo>
                    <a:pt x="3800" y="25184"/>
                    <a:pt x="4536" y="25423"/>
                    <a:pt x="5272" y="25622"/>
                  </a:cubicBezTo>
                  <a:cubicBezTo>
                    <a:pt x="5630" y="25721"/>
                    <a:pt x="6028" y="25841"/>
                    <a:pt x="6406" y="25940"/>
                  </a:cubicBezTo>
                  <a:cubicBezTo>
                    <a:pt x="7222" y="26159"/>
                    <a:pt x="7818" y="26776"/>
                    <a:pt x="8375" y="27452"/>
                  </a:cubicBezTo>
                  <a:cubicBezTo>
                    <a:pt x="8375" y="27571"/>
                    <a:pt x="8375" y="27830"/>
                    <a:pt x="8355" y="27969"/>
                  </a:cubicBezTo>
                  <a:cubicBezTo>
                    <a:pt x="8316" y="28168"/>
                    <a:pt x="8296" y="28407"/>
                    <a:pt x="8296" y="28606"/>
                  </a:cubicBezTo>
                  <a:lnTo>
                    <a:pt x="8296" y="31271"/>
                  </a:lnTo>
                  <a:cubicBezTo>
                    <a:pt x="7798" y="30774"/>
                    <a:pt x="7222" y="30336"/>
                    <a:pt x="6565" y="29959"/>
                  </a:cubicBezTo>
                  <a:cubicBezTo>
                    <a:pt x="5690" y="29521"/>
                    <a:pt x="4815" y="29282"/>
                    <a:pt x="3939" y="29282"/>
                  </a:cubicBezTo>
                  <a:cubicBezTo>
                    <a:pt x="3382" y="29282"/>
                    <a:pt x="2785" y="29362"/>
                    <a:pt x="2209" y="29600"/>
                  </a:cubicBezTo>
                  <a:cubicBezTo>
                    <a:pt x="1811" y="29740"/>
                    <a:pt x="1453" y="29959"/>
                    <a:pt x="1194" y="30237"/>
                  </a:cubicBezTo>
                  <a:cubicBezTo>
                    <a:pt x="299" y="31132"/>
                    <a:pt x="1" y="32226"/>
                    <a:pt x="339" y="33281"/>
                  </a:cubicBezTo>
                  <a:cubicBezTo>
                    <a:pt x="756" y="34494"/>
                    <a:pt x="1711" y="35210"/>
                    <a:pt x="2945" y="35270"/>
                  </a:cubicBezTo>
                  <a:cubicBezTo>
                    <a:pt x="3183" y="35270"/>
                    <a:pt x="3422" y="35290"/>
                    <a:pt x="3641" y="35290"/>
                  </a:cubicBezTo>
                  <a:cubicBezTo>
                    <a:pt x="4078" y="35310"/>
                    <a:pt x="4536" y="35349"/>
                    <a:pt x="4994" y="35349"/>
                  </a:cubicBezTo>
                  <a:cubicBezTo>
                    <a:pt x="5312" y="35349"/>
                    <a:pt x="5610" y="35369"/>
                    <a:pt x="5869" y="35389"/>
                  </a:cubicBezTo>
                  <a:cubicBezTo>
                    <a:pt x="5471" y="35548"/>
                    <a:pt x="5113" y="35847"/>
                    <a:pt x="4894" y="36264"/>
                  </a:cubicBezTo>
                  <a:cubicBezTo>
                    <a:pt x="4596" y="36841"/>
                    <a:pt x="4437" y="37378"/>
                    <a:pt x="4397" y="37876"/>
                  </a:cubicBezTo>
                  <a:cubicBezTo>
                    <a:pt x="4397" y="38154"/>
                    <a:pt x="4377" y="38433"/>
                    <a:pt x="4377" y="38691"/>
                  </a:cubicBezTo>
                  <a:cubicBezTo>
                    <a:pt x="4098" y="38552"/>
                    <a:pt x="3800" y="38433"/>
                    <a:pt x="3482" y="38294"/>
                  </a:cubicBezTo>
                  <a:cubicBezTo>
                    <a:pt x="3223" y="38194"/>
                    <a:pt x="2965" y="38174"/>
                    <a:pt x="2766" y="38174"/>
                  </a:cubicBezTo>
                  <a:cubicBezTo>
                    <a:pt x="2109" y="38174"/>
                    <a:pt x="1612" y="38393"/>
                    <a:pt x="1373" y="38791"/>
                  </a:cubicBezTo>
                  <a:cubicBezTo>
                    <a:pt x="975" y="39427"/>
                    <a:pt x="1154" y="40183"/>
                    <a:pt x="1274" y="40581"/>
                  </a:cubicBezTo>
                  <a:cubicBezTo>
                    <a:pt x="1333" y="40959"/>
                    <a:pt x="1532" y="41238"/>
                    <a:pt x="1691" y="41457"/>
                  </a:cubicBezTo>
                  <a:cubicBezTo>
                    <a:pt x="1711" y="41516"/>
                    <a:pt x="1771" y="41556"/>
                    <a:pt x="1791" y="41616"/>
                  </a:cubicBezTo>
                  <a:cubicBezTo>
                    <a:pt x="1890" y="41775"/>
                    <a:pt x="1990" y="41954"/>
                    <a:pt x="2109" y="42133"/>
                  </a:cubicBezTo>
                  <a:lnTo>
                    <a:pt x="2228" y="42332"/>
                  </a:lnTo>
                  <a:cubicBezTo>
                    <a:pt x="2408" y="42610"/>
                    <a:pt x="2726" y="42769"/>
                    <a:pt x="3064" y="42769"/>
                  </a:cubicBezTo>
                  <a:lnTo>
                    <a:pt x="3064" y="42789"/>
                  </a:lnTo>
                  <a:lnTo>
                    <a:pt x="10384" y="42789"/>
                  </a:lnTo>
                  <a:cubicBezTo>
                    <a:pt x="10663" y="42789"/>
                    <a:pt x="10902" y="42690"/>
                    <a:pt x="11101" y="42491"/>
                  </a:cubicBezTo>
                  <a:cubicBezTo>
                    <a:pt x="11280" y="42292"/>
                    <a:pt x="11379" y="42053"/>
                    <a:pt x="11379" y="41775"/>
                  </a:cubicBezTo>
                  <a:lnTo>
                    <a:pt x="11359" y="41258"/>
                  </a:lnTo>
                  <a:cubicBezTo>
                    <a:pt x="11359" y="40860"/>
                    <a:pt x="11339" y="40482"/>
                    <a:pt x="11339" y="40084"/>
                  </a:cubicBezTo>
                  <a:cubicBezTo>
                    <a:pt x="11339" y="39845"/>
                    <a:pt x="11339" y="39606"/>
                    <a:pt x="11300" y="39368"/>
                  </a:cubicBezTo>
                  <a:cubicBezTo>
                    <a:pt x="11260" y="38890"/>
                    <a:pt x="11240" y="38413"/>
                    <a:pt x="11300" y="38055"/>
                  </a:cubicBezTo>
                  <a:cubicBezTo>
                    <a:pt x="11638" y="36304"/>
                    <a:pt x="12055" y="35071"/>
                    <a:pt x="12652" y="33997"/>
                  </a:cubicBezTo>
                  <a:cubicBezTo>
                    <a:pt x="13448" y="32584"/>
                    <a:pt x="14323" y="31132"/>
                    <a:pt x="15139" y="29740"/>
                  </a:cubicBezTo>
                  <a:cubicBezTo>
                    <a:pt x="15457" y="29163"/>
                    <a:pt x="15815" y="28626"/>
                    <a:pt x="16133" y="28049"/>
                  </a:cubicBezTo>
                  <a:cubicBezTo>
                    <a:pt x="16929" y="26716"/>
                    <a:pt x="17228" y="25522"/>
                    <a:pt x="17128" y="24289"/>
                  </a:cubicBezTo>
                  <a:cubicBezTo>
                    <a:pt x="16989" y="22678"/>
                    <a:pt x="15935" y="22101"/>
                    <a:pt x="15099" y="22101"/>
                  </a:cubicBezTo>
                  <a:cubicBezTo>
                    <a:pt x="14701" y="22101"/>
                    <a:pt x="14244" y="22200"/>
                    <a:pt x="13826" y="22459"/>
                  </a:cubicBezTo>
                  <a:cubicBezTo>
                    <a:pt x="13150" y="22837"/>
                    <a:pt x="12553" y="23354"/>
                    <a:pt x="12175" y="23732"/>
                  </a:cubicBezTo>
                  <a:cubicBezTo>
                    <a:pt x="11757" y="24130"/>
                    <a:pt x="11419" y="24548"/>
                    <a:pt x="11140" y="24985"/>
                  </a:cubicBezTo>
                  <a:lnTo>
                    <a:pt x="11140" y="20848"/>
                  </a:lnTo>
                  <a:cubicBezTo>
                    <a:pt x="11359" y="20828"/>
                    <a:pt x="11558" y="20828"/>
                    <a:pt x="11757" y="20768"/>
                  </a:cubicBezTo>
                  <a:cubicBezTo>
                    <a:pt x="12254" y="20649"/>
                    <a:pt x="12732" y="20509"/>
                    <a:pt x="13209" y="20370"/>
                  </a:cubicBezTo>
                  <a:cubicBezTo>
                    <a:pt x="13528" y="20271"/>
                    <a:pt x="13846" y="20171"/>
                    <a:pt x="14144" y="20092"/>
                  </a:cubicBezTo>
                  <a:cubicBezTo>
                    <a:pt x="15139" y="19853"/>
                    <a:pt x="15656" y="19057"/>
                    <a:pt x="15497" y="18083"/>
                  </a:cubicBezTo>
                  <a:cubicBezTo>
                    <a:pt x="15457" y="18003"/>
                    <a:pt x="15437" y="17904"/>
                    <a:pt x="15417" y="17824"/>
                  </a:cubicBezTo>
                  <a:lnTo>
                    <a:pt x="15557" y="17724"/>
                  </a:lnTo>
                  <a:lnTo>
                    <a:pt x="15716" y="17585"/>
                  </a:lnTo>
                  <a:cubicBezTo>
                    <a:pt x="15855" y="17386"/>
                    <a:pt x="16034" y="17207"/>
                    <a:pt x="16213" y="17008"/>
                  </a:cubicBezTo>
                  <a:cubicBezTo>
                    <a:pt x="16611" y="16571"/>
                    <a:pt x="17009" y="16113"/>
                    <a:pt x="17387" y="15616"/>
                  </a:cubicBezTo>
                  <a:cubicBezTo>
                    <a:pt x="18501" y="14104"/>
                    <a:pt x="19197" y="12254"/>
                    <a:pt x="19416" y="10145"/>
                  </a:cubicBezTo>
                  <a:cubicBezTo>
                    <a:pt x="19436" y="9747"/>
                    <a:pt x="19436" y="9350"/>
                    <a:pt x="19436" y="8952"/>
                  </a:cubicBezTo>
                  <a:cubicBezTo>
                    <a:pt x="19436" y="8653"/>
                    <a:pt x="19436" y="8395"/>
                    <a:pt x="19475" y="8116"/>
                  </a:cubicBezTo>
                  <a:cubicBezTo>
                    <a:pt x="19615" y="6127"/>
                    <a:pt x="19396" y="4237"/>
                    <a:pt x="19137" y="2328"/>
                  </a:cubicBezTo>
                  <a:cubicBezTo>
                    <a:pt x="18958" y="855"/>
                    <a:pt x="17864" y="696"/>
                    <a:pt x="17426" y="696"/>
                  </a:cubicBezTo>
                  <a:cubicBezTo>
                    <a:pt x="17307" y="696"/>
                    <a:pt x="17208" y="696"/>
                    <a:pt x="17068" y="736"/>
                  </a:cubicBezTo>
                  <a:cubicBezTo>
                    <a:pt x="16034" y="855"/>
                    <a:pt x="15278" y="1373"/>
                    <a:pt x="14741" y="1950"/>
                  </a:cubicBezTo>
                  <a:cubicBezTo>
                    <a:pt x="14522" y="1472"/>
                    <a:pt x="14224" y="1054"/>
                    <a:pt x="13886" y="657"/>
                  </a:cubicBezTo>
                  <a:cubicBezTo>
                    <a:pt x="13587" y="279"/>
                    <a:pt x="13070" y="60"/>
                    <a:pt x="12593" y="60"/>
                  </a:cubicBezTo>
                  <a:cubicBezTo>
                    <a:pt x="12513" y="60"/>
                    <a:pt x="12394" y="60"/>
                    <a:pt x="12294" y="80"/>
                  </a:cubicBezTo>
                  <a:cubicBezTo>
                    <a:pt x="11956" y="159"/>
                    <a:pt x="11359" y="338"/>
                    <a:pt x="10941" y="836"/>
                  </a:cubicBezTo>
                  <a:cubicBezTo>
                    <a:pt x="10603" y="1194"/>
                    <a:pt x="10285" y="1591"/>
                    <a:pt x="9987" y="1989"/>
                  </a:cubicBezTo>
                  <a:cubicBezTo>
                    <a:pt x="9947" y="1830"/>
                    <a:pt x="9867" y="1671"/>
                    <a:pt x="9788" y="1492"/>
                  </a:cubicBezTo>
                  <a:cubicBezTo>
                    <a:pt x="9390" y="577"/>
                    <a:pt x="8614" y="0"/>
                    <a:pt x="7779"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4" name="Google Shape;2604;p51">
              <a:extLst>
                <a:ext uri="{FF2B5EF4-FFF2-40B4-BE49-F238E27FC236}">
                  <a16:creationId xmlns:a16="http://schemas.microsoft.com/office/drawing/2014/main" id="{80BBCFB5-197D-639D-FD73-47FE9A27FCF2}"/>
                </a:ext>
              </a:extLst>
            </p:cNvPr>
            <p:cNvSpPr/>
            <p:nvPr/>
          </p:nvSpPr>
          <p:spPr>
            <a:xfrm>
              <a:off x="1593350" y="4436575"/>
              <a:ext cx="379475" cy="696250"/>
            </a:xfrm>
            <a:custGeom>
              <a:avLst/>
              <a:gdLst/>
              <a:ahLst/>
              <a:cxnLst/>
              <a:rect l="l" t="t" r="r" b="b"/>
              <a:pathLst>
                <a:path w="15179" h="27850" extrusionOk="0">
                  <a:moveTo>
                    <a:pt x="3561" y="6465"/>
                  </a:moveTo>
                  <a:cubicBezTo>
                    <a:pt x="3740" y="6644"/>
                    <a:pt x="3939" y="6823"/>
                    <a:pt x="4019" y="7022"/>
                  </a:cubicBezTo>
                  <a:cubicBezTo>
                    <a:pt x="4038" y="7099"/>
                    <a:pt x="3777" y="7401"/>
                    <a:pt x="3670" y="7401"/>
                  </a:cubicBezTo>
                  <a:cubicBezTo>
                    <a:pt x="3667" y="7401"/>
                    <a:pt x="3664" y="7401"/>
                    <a:pt x="3661" y="7400"/>
                  </a:cubicBezTo>
                  <a:cubicBezTo>
                    <a:pt x="3482" y="7360"/>
                    <a:pt x="3323" y="7161"/>
                    <a:pt x="3064" y="6962"/>
                  </a:cubicBezTo>
                  <a:cubicBezTo>
                    <a:pt x="3323" y="6744"/>
                    <a:pt x="3442" y="6604"/>
                    <a:pt x="3561" y="6465"/>
                  </a:cubicBezTo>
                  <a:close/>
                  <a:moveTo>
                    <a:pt x="3760" y="8852"/>
                  </a:moveTo>
                  <a:cubicBezTo>
                    <a:pt x="3959" y="9111"/>
                    <a:pt x="4198" y="9250"/>
                    <a:pt x="4178" y="9350"/>
                  </a:cubicBezTo>
                  <a:cubicBezTo>
                    <a:pt x="4138" y="9529"/>
                    <a:pt x="3939" y="9668"/>
                    <a:pt x="3820" y="9827"/>
                  </a:cubicBezTo>
                  <a:cubicBezTo>
                    <a:pt x="3661" y="9708"/>
                    <a:pt x="3442" y="9608"/>
                    <a:pt x="3422" y="9449"/>
                  </a:cubicBezTo>
                  <a:cubicBezTo>
                    <a:pt x="3382" y="9310"/>
                    <a:pt x="3581" y="9131"/>
                    <a:pt x="3760" y="8852"/>
                  </a:cubicBezTo>
                  <a:close/>
                  <a:moveTo>
                    <a:pt x="3064" y="7500"/>
                  </a:moveTo>
                  <a:cubicBezTo>
                    <a:pt x="4357" y="7798"/>
                    <a:pt x="5610" y="7917"/>
                    <a:pt x="6505" y="8832"/>
                  </a:cubicBezTo>
                  <a:cubicBezTo>
                    <a:pt x="7003" y="9350"/>
                    <a:pt x="7520" y="9827"/>
                    <a:pt x="7997" y="10344"/>
                  </a:cubicBezTo>
                  <a:cubicBezTo>
                    <a:pt x="8216" y="10623"/>
                    <a:pt x="8395" y="10981"/>
                    <a:pt x="8495" y="11299"/>
                  </a:cubicBezTo>
                  <a:cubicBezTo>
                    <a:pt x="8534" y="11438"/>
                    <a:pt x="8335" y="11637"/>
                    <a:pt x="8256" y="11836"/>
                  </a:cubicBezTo>
                  <a:cubicBezTo>
                    <a:pt x="8097" y="11777"/>
                    <a:pt x="7798" y="11717"/>
                    <a:pt x="7739" y="11597"/>
                  </a:cubicBezTo>
                  <a:cubicBezTo>
                    <a:pt x="7341" y="10404"/>
                    <a:pt x="6346" y="9708"/>
                    <a:pt x="5411" y="9051"/>
                  </a:cubicBezTo>
                  <a:cubicBezTo>
                    <a:pt x="4934" y="8713"/>
                    <a:pt x="4257" y="8633"/>
                    <a:pt x="3661" y="8435"/>
                  </a:cubicBezTo>
                  <a:cubicBezTo>
                    <a:pt x="3462" y="8355"/>
                    <a:pt x="3183" y="8415"/>
                    <a:pt x="3044" y="8295"/>
                  </a:cubicBezTo>
                  <a:cubicBezTo>
                    <a:pt x="2885" y="8196"/>
                    <a:pt x="2785" y="7957"/>
                    <a:pt x="2766" y="7758"/>
                  </a:cubicBezTo>
                  <a:cubicBezTo>
                    <a:pt x="2746" y="7679"/>
                    <a:pt x="2964" y="7559"/>
                    <a:pt x="3064" y="7500"/>
                  </a:cubicBezTo>
                  <a:close/>
                  <a:moveTo>
                    <a:pt x="13571" y="12566"/>
                  </a:moveTo>
                  <a:cubicBezTo>
                    <a:pt x="13584" y="12566"/>
                    <a:pt x="13596" y="12568"/>
                    <a:pt x="13607" y="12572"/>
                  </a:cubicBezTo>
                  <a:cubicBezTo>
                    <a:pt x="13766" y="12612"/>
                    <a:pt x="13985" y="12831"/>
                    <a:pt x="13965" y="12910"/>
                  </a:cubicBezTo>
                  <a:cubicBezTo>
                    <a:pt x="13886" y="13129"/>
                    <a:pt x="13707" y="13308"/>
                    <a:pt x="13587" y="13507"/>
                  </a:cubicBezTo>
                  <a:cubicBezTo>
                    <a:pt x="13488" y="13487"/>
                    <a:pt x="13408" y="13467"/>
                    <a:pt x="13309" y="13428"/>
                  </a:cubicBezTo>
                  <a:cubicBezTo>
                    <a:pt x="13269" y="13229"/>
                    <a:pt x="13189" y="13010"/>
                    <a:pt x="13269" y="12811"/>
                  </a:cubicBezTo>
                  <a:cubicBezTo>
                    <a:pt x="13269" y="12704"/>
                    <a:pt x="13459" y="12566"/>
                    <a:pt x="13571" y="12566"/>
                  </a:cubicBezTo>
                  <a:close/>
                  <a:moveTo>
                    <a:pt x="7540" y="0"/>
                  </a:moveTo>
                  <a:cubicBezTo>
                    <a:pt x="7142" y="159"/>
                    <a:pt x="6923" y="477"/>
                    <a:pt x="6943" y="875"/>
                  </a:cubicBezTo>
                  <a:cubicBezTo>
                    <a:pt x="6963" y="1452"/>
                    <a:pt x="7062" y="2049"/>
                    <a:pt x="7082" y="2626"/>
                  </a:cubicBezTo>
                  <a:cubicBezTo>
                    <a:pt x="7122" y="2825"/>
                    <a:pt x="7341" y="3083"/>
                    <a:pt x="6943" y="3183"/>
                  </a:cubicBezTo>
                  <a:cubicBezTo>
                    <a:pt x="6923" y="3143"/>
                    <a:pt x="6863" y="3123"/>
                    <a:pt x="6844" y="3083"/>
                  </a:cubicBezTo>
                  <a:lnTo>
                    <a:pt x="6844" y="3123"/>
                  </a:lnTo>
                  <a:cubicBezTo>
                    <a:pt x="6525" y="3024"/>
                    <a:pt x="6167" y="2884"/>
                    <a:pt x="5849" y="2785"/>
                  </a:cubicBezTo>
                  <a:cubicBezTo>
                    <a:pt x="5471" y="2686"/>
                    <a:pt x="5093" y="2566"/>
                    <a:pt x="4735" y="2546"/>
                  </a:cubicBezTo>
                  <a:cubicBezTo>
                    <a:pt x="4694" y="2544"/>
                    <a:pt x="4653" y="2542"/>
                    <a:pt x="4611" y="2542"/>
                  </a:cubicBezTo>
                  <a:cubicBezTo>
                    <a:pt x="4345" y="2542"/>
                    <a:pt x="4058" y="2592"/>
                    <a:pt x="3800" y="2626"/>
                  </a:cubicBezTo>
                  <a:cubicBezTo>
                    <a:pt x="3402" y="3183"/>
                    <a:pt x="3462" y="3959"/>
                    <a:pt x="3959" y="4217"/>
                  </a:cubicBezTo>
                  <a:cubicBezTo>
                    <a:pt x="5192" y="4814"/>
                    <a:pt x="6446" y="5351"/>
                    <a:pt x="7838" y="5510"/>
                  </a:cubicBezTo>
                  <a:cubicBezTo>
                    <a:pt x="8156" y="5530"/>
                    <a:pt x="8256" y="5669"/>
                    <a:pt x="8256" y="5968"/>
                  </a:cubicBezTo>
                  <a:cubicBezTo>
                    <a:pt x="8276" y="6803"/>
                    <a:pt x="8316" y="7639"/>
                    <a:pt x="8335" y="8454"/>
                  </a:cubicBezTo>
                  <a:lnTo>
                    <a:pt x="8335" y="9787"/>
                  </a:lnTo>
                  <a:cubicBezTo>
                    <a:pt x="8236" y="9648"/>
                    <a:pt x="8216" y="9628"/>
                    <a:pt x="8176" y="9608"/>
                  </a:cubicBezTo>
                  <a:cubicBezTo>
                    <a:pt x="8117" y="9489"/>
                    <a:pt x="8057" y="9330"/>
                    <a:pt x="7977" y="9210"/>
                  </a:cubicBezTo>
                  <a:cubicBezTo>
                    <a:pt x="7182" y="7539"/>
                    <a:pt x="5869" y="6445"/>
                    <a:pt x="4098" y="5848"/>
                  </a:cubicBezTo>
                  <a:cubicBezTo>
                    <a:pt x="3849" y="5768"/>
                    <a:pt x="3590" y="5729"/>
                    <a:pt x="3331" y="5729"/>
                  </a:cubicBezTo>
                  <a:cubicBezTo>
                    <a:pt x="2246" y="5729"/>
                    <a:pt x="1158" y="6415"/>
                    <a:pt x="756" y="7619"/>
                  </a:cubicBezTo>
                  <a:cubicBezTo>
                    <a:pt x="557" y="8156"/>
                    <a:pt x="577" y="8693"/>
                    <a:pt x="916" y="9210"/>
                  </a:cubicBezTo>
                  <a:cubicBezTo>
                    <a:pt x="1274" y="9708"/>
                    <a:pt x="1751" y="10006"/>
                    <a:pt x="2308" y="10185"/>
                  </a:cubicBezTo>
                  <a:cubicBezTo>
                    <a:pt x="3402" y="10503"/>
                    <a:pt x="4536" y="10802"/>
                    <a:pt x="5650" y="11120"/>
                  </a:cubicBezTo>
                  <a:cubicBezTo>
                    <a:pt x="6744" y="11438"/>
                    <a:pt x="7520" y="12234"/>
                    <a:pt x="8176" y="13070"/>
                  </a:cubicBezTo>
                  <a:cubicBezTo>
                    <a:pt x="8455" y="13428"/>
                    <a:pt x="8256" y="14184"/>
                    <a:pt x="8256" y="14741"/>
                  </a:cubicBezTo>
                  <a:cubicBezTo>
                    <a:pt x="8256" y="16471"/>
                    <a:pt x="8256" y="18182"/>
                    <a:pt x="8236" y="19893"/>
                  </a:cubicBezTo>
                  <a:cubicBezTo>
                    <a:pt x="8236" y="20052"/>
                    <a:pt x="8176" y="20191"/>
                    <a:pt x="8137" y="20350"/>
                  </a:cubicBezTo>
                  <a:lnTo>
                    <a:pt x="8515" y="21245"/>
                  </a:lnTo>
                  <a:lnTo>
                    <a:pt x="8614" y="21245"/>
                  </a:lnTo>
                  <a:cubicBezTo>
                    <a:pt x="8654" y="20947"/>
                    <a:pt x="8674" y="20669"/>
                    <a:pt x="8753" y="20390"/>
                  </a:cubicBezTo>
                  <a:cubicBezTo>
                    <a:pt x="9012" y="19594"/>
                    <a:pt x="9231" y="18799"/>
                    <a:pt x="9529" y="18043"/>
                  </a:cubicBezTo>
                  <a:cubicBezTo>
                    <a:pt x="9907" y="17008"/>
                    <a:pt x="10265" y="16014"/>
                    <a:pt x="10742" y="15059"/>
                  </a:cubicBezTo>
                  <a:cubicBezTo>
                    <a:pt x="11140" y="14263"/>
                    <a:pt x="11638" y="13487"/>
                    <a:pt x="12115" y="12711"/>
                  </a:cubicBezTo>
                  <a:cubicBezTo>
                    <a:pt x="12195" y="12612"/>
                    <a:pt x="12413" y="12592"/>
                    <a:pt x="12553" y="12532"/>
                  </a:cubicBezTo>
                  <a:cubicBezTo>
                    <a:pt x="12612" y="12731"/>
                    <a:pt x="12692" y="12910"/>
                    <a:pt x="12692" y="13089"/>
                  </a:cubicBezTo>
                  <a:cubicBezTo>
                    <a:pt x="12692" y="13189"/>
                    <a:pt x="12593" y="13288"/>
                    <a:pt x="12533" y="13388"/>
                  </a:cubicBezTo>
                  <a:cubicBezTo>
                    <a:pt x="11757" y="15079"/>
                    <a:pt x="10961" y="16770"/>
                    <a:pt x="10245" y="18480"/>
                  </a:cubicBezTo>
                  <a:cubicBezTo>
                    <a:pt x="9927" y="19256"/>
                    <a:pt x="9728" y="20092"/>
                    <a:pt x="9509" y="20927"/>
                  </a:cubicBezTo>
                  <a:cubicBezTo>
                    <a:pt x="9370" y="21345"/>
                    <a:pt x="9410" y="21783"/>
                    <a:pt x="9330" y="22240"/>
                  </a:cubicBezTo>
                  <a:cubicBezTo>
                    <a:pt x="9270" y="22439"/>
                    <a:pt x="9211" y="22658"/>
                    <a:pt x="9072" y="22797"/>
                  </a:cubicBezTo>
                  <a:cubicBezTo>
                    <a:pt x="8993" y="22899"/>
                    <a:pt x="8898" y="22946"/>
                    <a:pt x="8812" y="22946"/>
                  </a:cubicBezTo>
                  <a:cubicBezTo>
                    <a:pt x="8680" y="22946"/>
                    <a:pt x="8566" y="22838"/>
                    <a:pt x="8554" y="22658"/>
                  </a:cubicBezTo>
                  <a:cubicBezTo>
                    <a:pt x="8534" y="22300"/>
                    <a:pt x="8515" y="22061"/>
                    <a:pt x="8077" y="22001"/>
                  </a:cubicBezTo>
                  <a:cubicBezTo>
                    <a:pt x="7938" y="21982"/>
                    <a:pt x="7778" y="21703"/>
                    <a:pt x="7719" y="21504"/>
                  </a:cubicBezTo>
                  <a:cubicBezTo>
                    <a:pt x="7361" y="20509"/>
                    <a:pt x="6625" y="19913"/>
                    <a:pt x="5749" y="19455"/>
                  </a:cubicBezTo>
                  <a:cubicBezTo>
                    <a:pt x="4704" y="18872"/>
                    <a:pt x="3599" y="18555"/>
                    <a:pt x="2422" y="18555"/>
                  </a:cubicBezTo>
                  <a:cubicBezTo>
                    <a:pt x="2233" y="18555"/>
                    <a:pt x="2043" y="18563"/>
                    <a:pt x="1850" y="18580"/>
                  </a:cubicBezTo>
                  <a:cubicBezTo>
                    <a:pt x="1671" y="18580"/>
                    <a:pt x="1473" y="18401"/>
                    <a:pt x="1293" y="18321"/>
                  </a:cubicBezTo>
                  <a:cubicBezTo>
                    <a:pt x="1453" y="18162"/>
                    <a:pt x="1612" y="17864"/>
                    <a:pt x="1771" y="17864"/>
                  </a:cubicBezTo>
                  <a:cubicBezTo>
                    <a:pt x="2587" y="17864"/>
                    <a:pt x="3442" y="17864"/>
                    <a:pt x="4238" y="18003"/>
                  </a:cubicBezTo>
                  <a:cubicBezTo>
                    <a:pt x="5371" y="18202"/>
                    <a:pt x="6386" y="18759"/>
                    <a:pt x="7341" y="19455"/>
                  </a:cubicBezTo>
                  <a:lnTo>
                    <a:pt x="7719" y="19674"/>
                  </a:lnTo>
                  <a:cubicBezTo>
                    <a:pt x="7142" y="18460"/>
                    <a:pt x="6227" y="17565"/>
                    <a:pt x="5053" y="16909"/>
                  </a:cubicBezTo>
                  <a:cubicBezTo>
                    <a:pt x="4350" y="16533"/>
                    <a:pt x="3647" y="16327"/>
                    <a:pt x="2926" y="16327"/>
                  </a:cubicBezTo>
                  <a:cubicBezTo>
                    <a:pt x="2464" y="16327"/>
                    <a:pt x="1994" y="16412"/>
                    <a:pt x="1512" y="16591"/>
                  </a:cubicBezTo>
                  <a:cubicBezTo>
                    <a:pt x="1293" y="16690"/>
                    <a:pt x="1055" y="16829"/>
                    <a:pt x="876" y="17008"/>
                  </a:cubicBezTo>
                  <a:cubicBezTo>
                    <a:pt x="299" y="17585"/>
                    <a:pt x="0" y="18281"/>
                    <a:pt x="259" y="19057"/>
                  </a:cubicBezTo>
                  <a:cubicBezTo>
                    <a:pt x="498" y="19793"/>
                    <a:pt x="1075" y="20330"/>
                    <a:pt x="1950" y="20350"/>
                  </a:cubicBezTo>
                  <a:cubicBezTo>
                    <a:pt x="2646" y="20370"/>
                    <a:pt x="3323" y="20430"/>
                    <a:pt x="3979" y="20430"/>
                  </a:cubicBezTo>
                  <a:cubicBezTo>
                    <a:pt x="4914" y="20430"/>
                    <a:pt x="5829" y="20529"/>
                    <a:pt x="6565" y="21066"/>
                  </a:cubicBezTo>
                  <a:cubicBezTo>
                    <a:pt x="7719" y="21882"/>
                    <a:pt x="8216" y="23076"/>
                    <a:pt x="8335" y="24468"/>
                  </a:cubicBezTo>
                  <a:cubicBezTo>
                    <a:pt x="8932" y="24946"/>
                    <a:pt x="8813" y="25622"/>
                    <a:pt x="8813" y="26239"/>
                  </a:cubicBezTo>
                  <a:cubicBezTo>
                    <a:pt x="8833" y="26796"/>
                    <a:pt x="8753" y="27313"/>
                    <a:pt x="8733" y="27850"/>
                  </a:cubicBezTo>
                  <a:lnTo>
                    <a:pt x="9330" y="27850"/>
                  </a:lnTo>
                  <a:cubicBezTo>
                    <a:pt x="9310" y="27293"/>
                    <a:pt x="9290" y="26736"/>
                    <a:pt x="9290" y="26159"/>
                  </a:cubicBezTo>
                  <a:cubicBezTo>
                    <a:pt x="9290" y="25443"/>
                    <a:pt x="9151" y="24667"/>
                    <a:pt x="9290" y="23951"/>
                  </a:cubicBezTo>
                  <a:cubicBezTo>
                    <a:pt x="9549" y="22439"/>
                    <a:pt x="9947" y="20947"/>
                    <a:pt x="10723" y="19594"/>
                  </a:cubicBezTo>
                  <a:cubicBezTo>
                    <a:pt x="11876" y="17585"/>
                    <a:pt x="13070" y="15616"/>
                    <a:pt x="14224" y="13627"/>
                  </a:cubicBezTo>
                  <a:cubicBezTo>
                    <a:pt x="14801" y="12672"/>
                    <a:pt x="15179" y="11617"/>
                    <a:pt x="15079" y="10484"/>
                  </a:cubicBezTo>
                  <a:cubicBezTo>
                    <a:pt x="15008" y="9650"/>
                    <a:pt x="14627" y="9198"/>
                    <a:pt x="14041" y="9198"/>
                  </a:cubicBezTo>
                  <a:cubicBezTo>
                    <a:pt x="13802" y="9198"/>
                    <a:pt x="13529" y="9273"/>
                    <a:pt x="13229" y="9429"/>
                  </a:cubicBezTo>
                  <a:cubicBezTo>
                    <a:pt x="12712" y="9728"/>
                    <a:pt x="12234" y="10125"/>
                    <a:pt x="11797" y="10543"/>
                  </a:cubicBezTo>
                  <a:cubicBezTo>
                    <a:pt x="10623" y="11677"/>
                    <a:pt x="10126" y="13189"/>
                    <a:pt x="9648" y="14681"/>
                  </a:cubicBezTo>
                  <a:cubicBezTo>
                    <a:pt x="9430" y="15377"/>
                    <a:pt x="9310" y="16093"/>
                    <a:pt x="9131" y="16809"/>
                  </a:cubicBezTo>
                  <a:cubicBezTo>
                    <a:pt x="9111" y="16789"/>
                    <a:pt x="9111" y="16789"/>
                    <a:pt x="9091" y="16789"/>
                  </a:cubicBezTo>
                  <a:lnTo>
                    <a:pt x="9091" y="5928"/>
                  </a:lnTo>
                  <a:cubicBezTo>
                    <a:pt x="9397" y="5928"/>
                    <a:pt x="9688" y="5958"/>
                    <a:pt x="9974" y="5958"/>
                  </a:cubicBezTo>
                  <a:cubicBezTo>
                    <a:pt x="10152" y="5958"/>
                    <a:pt x="10328" y="5946"/>
                    <a:pt x="10504" y="5908"/>
                  </a:cubicBezTo>
                  <a:cubicBezTo>
                    <a:pt x="11299" y="5729"/>
                    <a:pt x="12036" y="5451"/>
                    <a:pt x="12831" y="5252"/>
                  </a:cubicBezTo>
                  <a:cubicBezTo>
                    <a:pt x="13309" y="5132"/>
                    <a:pt x="13508" y="4834"/>
                    <a:pt x="13428" y="4376"/>
                  </a:cubicBezTo>
                  <a:cubicBezTo>
                    <a:pt x="13388" y="4138"/>
                    <a:pt x="13189" y="3919"/>
                    <a:pt x="13070" y="3660"/>
                  </a:cubicBezTo>
                  <a:cubicBezTo>
                    <a:pt x="12829" y="3511"/>
                    <a:pt x="12587" y="3458"/>
                    <a:pt x="12344" y="3458"/>
                  </a:cubicBezTo>
                  <a:cubicBezTo>
                    <a:pt x="11906" y="3458"/>
                    <a:pt x="11462" y="3630"/>
                    <a:pt x="11001" y="3720"/>
                  </a:cubicBezTo>
                  <a:cubicBezTo>
                    <a:pt x="11319" y="3183"/>
                    <a:pt x="11598" y="2725"/>
                    <a:pt x="11856" y="2268"/>
                  </a:cubicBezTo>
                  <a:cubicBezTo>
                    <a:pt x="12115" y="1850"/>
                    <a:pt x="12234" y="1393"/>
                    <a:pt x="12016" y="935"/>
                  </a:cubicBezTo>
                  <a:cubicBezTo>
                    <a:pt x="11757" y="836"/>
                    <a:pt x="11498" y="736"/>
                    <a:pt x="11240" y="637"/>
                  </a:cubicBezTo>
                  <a:cubicBezTo>
                    <a:pt x="10603" y="836"/>
                    <a:pt x="10325" y="1432"/>
                    <a:pt x="9947" y="1930"/>
                  </a:cubicBezTo>
                  <a:cubicBezTo>
                    <a:pt x="9728" y="2228"/>
                    <a:pt x="9569" y="2546"/>
                    <a:pt x="9350" y="2924"/>
                  </a:cubicBezTo>
                  <a:cubicBezTo>
                    <a:pt x="9211" y="2427"/>
                    <a:pt x="9072" y="1930"/>
                    <a:pt x="8952" y="1432"/>
                  </a:cubicBezTo>
                  <a:cubicBezTo>
                    <a:pt x="8813" y="935"/>
                    <a:pt x="8813" y="358"/>
                    <a:pt x="8236" y="100"/>
                  </a:cubicBezTo>
                  <a:cubicBezTo>
                    <a:pt x="8017" y="80"/>
                    <a:pt x="7759" y="40"/>
                    <a:pt x="754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5" name="Google Shape;2605;p51">
              <a:extLst>
                <a:ext uri="{FF2B5EF4-FFF2-40B4-BE49-F238E27FC236}">
                  <a16:creationId xmlns:a16="http://schemas.microsoft.com/office/drawing/2014/main" id="{5315254C-EACE-30AA-3ACE-D175F732A11C}"/>
                </a:ext>
              </a:extLst>
            </p:cNvPr>
            <p:cNvSpPr/>
            <p:nvPr/>
          </p:nvSpPr>
          <p:spPr>
            <a:xfrm>
              <a:off x="1619700" y="4996800"/>
              <a:ext cx="196975" cy="137025"/>
            </a:xfrm>
            <a:custGeom>
              <a:avLst/>
              <a:gdLst/>
              <a:ahLst/>
              <a:cxnLst/>
              <a:rect l="l" t="t" r="r" b="b"/>
              <a:pathLst>
                <a:path w="7879" h="5481" extrusionOk="0">
                  <a:moveTo>
                    <a:pt x="4296" y="0"/>
                  </a:moveTo>
                  <a:cubicBezTo>
                    <a:pt x="4091" y="0"/>
                    <a:pt x="3887" y="134"/>
                    <a:pt x="3760" y="408"/>
                  </a:cubicBezTo>
                  <a:cubicBezTo>
                    <a:pt x="3562" y="766"/>
                    <a:pt x="3383" y="1224"/>
                    <a:pt x="3363" y="1641"/>
                  </a:cubicBezTo>
                  <a:cubicBezTo>
                    <a:pt x="3283" y="2437"/>
                    <a:pt x="3323" y="3253"/>
                    <a:pt x="3323" y="4188"/>
                  </a:cubicBezTo>
                  <a:cubicBezTo>
                    <a:pt x="3124" y="4009"/>
                    <a:pt x="3005" y="3889"/>
                    <a:pt x="2885" y="3810"/>
                  </a:cubicBezTo>
                  <a:cubicBezTo>
                    <a:pt x="2288" y="3491"/>
                    <a:pt x="1712" y="3133"/>
                    <a:pt x="1095" y="2914"/>
                  </a:cubicBezTo>
                  <a:cubicBezTo>
                    <a:pt x="978" y="2876"/>
                    <a:pt x="822" y="2855"/>
                    <a:pt x="669" y="2855"/>
                  </a:cubicBezTo>
                  <a:cubicBezTo>
                    <a:pt x="431" y="2855"/>
                    <a:pt x="201" y="2905"/>
                    <a:pt x="140" y="3014"/>
                  </a:cubicBezTo>
                  <a:cubicBezTo>
                    <a:pt x="1" y="3253"/>
                    <a:pt x="100" y="3710"/>
                    <a:pt x="160" y="4028"/>
                  </a:cubicBezTo>
                  <a:cubicBezTo>
                    <a:pt x="220" y="4307"/>
                    <a:pt x="419" y="4526"/>
                    <a:pt x="558" y="4784"/>
                  </a:cubicBezTo>
                  <a:cubicBezTo>
                    <a:pt x="717" y="5023"/>
                    <a:pt x="876" y="5242"/>
                    <a:pt x="1015" y="5481"/>
                  </a:cubicBezTo>
                  <a:lnTo>
                    <a:pt x="7679" y="5481"/>
                  </a:lnTo>
                  <a:cubicBezTo>
                    <a:pt x="7699" y="4924"/>
                    <a:pt x="7759" y="4387"/>
                    <a:pt x="7759" y="3849"/>
                  </a:cubicBezTo>
                  <a:cubicBezTo>
                    <a:pt x="7759" y="3233"/>
                    <a:pt x="7878" y="2556"/>
                    <a:pt x="7281" y="2099"/>
                  </a:cubicBezTo>
                  <a:cubicBezTo>
                    <a:pt x="6446" y="2198"/>
                    <a:pt x="6307" y="3054"/>
                    <a:pt x="5849" y="3591"/>
                  </a:cubicBezTo>
                  <a:cubicBezTo>
                    <a:pt x="5750" y="3153"/>
                    <a:pt x="5650" y="2815"/>
                    <a:pt x="5551" y="2457"/>
                  </a:cubicBezTo>
                  <a:cubicBezTo>
                    <a:pt x="5312" y="1800"/>
                    <a:pt x="5113" y="1064"/>
                    <a:pt x="4855" y="428"/>
                  </a:cubicBezTo>
                  <a:cubicBezTo>
                    <a:pt x="4723" y="144"/>
                    <a:pt x="4509" y="0"/>
                    <a:pt x="429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6" name="Google Shape;2606;p51">
              <a:extLst>
                <a:ext uri="{FF2B5EF4-FFF2-40B4-BE49-F238E27FC236}">
                  <a16:creationId xmlns:a16="http://schemas.microsoft.com/office/drawing/2014/main" id="{85F64926-957C-9532-7586-474E66CF1569}"/>
                </a:ext>
              </a:extLst>
            </p:cNvPr>
            <p:cNvSpPr/>
            <p:nvPr/>
          </p:nvSpPr>
          <p:spPr>
            <a:xfrm>
              <a:off x="1592350" y="4125625"/>
              <a:ext cx="146750" cy="379600"/>
            </a:xfrm>
            <a:custGeom>
              <a:avLst/>
              <a:gdLst/>
              <a:ahLst/>
              <a:cxnLst/>
              <a:rect l="l" t="t" r="r" b="b"/>
              <a:pathLst>
                <a:path w="5870" h="15184" extrusionOk="0">
                  <a:moveTo>
                    <a:pt x="923" y="0"/>
                  </a:moveTo>
                  <a:cubicBezTo>
                    <a:pt x="649" y="0"/>
                    <a:pt x="451" y="225"/>
                    <a:pt x="339" y="662"/>
                  </a:cubicBezTo>
                  <a:cubicBezTo>
                    <a:pt x="1" y="2233"/>
                    <a:pt x="1" y="3785"/>
                    <a:pt x="100" y="5376"/>
                  </a:cubicBezTo>
                  <a:cubicBezTo>
                    <a:pt x="200" y="7047"/>
                    <a:pt x="399" y="8718"/>
                    <a:pt x="896" y="10310"/>
                  </a:cubicBezTo>
                  <a:cubicBezTo>
                    <a:pt x="1333" y="11722"/>
                    <a:pt x="1871" y="13114"/>
                    <a:pt x="3004" y="14169"/>
                  </a:cubicBezTo>
                  <a:cubicBezTo>
                    <a:pt x="3303" y="14407"/>
                    <a:pt x="3561" y="14706"/>
                    <a:pt x="3820" y="15004"/>
                  </a:cubicBezTo>
                  <a:cubicBezTo>
                    <a:pt x="4086" y="14986"/>
                    <a:pt x="4383" y="14921"/>
                    <a:pt x="4642" y="14921"/>
                  </a:cubicBezTo>
                  <a:cubicBezTo>
                    <a:pt x="4673" y="14921"/>
                    <a:pt x="4705" y="14922"/>
                    <a:pt x="4735" y="14925"/>
                  </a:cubicBezTo>
                  <a:cubicBezTo>
                    <a:pt x="5113" y="14984"/>
                    <a:pt x="5491" y="15104"/>
                    <a:pt x="5869" y="15183"/>
                  </a:cubicBezTo>
                  <a:cubicBezTo>
                    <a:pt x="4954" y="13632"/>
                    <a:pt x="4278" y="12000"/>
                    <a:pt x="4019" y="10210"/>
                  </a:cubicBezTo>
                  <a:cubicBezTo>
                    <a:pt x="3920" y="9335"/>
                    <a:pt x="3681" y="8459"/>
                    <a:pt x="3601" y="7564"/>
                  </a:cubicBezTo>
                  <a:cubicBezTo>
                    <a:pt x="3502" y="6271"/>
                    <a:pt x="3482" y="5018"/>
                    <a:pt x="3462" y="3725"/>
                  </a:cubicBezTo>
                  <a:cubicBezTo>
                    <a:pt x="3462" y="3526"/>
                    <a:pt x="3581" y="3287"/>
                    <a:pt x="3661" y="3069"/>
                  </a:cubicBezTo>
                  <a:cubicBezTo>
                    <a:pt x="3581" y="2949"/>
                    <a:pt x="3522" y="2850"/>
                    <a:pt x="3462" y="2730"/>
                  </a:cubicBezTo>
                  <a:cubicBezTo>
                    <a:pt x="2925" y="1776"/>
                    <a:pt x="2388" y="880"/>
                    <a:pt x="1493" y="244"/>
                  </a:cubicBezTo>
                  <a:cubicBezTo>
                    <a:pt x="1277" y="80"/>
                    <a:pt x="1087" y="0"/>
                    <a:pt x="92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7" name="Google Shape;2607;p51">
              <a:extLst>
                <a:ext uri="{FF2B5EF4-FFF2-40B4-BE49-F238E27FC236}">
                  <a16:creationId xmlns:a16="http://schemas.microsoft.com/office/drawing/2014/main" id="{059500D9-E3B2-A231-C6CC-EDBA0728DB4F}"/>
                </a:ext>
              </a:extLst>
            </p:cNvPr>
            <p:cNvSpPr/>
            <p:nvPr/>
          </p:nvSpPr>
          <p:spPr>
            <a:xfrm>
              <a:off x="1696300" y="4114800"/>
              <a:ext cx="110425" cy="400375"/>
            </a:xfrm>
            <a:custGeom>
              <a:avLst/>
              <a:gdLst/>
              <a:ahLst/>
              <a:cxnLst/>
              <a:rect l="l" t="t" r="r" b="b"/>
              <a:pathLst>
                <a:path w="4417" h="16015" extrusionOk="0">
                  <a:moveTo>
                    <a:pt x="1313" y="7580"/>
                  </a:moveTo>
                  <a:cubicBezTo>
                    <a:pt x="1413" y="7739"/>
                    <a:pt x="1592" y="7838"/>
                    <a:pt x="1612" y="7977"/>
                  </a:cubicBezTo>
                  <a:cubicBezTo>
                    <a:pt x="1651" y="8634"/>
                    <a:pt x="1711" y="9290"/>
                    <a:pt x="1711" y="9947"/>
                  </a:cubicBezTo>
                  <a:cubicBezTo>
                    <a:pt x="1711" y="10126"/>
                    <a:pt x="1552" y="10285"/>
                    <a:pt x="1492" y="10464"/>
                  </a:cubicBezTo>
                  <a:cubicBezTo>
                    <a:pt x="1413" y="10444"/>
                    <a:pt x="1353" y="10444"/>
                    <a:pt x="1293" y="10424"/>
                  </a:cubicBezTo>
                  <a:cubicBezTo>
                    <a:pt x="995" y="9629"/>
                    <a:pt x="637" y="8833"/>
                    <a:pt x="935" y="7958"/>
                  </a:cubicBezTo>
                  <a:cubicBezTo>
                    <a:pt x="995" y="7798"/>
                    <a:pt x="1194" y="7699"/>
                    <a:pt x="1313" y="7580"/>
                  </a:cubicBezTo>
                  <a:close/>
                  <a:moveTo>
                    <a:pt x="2630" y="0"/>
                  </a:moveTo>
                  <a:cubicBezTo>
                    <a:pt x="2339" y="0"/>
                    <a:pt x="2046" y="153"/>
                    <a:pt x="1810" y="478"/>
                  </a:cubicBezTo>
                  <a:cubicBezTo>
                    <a:pt x="1134" y="1413"/>
                    <a:pt x="597" y="2467"/>
                    <a:pt x="0" y="3462"/>
                  </a:cubicBezTo>
                  <a:cubicBezTo>
                    <a:pt x="40" y="3979"/>
                    <a:pt x="120" y="4496"/>
                    <a:pt x="120" y="5053"/>
                  </a:cubicBezTo>
                  <a:cubicBezTo>
                    <a:pt x="159" y="7958"/>
                    <a:pt x="517" y="10822"/>
                    <a:pt x="1532" y="13567"/>
                  </a:cubicBezTo>
                  <a:cubicBezTo>
                    <a:pt x="1810" y="14303"/>
                    <a:pt x="2228" y="14940"/>
                    <a:pt x="2586" y="15636"/>
                  </a:cubicBezTo>
                  <a:cubicBezTo>
                    <a:pt x="2626" y="15736"/>
                    <a:pt x="2646" y="15835"/>
                    <a:pt x="2706" y="15935"/>
                  </a:cubicBezTo>
                  <a:lnTo>
                    <a:pt x="2706" y="15915"/>
                  </a:lnTo>
                  <a:cubicBezTo>
                    <a:pt x="2726" y="15954"/>
                    <a:pt x="2785" y="15994"/>
                    <a:pt x="2805" y="16014"/>
                  </a:cubicBezTo>
                  <a:cubicBezTo>
                    <a:pt x="3203" y="15935"/>
                    <a:pt x="2944" y="15636"/>
                    <a:pt x="2944" y="15437"/>
                  </a:cubicBezTo>
                  <a:cubicBezTo>
                    <a:pt x="2905" y="14860"/>
                    <a:pt x="2825" y="14264"/>
                    <a:pt x="2805" y="13707"/>
                  </a:cubicBezTo>
                  <a:cubicBezTo>
                    <a:pt x="2805" y="13309"/>
                    <a:pt x="3004" y="13010"/>
                    <a:pt x="3402" y="12831"/>
                  </a:cubicBezTo>
                  <a:cubicBezTo>
                    <a:pt x="3382" y="12234"/>
                    <a:pt x="3322" y="11618"/>
                    <a:pt x="3342" y="11021"/>
                  </a:cubicBezTo>
                  <a:cubicBezTo>
                    <a:pt x="3382" y="9847"/>
                    <a:pt x="3402" y="8654"/>
                    <a:pt x="3521" y="7460"/>
                  </a:cubicBezTo>
                  <a:cubicBezTo>
                    <a:pt x="3680" y="6108"/>
                    <a:pt x="3859" y="4775"/>
                    <a:pt x="4078" y="3422"/>
                  </a:cubicBezTo>
                  <a:cubicBezTo>
                    <a:pt x="4098" y="3203"/>
                    <a:pt x="4297" y="3004"/>
                    <a:pt x="4416" y="2785"/>
                  </a:cubicBezTo>
                  <a:cubicBezTo>
                    <a:pt x="4357" y="2666"/>
                    <a:pt x="4337" y="2507"/>
                    <a:pt x="4317" y="2388"/>
                  </a:cubicBezTo>
                  <a:cubicBezTo>
                    <a:pt x="4118" y="1890"/>
                    <a:pt x="3919" y="1373"/>
                    <a:pt x="3720" y="896"/>
                  </a:cubicBezTo>
                  <a:cubicBezTo>
                    <a:pt x="3473" y="319"/>
                    <a:pt x="3052" y="0"/>
                    <a:pt x="263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8" name="Google Shape;2608;p51">
              <a:extLst>
                <a:ext uri="{FF2B5EF4-FFF2-40B4-BE49-F238E27FC236}">
                  <a16:creationId xmlns:a16="http://schemas.microsoft.com/office/drawing/2014/main" id="{EA4B80F7-8BB7-842E-A3E1-708CB2172B71}"/>
                </a:ext>
              </a:extLst>
            </p:cNvPr>
            <p:cNvSpPr/>
            <p:nvPr/>
          </p:nvSpPr>
          <p:spPr>
            <a:xfrm>
              <a:off x="1625175" y="4748875"/>
              <a:ext cx="285000" cy="260325"/>
            </a:xfrm>
            <a:custGeom>
              <a:avLst/>
              <a:gdLst/>
              <a:ahLst/>
              <a:cxnLst/>
              <a:rect l="l" t="t" r="r" b="b"/>
              <a:pathLst>
                <a:path w="11400" h="10413" extrusionOk="0">
                  <a:moveTo>
                    <a:pt x="11260" y="1"/>
                  </a:moveTo>
                  <a:cubicBezTo>
                    <a:pt x="11121" y="40"/>
                    <a:pt x="10902" y="80"/>
                    <a:pt x="10822" y="180"/>
                  </a:cubicBezTo>
                  <a:cubicBezTo>
                    <a:pt x="10345" y="936"/>
                    <a:pt x="9847" y="1692"/>
                    <a:pt x="9450" y="2507"/>
                  </a:cubicBezTo>
                  <a:cubicBezTo>
                    <a:pt x="9012" y="3482"/>
                    <a:pt x="8614" y="4496"/>
                    <a:pt x="8236" y="5491"/>
                  </a:cubicBezTo>
                  <a:cubicBezTo>
                    <a:pt x="7938" y="6267"/>
                    <a:pt x="7719" y="7063"/>
                    <a:pt x="7460" y="7858"/>
                  </a:cubicBezTo>
                  <a:cubicBezTo>
                    <a:pt x="7381" y="8137"/>
                    <a:pt x="7361" y="8435"/>
                    <a:pt x="7321" y="8694"/>
                  </a:cubicBezTo>
                  <a:lnTo>
                    <a:pt x="7222" y="8694"/>
                  </a:lnTo>
                  <a:lnTo>
                    <a:pt x="6844" y="7799"/>
                  </a:lnTo>
                  <a:cubicBezTo>
                    <a:pt x="6764" y="7699"/>
                    <a:pt x="6724" y="7600"/>
                    <a:pt x="6645" y="7441"/>
                  </a:cubicBezTo>
                  <a:lnTo>
                    <a:pt x="6426" y="7122"/>
                  </a:lnTo>
                  <a:lnTo>
                    <a:pt x="6048" y="6903"/>
                  </a:lnTo>
                  <a:cubicBezTo>
                    <a:pt x="5093" y="6247"/>
                    <a:pt x="4079" y="5670"/>
                    <a:pt x="2945" y="5471"/>
                  </a:cubicBezTo>
                  <a:cubicBezTo>
                    <a:pt x="2109" y="5352"/>
                    <a:pt x="1294" y="5312"/>
                    <a:pt x="478" y="5312"/>
                  </a:cubicBezTo>
                  <a:cubicBezTo>
                    <a:pt x="319" y="5312"/>
                    <a:pt x="160" y="5610"/>
                    <a:pt x="1" y="5789"/>
                  </a:cubicBezTo>
                  <a:cubicBezTo>
                    <a:pt x="170" y="5884"/>
                    <a:pt x="358" y="6050"/>
                    <a:pt x="530" y="6050"/>
                  </a:cubicBezTo>
                  <a:cubicBezTo>
                    <a:pt x="539" y="6050"/>
                    <a:pt x="548" y="6049"/>
                    <a:pt x="558" y="6048"/>
                  </a:cubicBezTo>
                  <a:cubicBezTo>
                    <a:pt x="773" y="6027"/>
                    <a:pt x="986" y="6016"/>
                    <a:pt x="1197" y="6016"/>
                  </a:cubicBezTo>
                  <a:cubicBezTo>
                    <a:pt x="2348" y="6016"/>
                    <a:pt x="3431" y="6332"/>
                    <a:pt x="4457" y="6903"/>
                  </a:cubicBezTo>
                  <a:cubicBezTo>
                    <a:pt x="5332" y="7381"/>
                    <a:pt x="6088" y="7978"/>
                    <a:pt x="6426" y="8972"/>
                  </a:cubicBezTo>
                  <a:cubicBezTo>
                    <a:pt x="6486" y="9171"/>
                    <a:pt x="6645" y="9450"/>
                    <a:pt x="6784" y="9470"/>
                  </a:cubicBezTo>
                  <a:cubicBezTo>
                    <a:pt x="7222" y="9529"/>
                    <a:pt x="7242" y="9768"/>
                    <a:pt x="7261" y="10106"/>
                  </a:cubicBezTo>
                  <a:cubicBezTo>
                    <a:pt x="7261" y="10300"/>
                    <a:pt x="7380" y="10413"/>
                    <a:pt x="7517" y="10413"/>
                  </a:cubicBezTo>
                  <a:cubicBezTo>
                    <a:pt x="7605" y="10413"/>
                    <a:pt x="7701" y="10366"/>
                    <a:pt x="7779" y="10265"/>
                  </a:cubicBezTo>
                  <a:cubicBezTo>
                    <a:pt x="7918" y="10126"/>
                    <a:pt x="8017" y="9887"/>
                    <a:pt x="8037" y="9688"/>
                  </a:cubicBezTo>
                  <a:cubicBezTo>
                    <a:pt x="8117" y="9271"/>
                    <a:pt x="8117" y="8793"/>
                    <a:pt x="8216" y="8376"/>
                  </a:cubicBezTo>
                  <a:cubicBezTo>
                    <a:pt x="8415" y="7560"/>
                    <a:pt x="8634" y="6744"/>
                    <a:pt x="8952" y="5949"/>
                  </a:cubicBezTo>
                  <a:cubicBezTo>
                    <a:pt x="9668" y="4218"/>
                    <a:pt x="10464" y="2527"/>
                    <a:pt x="11240" y="836"/>
                  </a:cubicBezTo>
                  <a:cubicBezTo>
                    <a:pt x="11300" y="737"/>
                    <a:pt x="11399" y="637"/>
                    <a:pt x="11399" y="538"/>
                  </a:cubicBezTo>
                  <a:cubicBezTo>
                    <a:pt x="11399" y="339"/>
                    <a:pt x="11320" y="180"/>
                    <a:pt x="1126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9" name="Google Shape;2609;p51">
              <a:extLst>
                <a:ext uri="{FF2B5EF4-FFF2-40B4-BE49-F238E27FC236}">
                  <a16:creationId xmlns:a16="http://schemas.microsoft.com/office/drawing/2014/main" id="{D50E4AB0-4DE3-3559-078B-113EB3E0BCF8}"/>
                </a:ext>
              </a:extLst>
            </p:cNvPr>
            <p:cNvSpPr/>
            <p:nvPr/>
          </p:nvSpPr>
          <p:spPr>
            <a:xfrm>
              <a:off x="1679875" y="4200325"/>
              <a:ext cx="84075" cy="312350"/>
            </a:xfrm>
            <a:custGeom>
              <a:avLst/>
              <a:gdLst/>
              <a:ahLst/>
              <a:cxnLst/>
              <a:rect l="l" t="t" r="r" b="b"/>
              <a:pathLst>
                <a:path w="3363" h="12494" extrusionOk="0">
                  <a:moveTo>
                    <a:pt x="657" y="1"/>
                  </a:moveTo>
                  <a:cubicBezTo>
                    <a:pt x="498" y="41"/>
                    <a:pt x="359" y="41"/>
                    <a:pt x="200" y="41"/>
                  </a:cubicBezTo>
                  <a:cubicBezTo>
                    <a:pt x="120" y="240"/>
                    <a:pt x="1" y="459"/>
                    <a:pt x="1" y="677"/>
                  </a:cubicBezTo>
                  <a:cubicBezTo>
                    <a:pt x="21" y="1970"/>
                    <a:pt x="60" y="3263"/>
                    <a:pt x="160" y="4537"/>
                  </a:cubicBezTo>
                  <a:cubicBezTo>
                    <a:pt x="220" y="5432"/>
                    <a:pt x="478" y="6267"/>
                    <a:pt x="578" y="7162"/>
                  </a:cubicBezTo>
                  <a:cubicBezTo>
                    <a:pt x="777" y="8993"/>
                    <a:pt x="1453" y="10624"/>
                    <a:pt x="2368" y="12175"/>
                  </a:cubicBezTo>
                  <a:cubicBezTo>
                    <a:pt x="2686" y="12275"/>
                    <a:pt x="3024" y="12394"/>
                    <a:pt x="3363" y="12494"/>
                  </a:cubicBezTo>
                  <a:cubicBezTo>
                    <a:pt x="3343" y="12394"/>
                    <a:pt x="3283" y="12295"/>
                    <a:pt x="3243" y="12195"/>
                  </a:cubicBezTo>
                  <a:cubicBezTo>
                    <a:pt x="2885" y="11499"/>
                    <a:pt x="2467" y="10843"/>
                    <a:pt x="2189" y="10126"/>
                  </a:cubicBezTo>
                  <a:cubicBezTo>
                    <a:pt x="1174" y="7401"/>
                    <a:pt x="816" y="4517"/>
                    <a:pt x="777" y="1592"/>
                  </a:cubicBezTo>
                  <a:cubicBezTo>
                    <a:pt x="777" y="1075"/>
                    <a:pt x="697" y="538"/>
                    <a:pt x="65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0" name="Google Shape;2610;p51">
              <a:extLst>
                <a:ext uri="{FF2B5EF4-FFF2-40B4-BE49-F238E27FC236}">
                  <a16:creationId xmlns:a16="http://schemas.microsoft.com/office/drawing/2014/main" id="{C14C3A29-E7DF-FC00-7D64-211D98AA6A95}"/>
                </a:ext>
              </a:extLst>
            </p:cNvPr>
            <p:cNvSpPr/>
            <p:nvPr/>
          </p:nvSpPr>
          <p:spPr>
            <a:xfrm>
              <a:off x="1791275" y="4937375"/>
              <a:ext cx="5000" cy="6475"/>
            </a:xfrm>
            <a:custGeom>
              <a:avLst/>
              <a:gdLst/>
              <a:ahLst/>
              <a:cxnLst/>
              <a:rect l="l" t="t" r="r" b="b"/>
              <a:pathLst>
                <a:path w="200" h="259" extrusionOk="0">
                  <a:moveTo>
                    <a:pt x="200" y="259"/>
                  </a:moveTo>
                  <a:cubicBezTo>
                    <a:pt x="120" y="159"/>
                    <a:pt x="80" y="60"/>
                    <a:pt x="1" y="0"/>
                  </a:cubicBezTo>
                  <a:cubicBezTo>
                    <a:pt x="80" y="60"/>
                    <a:pt x="120" y="159"/>
                    <a:pt x="200" y="259"/>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1" name="Google Shape;2611;p51">
              <a:extLst>
                <a:ext uri="{FF2B5EF4-FFF2-40B4-BE49-F238E27FC236}">
                  <a16:creationId xmlns:a16="http://schemas.microsoft.com/office/drawing/2014/main" id="{92221333-C031-E779-56A3-F7758428C0BD}"/>
                </a:ext>
              </a:extLst>
            </p:cNvPr>
            <p:cNvSpPr/>
            <p:nvPr/>
          </p:nvSpPr>
          <p:spPr>
            <a:xfrm>
              <a:off x="1867375" y="4131300"/>
              <a:ext cx="164625" cy="396800"/>
            </a:xfrm>
            <a:custGeom>
              <a:avLst/>
              <a:gdLst/>
              <a:ahLst/>
              <a:cxnLst/>
              <a:rect l="l" t="t" r="r" b="b"/>
              <a:pathLst>
                <a:path w="6585" h="15872" extrusionOk="0">
                  <a:moveTo>
                    <a:pt x="4198" y="7118"/>
                  </a:moveTo>
                  <a:cubicBezTo>
                    <a:pt x="4596" y="7178"/>
                    <a:pt x="4914" y="7218"/>
                    <a:pt x="4854" y="7636"/>
                  </a:cubicBezTo>
                  <a:cubicBezTo>
                    <a:pt x="4735" y="8392"/>
                    <a:pt x="4596" y="9128"/>
                    <a:pt x="4416" y="9884"/>
                  </a:cubicBezTo>
                  <a:cubicBezTo>
                    <a:pt x="4357" y="10023"/>
                    <a:pt x="4297" y="10202"/>
                    <a:pt x="4198" y="10281"/>
                  </a:cubicBezTo>
                  <a:cubicBezTo>
                    <a:pt x="4058" y="10381"/>
                    <a:pt x="3859" y="10401"/>
                    <a:pt x="3720" y="10460"/>
                  </a:cubicBezTo>
                  <a:cubicBezTo>
                    <a:pt x="3661" y="10301"/>
                    <a:pt x="3561" y="10122"/>
                    <a:pt x="3601" y="10003"/>
                  </a:cubicBezTo>
                  <a:cubicBezTo>
                    <a:pt x="3661" y="9585"/>
                    <a:pt x="3800" y="9167"/>
                    <a:pt x="3899" y="8710"/>
                  </a:cubicBezTo>
                  <a:cubicBezTo>
                    <a:pt x="3979" y="8193"/>
                    <a:pt x="4098" y="7675"/>
                    <a:pt x="4198" y="7118"/>
                  </a:cubicBezTo>
                  <a:close/>
                  <a:moveTo>
                    <a:pt x="5384" y="0"/>
                  </a:moveTo>
                  <a:cubicBezTo>
                    <a:pt x="5312" y="0"/>
                    <a:pt x="5235" y="6"/>
                    <a:pt x="5153" y="17"/>
                  </a:cubicBezTo>
                  <a:cubicBezTo>
                    <a:pt x="3919" y="136"/>
                    <a:pt x="3223" y="1031"/>
                    <a:pt x="2626" y="2006"/>
                  </a:cubicBezTo>
                  <a:cubicBezTo>
                    <a:pt x="2845" y="4055"/>
                    <a:pt x="2547" y="6084"/>
                    <a:pt x="2149" y="8073"/>
                  </a:cubicBezTo>
                  <a:cubicBezTo>
                    <a:pt x="1830" y="9764"/>
                    <a:pt x="1393" y="11415"/>
                    <a:pt x="1035" y="13086"/>
                  </a:cubicBezTo>
                  <a:cubicBezTo>
                    <a:pt x="1254" y="13564"/>
                    <a:pt x="1134" y="14001"/>
                    <a:pt x="876" y="14439"/>
                  </a:cubicBezTo>
                  <a:cubicBezTo>
                    <a:pt x="617" y="14877"/>
                    <a:pt x="338" y="15334"/>
                    <a:pt x="0" y="15871"/>
                  </a:cubicBezTo>
                  <a:cubicBezTo>
                    <a:pt x="482" y="15808"/>
                    <a:pt x="931" y="15648"/>
                    <a:pt x="1358" y="15648"/>
                  </a:cubicBezTo>
                  <a:cubicBezTo>
                    <a:pt x="1602" y="15648"/>
                    <a:pt x="1838" y="15700"/>
                    <a:pt x="2069" y="15851"/>
                  </a:cubicBezTo>
                  <a:cubicBezTo>
                    <a:pt x="2348" y="15652"/>
                    <a:pt x="2626" y="15434"/>
                    <a:pt x="2905" y="15235"/>
                  </a:cubicBezTo>
                  <a:cubicBezTo>
                    <a:pt x="3442" y="14598"/>
                    <a:pt x="4019" y="13981"/>
                    <a:pt x="4516" y="13305"/>
                  </a:cubicBezTo>
                  <a:cubicBezTo>
                    <a:pt x="5610" y="11813"/>
                    <a:pt x="6187" y="10122"/>
                    <a:pt x="6386" y="8312"/>
                  </a:cubicBezTo>
                  <a:cubicBezTo>
                    <a:pt x="6446" y="7675"/>
                    <a:pt x="6386" y="6979"/>
                    <a:pt x="6426" y="6303"/>
                  </a:cubicBezTo>
                  <a:cubicBezTo>
                    <a:pt x="6585" y="4433"/>
                    <a:pt x="6386" y="2563"/>
                    <a:pt x="6127" y="733"/>
                  </a:cubicBezTo>
                  <a:cubicBezTo>
                    <a:pt x="6059" y="219"/>
                    <a:pt x="5828" y="0"/>
                    <a:pt x="538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2" name="Google Shape;2612;p51">
              <a:extLst>
                <a:ext uri="{FF2B5EF4-FFF2-40B4-BE49-F238E27FC236}">
                  <a16:creationId xmlns:a16="http://schemas.microsoft.com/office/drawing/2014/main" id="{AF4879A6-F780-618E-7E1A-461B4379FE50}"/>
                </a:ext>
              </a:extLst>
            </p:cNvPr>
            <p:cNvSpPr/>
            <p:nvPr/>
          </p:nvSpPr>
          <p:spPr>
            <a:xfrm>
              <a:off x="1798750" y="4114450"/>
              <a:ext cx="124850" cy="393750"/>
            </a:xfrm>
            <a:custGeom>
              <a:avLst/>
              <a:gdLst/>
              <a:ahLst/>
              <a:cxnLst/>
              <a:rect l="l" t="t" r="r" b="b"/>
              <a:pathLst>
                <a:path w="4994" h="15750" extrusionOk="0">
                  <a:moveTo>
                    <a:pt x="2367" y="7116"/>
                  </a:moveTo>
                  <a:cubicBezTo>
                    <a:pt x="2487" y="7315"/>
                    <a:pt x="2706" y="7514"/>
                    <a:pt x="2686" y="7713"/>
                  </a:cubicBezTo>
                  <a:cubicBezTo>
                    <a:pt x="2606" y="8648"/>
                    <a:pt x="2507" y="9543"/>
                    <a:pt x="2367" y="10458"/>
                  </a:cubicBezTo>
                  <a:cubicBezTo>
                    <a:pt x="2328" y="10657"/>
                    <a:pt x="2089" y="10836"/>
                    <a:pt x="1930" y="11035"/>
                  </a:cubicBezTo>
                  <a:cubicBezTo>
                    <a:pt x="1790" y="10776"/>
                    <a:pt x="1631" y="10538"/>
                    <a:pt x="1572" y="10379"/>
                  </a:cubicBezTo>
                  <a:cubicBezTo>
                    <a:pt x="1691" y="9344"/>
                    <a:pt x="1771" y="8469"/>
                    <a:pt x="1910" y="7653"/>
                  </a:cubicBezTo>
                  <a:cubicBezTo>
                    <a:pt x="1970" y="7454"/>
                    <a:pt x="2208" y="7295"/>
                    <a:pt x="2367" y="7116"/>
                  </a:cubicBezTo>
                  <a:close/>
                  <a:moveTo>
                    <a:pt x="3353" y="0"/>
                  </a:moveTo>
                  <a:cubicBezTo>
                    <a:pt x="3319" y="0"/>
                    <a:pt x="3289" y="5"/>
                    <a:pt x="3263" y="14"/>
                  </a:cubicBezTo>
                  <a:cubicBezTo>
                    <a:pt x="2964" y="54"/>
                    <a:pt x="2626" y="213"/>
                    <a:pt x="2427" y="432"/>
                  </a:cubicBezTo>
                  <a:cubicBezTo>
                    <a:pt x="1790" y="1188"/>
                    <a:pt x="1194" y="2004"/>
                    <a:pt x="597" y="2780"/>
                  </a:cubicBezTo>
                  <a:cubicBezTo>
                    <a:pt x="637" y="3038"/>
                    <a:pt x="716" y="3297"/>
                    <a:pt x="696" y="3575"/>
                  </a:cubicBezTo>
                  <a:cubicBezTo>
                    <a:pt x="577" y="4590"/>
                    <a:pt x="398" y="5604"/>
                    <a:pt x="299" y="6619"/>
                  </a:cubicBezTo>
                  <a:cubicBezTo>
                    <a:pt x="179" y="8071"/>
                    <a:pt x="100" y="9543"/>
                    <a:pt x="20" y="10995"/>
                  </a:cubicBezTo>
                  <a:cubicBezTo>
                    <a:pt x="0" y="11652"/>
                    <a:pt x="0" y="12288"/>
                    <a:pt x="0" y="12945"/>
                  </a:cubicBezTo>
                  <a:cubicBezTo>
                    <a:pt x="597" y="13183"/>
                    <a:pt x="597" y="13760"/>
                    <a:pt x="716" y="14258"/>
                  </a:cubicBezTo>
                  <a:cubicBezTo>
                    <a:pt x="875" y="14755"/>
                    <a:pt x="995" y="15252"/>
                    <a:pt x="1114" y="15750"/>
                  </a:cubicBezTo>
                  <a:cubicBezTo>
                    <a:pt x="1333" y="15411"/>
                    <a:pt x="1492" y="15053"/>
                    <a:pt x="1711" y="14755"/>
                  </a:cubicBezTo>
                  <a:cubicBezTo>
                    <a:pt x="2089" y="14258"/>
                    <a:pt x="2328" y="13661"/>
                    <a:pt x="3004" y="13462"/>
                  </a:cubicBezTo>
                  <a:cubicBezTo>
                    <a:pt x="3223" y="12487"/>
                    <a:pt x="3461" y="11512"/>
                    <a:pt x="3700" y="10577"/>
                  </a:cubicBezTo>
                  <a:cubicBezTo>
                    <a:pt x="4178" y="8708"/>
                    <a:pt x="4595" y="6818"/>
                    <a:pt x="4595" y="4888"/>
                  </a:cubicBezTo>
                  <a:cubicBezTo>
                    <a:pt x="4595" y="4331"/>
                    <a:pt x="4615" y="3794"/>
                    <a:pt x="4695" y="3257"/>
                  </a:cubicBezTo>
                  <a:cubicBezTo>
                    <a:pt x="4715" y="3078"/>
                    <a:pt x="4894" y="2859"/>
                    <a:pt x="4993" y="2660"/>
                  </a:cubicBezTo>
                  <a:cubicBezTo>
                    <a:pt x="4814" y="1745"/>
                    <a:pt x="4456" y="930"/>
                    <a:pt x="3859" y="233"/>
                  </a:cubicBezTo>
                  <a:cubicBezTo>
                    <a:pt x="3776" y="117"/>
                    <a:pt x="3526" y="0"/>
                    <a:pt x="335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3" name="Google Shape;2613;p51">
              <a:extLst>
                <a:ext uri="{FF2B5EF4-FFF2-40B4-BE49-F238E27FC236}">
                  <a16:creationId xmlns:a16="http://schemas.microsoft.com/office/drawing/2014/main" id="{102ED026-41C5-2227-8E92-F1E1D21D5EC7}"/>
                </a:ext>
              </a:extLst>
            </p:cNvPr>
            <p:cNvSpPr/>
            <p:nvPr/>
          </p:nvSpPr>
          <p:spPr>
            <a:xfrm>
              <a:off x="1873825" y="4181925"/>
              <a:ext cx="64675" cy="277050"/>
            </a:xfrm>
            <a:custGeom>
              <a:avLst/>
              <a:gdLst/>
              <a:ahLst/>
              <a:cxnLst/>
              <a:rect l="l" t="t" r="r" b="b"/>
              <a:pathLst>
                <a:path w="2587" h="11082" extrusionOk="0">
                  <a:moveTo>
                    <a:pt x="1990" y="1"/>
                  </a:moveTo>
                  <a:cubicBezTo>
                    <a:pt x="1891" y="200"/>
                    <a:pt x="1712" y="379"/>
                    <a:pt x="1692" y="598"/>
                  </a:cubicBezTo>
                  <a:cubicBezTo>
                    <a:pt x="1612" y="1135"/>
                    <a:pt x="1592" y="1672"/>
                    <a:pt x="1592" y="2209"/>
                  </a:cubicBezTo>
                  <a:cubicBezTo>
                    <a:pt x="1592" y="4159"/>
                    <a:pt x="1194" y="6048"/>
                    <a:pt x="697" y="7898"/>
                  </a:cubicBezTo>
                  <a:cubicBezTo>
                    <a:pt x="458" y="8853"/>
                    <a:pt x="220" y="9828"/>
                    <a:pt x="1" y="10783"/>
                  </a:cubicBezTo>
                  <a:cubicBezTo>
                    <a:pt x="260" y="10882"/>
                    <a:pt x="518" y="10962"/>
                    <a:pt x="777" y="11081"/>
                  </a:cubicBezTo>
                  <a:cubicBezTo>
                    <a:pt x="1155" y="9390"/>
                    <a:pt x="1572" y="7759"/>
                    <a:pt x="1891" y="6068"/>
                  </a:cubicBezTo>
                  <a:cubicBezTo>
                    <a:pt x="2269" y="4079"/>
                    <a:pt x="2587" y="2070"/>
                    <a:pt x="2368"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4" name="Google Shape;2614;p51">
              <a:extLst>
                <a:ext uri="{FF2B5EF4-FFF2-40B4-BE49-F238E27FC236}">
                  <a16:creationId xmlns:a16="http://schemas.microsoft.com/office/drawing/2014/main" id="{640AC432-E58C-33FB-7DA0-00A4BC449765}"/>
                </a:ext>
              </a:extLst>
            </p:cNvPr>
            <p:cNvSpPr/>
            <p:nvPr/>
          </p:nvSpPr>
          <p:spPr>
            <a:xfrm>
              <a:off x="1779350" y="4183925"/>
              <a:ext cx="37325" cy="253650"/>
            </a:xfrm>
            <a:custGeom>
              <a:avLst/>
              <a:gdLst/>
              <a:ahLst/>
              <a:cxnLst/>
              <a:rect l="l" t="t" r="r" b="b"/>
              <a:pathLst>
                <a:path w="1493" h="10146" extrusionOk="0">
                  <a:moveTo>
                    <a:pt x="1094" y="1"/>
                  </a:moveTo>
                  <a:cubicBezTo>
                    <a:pt x="975" y="219"/>
                    <a:pt x="776" y="418"/>
                    <a:pt x="756" y="637"/>
                  </a:cubicBezTo>
                  <a:cubicBezTo>
                    <a:pt x="518" y="1990"/>
                    <a:pt x="319" y="3323"/>
                    <a:pt x="199" y="4675"/>
                  </a:cubicBezTo>
                  <a:cubicBezTo>
                    <a:pt x="80" y="5829"/>
                    <a:pt x="60" y="7023"/>
                    <a:pt x="20" y="8216"/>
                  </a:cubicBezTo>
                  <a:cubicBezTo>
                    <a:pt x="0" y="8813"/>
                    <a:pt x="60" y="9450"/>
                    <a:pt x="80" y="10046"/>
                  </a:cubicBezTo>
                  <a:cubicBezTo>
                    <a:pt x="299" y="10066"/>
                    <a:pt x="557" y="10106"/>
                    <a:pt x="776" y="10146"/>
                  </a:cubicBezTo>
                  <a:cubicBezTo>
                    <a:pt x="776" y="9489"/>
                    <a:pt x="776" y="8853"/>
                    <a:pt x="796" y="8196"/>
                  </a:cubicBezTo>
                  <a:cubicBezTo>
                    <a:pt x="876" y="6724"/>
                    <a:pt x="955" y="5292"/>
                    <a:pt x="1075" y="3820"/>
                  </a:cubicBezTo>
                  <a:cubicBezTo>
                    <a:pt x="1174" y="2805"/>
                    <a:pt x="1353" y="1791"/>
                    <a:pt x="1472" y="756"/>
                  </a:cubicBezTo>
                  <a:cubicBezTo>
                    <a:pt x="1492" y="518"/>
                    <a:pt x="1393" y="239"/>
                    <a:pt x="1373" y="1"/>
                  </a:cubicBezTo>
                  <a:cubicBezTo>
                    <a:pt x="1323" y="10"/>
                    <a:pt x="1273" y="15"/>
                    <a:pt x="1226" y="15"/>
                  </a:cubicBezTo>
                  <a:cubicBezTo>
                    <a:pt x="1179" y="15"/>
                    <a:pt x="1134" y="10"/>
                    <a:pt x="109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5" name="Google Shape;2615;p51">
              <a:extLst>
                <a:ext uri="{FF2B5EF4-FFF2-40B4-BE49-F238E27FC236}">
                  <a16:creationId xmlns:a16="http://schemas.microsoft.com/office/drawing/2014/main" id="{F7E74905-04DA-16F1-CCF0-1D8C640EE2E9}"/>
                </a:ext>
              </a:extLst>
            </p:cNvPr>
            <p:cNvSpPr/>
            <p:nvPr/>
          </p:nvSpPr>
          <p:spPr>
            <a:xfrm>
              <a:off x="1662475" y="4624050"/>
              <a:ext cx="144250" cy="109425"/>
            </a:xfrm>
            <a:custGeom>
              <a:avLst/>
              <a:gdLst/>
              <a:ahLst/>
              <a:cxnLst/>
              <a:rect l="l" t="t" r="r" b="b"/>
              <a:pathLst>
                <a:path w="5770" h="4377" extrusionOk="0">
                  <a:moveTo>
                    <a:pt x="299" y="1"/>
                  </a:moveTo>
                  <a:cubicBezTo>
                    <a:pt x="219" y="60"/>
                    <a:pt x="1" y="200"/>
                    <a:pt x="1" y="279"/>
                  </a:cubicBezTo>
                  <a:cubicBezTo>
                    <a:pt x="20" y="458"/>
                    <a:pt x="120" y="717"/>
                    <a:pt x="279" y="816"/>
                  </a:cubicBezTo>
                  <a:cubicBezTo>
                    <a:pt x="438" y="936"/>
                    <a:pt x="697" y="896"/>
                    <a:pt x="896" y="955"/>
                  </a:cubicBezTo>
                  <a:cubicBezTo>
                    <a:pt x="1473" y="1154"/>
                    <a:pt x="2149" y="1234"/>
                    <a:pt x="2646" y="1592"/>
                  </a:cubicBezTo>
                  <a:cubicBezTo>
                    <a:pt x="3601" y="2229"/>
                    <a:pt x="4576" y="2925"/>
                    <a:pt x="4974" y="4118"/>
                  </a:cubicBezTo>
                  <a:cubicBezTo>
                    <a:pt x="5033" y="4238"/>
                    <a:pt x="5332" y="4297"/>
                    <a:pt x="5491" y="4377"/>
                  </a:cubicBezTo>
                  <a:cubicBezTo>
                    <a:pt x="5570" y="4198"/>
                    <a:pt x="5769" y="3979"/>
                    <a:pt x="5730" y="3820"/>
                  </a:cubicBezTo>
                  <a:cubicBezTo>
                    <a:pt x="5630" y="3482"/>
                    <a:pt x="5451" y="3144"/>
                    <a:pt x="5232" y="2885"/>
                  </a:cubicBezTo>
                  <a:cubicBezTo>
                    <a:pt x="4755" y="2328"/>
                    <a:pt x="4238" y="1851"/>
                    <a:pt x="3740" y="1353"/>
                  </a:cubicBezTo>
                  <a:cubicBezTo>
                    <a:pt x="2805" y="418"/>
                    <a:pt x="1592" y="299"/>
                    <a:pt x="29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6" name="Google Shape;2616;p51">
              <a:extLst>
                <a:ext uri="{FF2B5EF4-FFF2-40B4-BE49-F238E27FC236}">
                  <a16:creationId xmlns:a16="http://schemas.microsoft.com/office/drawing/2014/main" id="{EFEC0650-1668-692F-5A2B-82C25847D728}"/>
                </a:ext>
              </a:extLst>
            </p:cNvPr>
            <p:cNvSpPr/>
            <p:nvPr/>
          </p:nvSpPr>
          <p:spPr>
            <a:xfrm>
              <a:off x="1763925" y="4513150"/>
              <a:ext cx="2525" cy="2500"/>
            </a:xfrm>
            <a:custGeom>
              <a:avLst/>
              <a:gdLst/>
              <a:ahLst/>
              <a:cxnLst/>
              <a:rect l="l" t="t" r="r" b="b"/>
              <a:pathLst>
                <a:path w="101" h="100" extrusionOk="0">
                  <a:moveTo>
                    <a:pt x="1" y="1"/>
                  </a:moveTo>
                  <a:lnTo>
                    <a:pt x="1" y="1"/>
                  </a:lnTo>
                  <a:cubicBezTo>
                    <a:pt x="21" y="20"/>
                    <a:pt x="80" y="60"/>
                    <a:pt x="100" y="100"/>
                  </a:cubicBezTo>
                  <a:cubicBezTo>
                    <a:pt x="80" y="60"/>
                    <a:pt x="40" y="20"/>
                    <a:pt x="1" y="1"/>
                  </a:cubicBezTo>
                  <a:close/>
                </a:path>
              </a:pathLst>
            </a:custGeom>
            <a:solidFill>
              <a:srgbClr val="982E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7" name="Google Shape;2617;p51">
              <a:extLst>
                <a:ext uri="{FF2B5EF4-FFF2-40B4-BE49-F238E27FC236}">
                  <a16:creationId xmlns:a16="http://schemas.microsoft.com/office/drawing/2014/main" id="{69CDDB3B-909F-5ED5-B8E9-60303BAFA345}"/>
                </a:ext>
              </a:extLst>
            </p:cNvPr>
            <p:cNvSpPr/>
            <p:nvPr/>
          </p:nvSpPr>
          <p:spPr>
            <a:xfrm>
              <a:off x="1901675" y="5081575"/>
              <a:ext cx="1525" cy="1025"/>
            </a:xfrm>
            <a:custGeom>
              <a:avLst/>
              <a:gdLst/>
              <a:ahLst/>
              <a:cxnLst/>
              <a:rect l="l" t="t" r="r" b="b"/>
              <a:pathLst>
                <a:path w="61" h="41" extrusionOk="0">
                  <a:moveTo>
                    <a:pt x="41" y="1"/>
                  </a:moveTo>
                  <a:lnTo>
                    <a:pt x="1" y="21"/>
                  </a:lnTo>
                  <a:lnTo>
                    <a:pt x="41" y="41"/>
                  </a:lnTo>
                  <a:lnTo>
                    <a:pt x="61" y="21"/>
                  </a:lnTo>
                  <a:cubicBezTo>
                    <a:pt x="61" y="1"/>
                    <a:pt x="41" y="1"/>
                    <a:pt x="41" y="1"/>
                  </a:cubicBezTo>
                  <a:close/>
                </a:path>
              </a:pathLst>
            </a:custGeom>
            <a:solidFill>
              <a:srgbClr val="ABE9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18" name="Google Shape;2618;p51">
            <a:extLst>
              <a:ext uri="{FF2B5EF4-FFF2-40B4-BE49-F238E27FC236}">
                <a16:creationId xmlns:a16="http://schemas.microsoft.com/office/drawing/2014/main" id="{9EBB1AB2-56ED-D8F4-149D-77814B31FFED}"/>
              </a:ext>
            </a:extLst>
          </p:cNvPr>
          <p:cNvGrpSpPr/>
          <p:nvPr/>
        </p:nvGrpSpPr>
        <p:grpSpPr>
          <a:xfrm>
            <a:off x="1934334" y="5685170"/>
            <a:ext cx="352909" cy="1235073"/>
            <a:chOff x="1450750" y="4213071"/>
            <a:chExt cx="264682" cy="926305"/>
          </a:xfrm>
        </p:grpSpPr>
        <p:sp>
          <p:nvSpPr>
            <p:cNvPr id="2619" name="Google Shape;2619;p51">
              <a:extLst>
                <a:ext uri="{FF2B5EF4-FFF2-40B4-BE49-F238E27FC236}">
                  <a16:creationId xmlns:a16="http://schemas.microsoft.com/office/drawing/2014/main" id="{BE8432F9-AEE3-3EEA-76A0-34DEF92ABE27}"/>
                </a:ext>
              </a:extLst>
            </p:cNvPr>
            <p:cNvSpPr/>
            <p:nvPr/>
          </p:nvSpPr>
          <p:spPr>
            <a:xfrm>
              <a:off x="1450750" y="4213071"/>
              <a:ext cx="264682" cy="926305"/>
            </a:xfrm>
            <a:custGeom>
              <a:avLst/>
              <a:gdLst/>
              <a:ahLst/>
              <a:cxnLst/>
              <a:rect l="l" t="t" r="r" b="b"/>
              <a:pathLst>
                <a:path w="11181" h="39130" extrusionOk="0">
                  <a:moveTo>
                    <a:pt x="7222" y="0"/>
                  </a:moveTo>
                  <a:cubicBezTo>
                    <a:pt x="6685" y="0"/>
                    <a:pt x="6287" y="338"/>
                    <a:pt x="5929" y="677"/>
                  </a:cubicBezTo>
                  <a:lnTo>
                    <a:pt x="5790" y="816"/>
                  </a:lnTo>
                  <a:cubicBezTo>
                    <a:pt x="5491" y="1075"/>
                    <a:pt x="5392" y="1393"/>
                    <a:pt x="5332" y="1572"/>
                  </a:cubicBezTo>
                  <a:cubicBezTo>
                    <a:pt x="5332" y="1572"/>
                    <a:pt x="5312" y="1592"/>
                    <a:pt x="5312" y="1612"/>
                  </a:cubicBezTo>
                  <a:cubicBezTo>
                    <a:pt x="4735" y="3163"/>
                    <a:pt x="4496" y="4735"/>
                    <a:pt x="4596" y="6286"/>
                  </a:cubicBezTo>
                  <a:cubicBezTo>
                    <a:pt x="4596" y="6386"/>
                    <a:pt x="4616" y="6505"/>
                    <a:pt x="4616" y="6644"/>
                  </a:cubicBezTo>
                  <a:cubicBezTo>
                    <a:pt x="4417" y="6505"/>
                    <a:pt x="4158" y="6465"/>
                    <a:pt x="3939" y="6465"/>
                  </a:cubicBezTo>
                  <a:cubicBezTo>
                    <a:pt x="3562" y="6465"/>
                    <a:pt x="3223" y="6605"/>
                    <a:pt x="2945" y="6883"/>
                  </a:cubicBezTo>
                  <a:cubicBezTo>
                    <a:pt x="2448" y="7361"/>
                    <a:pt x="2149" y="8335"/>
                    <a:pt x="2507" y="8992"/>
                  </a:cubicBezTo>
                  <a:cubicBezTo>
                    <a:pt x="2905" y="9748"/>
                    <a:pt x="3343" y="10484"/>
                    <a:pt x="3800" y="11180"/>
                  </a:cubicBezTo>
                  <a:cubicBezTo>
                    <a:pt x="3522" y="11041"/>
                    <a:pt x="3203" y="10941"/>
                    <a:pt x="2865" y="10941"/>
                  </a:cubicBezTo>
                  <a:cubicBezTo>
                    <a:pt x="2746" y="10941"/>
                    <a:pt x="2646" y="10941"/>
                    <a:pt x="2547" y="10961"/>
                  </a:cubicBezTo>
                  <a:cubicBezTo>
                    <a:pt x="1751" y="11140"/>
                    <a:pt x="1334" y="12055"/>
                    <a:pt x="1334" y="12652"/>
                  </a:cubicBezTo>
                  <a:cubicBezTo>
                    <a:pt x="1334" y="13408"/>
                    <a:pt x="1453" y="14025"/>
                    <a:pt x="1712" y="14522"/>
                  </a:cubicBezTo>
                  <a:cubicBezTo>
                    <a:pt x="2229" y="15596"/>
                    <a:pt x="2825" y="16651"/>
                    <a:pt x="3363" y="17705"/>
                  </a:cubicBezTo>
                  <a:cubicBezTo>
                    <a:pt x="3681" y="18242"/>
                    <a:pt x="3959" y="18779"/>
                    <a:pt x="4238" y="19316"/>
                  </a:cubicBezTo>
                  <a:cubicBezTo>
                    <a:pt x="3900" y="18898"/>
                    <a:pt x="3422" y="18640"/>
                    <a:pt x="2925" y="18640"/>
                  </a:cubicBezTo>
                  <a:cubicBezTo>
                    <a:pt x="2686" y="18640"/>
                    <a:pt x="2428" y="18699"/>
                    <a:pt x="2209" y="18819"/>
                  </a:cubicBezTo>
                  <a:cubicBezTo>
                    <a:pt x="1513" y="19177"/>
                    <a:pt x="1135" y="20132"/>
                    <a:pt x="1194" y="20828"/>
                  </a:cubicBezTo>
                  <a:cubicBezTo>
                    <a:pt x="1413" y="23394"/>
                    <a:pt x="2308" y="25781"/>
                    <a:pt x="3144" y="27771"/>
                  </a:cubicBezTo>
                  <a:cubicBezTo>
                    <a:pt x="3303" y="28129"/>
                    <a:pt x="3502" y="28467"/>
                    <a:pt x="3681" y="28785"/>
                  </a:cubicBezTo>
                  <a:cubicBezTo>
                    <a:pt x="4039" y="29461"/>
                    <a:pt x="4377" y="30058"/>
                    <a:pt x="4337" y="30735"/>
                  </a:cubicBezTo>
                  <a:cubicBezTo>
                    <a:pt x="4238" y="30556"/>
                    <a:pt x="4138" y="30357"/>
                    <a:pt x="4039" y="30158"/>
                  </a:cubicBezTo>
                  <a:cubicBezTo>
                    <a:pt x="3741" y="29581"/>
                    <a:pt x="3382" y="29044"/>
                    <a:pt x="2945" y="28566"/>
                  </a:cubicBezTo>
                  <a:cubicBezTo>
                    <a:pt x="2547" y="28089"/>
                    <a:pt x="1910" y="28069"/>
                    <a:pt x="1712" y="28069"/>
                  </a:cubicBezTo>
                  <a:cubicBezTo>
                    <a:pt x="1453" y="28069"/>
                    <a:pt x="1234" y="28129"/>
                    <a:pt x="1035" y="28228"/>
                  </a:cubicBezTo>
                  <a:cubicBezTo>
                    <a:pt x="458" y="28487"/>
                    <a:pt x="140" y="29143"/>
                    <a:pt x="60" y="29640"/>
                  </a:cubicBezTo>
                  <a:cubicBezTo>
                    <a:pt x="1" y="30138"/>
                    <a:pt x="41" y="30675"/>
                    <a:pt x="239" y="31152"/>
                  </a:cubicBezTo>
                  <a:lnTo>
                    <a:pt x="418" y="31590"/>
                  </a:lnTo>
                  <a:cubicBezTo>
                    <a:pt x="995" y="33002"/>
                    <a:pt x="1552" y="34435"/>
                    <a:pt x="2229" y="35867"/>
                  </a:cubicBezTo>
                  <a:cubicBezTo>
                    <a:pt x="2547" y="36563"/>
                    <a:pt x="2945" y="37200"/>
                    <a:pt x="3343" y="37816"/>
                  </a:cubicBezTo>
                  <a:cubicBezTo>
                    <a:pt x="3522" y="38075"/>
                    <a:pt x="3701" y="38353"/>
                    <a:pt x="3840" y="38612"/>
                  </a:cubicBezTo>
                  <a:cubicBezTo>
                    <a:pt x="4019" y="38950"/>
                    <a:pt x="4337" y="39109"/>
                    <a:pt x="4695" y="39109"/>
                  </a:cubicBezTo>
                  <a:lnTo>
                    <a:pt x="4695" y="39129"/>
                  </a:lnTo>
                  <a:lnTo>
                    <a:pt x="7620" y="39129"/>
                  </a:lnTo>
                  <a:cubicBezTo>
                    <a:pt x="8037" y="39129"/>
                    <a:pt x="8415" y="38871"/>
                    <a:pt x="8574" y="38473"/>
                  </a:cubicBezTo>
                  <a:cubicBezTo>
                    <a:pt x="8734" y="37976"/>
                    <a:pt x="8913" y="37438"/>
                    <a:pt x="9092" y="36941"/>
                  </a:cubicBezTo>
                  <a:cubicBezTo>
                    <a:pt x="9509" y="35748"/>
                    <a:pt x="9967" y="34514"/>
                    <a:pt x="10325" y="33241"/>
                  </a:cubicBezTo>
                  <a:cubicBezTo>
                    <a:pt x="10584" y="32366"/>
                    <a:pt x="10703" y="31471"/>
                    <a:pt x="10802" y="30635"/>
                  </a:cubicBezTo>
                  <a:cubicBezTo>
                    <a:pt x="10822" y="30416"/>
                    <a:pt x="10862" y="30217"/>
                    <a:pt x="10882" y="29979"/>
                  </a:cubicBezTo>
                  <a:cubicBezTo>
                    <a:pt x="10962" y="29362"/>
                    <a:pt x="10484" y="28626"/>
                    <a:pt x="9887" y="28447"/>
                  </a:cubicBezTo>
                  <a:cubicBezTo>
                    <a:pt x="9728" y="28387"/>
                    <a:pt x="9589" y="28367"/>
                    <a:pt x="9410" y="28367"/>
                  </a:cubicBezTo>
                  <a:cubicBezTo>
                    <a:pt x="9072" y="28367"/>
                    <a:pt x="8694" y="28467"/>
                    <a:pt x="8415" y="28646"/>
                  </a:cubicBezTo>
                  <a:cubicBezTo>
                    <a:pt x="8077" y="28865"/>
                    <a:pt x="7739" y="29263"/>
                    <a:pt x="7600" y="29680"/>
                  </a:cubicBezTo>
                  <a:cubicBezTo>
                    <a:pt x="7500" y="29959"/>
                    <a:pt x="7421" y="30217"/>
                    <a:pt x="7321" y="30456"/>
                  </a:cubicBezTo>
                  <a:lnTo>
                    <a:pt x="7321" y="29760"/>
                  </a:lnTo>
                  <a:cubicBezTo>
                    <a:pt x="7321" y="29601"/>
                    <a:pt x="7341" y="29461"/>
                    <a:pt x="7381" y="29422"/>
                  </a:cubicBezTo>
                  <a:cubicBezTo>
                    <a:pt x="7580" y="29024"/>
                    <a:pt x="7779" y="28606"/>
                    <a:pt x="7998" y="28208"/>
                  </a:cubicBezTo>
                  <a:cubicBezTo>
                    <a:pt x="8276" y="27651"/>
                    <a:pt x="8574" y="27074"/>
                    <a:pt x="8833" y="26517"/>
                  </a:cubicBezTo>
                  <a:cubicBezTo>
                    <a:pt x="9271" y="25582"/>
                    <a:pt x="9669" y="24667"/>
                    <a:pt x="10027" y="23752"/>
                  </a:cubicBezTo>
                  <a:cubicBezTo>
                    <a:pt x="10206" y="23354"/>
                    <a:pt x="10365" y="22976"/>
                    <a:pt x="10524" y="22579"/>
                  </a:cubicBezTo>
                  <a:cubicBezTo>
                    <a:pt x="10902" y="21723"/>
                    <a:pt x="10604" y="20888"/>
                    <a:pt x="9808" y="20410"/>
                  </a:cubicBezTo>
                  <a:cubicBezTo>
                    <a:pt x="9529" y="20231"/>
                    <a:pt x="9231" y="20172"/>
                    <a:pt x="8933" y="20172"/>
                  </a:cubicBezTo>
                  <a:cubicBezTo>
                    <a:pt x="8415" y="20172"/>
                    <a:pt x="7918" y="20450"/>
                    <a:pt x="7580" y="20908"/>
                  </a:cubicBezTo>
                  <a:cubicBezTo>
                    <a:pt x="7520" y="20967"/>
                    <a:pt x="7480" y="21007"/>
                    <a:pt x="7441" y="21067"/>
                  </a:cubicBezTo>
                  <a:cubicBezTo>
                    <a:pt x="7441" y="20808"/>
                    <a:pt x="7441" y="20550"/>
                    <a:pt x="7480" y="20291"/>
                  </a:cubicBezTo>
                  <a:cubicBezTo>
                    <a:pt x="7480" y="20271"/>
                    <a:pt x="7500" y="20172"/>
                    <a:pt x="7600" y="19993"/>
                  </a:cubicBezTo>
                  <a:cubicBezTo>
                    <a:pt x="7838" y="19595"/>
                    <a:pt x="8097" y="19177"/>
                    <a:pt x="8336" y="18779"/>
                  </a:cubicBezTo>
                  <a:cubicBezTo>
                    <a:pt x="8694" y="18202"/>
                    <a:pt x="9072" y="17605"/>
                    <a:pt x="9410" y="16989"/>
                  </a:cubicBezTo>
                  <a:cubicBezTo>
                    <a:pt x="9987" y="15974"/>
                    <a:pt x="10484" y="14999"/>
                    <a:pt x="10882" y="14045"/>
                  </a:cubicBezTo>
                  <a:cubicBezTo>
                    <a:pt x="11180" y="13328"/>
                    <a:pt x="10703" y="12612"/>
                    <a:pt x="10484" y="12254"/>
                  </a:cubicBezTo>
                  <a:cubicBezTo>
                    <a:pt x="10305" y="11956"/>
                    <a:pt x="9967" y="11777"/>
                    <a:pt x="9609" y="11777"/>
                  </a:cubicBezTo>
                  <a:cubicBezTo>
                    <a:pt x="9271" y="11777"/>
                    <a:pt x="8674" y="11956"/>
                    <a:pt x="8316" y="12274"/>
                  </a:cubicBezTo>
                  <a:cubicBezTo>
                    <a:pt x="8177" y="12433"/>
                    <a:pt x="8037" y="12553"/>
                    <a:pt x="7918" y="12712"/>
                  </a:cubicBezTo>
                  <a:cubicBezTo>
                    <a:pt x="8077" y="12433"/>
                    <a:pt x="8316" y="12135"/>
                    <a:pt x="8574" y="11836"/>
                  </a:cubicBezTo>
                  <a:cubicBezTo>
                    <a:pt x="8714" y="11657"/>
                    <a:pt x="8833" y="11518"/>
                    <a:pt x="8972" y="11359"/>
                  </a:cubicBezTo>
                  <a:cubicBezTo>
                    <a:pt x="9092" y="11220"/>
                    <a:pt x="9231" y="11041"/>
                    <a:pt x="9370" y="10902"/>
                  </a:cubicBezTo>
                  <a:cubicBezTo>
                    <a:pt x="9728" y="10464"/>
                    <a:pt x="10086" y="10026"/>
                    <a:pt x="10405" y="9529"/>
                  </a:cubicBezTo>
                  <a:cubicBezTo>
                    <a:pt x="10763" y="8952"/>
                    <a:pt x="10604" y="8176"/>
                    <a:pt x="10385" y="7679"/>
                  </a:cubicBezTo>
                  <a:cubicBezTo>
                    <a:pt x="10265" y="7381"/>
                    <a:pt x="9927" y="7042"/>
                    <a:pt x="9191" y="7042"/>
                  </a:cubicBezTo>
                  <a:cubicBezTo>
                    <a:pt x="8992" y="7042"/>
                    <a:pt x="8773" y="7062"/>
                    <a:pt x="8515" y="7142"/>
                  </a:cubicBezTo>
                  <a:cubicBezTo>
                    <a:pt x="8594" y="6664"/>
                    <a:pt x="8634" y="6187"/>
                    <a:pt x="8694" y="5729"/>
                  </a:cubicBezTo>
                  <a:cubicBezTo>
                    <a:pt x="8813" y="4476"/>
                    <a:pt x="8933" y="3163"/>
                    <a:pt x="8933" y="1830"/>
                  </a:cubicBezTo>
                  <a:cubicBezTo>
                    <a:pt x="8972" y="1035"/>
                    <a:pt x="8216" y="239"/>
                    <a:pt x="7580" y="40"/>
                  </a:cubicBezTo>
                  <a:cubicBezTo>
                    <a:pt x="7441" y="20"/>
                    <a:pt x="7341" y="0"/>
                    <a:pt x="7222"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0" name="Google Shape;2620;p51">
              <a:extLst>
                <a:ext uri="{FF2B5EF4-FFF2-40B4-BE49-F238E27FC236}">
                  <a16:creationId xmlns:a16="http://schemas.microsoft.com/office/drawing/2014/main" id="{2B7981E1-EB56-BAF6-9E0D-D254DF5BE626}"/>
                </a:ext>
              </a:extLst>
            </p:cNvPr>
            <p:cNvSpPr/>
            <p:nvPr/>
          </p:nvSpPr>
          <p:spPr>
            <a:xfrm>
              <a:off x="1474304" y="4233548"/>
              <a:ext cx="215230" cy="881801"/>
            </a:xfrm>
            <a:custGeom>
              <a:avLst/>
              <a:gdLst/>
              <a:ahLst/>
              <a:cxnLst/>
              <a:rect l="l" t="t" r="r" b="b"/>
              <a:pathLst>
                <a:path w="9092" h="37250" extrusionOk="0">
                  <a:moveTo>
                    <a:pt x="5590" y="35420"/>
                  </a:moveTo>
                  <a:lnTo>
                    <a:pt x="5590" y="35619"/>
                  </a:lnTo>
                  <a:lnTo>
                    <a:pt x="5531" y="35619"/>
                  </a:lnTo>
                  <a:lnTo>
                    <a:pt x="5531" y="35420"/>
                  </a:lnTo>
                  <a:close/>
                  <a:moveTo>
                    <a:pt x="6212" y="1"/>
                  </a:moveTo>
                  <a:cubicBezTo>
                    <a:pt x="6004" y="1"/>
                    <a:pt x="5666" y="367"/>
                    <a:pt x="5411" y="568"/>
                  </a:cubicBezTo>
                  <a:cubicBezTo>
                    <a:pt x="5312" y="647"/>
                    <a:pt x="5292" y="826"/>
                    <a:pt x="5232" y="965"/>
                  </a:cubicBezTo>
                  <a:cubicBezTo>
                    <a:pt x="4715" y="2338"/>
                    <a:pt x="4476" y="3750"/>
                    <a:pt x="4576" y="5222"/>
                  </a:cubicBezTo>
                  <a:cubicBezTo>
                    <a:pt x="4635" y="6396"/>
                    <a:pt x="4735" y="7590"/>
                    <a:pt x="4814" y="8763"/>
                  </a:cubicBezTo>
                  <a:cubicBezTo>
                    <a:pt x="4596" y="8624"/>
                    <a:pt x="4496" y="8465"/>
                    <a:pt x="4397" y="8286"/>
                  </a:cubicBezTo>
                  <a:cubicBezTo>
                    <a:pt x="4118" y="7809"/>
                    <a:pt x="3820" y="7331"/>
                    <a:pt x="3521" y="6893"/>
                  </a:cubicBezTo>
                  <a:cubicBezTo>
                    <a:pt x="3373" y="6678"/>
                    <a:pt x="3161" y="6498"/>
                    <a:pt x="2940" y="6498"/>
                  </a:cubicBezTo>
                  <a:cubicBezTo>
                    <a:pt x="2835" y="6498"/>
                    <a:pt x="2729" y="6539"/>
                    <a:pt x="2626" y="6635"/>
                  </a:cubicBezTo>
                  <a:cubicBezTo>
                    <a:pt x="2427" y="6854"/>
                    <a:pt x="2248" y="7351"/>
                    <a:pt x="2368" y="7570"/>
                  </a:cubicBezTo>
                  <a:cubicBezTo>
                    <a:pt x="2865" y="8485"/>
                    <a:pt x="3442" y="9380"/>
                    <a:pt x="4019" y="10275"/>
                  </a:cubicBezTo>
                  <a:cubicBezTo>
                    <a:pt x="4277" y="10693"/>
                    <a:pt x="4775" y="11071"/>
                    <a:pt x="4795" y="11469"/>
                  </a:cubicBezTo>
                  <a:cubicBezTo>
                    <a:pt x="4874" y="12742"/>
                    <a:pt x="4735" y="13995"/>
                    <a:pt x="4695" y="15388"/>
                  </a:cubicBezTo>
                  <a:cubicBezTo>
                    <a:pt x="4317" y="14552"/>
                    <a:pt x="4039" y="13836"/>
                    <a:pt x="3700" y="13140"/>
                  </a:cubicBezTo>
                  <a:cubicBezTo>
                    <a:pt x="3402" y="12503"/>
                    <a:pt x="3044" y="11887"/>
                    <a:pt x="2626" y="11349"/>
                  </a:cubicBezTo>
                  <a:cubicBezTo>
                    <a:pt x="2500" y="11169"/>
                    <a:pt x="2113" y="11006"/>
                    <a:pt x="1864" y="11006"/>
                  </a:cubicBezTo>
                  <a:cubicBezTo>
                    <a:pt x="1838" y="11006"/>
                    <a:pt x="1813" y="11007"/>
                    <a:pt x="1791" y="11011"/>
                  </a:cubicBezTo>
                  <a:cubicBezTo>
                    <a:pt x="1592" y="11071"/>
                    <a:pt x="1333" y="11489"/>
                    <a:pt x="1333" y="11747"/>
                  </a:cubicBezTo>
                  <a:cubicBezTo>
                    <a:pt x="1333" y="12205"/>
                    <a:pt x="1413" y="12742"/>
                    <a:pt x="1612" y="13160"/>
                  </a:cubicBezTo>
                  <a:cubicBezTo>
                    <a:pt x="2447" y="14851"/>
                    <a:pt x="3382" y="16482"/>
                    <a:pt x="4238" y="18153"/>
                  </a:cubicBezTo>
                  <a:cubicBezTo>
                    <a:pt x="4377" y="18372"/>
                    <a:pt x="4436" y="18630"/>
                    <a:pt x="4436" y="18869"/>
                  </a:cubicBezTo>
                  <a:cubicBezTo>
                    <a:pt x="4436" y="19665"/>
                    <a:pt x="4397" y="20500"/>
                    <a:pt x="4377" y="21296"/>
                  </a:cubicBezTo>
                  <a:cubicBezTo>
                    <a:pt x="4337" y="22032"/>
                    <a:pt x="4377" y="22748"/>
                    <a:pt x="4377" y="23504"/>
                  </a:cubicBezTo>
                  <a:cubicBezTo>
                    <a:pt x="4218" y="23325"/>
                    <a:pt x="4178" y="23126"/>
                    <a:pt x="4098" y="22927"/>
                  </a:cubicBezTo>
                  <a:cubicBezTo>
                    <a:pt x="3641" y="21733"/>
                    <a:pt x="3203" y="20540"/>
                    <a:pt x="2706" y="19366"/>
                  </a:cubicBezTo>
                  <a:cubicBezTo>
                    <a:pt x="2562" y="19063"/>
                    <a:pt x="2278" y="18747"/>
                    <a:pt x="1955" y="18747"/>
                  </a:cubicBezTo>
                  <a:cubicBezTo>
                    <a:pt x="1875" y="18747"/>
                    <a:pt x="1794" y="18766"/>
                    <a:pt x="1711" y="18809"/>
                  </a:cubicBezTo>
                  <a:cubicBezTo>
                    <a:pt x="1413" y="18948"/>
                    <a:pt x="1194" y="19525"/>
                    <a:pt x="1214" y="19864"/>
                  </a:cubicBezTo>
                  <a:cubicBezTo>
                    <a:pt x="1413" y="22191"/>
                    <a:pt x="2189" y="24379"/>
                    <a:pt x="3104" y="26508"/>
                  </a:cubicBezTo>
                  <a:cubicBezTo>
                    <a:pt x="3601" y="27681"/>
                    <a:pt x="4496" y="28676"/>
                    <a:pt x="4337" y="30128"/>
                  </a:cubicBezTo>
                  <a:cubicBezTo>
                    <a:pt x="4218" y="31342"/>
                    <a:pt x="4317" y="32575"/>
                    <a:pt x="4317" y="33788"/>
                  </a:cubicBezTo>
                  <a:cubicBezTo>
                    <a:pt x="4098" y="33570"/>
                    <a:pt x="3939" y="33331"/>
                    <a:pt x="3820" y="33072"/>
                  </a:cubicBezTo>
                  <a:cubicBezTo>
                    <a:pt x="3283" y="31958"/>
                    <a:pt x="2746" y="30864"/>
                    <a:pt x="2189" y="29770"/>
                  </a:cubicBezTo>
                  <a:cubicBezTo>
                    <a:pt x="1910" y="29273"/>
                    <a:pt x="1592" y="28795"/>
                    <a:pt x="1214" y="28378"/>
                  </a:cubicBezTo>
                  <a:cubicBezTo>
                    <a:pt x="1104" y="28282"/>
                    <a:pt x="880" y="28214"/>
                    <a:pt x="687" y="28214"/>
                  </a:cubicBezTo>
                  <a:cubicBezTo>
                    <a:pt x="600" y="28214"/>
                    <a:pt x="520" y="28227"/>
                    <a:pt x="458" y="28258"/>
                  </a:cubicBezTo>
                  <a:cubicBezTo>
                    <a:pt x="259" y="28358"/>
                    <a:pt x="60" y="28676"/>
                    <a:pt x="40" y="28935"/>
                  </a:cubicBezTo>
                  <a:cubicBezTo>
                    <a:pt x="0" y="29253"/>
                    <a:pt x="40" y="29631"/>
                    <a:pt x="160" y="29929"/>
                  </a:cubicBezTo>
                  <a:cubicBezTo>
                    <a:pt x="816" y="31481"/>
                    <a:pt x="1413" y="33052"/>
                    <a:pt x="2129" y="34564"/>
                  </a:cubicBezTo>
                  <a:cubicBezTo>
                    <a:pt x="2547" y="35519"/>
                    <a:pt x="3183" y="36355"/>
                    <a:pt x="3700" y="37250"/>
                  </a:cubicBezTo>
                  <a:cubicBezTo>
                    <a:pt x="4695" y="37250"/>
                    <a:pt x="5670" y="37250"/>
                    <a:pt x="6605" y="37230"/>
                  </a:cubicBezTo>
                  <a:cubicBezTo>
                    <a:pt x="7182" y="35519"/>
                    <a:pt x="7818" y="33788"/>
                    <a:pt x="8355" y="32058"/>
                  </a:cubicBezTo>
                  <a:cubicBezTo>
                    <a:pt x="8654" y="31063"/>
                    <a:pt x="8713" y="29989"/>
                    <a:pt x="8873" y="28955"/>
                  </a:cubicBezTo>
                  <a:cubicBezTo>
                    <a:pt x="8873" y="28795"/>
                    <a:pt x="8693" y="28537"/>
                    <a:pt x="8574" y="28477"/>
                  </a:cubicBezTo>
                  <a:cubicBezTo>
                    <a:pt x="8519" y="28461"/>
                    <a:pt x="8459" y="28453"/>
                    <a:pt x="8395" y="28453"/>
                  </a:cubicBezTo>
                  <a:cubicBezTo>
                    <a:pt x="8229" y="28453"/>
                    <a:pt x="8047" y="28504"/>
                    <a:pt x="7918" y="28577"/>
                  </a:cubicBezTo>
                  <a:cubicBezTo>
                    <a:pt x="7719" y="28696"/>
                    <a:pt x="7579" y="28935"/>
                    <a:pt x="7500" y="29134"/>
                  </a:cubicBezTo>
                  <a:cubicBezTo>
                    <a:pt x="7062" y="30307"/>
                    <a:pt x="6625" y="31521"/>
                    <a:pt x="6227" y="32734"/>
                  </a:cubicBezTo>
                  <a:cubicBezTo>
                    <a:pt x="5988" y="33470"/>
                    <a:pt x="5809" y="34246"/>
                    <a:pt x="5590" y="35002"/>
                  </a:cubicBezTo>
                  <a:cubicBezTo>
                    <a:pt x="5471" y="34803"/>
                    <a:pt x="5411" y="34604"/>
                    <a:pt x="5411" y="34405"/>
                  </a:cubicBezTo>
                  <a:cubicBezTo>
                    <a:pt x="5352" y="32555"/>
                    <a:pt x="5312" y="30685"/>
                    <a:pt x="5292" y="28855"/>
                  </a:cubicBezTo>
                  <a:cubicBezTo>
                    <a:pt x="5292" y="28577"/>
                    <a:pt x="5312" y="28298"/>
                    <a:pt x="5431" y="28059"/>
                  </a:cubicBezTo>
                  <a:cubicBezTo>
                    <a:pt x="5908" y="27085"/>
                    <a:pt x="6465" y="26170"/>
                    <a:pt x="6903" y="25175"/>
                  </a:cubicBezTo>
                  <a:cubicBezTo>
                    <a:pt x="7500" y="23902"/>
                    <a:pt x="8037" y="22569"/>
                    <a:pt x="8594" y="21276"/>
                  </a:cubicBezTo>
                  <a:cubicBezTo>
                    <a:pt x="8773" y="20858"/>
                    <a:pt x="8614" y="20560"/>
                    <a:pt x="8276" y="20341"/>
                  </a:cubicBezTo>
                  <a:cubicBezTo>
                    <a:pt x="8144" y="20265"/>
                    <a:pt x="8020" y="20230"/>
                    <a:pt x="7902" y="20230"/>
                  </a:cubicBezTo>
                  <a:cubicBezTo>
                    <a:pt x="7683" y="20230"/>
                    <a:pt x="7489" y="20352"/>
                    <a:pt x="7321" y="20560"/>
                  </a:cubicBezTo>
                  <a:cubicBezTo>
                    <a:pt x="7082" y="20898"/>
                    <a:pt x="6843" y="21256"/>
                    <a:pt x="6664" y="21634"/>
                  </a:cubicBezTo>
                  <a:cubicBezTo>
                    <a:pt x="6267" y="22410"/>
                    <a:pt x="5908" y="23206"/>
                    <a:pt x="5431" y="24180"/>
                  </a:cubicBezTo>
                  <a:cubicBezTo>
                    <a:pt x="5391" y="23822"/>
                    <a:pt x="5332" y="23643"/>
                    <a:pt x="5332" y="23504"/>
                  </a:cubicBezTo>
                  <a:cubicBezTo>
                    <a:pt x="5391" y="22111"/>
                    <a:pt x="5411" y="20699"/>
                    <a:pt x="5491" y="19307"/>
                  </a:cubicBezTo>
                  <a:cubicBezTo>
                    <a:pt x="5511" y="19028"/>
                    <a:pt x="5630" y="18750"/>
                    <a:pt x="5769" y="18531"/>
                  </a:cubicBezTo>
                  <a:cubicBezTo>
                    <a:pt x="6366" y="17516"/>
                    <a:pt x="7003" y="16541"/>
                    <a:pt x="7579" y="15527"/>
                  </a:cubicBezTo>
                  <a:cubicBezTo>
                    <a:pt x="8097" y="14572"/>
                    <a:pt x="8574" y="13637"/>
                    <a:pt x="8992" y="12662"/>
                  </a:cubicBezTo>
                  <a:cubicBezTo>
                    <a:pt x="9091" y="12463"/>
                    <a:pt x="8873" y="12066"/>
                    <a:pt x="8693" y="11807"/>
                  </a:cubicBezTo>
                  <a:cubicBezTo>
                    <a:pt x="8691" y="11802"/>
                    <a:pt x="8681" y="11799"/>
                    <a:pt x="8665" y="11799"/>
                  </a:cubicBezTo>
                  <a:cubicBezTo>
                    <a:pt x="8558" y="11799"/>
                    <a:pt x="8195" y="11907"/>
                    <a:pt x="8057" y="12046"/>
                  </a:cubicBezTo>
                  <a:cubicBezTo>
                    <a:pt x="7719" y="12344"/>
                    <a:pt x="7460" y="12702"/>
                    <a:pt x="7182" y="13060"/>
                  </a:cubicBezTo>
                  <a:cubicBezTo>
                    <a:pt x="6724" y="13597"/>
                    <a:pt x="6326" y="14174"/>
                    <a:pt x="5908" y="14731"/>
                  </a:cubicBezTo>
                  <a:cubicBezTo>
                    <a:pt x="5829" y="13975"/>
                    <a:pt x="5849" y="13279"/>
                    <a:pt x="5908" y="12583"/>
                  </a:cubicBezTo>
                  <a:cubicBezTo>
                    <a:pt x="5928" y="12145"/>
                    <a:pt x="5869" y="11648"/>
                    <a:pt x="6068" y="11270"/>
                  </a:cubicBezTo>
                  <a:cubicBezTo>
                    <a:pt x="6326" y="10693"/>
                    <a:pt x="6804" y="10255"/>
                    <a:pt x="7202" y="9758"/>
                  </a:cubicBezTo>
                  <a:cubicBezTo>
                    <a:pt x="7679" y="9161"/>
                    <a:pt x="8176" y="8604"/>
                    <a:pt x="8574" y="7988"/>
                  </a:cubicBezTo>
                  <a:cubicBezTo>
                    <a:pt x="8693" y="7769"/>
                    <a:pt x="8614" y="7331"/>
                    <a:pt x="8495" y="7092"/>
                  </a:cubicBezTo>
                  <a:cubicBezTo>
                    <a:pt x="8476" y="7045"/>
                    <a:pt x="8343" y="7020"/>
                    <a:pt x="8193" y="7020"/>
                  </a:cubicBezTo>
                  <a:cubicBezTo>
                    <a:pt x="8028" y="7020"/>
                    <a:pt x="7842" y="7050"/>
                    <a:pt x="7759" y="7112"/>
                  </a:cubicBezTo>
                  <a:cubicBezTo>
                    <a:pt x="7261" y="7470"/>
                    <a:pt x="6824" y="7888"/>
                    <a:pt x="6386" y="8286"/>
                  </a:cubicBezTo>
                  <a:cubicBezTo>
                    <a:pt x="6326" y="8286"/>
                    <a:pt x="6286" y="8266"/>
                    <a:pt x="6227" y="8266"/>
                  </a:cubicBezTo>
                  <a:cubicBezTo>
                    <a:pt x="6386" y="7033"/>
                    <a:pt x="6585" y="5839"/>
                    <a:pt x="6704" y="4626"/>
                  </a:cubicBezTo>
                  <a:cubicBezTo>
                    <a:pt x="6824" y="3392"/>
                    <a:pt x="6963" y="2119"/>
                    <a:pt x="6963" y="846"/>
                  </a:cubicBezTo>
                  <a:cubicBezTo>
                    <a:pt x="6963" y="548"/>
                    <a:pt x="6565" y="110"/>
                    <a:pt x="6267" y="11"/>
                  </a:cubicBezTo>
                  <a:cubicBezTo>
                    <a:pt x="6250" y="4"/>
                    <a:pt x="6231" y="1"/>
                    <a:pt x="621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21" name="Google Shape;2621;p51">
            <a:extLst>
              <a:ext uri="{FF2B5EF4-FFF2-40B4-BE49-F238E27FC236}">
                <a16:creationId xmlns:a16="http://schemas.microsoft.com/office/drawing/2014/main" id="{B751674D-18E6-251C-3D2D-907C5588E93E}"/>
              </a:ext>
            </a:extLst>
          </p:cNvPr>
          <p:cNvGrpSpPr/>
          <p:nvPr/>
        </p:nvGrpSpPr>
        <p:grpSpPr>
          <a:xfrm>
            <a:off x="9538517" y="5767716"/>
            <a:ext cx="389413" cy="1152527"/>
            <a:chOff x="6921725" y="4015475"/>
            <a:chExt cx="433700" cy="1109050"/>
          </a:xfrm>
        </p:grpSpPr>
        <p:sp>
          <p:nvSpPr>
            <p:cNvPr id="2622" name="Google Shape;2622;p51">
              <a:extLst>
                <a:ext uri="{FF2B5EF4-FFF2-40B4-BE49-F238E27FC236}">
                  <a16:creationId xmlns:a16="http://schemas.microsoft.com/office/drawing/2014/main" id="{951D23AE-B63C-2AEE-86BC-D6089F5E6273}"/>
                </a:ext>
              </a:extLst>
            </p:cNvPr>
            <p:cNvSpPr/>
            <p:nvPr/>
          </p:nvSpPr>
          <p:spPr>
            <a:xfrm>
              <a:off x="6996325" y="4216400"/>
              <a:ext cx="359100" cy="908125"/>
            </a:xfrm>
            <a:custGeom>
              <a:avLst/>
              <a:gdLst/>
              <a:ahLst/>
              <a:cxnLst/>
              <a:rect l="l" t="t" r="r" b="b"/>
              <a:pathLst>
                <a:path w="14364" h="36325" extrusionOk="0">
                  <a:moveTo>
                    <a:pt x="12334" y="0"/>
                  </a:moveTo>
                  <a:cubicBezTo>
                    <a:pt x="11479" y="0"/>
                    <a:pt x="10942" y="736"/>
                    <a:pt x="10782" y="955"/>
                  </a:cubicBezTo>
                  <a:lnTo>
                    <a:pt x="10723" y="1015"/>
                  </a:lnTo>
                  <a:cubicBezTo>
                    <a:pt x="10305" y="1592"/>
                    <a:pt x="9847" y="2208"/>
                    <a:pt x="9489" y="2865"/>
                  </a:cubicBezTo>
                  <a:cubicBezTo>
                    <a:pt x="8356" y="4755"/>
                    <a:pt x="7639" y="6764"/>
                    <a:pt x="7122" y="8395"/>
                  </a:cubicBezTo>
                  <a:cubicBezTo>
                    <a:pt x="7063" y="8415"/>
                    <a:pt x="7043" y="8455"/>
                    <a:pt x="7003" y="8474"/>
                  </a:cubicBezTo>
                  <a:cubicBezTo>
                    <a:pt x="6147" y="9390"/>
                    <a:pt x="5909" y="10245"/>
                    <a:pt x="6247" y="11299"/>
                  </a:cubicBezTo>
                  <a:cubicBezTo>
                    <a:pt x="6207" y="11419"/>
                    <a:pt x="6147" y="11538"/>
                    <a:pt x="6128" y="11697"/>
                  </a:cubicBezTo>
                  <a:cubicBezTo>
                    <a:pt x="6108" y="11737"/>
                    <a:pt x="6108" y="11816"/>
                    <a:pt x="6068" y="11876"/>
                  </a:cubicBezTo>
                  <a:cubicBezTo>
                    <a:pt x="5949" y="11319"/>
                    <a:pt x="5809" y="10742"/>
                    <a:pt x="5610" y="10185"/>
                  </a:cubicBezTo>
                  <a:cubicBezTo>
                    <a:pt x="5372" y="9489"/>
                    <a:pt x="4815" y="9051"/>
                    <a:pt x="4158" y="9051"/>
                  </a:cubicBezTo>
                  <a:cubicBezTo>
                    <a:pt x="3721" y="9051"/>
                    <a:pt x="3303" y="9250"/>
                    <a:pt x="2945" y="9608"/>
                  </a:cubicBezTo>
                  <a:cubicBezTo>
                    <a:pt x="2726" y="9827"/>
                    <a:pt x="2328" y="10305"/>
                    <a:pt x="2248" y="10921"/>
                  </a:cubicBezTo>
                  <a:lnTo>
                    <a:pt x="2229" y="11021"/>
                  </a:lnTo>
                  <a:cubicBezTo>
                    <a:pt x="2129" y="11677"/>
                    <a:pt x="2030" y="12393"/>
                    <a:pt x="2129" y="13109"/>
                  </a:cubicBezTo>
                  <a:cubicBezTo>
                    <a:pt x="2408" y="14900"/>
                    <a:pt x="2706" y="16432"/>
                    <a:pt x="3044" y="17844"/>
                  </a:cubicBezTo>
                  <a:cubicBezTo>
                    <a:pt x="3263" y="18739"/>
                    <a:pt x="3561" y="19575"/>
                    <a:pt x="3860" y="20410"/>
                  </a:cubicBezTo>
                  <a:cubicBezTo>
                    <a:pt x="3939" y="20589"/>
                    <a:pt x="3999" y="20788"/>
                    <a:pt x="4059" y="20967"/>
                  </a:cubicBezTo>
                  <a:cubicBezTo>
                    <a:pt x="3223" y="22220"/>
                    <a:pt x="3939" y="23374"/>
                    <a:pt x="4218" y="23812"/>
                  </a:cubicBezTo>
                  <a:lnTo>
                    <a:pt x="4297" y="23891"/>
                  </a:lnTo>
                  <a:lnTo>
                    <a:pt x="4297" y="24985"/>
                  </a:lnTo>
                  <a:cubicBezTo>
                    <a:pt x="4019" y="24329"/>
                    <a:pt x="3721" y="23653"/>
                    <a:pt x="3422" y="22996"/>
                  </a:cubicBezTo>
                  <a:cubicBezTo>
                    <a:pt x="3164" y="22439"/>
                    <a:pt x="2447" y="21942"/>
                    <a:pt x="1831" y="21942"/>
                  </a:cubicBezTo>
                  <a:cubicBezTo>
                    <a:pt x="1751" y="21942"/>
                    <a:pt x="1672" y="21942"/>
                    <a:pt x="1612" y="21962"/>
                  </a:cubicBezTo>
                  <a:cubicBezTo>
                    <a:pt x="936" y="22081"/>
                    <a:pt x="518" y="22718"/>
                    <a:pt x="319" y="23036"/>
                  </a:cubicBezTo>
                  <a:cubicBezTo>
                    <a:pt x="60" y="23394"/>
                    <a:pt x="60" y="23812"/>
                    <a:pt x="60" y="24050"/>
                  </a:cubicBezTo>
                  <a:lnTo>
                    <a:pt x="60" y="24150"/>
                  </a:lnTo>
                  <a:cubicBezTo>
                    <a:pt x="1" y="26696"/>
                    <a:pt x="936" y="28924"/>
                    <a:pt x="1751" y="30555"/>
                  </a:cubicBezTo>
                  <a:cubicBezTo>
                    <a:pt x="2368" y="31829"/>
                    <a:pt x="3064" y="33042"/>
                    <a:pt x="3740" y="34236"/>
                  </a:cubicBezTo>
                  <a:lnTo>
                    <a:pt x="4636" y="35807"/>
                  </a:lnTo>
                  <a:cubicBezTo>
                    <a:pt x="4815" y="36125"/>
                    <a:pt x="5133" y="36324"/>
                    <a:pt x="5511" y="36324"/>
                  </a:cubicBezTo>
                  <a:lnTo>
                    <a:pt x="8276" y="36324"/>
                  </a:lnTo>
                  <a:cubicBezTo>
                    <a:pt x="8714" y="36324"/>
                    <a:pt x="9111" y="36026"/>
                    <a:pt x="9231" y="35588"/>
                  </a:cubicBezTo>
                  <a:cubicBezTo>
                    <a:pt x="9310" y="35270"/>
                    <a:pt x="9410" y="34972"/>
                    <a:pt x="9489" y="34633"/>
                  </a:cubicBezTo>
                  <a:cubicBezTo>
                    <a:pt x="9668" y="33937"/>
                    <a:pt x="9847" y="33221"/>
                    <a:pt x="10027" y="32525"/>
                  </a:cubicBezTo>
                  <a:cubicBezTo>
                    <a:pt x="10504" y="30615"/>
                    <a:pt x="10882" y="29143"/>
                    <a:pt x="11180" y="27770"/>
                  </a:cubicBezTo>
                  <a:cubicBezTo>
                    <a:pt x="11300" y="27233"/>
                    <a:pt x="11359" y="26736"/>
                    <a:pt x="11300" y="26259"/>
                  </a:cubicBezTo>
                  <a:cubicBezTo>
                    <a:pt x="11260" y="25781"/>
                    <a:pt x="10922" y="25125"/>
                    <a:pt x="10365" y="24826"/>
                  </a:cubicBezTo>
                  <a:cubicBezTo>
                    <a:pt x="10186" y="24727"/>
                    <a:pt x="9987" y="24667"/>
                    <a:pt x="9768" y="24667"/>
                  </a:cubicBezTo>
                  <a:cubicBezTo>
                    <a:pt x="9370" y="24667"/>
                    <a:pt x="8773" y="24866"/>
                    <a:pt x="8435" y="25284"/>
                  </a:cubicBezTo>
                  <a:lnTo>
                    <a:pt x="8296" y="25463"/>
                  </a:lnTo>
                  <a:cubicBezTo>
                    <a:pt x="7938" y="25881"/>
                    <a:pt x="7580" y="26358"/>
                    <a:pt x="7341" y="26935"/>
                  </a:cubicBezTo>
                  <a:cubicBezTo>
                    <a:pt x="7540" y="26259"/>
                    <a:pt x="7818" y="25523"/>
                    <a:pt x="8196" y="24687"/>
                  </a:cubicBezTo>
                  <a:cubicBezTo>
                    <a:pt x="8535" y="23971"/>
                    <a:pt x="8893" y="23255"/>
                    <a:pt x="9271" y="22559"/>
                  </a:cubicBezTo>
                  <a:cubicBezTo>
                    <a:pt x="9668" y="21783"/>
                    <a:pt x="10086" y="20967"/>
                    <a:pt x="10464" y="20152"/>
                  </a:cubicBezTo>
                  <a:cubicBezTo>
                    <a:pt x="10802" y="19396"/>
                    <a:pt x="11081" y="18560"/>
                    <a:pt x="11359" y="17466"/>
                  </a:cubicBezTo>
                  <a:cubicBezTo>
                    <a:pt x="11499" y="16810"/>
                    <a:pt x="11180" y="15835"/>
                    <a:pt x="10524" y="15497"/>
                  </a:cubicBezTo>
                  <a:cubicBezTo>
                    <a:pt x="10325" y="15397"/>
                    <a:pt x="10106" y="15337"/>
                    <a:pt x="9887" y="15337"/>
                  </a:cubicBezTo>
                  <a:cubicBezTo>
                    <a:pt x="9589" y="15337"/>
                    <a:pt x="9271" y="15417"/>
                    <a:pt x="9012" y="15536"/>
                  </a:cubicBezTo>
                  <a:cubicBezTo>
                    <a:pt x="9092" y="15477"/>
                    <a:pt x="9171" y="15397"/>
                    <a:pt x="9231" y="15337"/>
                  </a:cubicBezTo>
                  <a:cubicBezTo>
                    <a:pt x="9330" y="15238"/>
                    <a:pt x="9430" y="15178"/>
                    <a:pt x="9529" y="15079"/>
                  </a:cubicBezTo>
                  <a:cubicBezTo>
                    <a:pt x="9907" y="14721"/>
                    <a:pt x="10285" y="14403"/>
                    <a:pt x="10663" y="14044"/>
                  </a:cubicBezTo>
                  <a:lnTo>
                    <a:pt x="11160" y="13607"/>
                  </a:lnTo>
                  <a:lnTo>
                    <a:pt x="11200" y="13547"/>
                  </a:lnTo>
                  <a:cubicBezTo>
                    <a:pt x="11379" y="13348"/>
                    <a:pt x="11558" y="13189"/>
                    <a:pt x="11757" y="12990"/>
                  </a:cubicBezTo>
                  <a:cubicBezTo>
                    <a:pt x="12175" y="12533"/>
                    <a:pt x="12573" y="12115"/>
                    <a:pt x="12991" y="11697"/>
                  </a:cubicBezTo>
                  <a:cubicBezTo>
                    <a:pt x="13667" y="11041"/>
                    <a:pt x="13806" y="10145"/>
                    <a:pt x="13368" y="9409"/>
                  </a:cubicBezTo>
                  <a:cubicBezTo>
                    <a:pt x="13070" y="8912"/>
                    <a:pt x="12593" y="8634"/>
                    <a:pt x="12056" y="8634"/>
                  </a:cubicBezTo>
                  <a:cubicBezTo>
                    <a:pt x="11618" y="8634"/>
                    <a:pt x="11280" y="8773"/>
                    <a:pt x="11001" y="8932"/>
                  </a:cubicBezTo>
                  <a:cubicBezTo>
                    <a:pt x="10822" y="9031"/>
                    <a:pt x="10623" y="9131"/>
                    <a:pt x="10464" y="9230"/>
                  </a:cubicBezTo>
                  <a:cubicBezTo>
                    <a:pt x="10424" y="9171"/>
                    <a:pt x="10404" y="9131"/>
                    <a:pt x="10385" y="9051"/>
                  </a:cubicBezTo>
                  <a:cubicBezTo>
                    <a:pt x="10424" y="8952"/>
                    <a:pt x="10504" y="8852"/>
                    <a:pt x="10564" y="8753"/>
                  </a:cubicBezTo>
                  <a:lnTo>
                    <a:pt x="11678" y="6744"/>
                  </a:lnTo>
                  <a:cubicBezTo>
                    <a:pt x="12354" y="5510"/>
                    <a:pt x="13070" y="4178"/>
                    <a:pt x="13746" y="2785"/>
                  </a:cubicBezTo>
                  <a:cubicBezTo>
                    <a:pt x="14363" y="1552"/>
                    <a:pt x="13886" y="657"/>
                    <a:pt x="13209" y="259"/>
                  </a:cubicBezTo>
                  <a:cubicBezTo>
                    <a:pt x="12931" y="80"/>
                    <a:pt x="12652" y="0"/>
                    <a:pt x="12334"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3" name="Google Shape;2623;p51">
              <a:extLst>
                <a:ext uri="{FF2B5EF4-FFF2-40B4-BE49-F238E27FC236}">
                  <a16:creationId xmlns:a16="http://schemas.microsoft.com/office/drawing/2014/main" id="{58EA485B-2E6D-B9A6-29D3-FD92FC96E45A}"/>
                </a:ext>
              </a:extLst>
            </p:cNvPr>
            <p:cNvSpPr/>
            <p:nvPr/>
          </p:nvSpPr>
          <p:spPr>
            <a:xfrm>
              <a:off x="6921725" y="4015475"/>
              <a:ext cx="361075" cy="375000"/>
            </a:xfrm>
            <a:custGeom>
              <a:avLst/>
              <a:gdLst/>
              <a:ahLst/>
              <a:cxnLst/>
              <a:rect l="l" t="t" r="r" b="b"/>
              <a:pathLst>
                <a:path w="14443" h="15000" extrusionOk="0">
                  <a:moveTo>
                    <a:pt x="12613" y="1"/>
                  </a:moveTo>
                  <a:cubicBezTo>
                    <a:pt x="12195" y="1"/>
                    <a:pt x="11698" y="160"/>
                    <a:pt x="11320" y="398"/>
                  </a:cubicBezTo>
                  <a:cubicBezTo>
                    <a:pt x="10206" y="1134"/>
                    <a:pt x="9589" y="2229"/>
                    <a:pt x="9211" y="3124"/>
                  </a:cubicBezTo>
                  <a:cubicBezTo>
                    <a:pt x="9092" y="2666"/>
                    <a:pt x="8933" y="2229"/>
                    <a:pt x="8793" y="1771"/>
                  </a:cubicBezTo>
                  <a:cubicBezTo>
                    <a:pt x="8515" y="935"/>
                    <a:pt x="7898" y="398"/>
                    <a:pt x="7142" y="398"/>
                  </a:cubicBezTo>
                  <a:cubicBezTo>
                    <a:pt x="6804" y="398"/>
                    <a:pt x="6247" y="538"/>
                    <a:pt x="5670" y="1134"/>
                  </a:cubicBezTo>
                  <a:cubicBezTo>
                    <a:pt x="5451" y="1353"/>
                    <a:pt x="4934" y="2010"/>
                    <a:pt x="4874" y="2805"/>
                  </a:cubicBezTo>
                  <a:cubicBezTo>
                    <a:pt x="4835" y="3522"/>
                    <a:pt x="4835" y="4218"/>
                    <a:pt x="4835" y="4914"/>
                  </a:cubicBezTo>
                  <a:cubicBezTo>
                    <a:pt x="4457" y="4516"/>
                    <a:pt x="4079" y="4118"/>
                    <a:pt x="3681" y="3740"/>
                  </a:cubicBezTo>
                  <a:cubicBezTo>
                    <a:pt x="3124" y="3183"/>
                    <a:pt x="2547" y="3064"/>
                    <a:pt x="2189" y="3064"/>
                  </a:cubicBezTo>
                  <a:cubicBezTo>
                    <a:pt x="1771" y="3064"/>
                    <a:pt x="1373" y="3223"/>
                    <a:pt x="995" y="3502"/>
                  </a:cubicBezTo>
                  <a:cubicBezTo>
                    <a:pt x="180" y="4138"/>
                    <a:pt x="1" y="5153"/>
                    <a:pt x="558" y="6068"/>
                  </a:cubicBezTo>
                  <a:cubicBezTo>
                    <a:pt x="677" y="6307"/>
                    <a:pt x="836" y="6545"/>
                    <a:pt x="956" y="6764"/>
                  </a:cubicBezTo>
                  <a:cubicBezTo>
                    <a:pt x="1433" y="7600"/>
                    <a:pt x="1891" y="8435"/>
                    <a:pt x="2567" y="9191"/>
                  </a:cubicBezTo>
                  <a:cubicBezTo>
                    <a:pt x="3780" y="10504"/>
                    <a:pt x="5133" y="11777"/>
                    <a:pt x="6406" y="12990"/>
                  </a:cubicBezTo>
                  <a:lnTo>
                    <a:pt x="7819" y="14323"/>
                  </a:lnTo>
                  <a:cubicBezTo>
                    <a:pt x="8117" y="14622"/>
                    <a:pt x="8594" y="15000"/>
                    <a:pt x="9191" y="15000"/>
                  </a:cubicBezTo>
                  <a:cubicBezTo>
                    <a:pt x="9649" y="15000"/>
                    <a:pt x="10305" y="14781"/>
                    <a:pt x="10723" y="13707"/>
                  </a:cubicBezTo>
                  <a:lnTo>
                    <a:pt x="11220" y="12394"/>
                  </a:lnTo>
                  <a:cubicBezTo>
                    <a:pt x="12076" y="10186"/>
                    <a:pt x="12971" y="7898"/>
                    <a:pt x="13747" y="5630"/>
                  </a:cubicBezTo>
                  <a:cubicBezTo>
                    <a:pt x="14105" y="4556"/>
                    <a:pt x="14204" y="3442"/>
                    <a:pt x="14323" y="2348"/>
                  </a:cubicBezTo>
                  <a:lnTo>
                    <a:pt x="14363" y="2049"/>
                  </a:lnTo>
                  <a:cubicBezTo>
                    <a:pt x="14443" y="1333"/>
                    <a:pt x="13945" y="458"/>
                    <a:pt x="13289" y="160"/>
                  </a:cubicBezTo>
                  <a:cubicBezTo>
                    <a:pt x="13090" y="60"/>
                    <a:pt x="12871" y="1"/>
                    <a:pt x="12613" y="1"/>
                  </a:cubicBezTo>
                  <a:close/>
                </a:path>
              </a:pathLst>
            </a:custGeom>
            <a:solidFill>
              <a:srgbClr val="FFFFFF"/>
            </a:solidFill>
            <a:ln>
              <a:noFill/>
            </a:ln>
            <a:effectLst>
              <a:outerShdw blurRad="42863" dist="19050"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4" name="Google Shape;2624;p51">
              <a:extLst>
                <a:ext uri="{FF2B5EF4-FFF2-40B4-BE49-F238E27FC236}">
                  <a16:creationId xmlns:a16="http://schemas.microsoft.com/office/drawing/2014/main" id="{89429BA9-946B-7D87-98A3-738A1674A5D9}"/>
                </a:ext>
              </a:extLst>
            </p:cNvPr>
            <p:cNvSpPr/>
            <p:nvPr/>
          </p:nvSpPr>
          <p:spPr>
            <a:xfrm>
              <a:off x="6949575" y="4040625"/>
              <a:ext cx="306875" cy="325250"/>
            </a:xfrm>
            <a:custGeom>
              <a:avLst/>
              <a:gdLst/>
              <a:ahLst/>
              <a:cxnLst/>
              <a:rect l="l" t="t" r="r" b="b"/>
              <a:pathLst>
                <a:path w="12275" h="13010" extrusionOk="0">
                  <a:moveTo>
                    <a:pt x="11479" y="1"/>
                  </a:moveTo>
                  <a:cubicBezTo>
                    <a:pt x="11229" y="1"/>
                    <a:pt x="10929" y="99"/>
                    <a:pt x="10743" y="228"/>
                  </a:cubicBezTo>
                  <a:cubicBezTo>
                    <a:pt x="9788" y="845"/>
                    <a:pt x="9271" y="1819"/>
                    <a:pt x="8873" y="2834"/>
                  </a:cubicBezTo>
                  <a:cubicBezTo>
                    <a:pt x="8515" y="3749"/>
                    <a:pt x="8256" y="4704"/>
                    <a:pt x="7998" y="5480"/>
                  </a:cubicBezTo>
                  <a:cubicBezTo>
                    <a:pt x="7600" y="4047"/>
                    <a:pt x="7222" y="2535"/>
                    <a:pt x="6705" y="1103"/>
                  </a:cubicBezTo>
                  <a:cubicBezTo>
                    <a:pt x="6547" y="652"/>
                    <a:pt x="6287" y="425"/>
                    <a:pt x="5989" y="425"/>
                  </a:cubicBezTo>
                  <a:cubicBezTo>
                    <a:pt x="5762" y="425"/>
                    <a:pt x="5514" y="558"/>
                    <a:pt x="5272" y="825"/>
                  </a:cubicBezTo>
                  <a:cubicBezTo>
                    <a:pt x="5014" y="1103"/>
                    <a:pt x="4775" y="1501"/>
                    <a:pt x="4735" y="1859"/>
                  </a:cubicBezTo>
                  <a:cubicBezTo>
                    <a:pt x="4675" y="2933"/>
                    <a:pt x="4695" y="3988"/>
                    <a:pt x="4715" y="5042"/>
                  </a:cubicBezTo>
                  <a:cubicBezTo>
                    <a:pt x="4715" y="5499"/>
                    <a:pt x="4795" y="5977"/>
                    <a:pt x="4835" y="6415"/>
                  </a:cubicBezTo>
                  <a:cubicBezTo>
                    <a:pt x="4477" y="6216"/>
                    <a:pt x="4238" y="5937"/>
                    <a:pt x="3999" y="5698"/>
                  </a:cubicBezTo>
                  <a:cubicBezTo>
                    <a:pt x="3303" y="4923"/>
                    <a:pt x="2607" y="4147"/>
                    <a:pt x="1851" y="3431"/>
                  </a:cubicBezTo>
                  <a:cubicBezTo>
                    <a:pt x="1631" y="3198"/>
                    <a:pt x="1358" y="3034"/>
                    <a:pt x="1065" y="3034"/>
                  </a:cubicBezTo>
                  <a:cubicBezTo>
                    <a:pt x="881" y="3034"/>
                    <a:pt x="690" y="3098"/>
                    <a:pt x="498" y="3252"/>
                  </a:cubicBezTo>
                  <a:cubicBezTo>
                    <a:pt x="21" y="3610"/>
                    <a:pt x="1" y="4107"/>
                    <a:pt x="259" y="4545"/>
                  </a:cubicBezTo>
                  <a:cubicBezTo>
                    <a:pt x="856" y="5559"/>
                    <a:pt x="1393" y="6633"/>
                    <a:pt x="2149" y="7489"/>
                  </a:cubicBezTo>
                  <a:cubicBezTo>
                    <a:pt x="3800" y="9279"/>
                    <a:pt x="5610" y="10910"/>
                    <a:pt x="7361" y="12601"/>
                  </a:cubicBezTo>
                  <a:cubicBezTo>
                    <a:pt x="7629" y="12870"/>
                    <a:pt x="7858" y="13009"/>
                    <a:pt x="8055" y="13009"/>
                  </a:cubicBezTo>
                  <a:cubicBezTo>
                    <a:pt x="8296" y="13009"/>
                    <a:pt x="8490" y="12800"/>
                    <a:pt x="8654" y="12362"/>
                  </a:cubicBezTo>
                  <a:cubicBezTo>
                    <a:pt x="9669" y="9677"/>
                    <a:pt x="10743" y="7011"/>
                    <a:pt x="11658" y="4306"/>
                  </a:cubicBezTo>
                  <a:cubicBezTo>
                    <a:pt x="12036" y="3232"/>
                    <a:pt x="12095" y="2058"/>
                    <a:pt x="12235" y="944"/>
                  </a:cubicBezTo>
                  <a:cubicBezTo>
                    <a:pt x="12274" y="646"/>
                    <a:pt x="11996" y="168"/>
                    <a:pt x="11737" y="49"/>
                  </a:cubicBezTo>
                  <a:cubicBezTo>
                    <a:pt x="11665" y="16"/>
                    <a:pt x="11576" y="1"/>
                    <a:pt x="1147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5" name="Google Shape;2625;p51">
              <a:extLst>
                <a:ext uri="{FF2B5EF4-FFF2-40B4-BE49-F238E27FC236}">
                  <a16:creationId xmlns:a16="http://schemas.microsoft.com/office/drawing/2014/main" id="{83F5648E-3864-3E1A-BA33-61C1A83AD054}"/>
                </a:ext>
              </a:extLst>
            </p:cNvPr>
            <p:cNvSpPr/>
            <p:nvPr/>
          </p:nvSpPr>
          <p:spPr>
            <a:xfrm>
              <a:off x="7016725" y="4622375"/>
              <a:ext cx="236250" cy="475775"/>
            </a:xfrm>
            <a:custGeom>
              <a:avLst/>
              <a:gdLst/>
              <a:ahLst/>
              <a:cxnLst/>
              <a:rect l="l" t="t" r="r" b="b"/>
              <a:pathLst>
                <a:path w="9450" h="19031" extrusionOk="0">
                  <a:moveTo>
                    <a:pt x="8878" y="0"/>
                  </a:moveTo>
                  <a:cubicBezTo>
                    <a:pt x="8653" y="0"/>
                    <a:pt x="8340" y="114"/>
                    <a:pt x="8156" y="252"/>
                  </a:cubicBezTo>
                  <a:cubicBezTo>
                    <a:pt x="7818" y="511"/>
                    <a:pt x="7520" y="829"/>
                    <a:pt x="7360" y="1207"/>
                  </a:cubicBezTo>
                  <a:cubicBezTo>
                    <a:pt x="6724" y="2421"/>
                    <a:pt x="6167" y="3654"/>
                    <a:pt x="5570" y="4907"/>
                  </a:cubicBezTo>
                  <a:cubicBezTo>
                    <a:pt x="6127" y="5345"/>
                    <a:pt x="6386" y="5981"/>
                    <a:pt x="6008" y="6499"/>
                  </a:cubicBezTo>
                  <a:cubicBezTo>
                    <a:pt x="5619" y="7037"/>
                    <a:pt x="5297" y="7464"/>
                    <a:pt x="4797" y="7464"/>
                  </a:cubicBezTo>
                  <a:cubicBezTo>
                    <a:pt x="4633" y="7464"/>
                    <a:pt x="4449" y="7418"/>
                    <a:pt x="4237" y="7314"/>
                  </a:cubicBezTo>
                  <a:cubicBezTo>
                    <a:pt x="4237" y="8269"/>
                    <a:pt x="4217" y="9224"/>
                    <a:pt x="4217" y="10179"/>
                  </a:cubicBezTo>
                  <a:lnTo>
                    <a:pt x="4217" y="13501"/>
                  </a:lnTo>
                  <a:cubicBezTo>
                    <a:pt x="4178" y="13441"/>
                    <a:pt x="4078" y="13242"/>
                    <a:pt x="3999" y="13043"/>
                  </a:cubicBezTo>
                  <a:cubicBezTo>
                    <a:pt x="3143" y="11054"/>
                    <a:pt x="2328" y="9065"/>
                    <a:pt x="1452" y="7095"/>
                  </a:cubicBezTo>
                  <a:cubicBezTo>
                    <a:pt x="1360" y="6855"/>
                    <a:pt x="991" y="6614"/>
                    <a:pt x="780" y="6614"/>
                  </a:cubicBezTo>
                  <a:cubicBezTo>
                    <a:pt x="765" y="6614"/>
                    <a:pt x="750" y="6615"/>
                    <a:pt x="736" y="6618"/>
                  </a:cubicBezTo>
                  <a:cubicBezTo>
                    <a:pt x="498" y="6678"/>
                    <a:pt x="259" y="7016"/>
                    <a:pt x="100" y="7274"/>
                  </a:cubicBezTo>
                  <a:cubicBezTo>
                    <a:pt x="0" y="7414"/>
                    <a:pt x="20" y="7672"/>
                    <a:pt x="20" y="7871"/>
                  </a:cubicBezTo>
                  <a:cubicBezTo>
                    <a:pt x="0" y="10000"/>
                    <a:pt x="696" y="11969"/>
                    <a:pt x="1612" y="13839"/>
                  </a:cubicBezTo>
                  <a:cubicBezTo>
                    <a:pt x="2487" y="15629"/>
                    <a:pt x="3521" y="17320"/>
                    <a:pt x="4476" y="19031"/>
                  </a:cubicBezTo>
                  <a:lnTo>
                    <a:pt x="7221" y="19031"/>
                  </a:lnTo>
                  <a:cubicBezTo>
                    <a:pt x="7480" y="18016"/>
                    <a:pt x="7778" y="16982"/>
                    <a:pt x="8017" y="15968"/>
                  </a:cubicBezTo>
                  <a:cubicBezTo>
                    <a:pt x="8415" y="14376"/>
                    <a:pt x="8793" y="12805"/>
                    <a:pt x="9171" y="11213"/>
                  </a:cubicBezTo>
                  <a:cubicBezTo>
                    <a:pt x="9270" y="10815"/>
                    <a:pt x="9310" y="10417"/>
                    <a:pt x="9270" y="10020"/>
                  </a:cubicBezTo>
                  <a:cubicBezTo>
                    <a:pt x="9250" y="9781"/>
                    <a:pt x="9071" y="9463"/>
                    <a:pt x="8872" y="9363"/>
                  </a:cubicBezTo>
                  <a:cubicBezTo>
                    <a:pt x="8837" y="9346"/>
                    <a:pt x="8791" y="9338"/>
                    <a:pt x="8739" y="9338"/>
                  </a:cubicBezTo>
                  <a:cubicBezTo>
                    <a:pt x="8552" y="9338"/>
                    <a:pt x="8289" y="9438"/>
                    <a:pt x="8196" y="9562"/>
                  </a:cubicBezTo>
                  <a:cubicBezTo>
                    <a:pt x="7798" y="10059"/>
                    <a:pt x="7360" y="10557"/>
                    <a:pt x="7181" y="11153"/>
                  </a:cubicBezTo>
                  <a:cubicBezTo>
                    <a:pt x="6624" y="12944"/>
                    <a:pt x="6187" y="14774"/>
                    <a:pt x="5709" y="16525"/>
                  </a:cubicBezTo>
                  <a:cubicBezTo>
                    <a:pt x="5729" y="16544"/>
                    <a:pt x="5734" y="16553"/>
                    <a:pt x="5731" y="16553"/>
                  </a:cubicBezTo>
                  <a:cubicBezTo>
                    <a:pt x="5725" y="16553"/>
                    <a:pt x="5690" y="16518"/>
                    <a:pt x="5690" y="16465"/>
                  </a:cubicBezTo>
                  <a:cubicBezTo>
                    <a:pt x="5570" y="15092"/>
                    <a:pt x="5411" y="13740"/>
                    <a:pt x="5312" y="12367"/>
                  </a:cubicBezTo>
                  <a:cubicBezTo>
                    <a:pt x="5272" y="11770"/>
                    <a:pt x="5172" y="11153"/>
                    <a:pt x="5312" y="10577"/>
                  </a:cubicBezTo>
                  <a:cubicBezTo>
                    <a:pt x="5530" y="9662"/>
                    <a:pt x="5888" y="8786"/>
                    <a:pt x="6286" y="7931"/>
                  </a:cubicBezTo>
                  <a:cubicBezTo>
                    <a:pt x="7002" y="6419"/>
                    <a:pt x="7818" y="4927"/>
                    <a:pt x="8554" y="3395"/>
                  </a:cubicBezTo>
                  <a:cubicBezTo>
                    <a:pt x="8912" y="2600"/>
                    <a:pt x="9171" y="1744"/>
                    <a:pt x="9370" y="909"/>
                  </a:cubicBezTo>
                  <a:cubicBezTo>
                    <a:pt x="9449" y="630"/>
                    <a:pt x="9270" y="153"/>
                    <a:pt x="9051" y="33"/>
                  </a:cubicBezTo>
                  <a:cubicBezTo>
                    <a:pt x="9006" y="11"/>
                    <a:pt x="8946" y="0"/>
                    <a:pt x="88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6" name="Google Shape;2626;p51">
              <a:extLst>
                <a:ext uri="{FF2B5EF4-FFF2-40B4-BE49-F238E27FC236}">
                  <a16:creationId xmlns:a16="http://schemas.microsoft.com/office/drawing/2014/main" id="{25CF9FA7-020A-34A4-E392-86D22823EA99}"/>
                </a:ext>
              </a:extLst>
            </p:cNvPr>
            <p:cNvSpPr/>
            <p:nvPr/>
          </p:nvSpPr>
          <p:spPr>
            <a:xfrm>
              <a:off x="7078875" y="4460000"/>
              <a:ext cx="241725" cy="289550"/>
            </a:xfrm>
            <a:custGeom>
              <a:avLst/>
              <a:gdLst/>
              <a:ahLst/>
              <a:cxnLst/>
              <a:rect l="l" t="t" r="r" b="b"/>
              <a:pathLst>
                <a:path w="9669" h="11582" extrusionOk="0">
                  <a:moveTo>
                    <a:pt x="8962" y="1"/>
                  </a:moveTo>
                  <a:cubicBezTo>
                    <a:pt x="8763" y="1"/>
                    <a:pt x="8553" y="89"/>
                    <a:pt x="8376" y="183"/>
                  </a:cubicBezTo>
                  <a:cubicBezTo>
                    <a:pt x="7759" y="501"/>
                    <a:pt x="7122" y="879"/>
                    <a:pt x="6506" y="1237"/>
                  </a:cubicBezTo>
                  <a:cubicBezTo>
                    <a:pt x="6366" y="1376"/>
                    <a:pt x="6187" y="1535"/>
                    <a:pt x="6108" y="1714"/>
                  </a:cubicBezTo>
                  <a:cubicBezTo>
                    <a:pt x="5770" y="2172"/>
                    <a:pt x="5412" y="2649"/>
                    <a:pt x="5073" y="3087"/>
                  </a:cubicBezTo>
                  <a:cubicBezTo>
                    <a:pt x="4994" y="3067"/>
                    <a:pt x="4934" y="3007"/>
                    <a:pt x="4894" y="2988"/>
                  </a:cubicBezTo>
                  <a:cubicBezTo>
                    <a:pt x="4994" y="2689"/>
                    <a:pt x="5073" y="2371"/>
                    <a:pt x="5173" y="2053"/>
                  </a:cubicBezTo>
                  <a:cubicBezTo>
                    <a:pt x="4874" y="1913"/>
                    <a:pt x="4596" y="1814"/>
                    <a:pt x="4318" y="1695"/>
                  </a:cubicBezTo>
                  <a:cubicBezTo>
                    <a:pt x="4218" y="1913"/>
                    <a:pt x="4119" y="2092"/>
                    <a:pt x="4079" y="2311"/>
                  </a:cubicBezTo>
                  <a:cubicBezTo>
                    <a:pt x="3701" y="3982"/>
                    <a:pt x="3323" y="5673"/>
                    <a:pt x="2945" y="7344"/>
                  </a:cubicBezTo>
                  <a:cubicBezTo>
                    <a:pt x="2925" y="7444"/>
                    <a:pt x="2845" y="7563"/>
                    <a:pt x="2786" y="7782"/>
                  </a:cubicBezTo>
                  <a:cubicBezTo>
                    <a:pt x="2607" y="6250"/>
                    <a:pt x="2487" y="4857"/>
                    <a:pt x="2288" y="3485"/>
                  </a:cubicBezTo>
                  <a:cubicBezTo>
                    <a:pt x="2129" y="2629"/>
                    <a:pt x="1910" y="1754"/>
                    <a:pt x="1632" y="899"/>
                  </a:cubicBezTo>
                  <a:cubicBezTo>
                    <a:pt x="1530" y="593"/>
                    <a:pt x="1344" y="442"/>
                    <a:pt x="1130" y="442"/>
                  </a:cubicBezTo>
                  <a:cubicBezTo>
                    <a:pt x="968" y="442"/>
                    <a:pt x="789" y="528"/>
                    <a:pt x="617" y="700"/>
                  </a:cubicBezTo>
                  <a:cubicBezTo>
                    <a:pt x="419" y="939"/>
                    <a:pt x="240" y="1197"/>
                    <a:pt x="180" y="1476"/>
                  </a:cubicBezTo>
                  <a:cubicBezTo>
                    <a:pt x="120" y="2092"/>
                    <a:pt x="1" y="2749"/>
                    <a:pt x="80" y="3365"/>
                  </a:cubicBezTo>
                  <a:cubicBezTo>
                    <a:pt x="319" y="4917"/>
                    <a:pt x="617" y="6469"/>
                    <a:pt x="995" y="8001"/>
                  </a:cubicBezTo>
                  <a:cubicBezTo>
                    <a:pt x="1294" y="9214"/>
                    <a:pt x="1751" y="10388"/>
                    <a:pt x="2149" y="11581"/>
                  </a:cubicBezTo>
                  <a:cubicBezTo>
                    <a:pt x="2547" y="11541"/>
                    <a:pt x="2985" y="11541"/>
                    <a:pt x="3383" y="11522"/>
                  </a:cubicBezTo>
                  <a:cubicBezTo>
                    <a:pt x="3502" y="10288"/>
                    <a:pt x="3601" y="8995"/>
                    <a:pt x="3800" y="7742"/>
                  </a:cubicBezTo>
                  <a:cubicBezTo>
                    <a:pt x="3920" y="7026"/>
                    <a:pt x="3900" y="6230"/>
                    <a:pt x="4636" y="5733"/>
                  </a:cubicBezTo>
                  <a:cubicBezTo>
                    <a:pt x="5073" y="5434"/>
                    <a:pt x="5431" y="5056"/>
                    <a:pt x="5809" y="4698"/>
                  </a:cubicBezTo>
                  <a:cubicBezTo>
                    <a:pt x="6366" y="4201"/>
                    <a:pt x="6884" y="3743"/>
                    <a:pt x="7421" y="3246"/>
                  </a:cubicBezTo>
                  <a:cubicBezTo>
                    <a:pt x="8018" y="2629"/>
                    <a:pt x="8614" y="1953"/>
                    <a:pt x="9251" y="1356"/>
                  </a:cubicBezTo>
                  <a:cubicBezTo>
                    <a:pt x="9589" y="1038"/>
                    <a:pt x="9669" y="660"/>
                    <a:pt x="9450" y="282"/>
                  </a:cubicBezTo>
                  <a:cubicBezTo>
                    <a:pt x="9317" y="74"/>
                    <a:pt x="9144" y="1"/>
                    <a:pt x="8962"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7" name="Google Shape;2627;p51">
              <a:extLst>
                <a:ext uri="{FF2B5EF4-FFF2-40B4-BE49-F238E27FC236}">
                  <a16:creationId xmlns:a16="http://schemas.microsoft.com/office/drawing/2014/main" id="{C5419613-B9FE-4FF2-285A-2724E69F9E3C}"/>
                </a:ext>
              </a:extLst>
            </p:cNvPr>
            <p:cNvSpPr/>
            <p:nvPr/>
          </p:nvSpPr>
          <p:spPr>
            <a:xfrm>
              <a:off x="7175850" y="4446650"/>
              <a:ext cx="72150" cy="64175"/>
            </a:xfrm>
            <a:custGeom>
              <a:avLst/>
              <a:gdLst/>
              <a:ahLst/>
              <a:cxnLst/>
              <a:rect l="l" t="t" r="r" b="b"/>
              <a:pathLst>
                <a:path w="2886" h="2567" extrusionOk="0">
                  <a:moveTo>
                    <a:pt x="2229" y="1"/>
                  </a:moveTo>
                  <a:cubicBezTo>
                    <a:pt x="1811" y="20"/>
                    <a:pt x="1413" y="20"/>
                    <a:pt x="995" y="20"/>
                  </a:cubicBezTo>
                  <a:cubicBezTo>
                    <a:pt x="936" y="20"/>
                    <a:pt x="856" y="40"/>
                    <a:pt x="797" y="80"/>
                  </a:cubicBezTo>
                  <a:cubicBezTo>
                    <a:pt x="100" y="796"/>
                    <a:pt x="1" y="1313"/>
                    <a:pt x="399" y="2209"/>
                  </a:cubicBezTo>
                  <a:cubicBezTo>
                    <a:pt x="677" y="2328"/>
                    <a:pt x="956" y="2427"/>
                    <a:pt x="1234" y="2567"/>
                  </a:cubicBezTo>
                  <a:cubicBezTo>
                    <a:pt x="1533" y="2467"/>
                    <a:pt x="1851" y="2328"/>
                    <a:pt x="2189" y="2229"/>
                  </a:cubicBezTo>
                  <a:cubicBezTo>
                    <a:pt x="2328" y="2089"/>
                    <a:pt x="2487" y="1910"/>
                    <a:pt x="2627" y="1751"/>
                  </a:cubicBezTo>
                  <a:cubicBezTo>
                    <a:pt x="2885" y="1095"/>
                    <a:pt x="2726" y="498"/>
                    <a:pt x="222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8" name="Google Shape;2628;p51">
              <a:extLst>
                <a:ext uri="{FF2B5EF4-FFF2-40B4-BE49-F238E27FC236}">
                  <a16:creationId xmlns:a16="http://schemas.microsoft.com/office/drawing/2014/main" id="{460D0F17-22CD-4E8B-BAA4-D6DDCF6EE0C7}"/>
                </a:ext>
              </a:extLst>
            </p:cNvPr>
            <p:cNvSpPr/>
            <p:nvPr/>
          </p:nvSpPr>
          <p:spPr>
            <a:xfrm>
              <a:off x="7114700" y="4747525"/>
              <a:ext cx="72125" cy="66000"/>
            </a:xfrm>
            <a:custGeom>
              <a:avLst/>
              <a:gdLst/>
              <a:ahLst/>
              <a:cxnLst/>
              <a:rect l="l" t="t" r="r" b="b"/>
              <a:pathLst>
                <a:path w="2885" h="2640" extrusionOk="0">
                  <a:moveTo>
                    <a:pt x="1910" y="1"/>
                  </a:moveTo>
                  <a:cubicBezTo>
                    <a:pt x="1512" y="21"/>
                    <a:pt x="1094" y="21"/>
                    <a:pt x="696" y="40"/>
                  </a:cubicBezTo>
                  <a:cubicBezTo>
                    <a:pt x="20" y="677"/>
                    <a:pt x="0" y="1234"/>
                    <a:pt x="577" y="2129"/>
                  </a:cubicBezTo>
                  <a:cubicBezTo>
                    <a:pt x="637" y="2229"/>
                    <a:pt x="716" y="2368"/>
                    <a:pt x="796" y="2487"/>
                  </a:cubicBezTo>
                  <a:cubicBezTo>
                    <a:pt x="1006" y="2592"/>
                    <a:pt x="1187" y="2640"/>
                    <a:pt x="1350" y="2640"/>
                  </a:cubicBezTo>
                  <a:cubicBezTo>
                    <a:pt x="1833" y="2640"/>
                    <a:pt x="2149" y="2222"/>
                    <a:pt x="2566" y="1672"/>
                  </a:cubicBezTo>
                  <a:cubicBezTo>
                    <a:pt x="2885" y="1194"/>
                    <a:pt x="2666" y="578"/>
                    <a:pt x="2089" y="120"/>
                  </a:cubicBezTo>
                  <a:cubicBezTo>
                    <a:pt x="2009" y="80"/>
                    <a:pt x="1969" y="40"/>
                    <a:pt x="191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9" name="Google Shape;2629;p51">
              <a:extLst>
                <a:ext uri="{FF2B5EF4-FFF2-40B4-BE49-F238E27FC236}">
                  <a16:creationId xmlns:a16="http://schemas.microsoft.com/office/drawing/2014/main" id="{56607577-010F-DC6B-44F1-428408E52D52}"/>
                </a:ext>
              </a:extLst>
            </p:cNvPr>
            <p:cNvSpPr/>
            <p:nvPr/>
          </p:nvSpPr>
          <p:spPr>
            <a:xfrm>
              <a:off x="7200725" y="4244875"/>
              <a:ext cx="130325" cy="202300"/>
            </a:xfrm>
            <a:custGeom>
              <a:avLst/>
              <a:gdLst/>
              <a:ahLst/>
              <a:cxnLst/>
              <a:rect l="l" t="t" r="r" b="b"/>
              <a:pathLst>
                <a:path w="5213" h="8092" extrusionOk="0">
                  <a:moveTo>
                    <a:pt x="4360" y="0"/>
                  </a:moveTo>
                  <a:cubicBezTo>
                    <a:pt x="4061" y="0"/>
                    <a:pt x="3825" y="256"/>
                    <a:pt x="3621" y="532"/>
                  </a:cubicBezTo>
                  <a:cubicBezTo>
                    <a:pt x="3203" y="1129"/>
                    <a:pt x="2746" y="1726"/>
                    <a:pt x="2388" y="2342"/>
                  </a:cubicBezTo>
                  <a:cubicBezTo>
                    <a:pt x="1313" y="4133"/>
                    <a:pt x="597" y="6102"/>
                    <a:pt x="0" y="8091"/>
                  </a:cubicBezTo>
                  <a:cubicBezTo>
                    <a:pt x="418" y="8072"/>
                    <a:pt x="816" y="8072"/>
                    <a:pt x="1234" y="8072"/>
                  </a:cubicBezTo>
                  <a:cubicBezTo>
                    <a:pt x="1791" y="7117"/>
                    <a:pt x="2328" y="6202"/>
                    <a:pt x="2805" y="5287"/>
                  </a:cubicBezTo>
                  <a:cubicBezTo>
                    <a:pt x="3502" y="3994"/>
                    <a:pt x="4198" y="2681"/>
                    <a:pt x="4874" y="1348"/>
                  </a:cubicBezTo>
                  <a:cubicBezTo>
                    <a:pt x="5073" y="950"/>
                    <a:pt x="5212" y="413"/>
                    <a:pt x="4715" y="114"/>
                  </a:cubicBezTo>
                  <a:cubicBezTo>
                    <a:pt x="4587" y="34"/>
                    <a:pt x="4469" y="0"/>
                    <a:pt x="436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30" name="Google Shape;2630;p51">
            <a:extLst>
              <a:ext uri="{FF2B5EF4-FFF2-40B4-BE49-F238E27FC236}">
                <a16:creationId xmlns:a16="http://schemas.microsoft.com/office/drawing/2014/main" id="{02DF049F-97F4-7C9C-73DB-310025AB63A1}"/>
              </a:ext>
            </a:extLst>
          </p:cNvPr>
          <p:cNvGrpSpPr/>
          <p:nvPr/>
        </p:nvGrpSpPr>
        <p:grpSpPr>
          <a:xfrm>
            <a:off x="10487861" y="5611108"/>
            <a:ext cx="409503" cy="1309135"/>
            <a:chOff x="7305661" y="3997325"/>
            <a:chExt cx="431857" cy="1192857"/>
          </a:xfrm>
        </p:grpSpPr>
        <p:sp>
          <p:nvSpPr>
            <p:cNvPr id="2631" name="Google Shape;2631;p51">
              <a:extLst>
                <a:ext uri="{FF2B5EF4-FFF2-40B4-BE49-F238E27FC236}">
                  <a16:creationId xmlns:a16="http://schemas.microsoft.com/office/drawing/2014/main" id="{9D8373CF-5615-3EFE-A58C-0EBE4DAB1B34}"/>
                </a:ext>
              </a:extLst>
            </p:cNvPr>
            <p:cNvSpPr/>
            <p:nvPr/>
          </p:nvSpPr>
          <p:spPr>
            <a:xfrm>
              <a:off x="7305661" y="3997325"/>
              <a:ext cx="431857" cy="1192857"/>
            </a:xfrm>
            <a:custGeom>
              <a:avLst/>
              <a:gdLst/>
              <a:ahLst/>
              <a:cxnLst/>
              <a:rect l="l" t="t" r="r" b="b"/>
              <a:pathLst>
                <a:path w="18243" h="50390" extrusionOk="0">
                  <a:moveTo>
                    <a:pt x="10444" y="1"/>
                  </a:moveTo>
                  <a:cubicBezTo>
                    <a:pt x="10186" y="1"/>
                    <a:pt x="9728" y="80"/>
                    <a:pt x="9311" y="498"/>
                  </a:cubicBezTo>
                  <a:cubicBezTo>
                    <a:pt x="9012" y="797"/>
                    <a:pt x="8734" y="1095"/>
                    <a:pt x="8455" y="1393"/>
                  </a:cubicBezTo>
                  <a:cubicBezTo>
                    <a:pt x="8356" y="1214"/>
                    <a:pt x="8236" y="1015"/>
                    <a:pt x="8117" y="856"/>
                  </a:cubicBezTo>
                  <a:cubicBezTo>
                    <a:pt x="7918" y="558"/>
                    <a:pt x="7600" y="319"/>
                    <a:pt x="7222" y="220"/>
                  </a:cubicBezTo>
                  <a:cubicBezTo>
                    <a:pt x="7043" y="180"/>
                    <a:pt x="6904" y="160"/>
                    <a:pt x="6725" y="160"/>
                  </a:cubicBezTo>
                  <a:cubicBezTo>
                    <a:pt x="5929" y="160"/>
                    <a:pt x="5432" y="677"/>
                    <a:pt x="5153" y="995"/>
                  </a:cubicBezTo>
                  <a:cubicBezTo>
                    <a:pt x="5113" y="1055"/>
                    <a:pt x="5073" y="1095"/>
                    <a:pt x="5034" y="1115"/>
                  </a:cubicBezTo>
                  <a:cubicBezTo>
                    <a:pt x="4914" y="1254"/>
                    <a:pt x="4775" y="1373"/>
                    <a:pt x="4676" y="1493"/>
                  </a:cubicBezTo>
                  <a:cubicBezTo>
                    <a:pt x="4656" y="1413"/>
                    <a:pt x="4636" y="1373"/>
                    <a:pt x="4616" y="1294"/>
                  </a:cubicBezTo>
                  <a:cubicBezTo>
                    <a:pt x="4318" y="617"/>
                    <a:pt x="3761" y="259"/>
                    <a:pt x="3164" y="259"/>
                  </a:cubicBezTo>
                  <a:cubicBezTo>
                    <a:pt x="2686" y="259"/>
                    <a:pt x="2249" y="478"/>
                    <a:pt x="1891" y="896"/>
                  </a:cubicBezTo>
                  <a:cubicBezTo>
                    <a:pt x="1453" y="1453"/>
                    <a:pt x="1055" y="1990"/>
                    <a:pt x="677" y="2547"/>
                  </a:cubicBezTo>
                  <a:cubicBezTo>
                    <a:pt x="558" y="2746"/>
                    <a:pt x="399" y="2945"/>
                    <a:pt x="279" y="3104"/>
                  </a:cubicBezTo>
                  <a:cubicBezTo>
                    <a:pt x="140" y="3303"/>
                    <a:pt x="60" y="3562"/>
                    <a:pt x="60" y="3880"/>
                  </a:cubicBezTo>
                  <a:cubicBezTo>
                    <a:pt x="60" y="4059"/>
                    <a:pt x="60" y="4238"/>
                    <a:pt x="41" y="4377"/>
                  </a:cubicBezTo>
                  <a:cubicBezTo>
                    <a:pt x="1" y="4855"/>
                    <a:pt x="1" y="5332"/>
                    <a:pt x="41" y="5829"/>
                  </a:cubicBezTo>
                  <a:cubicBezTo>
                    <a:pt x="60" y="6685"/>
                    <a:pt x="100" y="7620"/>
                    <a:pt x="180" y="8535"/>
                  </a:cubicBezTo>
                  <a:cubicBezTo>
                    <a:pt x="200" y="8714"/>
                    <a:pt x="200" y="8873"/>
                    <a:pt x="240" y="9052"/>
                  </a:cubicBezTo>
                  <a:cubicBezTo>
                    <a:pt x="279" y="9848"/>
                    <a:pt x="359" y="10663"/>
                    <a:pt x="498" y="11519"/>
                  </a:cubicBezTo>
                  <a:cubicBezTo>
                    <a:pt x="697" y="12553"/>
                    <a:pt x="936" y="13647"/>
                    <a:pt x="1453" y="14721"/>
                  </a:cubicBezTo>
                  <a:cubicBezTo>
                    <a:pt x="2229" y="16273"/>
                    <a:pt x="3542" y="17128"/>
                    <a:pt x="4437" y="17666"/>
                  </a:cubicBezTo>
                  <a:cubicBezTo>
                    <a:pt x="4815" y="17864"/>
                    <a:pt x="5173" y="18024"/>
                    <a:pt x="5531" y="18183"/>
                  </a:cubicBezTo>
                  <a:cubicBezTo>
                    <a:pt x="5829" y="18302"/>
                    <a:pt x="6068" y="18421"/>
                    <a:pt x="6327" y="18561"/>
                  </a:cubicBezTo>
                  <a:cubicBezTo>
                    <a:pt x="6645" y="18720"/>
                    <a:pt x="7043" y="18919"/>
                    <a:pt x="7500" y="19018"/>
                  </a:cubicBezTo>
                  <a:lnTo>
                    <a:pt x="7500" y="19257"/>
                  </a:lnTo>
                  <a:lnTo>
                    <a:pt x="7500" y="20570"/>
                  </a:lnTo>
                  <a:cubicBezTo>
                    <a:pt x="7301" y="20172"/>
                    <a:pt x="7043" y="19794"/>
                    <a:pt x="6804" y="19416"/>
                  </a:cubicBezTo>
                  <a:cubicBezTo>
                    <a:pt x="6366" y="18819"/>
                    <a:pt x="5630" y="18461"/>
                    <a:pt x="4914" y="18461"/>
                  </a:cubicBezTo>
                  <a:cubicBezTo>
                    <a:pt x="4437" y="18461"/>
                    <a:pt x="4039" y="18601"/>
                    <a:pt x="3721" y="18899"/>
                  </a:cubicBezTo>
                  <a:cubicBezTo>
                    <a:pt x="3144" y="19396"/>
                    <a:pt x="2766" y="20073"/>
                    <a:pt x="2647" y="20809"/>
                  </a:cubicBezTo>
                  <a:cubicBezTo>
                    <a:pt x="2428" y="22042"/>
                    <a:pt x="2766" y="23096"/>
                    <a:pt x="3064" y="24071"/>
                  </a:cubicBezTo>
                  <a:cubicBezTo>
                    <a:pt x="3064" y="24091"/>
                    <a:pt x="3084" y="24151"/>
                    <a:pt x="3084" y="24170"/>
                  </a:cubicBezTo>
                  <a:lnTo>
                    <a:pt x="3641" y="25464"/>
                  </a:lnTo>
                  <a:lnTo>
                    <a:pt x="3721" y="25623"/>
                  </a:lnTo>
                  <a:lnTo>
                    <a:pt x="4815" y="27274"/>
                  </a:lnTo>
                  <a:cubicBezTo>
                    <a:pt x="4835" y="27333"/>
                    <a:pt x="4875" y="27373"/>
                    <a:pt x="4914" y="27413"/>
                  </a:cubicBezTo>
                  <a:cubicBezTo>
                    <a:pt x="4974" y="27473"/>
                    <a:pt x="5054" y="27552"/>
                    <a:pt x="5113" y="27632"/>
                  </a:cubicBezTo>
                  <a:cubicBezTo>
                    <a:pt x="5252" y="27771"/>
                    <a:pt x="5372" y="27930"/>
                    <a:pt x="5511" y="28069"/>
                  </a:cubicBezTo>
                  <a:cubicBezTo>
                    <a:pt x="5630" y="28248"/>
                    <a:pt x="5770" y="28428"/>
                    <a:pt x="5909" y="28567"/>
                  </a:cubicBezTo>
                  <a:cubicBezTo>
                    <a:pt x="6028" y="28726"/>
                    <a:pt x="6148" y="28905"/>
                    <a:pt x="6267" y="29044"/>
                  </a:cubicBezTo>
                  <a:cubicBezTo>
                    <a:pt x="5869" y="29164"/>
                    <a:pt x="5551" y="29502"/>
                    <a:pt x="5352" y="29939"/>
                  </a:cubicBezTo>
                  <a:cubicBezTo>
                    <a:pt x="5153" y="30417"/>
                    <a:pt x="4954" y="31014"/>
                    <a:pt x="5014" y="31630"/>
                  </a:cubicBezTo>
                  <a:cubicBezTo>
                    <a:pt x="5034" y="31889"/>
                    <a:pt x="5054" y="32128"/>
                    <a:pt x="5073" y="32346"/>
                  </a:cubicBezTo>
                  <a:cubicBezTo>
                    <a:pt x="4934" y="32307"/>
                    <a:pt x="4755" y="32287"/>
                    <a:pt x="4576" y="32287"/>
                  </a:cubicBezTo>
                  <a:cubicBezTo>
                    <a:pt x="4138" y="32287"/>
                    <a:pt x="3721" y="32486"/>
                    <a:pt x="3422" y="32883"/>
                  </a:cubicBezTo>
                  <a:cubicBezTo>
                    <a:pt x="3223" y="33142"/>
                    <a:pt x="2965" y="33500"/>
                    <a:pt x="2925" y="33978"/>
                  </a:cubicBezTo>
                  <a:cubicBezTo>
                    <a:pt x="2865" y="34535"/>
                    <a:pt x="2826" y="35171"/>
                    <a:pt x="2865" y="35808"/>
                  </a:cubicBezTo>
                  <a:cubicBezTo>
                    <a:pt x="2925" y="36285"/>
                    <a:pt x="3025" y="36723"/>
                    <a:pt x="3124" y="37160"/>
                  </a:cubicBezTo>
                  <a:cubicBezTo>
                    <a:pt x="3164" y="37320"/>
                    <a:pt x="3184" y="37499"/>
                    <a:pt x="3243" y="37658"/>
                  </a:cubicBezTo>
                  <a:cubicBezTo>
                    <a:pt x="3243" y="37698"/>
                    <a:pt x="3263" y="37777"/>
                    <a:pt x="3283" y="37817"/>
                  </a:cubicBezTo>
                  <a:cubicBezTo>
                    <a:pt x="3383" y="38075"/>
                    <a:pt x="3482" y="38354"/>
                    <a:pt x="3621" y="38593"/>
                  </a:cubicBezTo>
                  <a:cubicBezTo>
                    <a:pt x="3860" y="39189"/>
                    <a:pt x="4079" y="39806"/>
                    <a:pt x="4357" y="40403"/>
                  </a:cubicBezTo>
                  <a:lnTo>
                    <a:pt x="5034" y="41835"/>
                  </a:lnTo>
                  <a:cubicBezTo>
                    <a:pt x="5272" y="42352"/>
                    <a:pt x="5531" y="42850"/>
                    <a:pt x="5750" y="43347"/>
                  </a:cubicBezTo>
                  <a:cubicBezTo>
                    <a:pt x="6108" y="44143"/>
                    <a:pt x="6426" y="44978"/>
                    <a:pt x="6725" y="45873"/>
                  </a:cubicBezTo>
                  <a:cubicBezTo>
                    <a:pt x="6844" y="46271"/>
                    <a:pt x="6943" y="46669"/>
                    <a:pt x="7063" y="47127"/>
                  </a:cubicBezTo>
                  <a:cubicBezTo>
                    <a:pt x="7122" y="47326"/>
                    <a:pt x="7162" y="47505"/>
                    <a:pt x="7222" y="47704"/>
                  </a:cubicBezTo>
                  <a:lnTo>
                    <a:pt x="7262" y="48002"/>
                  </a:lnTo>
                  <a:lnTo>
                    <a:pt x="7321" y="48499"/>
                  </a:lnTo>
                  <a:cubicBezTo>
                    <a:pt x="7321" y="48519"/>
                    <a:pt x="7361" y="48798"/>
                    <a:pt x="7361" y="48798"/>
                  </a:cubicBezTo>
                  <a:lnTo>
                    <a:pt x="7401" y="48957"/>
                  </a:lnTo>
                  <a:lnTo>
                    <a:pt x="7401" y="49414"/>
                  </a:lnTo>
                  <a:cubicBezTo>
                    <a:pt x="7421" y="49951"/>
                    <a:pt x="7839" y="50389"/>
                    <a:pt x="8396" y="50389"/>
                  </a:cubicBezTo>
                  <a:lnTo>
                    <a:pt x="10206" y="50389"/>
                  </a:lnTo>
                  <a:cubicBezTo>
                    <a:pt x="10703" y="50389"/>
                    <a:pt x="11121" y="50011"/>
                    <a:pt x="11200" y="49514"/>
                  </a:cubicBezTo>
                  <a:lnTo>
                    <a:pt x="11280" y="48837"/>
                  </a:lnTo>
                  <a:cubicBezTo>
                    <a:pt x="11320" y="48360"/>
                    <a:pt x="11379" y="47903"/>
                    <a:pt x="11439" y="47465"/>
                  </a:cubicBezTo>
                  <a:cubicBezTo>
                    <a:pt x="11519" y="47007"/>
                    <a:pt x="11638" y="46510"/>
                    <a:pt x="11737" y="46013"/>
                  </a:cubicBezTo>
                  <a:cubicBezTo>
                    <a:pt x="11837" y="45615"/>
                    <a:pt x="11917" y="45217"/>
                    <a:pt x="11996" y="44819"/>
                  </a:cubicBezTo>
                  <a:lnTo>
                    <a:pt x="12374" y="42870"/>
                  </a:lnTo>
                  <a:cubicBezTo>
                    <a:pt x="12493" y="42233"/>
                    <a:pt x="12613" y="41557"/>
                    <a:pt x="12732" y="40900"/>
                  </a:cubicBezTo>
                  <a:cubicBezTo>
                    <a:pt x="12792" y="40721"/>
                    <a:pt x="12832" y="40483"/>
                    <a:pt x="12911" y="40244"/>
                  </a:cubicBezTo>
                  <a:cubicBezTo>
                    <a:pt x="12991" y="40005"/>
                    <a:pt x="13031" y="39766"/>
                    <a:pt x="13090" y="39508"/>
                  </a:cubicBezTo>
                  <a:cubicBezTo>
                    <a:pt x="13190" y="38991"/>
                    <a:pt x="12931" y="38414"/>
                    <a:pt x="12493" y="38115"/>
                  </a:cubicBezTo>
                  <a:cubicBezTo>
                    <a:pt x="12314" y="37996"/>
                    <a:pt x="12096" y="37956"/>
                    <a:pt x="11877" y="37956"/>
                  </a:cubicBezTo>
                  <a:cubicBezTo>
                    <a:pt x="11678" y="37956"/>
                    <a:pt x="11499" y="37996"/>
                    <a:pt x="11379" y="38016"/>
                  </a:cubicBezTo>
                  <a:cubicBezTo>
                    <a:pt x="11419" y="37896"/>
                    <a:pt x="11499" y="37777"/>
                    <a:pt x="11539" y="37658"/>
                  </a:cubicBezTo>
                  <a:cubicBezTo>
                    <a:pt x="11777" y="37220"/>
                    <a:pt x="11996" y="36802"/>
                    <a:pt x="12235" y="36365"/>
                  </a:cubicBezTo>
                  <a:cubicBezTo>
                    <a:pt x="12414" y="36066"/>
                    <a:pt x="12573" y="35788"/>
                    <a:pt x="12712" y="35489"/>
                  </a:cubicBezTo>
                  <a:lnTo>
                    <a:pt x="12971" y="35032"/>
                  </a:lnTo>
                  <a:cubicBezTo>
                    <a:pt x="13428" y="34137"/>
                    <a:pt x="13965" y="33222"/>
                    <a:pt x="14423" y="32307"/>
                  </a:cubicBezTo>
                  <a:cubicBezTo>
                    <a:pt x="14920" y="31332"/>
                    <a:pt x="15497" y="30218"/>
                    <a:pt x="15995" y="29104"/>
                  </a:cubicBezTo>
                  <a:cubicBezTo>
                    <a:pt x="16193" y="28626"/>
                    <a:pt x="16313" y="28050"/>
                    <a:pt x="16313" y="27333"/>
                  </a:cubicBezTo>
                  <a:cubicBezTo>
                    <a:pt x="16313" y="26856"/>
                    <a:pt x="16174" y="26418"/>
                    <a:pt x="15855" y="26080"/>
                  </a:cubicBezTo>
                  <a:cubicBezTo>
                    <a:pt x="15557" y="25762"/>
                    <a:pt x="15119" y="25583"/>
                    <a:pt x="14662" y="25583"/>
                  </a:cubicBezTo>
                  <a:cubicBezTo>
                    <a:pt x="14383" y="25583"/>
                    <a:pt x="14125" y="25643"/>
                    <a:pt x="13886" y="25762"/>
                  </a:cubicBezTo>
                  <a:cubicBezTo>
                    <a:pt x="13488" y="25941"/>
                    <a:pt x="13130" y="26180"/>
                    <a:pt x="12891" y="26478"/>
                  </a:cubicBezTo>
                  <a:cubicBezTo>
                    <a:pt x="12414" y="26975"/>
                    <a:pt x="12076" y="27413"/>
                    <a:pt x="11777" y="27851"/>
                  </a:cubicBezTo>
                  <a:cubicBezTo>
                    <a:pt x="11618" y="28050"/>
                    <a:pt x="11499" y="28248"/>
                    <a:pt x="11379" y="28467"/>
                  </a:cubicBezTo>
                  <a:cubicBezTo>
                    <a:pt x="11877" y="27413"/>
                    <a:pt x="12394" y="26279"/>
                    <a:pt x="12931" y="25225"/>
                  </a:cubicBezTo>
                  <a:cubicBezTo>
                    <a:pt x="13707" y="23733"/>
                    <a:pt x="14105" y="22440"/>
                    <a:pt x="14204" y="21107"/>
                  </a:cubicBezTo>
                  <a:cubicBezTo>
                    <a:pt x="14284" y="20112"/>
                    <a:pt x="13806" y="19595"/>
                    <a:pt x="13389" y="19356"/>
                  </a:cubicBezTo>
                  <a:cubicBezTo>
                    <a:pt x="13130" y="19197"/>
                    <a:pt x="12832" y="19118"/>
                    <a:pt x="12533" y="19118"/>
                  </a:cubicBezTo>
                  <a:cubicBezTo>
                    <a:pt x="12036" y="19118"/>
                    <a:pt x="11539" y="19356"/>
                    <a:pt x="11181" y="19715"/>
                  </a:cubicBezTo>
                  <a:lnTo>
                    <a:pt x="11081" y="19814"/>
                  </a:lnTo>
                  <a:cubicBezTo>
                    <a:pt x="10803" y="20092"/>
                    <a:pt x="10524" y="20371"/>
                    <a:pt x="10305" y="20709"/>
                  </a:cubicBezTo>
                  <a:cubicBezTo>
                    <a:pt x="10226" y="20809"/>
                    <a:pt x="10186" y="20908"/>
                    <a:pt x="10106" y="20988"/>
                  </a:cubicBezTo>
                  <a:cubicBezTo>
                    <a:pt x="10106" y="20391"/>
                    <a:pt x="10106" y="19794"/>
                    <a:pt x="10146" y="19197"/>
                  </a:cubicBezTo>
                  <a:lnTo>
                    <a:pt x="10305" y="19197"/>
                  </a:lnTo>
                  <a:cubicBezTo>
                    <a:pt x="10444" y="19197"/>
                    <a:pt x="10584" y="19177"/>
                    <a:pt x="10723" y="19177"/>
                  </a:cubicBezTo>
                  <a:cubicBezTo>
                    <a:pt x="10942" y="19158"/>
                    <a:pt x="11181" y="19158"/>
                    <a:pt x="11379" y="19158"/>
                  </a:cubicBezTo>
                  <a:lnTo>
                    <a:pt x="11638" y="19158"/>
                  </a:lnTo>
                  <a:cubicBezTo>
                    <a:pt x="12891" y="19158"/>
                    <a:pt x="14005" y="18620"/>
                    <a:pt x="14881" y="17626"/>
                  </a:cubicBezTo>
                  <a:cubicBezTo>
                    <a:pt x="15875" y="16512"/>
                    <a:pt x="16850" y="15239"/>
                    <a:pt x="17188" y="13588"/>
                  </a:cubicBezTo>
                  <a:lnTo>
                    <a:pt x="17407" y="12613"/>
                  </a:lnTo>
                  <a:cubicBezTo>
                    <a:pt x="17586" y="11917"/>
                    <a:pt x="17765" y="11200"/>
                    <a:pt x="17864" y="10445"/>
                  </a:cubicBezTo>
                  <a:cubicBezTo>
                    <a:pt x="18043" y="9211"/>
                    <a:pt x="18143" y="7918"/>
                    <a:pt x="18203" y="6764"/>
                  </a:cubicBezTo>
                  <a:lnTo>
                    <a:pt x="18242" y="6565"/>
                  </a:lnTo>
                  <a:cubicBezTo>
                    <a:pt x="18163" y="5571"/>
                    <a:pt x="18242" y="4536"/>
                    <a:pt x="18183" y="3462"/>
                  </a:cubicBezTo>
                  <a:cubicBezTo>
                    <a:pt x="18163" y="2726"/>
                    <a:pt x="17864" y="1990"/>
                    <a:pt x="17586" y="1393"/>
                  </a:cubicBezTo>
                  <a:cubicBezTo>
                    <a:pt x="17288" y="757"/>
                    <a:pt x="16750" y="359"/>
                    <a:pt x="16094" y="359"/>
                  </a:cubicBezTo>
                  <a:cubicBezTo>
                    <a:pt x="15716" y="359"/>
                    <a:pt x="15318" y="498"/>
                    <a:pt x="14980" y="757"/>
                  </a:cubicBezTo>
                  <a:cubicBezTo>
                    <a:pt x="14920" y="797"/>
                    <a:pt x="14861" y="856"/>
                    <a:pt x="14801" y="896"/>
                  </a:cubicBezTo>
                  <a:cubicBezTo>
                    <a:pt x="14503" y="399"/>
                    <a:pt x="14025" y="100"/>
                    <a:pt x="13488" y="100"/>
                  </a:cubicBezTo>
                  <a:cubicBezTo>
                    <a:pt x="13090" y="100"/>
                    <a:pt x="12692" y="279"/>
                    <a:pt x="12394" y="578"/>
                  </a:cubicBezTo>
                  <a:cubicBezTo>
                    <a:pt x="12215" y="737"/>
                    <a:pt x="12076" y="896"/>
                    <a:pt x="11917" y="1075"/>
                  </a:cubicBezTo>
                  <a:cubicBezTo>
                    <a:pt x="11917" y="1055"/>
                    <a:pt x="11897" y="1055"/>
                    <a:pt x="11897" y="1015"/>
                  </a:cubicBezTo>
                  <a:cubicBezTo>
                    <a:pt x="11439" y="100"/>
                    <a:pt x="10723" y="1"/>
                    <a:pt x="10444" y="1"/>
                  </a:cubicBezTo>
                  <a:close/>
                </a:path>
              </a:pathLst>
            </a:custGeom>
            <a:solidFill>
              <a:srgbClr val="FFFFFF"/>
            </a:solidFill>
            <a:ln>
              <a:noFill/>
            </a:ln>
            <a:effectLst>
              <a:outerShdw blurRad="57150" dist="28575"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2" name="Google Shape;2632;p51">
              <a:extLst>
                <a:ext uri="{FF2B5EF4-FFF2-40B4-BE49-F238E27FC236}">
                  <a16:creationId xmlns:a16="http://schemas.microsoft.com/office/drawing/2014/main" id="{5C0980EF-2ECD-21B3-60F9-4068E00DFDF1}"/>
                </a:ext>
              </a:extLst>
            </p:cNvPr>
            <p:cNvSpPr/>
            <p:nvPr/>
          </p:nvSpPr>
          <p:spPr>
            <a:xfrm>
              <a:off x="7522288" y="4919819"/>
              <a:ext cx="69716" cy="246336"/>
            </a:xfrm>
            <a:custGeom>
              <a:avLst/>
              <a:gdLst/>
              <a:ahLst/>
              <a:cxnLst/>
              <a:rect l="l" t="t" r="r" b="b"/>
              <a:pathLst>
                <a:path w="2945" h="10406" extrusionOk="0">
                  <a:moveTo>
                    <a:pt x="2657" y="1"/>
                  </a:moveTo>
                  <a:cubicBezTo>
                    <a:pt x="2581" y="1"/>
                    <a:pt x="2492" y="23"/>
                    <a:pt x="2427" y="61"/>
                  </a:cubicBezTo>
                  <a:cubicBezTo>
                    <a:pt x="2288" y="81"/>
                    <a:pt x="2189" y="181"/>
                    <a:pt x="2149" y="280"/>
                  </a:cubicBezTo>
                  <a:cubicBezTo>
                    <a:pt x="1831" y="996"/>
                    <a:pt x="1433" y="1693"/>
                    <a:pt x="1194" y="2448"/>
                  </a:cubicBezTo>
                  <a:cubicBezTo>
                    <a:pt x="896" y="3443"/>
                    <a:pt x="697" y="4478"/>
                    <a:pt x="478" y="5492"/>
                  </a:cubicBezTo>
                  <a:cubicBezTo>
                    <a:pt x="398" y="6149"/>
                    <a:pt x="299" y="6825"/>
                    <a:pt x="279" y="7521"/>
                  </a:cubicBezTo>
                  <a:cubicBezTo>
                    <a:pt x="179" y="8377"/>
                    <a:pt x="100" y="9252"/>
                    <a:pt x="40" y="10127"/>
                  </a:cubicBezTo>
                  <a:cubicBezTo>
                    <a:pt x="0" y="10207"/>
                    <a:pt x="40" y="10306"/>
                    <a:pt x="60" y="10406"/>
                  </a:cubicBezTo>
                  <a:lnTo>
                    <a:pt x="995" y="10406"/>
                  </a:lnTo>
                  <a:cubicBezTo>
                    <a:pt x="1075" y="9709"/>
                    <a:pt x="1134" y="9013"/>
                    <a:pt x="1254" y="8317"/>
                  </a:cubicBezTo>
                  <a:cubicBezTo>
                    <a:pt x="1433" y="7422"/>
                    <a:pt x="1652" y="6546"/>
                    <a:pt x="1831" y="5651"/>
                  </a:cubicBezTo>
                  <a:cubicBezTo>
                    <a:pt x="2069" y="4358"/>
                    <a:pt x="2328" y="3045"/>
                    <a:pt x="2567" y="1752"/>
                  </a:cubicBezTo>
                  <a:cubicBezTo>
                    <a:pt x="2666" y="1275"/>
                    <a:pt x="2825" y="817"/>
                    <a:pt x="2925" y="360"/>
                  </a:cubicBezTo>
                  <a:cubicBezTo>
                    <a:pt x="2945" y="260"/>
                    <a:pt x="2845" y="81"/>
                    <a:pt x="2766" y="22"/>
                  </a:cubicBezTo>
                  <a:cubicBezTo>
                    <a:pt x="2737" y="7"/>
                    <a:pt x="2699" y="1"/>
                    <a:pt x="265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3" name="Google Shape;2633;p51">
              <a:extLst>
                <a:ext uri="{FF2B5EF4-FFF2-40B4-BE49-F238E27FC236}">
                  <a16:creationId xmlns:a16="http://schemas.microsoft.com/office/drawing/2014/main" id="{16CFFF7B-7580-7A80-9792-0A74E8E49C5B}"/>
                </a:ext>
              </a:extLst>
            </p:cNvPr>
            <p:cNvSpPr/>
            <p:nvPr/>
          </p:nvSpPr>
          <p:spPr>
            <a:xfrm>
              <a:off x="7413987" y="4834621"/>
              <a:ext cx="100324" cy="331533"/>
            </a:xfrm>
            <a:custGeom>
              <a:avLst/>
              <a:gdLst/>
              <a:ahLst/>
              <a:cxnLst/>
              <a:rect l="l" t="t" r="r" b="b"/>
              <a:pathLst>
                <a:path w="4238" h="14005" extrusionOk="0">
                  <a:moveTo>
                    <a:pt x="100" y="0"/>
                  </a:moveTo>
                  <a:cubicBezTo>
                    <a:pt x="80" y="159"/>
                    <a:pt x="0" y="358"/>
                    <a:pt x="60" y="517"/>
                  </a:cubicBezTo>
                  <a:cubicBezTo>
                    <a:pt x="279" y="1194"/>
                    <a:pt x="537" y="1830"/>
                    <a:pt x="776" y="2507"/>
                  </a:cubicBezTo>
                  <a:lnTo>
                    <a:pt x="2188" y="6386"/>
                  </a:lnTo>
                  <a:cubicBezTo>
                    <a:pt x="2527" y="7221"/>
                    <a:pt x="2865" y="8057"/>
                    <a:pt x="3083" y="8892"/>
                  </a:cubicBezTo>
                  <a:cubicBezTo>
                    <a:pt x="3322" y="9847"/>
                    <a:pt x="3422" y="10842"/>
                    <a:pt x="3561" y="11816"/>
                  </a:cubicBezTo>
                  <a:cubicBezTo>
                    <a:pt x="3581" y="11916"/>
                    <a:pt x="3541" y="12015"/>
                    <a:pt x="3521" y="12115"/>
                  </a:cubicBezTo>
                  <a:cubicBezTo>
                    <a:pt x="3541" y="12214"/>
                    <a:pt x="3541" y="12334"/>
                    <a:pt x="3561" y="12453"/>
                  </a:cubicBezTo>
                  <a:lnTo>
                    <a:pt x="3640" y="12970"/>
                  </a:lnTo>
                  <a:cubicBezTo>
                    <a:pt x="3660" y="13070"/>
                    <a:pt x="3660" y="13149"/>
                    <a:pt x="3680" y="13249"/>
                  </a:cubicBezTo>
                  <a:cubicBezTo>
                    <a:pt x="3720" y="13328"/>
                    <a:pt x="3720" y="13408"/>
                    <a:pt x="3640" y="13507"/>
                  </a:cubicBezTo>
                  <a:cubicBezTo>
                    <a:pt x="3660" y="13666"/>
                    <a:pt x="3660" y="13826"/>
                    <a:pt x="3660" y="14005"/>
                  </a:cubicBezTo>
                  <a:lnTo>
                    <a:pt x="4237" y="14005"/>
                  </a:lnTo>
                  <a:lnTo>
                    <a:pt x="4158" y="12214"/>
                  </a:lnTo>
                  <a:cubicBezTo>
                    <a:pt x="4058" y="11518"/>
                    <a:pt x="3979" y="10782"/>
                    <a:pt x="3879" y="10086"/>
                  </a:cubicBezTo>
                  <a:cubicBezTo>
                    <a:pt x="3820" y="9568"/>
                    <a:pt x="3680" y="9071"/>
                    <a:pt x="3581" y="8574"/>
                  </a:cubicBezTo>
                  <a:cubicBezTo>
                    <a:pt x="3581" y="8494"/>
                    <a:pt x="3561" y="8435"/>
                    <a:pt x="3541" y="8355"/>
                  </a:cubicBezTo>
                  <a:cubicBezTo>
                    <a:pt x="3541" y="8295"/>
                    <a:pt x="3521" y="8275"/>
                    <a:pt x="3521" y="8236"/>
                  </a:cubicBezTo>
                  <a:cubicBezTo>
                    <a:pt x="3282" y="7679"/>
                    <a:pt x="3064" y="7102"/>
                    <a:pt x="2865" y="6565"/>
                  </a:cubicBezTo>
                  <a:lnTo>
                    <a:pt x="1074" y="1711"/>
                  </a:lnTo>
                  <a:cubicBezTo>
                    <a:pt x="895" y="1293"/>
                    <a:pt x="756" y="836"/>
                    <a:pt x="557" y="418"/>
                  </a:cubicBezTo>
                  <a:cubicBezTo>
                    <a:pt x="497" y="259"/>
                    <a:pt x="358" y="139"/>
                    <a:pt x="2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4" name="Google Shape;2634;p51">
              <a:extLst>
                <a:ext uri="{FF2B5EF4-FFF2-40B4-BE49-F238E27FC236}">
                  <a16:creationId xmlns:a16="http://schemas.microsoft.com/office/drawing/2014/main" id="{FD8919B7-855C-2C28-95A5-F9A9B1203382}"/>
                </a:ext>
              </a:extLst>
            </p:cNvPr>
            <p:cNvSpPr/>
            <p:nvPr/>
          </p:nvSpPr>
          <p:spPr>
            <a:xfrm>
              <a:off x="7514287" y="4935869"/>
              <a:ext cx="18843" cy="229339"/>
            </a:xfrm>
            <a:custGeom>
              <a:avLst/>
              <a:gdLst/>
              <a:ahLst/>
              <a:cxnLst/>
              <a:rect l="l" t="t" r="r" b="b"/>
              <a:pathLst>
                <a:path w="796" h="9688" extrusionOk="0">
                  <a:moveTo>
                    <a:pt x="776" y="0"/>
                  </a:moveTo>
                  <a:lnTo>
                    <a:pt x="776" y="0"/>
                  </a:lnTo>
                  <a:cubicBezTo>
                    <a:pt x="716" y="40"/>
                    <a:pt x="677" y="99"/>
                    <a:pt x="637" y="139"/>
                  </a:cubicBezTo>
                  <a:cubicBezTo>
                    <a:pt x="595" y="379"/>
                    <a:pt x="482" y="499"/>
                    <a:pt x="315" y="499"/>
                  </a:cubicBezTo>
                  <a:cubicBezTo>
                    <a:pt x="245" y="499"/>
                    <a:pt x="167" y="478"/>
                    <a:pt x="80" y="438"/>
                  </a:cubicBezTo>
                  <a:lnTo>
                    <a:pt x="80" y="7440"/>
                  </a:lnTo>
                  <a:cubicBezTo>
                    <a:pt x="80" y="7579"/>
                    <a:pt x="20" y="7758"/>
                    <a:pt x="0" y="7897"/>
                  </a:cubicBezTo>
                  <a:lnTo>
                    <a:pt x="80" y="9688"/>
                  </a:lnTo>
                  <a:cubicBezTo>
                    <a:pt x="179" y="9688"/>
                    <a:pt x="279" y="9688"/>
                    <a:pt x="319" y="9668"/>
                  </a:cubicBezTo>
                  <a:cubicBezTo>
                    <a:pt x="319" y="9588"/>
                    <a:pt x="299" y="9489"/>
                    <a:pt x="299" y="9389"/>
                  </a:cubicBezTo>
                  <a:cubicBezTo>
                    <a:pt x="378" y="8514"/>
                    <a:pt x="438" y="7659"/>
                    <a:pt x="537" y="6783"/>
                  </a:cubicBezTo>
                  <a:cubicBezTo>
                    <a:pt x="617" y="6127"/>
                    <a:pt x="716" y="5471"/>
                    <a:pt x="796" y="4794"/>
                  </a:cubicBezTo>
                  <a:cubicBezTo>
                    <a:pt x="736" y="4655"/>
                    <a:pt x="697" y="4496"/>
                    <a:pt x="697" y="4337"/>
                  </a:cubicBezTo>
                  <a:cubicBezTo>
                    <a:pt x="716" y="2904"/>
                    <a:pt x="736" y="1432"/>
                    <a:pt x="77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635" name="Google Shape;2635;p51">
              <a:extLst>
                <a:ext uri="{FF2B5EF4-FFF2-40B4-BE49-F238E27FC236}">
                  <a16:creationId xmlns:a16="http://schemas.microsoft.com/office/drawing/2014/main" id="{ABC816C9-6581-9656-ECF1-4D25C7D4C2E1}"/>
                </a:ext>
              </a:extLst>
            </p:cNvPr>
            <p:cNvGrpSpPr/>
            <p:nvPr/>
          </p:nvGrpSpPr>
          <p:grpSpPr>
            <a:xfrm>
              <a:off x="7328269" y="4020690"/>
              <a:ext cx="385696" cy="408966"/>
              <a:chOff x="7328269" y="4020690"/>
              <a:chExt cx="385696" cy="408966"/>
            </a:xfrm>
          </p:grpSpPr>
          <p:sp>
            <p:nvSpPr>
              <p:cNvPr id="2636" name="Google Shape;2636;p51">
                <a:extLst>
                  <a:ext uri="{FF2B5EF4-FFF2-40B4-BE49-F238E27FC236}">
                    <a16:creationId xmlns:a16="http://schemas.microsoft.com/office/drawing/2014/main" id="{45C18A50-02B1-8CB9-04D5-AE7FFC52AFA8}"/>
                  </a:ext>
                </a:extLst>
              </p:cNvPr>
              <p:cNvSpPr/>
              <p:nvPr/>
            </p:nvSpPr>
            <p:spPr>
              <a:xfrm>
                <a:off x="7328269" y="4026797"/>
                <a:ext cx="165779" cy="398621"/>
              </a:xfrm>
              <a:custGeom>
                <a:avLst/>
                <a:gdLst/>
                <a:ahLst/>
                <a:cxnLst/>
                <a:rect l="l" t="t" r="r" b="b"/>
                <a:pathLst>
                  <a:path w="7003" h="16839" extrusionOk="0">
                    <a:moveTo>
                      <a:pt x="2163" y="0"/>
                    </a:moveTo>
                    <a:cubicBezTo>
                      <a:pt x="2000" y="0"/>
                      <a:pt x="1828" y="99"/>
                      <a:pt x="1672" y="307"/>
                    </a:cubicBezTo>
                    <a:cubicBezTo>
                      <a:pt x="1115" y="964"/>
                      <a:pt x="617" y="1740"/>
                      <a:pt x="100" y="2456"/>
                    </a:cubicBezTo>
                    <a:cubicBezTo>
                      <a:pt x="40" y="2516"/>
                      <a:pt x="40" y="2595"/>
                      <a:pt x="40" y="2655"/>
                    </a:cubicBezTo>
                    <a:cubicBezTo>
                      <a:pt x="21" y="3291"/>
                      <a:pt x="1" y="3928"/>
                      <a:pt x="21" y="4545"/>
                    </a:cubicBezTo>
                    <a:cubicBezTo>
                      <a:pt x="40" y="5420"/>
                      <a:pt x="100" y="6315"/>
                      <a:pt x="180" y="7210"/>
                    </a:cubicBezTo>
                    <a:cubicBezTo>
                      <a:pt x="239" y="8165"/>
                      <a:pt x="299" y="9140"/>
                      <a:pt x="478" y="10075"/>
                    </a:cubicBezTo>
                    <a:cubicBezTo>
                      <a:pt x="677" y="11069"/>
                      <a:pt x="876" y="12064"/>
                      <a:pt x="1333" y="12999"/>
                    </a:cubicBezTo>
                    <a:cubicBezTo>
                      <a:pt x="1930" y="14173"/>
                      <a:pt x="2885" y="14929"/>
                      <a:pt x="3959" y="15545"/>
                    </a:cubicBezTo>
                    <a:cubicBezTo>
                      <a:pt x="4556" y="15883"/>
                      <a:pt x="5213" y="16122"/>
                      <a:pt x="5809" y="16440"/>
                    </a:cubicBezTo>
                    <a:cubicBezTo>
                      <a:pt x="6187" y="16639"/>
                      <a:pt x="6565" y="16818"/>
                      <a:pt x="7003" y="16838"/>
                    </a:cubicBezTo>
                    <a:cubicBezTo>
                      <a:pt x="6943" y="16739"/>
                      <a:pt x="6884" y="16619"/>
                      <a:pt x="6764" y="16619"/>
                    </a:cubicBezTo>
                    <a:cubicBezTo>
                      <a:pt x="5968" y="16062"/>
                      <a:pt x="5451" y="15247"/>
                      <a:pt x="4954" y="14451"/>
                    </a:cubicBezTo>
                    <a:cubicBezTo>
                      <a:pt x="4556" y="13835"/>
                      <a:pt x="4198" y="13178"/>
                      <a:pt x="3900" y="12502"/>
                    </a:cubicBezTo>
                    <a:cubicBezTo>
                      <a:pt x="3402" y="11467"/>
                      <a:pt x="3084" y="10353"/>
                      <a:pt x="2965" y="9180"/>
                    </a:cubicBezTo>
                    <a:cubicBezTo>
                      <a:pt x="2825" y="7926"/>
                      <a:pt x="2726" y="6693"/>
                      <a:pt x="2786" y="5440"/>
                    </a:cubicBezTo>
                    <a:cubicBezTo>
                      <a:pt x="2806" y="4346"/>
                      <a:pt x="2905" y="3291"/>
                      <a:pt x="3004" y="2197"/>
                    </a:cubicBezTo>
                    <a:cubicBezTo>
                      <a:pt x="3024" y="2038"/>
                      <a:pt x="3164" y="1899"/>
                      <a:pt x="3223" y="1740"/>
                    </a:cubicBezTo>
                    <a:cubicBezTo>
                      <a:pt x="3064" y="1322"/>
                      <a:pt x="2905" y="904"/>
                      <a:pt x="2706" y="467"/>
                    </a:cubicBezTo>
                    <a:cubicBezTo>
                      <a:pt x="2572" y="164"/>
                      <a:pt x="2374" y="0"/>
                      <a:pt x="21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7" name="Google Shape;2637;p51">
                <a:extLst>
                  <a:ext uri="{FF2B5EF4-FFF2-40B4-BE49-F238E27FC236}">
                    <a16:creationId xmlns:a16="http://schemas.microsoft.com/office/drawing/2014/main" id="{FAE660F0-5DE8-E497-7DAC-5644B064D0C3}"/>
                  </a:ext>
                </a:extLst>
              </p:cNvPr>
              <p:cNvSpPr/>
              <p:nvPr/>
            </p:nvSpPr>
            <p:spPr>
              <a:xfrm>
                <a:off x="7495444" y="4020690"/>
                <a:ext cx="82428" cy="392940"/>
              </a:xfrm>
              <a:custGeom>
                <a:avLst/>
                <a:gdLst/>
                <a:ahLst/>
                <a:cxnLst/>
                <a:rect l="l" t="t" r="r" b="b"/>
                <a:pathLst>
                  <a:path w="3482" h="16599" extrusionOk="0">
                    <a:moveTo>
                      <a:pt x="2382" y="0"/>
                    </a:moveTo>
                    <a:cubicBezTo>
                      <a:pt x="2238" y="0"/>
                      <a:pt x="2086" y="67"/>
                      <a:pt x="1930" y="207"/>
                    </a:cubicBezTo>
                    <a:cubicBezTo>
                      <a:pt x="1413" y="705"/>
                      <a:pt x="936" y="1282"/>
                      <a:pt x="438" y="1839"/>
                    </a:cubicBezTo>
                    <a:cubicBezTo>
                      <a:pt x="319" y="3152"/>
                      <a:pt x="180" y="4464"/>
                      <a:pt x="100" y="5777"/>
                    </a:cubicBezTo>
                    <a:cubicBezTo>
                      <a:pt x="20" y="7130"/>
                      <a:pt x="1" y="8483"/>
                      <a:pt x="20" y="9835"/>
                    </a:cubicBezTo>
                    <a:cubicBezTo>
                      <a:pt x="40" y="11128"/>
                      <a:pt x="140" y="12441"/>
                      <a:pt x="299" y="13734"/>
                    </a:cubicBezTo>
                    <a:cubicBezTo>
                      <a:pt x="398" y="14550"/>
                      <a:pt x="597" y="15346"/>
                      <a:pt x="776" y="16181"/>
                    </a:cubicBezTo>
                    <a:cubicBezTo>
                      <a:pt x="796" y="16320"/>
                      <a:pt x="896" y="16440"/>
                      <a:pt x="975" y="16579"/>
                    </a:cubicBezTo>
                    <a:cubicBezTo>
                      <a:pt x="995" y="16599"/>
                      <a:pt x="1035" y="16599"/>
                      <a:pt x="1095" y="16599"/>
                    </a:cubicBezTo>
                    <a:cubicBezTo>
                      <a:pt x="1333" y="16122"/>
                      <a:pt x="1691" y="15644"/>
                      <a:pt x="1831" y="15147"/>
                    </a:cubicBezTo>
                    <a:cubicBezTo>
                      <a:pt x="2169" y="14033"/>
                      <a:pt x="2427" y="12879"/>
                      <a:pt x="2626" y="11725"/>
                    </a:cubicBezTo>
                    <a:cubicBezTo>
                      <a:pt x="2825" y="10631"/>
                      <a:pt x="2865" y="9517"/>
                      <a:pt x="2965" y="8403"/>
                    </a:cubicBezTo>
                    <a:cubicBezTo>
                      <a:pt x="3064" y="7090"/>
                      <a:pt x="3164" y="5817"/>
                      <a:pt x="3223" y="4504"/>
                    </a:cubicBezTo>
                    <a:cubicBezTo>
                      <a:pt x="3263" y="3967"/>
                      <a:pt x="3203" y="3390"/>
                      <a:pt x="3263" y="2833"/>
                    </a:cubicBezTo>
                    <a:cubicBezTo>
                      <a:pt x="3303" y="2415"/>
                      <a:pt x="3402" y="1998"/>
                      <a:pt x="3482" y="1600"/>
                    </a:cubicBezTo>
                    <a:cubicBezTo>
                      <a:pt x="3303" y="1202"/>
                      <a:pt x="3164" y="844"/>
                      <a:pt x="2965" y="466"/>
                    </a:cubicBezTo>
                    <a:cubicBezTo>
                      <a:pt x="2807" y="163"/>
                      <a:pt x="2605" y="0"/>
                      <a:pt x="238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8" name="Google Shape;2638;p51">
                <a:extLst>
                  <a:ext uri="{FF2B5EF4-FFF2-40B4-BE49-F238E27FC236}">
                    <a16:creationId xmlns:a16="http://schemas.microsoft.com/office/drawing/2014/main" id="{33F20DBF-2232-CE6C-F16D-A4DDA0E01F41}"/>
                  </a:ext>
                </a:extLst>
              </p:cNvPr>
              <p:cNvSpPr/>
              <p:nvPr/>
            </p:nvSpPr>
            <p:spPr>
              <a:xfrm>
                <a:off x="7409276" y="4023436"/>
                <a:ext cx="88559" cy="385033"/>
              </a:xfrm>
              <a:custGeom>
                <a:avLst/>
                <a:gdLst/>
                <a:ahLst/>
                <a:cxnLst/>
                <a:rect l="l" t="t" r="r" b="b"/>
                <a:pathLst>
                  <a:path w="3741" h="16265" extrusionOk="0">
                    <a:moveTo>
                      <a:pt x="2338" y="0"/>
                    </a:moveTo>
                    <a:cubicBezTo>
                      <a:pt x="1888" y="0"/>
                      <a:pt x="1628" y="393"/>
                      <a:pt x="1353" y="668"/>
                    </a:cubicBezTo>
                    <a:cubicBezTo>
                      <a:pt x="935" y="1086"/>
                      <a:pt x="577" y="1544"/>
                      <a:pt x="179" y="1981"/>
                    </a:cubicBezTo>
                    <a:cubicBezTo>
                      <a:pt x="159" y="2618"/>
                      <a:pt x="100" y="3215"/>
                      <a:pt x="60" y="3811"/>
                    </a:cubicBezTo>
                    <a:cubicBezTo>
                      <a:pt x="40" y="4905"/>
                      <a:pt x="0" y="6019"/>
                      <a:pt x="0" y="7133"/>
                    </a:cubicBezTo>
                    <a:cubicBezTo>
                      <a:pt x="0" y="7889"/>
                      <a:pt x="60" y="8605"/>
                      <a:pt x="159" y="9322"/>
                    </a:cubicBezTo>
                    <a:cubicBezTo>
                      <a:pt x="239" y="9938"/>
                      <a:pt x="378" y="10535"/>
                      <a:pt x="557" y="11132"/>
                    </a:cubicBezTo>
                    <a:cubicBezTo>
                      <a:pt x="995" y="12584"/>
                      <a:pt x="1731" y="13877"/>
                      <a:pt x="2586" y="15090"/>
                    </a:cubicBezTo>
                    <a:cubicBezTo>
                      <a:pt x="2885" y="15548"/>
                      <a:pt x="3223" y="15986"/>
                      <a:pt x="3740" y="16264"/>
                    </a:cubicBezTo>
                    <a:cubicBezTo>
                      <a:pt x="3680" y="15846"/>
                      <a:pt x="3641" y="15409"/>
                      <a:pt x="3541" y="15011"/>
                    </a:cubicBezTo>
                    <a:cubicBezTo>
                      <a:pt x="3183" y="13420"/>
                      <a:pt x="3024" y="11808"/>
                      <a:pt x="3044" y="10177"/>
                    </a:cubicBezTo>
                    <a:cubicBezTo>
                      <a:pt x="3064" y="8844"/>
                      <a:pt x="3024" y="7531"/>
                      <a:pt x="3064" y="6218"/>
                    </a:cubicBezTo>
                    <a:cubicBezTo>
                      <a:pt x="3084" y="5423"/>
                      <a:pt x="3243" y="4627"/>
                      <a:pt x="3322" y="3831"/>
                    </a:cubicBezTo>
                    <a:cubicBezTo>
                      <a:pt x="3342" y="3513"/>
                      <a:pt x="3362" y="3175"/>
                      <a:pt x="3422" y="2856"/>
                    </a:cubicBezTo>
                    <a:cubicBezTo>
                      <a:pt x="3481" y="2439"/>
                      <a:pt x="3581" y="2021"/>
                      <a:pt x="3660" y="1583"/>
                    </a:cubicBezTo>
                    <a:cubicBezTo>
                      <a:pt x="3422" y="1126"/>
                      <a:pt x="3143" y="668"/>
                      <a:pt x="2865" y="231"/>
                    </a:cubicBezTo>
                    <a:cubicBezTo>
                      <a:pt x="2825" y="131"/>
                      <a:pt x="2686" y="52"/>
                      <a:pt x="2566" y="32"/>
                    </a:cubicBezTo>
                    <a:cubicBezTo>
                      <a:pt x="2485" y="10"/>
                      <a:pt x="2409" y="0"/>
                      <a:pt x="233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9" name="Google Shape;2639;p51">
                <a:extLst>
                  <a:ext uri="{FF2B5EF4-FFF2-40B4-BE49-F238E27FC236}">
                    <a16:creationId xmlns:a16="http://schemas.microsoft.com/office/drawing/2014/main" id="{A4C6F7F6-2F6C-417C-02FD-CC724E7042C1}"/>
                  </a:ext>
                </a:extLst>
              </p:cNvPr>
              <p:cNvSpPr/>
              <p:nvPr/>
            </p:nvSpPr>
            <p:spPr>
              <a:xfrm>
                <a:off x="7545369" y="4028738"/>
                <a:ext cx="168596" cy="400917"/>
              </a:xfrm>
              <a:custGeom>
                <a:avLst/>
                <a:gdLst/>
                <a:ahLst/>
                <a:cxnLst/>
                <a:rect l="l" t="t" r="r" b="b"/>
                <a:pathLst>
                  <a:path w="7122" h="16936" extrusionOk="0">
                    <a:moveTo>
                      <a:pt x="5975" y="0"/>
                    </a:moveTo>
                    <a:cubicBezTo>
                      <a:pt x="5808" y="0"/>
                      <a:pt x="5628" y="69"/>
                      <a:pt x="5451" y="206"/>
                    </a:cubicBezTo>
                    <a:cubicBezTo>
                      <a:pt x="5093" y="464"/>
                      <a:pt x="4794" y="802"/>
                      <a:pt x="4476" y="1101"/>
                    </a:cubicBezTo>
                    <a:cubicBezTo>
                      <a:pt x="4536" y="1240"/>
                      <a:pt x="4595" y="1419"/>
                      <a:pt x="4635" y="1558"/>
                    </a:cubicBezTo>
                    <a:cubicBezTo>
                      <a:pt x="4675" y="1956"/>
                      <a:pt x="4675" y="2354"/>
                      <a:pt x="4695" y="2752"/>
                    </a:cubicBezTo>
                    <a:cubicBezTo>
                      <a:pt x="4755" y="4383"/>
                      <a:pt x="4655" y="5974"/>
                      <a:pt x="4357" y="7526"/>
                    </a:cubicBezTo>
                    <a:lnTo>
                      <a:pt x="3979" y="9555"/>
                    </a:lnTo>
                    <a:cubicBezTo>
                      <a:pt x="3780" y="10669"/>
                      <a:pt x="3641" y="11803"/>
                      <a:pt x="3382" y="12897"/>
                    </a:cubicBezTo>
                    <a:cubicBezTo>
                      <a:pt x="3263" y="13454"/>
                      <a:pt x="3004" y="13991"/>
                      <a:pt x="2706" y="14469"/>
                    </a:cubicBezTo>
                    <a:cubicBezTo>
                      <a:pt x="2089" y="15423"/>
                      <a:pt x="1353" y="16219"/>
                      <a:pt x="299" y="16677"/>
                    </a:cubicBezTo>
                    <a:cubicBezTo>
                      <a:pt x="179" y="16736"/>
                      <a:pt x="100" y="16856"/>
                      <a:pt x="0" y="16935"/>
                    </a:cubicBezTo>
                    <a:cubicBezTo>
                      <a:pt x="418" y="16915"/>
                      <a:pt x="856" y="16856"/>
                      <a:pt x="1253" y="16856"/>
                    </a:cubicBezTo>
                    <a:cubicBezTo>
                      <a:pt x="1314" y="16859"/>
                      <a:pt x="1374" y="16861"/>
                      <a:pt x="1433" y="16861"/>
                    </a:cubicBezTo>
                    <a:cubicBezTo>
                      <a:pt x="2389" y="16861"/>
                      <a:pt x="3203" y="16413"/>
                      <a:pt x="3839" y="15682"/>
                    </a:cubicBezTo>
                    <a:cubicBezTo>
                      <a:pt x="4755" y="14648"/>
                      <a:pt x="5630" y="13534"/>
                      <a:pt x="5928" y="12082"/>
                    </a:cubicBezTo>
                    <a:cubicBezTo>
                      <a:pt x="6147" y="11047"/>
                      <a:pt x="6445" y="10052"/>
                      <a:pt x="6585" y="8998"/>
                    </a:cubicBezTo>
                    <a:cubicBezTo>
                      <a:pt x="6764" y="7805"/>
                      <a:pt x="6863" y="6591"/>
                      <a:pt x="6943" y="5398"/>
                    </a:cubicBezTo>
                    <a:cubicBezTo>
                      <a:pt x="7022" y="4323"/>
                      <a:pt x="7122" y="3229"/>
                      <a:pt x="7062" y="2155"/>
                    </a:cubicBezTo>
                    <a:cubicBezTo>
                      <a:pt x="7042" y="1558"/>
                      <a:pt x="6823" y="1001"/>
                      <a:pt x="6565" y="444"/>
                    </a:cubicBezTo>
                    <a:cubicBezTo>
                      <a:pt x="6435" y="148"/>
                      <a:pt x="6220" y="0"/>
                      <a:pt x="597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0" name="Google Shape;2640;p51">
                <a:extLst>
                  <a:ext uri="{FF2B5EF4-FFF2-40B4-BE49-F238E27FC236}">
                    <a16:creationId xmlns:a16="http://schemas.microsoft.com/office/drawing/2014/main" id="{3A664739-EAF0-8B84-B83B-42B9F991E361}"/>
                  </a:ext>
                </a:extLst>
              </p:cNvPr>
              <p:cNvSpPr/>
              <p:nvPr/>
            </p:nvSpPr>
            <p:spPr>
              <a:xfrm>
                <a:off x="7538764" y="4022560"/>
                <a:ext cx="105035" cy="390146"/>
              </a:xfrm>
              <a:custGeom>
                <a:avLst/>
                <a:gdLst/>
                <a:ahLst/>
                <a:cxnLst/>
                <a:rect l="l" t="t" r="r" b="b"/>
                <a:pathLst>
                  <a:path w="4437" h="16481" extrusionOk="0">
                    <a:moveTo>
                      <a:pt x="3621" y="0"/>
                    </a:moveTo>
                    <a:cubicBezTo>
                      <a:pt x="3484" y="0"/>
                      <a:pt x="3339" y="61"/>
                      <a:pt x="3203" y="188"/>
                    </a:cubicBezTo>
                    <a:cubicBezTo>
                      <a:pt x="2786" y="606"/>
                      <a:pt x="2428" y="1063"/>
                      <a:pt x="2010" y="1501"/>
                    </a:cubicBezTo>
                    <a:cubicBezTo>
                      <a:pt x="2010" y="2396"/>
                      <a:pt x="2070" y="3271"/>
                      <a:pt x="2010" y="4167"/>
                    </a:cubicBezTo>
                    <a:cubicBezTo>
                      <a:pt x="1950" y="5678"/>
                      <a:pt x="1851" y="7170"/>
                      <a:pt x="1751" y="8682"/>
                    </a:cubicBezTo>
                    <a:cubicBezTo>
                      <a:pt x="1692" y="9379"/>
                      <a:pt x="1672" y="10115"/>
                      <a:pt x="1572" y="10831"/>
                    </a:cubicBezTo>
                    <a:cubicBezTo>
                      <a:pt x="1433" y="11825"/>
                      <a:pt x="1254" y="12800"/>
                      <a:pt x="995" y="13755"/>
                    </a:cubicBezTo>
                    <a:cubicBezTo>
                      <a:pt x="777" y="14630"/>
                      <a:pt x="677" y="15525"/>
                      <a:pt x="80" y="16241"/>
                    </a:cubicBezTo>
                    <a:cubicBezTo>
                      <a:pt x="21" y="16301"/>
                      <a:pt x="21" y="16381"/>
                      <a:pt x="1" y="16480"/>
                    </a:cubicBezTo>
                    <a:cubicBezTo>
                      <a:pt x="120" y="16440"/>
                      <a:pt x="200" y="16440"/>
                      <a:pt x="259" y="16421"/>
                    </a:cubicBezTo>
                    <a:cubicBezTo>
                      <a:pt x="1015" y="16082"/>
                      <a:pt x="1652" y="15545"/>
                      <a:pt x="2149" y="14889"/>
                    </a:cubicBezTo>
                    <a:cubicBezTo>
                      <a:pt x="2825" y="13994"/>
                      <a:pt x="3203" y="12999"/>
                      <a:pt x="3382" y="11905"/>
                    </a:cubicBezTo>
                    <a:cubicBezTo>
                      <a:pt x="3561" y="10771"/>
                      <a:pt x="3741" y="9637"/>
                      <a:pt x="3880" y="8483"/>
                    </a:cubicBezTo>
                    <a:cubicBezTo>
                      <a:pt x="4039" y="7369"/>
                      <a:pt x="4178" y="6235"/>
                      <a:pt x="4317" y="5102"/>
                    </a:cubicBezTo>
                    <a:cubicBezTo>
                      <a:pt x="4377" y="4604"/>
                      <a:pt x="4417" y="4087"/>
                      <a:pt x="4377" y="3590"/>
                    </a:cubicBezTo>
                    <a:cubicBezTo>
                      <a:pt x="4357" y="2794"/>
                      <a:pt x="4158" y="1998"/>
                      <a:pt x="4437" y="1203"/>
                    </a:cubicBezTo>
                    <a:cubicBezTo>
                      <a:pt x="4337" y="924"/>
                      <a:pt x="4258" y="665"/>
                      <a:pt x="4138" y="387"/>
                    </a:cubicBezTo>
                    <a:cubicBezTo>
                      <a:pt x="4019" y="136"/>
                      <a:pt x="3828" y="0"/>
                      <a:pt x="362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641" name="Google Shape;2641;p51">
              <a:extLst>
                <a:ext uri="{FF2B5EF4-FFF2-40B4-BE49-F238E27FC236}">
                  <a16:creationId xmlns:a16="http://schemas.microsoft.com/office/drawing/2014/main" id="{76F339FD-6A04-7D9B-01D3-439F4E1AE7D0}"/>
                </a:ext>
              </a:extLst>
            </p:cNvPr>
            <p:cNvSpPr/>
            <p:nvPr/>
          </p:nvSpPr>
          <p:spPr>
            <a:xfrm>
              <a:off x="7385722" y="4429632"/>
              <a:ext cx="280093" cy="489760"/>
            </a:xfrm>
            <a:custGeom>
              <a:avLst/>
              <a:gdLst/>
              <a:ahLst/>
              <a:cxnLst/>
              <a:rect l="l" t="t" r="r" b="b"/>
              <a:pathLst>
                <a:path w="11832" h="20689" extrusionOk="0">
                  <a:moveTo>
                    <a:pt x="8753" y="2527"/>
                  </a:moveTo>
                  <a:cubicBezTo>
                    <a:pt x="8893" y="2527"/>
                    <a:pt x="8992" y="2626"/>
                    <a:pt x="9211" y="2726"/>
                  </a:cubicBezTo>
                  <a:cubicBezTo>
                    <a:pt x="9025" y="2875"/>
                    <a:pt x="8908" y="3006"/>
                    <a:pt x="8845" y="3006"/>
                  </a:cubicBezTo>
                  <a:cubicBezTo>
                    <a:pt x="8841" y="3006"/>
                    <a:pt x="8837" y="3005"/>
                    <a:pt x="8833" y="3004"/>
                  </a:cubicBezTo>
                  <a:cubicBezTo>
                    <a:pt x="8714" y="2964"/>
                    <a:pt x="8614" y="2805"/>
                    <a:pt x="8515" y="2706"/>
                  </a:cubicBezTo>
                  <a:cubicBezTo>
                    <a:pt x="8594" y="2666"/>
                    <a:pt x="8694" y="2527"/>
                    <a:pt x="8753" y="2527"/>
                  </a:cubicBezTo>
                  <a:close/>
                  <a:moveTo>
                    <a:pt x="1398" y="2390"/>
                  </a:moveTo>
                  <a:cubicBezTo>
                    <a:pt x="1575" y="2390"/>
                    <a:pt x="1638" y="2572"/>
                    <a:pt x="1672" y="2825"/>
                  </a:cubicBezTo>
                  <a:cubicBezTo>
                    <a:pt x="1572" y="2964"/>
                    <a:pt x="1453" y="3104"/>
                    <a:pt x="1294" y="3223"/>
                  </a:cubicBezTo>
                  <a:cubicBezTo>
                    <a:pt x="1194" y="3104"/>
                    <a:pt x="975" y="2964"/>
                    <a:pt x="975" y="2825"/>
                  </a:cubicBezTo>
                  <a:cubicBezTo>
                    <a:pt x="975" y="2686"/>
                    <a:pt x="1154" y="2467"/>
                    <a:pt x="1294" y="2407"/>
                  </a:cubicBezTo>
                  <a:cubicBezTo>
                    <a:pt x="1332" y="2395"/>
                    <a:pt x="1367" y="2390"/>
                    <a:pt x="1398" y="2390"/>
                  </a:cubicBezTo>
                  <a:close/>
                  <a:moveTo>
                    <a:pt x="1532" y="4954"/>
                  </a:moveTo>
                  <a:cubicBezTo>
                    <a:pt x="1672" y="5093"/>
                    <a:pt x="1751" y="5192"/>
                    <a:pt x="1831" y="5232"/>
                  </a:cubicBezTo>
                  <a:cubicBezTo>
                    <a:pt x="1691" y="5332"/>
                    <a:pt x="1592" y="5451"/>
                    <a:pt x="1473" y="5511"/>
                  </a:cubicBezTo>
                  <a:cubicBezTo>
                    <a:pt x="1471" y="5515"/>
                    <a:pt x="1467" y="5516"/>
                    <a:pt x="1463" y="5516"/>
                  </a:cubicBezTo>
                  <a:cubicBezTo>
                    <a:pt x="1419" y="5516"/>
                    <a:pt x="1274" y="5364"/>
                    <a:pt x="1274" y="5292"/>
                  </a:cubicBezTo>
                  <a:cubicBezTo>
                    <a:pt x="1274" y="5192"/>
                    <a:pt x="1393" y="5093"/>
                    <a:pt x="1532" y="4954"/>
                  </a:cubicBezTo>
                  <a:close/>
                  <a:moveTo>
                    <a:pt x="3807" y="5047"/>
                  </a:moveTo>
                  <a:cubicBezTo>
                    <a:pt x="3886" y="5047"/>
                    <a:pt x="3998" y="5185"/>
                    <a:pt x="4158" y="5292"/>
                  </a:cubicBezTo>
                  <a:cubicBezTo>
                    <a:pt x="3979" y="5451"/>
                    <a:pt x="3860" y="5610"/>
                    <a:pt x="3760" y="5610"/>
                  </a:cubicBezTo>
                  <a:cubicBezTo>
                    <a:pt x="3661" y="5610"/>
                    <a:pt x="3541" y="5451"/>
                    <a:pt x="3442" y="5351"/>
                  </a:cubicBezTo>
                  <a:cubicBezTo>
                    <a:pt x="3541" y="5232"/>
                    <a:pt x="3661" y="5093"/>
                    <a:pt x="3780" y="5053"/>
                  </a:cubicBezTo>
                  <a:cubicBezTo>
                    <a:pt x="3789" y="5049"/>
                    <a:pt x="3798" y="5047"/>
                    <a:pt x="3807" y="5047"/>
                  </a:cubicBezTo>
                  <a:close/>
                  <a:moveTo>
                    <a:pt x="10981" y="8932"/>
                  </a:moveTo>
                  <a:cubicBezTo>
                    <a:pt x="11081" y="8932"/>
                    <a:pt x="11180" y="9091"/>
                    <a:pt x="11300" y="9191"/>
                  </a:cubicBezTo>
                  <a:cubicBezTo>
                    <a:pt x="11180" y="9330"/>
                    <a:pt x="11041" y="9469"/>
                    <a:pt x="10902" y="9549"/>
                  </a:cubicBezTo>
                  <a:cubicBezTo>
                    <a:pt x="10898" y="9550"/>
                    <a:pt x="10894" y="9551"/>
                    <a:pt x="10889" y="9551"/>
                  </a:cubicBezTo>
                  <a:cubicBezTo>
                    <a:pt x="10824" y="9551"/>
                    <a:pt x="10690" y="9419"/>
                    <a:pt x="10504" y="9270"/>
                  </a:cubicBezTo>
                  <a:cubicBezTo>
                    <a:pt x="10703" y="9091"/>
                    <a:pt x="10822" y="8932"/>
                    <a:pt x="10981" y="8932"/>
                  </a:cubicBezTo>
                  <a:close/>
                  <a:moveTo>
                    <a:pt x="2162" y="2772"/>
                  </a:moveTo>
                  <a:cubicBezTo>
                    <a:pt x="2381" y="2772"/>
                    <a:pt x="2432" y="3027"/>
                    <a:pt x="2467" y="3203"/>
                  </a:cubicBezTo>
                  <a:cubicBezTo>
                    <a:pt x="2746" y="4158"/>
                    <a:pt x="2965" y="5153"/>
                    <a:pt x="3323" y="6088"/>
                  </a:cubicBezTo>
                  <a:cubicBezTo>
                    <a:pt x="3740" y="7261"/>
                    <a:pt x="4238" y="8375"/>
                    <a:pt x="4715" y="9529"/>
                  </a:cubicBezTo>
                  <a:cubicBezTo>
                    <a:pt x="4874" y="9887"/>
                    <a:pt x="5073" y="10285"/>
                    <a:pt x="5332" y="10762"/>
                  </a:cubicBezTo>
                  <a:cubicBezTo>
                    <a:pt x="5511" y="10245"/>
                    <a:pt x="5630" y="9827"/>
                    <a:pt x="5750" y="9370"/>
                  </a:cubicBezTo>
                  <a:cubicBezTo>
                    <a:pt x="6167" y="8256"/>
                    <a:pt x="6565" y="7102"/>
                    <a:pt x="7043" y="6008"/>
                  </a:cubicBezTo>
                  <a:cubicBezTo>
                    <a:pt x="7341" y="5371"/>
                    <a:pt x="7759" y="4775"/>
                    <a:pt x="8117" y="4178"/>
                  </a:cubicBezTo>
                  <a:cubicBezTo>
                    <a:pt x="8236" y="3999"/>
                    <a:pt x="8316" y="3800"/>
                    <a:pt x="8435" y="3661"/>
                  </a:cubicBezTo>
                  <a:cubicBezTo>
                    <a:pt x="8535" y="3561"/>
                    <a:pt x="8714" y="3501"/>
                    <a:pt x="8833" y="3422"/>
                  </a:cubicBezTo>
                  <a:cubicBezTo>
                    <a:pt x="8853" y="3601"/>
                    <a:pt x="8952" y="3820"/>
                    <a:pt x="8912" y="3959"/>
                  </a:cubicBezTo>
                  <a:cubicBezTo>
                    <a:pt x="8733" y="4377"/>
                    <a:pt x="8495" y="4775"/>
                    <a:pt x="8236" y="5172"/>
                  </a:cubicBezTo>
                  <a:cubicBezTo>
                    <a:pt x="7540" y="6366"/>
                    <a:pt x="7023" y="7599"/>
                    <a:pt x="6605" y="8932"/>
                  </a:cubicBezTo>
                  <a:cubicBezTo>
                    <a:pt x="6267" y="9927"/>
                    <a:pt x="6028" y="10941"/>
                    <a:pt x="5730" y="11936"/>
                  </a:cubicBezTo>
                  <a:cubicBezTo>
                    <a:pt x="5670" y="12035"/>
                    <a:pt x="5571" y="12175"/>
                    <a:pt x="5511" y="12175"/>
                  </a:cubicBezTo>
                  <a:cubicBezTo>
                    <a:pt x="5495" y="12181"/>
                    <a:pt x="5479" y="12184"/>
                    <a:pt x="5461" y="12184"/>
                  </a:cubicBezTo>
                  <a:cubicBezTo>
                    <a:pt x="5369" y="12184"/>
                    <a:pt x="5257" y="12103"/>
                    <a:pt x="5173" y="12035"/>
                  </a:cubicBezTo>
                  <a:cubicBezTo>
                    <a:pt x="5113" y="11976"/>
                    <a:pt x="5073" y="11876"/>
                    <a:pt x="5033" y="11777"/>
                  </a:cubicBezTo>
                  <a:cubicBezTo>
                    <a:pt x="4735" y="11120"/>
                    <a:pt x="4417" y="10424"/>
                    <a:pt x="4118" y="9728"/>
                  </a:cubicBezTo>
                  <a:cubicBezTo>
                    <a:pt x="3740" y="8872"/>
                    <a:pt x="3362" y="8057"/>
                    <a:pt x="3064" y="7182"/>
                  </a:cubicBezTo>
                  <a:cubicBezTo>
                    <a:pt x="2646" y="5948"/>
                    <a:pt x="2288" y="4675"/>
                    <a:pt x="1930" y="3402"/>
                  </a:cubicBezTo>
                  <a:lnTo>
                    <a:pt x="1930" y="3382"/>
                  </a:lnTo>
                  <a:cubicBezTo>
                    <a:pt x="1930" y="3163"/>
                    <a:pt x="1771" y="2845"/>
                    <a:pt x="2069" y="2785"/>
                  </a:cubicBezTo>
                  <a:cubicBezTo>
                    <a:pt x="2103" y="2776"/>
                    <a:pt x="2134" y="2772"/>
                    <a:pt x="2162" y="2772"/>
                  </a:cubicBezTo>
                  <a:close/>
                  <a:moveTo>
                    <a:pt x="5153" y="0"/>
                  </a:moveTo>
                  <a:cubicBezTo>
                    <a:pt x="5133" y="339"/>
                    <a:pt x="5053" y="697"/>
                    <a:pt x="5053" y="1035"/>
                  </a:cubicBezTo>
                  <a:cubicBezTo>
                    <a:pt x="5033" y="1830"/>
                    <a:pt x="5053" y="2626"/>
                    <a:pt x="5053" y="3422"/>
                  </a:cubicBezTo>
                  <a:cubicBezTo>
                    <a:pt x="5053" y="4377"/>
                    <a:pt x="5053" y="5292"/>
                    <a:pt x="5033" y="6247"/>
                  </a:cubicBezTo>
                  <a:lnTo>
                    <a:pt x="5033" y="8156"/>
                  </a:lnTo>
                  <a:cubicBezTo>
                    <a:pt x="4874" y="7480"/>
                    <a:pt x="4715" y="6784"/>
                    <a:pt x="4536" y="6088"/>
                  </a:cubicBezTo>
                  <a:cubicBezTo>
                    <a:pt x="4476" y="5948"/>
                    <a:pt x="4417" y="5809"/>
                    <a:pt x="4357" y="5670"/>
                  </a:cubicBezTo>
                  <a:cubicBezTo>
                    <a:pt x="3939" y="4297"/>
                    <a:pt x="3402" y="2964"/>
                    <a:pt x="2567" y="1771"/>
                  </a:cubicBezTo>
                  <a:cubicBezTo>
                    <a:pt x="2319" y="1419"/>
                    <a:pt x="1874" y="1203"/>
                    <a:pt x="1486" y="1203"/>
                  </a:cubicBezTo>
                  <a:cubicBezTo>
                    <a:pt x="1281" y="1203"/>
                    <a:pt x="1092" y="1263"/>
                    <a:pt x="955" y="1393"/>
                  </a:cubicBezTo>
                  <a:cubicBezTo>
                    <a:pt x="558" y="1731"/>
                    <a:pt x="279" y="2189"/>
                    <a:pt x="180" y="2726"/>
                  </a:cubicBezTo>
                  <a:cubicBezTo>
                    <a:pt x="1" y="3700"/>
                    <a:pt x="299" y="4615"/>
                    <a:pt x="577" y="5511"/>
                  </a:cubicBezTo>
                  <a:cubicBezTo>
                    <a:pt x="756" y="5968"/>
                    <a:pt x="955" y="6386"/>
                    <a:pt x="1115" y="6804"/>
                  </a:cubicBezTo>
                  <a:cubicBezTo>
                    <a:pt x="1493" y="7361"/>
                    <a:pt x="1851" y="7938"/>
                    <a:pt x="2209" y="8475"/>
                  </a:cubicBezTo>
                  <a:cubicBezTo>
                    <a:pt x="2447" y="8693"/>
                    <a:pt x="2666" y="8932"/>
                    <a:pt x="2865" y="9171"/>
                  </a:cubicBezTo>
                  <a:cubicBezTo>
                    <a:pt x="3263" y="9648"/>
                    <a:pt x="3601" y="10166"/>
                    <a:pt x="4039" y="10623"/>
                  </a:cubicBezTo>
                  <a:cubicBezTo>
                    <a:pt x="4755" y="11359"/>
                    <a:pt x="5113" y="12254"/>
                    <a:pt x="5312" y="13229"/>
                  </a:cubicBezTo>
                  <a:cubicBezTo>
                    <a:pt x="5411" y="13746"/>
                    <a:pt x="5372" y="14303"/>
                    <a:pt x="5431" y="14840"/>
                  </a:cubicBezTo>
                  <a:cubicBezTo>
                    <a:pt x="5451" y="16133"/>
                    <a:pt x="5471" y="17426"/>
                    <a:pt x="5471" y="18700"/>
                  </a:cubicBezTo>
                  <a:cubicBezTo>
                    <a:pt x="5471" y="18799"/>
                    <a:pt x="5451" y="18879"/>
                    <a:pt x="5431" y="18978"/>
                  </a:cubicBezTo>
                  <a:cubicBezTo>
                    <a:pt x="5531" y="19436"/>
                    <a:pt x="5630" y="19893"/>
                    <a:pt x="5750" y="20430"/>
                  </a:cubicBezTo>
                  <a:cubicBezTo>
                    <a:pt x="6147" y="19117"/>
                    <a:pt x="6466" y="17844"/>
                    <a:pt x="6923" y="16631"/>
                  </a:cubicBezTo>
                  <a:cubicBezTo>
                    <a:pt x="7261" y="15656"/>
                    <a:pt x="7739" y="14721"/>
                    <a:pt x="8157" y="13766"/>
                  </a:cubicBezTo>
                  <a:cubicBezTo>
                    <a:pt x="8574" y="12831"/>
                    <a:pt x="9032" y="11876"/>
                    <a:pt x="9469" y="10961"/>
                  </a:cubicBezTo>
                  <a:cubicBezTo>
                    <a:pt x="9609" y="10742"/>
                    <a:pt x="9748" y="10543"/>
                    <a:pt x="9907" y="10345"/>
                  </a:cubicBezTo>
                  <a:cubicBezTo>
                    <a:pt x="9947" y="10265"/>
                    <a:pt x="10086" y="10265"/>
                    <a:pt x="10186" y="10225"/>
                  </a:cubicBezTo>
                  <a:cubicBezTo>
                    <a:pt x="10206" y="10325"/>
                    <a:pt x="10245" y="10444"/>
                    <a:pt x="10225" y="10524"/>
                  </a:cubicBezTo>
                  <a:cubicBezTo>
                    <a:pt x="10086" y="10961"/>
                    <a:pt x="9907" y="11419"/>
                    <a:pt x="9708" y="11856"/>
                  </a:cubicBezTo>
                  <a:lnTo>
                    <a:pt x="7918" y="15735"/>
                  </a:lnTo>
                  <a:cubicBezTo>
                    <a:pt x="7182" y="17227"/>
                    <a:pt x="6764" y="18819"/>
                    <a:pt x="6366" y="20430"/>
                  </a:cubicBezTo>
                  <a:cubicBezTo>
                    <a:pt x="6346" y="20510"/>
                    <a:pt x="6366" y="20609"/>
                    <a:pt x="6366" y="20689"/>
                  </a:cubicBezTo>
                  <a:cubicBezTo>
                    <a:pt x="6645" y="20092"/>
                    <a:pt x="6864" y="19495"/>
                    <a:pt x="7162" y="18918"/>
                  </a:cubicBezTo>
                  <a:cubicBezTo>
                    <a:pt x="7540" y="18202"/>
                    <a:pt x="7958" y="17486"/>
                    <a:pt x="8355" y="16750"/>
                  </a:cubicBezTo>
                  <a:cubicBezTo>
                    <a:pt x="8932" y="15716"/>
                    <a:pt x="9509" y="14661"/>
                    <a:pt x="10046" y="13627"/>
                  </a:cubicBezTo>
                  <a:cubicBezTo>
                    <a:pt x="10564" y="12612"/>
                    <a:pt x="11101" y="11558"/>
                    <a:pt x="11558" y="10484"/>
                  </a:cubicBezTo>
                  <a:cubicBezTo>
                    <a:pt x="11737" y="10066"/>
                    <a:pt x="11817" y="9569"/>
                    <a:pt x="11817" y="9091"/>
                  </a:cubicBezTo>
                  <a:cubicBezTo>
                    <a:pt x="11832" y="8669"/>
                    <a:pt x="11538" y="8383"/>
                    <a:pt x="11169" y="8383"/>
                  </a:cubicBezTo>
                  <a:cubicBezTo>
                    <a:pt x="11052" y="8383"/>
                    <a:pt x="10927" y="8412"/>
                    <a:pt x="10802" y="8475"/>
                  </a:cubicBezTo>
                  <a:cubicBezTo>
                    <a:pt x="10544" y="8594"/>
                    <a:pt x="10305" y="8773"/>
                    <a:pt x="10106" y="8972"/>
                  </a:cubicBezTo>
                  <a:cubicBezTo>
                    <a:pt x="9748" y="9370"/>
                    <a:pt x="9390" y="9768"/>
                    <a:pt x="9072" y="10205"/>
                  </a:cubicBezTo>
                  <a:cubicBezTo>
                    <a:pt x="8733" y="10703"/>
                    <a:pt x="8435" y="11240"/>
                    <a:pt x="8157" y="11757"/>
                  </a:cubicBezTo>
                  <a:cubicBezTo>
                    <a:pt x="7918" y="12234"/>
                    <a:pt x="7719" y="12692"/>
                    <a:pt x="7520" y="13189"/>
                  </a:cubicBezTo>
                  <a:cubicBezTo>
                    <a:pt x="7261" y="13826"/>
                    <a:pt x="6983" y="14442"/>
                    <a:pt x="6824" y="15099"/>
                  </a:cubicBezTo>
                  <a:cubicBezTo>
                    <a:pt x="6545" y="16113"/>
                    <a:pt x="6346" y="17168"/>
                    <a:pt x="6088" y="18222"/>
                  </a:cubicBezTo>
                  <a:cubicBezTo>
                    <a:pt x="6068" y="18023"/>
                    <a:pt x="6068" y="17824"/>
                    <a:pt x="6068" y="17625"/>
                  </a:cubicBezTo>
                  <a:cubicBezTo>
                    <a:pt x="6028" y="16312"/>
                    <a:pt x="5968" y="15019"/>
                    <a:pt x="5948" y="13706"/>
                  </a:cubicBezTo>
                  <a:cubicBezTo>
                    <a:pt x="5929" y="13130"/>
                    <a:pt x="5929" y="12533"/>
                    <a:pt x="6048" y="11976"/>
                  </a:cubicBezTo>
                  <a:cubicBezTo>
                    <a:pt x="6147" y="11459"/>
                    <a:pt x="6426" y="10981"/>
                    <a:pt x="6645" y="10524"/>
                  </a:cubicBezTo>
                  <a:cubicBezTo>
                    <a:pt x="7261" y="9191"/>
                    <a:pt x="7878" y="7858"/>
                    <a:pt x="8554" y="6565"/>
                  </a:cubicBezTo>
                  <a:cubicBezTo>
                    <a:pt x="9151" y="5391"/>
                    <a:pt x="9609" y="4198"/>
                    <a:pt x="9708" y="2865"/>
                  </a:cubicBezTo>
                  <a:cubicBezTo>
                    <a:pt x="9728" y="2507"/>
                    <a:pt x="9649" y="2208"/>
                    <a:pt x="9350" y="2010"/>
                  </a:cubicBezTo>
                  <a:cubicBezTo>
                    <a:pt x="9255" y="1948"/>
                    <a:pt x="9143" y="1920"/>
                    <a:pt x="9027" y="1920"/>
                  </a:cubicBezTo>
                  <a:cubicBezTo>
                    <a:pt x="8804" y="1920"/>
                    <a:pt x="8565" y="2025"/>
                    <a:pt x="8395" y="2208"/>
                  </a:cubicBezTo>
                  <a:cubicBezTo>
                    <a:pt x="8117" y="2507"/>
                    <a:pt x="7838" y="2785"/>
                    <a:pt x="7619" y="3104"/>
                  </a:cubicBezTo>
                  <a:cubicBezTo>
                    <a:pt x="6923" y="4078"/>
                    <a:pt x="6446" y="5153"/>
                    <a:pt x="6147" y="6306"/>
                  </a:cubicBezTo>
                  <a:lnTo>
                    <a:pt x="5769" y="7659"/>
                  </a:lnTo>
                  <a:lnTo>
                    <a:pt x="5650" y="7659"/>
                  </a:lnTo>
                  <a:cubicBezTo>
                    <a:pt x="5730" y="5113"/>
                    <a:pt x="5491" y="2586"/>
                    <a:pt x="5730" y="40"/>
                  </a:cubicBezTo>
                  <a:cubicBezTo>
                    <a:pt x="5531" y="20"/>
                    <a:pt x="5352" y="20"/>
                    <a:pt x="5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2" name="Google Shape;2642;p51">
              <a:extLst>
                <a:ext uri="{FF2B5EF4-FFF2-40B4-BE49-F238E27FC236}">
                  <a16:creationId xmlns:a16="http://schemas.microsoft.com/office/drawing/2014/main" id="{E0B9136D-3385-23B4-42AD-B285FD93719D}"/>
                </a:ext>
              </a:extLst>
            </p:cNvPr>
            <p:cNvSpPr/>
            <p:nvPr/>
          </p:nvSpPr>
          <p:spPr>
            <a:xfrm>
              <a:off x="7392776" y="4051014"/>
              <a:ext cx="265629" cy="379589"/>
            </a:xfrm>
            <a:custGeom>
              <a:avLst/>
              <a:gdLst/>
              <a:ahLst/>
              <a:cxnLst/>
              <a:rect l="l" t="t" r="r" b="b"/>
              <a:pathLst>
                <a:path w="11221" h="16035" extrusionOk="0">
                  <a:moveTo>
                    <a:pt x="10604" y="1"/>
                  </a:moveTo>
                  <a:cubicBezTo>
                    <a:pt x="10345" y="796"/>
                    <a:pt x="10524" y="1592"/>
                    <a:pt x="10544" y="2388"/>
                  </a:cubicBezTo>
                  <a:cubicBezTo>
                    <a:pt x="10544" y="2885"/>
                    <a:pt x="10524" y="3402"/>
                    <a:pt x="10484" y="3900"/>
                  </a:cubicBezTo>
                  <a:cubicBezTo>
                    <a:pt x="10345" y="5014"/>
                    <a:pt x="10206" y="6167"/>
                    <a:pt x="10047" y="7281"/>
                  </a:cubicBezTo>
                  <a:cubicBezTo>
                    <a:pt x="9908" y="8435"/>
                    <a:pt x="9748" y="9549"/>
                    <a:pt x="9549" y="10703"/>
                  </a:cubicBezTo>
                  <a:cubicBezTo>
                    <a:pt x="9351" y="11757"/>
                    <a:pt x="8992" y="12772"/>
                    <a:pt x="8316" y="13687"/>
                  </a:cubicBezTo>
                  <a:cubicBezTo>
                    <a:pt x="7819" y="14343"/>
                    <a:pt x="7202" y="14880"/>
                    <a:pt x="6426" y="15219"/>
                  </a:cubicBezTo>
                  <a:cubicBezTo>
                    <a:pt x="6347" y="15238"/>
                    <a:pt x="6267" y="15238"/>
                    <a:pt x="6168" y="15278"/>
                  </a:cubicBezTo>
                  <a:cubicBezTo>
                    <a:pt x="6207" y="15179"/>
                    <a:pt x="6207" y="15099"/>
                    <a:pt x="6247" y="15039"/>
                  </a:cubicBezTo>
                  <a:cubicBezTo>
                    <a:pt x="6844" y="14323"/>
                    <a:pt x="6944" y="13408"/>
                    <a:pt x="7162" y="12553"/>
                  </a:cubicBezTo>
                  <a:cubicBezTo>
                    <a:pt x="7421" y="11598"/>
                    <a:pt x="7600" y="10623"/>
                    <a:pt x="7739" y="9629"/>
                  </a:cubicBezTo>
                  <a:cubicBezTo>
                    <a:pt x="7839" y="8932"/>
                    <a:pt x="7859" y="8216"/>
                    <a:pt x="7918" y="7480"/>
                  </a:cubicBezTo>
                  <a:cubicBezTo>
                    <a:pt x="8018" y="5968"/>
                    <a:pt x="8117" y="4476"/>
                    <a:pt x="8197" y="2965"/>
                  </a:cubicBezTo>
                  <a:cubicBezTo>
                    <a:pt x="8217" y="2069"/>
                    <a:pt x="8197" y="1194"/>
                    <a:pt x="8197" y="299"/>
                  </a:cubicBezTo>
                  <a:lnTo>
                    <a:pt x="7839" y="299"/>
                  </a:lnTo>
                  <a:cubicBezTo>
                    <a:pt x="7759" y="697"/>
                    <a:pt x="7640" y="1095"/>
                    <a:pt x="7620" y="1512"/>
                  </a:cubicBezTo>
                  <a:cubicBezTo>
                    <a:pt x="7560" y="2069"/>
                    <a:pt x="7620" y="2626"/>
                    <a:pt x="7600" y="3203"/>
                  </a:cubicBezTo>
                  <a:cubicBezTo>
                    <a:pt x="7520" y="4496"/>
                    <a:pt x="7421" y="5789"/>
                    <a:pt x="7321" y="7082"/>
                  </a:cubicBezTo>
                  <a:cubicBezTo>
                    <a:pt x="7222" y="8216"/>
                    <a:pt x="7162" y="9330"/>
                    <a:pt x="7003" y="10424"/>
                  </a:cubicBezTo>
                  <a:cubicBezTo>
                    <a:pt x="6824" y="11578"/>
                    <a:pt x="6526" y="12732"/>
                    <a:pt x="6207" y="13846"/>
                  </a:cubicBezTo>
                  <a:cubicBezTo>
                    <a:pt x="6048" y="14363"/>
                    <a:pt x="5710" y="14821"/>
                    <a:pt x="5452" y="15298"/>
                  </a:cubicBezTo>
                  <a:cubicBezTo>
                    <a:pt x="5432" y="15258"/>
                    <a:pt x="5372" y="15258"/>
                    <a:pt x="5332" y="15258"/>
                  </a:cubicBezTo>
                  <a:cubicBezTo>
                    <a:pt x="5253" y="15119"/>
                    <a:pt x="5153" y="15020"/>
                    <a:pt x="5133" y="14860"/>
                  </a:cubicBezTo>
                  <a:cubicBezTo>
                    <a:pt x="4954" y="14045"/>
                    <a:pt x="4755" y="13249"/>
                    <a:pt x="4656" y="12434"/>
                  </a:cubicBezTo>
                  <a:cubicBezTo>
                    <a:pt x="4536" y="11141"/>
                    <a:pt x="4417" y="9828"/>
                    <a:pt x="4377" y="8535"/>
                  </a:cubicBezTo>
                  <a:cubicBezTo>
                    <a:pt x="4357" y="7182"/>
                    <a:pt x="4377" y="5809"/>
                    <a:pt x="4457" y="4476"/>
                  </a:cubicBezTo>
                  <a:cubicBezTo>
                    <a:pt x="4536" y="3164"/>
                    <a:pt x="4676" y="1871"/>
                    <a:pt x="4815" y="538"/>
                  </a:cubicBezTo>
                  <a:cubicBezTo>
                    <a:pt x="4656" y="498"/>
                    <a:pt x="4536" y="478"/>
                    <a:pt x="4377" y="418"/>
                  </a:cubicBezTo>
                  <a:cubicBezTo>
                    <a:pt x="4278" y="836"/>
                    <a:pt x="4218" y="1274"/>
                    <a:pt x="4139" y="1691"/>
                  </a:cubicBezTo>
                  <a:cubicBezTo>
                    <a:pt x="4079" y="2010"/>
                    <a:pt x="4059" y="2328"/>
                    <a:pt x="4039" y="2666"/>
                  </a:cubicBezTo>
                  <a:cubicBezTo>
                    <a:pt x="3960" y="3462"/>
                    <a:pt x="3820" y="4258"/>
                    <a:pt x="3781" y="5053"/>
                  </a:cubicBezTo>
                  <a:cubicBezTo>
                    <a:pt x="3741" y="6366"/>
                    <a:pt x="3781" y="7679"/>
                    <a:pt x="3761" y="8992"/>
                  </a:cubicBezTo>
                  <a:cubicBezTo>
                    <a:pt x="3741" y="10643"/>
                    <a:pt x="3920" y="12255"/>
                    <a:pt x="4258" y="13846"/>
                  </a:cubicBezTo>
                  <a:cubicBezTo>
                    <a:pt x="4338" y="14244"/>
                    <a:pt x="4377" y="14642"/>
                    <a:pt x="4457" y="15099"/>
                  </a:cubicBezTo>
                  <a:cubicBezTo>
                    <a:pt x="3940" y="14801"/>
                    <a:pt x="3641" y="14343"/>
                    <a:pt x="3323" y="13925"/>
                  </a:cubicBezTo>
                  <a:cubicBezTo>
                    <a:pt x="2448" y="12712"/>
                    <a:pt x="1732" y="11419"/>
                    <a:pt x="1274" y="9967"/>
                  </a:cubicBezTo>
                  <a:cubicBezTo>
                    <a:pt x="1095" y="9370"/>
                    <a:pt x="956" y="8773"/>
                    <a:pt x="876" y="8157"/>
                  </a:cubicBezTo>
                  <a:cubicBezTo>
                    <a:pt x="777" y="7440"/>
                    <a:pt x="737" y="6685"/>
                    <a:pt x="737" y="5968"/>
                  </a:cubicBezTo>
                  <a:cubicBezTo>
                    <a:pt x="697" y="4874"/>
                    <a:pt x="757" y="3760"/>
                    <a:pt x="777" y="2626"/>
                  </a:cubicBezTo>
                  <a:cubicBezTo>
                    <a:pt x="797" y="2050"/>
                    <a:pt x="856" y="1413"/>
                    <a:pt x="876" y="816"/>
                  </a:cubicBezTo>
                  <a:cubicBezTo>
                    <a:pt x="757" y="776"/>
                    <a:pt x="657" y="717"/>
                    <a:pt x="498" y="697"/>
                  </a:cubicBezTo>
                  <a:cubicBezTo>
                    <a:pt x="439" y="836"/>
                    <a:pt x="299" y="995"/>
                    <a:pt x="279" y="1134"/>
                  </a:cubicBezTo>
                  <a:cubicBezTo>
                    <a:pt x="180" y="2229"/>
                    <a:pt x="81" y="3303"/>
                    <a:pt x="61" y="4397"/>
                  </a:cubicBezTo>
                  <a:cubicBezTo>
                    <a:pt x="1" y="5650"/>
                    <a:pt x="100" y="6883"/>
                    <a:pt x="240" y="8137"/>
                  </a:cubicBezTo>
                  <a:cubicBezTo>
                    <a:pt x="379" y="9290"/>
                    <a:pt x="697" y="10385"/>
                    <a:pt x="1175" y="11459"/>
                  </a:cubicBezTo>
                  <a:cubicBezTo>
                    <a:pt x="1473" y="12135"/>
                    <a:pt x="1851" y="12772"/>
                    <a:pt x="2229" y="13408"/>
                  </a:cubicBezTo>
                  <a:cubicBezTo>
                    <a:pt x="2726" y="14204"/>
                    <a:pt x="3243" y="15000"/>
                    <a:pt x="4039" y="15557"/>
                  </a:cubicBezTo>
                  <a:cubicBezTo>
                    <a:pt x="4139" y="15636"/>
                    <a:pt x="4218" y="15756"/>
                    <a:pt x="4278" y="15855"/>
                  </a:cubicBezTo>
                  <a:cubicBezTo>
                    <a:pt x="4477" y="15915"/>
                    <a:pt x="4656" y="15935"/>
                    <a:pt x="4855" y="15994"/>
                  </a:cubicBezTo>
                  <a:cubicBezTo>
                    <a:pt x="5054" y="16014"/>
                    <a:pt x="5233" y="16014"/>
                    <a:pt x="5432" y="16034"/>
                  </a:cubicBezTo>
                  <a:cubicBezTo>
                    <a:pt x="5770" y="16014"/>
                    <a:pt x="6108" y="16014"/>
                    <a:pt x="6446" y="16014"/>
                  </a:cubicBezTo>
                  <a:cubicBezTo>
                    <a:pt x="6546" y="15915"/>
                    <a:pt x="6645" y="15815"/>
                    <a:pt x="6745" y="15756"/>
                  </a:cubicBezTo>
                  <a:cubicBezTo>
                    <a:pt x="7819" y="15298"/>
                    <a:pt x="8555" y="14502"/>
                    <a:pt x="9152" y="13548"/>
                  </a:cubicBezTo>
                  <a:cubicBezTo>
                    <a:pt x="9450" y="13070"/>
                    <a:pt x="9709" y="12533"/>
                    <a:pt x="9828" y="11976"/>
                  </a:cubicBezTo>
                  <a:cubicBezTo>
                    <a:pt x="10087" y="10862"/>
                    <a:pt x="10226" y="9748"/>
                    <a:pt x="10425" y="8634"/>
                  </a:cubicBezTo>
                  <a:lnTo>
                    <a:pt x="10803" y="6605"/>
                  </a:lnTo>
                  <a:cubicBezTo>
                    <a:pt x="11101" y="5014"/>
                    <a:pt x="11220" y="3422"/>
                    <a:pt x="11141" y="1831"/>
                  </a:cubicBezTo>
                  <a:cubicBezTo>
                    <a:pt x="11121" y="1433"/>
                    <a:pt x="11121" y="1035"/>
                    <a:pt x="11081" y="637"/>
                  </a:cubicBezTo>
                  <a:cubicBezTo>
                    <a:pt x="11041" y="498"/>
                    <a:pt x="10982" y="319"/>
                    <a:pt x="10922" y="180"/>
                  </a:cubicBezTo>
                  <a:cubicBezTo>
                    <a:pt x="10823" y="120"/>
                    <a:pt x="10703" y="40"/>
                    <a:pt x="1060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3" name="Google Shape;2643;p51">
              <a:extLst>
                <a:ext uri="{FF2B5EF4-FFF2-40B4-BE49-F238E27FC236}">
                  <a16:creationId xmlns:a16="http://schemas.microsoft.com/office/drawing/2014/main" id="{393C5EF0-D27F-A298-0F1E-A8AB280A4D3B}"/>
                </a:ext>
              </a:extLst>
            </p:cNvPr>
            <p:cNvSpPr/>
            <p:nvPr/>
          </p:nvSpPr>
          <p:spPr>
            <a:xfrm>
              <a:off x="7445992" y="4672157"/>
              <a:ext cx="183225" cy="276187"/>
            </a:xfrm>
            <a:custGeom>
              <a:avLst/>
              <a:gdLst/>
              <a:ahLst/>
              <a:cxnLst/>
              <a:rect l="l" t="t" r="r" b="b"/>
              <a:pathLst>
                <a:path w="7740" h="11667" extrusionOk="0">
                  <a:moveTo>
                    <a:pt x="7660" y="0"/>
                  </a:moveTo>
                  <a:cubicBezTo>
                    <a:pt x="7560" y="40"/>
                    <a:pt x="7441" y="40"/>
                    <a:pt x="7381" y="119"/>
                  </a:cubicBezTo>
                  <a:cubicBezTo>
                    <a:pt x="7242" y="318"/>
                    <a:pt x="7063" y="517"/>
                    <a:pt x="6963" y="736"/>
                  </a:cubicBezTo>
                  <a:cubicBezTo>
                    <a:pt x="6506" y="1691"/>
                    <a:pt x="6068" y="2606"/>
                    <a:pt x="5650" y="3561"/>
                  </a:cubicBezTo>
                  <a:cubicBezTo>
                    <a:pt x="5213" y="4496"/>
                    <a:pt x="4755" y="5451"/>
                    <a:pt x="4397" y="6406"/>
                  </a:cubicBezTo>
                  <a:cubicBezTo>
                    <a:pt x="3940" y="7639"/>
                    <a:pt x="3621" y="8872"/>
                    <a:pt x="3223" y="10225"/>
                  </a:cubicBezTo>
                  <a:cubicBezTo>
                    <a:pt x="3104" y="9668"/>
                    <a:pt x="3005" y="9230"/>
                    <a:pt x="2905" y="8753"/>
                  </a:cubicBezTo>
                  <a:cubicBezTo>
                    <a:pt x="2706" y="7738"/>
                    <a:pt x="2487" y="6704"/>
                    <a:pt x="2269" y="5689"/>
                  </a:cubicBezTo>
                  <a:cubicBezTo>
                    <a:pt x="2229" y="5570"/>
                    <a:pt x="2229" y="5411"/>
                    <a:pt x="2229" y="5292"/>
                  </a:cubicBezTo>
                  <a:cubicBezTo>
                    <a:pt x="2209" y="5252"/>
                    <a:pt x="2169" y="5212"/>
                    <a:pt x="2169" y="5172"/>
                  </a:cubicBezTo>
                  <a:cubicBezTo>
                    <a:pt x="1970" y="4376"/>
                    <a:pt x="1791" y="3581"/>
                    <a:pt x="1572" y="2805"/>
                  </a:cubicBezTo>
                  <a:cubicBezTo>
                    <a:pt x="1473" y="2447"/>
                    <a:pt x="1314" y="2089"/>
                    <a:pt x="1115" y="1771"/>
                  </a:cubicBezTo>
                  <a:cubicBezTo>
                    <a:pt x="998" y="1576"/>
                    <a:pt x="844" y="1477"/>
                    <a:pt x="695" y="1477"/>
                  </a:cubicBezTo>
                  <a:cubicBezTo>
                    <a:pt x="540" y="1477"/>
                    <a:pt x="391" y="1586"/>
                    <a:pt x="299" y="1810"/>
                  </a:cubicBezTo>
                  <a:cubicBezTo>
                    <a:pt x="140" y="2208"/>
                    <a:pt x="1" y="2666"/>
                    <a:pt x="21" y="3064"/>
                  </a:cubicBezTo>
                  <a:cubicBezTo>
                    <a:pt x="100" y="4058"/>
                    <a:pt x="279" y="5053"/>
                    <a:pt x="697" y="5988"/>
                  </a:cubicBezTo>
                  <a:cubicBezTo>
                    <a:pt x="836" y="6346"/>
                    <a:pt x="976" y="6684"/>
                    <a:pt x="1095" y="7042"/>
                  </a:cubicBezTo>
                  <a:cubicBezTo>
                    <a:pt x="1811" y="8395"/>
                    <a:pt x="2428" y="9787"/>
                    <a:pt x="2786" y="11319"/>
                  </a:cubicBezTo>
                  <a:cubicBezTo>
                    <a:pt x="2806" y="11359"/>
                    <a:pt x="2826" y="11438"/>
                    <a:pt x="2865" y="11478"/>
                  </a:cubicBezTo>
                  <a:cubicBezTo>
                    <a:pt x="2885" y="11538"/>
                    <a:pt x="2925" y="11558"/>
                    <a:pt x="2965" y="11617"/>
                  </a:cubicBezTo>
                  <a:cubicBezTo>
                    <a:pt x="3046" y="11650"/>
                    <a:pt x="3117" y="11666"/>
                    <a:pt x="3180" y="11666"/>
                  </a:cubicBezTo>
                  <a:cubicBezTo>
                    <a:pt x="3346" y="11666"/>
                    <a:pt x="3450" y="11551"/>
                    <a:pt x="3522" y="11319"/>
                  </a:cubicBezTo>
                  <a:cubicBezTo>
                    <a:pt x="3522" y="11259"/>
                    <a:pt x="3601" y="11220"/>
                    <a:pt x="3661" y="11160"/>
                  </a:cubicBezTo>
                  <a:cubicBezTo>
                    <a:pt x="3681" y="11041"/>
                    <a:pt x="3721" y="10941"/>
                    <a:pt x="3761" y="10822"/>
                  </a:cubicBezTo>
                  <a:cubicBezTo>
                    <a:pt x="3761" y="10782"/>
                    <a:pt x="3780" y="10742"/>
                    <a:pt x="3780" y="10722"/>
                  </a:cubicBezTo>
                  <a:cubicBezTo>
                    <a:pt x="3800" y="10643"/>
                    <a:pt x="3820" y="10543"/>
                    <a:pt x="3860" y="10464"/>
                  </a:cubicBezTo>
                  <a:cubicBezTo>
                    <a:pt x="3860" y="10384"/>
                    <a:pt x="3820" y="10285"/>
                    <a:pt x="3860" y="10225"/>
                  </a:cubicBezTo>
                  <a:cubicBezTo>
                    <a:pt x="4278" y="8634"/>
                    <a:pt x="4696" y="7042"/>
                    <a:pt x="5392" y="5510"/>
                  </a:cubicBezTo>
                  <a:lnTo>
                    <a:pt x="7182" y="1631"/>
                  </a:lnTo>
                  <a:cubicBezTo>
                    <a:pt x="7381" y="1194"/>
                    <a:pt x="7540" y="736"/>
                    <a:pt x="7699" y="298"/>
                  </a:cubicBezTo>
                  <a:cubicBezTo>
                    <a:pt x="7739" y="199"/>
                    <a:pt x="7679" y="100"/>
                    <a:pt x="766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4" name="Google Shape;2644;p51">
              <a:extLst>
                <a:ext uri="{FF2B5EF4-FFF2-40B4-BE49-F238E27FC236}">
                  <a16:creationId xmlns:a16="http://schemas.microsoft.com/office/drawing/2014/main" id="{FD0D4A04-D191-3C7C-1436-021123F42CD2}"/>
                </a:ext>
              </a:extLst>
            </p:cNvPr>
            <p:cNvSpPr/>
            <p:nvPr/>
          </p:nvSpPr>
          <p:spPr>
            <a:xfrm>
              <a:off x="7535474" y="4925973"/>
              <a:ext cx="497" cy="2367"/>
            </a:xfrm>
            <a:custGeom>
              <a:avLst/>
              <a:gdLst/>
              <a:ahLst/>
              <a:cxnLst/>
              <a:rect l="l" t="t" r="r" b="b"/>
              <a:pathLst>
                <a:path w="21" h="100" extrusionOk="0">
                  <a:moveTo>
                    <a:pt x="0" y="100"/>
                  </a:moveTo>
                  <a:cubicBezTo>
                    <a:pt x="0" y="60"/>
                    <a:pt x="20" y="20"/>
                    <a:pt x="20" y="0"/>
                  </a:cubicBezTo>
                  <a:cubicBezTo>
                    <a:pt x="20" y="20"/>
                    <a:pt x="0" y="60"/>
                    <a:pt x="0" y="100"/>
                  </a:cubicBezTo>
                  <a:close/>
                </a:path>
              </a:pathLst>
            </a:custGeom>
            <a:solidFill>
              <a:srgbClr val="44A5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5" name="Google Shape;2645;p51">
              <a:extLst>
                <a:ext uri="{FF2B5EF4-FFF2-40B4-BE49-F238E27FC236}">
                  <a16:creationId xmlns:a16="http://schemas.microsoft.com/office/drawing/2014/main" id="{3CBEBF8E-E586-631C-9D32-6BBD711E0EFB}"/>
                </a:ext>
              </a:extLst>
            </p:cNvPr>
            <p:cNvSpPr/>
            <p:nvPr/>
          </p:nvSpPr>
          <p:spPr>
            <a:xfrm>
              <a:off x="7394670" y="4784743"/>
              <a:ext cx="105508" cy="335723"/>
            </a:xfrm>
            <a:custGeom>
              <a:avLst/>
              <a:gdLst/>
              <a:ahLst/>
              <a:cxnLst/>
              <a:rect l="l" t="t" r="r" b="b"/>
              <a:pathLst>
                <a:path w="4457" h="14182" extrusionOk="0">
                  <a:moveTo>
                    <a:pt x="856" y="695"/>
                  </a:moveTo>
                  <a:cubicBezTo>
                    <a:pt x="975" y="914"/>
                    <a:pt x="1095" y="1033"/>
                    <a:pt x="1095" y="1132"/>
                  </a:cubicBezTo>
                  <a:cubicBezTo>
                    <a:pt x="1075" y="1232"/>
                    <a:pt x="896" y="1311"/>
                    <a:pt x="796" y="1411"/>
                  </a:cubicBezTo>
                  <a:cubicBezTo>
                    <a:pt x="697" y="1311"/>
                    <a:pt x="558" y="1192"/>
                    <a:pt x="558" y="1093"/>
                  </a:cubicBezTo>
                  <a:cubicBezTo>
                    <a:pt x="518" y="993"/>
                    <a:pt x="697" y="894"/>
                    <a:pt x="856" y="695"/>
                  </a:cubicBezTo>
                  <a:close/>
                  <a:moveTo>
                    <a:pt x="796" y="0"/>
                  </a:moveTo>
                  <a:cubicBezTo>
                    <a:pt x="653" y="0"/>
                    <a:pt x="514" y="70"/>
                    <a:pt x="398" y="217"/>
                  </a:cubicBezTo>
                  <a:cubicBezTo>
                    <a:pt x="259" y="396"/>
                    <a:pt x="120" y="595"/>
                    <a:pt x="100" y="794"/>
                  </a:cubicBezTo>
                  <a:cubicBezTo>
                    <a:pt x="60" y="1331"/>
                    <a:pt x="1" y="1888"/>
                    <a:pt x="60" y="2425"/>
                  </a:cubicBezTo>
                  <a:cubicBezTo>
                    <a:pt x="100" y="3002"/>
                    <a:pt x="279" y="3599"/>
                    <a:pt x="398" y="4176"/>
                  </a:cubicBezTo>
                  <a:cubicBezTo>
                    <a:pt x="756" y="5011"/>
                    <a:pt x="1095" y="5887"/>
                    <a:pt x="1512" y="6702"/>
                  </a:cubicBezTo>
                  <a:cubicBezTo>
                    <a:pt x="1930" y="7697"/>
                    <a:pt x="2467" y="8652"/>
                    <a:pt x="2885" y="9646"/>
                  </a:cubicBezTo>
                  <a:cubicBezTo>
                    <a:pt x="3263" y="10482"/>
                    <a:pt x="3581" y="11357"/>
                    <a:pt x="3880" y="12252"/>
                  </a:cubicBezTo>
                  <a:cubicBezTo>
                    <a:pt x="4079" y="12869"/>
                    <a:pt x="4198" y="13545"/>
                    <a:pt x="4377" y="14182"/>
                  </a:cubicBezTo>
                  <a:cubicBezTo>
                    <a:pt x="4397" y="14083"/>
                    <a:pt x="4456" y="13983"/>
                    <a:pt x="4417" y="13884"/>
                  </a:cubicBezTo>
                  <a:cubicBezTo>
                    <a:pt x="4277" y="12929"/>
                    <a:pt x="4178" y="11934"/>
                    <a:pt x="3959" y="10979"/>
                  </a:cubicBezTo>
                  <a:cubicBezTo>
                    <a:pt x="3720" y="10104"/>
                    <a:pt x="3362" y="9308"/>
                    <a:pt x="3064" y="8473"/>
                  </a:cubicBezTo>
                  <a:lnTo>
                    <a:pt x="1632" y="4594"/>
                  </a:lnTo>
                  <a:cubicBezTo>
                    <a:pt x="1393" y="3937"/>
                    <a:pt x="1134" y="3281"/>
                    <a:pt x="916" y="2604"/>
                  </a:cubicBezTo>
                  <a:cubicBezTo>
                    <a:pt x="876" y="2445"/>
                    <a:pt x="935" y="2246"/>
                    <a:pt x="975" y="2087"/>
                  </a:cubicBezTo>
                  <a:lnTo>
                    <a:pt x="1115" y="2087"/>
                  </a:lnTo>
                  <a:cubicBezTo>
                    <a:pt x="1214" y="2226"/>
                    <a:pt x="1353" y="2346"/>
                    <a:pt x="1413" y="2505"/>
                  </a:cubicBezTo>
                  <a:cubicBezTo>
                    <a:pt x="1612" y="2923"/>
                    <a:pt x="1771" y="3340"/>
                    <a:pt x="1950" y="3798"/>
                  </a:cubicBezTo>
                  <a:lnTo>
                    <a:pt x="3740" y="8652"/>
                  </a:lnTo>
                  <a:cubicBezTo>
                    <a:pt x="3959" y="9189"/>
                    <a:pt x="4158" y="9766"/>
                    <a:pt x="4377" y="10303"/>
                  </a:cubicBezTo>
                  <a:cubicBezTo>
                    <a:pt x="4277" y="9686"/>
                    <a:pt x="4198" y="9070"/>
                    <a:pt x="4059" y="8473"/>
                  </a:cubicBezTo>
                  <a:cubicBezTo>
                    <a:pt x="3641" y="6702"/>
                    <a:pt x="3183" y="4972"/>
                    <a:pt x="2746" y="3201"/>
                  </a:cubicBezTo>
                  <a:cubicBezTo>
                    <a:pt x="2686" y="3082"/>
                    <a:pt x="2686" y="2923"/>
                    <a:pt x="2666" y="2783"/>
                  </a:cubicBezTo>
                  <a:cubicBezTo>
                    <a:pt x="2547" y="2505"/>
                    <a:pt x="2408" y="2207"/>
                    <a:pt x="2288" y="1908"/>
                  </a:cubicBezTo>
                  <a:cubicBezTo>
                    <a:pt x="2010" y="1252"/>
                    <a:pt x="1691" y="635"/>
                    <a:pt x="1174" y="158"/>
                  </a:cubicBezTo>
                  <a:cubicBezTo>
                    <a:pt x="1053" y="55"/>
                    <a:pt x="922" y="0"/>
                    <a:pt x="79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6" name="Google Shape;2646;p51">
              <a:extLst>
                <a:ext uri="{FF2B5EF4-FFF2-40B4-BE49-F238E27FC236}">
                  <a16:creationId xmlns:a16="http://schemas.microsoft.com/office/drawing/2014/main" id="{826D57A1-9FDB-3B8B-EFFE-4668A4203D6B}"/>
                </a:ext>
              </a:extLst>
            </p:cNvPr>
            <p:cNvSpPr/>
            <p:nvPr/>
          </p:nvSpPr>
          <p:spPr>
            <a:xfrm>
              <a:off x="7499681" y="5031932"/>
              <a:ext cx="971" cy="5184"/>
            </a:xfrm>
            <a:custGeom>
              <a:avLst/>
              <a:gdLst/>
              <a:ahLst/>
              <a:cxnLst/>
              <a:rect l="l" t="t" r="r" b="b"/>
              <a:pathLst>
                <a:path w="41" h="219" extrusionOk="0">
                  <a:moveTo>
                    <a:pt x="1" y="0"/>
                  </a:moveTo>
                  <a:cubicBezTo>
                    <a:pt x="20" y="60"/>
                    <a:pt x="40" y="139"/>
                    <a:pt x="40" y="219"/>
                  </a:cubicBezTo>
                  <a:cubicBezTo>
                    <a:pt x="40" y="139"/>
                    <a:pt x="20" y="60"/>
                    <a:pt x="1" y="0"/>
                  </a:cubicBezTo>
                  <a:close/>
                </a:path>
              </a:pathLst>
            </a:custGeom>
            <a:solidFill>
              <a:srgbClr val="43A4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7" name="Google Shape;2647;p51">
              <a:extLst>
                <a:ext uri="{FF2B5EF4-FFF2-40B4-BE49-F238E27FC236}">
                  <a16:creationId xmlns:a16="http://schemas.microsoft.com/office/drawing/2014/main" id="{46CE95DB-A9B9-EF12-41A9-DBB80CAFA09C}"/>
                </a:ext>
              </a:extLst>
            </p:cNvPr>
            <p:cNvSpPr/>
            <p:nvPr/>
          </p:nvSpPr>
          <p:spPr>
            <a:xfrm>
              <a:off x="7428096" y="4495726"/>
              <a:ext cx="170963" cy="223066"/>
            </a:xfrm>
            <a:custGeom>
              <a:avLst/>
              <a:gdLst/>
              <a:ahLst/>
              <a:cxnLst/>
              <a:rect l="l" t="t" r="r" b="b"/>
              <a:pathLst>
                <a:path w="7222" h="9423" extrusionOk="0">
                  <a:moveTo>
                    <a:pt x="411" y="0"/>
                  </a:moveTo>
                  <a:cubicBezTo>
                    <a:pt x="384" y="0"/>
                    <a:pt x="353" y="4"/>
                    <a:pt x="319" y="13"/>
                  </a:cubicBezTo>
                  <a:cubicBezTo>
                    <a:pt x="1" y="113"/>
                    <a:pt x="180" y="411"/>
                    <a:pt x="180" y="610"/>
                  </a:cubicBezTo>
                  <a:lnTo>
                    <a:pt x="180" y="630"/>
                  </a:lnTo>
                  <a:cubicBezTo>
                    <a:pt x="558" y="1903"/>
                    <a:pt x="896" y="3176"/>
                    <a:pt x="1314" y="4410"/>
                  </a:cubicBezTo>
                  <a:cubicBezTo>
                    <a:pt x="1612" y="5285"/>
                    <a:pt x="2010" y="6100"/>
                    <a:pt x="2368" y="6956"/>
                  </a:cubicBezTo>
                  <a:cubicBezTo>
                    <a:pt x="2667" y="7652"/>
                    <a:pt x="2985" y="8328"/>
                    <a:pt x="3283" y="9025"/>
                  </a:cubicBezTo>
                  <a:cubicBezTo>
                    <a:pt x="3343" y="9084"/>
                    <a:pt x="3363" y="9224"/>
                    <a:pt x="3442" y="9263"/>
                  </a:cubicBezTo>
                  <a:cubicBezTo>
                    <a:pt x="3542" y="9343"/>
                    <a:pt x="3661" y="9422"/>
                    <a:pt x="3761" y="9422"/>
                  </a:cubicBezTo>
                  <a:cubicBezTo>
                    <a:pt x="3840" y="9383"/>
                    <a:pt x="3960" y="9263"/>
                    <a:pt x="3979" y="9164"/>
                  </a:cubicBezTo>
                  <a:cubicBezTo>
                    <a:pt x="4278" y="8169"/>
                    <a:pt x="4536" y="7155"/>
                    <a:pt x="4855" y="6160"/>
                  </a:cubicBezTo>
                  <a:cubicBezTo>
                    <a:pt x="5272" y="4867"/>
                    <a:pt x="5790" y="3594"/>
                    <a:pt x="6486" y="2400"/>
                  </a:cubicBezTo>
                  <a:cubicBezTo>
                    <a:pt x="6725" y="2002"/>
                    <a:pt x="6963" y="1605"/>
                    <a:pt x="7162" y="1187"/>
                  </a:cubicBezTo>
                  <a:cubicBezTo>
                    <a:pt x="7222" y="1028"/>
                    <a:pt x="7122" y="829"/>
                    <a:pt x="7103" y="670"/>
                  </a:cubicBezTo>
                  <a:cubicBezTo>
                    <a:pt x="6943" y="729"/>
                    <a:pt x="6784" y="789"/>
                    <a:pt x="6685" y="888"/>
                  </a:cubicBezTo>
                  <a:cubicBezTo>
                    <a:pt x="6546" y="1028"/>
                    <a:pt x="6466" y="1227"/>
                    <a:pt x="6367" y="1406"/>
                  </a:cubicBezTo>
                  <a:cubicBezTo>
                    <a:pt x="6009" y="2022"/>
                    <a:pt x="5571" y="2599"/>
                    <a:pt x="5312" y="3256"/>
                  </a:cubicBezTo>
                  <a:cubicBezTo>
                    <a:pt x="4815" y="4350"/>
                    <a:pt x="4437" y="5484"/>
                    <a:pt x="4019" y="6598"/>
                  </a:cubicBezTo>
                  <a:cubicBezTo>
                    <a:pt x="3840" y="7035"/>
                    <a:pt x="3721" y="7453"/>
                    <a:pt x="3542" y="7970"/>
                  </a:cubicBezTo>
                  <a:cubicBezTo>
                    <a:pt x="3283" y="7493"/>
                    <a:pt x="3084" y="7135"/>
                    <a:pt x="2965" y="6757"/>
                  </a:cubicBezTo>
                  <a:cubicBezTo>
                    <a:pt x="2487" y="5603"/>
                    <a:pt x="1990" y="4489"/>
                    <a:pt x="1572" y="3315"/>
                  </a:cubicBezTo>
                  <a:cubicBezTo>
                    <a:pt x="1214" y="2380"/>
                    <a:pt x="996" y="1406"/>
                    <a:pt x="717" y="431"/>
                  </a:cubicBezTo>
                  <a:cubicBezTo>
                    <a:pt x="664" y="255"/>
                    <a:pt x="627" y="0"/>
                    <a:pt x="41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8" name="Google Shape;2648;p51">
              <a:extLst>
                <a:ext uri="{FF2B5EF4-FFF2-40B4-BE49-F238E27FC236}">
                  <a16:creationId xmlns:a16="http://schemas.microsoft.com/office/drawing/2014/main" id="{0762ADDE-09E0-5784-690A-D56D6D1F9D60}"/>
                </a:ext>
              </a:extLst>
            </p:cNvPr>
            <p:cNvSpPr/>
            <p:nvPr/>
          </p:nvSpPr>
          <p:spPr>
            <a:xfrm>
              <a:off x="7408802" y="4486233"/>
              <a:ext cx="16500" cy="19696"/>
            </a:xfrm>
            <a:custGeom>
              <a:avLst/>
              <a:gdLst/>
              <a:ahLst/>
              <a:cxnLst/>
              <a:rect l="l" t="t" r="r" b="b"/>
              <a:pathLst>
                <a:path w="697" h="832" extrusionOk="0">
                  <a:moveTo>
                    <a:pt x="413" y="1"/>
                  </a:moveTo>
                  <a:cubicBezTo>
                    <a:pt x="384" y="1"/>
                    <a:pt x="353" y="6"/>
                    <a:pt x="319" y="16"/>
                  </a:cubicBezTo>
                  <a:cubicBezTo>
                    <a:pt x="179" y="76"/>
                    <a:pt x="0" y="295"/>
                    <a:pt x="0" y="434"/>
                  </a:cubicBezTo>
                  <a:cubicBezTo>
                    <a:pt x="0" y="573"/>
                    <a:pt x="199" y="713"/>
                    <a:pt x="319" y="832"/>
                  </a:cubicBezTo>
                  <a:cubicBezTo>
                    <a:pt x="458" y="713"/>
                    <a:pt x="577" y="573"/>
                    <a:pt x="697" y="434"/>
                  </a:cubicBezTo>
                  <a:cubicBezTo>
                    <a:pt x="662" y="210"/>
                    <a:pt x="598" y="1"/>
                    <a:pt x="413"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9" name="Google Shape;2649;p51">
              <a:extLst>
                <a:ext uri="{FF2B5EF4-FFF2-40B4-BE49-F238E27FC236}">
                  <a16:creationId xmlns:a16="http://schemas.microsoft.com/office/drawing/2014/main" id="{05EC0A49-5D16-74BE-9A8C-B8CE5DD02F49}"/>
                </a:ext>
              </a:extLst>
            </p:cNvPr>
            <p:cNvSpPr/>
            <p:nvPr/>
          </p:nvSpPr>
          <p:spPr>
            <a:xfrm>
              <a:off x="7634354" y="4641075"/>
              <a:ext cx="18394" cy="14606"/>
            </a:xfrm>
            <a:custGeom>
              <a:avLst/>
              <a:gdLst/>
              <a:ahLst/>
              <a:cxnLst/>
              <a:rect l="l" t="t" r="r" b="b"/>
              <a:pathLst>
                <a:path w="777" h="617" extrusionOk="0">
                  <a:moveTo>
                    <a:pt x="439" y="0"/>
                  </a:moveTo>
                  <a:cubicBezTo>
                    <a:pt x="319" y="0"/>
                    <a:pt x="200" y="159"/>
                    <a:pt x="1" y="338"/>
                  </a:cubicBezTo>
                  <a:cubicBezTo>
                    <a:pt x="200" y="458"/>
                    <a:pt x="339" y="617"/>
                    <a:pt x="379" y="617"/>
                  </a:cubicBezTo>
                  <a:cubicBezTo>
                    <a:pt x="518" y="537"/>
                    <a:pt x="637" y="398"/>
                    <a:pt x="777" y="259"/>
                  </a:cubicBezTo>
                  <a:cubicBezTo>
                    <a:pt x="677" y="159"/>
                    <a:pt x="538" y="0"/>
                    <a:pt x="439"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0" name="Google Shape;2650;p51">
              <a:extLst>
                <a:ext uri="{FF2B5EF4-FFF2-40B4-BE49-F238E27FC236}">
                  <a16:creationId xmlns:a16="http://schemas.microsoft.com/office/drawing/2014/main" id="{71EED0F4-3A3D-DCBD-83BC-95E83F61B58F}"/>
                </a:ext>
              </a:extLst>
            </p:cNvPr>
            <p:cNvSpPr/>
            <p:nvPr/>
          </p:nvSpPr>
          <p:spPr>
            <a:xfrm>
              <a:off x="7467202" y="4548302"/>
              <a:ext cx="16973" cy="13683"/>
            </a:xfrm>
            <a:custGeom>
              <a:avLst/>
              <a:gdLst/>
              <a:ahLst/>
              <a:cxnLst/>
              <a:rect l="l" t="t" r="r" b="b"/>
              <a:pathLst>
                <a:path w="717" h="578" extrusionOk="0">
                  <a:moveTo>
                    <a:pt x="338" y="0"/>
                  </a:moveTo>
                  <a:cubicBezTo>
                    <a:pt x="219" y="60"/>
                    <a:pt x="119" y="199"/>
                    <a:pt x="0" y="299"/>
                  </a:cubicBezTo>
                  <a:cubicBezTo>
                    <a:pt x="99" y="398"/>
                    <a:pt x="219" y="577"/>
                    <a:pt x="318" y="577"/>
                  </a:cubicBezTo>
                  <a:cubicBezTo>
                    <a:pt x="418" y="577"/>
                    <a:pt x="537" y="438"/>
                    <a:pt x="716" y="279"/>
                  </a:cubicBezTo>
                  <a:cubicBezTo>
                    <a:pt x="537" y="159"/>
                    <a:pt x="418" y="0"/>
                    <a:pt x="338"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1" name="Google Shape;2651;p51">
              <a:extLst>
                <a:ext uri="{FF2B5EF4-FFF2-40B4-BE49-F238E27FC236}">
                  <a16:creationId xmlns:a16="http://schemas.microsoft.com/office/drawing/2014/main" id="{7EB97240-0A10-11EA-31E0-4D1869F17B43}"/>
                </a:ext>
              </a:extLst>
            </p:cNvPr>
            <p:cNvSpPr/>
            <p:nvPr/>
          </p:nvSpPr>
          <p:spPr>
            <a:xfrm>
              <a:off x="7415857" y="4546882"/>
              <a:ext cx="13209" cy="13351"/>
            </a:xfrm>
            <a:custGeom>
              <a:avLst/>
              <a:gdLst/>
              <a:ahLst/>
              <a:cxnLst/>
              <a:rect l="l" t="t" r="r" b="b"/>
              <a:pathLst>
                <a:path w="558" h="564" extrusionOk="0">
                  <a:moveTo>
                    <a:pt x="259" y="1"/>
                  </a:moveTo>
                  <a:cubicBezTo>
                    <a:pt x="120" y="160"/>
                    <a:pt x="1" y="239"/>
                    <a:pt x="1" y="339"/>
                  </a:cubicBezTo>
                  <a:cubicBezTo>
                    <a:pt x="1" y="411"/>
                    <a:pt x="146" y="563"/>
                    <a:pt x="190" y="563"/>
                  </a:cubicBezTo>
                  <a:cubicBezTo>
                    <a:pt x="194" y="563"/>
                    <a:pt x="198" y="562"/>
                    <a:pt x="200" y="558"/>
                  </a:cubicBezTo>
                  <a:cubicBezTo>
                    <a:pt x="319" y="498"/>
                    <a:pt x="418" y="398"/>
                    <a:pt x="558" y="299"/>
                  </a:cubicBezTo>
                  <a:lnTo>
                    <a:pt x="259" y="1"/>
                  </a:ln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2" name="Google Shape;2652;p51">
              <a:extLst>
                <a:ext uri="{FF2B5EF4-FFF2-40B4-BE49-F238E27FC236}">
                  <a16:creationId xmlns:a16="http://schemas.microsoft.com/office/drawing/2014/main" id="{D992DDD2-B29F-5ABD-168D-8B296584D95B}"/>
                </a:ext>
              </a:extLst>
            </p:cNvPr>
            <p:cNvSpPr/>
            <p:nvPr/>
          </p:nvSpPr>
          <p:spPr>
            <a:xfrm>
              <a:off x="7587269" y="4489429"/>
              <a:ext cx="16500" cy="11386"/>
            </a:xfrm>
            <a:custGeom>
              <a:avLst/>
              <a:gdLst/>
              <a:ahLst/>
              <a:cxnLst/>
              <a:rect l="l" t="t" r="r" b="b"/>
              <a:pathLst>
                <a:path w="697" h="481" extrusionOk="0">
                  <a:moveTo>
                    <a:pt x="239" y="1"/>
                  </a:moveTo>
                  <a:cubicBezTo>
                    <a:pt x="180" y="1"/>
                    <a:pt x="80" y="100"/>
                    <a:pt x="1" y="180"/>
                  </a:cubicBezTo>
                  <a:cubicBezTo>
                    <a:pt x="120" y="279"/>
                    <a:pt x="200" y="438"/>
                    <a:pt x="319" y="478"/>
                  </a:cubicBezTo>
                  <a:cubicBezTo>
                    <a:pt x="323" y="479"/>
                    <a:pt x="327" y="480"/>
                    <a:pt x="331" y="480"/>
                  </a:cubicBezTo>
                  <a:cubicBezTo>
                    <a:pt x="394" y="480"/>
                    <a:pt x="511" y="349"/>
                    <a:pt x="697" y="200"/>
                  </a:cubicBezTo>
                  <a:cubicBezTo>
                    <a:pt x="478" y="100"/>
                    <a:pt x="379" y="41"/>
                    <a:pt x="23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3" name="Google Shape;2653;p51">
              <a:extLst>
                <a:ext uri="{FF2B5EF4-FFF2-40B4-BE49-F238E27FC236}">
                  <a16:creationId xmlns:a16="http://schemas.microsoft.com/office/drawing/2014/main" id="{19B54AC8-AEC6-E4FD-FC06-BC379F0C56B7}"/>
                </a:ext>
              </a:extLst>
            </p:cNvPr>
            <p:cNvSpPr/>
            <p:nvPr/>
          </p:nvSpPr>
          <p:spPr>
            <a:xfrm>
              <a:off x="7512393" y="4939159"/>
              <a:ext cx="1917" cy="4261"/>
            </a:xfrm>
            <a:custGeom>
              <a:avLst/>
              <a:gdLst/>
              <a:ahLst/>
              <a:cxnLst/>
              <a:rect l="l" t="t" r="r" b="b"/>
              <a:pathLst>
                <a:path w="81" h="180" extrusionOk="0">
                  <a:moveTo>
                    <a:pt x="1" y="0"/>
                  </a:moveTo>
                  <a:lnTo>
                    <a:pt x="1" y="0"/>
                  </a:lnTo>
                  <a:cubicBezTo>
                    <a:pt x="21" y="80"/>
                    <a:pt x="60" y="140"/>
                    <a:pt x="80" y="179"/>
                  </a:cubicBezTo>
                  <a:cubicBezTo>
                    <a:pt x="60" y="120"/>
                    <a:pt x="21" y="60"/>
                    <a:pt x="1" y="0"/>
                  </a:cubicBezTo>
                  <a:close/>
                </a:path>
              </a:pathLst>
            </a:custGeom>
            <a:solidFill>
              <a:srgbClr val="44A5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4" name="Google Shape;2654;p51">
              <a:extLst>
                <a:ext uri="{FF2B5EF4-FFF2-40B4-BE49-F238E27FC236}">
                  <a16:creationId xmlns:a16="http://schemas.microsoft.com/office/drawing/2014/main" id="{85E649DE-2827-4B9E-5912-A539A5AE7299}"/>
                </a:ext>
              </a:extLst>
            </p:cNvPr>
            <p:cNvSpPr/>
            <p:nvPr/>
          </p:nvSpPr>
          <p:spPr>
            <a:xfrm>
              <a:off x="7406909" y="4801172"/>
              <a:ext cx="13683" cy="16973"/>
            </a:xfrm>
            <a:custGeom>
              <a:avLst/>
              <a:gdLst/>
              <a:ahLst/>
              <a:cxnLst/>
              <a:rect l="l" t="t" r="r" b="b"/>
              <a:pathLst>
                <a:path w="578" h="717" extrusionOk="0">
                  <a:moveTo>
                    <a:pt x="339" y="1"/>
                  </a:moveTo>
                  <a:cubicBezTo>
                    <a:pt x="160" y="200"/>
                    <a:pt x="1" y="299"/>
                    <a:pt x="1" y="399"/>
                  </a:cubicBezTo>
                  <a:cubicBezTo>
                    <a:pt x="41" y="518"/>
                    <a:pt x="180" y="617"/>
                    <a:pt x="259" y="717"/>
                  </a:cubicBezTo>
                  <a:cubicBezTo>
                    <a:pt x="359" y="617"/>
                    <a:pt x="538" y="538"/>
                    <a:pt x="558" y="438"/>
                  </a:cubicBezTo>
                  <a:cubicBezTo>
                    <a:pt x="578" y="339"/>
                    <a:pt x="458" y="220"/>
                    <a:pt x="33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58" name="Google Shape;2658;p51">
            <a:extLst>
              <a:ext uri="{FF2B5EF4-FFF2-40B4-BE49-F238E27FC236}">
                <a16:creationId xmlns:a16="http://schemas.microsoft.com/office/drawing/2014/main" id="{8AA35D71-3FD4-0AD1-E6FB-E6896E286662}"/>
              </a:ext>
            </a:extLst>
          </p:cNvPr>
          <p:cNvGrpSpPr/>
          <p:nvPr/>
        </p:nvGrpSpPr>
        <p:grpSpPr>
          <a:xfrm>
            <a:off x="280579" y="630389"/>
            <a:ext cx="1493748" cy="791889"/>
            <a:chOff x="7737507" y="472791"/>
            <a:chExt cx="1120311" cy="593917"/>
          </a:xfrm>
        </p:grpSpPr>
        <p:grpSp>
          <p:nvGrpSpPr>
            <p:cNvPr id="2659" name="Google Shape;2659;p51">
              <a:extLst>
                <a:ext uri="{FF2B5EF4-FFF2-40B4-BE49-F238E27FC236}">
                  <a16:creationId xmlns:a16="http://schemas.microsoft.com/office/drawing/2014/main" id="{941067AF-6222-3444-24A1-464383C614AF}"/>
                </a:ext>
              </a:extLst>
            </p:cNvPr>
            <p:cNvGrpSpPr/>
            <p:nvPr/>
          </p:nvGrpSpPr>
          <p:grpSpPr>
            <a:xfrm rot="562519">
              <a:off x="8077949" y="506443"/>
              <a:ext cx="446169" cy="402403"/>
              <a:chOff x="7144013" y="1512200"/>
              <a:chExt cx="936616" cy="844916"/>
            </a:xfrm>
          </p:grpSpPr>
          <p:sp>
            <p:nvSpPr>
              <p:cNvPr id="2660" name="Google Shape;2660;p51">
                <a:extLst>
                  <a:ext uri="{FF2B5EF4-FFF2-40B4-BE49-F238E27FC236}">
                    <a16:creationId xmlns:a16="http://schemas.microsoft.com/office/drawing/2014/main" id="{4550C9C8-243B-F9CB-63B8-C25826BFB52A}"/>
                  </a:ext>
                </a:extLst>
              </p:cNvPr>
              <p:cNvSpPr/>
              <p:nvPr/>
            </p:nvSpPr>
            <p:spPr>
              <a:xfrm>
                <a:off x="7144013" y="1512200"/>
                <a:ext cx="936616" cy="844916"/>
              </a:xfrm>
              <a:custGeom>
                <a:avLst/>
                <a:gdLst/>
                <a:ahLst/>
                <a:cxnLst/>
                <a:rect l="l" t="t" r="r" b="b"/>
                <a:pathLst>
                  <a:path w="9550" h="8615" extrusionOk="0">
                    <a:moveTo>
                      <a:pt x="2189" y="1"/>
                    </a:moveTo>
                    <a:cubicBezTo>
                      <a:pt x="1712" y="1"/>
                      <a:pt x="1234" y="160"/>
                      <a:pt x="856" y="458"/>
                    </a:cubicBezTo>
                    <a:cubicBezTo>
                      <a:pt x="439" y="816"/>
                      <a:pt x="1" y="1453"/>
                      <a:pt x="220" y="2607"/>
                    </a:cubicBezTo>
                    <a:cubicBezTo>
                      <a:pt x="618" y="4576"/>
                      <a:pt x="1612" y="6207"/>
                      <a:pt x="2627" y="7699"/>
                    </a:cubicBezTo>
                    <a:cubicBezTo>
                      <a:pt x="3025" y="8296"/>
                      <a:pt x="3681" y="8614"/>
                      <a:pt x="4417" y="8614"/>
                    </a:cubicBezTo>
                    <a:cubicBezTo>
                      <a:pt x="4914" y="8614"/>
                      <a:pt x="5471" y="8475"/>
                      <a:pt x="5909" y="8177"/>
                    </a:cubicBezTo>
                    <a:cubicBezTo>
                      <a:pt x="6506" y="7779"/>
                      <a:pt x="6884" y="7282"/>
                      <a:pt x="7202" y="6824"/>
                    </a:cubicBezTo>
                    <a:cubicBezTo>
                      <a:pt x="7282" y="6725"/>
                      <a:pt x="7361" y="6625"/>
                      <a:pt x="7401" y="6565"/>
                    </a:cubicBezTo>
                    <a:cubicBezTo>
                      <a:pt x="8256" y="5471"/>
                      <a:pt x="9171" y="4138"/>
                      <a:pt x="9430" y="2487"/>
                    </a:cubicBezTo>
                    <a:cubicBezTo>
                      <a:pt x="9549" y="1692"/>
                      <a:pt x="9390" y="1055"/>
                      <a:pt x="8992" y="617"/>
                    </a:cubicBezTo>
                    <a:cubicBezTo>
                      <a:pt x="8754" y="339"/>
                      <a:pt x="8296" y="1"/>
                      <a:pt x="7500" y="1"/>
                    </a:cubicBezTo>
                    <a:cubicBezTo>
                      <a:pt x="7361" y="1"/>
                      <a:pt x="7202" y="1"/>
                      <a:pt x="7063" y="21"/>
                    </a:cubicBezTo>
                    <a:cubicBezTo>
                      <a:pt x="6008" y="160"/>
                      <a:pt x="5551" y="856"/>
                      <a:pt x="5272" y="1314"/>
                    </a:cubicBezTo>
                    <a:cubicBezTo>
                      <a:pt x="5213" y="1354"/>
                      <a:pt x="5193" y="1433"/>
                      <a:pt x="5153" y="1493"/>
                    </a:cubicBezTo>
                    <a:cubicBezTo>
                      <a:pt x="4994" y="1692"/>
                      <a:pt x="4875" y="1891"/>
                      <a:pt x="4755" y="2109"/>
                    </a:cubicBezTo>
                    <a:cubicBezTo>
                      <a:pt x="4576" y="1811"/>
                      <a:pt x="4417" y="1533"/>
                      <a:pt x="4258" y="1234"/>
                    </a:cubicBezTo>
                    <a:cubicBezTo>
                      <a:pt x="4019" y="836"/>
                      <a:pt x="3701" y="518"/>
                      <a:pt x="3323" y="319"/>
                    </a:cubicBezTo>
                    <a:cubicBezTo>
                      <a:pt x="2945" y="120"/>
                      <a:pt x="2587" y="1"/>
                      <a:pt x="2189" y="1"/>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1" name="Google Shape;2661;p51">
                <a:extLst>
                  <a:ext uri="{FF2B5EF4-FFF2-40B4-BE49-F238E27FC236}">
                    <a16:creationId xmlns:a16="http://schemas.microsoft.com/office/drawing/2014/main" id="{3AD104EE-F330-E30D-CBAC-FB0DDD0D0360}"/>
                  </a:ext>
                </a:extLst>
              </p:cNvPr>
              <p:cNvSpPr/>
              <p:nvPr/>
            </p:nvSpPr>
            <p:spPr>
              <a:xfrm>
                <a:off x="7228008" y="1568170"/>
                <a:ext cx="768625" cy="732977"/>
              </a:xfrm>
              <a:custGeom>
                <a:avLst/>
                <a:gdLst/>
                <a:ahLst/>
                <a:cxnLst/>
                <a:rect l="l" t="t" r="r" b="b"/>
                <a:pathLst>
                  <a:path w="7449" h="6666" extrusionOk="0">
                    <a:moveTo>
                      <a:pt x="1060" y="1"/>
                    </a:moveTo>
                    <a:cubicBezTo>
                      <a:pt x="826" y="1"/>
                      <a:pt x="594" y="80"/>
                      <a:pt x="378" y="254"/>
                    </a:cubicBezTo>
                    <a:cubicBezTo>
                      <a:pt x="0" y="573"/>
                      <a:pt x="0" y="1010"/>
                      <a:pt x="80" y="1428"/>
                    </a:cubicBezTo>
                    <a:cubicBezTo>
                      <a:pt x="438" y="3199"/>
                      <a:pt x="1333" y="4710"/>
                      <a:pt x="2328" y="6182"/>
                    </a:cubicBezTo>
                    <a:cubicBezTo>
                      <a:pt x="2566" y="6518"/>
                      <a:pt x="2928" y="6665"/>
                      <a:pt x="3312" y="6665"/>
                    </a:cubicBezTo>
                    <a:cubicBezTo>
                      <a:pt x="3632" y="6665"/>
                      <a:pt x="3968" y="6563"/>
                      <a:pt x="4257" y="6381"/>
                    </a:cubicBezTo>
                    <a:cubicBezTo>
                      <a:pt x="4814" y="6003"/>
                      <a:pt x="5153" y="5486"/>
                      <a:pt x="5511" y="4989"/>
                    </a:cubicBezTo>
                    <a:cubicBezTo>
                      <a:pt x="6366" y="3915"/>
                      <a:pt x="7142" y="2781"/>
                      <a:pt x="7341" y="1388"/>
                    </a:cubicBezTo>
                    <a:cubicBezTo>
                      <a:pt x="7449" y="580"/>
                      <a:pt x="7232" y="15"/>
                      <a:pt x="6370" y="15"/>
                    </a:cubicBezTo>
                    <a:cubicBezTo>
                      <a:pt x="6277" y="15"/>
                      <a:pt x="6176" y="22"/>
                      <a:pt x="6068" y="36"/>
                    </a:cubicBezTo>
                    <a:cubicBezTo>
                      <a:pt x="5371" y="135"/>
                      <a:pt x="5153" y="632"/>
                      <a:pt x="4854" y="1090"/>
                    </a:cubicBezTo>
                    <a:cubicBezTo>
                      <a:pt x="4397" y="1766"/>
                      <a:pt x="3999" y="2482"/>
                      <a:pt x="3601" y="3159"/>
                    </a:cubicBezTo>
                    <a:cubicBezTo>
                      <a:pt x="3124" y="2323"/>
                      <a:pt x="2726" y="1567"/>
                      <a:pt x="2268" y="732"/>
                    </a:cubicBezTo>
                    <a:cubicBezTo>
                      <a:pt x="2129" y="513"/>
                      <a:pt x="1930" y="314"/>
                      <a:pt x="1711" y="195"/>
                    </a:cubicBezTo>
                    <a:cubicBezTo>
                      <a:pt x="1500" y="70"/>
                      <a:pt x="1279" y="1"/>
                      <a:pt x="106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62" name="Google Shape;2662;p51">
              <a:extLst>
                <a:ext uri="{FF2B5EF4-FFF2-40B4-BE49-F238E27FC236}">
                  <a16:creationId xmlns:a16="http://schemas.microsoft.com/office/drawing/2014/main" id="{59DEFD36-A6BB-5B4C-F39E-3DA65F415D50}"/>
                </a:ext>
              </a:extLst>
            </p:cNvPr>
            <p:cNvGrpSpPr/>
            <p:nvPr/>
          </p:nvGrpSpPr>
          <p:grpSpPr>
            <a:xfrm>
              <a:off x="7737507" y="587633"/>
              <a:ext cx="283911" cy="240024"/>
              <a:chOff x="559024" y="1870598"/>
              <a:chExt cx="735329" cy="621663"/>
            </a:xfrm>
          </p:grpSpPr>
          <p:sp>
            <p:nvSpPr>
              <p:cNvPr id="2663" name="Google Shape;2663;p51">
                <a:extLst>
                  <a:ext uri="{FF2B5EF4-FFF2-40B4-BE49-F238E27FC236}">
                    <a16:creationId xmlns:a16="http://schemas.microsoft.com/office/drawing/2014/main" id="{1F7CED01-C769-B9EB-AB2C-A3D287F8F762}"/>
                  </a:ext>
                </a:extLst>
              </p:cNvPr>
              <p:cNvSpPr/>
              <p:nvPr/>
            </p:nvSpPr>
            <p:spPr>
              <a:xfrm>
                <a:off x="559024" y="2099338"/>
                <a:ext cx="735329" cy="104220"/>
              </a:xfrm>
              <a:custGeom>
                <a:avLst/>
                <a:gdLst/>
                <a:ahLst/>
                <a:cxnLst/>
                <a:rect l="l" t="t" r="r" b="b"/>
                <a:pathLst>
                  <a:path w="9271" h="1314" extrusionOk="0">
                    <a:moveTo>
                      <a:pt x="776" y="1"/>
                    </a:moveTo>
                    <a:cubicBezTo>
                      <a:pt x="418" y="1"/>
                      <a:pt x="140" y="120"/>
                      <a:pt x="40" y="418"/>
                    </a:cubicBezTo>
                    <a:cubicBezTo>
                      <a:pt x="1" y="558"/>
                      <a:pt x="1" y="717"/>
                      <a:pt x="80" y="796"/>
                    </a:cubicBezTo>
                    <a:cubicBezTo>
                      <a:pt x="238" y="970"/>
                      <a:pt x="433" y="1131"/>
                      <a:pt x="685" y="1131"/>
                    </a:cubicBezTo>
                    <a:cubicBezTo>
                      <a:pt x="751" y="1131"/>
                      <a:pt x="821" y="1119"/>
                      <a:pt x="896" y="1095"/>
                    </a:cubicBezTo>
                    <a:cubicBezTo>
                      <a:pt x="946" y="1075"/>
                      <a:pt x="1005" y="1070"/>
                      <a:pt x="1067" y="1070"/>
                    </a:cubicBezTo>
                    <a:cubicBezTo>
                      <a:pt x="1130" y="1070"/>
                      <a:pt x="1194" y="1075"/>
                      <a:pt x="1254" y="1075"/>
                    </a:cubicBezTo>
                    <a:cubicBezTo>
                      <a:pt x="2030" y="1095"/>
                      <a:pt x="2766" y="1154"/>
                      <a:pt x="3542" y="1174"/>
                    </a:cubicBezTo>
                    <a:cubicBezTo>
                      <a:pt x="3780" y="1184"/>
                      <a:pt x="4009" y="1184"/>
                      <a:pt x="4238" y="1184"/>
                    </a:cubicBezTo>
                    <a:cubicBezTo>
                      <a:pt x="4467" y="1184"/>
                      <a:pt x="4695" y="1184"/>
                      <a:pt x="4934" y="1194"/>
                    </a:cubicBezTo>
                    <a:cubicBezTo>
                      <a:pt x="5829" y="1254"/>
                      <a:pt x="6724" y="1274"/>
                      <a:pt x="7600" y="1313"/>
                    </a:cubicBezTo>
                    <a:cubicBezTo>
                      <a:pt x="7958" y="1294"/>
                      <a:pt x="8316" y="1274"/>
                      <a:pt x="8694" y="1214"/>
                    </a:cubicBezTo>
                    <a:cubicBezTo>
                      <a:pt x="8932" y="1174"/>
                      <a:pt x="9231" y="1095"/>
                      <a:pt x="9251" y="796"/>
                    </a:cubicBezTo>
                    <a:cubicBezTo>
                      <a:pt x="9271" y="498"/>
                      <a:pt x="9012" y="398"/>
                      <a:pt x="8773" y="319"/>
                    </a:cubicBezTo>
                    <a:cubicBezTo>
                      <a:pt x="8734" y="299"/>
                      <a:pt x="8714" y="299"/>
                      <a:pt x="8674" y="299"/>
                    </a:cubicBezTo>
                    <a:cubicBezTo>
                      <a:pt x="8316" y="259"/>
                      <a:pt x="7938" y="199"/>
                      <a:pt x="7560" y="180"/>
                    </a:cubicBezTo>
                    <a:cubicBezTo>
                      <a:pt x="7063" y="160"/>
                      <a:pt x="6545" y="160"/>
                      <a:pt x="6048" y="160"/>
                    </a:cubicBezTo>
                    <a:cubicBezTo>
                      <a:pt x="5511" y="160"/>
                      <a:pt x="4954" y="160"/>
                      <a:pt x="4397" y="120"/>
                    </a:cubicBezTo>
                    <a:cubicBezTo>
                      <a:pt x="3740" y="100"/>
                      <a:pt x="3084" y="60"/>
                      <a:pt x="2408" y="20"/>
                    </a:cubicBezTo>
                    <a:cubicBezTo>
                      <a:pt x="2139" y="11"/>
                      <a:pt x="1871" y="11"/>
                      <a:pt x="1600" y="11"/>
                    </a:cubicBezTo>
                    <a:cubicBezTo>
                      <a:pt x="1328" y="11"/>
                      <a:pt x="1055" y="11"/>
                      <a:pt x="776"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4" name="Google Shape;2664;p51">
                <a:extLst>
                  <a:ext uri="{FF2B5EF4-FFF2-40B4-BE49-F238E27FC236}">
                    <a16:creationId xmlns:a16="http://schemas.microsoft.com/office/drawing/2014/main" id="{92C39588-AEF9-DA8E-6C5B-A09BF7176F9A}"/>
                  </a:ext>
                </a:extLst>
              </p:cNvPr>
              <p:cNvSpPr/>
              <p:nvPr/>
            </p:nvSpPr>
            <p:spPr>
              <a:xfrm>
                <a:off x="888810" y="2280252"/>
                <a:ext cx="293545" cy="212009"/>
              </a:xfrm>
              <a:custGeom>
                <a:avLst/>
                <a:gdLst/>
                <a:ahLst/>
                <a:cxnLst/>
                <a:rect l="l" t="t" r="r" b="b"/>
                <a:pathLst>
                  <a:path w="3701" h="2673" extrusionOk="0">
                    <a:moveTo>
                      <a:pt x="3122" y="1"/>
                    </a:moveTo>
                    <a:cubicBezTo>
                      <a:pt x="2920" y="1"/>
                      <a:pt x="2703" y="33"/>
                      <a:pt x="2546" y="127"/>
                    </a:cubicBezTo>
                    <a:cubicBezTo>
                      <a:pt x="1771" y="604"/>
                      <a:pt x="1015" y="1101"/>
                      <a:pt x="299" y="1658"/>
                    </a:cubicBezTo>
                    <a:cubicBezTo>
                      <a:pt x="120" y="1778"/>
                      <a:pt x="20" y="2096"/>
                      <a:pt x="0" y="2315"/>
                    </a:cubicBezTo>
                    <a:cubicBezTo>
                      <a:pt x="0" y="2414"/>
                      <a:pt x="259" y="2554"/>
                      <a:pt x="398" y="2673"/>
                    </a:cubicBezTo>
                    <a:cubicBezTo>
                      <a:pt x="418" y="2673"/>
                      <a:pt x="458" y="2653"/>
                      <a:pt x="478" y="2613"/>
                    </a:cubicBezTo>
                    <a:cubicBezTo>
                      <a:pt x="597" y="2593"/>
                      <a:pt x="716" y="2573"/>
                      <a:pt x="816" y="2514"/>
                    </a:cubicBezTo>
                    <a:cubicBezTo>
                      <a:pt x="1094" y="2394"/>
                      <a:pt x="1373" y="2275"/>
                      <a:pt x="1612" y="2116"/>
                    </a:cubicBezTo>
                    <a:cubicBezTo>
                      <a:pt x="2248" y="1718"/>
                      <a:pt x="2865" y="1320"/>
                      <a:pt x="3462" y="902"/>
                    </a:cubicBezTo>
                    <a:cubicBezTo>
                      <a:pt x="3601" y="803"/>
                      <a:pt x="3700" y="564"/>
                      <a:pt x="3680" y="385"/>
                    </a:cubicBezTo>
                    <a:cubicBezTo>
                      <a:pt x="3660" y="226"/>
                      <a:pt x="3442" y="27"/>
                      <a:pt x="3282" y="7"/>
                    </a:cubicBezTo>
                    <a:cubicBezTo>
                      <a:pt x="3231" y="3"/>
                      <a:pt x="3177" y="1"/>
                      <a:pt x="3122"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5" name="Google Shape;2665;p51">
                <a:extLst>
                  <a:ext uri="{FF2B5EF4-FFF2-40B4-BE49-F238E27FC236}">
                    <a16:creationId xmlns:a16="http://schemas.microsoft.com/office/drawing/2014/main" id="{5159C526-8EF1-4B09-E6AD-B609F5108D82}"/>
                  </a:ext>
                </a:extLst>
              </p:cNvPr>
              <p:cNvSpPr/>
              <p:nvPr/>
            </p:nvSpPr>
            <p:spPr>
              <a:xfrm>
                <a:off x="896662" y="1870598"/>
                <a:ext cx="315674" cy="158471"/>
              </a:xfrm>
              <a:custGeom>
                <a:avLst/>
                <a:gdLst/>
                <a:ahLst/>
                <a:cxnLst/>
                <a:rect l="l" t="t" r="r" b="b"/>
                <a:pathLst>
                  <a:path w="3980" h="1998" extrusionOk="0">
                    <a:moveTo>
                      <a:pt x="697" y="0"/>
                    </a:moveTo>
                    <a:cubicBezTo>
                      <a:pt x="578" y="20"/>
                      <a:pt x="379" y="0"/>
                      <a:pt x="299" y="60"/>
                    </a:cubicBezTo>
                    <a:cubicBezTo>
                      <a:pt x="180" y="199"/>
                      <a:pt x="1" y="418"/>
                      <a:pt x="21" y="557"/>
                    </a:cubicBezTo>
                    <a:cubicBezTo>
                      <a:pt x="120" y="875"/>
                      <a:pt x="379" y="1054"/>
                      <a:pt x="717" y="1154"/>
                    </a:cubicBezTo>
                    <a:cubicBezTo>
                      <a:pt x="1194" y="1273"/>
                      <a:pt x="1652" y="1413"/>
                      <a:pt x="2089" y="1572"/>
                    </a:cubicBezTo>
                    <a:cubicBezTo>
                      <a:pt x="2567" y="1711"/>
                      <a:pt x="3024" y="1870"/>
                      <a:pt x="3502" y="1989"/>
                    </a:cubicBezTo>
                    <a:cubicBezTo>
                      <a:pt x="3528" y="1995"/>
                      <a:pt x="3554" y="1997"/>
                      <a:pt x="3579" y="1997"/>
                    </a:cubicBezTo>
                    <a:cubicBezTo>
                      <a:pt x="3746" y="1997"/>
                      <a:pt x="3888" y="1889"/>
                      <a:pt x="3939" y="1751"/>
                    </a:cubicBezTo>
                    <a:cubicBezTo>
                      <a:pt x="3979" y="1611"/>
                      <a:pt x="3900" y="1393"/>
                      <a:pt x="3800" y="1313"/>
                    </a:cubicBezTo>
                    <a:cubicBezTo>
                      <a:pt x="3542" y="1094"/>
                      <a:pt x="3243" y="895"/>
                      <a:pt x="2905" y="756"/>
                    </a:cubicBezTo>
                    <a:cubicBezTo>
                      <a:pt x="2388" y="517"/>
                      <a:pt x="1851" y="318"/>
                      <a:pt x="1294" y="119"/>
                    </a:cubicBezTo>
                    <a:cubicBezTo>
                      <a:pt x="1095" y="80"/>
                      <a:pt x="896" y="40"/>
                      <a:pt x="697" y="0"/>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66" name="Google Shape;2666;p51">
              <a:extLst>
                <a:ext uri="{FF2B5EF4-FFF2-40B4-BE49-F238E27FC236}">
                  <a16:creationId xmlns:a16="http://schemas.microsoft.com/office/drawing/2014/main" id="{536C8F18-83CB-9E9C-96C3-5ECF84A5F07E}"/>
                </a:ext>
              </a:extLst>
            </p:cNvPr>
            <p:cNvGrpSpPr/>
            <p:nvPr/>
          </p:nvGrpSpPr>
          <p:grpSpPr>
            <a:xfrm rot="1472827" flipH="1">
              <a:off x="8536883" y="778560"/>
              <a:ext cx="283907" cy="240021"/>
              <a:chOff x="559024" y="1870598"/>
              <a:chExt cx="735329" cy="621663"/>
            </a:xfrm>
          </p:grpSpPr>
          <p:sp>
            <p:nvSpPr>
              <p:cNvPr id="2667" name="Google Shape;2667;p51">
                <a:extLst>
                  <a:ext uri="{FF2B5EF4-FFF2-40B4-BE49-F238E27FC236}">
                    <a16:creationId xmlns:a16="http://schemas.microsoft.com/office/drawing/2014/main" id="{AB8AC3EB-2867-04D5-CB11-017178A70905}"/>
                  </a:ext>
                </a:extLst>
              </p:cNvPr>
              <p:cNvSpPr/>
              <p:nvPr/>
            </p:nvSpPr>
            <p:spPr>
              <a:xfrm>
                <a:off x="559024" y="2099338"/>
                <a:ext cx="735329" cy="104220"/>
              </a:xfrm>
              <a:custGeom>
                <a:avLst/>
                <a:gdLst/>
                <a:ahLst/>
                <a:cxnLst/>
                <a:rect l="l" t="t" r="r" b="b"/>
                <a:pathLst>
                  <a:path w="9271" h="1314" extrusionOk="0">
                    <a:moveTo>
                      <a:pt x="776" y="1"/>
                    </a:moveTo>
                    <a:cubicBezTo>
                      <a:pt x="418" y="1"/>
                      <a:pt x="140" y="120"/>
                      <a:pt x="40" y="418"/>
                    </a:cubicBezTo>
                    <a:cubicBezTo>
                      <a:pt x="1" y="558"/>
                      <a:pt x="1" y="717"/>
                      <a:pt x="80" y="796"/>
                    </a:cubicBezTo>
                    <a:cubicBezTo>
                      <a:pt x="238" y="970"/>
                      <a:pt x="433" y="1131"/>
                      <a:pt x="685" y="1131"/>
                    </a:cubicBezTo>
                    <a:cubicBezTo>
                      <a:pt x="751" y="1131"/>
                      <a:pt x="821" y="1119"/>
                      <a:pt x="896" y="1095"/>
                    </a:cubicBezTo>
                    <a:cubicBezTo>
                      <a:pt x="946" y="1075"/>
                      <a:pt x="1005" y="1070"/>
                      <a:pt x="1067" y="1070"/>
                    </a:cubicBezTo>
                    <a:cubicBezTo>
                      <a:pt x="1130" y="1070"/>
                      <a:pt x="1194" y="1075"/>
                      <a:pt x="1254" y="1075"/>
                    </a:cubicBezTo>
                    <a:cubicBezTo>
                      <a:pt x="2030" y="1095"/>
                      <a:pt x="2766" y="1154"/>
                      <a:pt x="3542" y="1174"/>
                    </a:cubicBezTo>
                    <a:cubicBezTo>
                      <a:pt x="3780" y="1184"/>
                      <a:pt x="4009" y="1184"/>
                      <a:pt x="4238" y="1184"/>
                    </a:cubicBezTo>
                    <a:cubicBezTo>
                      <a:pt x="4467" y="1184"/>
                      <a:pt x="4695" y="1184"/>
                      <a:pt x="4934" y="1194"/>
                    </a:cubicBezTo>
                    <a:cubicBezTo>
                      <a:pt x="5829" y="1254"/>
                      <a:pt x="6724" y="1274"/>
                      <a:pt x="7600" y="1313"/>
                    </a:cubicBezTo>
                    <a:cubicBezTo>
                      <a:pt x="7958" y="1294"/>
                      <a:pt x="8316" y="1274"/>
                      <a:pt x="8694" y="1214"/>
                    </a:cubicBezTo>
                    <a:cubicBezTo>
                      <a:pt x="8932" y="1174"/>
                      <a:pt x="9231" y="1095"/>
                      <a:pt x="9251" y="796"/>
                    </a:cubicBezTo>
                    <a:cubicBezTo>
                      <a:pt x="9271" y="498"/>
                      <a:pt x="9012" y="398"/>
                      <a:pt x="8773" y="319"/>
                    </a:cubicBezTo>
                    <a:cubicBezTo>
                      <a:pt x="8734" y="299"/>
                      <a:pt x="8714" y="299"/>
                      <a:pt x="8674" y="299"/>
                    </a:cubicBezTo>
                    <a:cubicBezTo>
                      <a:pt x="8316" y="259"/>
                      <a:pt x="7938" y="199"/>
                      <a:pt x="7560" y="180"/>
                    </a:cubicBezTo>
                    <a:cubicBezTo>
                      <a:pt x="7063" y="160"/>
                      <a:pt x="6545" y="160"/>
                      <a:pt x="6048" y="160"/>
                    </a:cubicBezTo>
                    <a:cubicBezTo>
                      <a:pt x="5511" y="160"/>
                      <a:pt x="4954" y="160"/>
                      <a:pt x="4397" y="120"/>
                    </a:cubicBezTo>
                    <a:cubicBezTo>
                      <a:pt x="3740" y="100"/>
                      <a:pt x="3084" y="60"/>
                      <a:pt x="2408" y="20"/>
                    </a:cubicBezTo>
                    <a:cubicBezTo>
                      <a:pt x="2139" y="11"/>
                      <a:pt x="1871" y="11"/>
                      <a:pt x="1600" y="11"/>
                    </a:cubicBezTo>
                    <a:cubicBezTo>
                      <a:pt x="1328" y="11"/>
                      <a:pt x="1055" y="11"/>
                      <a:pt x="776"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8" name="Google Shape;2668;p51">
                <a:extLst>
                  <a:ext uri="{FF2B5EF4-FFF2-40B4-BE49-F238E27FC236}">
                    <a16:creationId xmlns:a16="http://schemas.microsoft.com/office/drawing/2014/main" id="{6FFA3900-B31E-DB0A-9402-0190680883CF}"/>
                  </a:ext>
                </a:extLst>
              </p:cNvPr>
              <p:cNvSpPr/>
              <p:nvPr/>
            </p:nvSpPr>
            <p:spPr>
              <a:xfrm>
                <a:off x="888810" y="2280252"/>
                <a:ext cx="293545" cy="212009"/>
              </a:xfrm>
              <a:custGeom>
                <a:avLst/>
                <a:gdLst/>
                <a:ahLst/>
                <a:cxnLst/>
                <a:rect l="l" t="t" r="r" b="b"/>
                <a:pathLst>
                  <a:path w="3701" h="2673" extrusionOk="0">
                    <a:moveTo>
                      <a:pt x="3122" y="1"/>
                    </a:moveTo>
                    <a:cubicBezTo>
                      <a:pt x="2920" y="1"/>
                      <a:pt x="2703" y="33"/>
                      <a:pt x="2546" y="127"/>
                    </a:cubicBezTo>
                    <a:cubicBezTo>
                      <a:pt x="1771" y="604"/>
                      <a:pt x="1015" y="1101"/>
                      <a:pt x="299" y="1658"/>
                    </a:cubicBezTo>
                    <a:cubicBezTo>
                      <a:pt x="120" y="1778"/>
                      <a:pt x="20" y="2096"/>
                      <a:pt x="0" y="2315"/>
                    </a:cubicBezTo>
                    <a:cubicBezTo>
                      <a:pt x="0" y="2414"/>
                      <a:pt x="259" y="2554"/>
                      <a:pt x="398" y="2673"/>
                    </a:cubicBezTo>
                    <a:cubicBezTo>
                      <a:pt x="418" y="2673"/>
                      <a:pt x="458" y="2653"/>
                      <a:pt x="478" y="2613"/>
                    </a:cubicBezTo>
                    <a:cubicBezTo>
                      <a:pt x="597" y="2593"/>
                      <a:pt x="716" y="2573"/>
                      <a:pt x="816" y="2514"/>
                    </a:cubicBezTo>
                    <a:cubicBezTo>
                      <a:pt x="1094" y="2394"/>
                      <a:pt x="1373" y="2275"/>
                      <a:pt x="1612" y="2116"/>
                    </a:cubicBezTo>
                    <a:cubicBezTo>
                      <a:pt x="2248" y="1718"/>
                      <a:pt x="2865" y="1320"/>
                      <a:pt x="3462" y="902"/>
                    </a:cubicBezTo>
                    <a:cubicBezTo>
                      <a:pt x="3601" y="803"/>
                      <a:pt x="3700" y="564"/>
                      <a:pt x="3680" y="385"/>
                    </a:cubicBezTo>
                    <a:cubicBezTo>
                      <a:pt x="3660" y="226"/>
                      <a:pt x="3442" y="27"/>
                      <a:pt x="3282" y="7"/>
                    </a:cubicBezTo>
                    <a:cubicBezTo>
                      <a:pt x="3231" y="3"/>
                      <a:pt x="3177" y="1"/>
                      <a:pt x="3122"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9" name="Google Shape;2669;p51">
                <a:extLst>
                  <a:ext uri="{FF2B5EF4-FFF2-40B4-BE49-F238E27FC236}">
                    <a16:creationId xmlns:a16="http://schemas.microsoft.com/office/drawing/2014/main" id="{26EF4DE9-68D5-214F-B897-07A0FB5C4606}"/>
                  </a:ext>
                </a:extLst>
              </p:cNvPr>
              <p:cNvSpPr/>
              <p:nvPr/>
            </p:nvSpPr>
            <p:spPr>
              <a:xfrm>
                <a:off x="896662" y="1870598"/>
                <a:ext cx="315674" cy="158471"/>
              </a:xfrm>
              <a:custGeom>
                <a:avLst/>
                <a:gdLst/>
                <a:ahLst/>
                <a:cxnLst/>
                <a:rect l="l" t="t" r="r" b="b"/>
                <a:pathLst>
                  <a:path w="3980" h="1998" extrusionOk="0">
                    <a:moveTo>
                      <a:pt x="697" y="0"/>
                    </a:moveTo>
                    <a:cubicBezTo>
                      <a:pt x="578" y="20"/>
                      <a:pt x="379" y="0"/>
                      <a:pt x="299" y="60"/>
                    </a:cubicBezTo>
                    <a:cubicBezTo>
                      <a:pt x="180" y="199"/>
                      <a:pt x="1" y="418"/>
                      <a:pt x="21" y="557"/>
                    </a:cubicBezTo>
                    <a:cubicBezTo>
                      <a:pt x="120" y="875"/>
                      <a:pt x="379" y="1054"/>
                      <a:pt x="717" y="1154"/>
                    </a:cubicBezTo>
                    <a:cubicBezTo>
                      <a:pt x="1194" y="1273"/>
                      <a:pt x="1652" y="1413"/>
                      <a:pt x="2089" y="1572"/>
                    </a:cubicBezTo>
                    <a:cubicBezTo>
                      <a:pt x="2567" y="1711"/>
                      <a:pt x="3024" y="1870"/>
                      <a:pt x="3502" y="1989"/>
                    </a:cubicBezTo>
                    <a:cubicBezTo>
                      <a:pt x="3528" y="1995"/>
                      <a:pt x="3554" y="1997"/>
                      <a:pt x="3579" y="1997"/>
                    </a:cubicBezTo>
                    <a:cubicBezTo>
                      <a:pt x="3746" y="1997"/>
                      <a:pt x="3888" y="1889"/>
                      <a:pt x="3939" y="1751"/>
                    </a:cubicBezTo>
                    <a:cubicBezTo>
                      <a:pt x="3979" y="1611"/>
                      <a:pt x="3900" y="1393"/>
                      <a:pt x="3800" y="1313"/>
                    </a:cubicBezTo>
                    <a:cubicBezTo>
                      <a:pt x="3542" y="1094"/>
                      <a:pt x="3243" y="895"/>
                      <a:pt x="2905" y="756"/>
                    </a:cubicBezTo>
                    <a:cubicBezTo>
                      <a:pt x="2388" y="517"/>
                      <a:pt x="1851" y="318"/>
                      <a:pt x="1294" y="119"/>
                    </a:cubicBezTo>
                    <a:cubicBezTo>
                      <a:pt x="1095" y="80"/>
                      <a:pt x="896" y="40"/>
                      <a:pt x="697" y="0"/>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2676" name="Google Shape;2676;p51">
            <a:extLst>
              <a:ext uri="{FF2B5EF4-FFF2-40B4-BE49-F238E27FC236}">
                <a16:creationId xmlns:a16="http://schemas.microsoft.com/office/drawing/2014/main" id="{AF103987-1524-5463-B354-09506A0B153E}"/>
              </a:ext>
            </a:extLst>
          </p:cNvPr>
          <p:cNvGrpSpPr/>
          <p:nvPr/>
        </p:nvGrpSpPr>
        <p:grpSpPr>
          <a:xfrm>
            <a:off x="8661120" y="5955838"/>
            <a:ext cx="390289" cy="964407"/>
            <a:chOff x="4737875" y="2198125"/>
            <a:chExt cx="434675" cy="928025"/>
          </a:xfrm>
        </p:grpSpPr>
        <p:sp>
          <p:nvSpPr>
            <p:cNvPr id="2677" name="Google Shape;2677;p51">
              <a:extLst>
                <a:ext uri="{FF2B5EF4-FFF2-40B4-BE49-F238E27FC236}">
                  <a16:creationId xmlns:a16="http://schemas.microsoft.com/office/drawing/2014/main" id="{B7BBAB35-C7D3-A50D-8226-8D453E7E761C}"/>
                </a:ext>
              </a:extLst>
            </p:cNvPr>
            <p:cNvSpPr/>
            <p:nvPr/>
          </p:nvSpPr>
          <p:spPr>
            <a:xfrm>
              <a:off x="4737875" y="2198125"/>
              <a:ext cx="434675" cy="928025"/>
            </a:xfrm>
            <a:custGeom>
              <a:avLst/>
              <a:gdLst/>
              <a:ahLst/>
              <a:cxnLst/>
              <a:rect l="l" t="t" r="r" b="b"/>
              <a:pathLst>
                <a:path w="17387" h="37121" extrusionOk="0">
                  <a:moveTo>
                    <a:pt x="5153" y="13647"/>
                  </a:moveTo>
                  <a:lnTo>
                    <a:pt x="5153" y="13647"/>
                  </a:lnTo>
                  <a:cubicBezTo>
                    <a:pt x="5591" y="14025"/>
                    <a:pt x="5969" y="14423"/>
                    <a:pt x="6168" y="14920"/>
                  </a:cubicBezTo>
                  <a:cubicBezTo>
                    <a:pt x="5849" y="14503"/>
                    <a:pt x="5491" y="14085"/>
                    <a:pt x="5153" y="13647"/>
                  </a:cubicBezTo>
                  <a:close/>
                  <a:moveTo>
                    <a:pt x="4437" y="1"/>
                  </a:moveTo>
                  <a:cubicBezTo>
                    <a:pt x="3621" y="1"/>
                    <a:pt x="2826" y="1015"/>
                    <a:pt x="2746" y="1692"/>
                  </a:cubicBezTo>
                  <a:lnTo>
                    <a:pt x="2726" y="1990"/>
                  </a:lnTo>
                  <a:cubicBezTo>
                    <a:pt x="2607" y="3064"/>
                    <a:pt x="2448" y="4158"/>
                    <a:pt x="2647" y="5272"/>
                  </a:cubicBezTo>
                  <a:cubicBezTo>
                    <a:pt x="2786" y="6048"/>
                    <a:pt x="2985" y="6804"/>
                    <a:pt x="3204" y="7560"/>
                  </a:cubicBezTo>
                  <a:cubicBezTo>
                    <a:pt x="3084" y="7461"/>
                    <a:pt x="2925" y="7361"/>
                    <a:pt x="2786" y="7282"/>
                  </a:cubicBezTo>
                  <a:cubicBezTo>
                    <a:pt x="2408" y="7043"/>
                    <a:pt x="1950" y="7003"/>
                    <a:pt x="1731" y="7003"/>
                  </a:cubicBezTo>
                  <a:cubicBezTo>
                    <a:pt x="1194" y="7003"/>
                    <a:pt x="737" y="7182"/>
                    <a:pt x="498" y="7540"/>
                  </a:cubicBezTo>
                  <a:cubicBezTo>
                    <a:pt x="120" y="8057"/>
                    <a:pt x="1" y="8893"/>
                    <a:pt x="240" y="9529"/>
                  </a:cubicBezTo>
                  <a:cubicBezTo>
                    <a:pt x="498" y="10166"/>
                    <a:pt x="995" y="10643"/>
                    <a:pt x="1393" y="10942"/>
                  </a:cubicBezTo>
                  <a:cubicBezTo>
                    <a:pt x="1751" y="11240"/>
                    <a:pt x="2149" y="11479"/>
                    <a:pt x="2527" y="11757"/>
                  </a:cubicBezTo>
                  <a:cubicBezTo>
                    <a:pt x="2109" y="11777"/>
                    <a:pt x="1692" y="11956"/>
                    <a:pt x="1393" y="12275"/>
                  </a:cubicBezTo>
                  <a:cubicBezTo>
                    <a:pt x="797" y="12951"/>
                    <a:pt x="916" y="14125"/>
                    <a:pt x="1194" y="14721"/>
                  </a:cubicBezTo>
                  <a:cubicBezTo>
                    <a:pt x="1731" y="15835"/>
                    <a:pt x="2249" y="16711"/>
                    <a:pt x="2845" y="17407"/>
                  </a:cubicBezTo>
                  <a:cubicBezTo>
                    <a:pt x="3601" y="18302"/>
                    <a:pt x="4397" y="19197"/>
                    <a:pt x="5193" y="20033"/>
                  </a:cubicBezTo>
                  <a:cubicBezTo>
                    <a:pt x="5929" y="20888"/>
                    <a:pt x="6744" y="21764"/>
                    <a:pt x="7461" y="22619"/>
                  </a:cubicBezTo>
                  <a:cubicBezTo>
                    <a:pt x="8236" y="23554"/>
                    <a:pt x="9052" y="24509"/>
                    <a:pt x="9470" y="25543"/>
                  </a:cubicBezTo>
                  <a:cubicBezTo>
                    <a:pt x="9768" y="26239"/>
                    <a:pt x="10027" y="26975"/>
                    <a:pt x="10246" y="27751"/>
                  </a:cubicBezTo>
                  <a:cubicBezTo>
                    <a:pt x="10186" y="27672"/>
                    <a:pt x="10126" y="27632"/>
                    <a:pt x="10067" y="27552"/>
                  </a:cubicBezTo>
                  <a:cubicBezTo>
                    <a:pt x="9370" y="26836"/>
                    <a:pt x="8555" y="26279"/>
                    <a:pt x="7779" y="25782"/>
                  </a:cubicBezTo>
                  <a:cubicBezTo>
                    <a:pt x="7560" y="25643"/>
                    <a:pt x="7262" y="25563"/>
                    <a:pt x="6904" y="25563"/>
                  </a:cubicBezTo>
                  <a:cubicBezTo>
                    <a:pt x="6705" y="25563"/>
                    <a:pt x="6008" y="25603"/>
                    <a:pt x="5591" y="26080"/>
                  </a:cubicBezTo>
                  <a:cubicBezTo>
                    <a:pt x="5173" y="26578"/>
                    <a:pt x="5153" y="27274"/>
                    <a:pt x="5153" y="27771"/>
                  </a:cubicBezTo>
                  <a:cubicBezTo>
                    <a:pt x="5173" y="28249"/>
                    <a:pt x="5412" y="28587"/>
                    <a:pt x="5591" y="28825"/>
                  </a:cubicBezTo>
                  <a:cubicBezTo>
                    <a:pt x="5611" y="28845"/>
                    <a:pt x="5650" y="28865"/>
                    <a:pt x="5670" y="28925"/>
                  </a:cubicBezTo>
                  <a:cubicBezTo>
                    <a:pt x="7262" y="31113"/>
                    <a:pt x="8853" y="33321"/>
                    <a:pt x="10444" y="35509"/>
                  </a:cubicBezTo>
                  <a:lnTo>
                    <a:pt x="11340" y="36723"/>
                  </a:lnTo>
                  <a:cubicBezTo>
                    <a:pt x="11539" y="36981"/>
                    <a:pt x="11837" y="37121"/>
                    <a:pt x="12135" y="37121"/>
                  </a:cubicBezTo>
                  <a:lnTo>
                    <a:pt x="15398" y="37121"/>
                  </a:lnTo>
                  <a:cubicBezTo>
                    <a:pt x="15915" y="37121"/>
                    <a:pt x="16333" y="36723"/>
                    <a:pt x="16392" y="36226"/>
                  </a:cubicBezTo>
                  <a:cubicBezTo>
                    <a:pt x="16492" y="35390"/>
                    <a:pt x="16552" y="34515"/>
                    <a:pt x="16651" y="33659"/>
                  </a:cubicBezTo>
                  <a:cubicBezTo>
                    <a:pt x="16890" y="31650"/>
                    <a:pt x="17109" y="29561"/>
                    <a:pt x="17248" y="27493"/>
                  </a:cubicBezTo>
                  <a:cubicBezTo>
                    <a:pt x="17387" y="26040"/>
                    <a:pt x="17327" y="24568"/>
                    <a:pt x="17288" y="23156"/>
                  </a:cubicBezTo>
                  <a:lnTo>
                    <a:pt x="17248" y="22579"/>
                  </a:lnTo>
                  <a:cubicBezTo>
                    <a:pt x="17208" y="20888"/>
                    <a:pt x="16213" y="20470"/>
                    <a:pt x="15617" y="20391"/>
                  </a:cubicBezTo>
                  <a:cubicBezTo>
                    <a:pt x="15517" y="20371"/>
                    <a:pt x="15418" y="20371"/>
                    <a:pt x="15318" y="20371"/>
                  </a:cubicBezTo>
                  <a:cubicBezTo>
                    <a:pt x="14781" y="20371"/>
                    <a:pt x="13866" y="20590"/>
                    <a:pt x="13548" y="22082"/>
                  </a:cubicBezTo>
                  <a:cubicBezTo>
                    <a:pt x="13329" y="23096"/>
                    <a:pt x="13110" y="24190"/>
                    <a:pt x="12931" y="25364"/>
                  </a:cubicBezTo>
                  <a:cubicBezTo>
                    <a:pt x="12752" y="24708"/>
                    <a:pt x="12613" y="24111"/>
                    <a:pt x="12653" y="23614"/>
                  </a:cubicBezTo>
                  <a:cubicBezTo>
                    <a:pt x="12851" y="21863"/>
                    <a:pt x="13150" y="20073"/>
                    <a:pt x="13428" y="18322"/>
                  </a:cubicBezTo>
                  <a:cubicBezTo>
                    <a:pt x="13607" y="17208"/>
                    <a:pt x="13767" y="16054"/>
                    <a:pt x="13946" y="14940"/>
                  </a:cubicBezTo>
                  <a:cubicBezTo>
                    <a:pt x="14125" y="13647"/>
                    <a:pt x="14244" y="12255"/>
                    <a:pt x="14324" y="10842"/>
                  </a:cubicBezTo>
                  <a:cubicBezTo>
                    <a:pt x="14343" y="10246"/>
                    <a:pt x="13965" y="9828"/>
                    <a:pt x="13727" y="9549"/>
                  </a:cubicBezTo>
                  <a:cubicBezTo>
                    <a:pt x="13667" y="9470"/>
                    <a:pt x="13607" y="9390"/>
                    <a:pt x="13568" y="9350"/>
                  </a:cubicBezTo>
                  <a:cubicBezTo>
                    <a:pt x="13428" y="9132"/>
                    <a:pt x="13210" y="8972"/>
                    <a:pt x="12931" y="8933"/>
                  </a:cubicBezTo>
                  <a:cubicBezTo>
                    <a:pt x="12871" y="8933"/>
                    <a:pt x="12792" y="8893"/>
                    <a:pt x="12752" y="8893"/>
                  </a:cubicBezTo>
                  <a:cubicBezTo>
                    <a:pt x="12553" y="8893"/>
                    <a:pt x="12354" y="8972"/>
                    <a:pt x="12175" y="9072"/>
                  </a:cubicBezTo>
                  <a:cubicBezTo>
                    <a:pt x="12135" y="9092"/>
                    <a:pt x="12056" y="9152"/>
                    <a:pt x="11976" y="9191"/>
                  </a:cubicBezTo>
                  <a:cubicBezTo>
                    <a:pt x="11658" y="9370"/>
                    <a:pt x="11161" y="9649"/>
                    <a:pt x="10982" y="10226"/>
                  </a:cubicBezTo>
                  <a:cubicBezTo>
                    <a:pt x="10464" y="11917"/>
                    <a:pt x="9987" y="13448"/>
                    <a:pt x="9629" y="15040"/>
                  </a:cubicBezTo>
                  <a:cubicBezTo>
                    <a:pt x="9589" y="15000"/>
                    <a:pt x="9589" y="14940"/>
                    <a:pt x="9569" y="14901"/>
                  </a:cubicBezTo>
                  <a:cubicBezTo>
                    <a:pt x="9569" y="14861"/>
                    <a:pt x="9589" y="14821"/>
                    <a:pt x="9589" y="14801"/>
                  </a:cubicBezTo>
                  <a:cubicBezTo>
                    <a:pt x="9629" y="14741"/>
                    <a:pt x="9629" y="14702"/>
                    <a:pt x="9649" y="14642"/>
                  </a:cubicBezTo>
                  <a:cubicBezTo>
                    <a:pt x="9728" y="14304"/>
                    <a:pt x="9828" y="13926"/>
                    <a:pt x="9927" y="13568"/>
                  </a:cubicBezTo>
                  <a:cubicBezTo>
                    <a:pt x="10126" y="12852"/>
                    <a:pt x="10285" y="12076"/>
                    <a:pt x="10444" y="11320"/>
                  </a:cubicBezTo>
                  <a:cubicBezTo>
                    <a:pt x="10584" y="10544"/>
                    <a:pt x="10643" y="9768"/>
                    <a:pt x="10723" y="9052"/>
                  </a:cubicBezTo>
                  <a:cubicBezTo>
                    <a:pt x="10743" y="8774"/>
                    <a:pt x="10763" y="8535"/>
                    <a:pt x="10783" y="8256"/>
                  </a:cubicBezTo>
                  <a:cubicBezTo>
                    <a:pt x="10822" y="7978"/>
                    <a:pt x="10842" y="7679"/>
                    <a:pt x="10862" y="7401"/>
                  </a:cubicBezTo>
                  <a:cubicBezTo>
                    <a:pt x="10962" y="6406"/>
                    <a:pt x="11061" y="5392"/>
                    <a:pt x="11121" y="4357"/>
                  </a:cubicBezTo>
                  <a:cubicBezTo>
                    <a:pt x="11141" y="3761"/>
                    <a:pt x="10763" y="3323"/>
                    <a:pt x="10524" y="3064"/>
                  </a:cubicBezTo>
                  <a:cubicBezTo>
                    <a:pt x="10464" y="2985"/>
                    <a:pt x="10385" y="2905"/>
                    <a:pt x="10365" y="2865"/>
                  </a:cubicBezTo>
                  <a:cubicBezTo>
                    <a:pt x="10226" y="2627"/>
                    <a:pt x="9967" y="2487"/>
                    <a:pt x="9669" y="2428"/>
                  </a:cubicBezTo>
                  <a:lnTo>
                    <a:pt x="9549" y="2428"/>
                  </a:lnTo>
                  <a:cubicBezTo>
                    <a:pt x="9330" y="2428"/>
                    <a:pt x="9072" y="2507"/>
                    <a:pt x="8893" y="2666"/>
                  </a:cubicBezTo>
                  <a:cubicBezTo>
                    <a:pt x="8853" y="2686"/>
                    <a:pt x="8773" y="2766"/>
                    <a:pt x="8694" y="2806"/>
                  </a:cubicBezTo>
                  <a:cubicBezTo>
                    <a:pt x="8396" y="3005"/>
                    <a:pt x="7978" y="3303"/>
                    <a:pt x="7799" y="3820"/>
                  </a:cubicBezTo>
                  <a:cubicBezTo>
                    <a:pt x="7640" y="4318"/>
                    <a:pt x="7500" y="4855"/>
                    <a:pt x="7381" y="5352"/>
                  </a:cubicBezTo>
                  <a:cubicBezTo>
                    <a:pt x="7321" y="5054"/>
                    <a:pt x="7262" y="4755"/>
                    <a:pt x="7202" y="4457"/>
                  </a:cubicBezTo>
                  <a:cubicBezTo>
                    <a:pt x="6983" y="3383"/>
                    <a:pt x="6784" y="2408"/>
                    <a:pt x="6406" y="1473"/>
                  </a:cubicBezTo>
                  <a:cubicBezTo>
                    <a:pt x="6128" y="717"/>
                    <a:pt x="5372" y="200"/>
                    <a:pt x="4735" y="41"/>
                  </a:cubicBezTo>
                  <a:cubicBezTo>
                    <a:pt x="4676" y="21"/>
                    <a:pt x="4536" y="1"/>
                    <a:pt x="4437" y="1"/>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8" name="Google Shape;2678;p51">
              <a:extLst>
                <a:ext uri="{FF2B5EF4-FFF2-40B4-BE49-F238E27FC236}">
                  <a16:creationId xmlns:a16="http://schemas.microsoft.com/office/drawing/2014/main" id="{5AF5D5F8-F082-ED88-923A-AD6DEAA2DA25}"/>
                </a:ext>
              </a:extLst>
            </p:cNvPr>
            <p:cNvSpPr/>
            <p:nvPr/>
          </p:nvSpPr>
          <p:spPr>
            <a:xfrm>
              <a:off x="4763250" y="2222950"/>
              <a:ext cx="385450" cy="879325"/>
            </a:xfrm>
            <a:custGeom>
              <a:avLst/>
              <a:gdLst/>
              <a:ahLst/>
              <a:cxnLst/>
              <a:rect l="l" t="t" r="r" b="b"/>
              <a:pathLst>
                <a:path w="15418" h="35173" extrusionOk="0">
                  <a:moveTo>
                    <a:pt x="3461" y="0"/>
                  </a:moveTo>
                  <a:cubicBezTo>
                    <a:pt x="3267" y="0"/>
                    <a:pt x="2784" y="511"/>
                    <a:pt x="2746" y="818"/>
                  </a:cubicBezTo>
                  <a:cubicBezTo>
                    <a:pt x="2606" y="1912"/>
                    <a:pt x="2427" y="3046"/>
                    <a:pt x="2606" y="4100"/>
                  </a:cubicBezTo>
                  <a:cubicBezTo>
                    <a:pt x="2885" y="5751"/>
                    <a:pt x="3462" y="7343"/>
                    <a:pt x="3899" y="8954"/>
                  </a:cubicBezTo>
                  <a:cubicBezTo>
                    <a:pt x="3899" y="9034"/>
                    <a:pt x="3939" y="9074"/>
                    <a:pt x="3899" y="9133"/>
                  </a:cubicBezTo>
                  <a:cubicBezTo>
                    <a:pt x="3860" y="9133"/>
                    <a:pt x="3800" y="9113"/>
                    <a:pt x="3760" y="9074"/>
                  </a:cubicBezTo>
                  <a:cubicBezTo>
                    <a:pt x="2905" y="8417"/>
                    <a:pt x="2069" y="7721"/>
                    <a:pt x="1174" y="7124"/>
                  </a:cubicBezTo>
                  <a:cubicBezTo>
                    <a:pt x="1058" y="7037"/>
                    <a:pt x="867" y="6997"/>
                    <a:pt x="686" y="6997"/>
                  </a:cubicBezTo>
                  <a:cubicBezTo>
                    <a:pt x="493" y="6997"/>
                    <a:pt x="311" y="7042"/>
                    <a:pt x="239" y="7124"/>
                  </a:cubicBezTo>
                  <a:cubicBezTo>
                    <a:pt x="80" y="7363"/>
                    <a:pt x="0" y="7860"/>
                    <a:pt x="120" y="8159"/>
                  </a:cubicBezTo>
                  <a:cubicBezTo>
                    <a:pt x="279" y="8536"/>
                    <a:pt x="617" y="8914"/>
                    <a:pt x="935" y="9153"/>
                  </a:cubicBezTo>
                  <a:cubicBezTo>
                    <a:pt x="1671" y="9710"/>
                    <a:pt x="2427" y="10168"/>
                    <a:pt x="3163" y="10705"/>
                  </a:cubicBezTo>
                  <a:cubicBezTo>
                    <a:pt x="4277" y="11500"/>
                    <a:pt x="5491" y="12217"/>
                    <a:pt x="6068" y="13510"/>
                  </a:cubicBezTo>
                  <a:cubicBezTo>
                    <a:pt x="6545" y="14584"/>
                    <a:pt x="6843" y="15718"/>
                    <a:pt x="7182" y="16812"/>
                  </a:cubicBezTo>
                  <a:cubicBezTo>
                    <a:pt x="7301" y="17190"/>
                    <a:pt x="7381" y="17588"/>
                    <a:pt x="7460" y="17966"/>
                  </a:cubicBezTo>
                  <a:cubicBezTo>
                    <a:pt x="7381" y="18005"/>
                    <a:pt x="7301" y="18025"/>
                    <a:pt x="7241" y="18085"/>
                  </a:cubicBezTo>
                  <a:cubicBezTo>
                    <a:pt x="6485" y="17130"/>
                    <a:pt x="5749" y="16195"/>
                    <a:pt x="4974" y="15240"/>
                  </a:cubicBezTo>
                  <a:cubicBezTo>
                    <a:pt x="4158" y="14226"/>
                    <a:pt x="3362" y="13211"/>
                    <a:pt x="2487" y="12237"/>
                  </a:cubicBezTo>
                  <a:cubicBezTo>
                    <a:pt x="2249" y="11985"/>
                    <a:pt x="1906" y="11752"/>
                    <a:pt x="1579" y="11752"/>
                  </a:cubicBezTo>
                  <a:cubicBezTo>
                    <a:pt x="1415" y="11752"/>
                    <a:pt x="1254" y="11811"/>
                    <a:pt x="1114" y="11958"/>
                  </a:cubicBezTo>
                  <a:cubicBezTo>
                    <a:pt x="896" y="12237"/>
                    <a:pt x="915" y="12933"/>
                    <a:pt x="1094" y="13311"/>
                  </a:cubicBezTo>
                  <a:cubicBezTo>
                    <a:pt x="1512" y="14186"/>
                    <a:pt x="2009" y="15041"/>
                    <a:pt x="2626" y="15797"/>
                  </a:cubicBezTo>
                  <a:cubicBezTo>
                    <a:pt x="4118" y="17588"/>
                    <a:pt x="5749" y="19259"/>
                    <a:pt x="7241" y="21009"/>
                  </a:cubicBezTo>
                  <a:cubicBezTo>
                    <a:pt x="8057" y="21984"/>
                    <a:pt x="8892" y="23038"/>
                    <a:pt x="9390" y="24172"/>
                  </a:cubicBezTo>
                  <a:cubicBezTo>
                    <a:pt x="10086" y="25823"/>
                    <a:pt x="10464" y="27554"/>
                    <a:pt x="10961" y="29265"/>
                  </a:cubicBezTo>
                  <a:cubicBezTo>
                    <a:pt x="11061" y="29643"/>
                    <a:pt x="11120" y="30021"/>
                    <a:pt x="11180" y="30399"/>
                  </a:cubicBezTo>
                  <a:cubicBezTo>
                    <a:pt x="10146" y="29404"/>
                    <a:pt x="9290" y="28270"/>
                    <a:pt x="8355" y="27275"/>
                  </a:cubicBezTo>
                  <a:cubicBezTo>
                    <a:pt x="7739" y="26659"/>
                    <a:pt x="6983" y="26142"/>
                    <a:pt x="6247" y="25664"/>
                  </a:cubicBezTo>
                  <a:cubicBezTo>
                    <a:pt x="6171" y="25611"/>
                    <a:pt x="6045" y="25587"/>
                    <a:pt x="5909" y="25587"/>
                  </a:cubicBezTo>
                  <a:cubicBezTo>
                    <a:pt x="5686" y="25587"/>
                    <a:pt x="5438" y="25652"/>
                    <a:pt x="5351" y="25764"/>
                  </a:cubicBezTo>
                  <a:cubicBezTo>
                    <a:pt x="5153" y="25982"/>
                    <a:pt x="5113" y="26420"/>
                    <a:pt x="5153" y="26758"/>
                  </a:cubicBezTo>
                  <a:cubicBezTo>
                    <a:pt x="5172" y="26957"/>
                    <a:pt x="5371" y="27176"/>
                    <a:pt x="5491" y="27355"/>
                  </a:cubicBezTo>
                  <a:cubicBezTo>
                    <a:pt x="7381" y="29961"/>
                    <a:pt x="9270" y="32547"/>
                    <a:pt x="11160" y="35173"/>
                  </a:cubicBezTo>
                  <a:lnTo>
                    <a:pt x="14423" y="35173"/>
                  </a:lnTo>
                  <a:cubicBezTo>
                    <a:pt x="14721" y="32249"/>
                    <a:pt x="15059" y="29364"/>
                    <a:pt x="15298" y="26460"/>
                  </a:cubicBezTo>
                  <a:cubicBezTo>
                    <a:pt x="15417" y="24868"/>
                    <a:pt x="15357" y="23257"/>
                    <a:pt x="15318" y="21666"/>
                  </a:cubicBezTo>
                  <a:cubicBezTo>
                    <a:pt x="15298" y="21148"/>
                    <a:pt x="15198" y="20512"/>
                    <a:pt x="14502" y="20412"/>
                  </a:cubicBezTo>
                  <a:cubicBezTo>
                    <a:pt x="14451" y="20405"/>
                    <a:pt x="14404" y="20401"/>
                    <a:pt x="14358" y="20401"/>
                  </a:cubicBezTo>
                  <a:cubicBezTo>
                    <a:pt x="13799" y="20401"/>
                    <a:pt x="13639" y="20943"/>
                    <a:pt x="13547" y="21347"/>
                  </a:cubicBezTo>
                  <a:cubicBezTo>
                    <a:pt x="13030" y="23754"/>
                    <a:pt x="12573" y="26142"/>
                    <a:pt x="12752" y="28628"/>
                  </a:cubicBezTo>
                  <a:cubicBezTo>
                    <a:pt x="12811" y="29324"/>
                    <a:pt x="12752" y="30041"/>
                    <a:pt x="12752" y="30757"/>
                  </a:cubicBezTo>
                  <a:cubicBezTo>
                    <a:pt x="12115" y="28946"/>
                    <a:pt x="11578" y="27116"/>
                    <a:pt x="11140" y="25266"/>
                  </a:cubicBezTo>
                  <a:cubicBezTo>
                    <a:pt x="10921" y="24371"/>
                    <a:pt x="10583" y="23436"/>
                    <a:pt x="10683" y="22561"/>
                  </a:cubicBezTo>
                  <a:cubicBezTo>
                    <a:pt x="11041" y="19657"/>
                    <a:pt x="11558" y="16772"/>
                    <a:pt x="11976" y="13848"/>
                  </a:cubicBezTo>
                  <a:cubicBezTo>
                    <a:pt x="12155" y="12515"/>
                    <a:pt x="12274" y="11202"/>
                    <a:pt x="12334" y="9849"/>
                  </a:cubicBezTo>
                  <a:cubicBezTo>
                    <a:pt x="12354" y="9551"/>
                    <a:pt x="11956" y="9253"/>
                    <a:pt x="11757" y="8954"/>
                  </a:cubicBezTo>
                  <a:cubicBezTo>
                    <a:pt x="11478" y="9153"/>
                    <a:pt x="11021" y="9312"/>
                    <a:pt x="10941" y="9571"/>
                  </a:cubicBezTo>
                  <a:cubicBezTo>
                    <a:pt x="10384" y="11321"/>
                    <a:pt x="9847" y="13052"/>
                    <a:pt x="9469" y="14842"/>
                  </a:cubicBezTo>
                  <a:cubicBezTo>
                    <a:pt x="9211" y="16096"/>
                    <a:pt x="9171" y="17389"/>
                    <a:pt x="9032" y="18761"/>
                  </a:cubicBezTo>
                  <a:cubicBezTo>
                    <a:pt x="8534" y="17130"/>
                    <a:pt x="8037" y="15618"/>
                    <a:pt x="7579" y="14106"/>
                  </a:cubicBezTo>
                  <a:cubicBezTo>
                    <a:pt x="7540" y="13908"/>
                    <a:pt x="7639" y="13649"/>
                    <a:pt x="7679" y="13430"/>
                  </a:cubicBezTo>
                  <a:cubicBezTo>
                    <a:pt x="7938" y="12336"/>
                    <a:pt x="8256" y="11242"/>
                    <a:pt x="8455" y="10148"/>
                  </a:cubicBezTo>
                  <a:cubicBezTo>
                    <a:pt x="8634" y="9173"/>
                    <a:pt x="8674" y="8159"/>
                    <a:pt x="8773" y="7164"/>
                  </a:cubicBezTo>
                  <a:cubicBezTo>
                    <a:pt x="8892" y="5871"/>
                    <a:pt x="9052" y="4598"/>
                    <a:pt x="9091" y="3305"/>
                  </a:cubicBezTo>
                  <a:cubicBezTo>
                    <a:pt x="9131" y="3046"/>
                    <a:pt x="8733" y="2748"/>
                    <a:pt x="8534" y="2449"/>
                  </a:cubicBezTo>
                  <a:cubicBezTo>
                    <a:pt x="8256" y="2668"/>
                    <a:pt x="7838" y="2847"/>
                    <a:pt x="7739" y="3146"/>
                  </a:cubicBezTo>
                  <a:cubicBezTo>
                    <a:pt x="7440" y="4061"/>
                    <a:pt x="7241" y="5035"/>
                    <a:pt x="7042" y="5970"/>
                  </a:cubicBezTo>
                  <a:cubicBezTo>
                    <a:pt x="6843" y="7025"/>
                    <a:pt x="6664" y="8059"/>
                    <a:pt x="6465" y="9113"/>
                  </a:cubicBezTo>
                  <a:cubicBezTo>
                    <a:pt x="6286" y="9014"/>
                    <a:pt x="6247" y="8934"/>
                    <a:pt x="6227" y="8835"/>
                  </a:cubicBezTo>
                  <a:cubicBezTo>
                    <a:pt x="5889" y="7084"/>
                    <a:pt x="5570" y="5374"/>
                    <a:pt x="5232" y="3663"/>
                  </a:cubicBezTo>
                  <a:cubicBezTo>
                    <a:pt x="5033" y="2688"/>
                    <a:pt x="4814" y="1753"/>
                    <a:pt x="4476" y="818"/>
                  </a:cubicBezTo>
                  <a:cubicBezTo>
                    <a:pt x="4357" y="460"/>
                    <a:pt x="3879" y="102"/>
                    <a:pt x="3482" y="2"/>
                  </a:cubicBezTo>
                  <a:cubicBezTo>
                    <a:pt x="3475" y="1"/>
                    <a:pt x="3468" y="0"/>
                    <a:pt x="346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79" name="Google Shape;2679;p51">
            <a:extLst>
              <a:ext uri="{FF2B5EF4-FFF2-40B4-BE49-F238E27FC236}">
                <a16:creationId xmlns:a16="http://schemas.microsoft.com/office/drawing/2014/main" id="{37737127-6D11-3BC8-7126-3DACDDA8D3B4}"/>
              </a:ext>
            </a:extLst>
          </p:cNvPr>
          <p:cNvGrpSpPr/>
          <p:nvPr/>
        </p:nvGrpSpPr>
        <p:grpSpPr>
          <a:xfrm>
            <a:off x="7624018" y="6024890"/>
            <a:ext cx="340742" cy="895355"/>
            <a:chOff x="5178722" y="4311421"/>
            <a:chExt cx="359343" cy="815829"/>
          </a:xfrm>
        </p:grpSpPr>
        <p:sp>
          <p:nvSpPr>
            <p:cNvPr id="2680" name="Google Shape;2680;p51">
              <a:extLst>
                <a:ext uri="{FF2B5EF4-FFF2-40B4-BE49-F238E27FC236}">
                  <a16:creationId xmlns:a16="http://schemas.microsoft.com/office/drawing/2014/main" id="{FC9D5BD0-4E68-7088-0F25-BE5BA2380C8C}"/>
                </a:ext>
              </a:extLst>
            </p:cNvPr>
            <p:cNvSpPr/>
            <p:nvPr/>
          </p:nvSpPr>
          <p:spPr>
            <a:xfrm>
              <a:off x="5178722" y="4311421"/>
              <a:ext cx="359343" cy="815829"/>
            </a:xfrm>
            <a:custGeom>
              <a:avLst/>
              <a:gdLst/>
              <a:ahLst/>
              <a:cxnLst/>
              <a:rect l="l" t="t" r="r" b="b"/>
              <a:pathLst>
                <a:path w="20889" h="47425" extrusionOk="0">
                  <a:moveTo>
                    <a:pt x="9509" y="0"/>
                  </a:moveTo>
                  <a:cubicBezTo>
                    <a:pt x="9072" y="0"/>
                    <a:pt x="8734" y="179"/>
                    <a:pt x="8515" y="319"/>
                  </a:cubicBezTo>
                  <a:cubicBezTo>
                    <a:pt x="7600" y="876"/>
                    <a:pt x="6884" y="1572"/>
                    <a:pt x="6287" y="2288"/>
                  </a:cubicBezTo>
                  <a:cubicBezTo>
                    <a:pt x="6028" y="1811"/>
                    <a:pt x="5730" y="1333"/>
                    <a:pt x="5392" y="876"/>
                  </a:cubicBezTo>
                  <a:cubicBezTo>
                    <a:pt x="5034" y="339"/>
                    <a:pt x="4497" y="80"/>
                    <a:pt x="3900" y="80"/>
                  </a:cubicBezTo>
                  <a:cubicBezTo>
                    <a:pt x="3562" y="80"/>
                    <a:pt x="3203" y="179"/>
                    <a:pt x="2865" y="339"/>
                  </a:cubicBezTo>
                  <a:cubicBezTo>
                    <a:pt x="2269" y="637"/>
                    <a:pt x="1851" y="1134"/>
                    <a:pt x="1552" y="1831"/>
                  </a:cubicBezTo>
                  <a:cubicBezTo>
                    <a:pt x="1274" y="2487"/>
                    <a:pt x="995" y="3163"/>
                    <a:pt x="717" y="3800"/>
                  </a:cubicBezTo>
                  <a:lnTo>
                    <a:pt x="379" y="4615"/>
                  </a:lnTo>
                  <a:cubicBezTo>
                    <a:pt x="319" y="4715"/>
                    <a:pt x="299" y="4814"/>
                    <a:pt x="299" y="4914"/>
                  </a:cubicBezTo>
                  <a:lnTo>
                    <a:pt x="279" y="5312"/>
                  </a:lnTo>
                  <a:cubicBezTo>
                    <a:pt x="239" y="5610"/>
                    <a:pt x="220" y="5948"/>
                    <a:pt x="200" y="6247"/>
                  </a:cubicBezTo>
                  <a:lnTo>
                    <a:pt x="120" y="7281"/>
                  </a:lnTo>
                  <a:cubicBezTo>
                    <a:pt x="41" y="8136"/>
                    <a:pt x="1" y="8972"/>
                    <a:pt x="1" y="9847"/>
                  </a:cubicBezTo>
                  <a:cubicBezTo>
                    <a:pt x="1" y="11757"/>
                    <a:pt x="120" y="13348"/>
                    <a:pt x="399" y="14820"/>
                  </a:cubicBezTo>
                  <a:cubicBezTo>
                    <a:pt x="419" y="14940"/>
                    <a:pt x="438" y="15099"/>
                    <a:pt x="478" y="15218"/>
                  </a:cubicBezTo>
                  <a:cubicBezTo>
                    <a:pt x="637" y="16133"/>
                    <a:pt x="816" y="17188"/>
                    <a:pt x="1413" y="18123"/>
                  </a:cubicBezTo>
                  <a:cubicBezTo>
                    <a:pt x="1692" y="18560"/>
                    <a:pt x="1990" y="18918"/>
                    <a:pt x="2288" y="19276"/>
                  </a:cubicBezTo>
                  <a:cubicBezTo>
                    <a:pt x="2408" y="19416"/>
                    <a:pt x="2547" y="19555"/>
                    <a:pt x="2627" y="19694"/>
                  </a:cubicBezTo>
                  <a:cubicBezTo>
                    <a:pt x="2666" y="19754"/>
                    <a:pt x="2706" y="19774"/>
                    <a:pt x="2766" y="19814"/>
                  </a:cubicBezTo>
                  <a:cubicBezTo>
                    <a:pt x="2845" y="19873"/>
                    <a:pt x="2885" y="19953"/>
                    <a:pt x="2965" y="19993"/>
                  </a:cubicBezTo>
                  <a:cubicBezTo>
                    <a:pt x="3124" y="20152"/>
                    <a:pt x="3343" y="20351"/>
                    <a:pt x="3562" y="20490"/>
                  </a:cubicBezTo>
                  <a:cubicBezTo>
                    <a:pt x="3840" y="20689"/>
                    <a:pt x="4099" y="20868"/>
                    <a:pt x="4377" y="21047"/>
                  </a:cubicBezTo>
                  <a:cubicBezTo>
                    <a:pt x="4656" y="21206"/>
                    <a:pt x="4894" y="21385"/>
                    <a:pt x="5153" y="21544"/>
                  </a:cubicBezTo>
                  <a:lnTo>
                    <a:pt x="5093" y="21584"/>
                  </a:lnTo>
                  <a:cubicBezTo>
                    <a:pt x="4795" y="21942"/>
                    <a:pt x="4695" y="22439"/>
                    <a:pt x="4795" y="22897"/>
                  </a:cubicBezTo>
                  <a:lnTo>
                    <a:pt x="4835" y="22996"/>
                  </a:lnTo>
                  <a:cubicBezTo>
                    <a:pt x="4934" y="23454"/>
                    <a:pt x="5054" y="24031"/>
                    <a:pt x="5372" y="24488"/>
                  </a:cubicBezTo>
                  <a:cubicBezTo>
                    <a:pt x="5431" y="24568"/>
                    <a:pt x="5471" y="24667"/>
                    <a:pt x="5551" y="24747"/>
                  </a:cubicBezTo>
                  <a:cubicBezTo>
                    <a:pt x="5133" y="24767"/>
                    <a:pt x="4874" y="24966"/>
                    <a:pt x="4735" y="25125"/>
                  </a:cubicBezTo>
                  <a:cubicBezTo>
                    <a:pt x="4357" y="25523"/>
                    <a:pt x="4278" y="26120"/>
                    <a:pt x="4357" y="26517"/>
                  </a:cubicBezTo>
                  <a:cubicBezTo>
                    <a:pt x="4397" y="26856"/>
                    <a:pt x="4576" y="27174"/>
                    <a:pt x="4894" y="27532"/>
                  </a:cubicBezTo>
                  <a:cubicBezTo>
                    <a:pt x="4994" y="27631"/>
                    <a:pt x="5093" y="27751"/>
                    <a:pt x="5193" y="27850"/>
                  </a:cubicBezTo>
                  <a:cubicBezTo>
                    <a:pt x="5153" y="27850"/>
                    <a:pt x="5093" y="27850"/>
                    <a:pt x="5054" y="27870"/>
                  </a:cubicBezTo>
                  <a:cubicBezTo>
                    <a:pt x="3562" y="28109"/>
                    <a:pt x="2786" y="29641"/>
                    <a:pt x="2965" y="30953"/>
                  </a:cubicBezTo>
                  <a:cubicBezTo>
                    <a:pt x="3084" y="31888"/>
                    <a:pt x="3482" y="32684"/>
                    <a:pt x="4119" y="33281"/>
                  </a:cubicBezTo>
                  <a:cubicBezTo>
                    <a:pt x="4676" y="33778"/>
                    <a:pt x="5193" y="34216"/>
                    <a:pt x="5690" y="34634"/>
                  </a:cubicBezTo>
                  <a:cubicBezTo>
                    <a:pt x="7043" y="35728"/>
                    <a:pt x="7938" y="36683"/>
                    <a:pt x="8555" y="37757"/>
                  </a:cubicBezTo>
                  <a:cubicBezTo>
                    <a:pt x="8594" y="37816"/>
                    <a:pt x="8594" y="37896"/>
                    <a:pt x="8594" y="37916"/>
                  </a:cubicBezTo>
                  <a:cubicBezTo>
                    <a:pt x="8594" y="38652"/>
                    <a:pt x="8634" y="39368"/>
                    <a:pt x="8634" y="40064"/>
                  </a:cubicBezTo>
                  <a:cubicBezTo>
                    <a:pt x="8336" y="39567"/>
                    <a:pt x="8037" y="39090"/>
                    <a:pt x="7679" y="38612"/>
                  </a:cubicBezTo>
                  <a:cubicBezTo>
                    <a:pt x="7341" y="38155"/>
                    <a:pt x="6665" y="37916"/>
                    <a:pt x="6167" y="37916"/>
                  </a:cubicBezTo>
                  <a:lnTo>
                    <a:pt x="6148" y="37916"/>
                  </a:lnTo>
                  <a:cubicBezTo>
                    <a:pt x="5272" y="37956"/>
                    <a:pt x="4576" y="38612"/>
                    <a:pt x="4556" y="39507"/>
                  </a:cubicBezTo>
                  <a:cubicBezTo>
                    <a:pt x="4516" y="40184"/>
                    <a:pt x="4556" y="40741"/>
                    <a:pt x="4676" y="41238"/>
                  </a:cubicBezTo>
                  <a:cubicBezTo>
                    <a:pt x="5093" y="43088"/>
                    <a:pt x="5988" y="44660"/>
                    <a:pt x="6705" y="45833"/>
                  </a:cubicBezTo>
                  <a:cubicBezTo>
                    <a:pt x="6844" y="46032"/>
                    <a:pt x="6963" y="46251"/>
                    <a:pt x="7083" y="46510"/>
                  </a:cubicBezTo>
                  <a:cubicBezTo>
                    <a:pt x="7162" y="46629"/>
                    <a:pt x="7202" y="46748"/>
                    <a:pt x="7281" y="46868"/>
                  </a:cubicBezTo>
                  <a:cubicBezTo>
                    <a:pt x="7461" y="47206"/>
                    <a:pt x="7819" y="47425"/>
                    <a:pt x="8157" y="47425"/>
                  </a:cubicBezTo>
                  <a:lnTo>
                    <a:pt x="11737" y="47425"/>
                  </a:lnTo>
                  <a:cubicBezTo>
                    <a:pt x="12135" y="47425"/>
                    <a:pt x="12473" y="47206"/>
                    <a:pt x="12653" y="46828"/>
                  </a:cubicBezTo>
                  <a:lnTo>
                    <a:pt x="13050" y="45873"/>
                  </a:lnTo>
                  <a:cubicBezTo>
                    <a:pt x="13448" y="44958"/>
                    <a:pt x="13866" y="44023"/>
                    <a:pt x="14264" y="43068"/>
                  </a:cubicBezTo>
                  <a:cubicBezTo>
                    <a:pt x="14443" y="42650"/>
                    <a:pt x="14443" y="42193"/>
                    <a:pt x="14423" y="41894"/>
                  </a:cubicBezTo>
                  <a:cubicBezTo>
                    <a:pt x="14363" y="41178"/>
                    <a:pt x="13846" y="40641"/>
                    <a:pt x="13209" y="40562"/>
                  </a:cubicBezTo>
                  <a:cubicBezTo>
                    <a:pt x="13528" y="40044"/>
                    <a:pt x="13826" y="39507"/>
                    <a:pt x="14125" y="39010"/>
                  </a:cubicBezTo>
                  <a:cubicBezTo>
                    <a:pt x="14244" y="38791"/>
                    <a:pt x="14403" y="38572"/>
                    <a:pt x="14522" y="38354"/>
                  </a:cubicBezTo>
                  <a:lnTo>
                    <a:pt x="14801" y="37896"/>
                  </a:lnTo>
                  <a:cubicBezTo>
                    <a:pt x="15199" y="37259"/>
                    <a:pt x="15597" y="36563"/>
                    <a:pt x="15935" y="35867"/>
                  </a:cubicBezTo>
                  <a:cubicBezTo>
                    <a:pt x="16174" y="35409"/>
                    <a:pt x="16313" y="34872"/>
                    <a:pt x="16372" y="34216"/>
                  </a:cubicBezTo>
                  <a:cubicBezTo>
                    <a:pt x="16412" y="33699"/>
                    <a:pt x="16233" y="33181"/>
                    <a:pt x="15895" y="32803"/>
                  </a:cubicBezTo>
                  <a:cubicBezTo>
                    <a:pt x="15577" y="32445"/>
                    <a:pt x="15119" y="32246"/>
                    <a:pt x="14642" y="32246"/>
                  </a:cubicBezTo>
                  <a:cubicBezTo>
                    <a:pt x="14443" y="32246"/>
                    <a:pt x="14284" y="32286"/>
                    <a:pt x="14085" y="32346"/>
                  </a:cubicBezTo>
                  <a:cubicBezTo>
                    <a:pt x="13587" y="32525"/>
                    <a:pt x="12891" y="32823"/>
                    <a:pt x="12314" y="33321"/>
                  </a:cubicBezTo>
                  <a:cubicBezTo>
                    <a:pt x="11996" y="33619"/>
                    <a:pt x="11698" y="33937"/>
                    <a:pt x="11459" y="34276"/>
                  </a:cubicBezTo>
                  <a:cubicBezTo>
                    <a:pt x="11618" y="33997"/>
                    <a:pt x="11797" y="33699"/>
                    <a:pt x="12016" y="33380"/>
                  </a:cubicBezTo>
                  <a:cubicBezTo>
                    <a:pt x="12394" y="32803"/>
                    <a:pt x="12812" y="32207"/>
                    <a:pt x="13209" y="31630"/>
                  </a:cubicBezTo>
                  <a:lnTo>
                    <a:pt x="13488" y="31232"/>
                  </a:lnTo>
                  <a:cubicBezTo>
                    <a:pt x="13727" y="30894"/>
                    <a:pt x="13946" y="30556"/>
                    <a:pt x="14204" y="30237"/>
                  </a:cubicBezTo>
                  <a:cubicBezTo>
                    <a:pt x="14721" y="29541"/>
                    <a:pt x="15239" y="28805"/>
                    <a:pt x="15716" y="28049"/>
                  </a:cubicBezTo>
                  <a:cubicBezTo>
                    <a:pt x="16293" y="27134"/>
                    <a:pt x="16730" y="26179"/>
                    <a:pt x="17089" y="25364"/>
                  </a:cubicBezTo>
                  <a:cubicBezTo>
                    <a:pt x="17486" y="24468"/>
                    <a:pt x="17307" y="23474"/>
                    <a:pt x="16631" y="22877"/>
                  </a:cubicBezTo>
                  <a:cubicBezTo>
                    <a:pt x="16273" y="22539"/>
                    <a:pt x="15776" y="22340"/>
                    <a:pt x="15278" y="22340"/>
                  </a:cubicBezTo>
                  <a:cubicBezTo>
                    <a:pt x="14920" y="22340"/>
                    <a:pt x="14542" y="22439"/>
                    <a:pt x="14144" y="22599"/>
                  </a:cubicBezTo>
                  <a:cubicBezTo>
                    <a:pt x="13926" y="22698"/>
                    <a:pt x="13727" y="22797"/>
                    <a:pt x="13528" y="22957"/>
                  </a:cubicBezTo>
                  <a:cubicBezTo>
                    <a:pt x="13508" y="22738"/>
                    <a:pt x="13428" y="22499"/>
                    <a:pt x="13329" y="22340"/>
                  </a:cubicBezTo>
                  <a:cubicBezTo>
                    <a:pt x="14284" y="21902"/>
                    <a:pt x="15119" y="21286"/>
                    <a:pt x="15875" y="20550"/>
                  </a:cubicBezTo>
                  <a:cubicBezTo>
                    <a:pt x="16094" y="20291"/>
                    <a:pt x="16333" y="20072"/>
                    <a:pt x="16611" y="19814"/>
                  </a:cubicBezTo>
                  <a:cubicBezTo>
                    <a:pt x="17526" y="18958"/>
                    <a:pt x="18481" y="18023"/>
                    <a:pt x="18998" y="16690"/>
                  </a:cubicBezTo>
                  <a:lnTo>
                    <a:pt x="18998" y="16651"/>
                  </a:lnTo>
                  <a:cubicBezTo>
                    <a:pt x="19376" y="15736"/>
                    <a:pt x="19774" y="14761"/>
                    <a:pt x="20072" y="13766"/>
                  </a:cubicBezTo>
                  <a:cubicBezTo>
                    <a:pt x="20291" y="13090"/>
                    <a:pt x="20371" y="12374"/>
                    <a:pt x="20470" y="11717"/>
                  </a:cubicBezTo>
                  <a:lnTo>
                    <a:pt x="20570" y="11001"/>
                  </a:lnTo>
                  <a:cubicBezTo>
                    <a:pt x="20689" y="10126"/>
                    <a:pt x="20808" y="9191"/>
                    <a:pt x="20868" y="8276"/>
                  </a:cubicBezTo>
                  <a:cubicBezTo>
                    <a:pt x="20888" y="7659"/>
                    <a:pt x="20848" y="7062"/>
                    <a:pt x="20808" y="6485"/>
                  </a:cubicBezTo>
                  <a:cubicBezTo>
                    <a:pt x="20789" y="6068"/>
                    <a:pt x="20769" y="5650"/>
                    <a:pt x="20769" y="5252"/>
                  </a:cubicBezTo>
                  <a:cubicBezTo>
                    <a:pt x="20769" y="4039"/>
                    <a:pt x="20470" y="2845"/>
                    <a:pt x="19874" y="1492"/>
                  </a:cubicBezTo>
                  <a:cubicBezTo>
                    <a:pt x="19535" y="776"/>
                    <a:pt x="18939" y="358"/>
                    <a:pt x="18282" y="358"/>
                  </a:cubicBezTo>
                  <a:cubicBezTo>
                    <a:pt x="17904" y="358"/>
                    <a:pt x="17546" y="478"/>
                    <a:pt x="17228" y="717"/>
                  </a:cubicBezTo>
                  <a:cubicBezTo>
                    <a:pt x="16711" y="1154"/>
                    <a:pt x="16293" y="1612"/>
                    <a:pt x="15855" y="2069"/>
                  </a:cubicBezTo>
                  <a:lnTo>
                    <a:pt x="15696" y="1691"/>
                  </a:lnTo>
                  <a:lnTo>
                    <a:pt x="15617" y="1492"/>
                  </a:lnTo>
                  <a:cubicBezTo>
                    <a:pt x="15617" y="1472"/>
                    <a:pt x="15597" y="1453"/>
                    <a:pt x="15597" y="1453"/>
                  </a:cubicBezTo>
                  <a:cubicBezTo>
                    <a:pt x="15199" y="537"/>
                    <a:pt x="14522" y="40"/>
                    <a:pt x="13727" y="40"/>
                  </a:cubicBezTo>
                  <a:cubicBezTo>
                    <a:pt x="13349" y="40"/>
                    <a:pt x="12772" y="179"/>
                    <a:pt x="12175" y="776"/>
                  </a:cubicBezTo>
                  <a:cubicBezTo>
                    <a:pt x="11857" y="1114"/>
                    <a:pt x="11558" y="1492"/>
                    <a:pt x="11320" y="1870"/>
                  </a:cubicBezTo>
                  <a:cubicBezTo>
                    <a:pt x="11161" y="1532"/>
                    <a:pt x="11021" y="1214"/>
                    <a:pt x="10842" y="896"/>
                  </a:cubicBezTo>
                  <a:cubicBezTo>
                    <a:pt x="10444" y="140"/>
                    <a:pt x="9868" y="0"/>
                    <a:pt x="950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1" name="Google Shape;2681;p51">
              <a:extLst>
                <a:ext uri="{FF2B5EF4-FFF2-40B4-BE49-F238E27FC236}">
                  <a16:creationId xmlns:a16="http://schemas.microsoft.com/office/drawing/2014/main" id="{9AD99F35-0322-40D9-EEA8-59AD362094B3}"/>
                </a:ext>
              </a:extLst>
            </p:cNvPr>
            <p:cNvSpPr/>
            <p:nvPr/>
          </p:nvSpPr>
          <p:spPr>
            <a:xfrm>
              <a:off x="5242024" y="4687482"/>
              <a:ext cx="217319" cy="424695"/>
            </a:xfrm>
            <a:custGeom>
              <a:avLst/>
              <a:gdLst/>
              <a:ahLst/>
              <a:cxnLst/>
              <a:rect l="l" t="t" r="r" b="b"/>
              <a:pathLst>
                <a:path w="12633" h="24688" extrusionOk="0">
                  <a:moveTo>
                    <a:pt x="10604" y="2507"/>
                  </a:moveTo>
                  <a:cubicBezTo>
                    <a:pt x="10723" y="2706"/>
                    <a:pt x="10862" y="2825"/>
                    <a:pt x="10842" y="2905"/>
                  </a:cubicBezTo>
                  <a:cubicBezTo>
                    <a:pt x="10803" y="3024"/>
                    <a:pt x="10643" y="3124"/>
                    <a:pt x="10544" y="3263"/>
                  </a:cubicBezTo>
                  <a:cubicBezTo>
                    <a:pt x="10445" y="3163"/>
                    <a:pt x="10266" y="3064"/>
                    <a:pt x="10266" y="2925"/>
                  </a:cubicBezTo>
                  <a:cubicBezTo>
                    <a:pt x="10266" y="2825"/>
                    <a:pt x="10445" y="2706"/>
                    <a:pt x="10604" y="2507"/>
                  </a:cubicBezTo>
                  <a:close/>
                  <a:moveTo>
                    <a:pt x="11200" y="3223"/>
                  </a:moveTo>
                  <a:cubicBezTo>
                    <a:pt x="11320" y="3223"/>
                    <a:pt x="11439" y="3362"/>
                    <a:pt x="11638" y="3502"/>
                  </a:cubicBezTo>
                  <a:cubicBezTo>
                    <a:pt x="11419" y="3661"/>
                    <a:pt x="11300" y="3820"/>
                    <a:pt x="11161" y="3820"/>
                  </a:cubicBezTo>
                  <a:cubicBezTo>
                    <a:pt x="11061" y="3820"/>
                    <a:pt x="10922" y="3621"/>
                    <a:pt x="10902" y="3502"/>
                  </a:cubicBezTo>
                  <a:cubicBezTo>
                    <a:pt x="10862" y="3402"/>
                    <a:pt x="11061" y="3223"/>
                    <a:pt x="11200" y="3223"/>
                  </a:cubicBezTo>
                  <a:close/>
                  <a:moveTo>
                    <a:pt x="3542" y="1572"/>
                  </a:moveTo>
                  <a:cubicBezTo>
                    <a:pt x="3661" y="1632"/>
                    <a:pt x="3840" y="1711"/>
                    <a:pt x="3900" y="1811"/>
                  </a:cubicBezTo>
                  <a:cubicBezTo>
                    <a:pt x="4357" y="2388"/>
                    <a:pt x="4755" y="2984"/>
                    <a:pt x="5173" y="3581"/>
                  </a:cubicBezTo>
                  <a:cubicBezTo>
                    <a:pt x="5272" y="3681"/>
                    <a:pt x="5332" y="3820"/>
                    <a:pt x="5352" y="3880"/>
                  </a:cubicBezTo>
                  <a:cubicBezTo>
                    <a:pt x="5339" y="4136"/>
                    <a:pt x="5261" y="4273"/>
                    <a:pt x="5151" y="4273"/>
                  </a:cubicBezTo>
                  <a:cubicBezTo>
                    <a:pt x="5098" y="4273"/>
                    <a:pt x="5038" y="4242"/>
                    <a:pt x="4974" y="4178"/>
                  </a:cubicBezTo>
                  <a:cubicBezTo>
                    <a:pt x="4556" y="3760"/>
                    <a:pt x="4178" y="3303"/>
                    <a:pt x="3800" y="2865"/>
                  </a:cubicBezTo>
                  <a:cubicBezTo>
                    <a:pt x="3601" y="2626"/>
                    <a:pt x="3462" y="2368"/>
                    <a:pt x="3383" y="2089"/>
                  </a:cubicBezTo>
                  <a:cubicBezTo>
                    <a:pt x="3343" y="1930"/>
                    <a:pt x="3482" y="1731"/>
                    <a:pt x="3542" y="1572"/>
                  </a:cubicBezTo>
                  <a:close/>
                  <a:moveTo>
                    <a:pt x="1175" y="8932"/>
                  </a:moveTo>
                  <a:cubicBezTo>
                    <a:pt x="1274" y="9052"/>
                    <a:pt x="1453" y="9151"/>
                    <a:pt x="1473" y="9270"/>
                  </a:cubicBezTo>
                  <a:cubicBezTo>
                    <a:pt x="1493" y="9370"/>
                    <a:pt x="1314" y="9489"/>
                    <a:pt x="1155" y="9688"/>
                  </a:cubicBezTo>
                  <a:cubicBezTo>
                    <a:pt x="1015" y="9469"/>
                    <a:pt x="876" y="9330"/>
                    <a:pt x="876" y="9251"/>
                  </a:cubicBezTo>
                  <a:cubicBezTo>
                    <a:pt x="896" y="9131"/>
                    <a:pt x="1075" y="9032"/>
                    <a:pt x="1175" y="8932"/>
                  </a:cubicBezTo>
                  <a:close/>
                  <a:moveTo>
                    <a:pt x="2110" y="10066"/>
                  </a:moveTo>
                  <a:cubicBezTo>
                    <a:pt x="2209" y="10166"/>
                    <a:pt x="2388" y="10265"/>
                    <a:pt x="2448" y="10384"/>
                  </a:cubicBezTo>
                  <a:cubicBezTo>
                    <a:pt x="2468" y="10464"/>
                    <a:pt x="2289" y="10623"/>
                    <a:pt x="2169" y="10782"/>
                  </a:cubicBezTo>
                  <a:cubicBezTo>
                    <a:pt x="2010" y="10643"/>
                    <a:pt x="1871" y="10544"/>
                    <a:pt x="1891" y="10484"/>
                  </a:cubicBezTo>
                  <a:cubicBezTo>
                    <a:pt x="1911" y="10345"/>
                    <a:pt x="2050" y="10225"/>
                    <a:pt x="2110" y="10066"/>
                  </a:cubicBezTo>
                  <a:close/>
                  <a:moveTo>
                    <a:pt x="10345" y="3800"/>
                  </a:moveTo>
                  <a:cubicBezTo>
                    <a:pt x="10365" y="3919"/>
                    <a:pt x="10464" y="4098"/>
                    <a:pt x="10425" y="4198"/>
                  </a:cubicBezTo>
                  <a:cubicBezTo>
                    <a:pt x="10166" y="4775"/>
                    <a:pt x="9927" y="5312"/>
                    <a:pt x="9629" y="5849"/>
                  </a:cubicBezTo>
                  <a:cubicBezTo>
                    <a:pt x="8873" y="7241"/>
                    <a:pt x="8117" y="8574"/>
                    <a:pt x="7381" y="9967"/>
                  </a:cubicBezTo>
                  <a:cubicBezTo>
                    <a:pt x="7182" y="10325"/>
                    <a:pt x="7122" y="10743"/>
                    <a:pt x="6963" y="11121"/>
                  </a:cubicBezTo>
                  <a:cubicBezTo>
                    <a:pt x="6884" y="11280"/>
                    <a:pt x="6745" y="11439"/>
                    <a:pt x="6625" y="11618"/>
                  </a:cubicBezTo>
                  <a:cubicBezTo>
                    <a:pt x="6565" y="11578"/>
                    <a:pt x="6486" y="11578"/>
                    <a:pt x="6426" y="11558"/>
                  </a:cubicBezTo>
                  <a:cubicBezTo>
                    <a:pt x="6386" y="11339"/>
                    <a:pt x="6327" y="11081"/>
                    <a:pt x="6367" y="10882"/>
                  </a:cubicBezTo>
                  <a:cubicBezTo>
                    <a:pt x="6864" y="9708"/>
                    <a:pt x="7361" y="8534"/>
                    <a:pt x="7938" y="7381"/>
                  </a:cubicBezTo>
                  <a:cubicBezTo>
                    <a:pt x="8455" y="6346"/>
                    <a:pt x="9072" y="5352"/>
                    <a:pt x="9669" y="4317"/>
                  </a:cubicBezTo>
                  <a:cubicBezTo>
                    <a:pt x="9748" y="4198"/>
                    <a:pt x="9848" y="4059"/>
                    <a:pt x="9967" y="3959"/>
                  </a:cubicBezTo>
                  <a:cubicBezTo>
                    <a:pt x="10067" y="3880"/>
                    <a:pt x="10226" y="3860"/>
                    <a:pt x="10345" y="3800"/>
                  </a:cubicBezTo>
                  <a:close/>
                  <a:moveTo>
                    <a:pt x="10854" y="11955"/>
                  </a:moveTo>
                  <a:cubicBezTo>
                    <a:pt x="10942" y="11955"/>
                    <a:pt x="11160" y="12159"/>
                    <a:pt x="11141" y="12254"/>
                  </a:cubicBezTo>
                  <a:cubicBezTo>
                    <a:pt x="11141" y="12414"/>
                    <a:pt x="10942" y="12513"/>
                    <a:pt x="10763" y="12712"/>
                  </a:cubicBezTo>
                  <a:cubicBezTo>
                    <a:pt x="10624" y="12513"/>
                    <a:pt x="10524" y="12374"/>
                    <a:pt x="10405" y="12274"/>
                  </a:cubicBezTo>
                  <a:cubicBezTo>
                    <a:pt x="10544" y="12155"/>
                    <a:pt x="10663" y="11976"/>
                    <a:pt x="10842" y="11956"/>
                  </a:cubicBezTo>
                  <a:cubicBezTo>
                    <a:pt x="10846" y="11955"/>
                    <a:pt x="10850" y="11955"/>
                    <a:pt x="10854" y="11955"/>
                  </a:cubicBezTo>
                  <a:close/>
                  <a:moveTo>
                    <a:pt x="2169" y="8435"/>
                  </a:moveTo>
                  <a:cubicBezTo>
                    <a:pt x="2289" y="8435"/>
                    <a:pt x="2468" y="8455"/>
                    <a:pt x="2567" y="8554"/>
                  </a:cubicBezTo>
                  <a:cubicBezTo>
                    <a:pt x="3084" y="9131"/>
                    <a:pt x="3641" y="9648"/>
                    <a:pt x="4079" y="10265"/>
                  </a:cubicBezTo>
                  <a:cubicBezTo>
                    <a:pt x="4536" y="10922"/>
                    <a:pt x="4934" y="11638"/>
                    <a:pt x="5272" y="12334"/>
                  </a:cubicBezTo>
                  <a:cubicBezTo>
                    <a:pt x="5491" y="12772"/>
                    <a:pt x="5631" y="13269"/>
                    <a:pt x="5790" y="13806"/>
                  </a:cubicBezTo>
                  <a:cubicBezTo>
                    <a:pt x="5730" y="13925"/>
                    <a:pt x="5631" y="14104"/>
                    <a:pt x="5591" y="14104"/>
                  </a:cubicBezTo>
                  <a:cubicBezTo>
                    <a:pt x="5451" y="14045"/>
                    <a:pt x="5213" y="13965"/>
                    <a:pt x="5153" y="13846"/>
                  </a:cubicBezTo>
                  <a:cubicBezTo>
                    <a:pt x="4994" y="13607"/>
                    <a:pt x="4954" y="13309"/>
                    <a:pt x="4815" y="13030"/>
                  </a:cubicBezTo>
                  <a:cubicBezTo>
                    <a:pt x="4218" y="11638"/>
                    <a:pt x="3462" y="10365"/>
                    <a:pt x="2368" y="9290"/>
                  </a:cubicBezTo>
                  <a:cubicBezTo>
                    <a:pt x="2229" y="9171"/>
                    <a:pt x="2090" y="9072"/>
                    <a:pt x="1990" y="8932"/>
                  </a:cubicBezTo>
                  <a:cubicBezTo>
                    <a:pt x="1930" y="8833"/>
                    <a:pt x="1871" y="8674"/>
                    <a:pt x="1891" y="8594"/>
                  </a:cubicBezTo>
                  <a:cubicBezTo>
                    <a:pt x="1911" y="8534"/>
                    <a:pt x="2070" y="8435"/>
                    <a:pt x="2169" y="8435"/>
                  </a:cubicBezTo>
                  <a:close/>
                  <a:moveTo>
                    <a:pt x="10648" y="13516"/>
                  </a:moveTo>
                  <a:cubicBezTo>
                    <a:pt x="10747" y="13516"/>
                    <a:pt x="10882" y="13658"/>
                    <a:pt x="11002" y="13726"/>
                  </a:cubicBezTo>
                  <a:lnTo>
                    <a:pt x="11002" y="13905"/>
                  </a:lnTo>
                  <a:cubicBezTo>
                    <a:pt x="10823" y="14005"/>
                    <a:pt x="10663" y="14124"/>
                    <a:pt x="10504" y="14164"/>
                  </a:cubicBezTo>
                  <a:cubicBezTo>
                    <a:pt x="10500" y="14167"/>
                    <a:pt x="10495" y="14168"/>
                    <a:pt x="10489" y="14168"/>
                  </a:cubicBezTo>
                  <a:cubicBezTo>
                    <a:pt x="10415" y="14168"/>
                    <a:pt x="10227" y="13944"/>
                    <a:pt x="10246" y="13925"/>
                  </a:cubicBezTo>
                  <a:cubicBezTo>
                    <a:pt x="10325" y="13766"/>
                    <a:pt x="10445" y="13607"/>
                    <a:pt x="10604" y="13528"/>
                  </a:cubicBezTo>
                  <a:cubicBezTo>
                    <a:pt x="10617" y="13519"/>
                    <a:pt x="10632" y="13516"/>
                    <a:pt x="10648" y="13516"/>
                  </a:cubicBezTo>
                  <a:close/>
                  <a:moveTo>
                    <a:pt x="9609" y="13050"/>
                  </a:moveTo>
                  <a:cubicBezTo>
                    <a:pt x="9927" y="13269"/>
                    <a:pt x="9907" y="13448"/>
                    <a:pt x="9748" y="13687"/>
                  </a:cubicBezTo>
                  <a:cubicBezTo>
                    <a:pt x="9132" y="14860"/>
                    <a:pt x="8515" y="16034"/>
                    <a:pt x="7958" y="17228"/>
                  </a:cubicBezTo>
                  <a:cubicBezTo>
                    <a:pt x="7520" y="18222"/>
                    <a:pt x="7182" y="19296"/>
                    <a:pt x="6824" y="20311"/>
                  </a:cubicBezTo>
                  <a:cubicBezTo>
                    <a:pt x="6764" y="20430"/>
                    <a:pt x="6585" y="20510"/>
                    <a:pt x="6486" y="20609"/>
                  </a:cubicBezTo>
                  <a:cubicBezTo>
                    <a:pt x="6406" y="20490"/>
                    <a:pt x="6207" y="20331"/>
                    <a:pt x="6247" y="20231"/>
                  </a:cubicBezTo>
                  <a:cubicBezTo>
                    <a:pt x="6386" y="19615"/>
                    <a:pt x="6546" y="18978"/>
                    <a:pt x="6764" y="18381"/>
                  </a:cubicBezTo>
                  <a:cubicBezTo>
                    <a:pt x="7381" y="16790"/>
                    <a:pt x="8057" y="15199"/>
                    <a:pt x="9032" y="13766"/>
                  </a:cubicBezTo>
                  <a:cubicBezTo>
                    <a:pt x="9211" y="13528"/>
                    <a:pt x="9410" y="13309"/>
                    <a:pt x="9609" y="13050"/>
                  </a:cubicBezTo>
                  <a:close/>
                  <a:moveTo>
                    <a:pt x="6267" y="0"/>
                  </a:moveTo>
                  <a:cubicBezTo>
                    <a:pt x="6148" y="80"/>
                    <a:pt x="6048" y="120"/>
                    <a:pt x="5949" y="180"/>
                  </a:cubicBezTo>
                  <a:cubicBezTo>
                    <a:pt x="5889" y="1294"/>
                    <a:pt x="5849" y="2388"/>
                    <a:pt x="5790" y="3621"/>
                  </a:cubicBezTo>
                  <a:cubicBezTo>
                    <a:pt x="5631" y="3382"/>
                    <a:pt x="5551" y="3263"/>
                    <a:pt x="5451" y="3124"/>
                  </a:cubicBezTo>
                  <a:cubicBezTo>
                    <a:pt x="4974" y="2407"/>
                    <a:pt x="4556" y="1671"/>
                    <a:pt x="3999" y="995"/>
                  </a:cubicBezTo>
                  <a:cubicBezTo>
                    <a:pt x="3761" y="637"/>
                    <a:pt x="3303" y="398"/>
                    <a:pt x="2885" y="279"/>
                  </a:cubicBezTo>
                  <a:cubicBezTo>
                    <a:pt x="2770" y="239"/>
                    <a:pt x="2664" y="221"/>
                    <a:pt x="2569" y="221"/>
                  </a:cubicBezTo>
                  <a:cubicBezTo>
                    <a:pt x="2191" y="221"/>
                    <a:pt x="1990" y="514"/>
                    <a:pt x="2070" y="896"/>
                  </a:cubicBezTo>
                  <a:cubicBezTo>
                    <a:pt x="2169" y="1313"/>
                    <a:pt x="2249" y="1791"/>
                    <a:pt x="2487" y="2129"/>
                  </a:cubicBezTo>
                  <a:cubicBezTo>
                    <a:pt x="3283" y="3303"/>
                    <a:pt x="4198" y="4397"/>
                    <a:pt x="5591" y="4954"/>
                  </a:cubicBezTo>
                  <a:cubicBezTo>
                    <a:pt x="5690" y="4994"/>
                    <a:pt x="5829" y="5153"/>
                    <a:pt x="5829" y="5272"/>
                  </a:cubicBezTo>
                  <a:cubicBezTo>
                    <a:pt x="5849" y="5849"/>
                    <a:pt x="5869" y="6446"/>
                    <a:pt x="5889" y="7003"/>
                  </a:cubicBezTo>
                  <a:cubicBezTo>
                    <a:pt x="5869" y="7241"/>
                    <a:pt x="5849" y="7460"/>
                    <a:pt x="5690" y="7759"/>
                  </a:cubicBezTo>
                  <a:cubicBezTo>
                    <a:pt x="5730" y="7798"/>
                    <a:pt x="5770" y="7878"/>
                    <a:pt x="5770" y="7938"/>
                  </a:cubicBezTo>
                  <a:lnTo>
                    <a:pt x="5770" y="11558"/>
                  </a:lnTo>
                  <a:cubicBezTo>
                    <a:pt x="5770" y="11837"/>
                    <a:pt x="5730" y="12075"/>
                    <a:pt x="5690" y="12354"/>
                  </a:cubicBezTo>
                  <a:cubicBezTo>
                    <a:pt x="5491" y="11837"/>
                    <a:pt x="5392" y="11339"/>
                    <a:pt x="5193" y="10862"/>
                  </a:cubicBezTo>
                  <a:cubicBezTo>
                    <a:pt x="4735" y="9688"/>
                    <a:pt x="4178" y="8594"/>
                    <a:pt x="3184" y="7779"/>
                  </a:cubicBezTo>
                  <a:cubicBezTo>
                    <a:pt x="2734" y="7416"/>
                    <a:pt x="2180" y="7143"/>
                    <a:pt x="1611" y="7143"/>
                  </a:cubicBezTo>
                  <a:cubicBezTo>
                    <a:pt x="1526" y="7143"/>
                    <a:pt x="1440" y="7149"/>
                    <a:pt x="1354" y="7162"/>
                  </a:cubicBezTo>
                  <a:cubicBezTo>
                    <a:pt x="399" y="7301"/>
                    <a:pt x="1" y="8375"/>
                    <a:pt x="100" y="9131"/>
                  </a:cubicBezTo>
                  <a:cubicBezTo>
                    <a:pt x="200" y="9768"/>
                    <a:pt x="478" y="10365"/>
                    <a:pt x="976" y="10822"/>
                  </a:cubicBezTo>
                  <a:cubicBezTo>
                    <a:pt x="1473" y="11260"/>
                    <a:pt x="1990" y="11717"/>
                    <a:pt x="2507" y="12135"/>
                  </a:cubicBezTo>
                  <a:cubicBezTo>
                    <a:pt x="3701" y="13110"/>
                    <a:pt x="4795" y="14164"/>
                    <a:pt x="5591" y="15497"/>
                  </a:cubicBezTo>
                  <a:cubicBezTo>
                    <a:pt x="5730" y="15696"/>
                    <a:pt x="5790" y="15935"/>
                    <a:pt x="5790" y="16153"/>
                  </a:cubicBezTo>
                  <a:lnTo>
                    <a:pt x="5790" y="19714"/>
                  </a:lnTo>
                  <a:cubicBezTo>
                    <a:pt x="5790" y="20868"/>
                    <a:pt x="5770" y="22022"/>
                    <a:pt x="5770" y="23176"/>
                  </a:cubicBezTo>
                  <a:lnTo>
                    <a:pt x="6148" y="24369"/>
                  </a:lnTo>
                  <a:cubicBezTo>
                    <a:pt x="6188" y="24469"/>
                    <a:pt x="6188" y="24588"/>
                    <a:pt x="6188" y="24687"/>
                  </a:cubicBezTo>
                  <a:lnTo>
                    <a:pt x="6526" y="24687"/>
                  </a:lnTo>
                  <a:cubicBezTo>
                    <a:pt x="6546" y="24548"/>
                    <a:pt x="6585" y="24389"/>
                    <a:pt x="6625" y="24250"/>
                  </a:cubicBezTo>
                  <a:cubicBezTo>
                    <a:pt x="6585" y="23792"/>
                    <a:pt x="6486" y="23355"/>
                    <a:pt x="6526" y="22917"/>
                  </a:cubicBezTo>
                  <a:cubicBezTo>
                    <a:pt x="6546" y="22459"/>
                    <a:pt x="6585" y="21962"/>
                    <a:pt x="6745" y="21505"/>
                  </a:cubicBezTo>
                  <a:cubicBezTo>
                    <a:pt x="7043" y="20589"/>
                    <a:pt x="7560" y="19774"/>
                    <a:pt x="8117" y="18938"/>
                  </a:cubicBezTo>
                  <a:cubicBezTo>
                    <a:pt x="8734" y="18003"/>
                    <a:pt x="9271" y="17029"/>
                    <a:pt x="9848" y="16054"/>
                  </a:cubicBezTo>
                  <a:cubicBezTo>
                    <a:pt x="10325" y="15238"/>
                    <a:pt x="10823" y="14443"/>
                    <a:pt x="11240" y="13627"/>
                  </a:cubicBezTo>
                  <a:cubicBezTo>
                    <a:pt x="11439" y="13229"/>
                    <a:pt x="11519" y="12772"/>
                    <a:pt x="11559" y="12334"/>
                  </a:cubicBezTo>
                  <a:cubicBezTo>
                    <a:pt x="11610" y="11824"/>
                    <a:pt x="11268" y="11445"/>
                    <a:pt x="10832" y="11445"/>
                  </a:cubicBezTo>
                  <a:cubicBezTo>
                    <a:pt x="10758" y="11445"/>
                    <a:pt x="10682" y="11455"/>
                    <a:pt x="10604" y="11479"/>
                  </a:cubicBezTo>
                  <a:cubicBezTo>
                    <a:pt x="10106" y="11638"/>
                    <a:pt x="9569" y="11916"/>
                    <a:pt x="9171" y="12254"/>
                  </a:cubicBezTo>
                  <a:cubicBezTo>
                    <a:pt x="8077" y="13229"/>
                    <a:pt x="7640" y="14602"/>
                    <a:pt x="7122" y="15895"/>
                  </a:cubicBezTo>
                  <a:cubicBezTo>
                    <a:pt x="6943" y="16313"/>
                    <a:pt x="6824" y="16730"/>
                    <a:pt x="6665" y="17148"/>
                  </a:cubicBezTo>
                  <a:cubicBezTo>
                    <a:pt x="6645" y="17128"/>
                    <a:pt x="6585" y="17128"/>
                    <a:pt x="6565" y="17128"/>
                  </a:cubicBezTo>
                  <a:cubicBezTo>
                    <a:pt x="6565" y="17009"/>
                    <a:pt x="6546" y="16889"/>
                    <a:pt x="6546" y="16750"/>
                  </a:cubicBezTo>
                  <a:cubicBezTo>
                    <a:pt x="6546" y="15756"/>
                    <a:pt x="6526" y="14741"/>
                    <a:pt x="6486" y="13726"/>
                  </a:cubicBezTo>
                  <a:cubicBezTo>
                    <a:pt x="6486" y="13348"/>
                    <a:pt x="6426" y="12931"/>
                    <a:pt x="6546" y="12612"/>
                  </a:cubicBezTo>
                  <a:cubicBezTo>
                    <a:pt x="6764" y="12055"/>
                    <a:pt x="7083" y="11538"/>
                    <a:pt x="7421" y="11041"/>
                  </a:cubicBezTo>
                  <a:cubicBezTo>
                    <a:pt x="7878" y="10325"/>
                    <a:pt x="8416" y="9589"/>
                    <a:pt x="8913" y="8873"/>
                  </a:cubicBezTo>
                  <a:cubicBezTo>
                    <a:pt x="9649" y="7838"/>
                    <a:pt x="10425" y="6804"/>
                    <a:pt x="11121" y="5710"/>
                  </a:cubicBezTo>
                  <a:cubicBezTo>
                    <a:pt x="11638" y="4894"/>
                    <a:pt x="12056" y="4019"/>
                    <a:pt x="12434" y="3163"/>
                  </a:cubicBezTo>
                  <a:cubicBezTo>
                    <a:pt x="12633" y="2706"/>
                    <a:pt x="12633" y="2169"/>
                    <a:pt x="12235" y="1791"/>
                  </a:cubicBezTo>
                  <a:cubicBezTo>
                    <a:pt x="12019" y="1595"/>
                    <a:pt x="11782" y="1517"/>
                    <a:pt x="11534" y="1517"/>
                  </a:cubicBezTo>
                  <a:cubicBezTo>
                    <a:pt x="11303" y="1517"/>
                    <a:pt x="11063" y="1586"/>
                    <a:pt x="10823" y="1691"/>
                  </a:cubicBezTo>
                  <a:cubicBezTo>
                    <a:pt x="10067" y="2030"/>
                    <a:pt x="9529" y="2587"/>
                    <a:pt x="9032" y="3223"/>
                  </a:cubicBezTo>
                  <a:cubicBezTo>
                    <a:pt x="8256" y="4258"/>
                    <a:pt x="7719" y="5391"/>
                    <a:pt x="7321" y="6645"/>
                  </a:cubicBezTo>
                  <a:cubicBezTo>
                    <a:pt x="7142" y="7241"/>
                    <a:pt x="6884" y="7798"/>
                    <a:pt x="6685" y="8395"/>
                  </a:cubicBezTo>
                  <a:cubicBezTo>
                    <a:pt x="6645" y="8375"/>
                    <a:pt x="6585" y="8375"/>
                    <a:pt x="6546" y="8375"/>
                  </a:cubicBezTo>
                  <a:lnTo>
                    <a:pt x="6546" y="5849"/>
                  </a:lnTo>
                  <a:cubicBezTo>
                    <a:pt x="6048" y="5670"/>
                    <a:pt x="6188" y="5272"/>
                    <a:pt x="6247" y="4954"/>
                  </a:cubicBezTo>
                  <a:cubicBezTo>
                    <a:pt x="6347" y="4476"/>
                    <a:pt x="6486" y="4019"/>
                    <a:pt x="6625" y="3561"/>
                  </a:cubicBezTo>
                  <a:cubicBezTo>
                    <a:pt x="6565" y="3203"/>
                    <a:pt x="6526" y="2885"/>
                    <a:pt x="6526" y="2527"/>
                  </a:cubicBezTo>
                  <a:cubicBezTo>
                    <a:pt x="6526" y="1731"/>
                    <a:pt x="6526" y="916"/>
                    <a:pt x="6546" y="120"/>
                  </a:cubicBezTo>
                  <a:cubicBezTo>
                    <a:pt x="6466" y="100"/>
                    <a:pt x="6367" y="40"/>
                    <a:pt x="626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2" name="Google Shape;2682;p51">
              <a:extLst>
                <a:ext uri="{FF2B5EF4-FFF2-40B4-BE49-F238E27FC236}">
                  <a16:creationId xmlns:a16="http://schemas.microsoft.com/office/drawing/2014/main" id="{87B30AB6-4B6F-581D-C17A-9EC560A93F4B}"/>
                </a:ext>
              </a:extLst>
            </p:cNvPr>
            <p:cNvSpPr/>
            <p:nvPr/>
          </p:nvSpPr>
          <p:spPr>
            <a:xfrm>
              <a:off x="5272832" y="4981767"/>
              <a:ext cx="78031" cy="129019"/>
            </a:xfrm>
            <a:custGeom>
              <a:avLst/>
              <a:gdLst/>
              <a:ahLst/>
              <a:cxnLst/>
              <a:rect l="l" t="t" r="r" b="b"/>
              <a:pathLst>
                <a:path w="4536" h="7500" extrusionOk="0">
                  <a:moveTo>
                    <a:pt x="657" y="0"/>
                  </a:moveTo>
                  <a:cubicBezTo>
                    <a:pt x="299" y="20"/>
                    <a:pt x="60" y="299"/>
                    <a:pt x="20" y="637"/>
                  </a:cubicBezTo>
                  <a:cubicBezTo>
                    <a:pt x="0" y="1114"/>
                    <a:pt x="20" y="1612"/>
                    <a:pt x="120" y="2089"/>
                  </a:cubicBezTo>
                  <a:cubicBezTo>
                    <a:pt x="478" y="3641"/>
                    <a:pt x="1194" y="5033"/>
                    <a:pt x="2049" y="6386"/>
                  </a:cubicBezTo>
                  <a:cubicBezTo>
                    <a:pt x="2268" y="6724"/>
                    <a:pt x="2447" y="7122"/>
                    <a:pt x="2646" y="7500"/>
                  </a:cubicBezTo>
                  <a:lnTo>
                    <a:pt x="3541" y="7500"/>
                  </a:lnTo>
                  <a:lnTo>
                    <a:pt x="2646" y="5570"/>
                  </a:lnTo>
                  <a:cubicBezTo>
                    <a:pt x="2467" y="5192"/>
                    <a:pt x="2268" y="4834"/>
                    <a:pt x="2069" y="4496"/>
                  </a:cubicBezTo>
                  <a:cubicBezTo>
                    <a:pt x="1791" y="4019"/>
                    <a:pt x="1512" y="3541"/>
                    <a:pt x="1273" y="3084"/>
                  </a:cubicBezTo>
                  <a:cubicBezTo>
                    <a:pt x="1214" y="2944"/>
                    <a:pt x="1114" y="2825"/>
                    <a:pt x="1114" y="2706"/>
                  </a:cubicBezTo>
                  <a:cubicBezTo>
                    <a:pt x="1114" y="2586"/>
                    <a:pt x="1194" y="2387"/>
                    <a:pt x="1293" y="2328"/>
                  </a:cubicBezTo>
                  <a:cubicBezTo>
                    <a:pt x="1302" y="2326"/>
                    <a:pt x="1312" y="2325"/>
                    <a:pt x="1323" y="2325"/>
                  </a:cubicBezTo>
                  <a:cubicBezTo>
                    <a:pt x="1421" y="2325"/>
                    <a:pt x="1618" y="2398"/>
                    <a:pt x="1671" y="2487"/>
                  </a:cubicBezTo>
                  <a:cubicBezTo>
                    <a:pt x="2387" y="3820"/>
                    <a:pt x="3104" y="5133"/>
                    <a:pt x="3800" y="6485"/>
                  </a:cubicBezTo>
                  <a:cubicBezTo>
                    <a:pt x="3979" y="6804"/>
                    <a:pt x="4118" y="7162"/>
                    <a:pt x="4277" y="7500"/>
                  </a:cubicBezTo>
                  <a:lnTo>
                    <a:pt x="4536" y="7500"/>
                  </a:lnTo>
                  <a:cubicBezTo>
                    <a:pt x="4496" y="7380"/>
                    <a:pt x="4496" y="7281"/>
                    <a:pt x="4476" y="7182"/>
                  </a:cubicBezTo>
                  <a:lnTo>
                    <a:pt x="4098" y="5988"/>
                  </a:lnTo>
                  <a:cubicBezTo>
                    <a:pt x="3979" y="5650"/>
                    <a:pt x="3800" y="5272"/>
                    <a:pt x="3680" y="4894"/>
                  </a:cubicBezTo>
                  <a:cubicBezTo>
                    <a:pt x="3163" y="3223"/>
                    <a:pt x="2407" y="1691"/>
                    <a:pt x="1373" y="299"/>
                  </a:cubicBezTo>
                  <a:cubicBezTo>
                    <a:pt x="1253" y="100"/>
                    <a:pt x="895" y="0"/>
                    <a:pt x="657"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3" name="Google Shape;2683;p51">
              <a:extLst>
                <a:ext uri="{FF2B5EF4-FFF2-40B4-BE49-F238E27FC236}">
                  <a16:creationId xmlns:a16="http://schemas.microsoft.com/office/drawing/2014/main" id="{B31BA7A8-752B-4974-B5FF-861C67966B31}"/>
                </a:ext>
              </a:extLst>
            </p:cNvPr>
            <p:cNvSpPr/>
            <p:nvPr/>
          </p:nvSpPr>
          <p:spPr>
            <a:xfrm>
              <a:off x="5356328" y="5026852"/>
              <a:ext cx="53397" cy="83931"/>
            </a:xfrm>
            <a:custGeom>
              <a:avLst/>
              <a:gdLst/>
              <a:ahLst/>
              <a:cxnLst/>
              <a:rect l="l" t="t" r="r" b="b"/>
              <a:pathLst>
                <a:path w="3104" h="4879" extrusionOk="0">
                  <a:moveTo>
                    <a:pt x="2692" y="1"/>
                  </a:moveTo>
                  <a:cubicBezTo>
                    <a:pt x="2607" y="1"/>
                    <a:pt x="2516" y="33"/>
                    <a:pt x="2427" y="105"/>
                  </a:cubicBezTo>
                  <a:cubicBezTo>
                    <a:pt x="2009" y="443"/>
                    <a:pt x="1611" y="841"/>
                    <a:pt x="1313" y="1258"/>
                  </a:cubicBezTo>
                  <a:cubicBezTo>
                    <a:pt x="637" y="2193"/>
                    <a:pt x="398" y="3347"/>
                    <a:pt x="100" y="4441"/>
                  </a:cubicBezTo>
                  <a:cubicBezTo>
                    <a:pt x="80" y="4580"/>
                    <a:pt x="20" y="4740"/>
                    <a:pt x="0" y="4879"/>
                  </a:cubicBezTo>
                  <a:lnTo>
                    <a:pt x="1373" y="4879"/>
                  </a:lnTo>
                  <a:cubicBezTo>
                    <a:pt x="1910" y="3645"/>
                    <a:pt x="2467" y="2392"/>
                    <a:pt x="2984" y="1159"/>
                  </a:cubicBezTo>
                  <a:cubicBezTo>
                    <a:pt x="3083" y="940"/>
                    <a:pt x="3103" y="662"/>
                    <a:pt x="3083" y="443"/>
                  </a:cubicBezTo>
                  <a:cubicBezTo>
                    <a:pt x="3056" y="178"/>
                    <a:pt x="2891" y="1"/>
                    <a:pt x="269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4" name="Google Shape;2684;p51">
              <a:extLst>
                <a:ext uri="{FF2B5EF4-FFF2-40B4-BE49-F238E27FC236}">
                  <a16:creationId xmlns:a16="http://schemas.microsoft.com/office/drawing/2014/main" id="{1A2060B9-C4C0-3D9C-D770-C4EFC41E8566}"/>
                </a:ext>
              </a:extLst>
            </p:cNvPr>
            <p:cNvSpPr/>
            <p:nvPr/>
          </p:nvSpPr>
          <p:spPr>
            <a:xfrm>
              <a:off x="5291650" y="5021640"/>
              <a:ext cx="54773" cy="89143"/>
            </a:xfrm>
            <a:custGeom>
              <a:avLst/>
              <a:gdLst/>
              <a:ahLst/>
              <a:cxnLst/>
              <a:rect l="l" t="t" r="r" b="b"/>
              <a:pathLst>
                <a:path w="3184" h="5182" extrusionOk="0">
                  <a:moveTo>
                    <a:pt x="246" y="1"/>
                  </a:moveTo>
                  <a:cubicBezTo>
                    <a:pt x="228" y="1"/>
                    <a:pt x="212" y="4"/>
                    <a:pt x="199" y="10"/>
                  </a:cubicBezTo>
                  <a:cubicBezTo>
                    <a:pt x="100" y="69"/>
                    <a:pt x="20" y="268"/>
                    <a:pt x="20" y="388"/>
                  </a:cubicBezTo>
                  <a:cubicBezTo>
                    <a:pt x="0" y="507"/>
                    <a:pt x="100" y="646"/>
                    <a:pt x="179" y="766"/>
                  </a:cubicBezTo>
                  <a:cubicBezTo>
                    <a:pt x="438" y="1243"/>
                    <a:pt x="716" y="1701"/>
                    <a:pt x="975" y="2178"/>
                  </a:cubicBezTo>
                  <a:cubicBezTo>
                    <a:pt x="1174" y="2536"/>
                    <a:pt x="1373" y="2874"/>
                    <a:pt x="1532" y="3252"/>
                  </a:cubicBezTo>
                  <a:lnTo>
                    <a:pt x="2447" y="5182"/>
                  </a:lnTo>
                  <a:lnTo>
                    <a:pt x="3183" y="5182"/>
                  </a:lnTo>
                  <a:cubicBezTo>
                    <a:pt x="3004" y="4864"/>
                    <a:pt x="2885" y="4486"/>
                    <a:pt x="2706" y="4167"/>
                  </a:cubicBezTo>
                  <a:cubicBezTo>
                    <a:pt x="2010" y="2834"/>
                    <a:pt x="1293" y="1482"/>
                    <a:pt x="577" y="169"/>
                  </a:cubicBezTo>
                  <a:cubicBezTo>
                    <a:pt x="527" y="85"/>
                    <a:pt x="348" y="1"/>
                    <a:pt x="24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5" name="Google Shape;2685;p51">
              <a:extLst>
                <a:ext uri="{FF2B5EF4-FFF2-40B4-BE49-F238E27FC236}">
                  <a16:creationId xmlns:a16="http://schemas.microsoft.com/office/drawing/2014/main" id="{3484838B-C459-CF2C-0962-E5AA4877B7E7}"/>
                </a:ext>
              </a:extLst>
            </p:cNvPr>
            <p:cNvSpPr/>
            <p:nvPr/>
          </p:nvSpPr>
          <p:spPr>
            <a:xfrm>
              <a:off x="5346747" y="4698887"/>
              <a:ext cx="47926" cy="88541"/>
            </a:xfrm>
            <a:custGeom>
              <a:avLst/>
              <a:gdLst/>
              <a:ahLst/>
              <a:cxnLst/>
              <a:rect l="l" t="t" r="r" b="b"/>
              <a:pathLst>
                <a:path w="2786" h="5147" extrusionOk="0">
                  <a:moveTo>
                    <a:pt x="2276" y="1"/>
                  </a:moveTo>
                  <a:cubicBezTo>
                    <a:pt x="2160" y="1"/>
                    <a:pt x="2046" y="55"/>
                    <a:pt x="1950" y="173"/>
                  </a:cubicBezTo>
                  <a:cubicBezTo>
                    <a:pt x="1751" y="451"/>
                    <a:pt x="1532" y="690"/>
                    <a:pt x="1373" y="1008"/>
                  </a:cubicBezTo>
                  <a:cubicBezTo>
                    <a:pt x="1074" y="1625"/>
                    <a:pt x="836" y="2242"/>
                    <a:pt x="557" y="2858"/>
                  </a:cubicBezTo>
                  <a:cubicBezTo>
                    <a:pt x="438" y="3336"/>
                    <a:pt x="259" y="3793"/>
                    <a:pt x="179" y="4251"/>
                  </a:cubicBezTo>
                  <a:cubicBezTo>
                    <a:pt x="139" y="4589"/>
                    <a:pt x="0" y="4987"/>
                    <a:pt x="477" y="5146"/>
                  </a:cubicBezTo>
                  <a:cubicBezTo>
                    <a:pt x="637" y="5106"/>
                    <a:pt x="855" y="5086"/>
                    <a:pt x="955" y="4927"/>
                  </a:cubicBezTo>
                  <a:cubicBezTo>
                    <a:pt x="1492" y="3813"/>
                    <a:pt x="2029" y="2660"/>
                    <a:pt x="2546" y="1526"/>
                  </a:cubicBezTo>
                  <a:cubicBezTo>
                    <a:pt x="2666" y="1247"/>
                    <a:pt x="2765" y="929"/>
                    <a:pt x="2785" y="611"/>
                  </a:cubicBezTo>
                  <a:cubicBezTo>
                    <a:pt x="2785" y="451"/>
                    <a:pt x="2686" y="213"/>
                    <a:pt x="2566" y="113"/>
                  </a:cubicBezTo>
                  <a:cubicBezTo>
                    <a:pt x="2475" y="40"/>
                    <a:pt x="2375" y="1"/>
                    <a:pt x="227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6" name="Google Shape;2686;p51">
              <a:extLst>
                <a:ext uri="{FF2B5EF4-FFF2-40B4-BE49-F238E27FC236}">
                  <a16:creationId xmlns:a16="http://schemas.microsoft.com/office/drawing/2014/main" id="{63933091-69BA-F418-B2F7-68B0629F6EFB}"/>
                </a:ext>
              </a:extLst>
            </p:cNvPr>
            <p:cNvSpPr/>
            <p:nvPr/>
          </p:nvSpPr>
          <p:spPr>
            <a:xfrm>
              <a:off x="5269409" y="4755342"/>
              <a:ext cx="73936" cy="65817"/>
            </a:xfrm>
            <a:custGeom>
              <a:avLst/>
              <a:gdLst/>
              <a:ahLst/>
              <a:cxnLst/>
              <a:rect l="l" t="t" r="r" b="b"/>
              <a:pathLst>
                <a:path w="4298" h="3826" extrusionOk="0">
                  <a:moveTo>
                    <a:pt x="322" y="1"/>
                  </a:moveTo>
                  <a:cubicBezTo>
                    <a:pt x="240" y="1"/>
                    <a:pt x="170" y="15"/>
                    <a:pt x="140" y="54"/>
                  </a:cubicBezTo>
                  <a:cubicBezTo>
                    <a:pt x="20" y="173"/>
                    <a:pt x="0" y="452"/>
                    <a:pt x="20" y="651"/>
                  </a:cubicBezTo>
                  <a:cubicBezTo>
                    <a:pt x="60" y="830"/>
                    <a:pt x="179" y="1009"/>
                    <a:pt x="299" y="1128"/>
                  </a:cubicBezTo>
                  <a:cubicBezTo>
                    <a:pt x="1194" y="2063"/>
                    <a:pt x="2129" y="2938"/>
                    <a:pt x="3322" y="3515"/>
                  </a:cubicBezTo>
                  <a:cubicBezTo>
                    <a:pt x="3530" y="3604"/>
                    <a:pt x="3727" y="3826"/>
                    <a:pt x="3970" y="3826"/>
                  </a:cubicBezTo>
                  <a:cubicBezTo>
                    <a:pt x="4053" y="3826"/>
                    <a:pt x="4141" y="3800"/>
                    <a:pt x="4237" y="3734"/>
                  </a:cubicBezTo>
                  <a:lnTo>
                    <a:pt x="4297" y="3058"/>
                  </a:lnTo>
                  <a:cubicBezTo>
                    <a:pt x="4257" y="3038"/>
                    <a:pt x="4158" y="3038"/>
                    <a:pt x="4118" y="3038"/>
                  </a:cubicBezTo>
                  <a:cubicBezTo>
                    <a:pt x="3760" y="2700"/>
                    <a:pt x="3382" y="2322"/>
                    <a:pt x="3004" y="1964"/>
                  </a:cubicBezTo>
                  <a:cubicBezTo>
                    <a:pt x="2288" y="1267"/>
                    <a:pt x="1612" y="531"/>
                    <a:pt x="697" y="74"/>
                  </a:cubicBezTo>
                  <a:cubicBezTo>
                    <a:pt x="611" y="37"/>
                    <a:pt x="451" y="1"/>
                    <a:pt x="32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7" name="Google Shape;2687;p51">
              <a:extLst>
                <a:ext uri="{FF2B5EF4-FFF2-40B4-BE49-F238E27FC236}">
                  <a16:creationId xmlns:a16="http://schemas.microsoft.com/office/drawing/2014/main" id="{F97DCB01-E74B-589E-6BBC-6B752D3C49D4}"/>
                </a:ext>
              </a:extLst>
            </p:cNvPr>
            <p:cNvSpPr/>
            <p:nvPr/>
          </p:nvSpPr>
          <p:spPr>
            <a:xfrm>
              <a:off x="5350841" y="4753175"/>
              <a:ext cx="71889" cy="134506"/>
            </a:xfrm>
            <a:custGeom>
              <a:avLst/>
              <a:gdLst/>
              <a:ahLst/>
              <a:cxnLst/>
              <a:rect l="l" t="t" r="r" b="b"/>
              <a:pathLst>
                <a:path w="4179" h="7819" extrusionOk="0">
                  <a:moveTo>
                    <a:pt x="4039" y="1"/>
                  </a:moveTo>
                  <a:cubicBezTo>
                    <a:pt x="3920" y="61"/>
                    <a:pt x="3780" y="80"/>
                    <a:pt x="3681" y="160"/>
                  </a:cubicBezTo>
                  <a:cubicBezTo>
                    <a:pt x="3542" y="259"/>
                    <a:pt x="3442" y="379"/>
                    <a:pt x="3383" y="538"/>
                  </a:cubicBezTo>
                  <a:cubicBezTo>
                    <a:pt x="2786" y="1553"/>
                    <a:pt x="2149" y="2547"/>
                    <a:pt x="1632" y="3582"/>
                  </a:cubicBezTo>
                  <a:cubicBezTo>
                    <a:pt x="1055" y="4735"/>
                    <a:pt x="558" y="5929"/>
                    <a:pt x="60" y="7103"/>
                  </a:cubicBezTo>
                  <a:cubicBezTo>
                    <a:pt x="1" y="7262"/>
                    <a:pt x="100" y="7520"/>
                    <a:pt x="100" y="7739"/>
                  </a:cubicBezTo>
                  <a:cubicBezTo>
                    <a:pt x="140" y="7739"/>
                    <a:pt x="220" y="7759"/>
                    <a:pt x="319" y="7819"/>
                  </a:cubicBezTo>
                  <a:cubicBezTo>
                    <a:pt x="438" y="7660"/>
                    <a:pt x="598" y="7500"/>
                    <a:pt x="657" y="7321"/>
                  </a:cubicBezTo>
                  <a:cubicBezTo>
                    <a:pt x="836" y="6943"/>
                    <a:pt x="896" y="6526"/>
                    <a:pt x="1095" y="6168"/>
                  </a:cubicBezTo>
                  <a:cubicBezTo>
                    <a:pt x="1811" y="4775"/>
                    <a:pt x="2587" y="3422"/>
                    <a:pt x="3323" y="2050"/>
                  </a:cubicBezTo>
                  <a:cubicBezTo>
                    <a:pt x="3601" y="1493"/>
                    <a:pt x="3880" y="956"/>
                    <a:pt x="4119" y="399"/>
                  </a:cubicBezTo>
                  <a:cubicBezTo>
                    <a:pt x="4178" y="299"/>
                    <a:pt x="4079" y="140"/>
                    <a:pt x="403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8" name="Google Shape;2688;p51">
              <a:extLst>
                <a:ext uri="{FF2B5EF4-FFF2-40B4-BE49-F238E27FC236}">
                  <a16:creationId xmlns:a16="http://schemas.microsoft.com/office/drawing/2014/main" id="{3AA1F3A1-A85B-0BB4-9EB0-E1464616D541}"/>
                </a:ext>
              </a:extLst>
            </p:cNvPr>
            <p:cNvSpPr/>
            <p:nvPr/>
          </p:nvSpPr>
          <p:spPr>
            <a:xfrm>
              <a:off x="5349482" y="4911963"/>
              <a:ext cx="63322" cy="131083"/>
            </a:xfrm>
            <a:custGeom>
              <a:avLst/>
              <a:gdLst/>
              <a:ahLst/>
              <a:cxnLst/>
              <a:rect l="l" t="t" r="r" b="b"/>
              <a:pathLst>
                <a:path w="3681" h="7620" extrusionOk="0">
                  <a:moveTo>
                    <a:pt x="3362" y="0"/>
                  </a:moveTo>
                  <a:cubicBezTo>
                    <a:pt x="3163" y="259"/>
                    <a:pt x="2924" y="478"/>
                    <a:pt x="2805" y="776"/>
                  </a:cubicBezTo>
                  <a:cubicBezTo>
                    <a:pt x="1810" y="2188"/>
                    <a:pt x="1174" y="3780"/>
                    <a:pt x="537" y="5371"/>
                  </a:cubicBezTo>
                  <a:cubicBezTo>
                    <a:pt x="299" y="5968"/>
                    <a:pt x="179" y="6624"/>
                    <a:pt x="20" y="7241"/>
                  </a:cubicBezTo>
                  <a:cubicBezTo>
                    <a:pt x="0" y="7341"/>
                    <a:pt x="179" y="7480"/>
                    <a:pt x="279" y="7619"/>
                  </a:cubicBezTo>
                  <a:cubicBezTo>
                    <a:pt x="398" y="7520"/>
                    <a:pt x="537" y="7440"/>
                    <a:pt x="597" y="7321"/>
                  </a:cubicBezTo>
                  <a:cubicBezTo>
                    <a:pt x="995" y="6266"/>
                    <a:pt x="1293" y="5232"/>
                    <a:pt x="1731" y="4237"/>
                  </a:cubicBezTo>
                  <a:cubicBezTo>
                    <a:pt x="2268" y="3004"/>
                    <a:pt x="2905" y="1870"/>
                    <a:pt x="3521" y="696"/>
                  </a:cubicBezTo>
                  <a:cubicBezTo>
                    <a:pt x="3660" y="418"/>
                    <a:pt x="3680" y="219"/>
                    <a:pt x="336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9" name="Google Shape;2689;p51">
              <a:extLst>
                <a:ext uri="{FF2B5EF4-FFF2-40B4-BE49-F238E27FC236}">
                  <a16:creationId xmlns:a16="http://schemas.microsoft.com/office/drawing/2014/main" id="{25417FC4-1354-CC45-5276-071FBB2BCEA0}"/>
                </a:ext>
              </a:extLst>
            </p:cNvPr>
            <p:cNvSpPr/>
            <p:nvPr/>
          </p:nvSpPr>
          <p:spPr>
            <a:xfrm>
              <a:off x="5273847" y="4831889"/>
              <a:ext cx="67778" cy="97624"/>
            </a:xfrm>
            <a:custGeom>
              <a:avLst/>
              <a:gdLst/>
              <a:ahLst/>
              <a:cxnLst/>
              <a:rect l="l" t="t" r="r" b="b"/>
              <a:pathLst>
                <a:path w="3940" h="5675" extrusionOk="0">
                  <a:moveTo>
                    <a:pt x="319" y="0"/>
                  </a:moveTo>
                  <a:cubicBezTo>
                    <a:pt x="220" y="0"/>
                    <a:pt x="61" y="100"/>
                    <a:pt x="41" y="179"/>
                  </a:cubicBezTo>
                  <a:cubicBezTo>
                    <a:pt x="1" y="279"/>
                    <a:pt x="61" y="438"/>
                    <a:pt x="140" y="498"/>
                  </a:cubicBezTo>
                  <a:cubicBezTo>
                    <a:pt x="260" y="657"/>
                    <a:pt x="399" y="756"/>
                    <a:pt x="518" y="875"/>
                  </a:cubicBezTo>
                  <a:cubicBezTo>
                    <a:pt x="1572" y="1950"/>
                    <a:pt x="2388" y="3223"/>
                    <a:pt x="2985" y="4615"/>
                  </a:cubicBezTo>
                  <a:cubicBezTo>
                    <a:pt x="3104" y="4874"/>
                    <a:pt x="3144" y="5172"/>
                    <a:pt x="3303" y="5431"/>
                  </a:cubicBezTo>
                  <a:cubicBezTo>
                    <a:pt x="3383" y="5550"/>
                    <a:pt x="3582" y="5630"/>
                    <a:pt x="3741" y="5670"/>
                  </a:cubicBezTo>
                  <a:cubicBezTo>
                    <a:pt x="3744" y="5673"/>
                    <a:pt x="3748" y="5675"/>
                    <a:pt x="3753" y="5675"/>
                  </a:cubicBezTo>
                  <a:cubicBezTo>
                    <a:pt x="3798" y="5675"/>
                    <a:pt x="3885" y="5502"/>
                    <a:pt x="3940" y="5411"/>
                  </a:cubicBezTo>
                  <a:cubicBezTo>
                    <a:pt x="3781" y="4874"/>
                    <a:pt x="3641" y="4377"/>
                    <a:pt x="3422" y="3919"/>
                  </a:cubicBezTo>
                  <a:cubicBezTo>
                    <a:pt x="3084" y="3183"/>
                    <a:pt x="2706" y="2487"/>
                    <a:pt x="2229" y="1850"/>
                  </a:cubicBezTo>
                  <a:cubicBezTo>
                    <a:pt x="1791" y="1234"/>
                    <a:pt x="1234" y="677"/>
                    <a:pt x="717" y="139"/>
                  </a:cubicBezTo>
                  <a:cubicBezTo>
                    <a:pt x="637" y="60"/>
                    <a:pt x="458" y="0"/>
                    <a:pt x="31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0" name="Google Shape;2690;p51">
              <a:extLst>
                <a:ext uri="{FF2B5EF4-FFF2-40B4-BE49-F238E27FC236}">
                  <a16:creationId xmlns:a16="http://schemas.microsoft.com/office/drawing/2014/main" id="{FA5949AE-6567-8B5C-08F6-8B3E5EF1F8E0}"/>
                </a:ext>
              </a:extLst>
            </p:cNvPr>
            <p:cNvSpPr/>
            <p:nvPr/>
          </p:nvSpPr>
          <p:spPr>
            <a:xfrm>
              <a:off x="5299512" y="4714523"/>
              <a:ext cx="34594" cy="46550"/>
            </a:xfrm>
            <a:custGeom>
              <a:avLst/>
              <a:gdLst/>
              <a:ahLst/>
              <a:cxnLst/>
              <a:rect l="l" t="t" r="r" b="b"/>
              <a:pathLst>
                <a:path w="2011" h="2706" extrusionOk="0">
                  <a:moveTo>
                    <a:pt x="200" y="0"/>
                  </a:moveTo>
                  <a:cubicBezTo>
                    <a:pt x="140" y="159"/>
                    <a:pt x="1" y="358"/>
                    <a:pt x="41" y="517"/>
                  </a:cubicBezTo>
                  <a:cubicBezTo>
                    <a:pt x="140" y="796"/>
                    <a:pt x="299" y="1054"/>
                    <a:pt x="458" y="1293"/>
                  </a:cubicBezTo>
                  <a:cubicBezTo>
                    <a:pt x="816" y="1751"/>
                    <a:pt x="1214" y="2208"/>
                    <a:pt x="1632" y="2606"/>
                  </a:cubicBezTo>
                  <a:cubicBezTo>
                    <a:pt x="1705" y="2672"/>
                    <a:pt x="1771" y="2705"/>
                    <a:pt x="1827" y="2705"/>
                  </a:cubicBezTo>
                  <a:cubicBezTo>
                    <a:pt x="1939" y="2705"/>
                    <a:pt x="2010" y="2573"/>
                    <a:pt x="2010" y="2308"/>
                  </a:cubicBezTo>
                  <a:cubicBezTo>
                    <a:pt x="1950" y="2248"/>
                    <a:pt x="1911" y="2109"/>
                    <a:pt x="1831" y="2009"/>
                  </a:cubicBezTo>
                  <a:cubicBezTo>
                    <a:pt x="1413" y="1412"/>
                    <a:pt x="996" y="816"/>
                    <a:pt x="558" y="239"/>
                  </a:cubicBezTo>
                  <a:cubicBezTo>
                    <a:pt x="498" y="119"/>
                    <a:pt x="319" y="60"/>
                    <a:pt x="20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1" name="Google Shape;2691;p51">
              <a:extLst>
                <a:ext uri="{FF2B5EF4-FFF2-40B4-BE49-F238E27FC236}">
                  <a16:creationId xmlns:a16="http://schemas.microsoft.com/office/drawing/2014/main" id="{78A9B926-BCE8-5030-3D52-771B9F52FC1E}"/>
                </a:ext>
              </a:extLst>
            </p:cNvPr>
            <p:cNvSpPr/>
            <p:nvPr/>
          </p:nvSpPr>
          <p:spPr>
            <a:xfrm>
              <a:off x="5421333" y="4892766"/>
              <a:ext cx="13332" cy="13384"/>
            </a:xfrm>
            <a:custGeom>
              <a:avLst/>
              <a:gdLst/>
              <a:ahLst/>
              <a:cxnLst/>
              <a:rect l="l" t="t" r="r" b="b"/>
              <a:pathLst>
                <a:path w="775" h="778" extrusionOk="0">
                  <a:moveTo>
                    <a:pt x="449" y="1"/>
                  </a:moveTo>
                  <a:cubicBezTo>
                    <a:pt x="445" y="1"/>
                    <a:pt x="441" y="1"/>
                    <a:pt x="438" y="2"/>
                  </a:cubicBezTo>
                  <a:cubicBezTo>
                    <a:pt x="279" y="42"/>
                    <a:pt x="140" y="201"/>
                    <a:pt x="1" y="320"/>
                  </a:cubicBezTo>
                  <a:cubicBezTo>
                    <a:pt x="100" y="440"/>
                    <a:pt x="180" y="579"/>
                    <a:pt x="339" y="778"/>
                  </a:cubicBezTo>
                  <a:cubicBezTo>
                    <a:pt x="538" y="579"/>
                    <a:pt x="717" y="480"/>
                    <a:pt x="737" y="301"/>
                  </a:cubicBezTo>
                  <a:cubicBezTo>
                    <a:pt x="775" y="224"/>
                    <a:pt x="538" y="1"/>
                    <a:pt x="44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2" name="Google Shape;2692;p51">
              <a:extLst>
                <a:ext uri="{FF2B5EF4-FFF2-40B4-BE49-F238E27FC236}">
                  <a16:creationId xmlns:a16="http://schemas.microsoft.com/office/drawing/2014/main" id="{B45B8983-633B-95E2-D34C-1E58064FE297}"/>
                </a:ext>
              </a:extLst>
            </p:cNvPr>
            <p:cNvSpPr/>
            <p:nvPr/>
          </p:nvSpPr>
          <p:spPr>
            <a:xfrm>
              <a:off x="5417945" y="4920134"/>
              <a:ext cx="13332" cy="11078"/>
            </a:xfrm>
            <a:custGeom>
              <a:avLst/>
              <a:gdLst/>
              <a:ahLst/>
              <a:cxnLst/>
              <a:rect l="l" t="t" r="r" b="b"/>
              <a:pathLst>
                <a:path w="775" h="644" extrusionOk="0">
                  <a:moveTo>
                    <a:pt x="390" y="1"/>
                  </a:moveTo>
                  <a:cubicBezTo>
                    <a:pt x="385" y="1"/>
                    <a:pt x="381" y="1"/>
                    <a:pt x="377" y="3"/>
                  </a:cubicBezTo>
                  <a:cubicBezTo>
                    <a:pt x="218" y="42"/>
                    <a:pt x="98" y="241"/>
                    <a:pt x="19" y="400"/>
                  </a:cubicBezTo>
                  <a:cubicBezTo>
                    <a:pt x="0" y="419"/>
                    <a:pt x="188" y="643"/>
                    <a:pt x="262" y="643"/>
                  </a:cubicBezTo>
                  <a:cubicBezTo>
                    <a:pt x="268" y="643"/>
                    <a:pt x="273" y="642"/>
                    <a:pt x="277" y="639"/>
                  </a:cubicBezTo>
                  <a:cubicBezTo>
                    <a:pt x="436" y="599"/>
                    <a:pt x="596" y="480"/>
                    <a:pt x="775" y="380"/>
                  </a:cubicBezTo>
                  <a:lnTo>
                    <a:pt x="775" y="201"/>
                  </a:lnTo>
                  <a:cubicBezTo>
                    <a:pt x="626" y="127"/>
                    <a:pt x="460" y="1"/>
                    <a:pt x="390"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3" name="Google Shape;2693;p51">
              <a:extLst>
                <a:ext uri="{FF2B5EF4-FFF2-40B4-BE49-F238E27FC236}">
                  <a16:creationId xmlns:a16="http://schemas.microsoft.com/office/drawing/2014/main" id="{36E6F366-3184-85A2-C469-9A32D4E01502}"/>
                </a:ext>
              </a:extLst>
            </p:cNvPr>
            <p:cNvSpPr/>
            <p:nvPr/>
          </p:nvSpPr>
          <p:spPr>
            <a:xfrm>
              <a:off x="5429556" y="4742923"/>
              <a:ext cx="12678" cy="10270"/>
            </a:xfrm>
            <a:custGeom>
              <a:avLst/>
              <a:gdLst/>
              <a:ahLst/>
              <a:cxnLst/>
              <a:rect l="l" t="t" r="r" b="b"/>
              <a:pathLst>
                <a:path w="737" h="597" extrusionOk="0">
                  <a:moveTo>
                    <a:pt x="298" y="0"/>
                  </a:moveTo>
                  <a:cubicBezTo>
                    <a:pt x="159" y="40"/>
                    <a:pt x="0" y="199"/>
                    <a:pt x="0" y="279"/>
                  </a:cubicBezTo>
                  <a:cubicBezTo>
                    <a:pt x="20" y="398"/>
                    <a:pt x="159" y="597"/>
                    <a:pt x="259" y="597"/>
                  </a:cubicBezTo>
                  <a:cubicBezTo>
                    <a:pt x="398" y="597"/>
                    <a:pt x="517" y="438"/>
                    <a:pt x="736" y="279"/>
                  </a:cubicBezTo>
                  <a:cubicBezTo>
                    <a:pt x="537" y="159"/>
                    <a:pt x="418" y="0"/>
                    <a:pt x="298"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4" name="Google Shape;2694;p51">
              <a:extLst>
                <a:ext uri="{FF2B5EF4-FFF2-40B4-BE49-F238E27FC236}">
                  <a16:creationId xmlns:a16="http://schemas.microsoft.com/office/drawing/2014/main" id="{F67DACE1-5ED2-1BA3-A4BC-BAF72C208C78}"/>
                </a:ext>
              </a:extLst>
            </p:cNvPr>
            <p:cNvSpPr/>
            <p:nvPr/>
          </p:nvSpPr>
          <p:spPr>
            <a:xfrm>
              <a:off x="5257092" y="4840439"/>
              <a:ext cx="10614" cy="13710"/>
            </a:xfrm>
            <a:custGeom>
              <a:avLst/>
              <a:gdLst/>
              <a:ahLst/>
              <a:cxnLst/>
              <a:rect l="l" t="t" r="r" b="b"/>
              <a:pathLst>
                <a:path w="617" h="797" extrusionOk="0">
                  <a:moveTo>
                    <a:pt x="299" y="1"/>
                  </a:moveTo>
                  <a:cubicBezTo>
                    <a:pt x="199" y="140"/>
                    <a:pt x="20" y="199"/>
                    <a:pt x="0" y="339"/>
                  </a:cubicBezTo>
                  <a:cubicBezTo>
                    <a:pt x="0" y="458"/>
                    <a:pt x="139" y="577"/>
                    <a:pt x="279" y="796"/>
                  </a:cubicBezTo>
                  <a:cubicBezTo>
                    <a:pt x="438" y="597"/>
                    <a:pt x="617" y="458"/>
                    <a:pt x="597" y="359"/>
                  </a:cubicBezTo>
                  <a:cubicBezTo>
                    <a:pt x="577" y="239"/>
                    <a:pt x="398" y="140"/>
                    <a:pt x="29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5" name="Google Shape;2695;p51">
              <a:extLst>
                <a:ext uri="{FF2B5EF4-FFF2-40B4-BE49-F238E27FC236}">
                  <a16:creationId xmlns:a16="http://schemas.microsoft.com/office/drawing/2014/main" id="{172FAB60-3D4E-4EC4-0AAF-6D98CF77D5C4}"/>
                </a:ext>
              </a:extLst>
            </p:cNvPr>
            <p:cNvSpPr/>
            <p:nvPr/>
          </p:nvSpPr>
          <p:spPr>
            <a:xfrm>
              <a:off x="5418254" y="4730589"/>
              <a:ext cx="11319" cy="13022"/>
            </a:xfrm>
            <a:custGeom>
              <a:avLst/>
              <a:gdLst/>
              <a:ahLst/>
              <a:cxnLst/>
              <a:rect l="l" t="t" r="r" b="b"/>
              <a:pathLst>
                <a:path w="658" h="757" extrusionOk="0">
                  <a:moveTo>
                    <a:pt x="359" y="1"/>
                  </a:moveTo>
                  <a:cubicBezTo>
                    <a:pt x="180" y="200"/>
                    <a:pt x="1" y="299"/>
                    <a:pt x="60" y="419"/>
                  </a:cubicBezTo>
                  <a:cubicBezTo>
                    <a:pt x="60" y="518"/>
                    <a:pt x="219" y="657"/>
                    <a:pt x="319" y="757"/>
                  </a:cubicBezTo>
                  <a:cubicBezTo>
                    <a:pt x="418" y="618"/>
                    <a:pt x="578" y="518"/>
                    <a:pt x="617" y="399"/>
                  </a:cubicBezTo>
                  <a:cubicBezTo>
                    <a:pt x="657" y="319"/>
                    <a:pt x="478" y="200"/>
                    <a:pt x="35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6" name="Google Shape;2696;p51">
              <a:extLst>
                <a:ext uri="{FF2B5EF4-FFF2-40B4-BE49-F238E27FC236}">
                  <a16:creationId xmlns:a16="http://schemas.microsoft.com/office/drawing/2014/main" id="{A13A0D02-5116-40A9-2E9F-22A17111D258}"/>
                </a:ext>
              </a:extLst>
            </p:cNvPr>
            <p:cNvSpPr/>
            <p:nvPr/>
          </p:nvSpPr>
          <p:spPr>
            <a:xfrm>
              <a:off x="5274191" y="4860289"/>
              <a:ext cx="10287" cy="12678"/>
            </a:xfrm>
            <a:custGeom>
              <a:avLst/>
              <a:gdLst/>
              <a:ahLst/>
              <a:cxnLst/>
              <a:rect l="l" t="t" r="r" b="b"/>
              <a:pathLst>
                <a:path w="598" h="737" extrusionOk="0">
                  <a:moveTo>
                    <a:pt x="220" y="0"/>
                  </a:moveTo>
                  <a:cubicBezTo>
                    <a:pt x="140" y="140"/>
                    <a:pt x="21" y="279"/>
                    <a:pt x="1" y="418"/>
                  </a:cubicBezTo>
                  <a:cubicBezTo>
                    <a:pt x="1" y="498"/>
                    <a:pt x="140" y="597"/>
                    <a:pt x="299" y="736"/>
                  </a:cubicBezTo>
                  <a:cubicBezTo>
                    <a:pt x="419" y="577"/>
                    <a:pt x="598" y="418"/>
                    <a:pt x="538" y="319"/>
                  </a:cubicBezTo>
                  <a:cubicBezTo>
                    <a:pt x="518" y="199"/>
                    <a:pt x="339" y="100"/>
                    <a:pt x="220"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7" name="Google Shape;2697;p51">
              <a:extLst>
                <a:ext uri="{FF2B5EF4-FFF2-40B4-BE49-F238E27FC236}">
                  <a16:creationId xmlns:a16="http://schemas.microsoft.com/office/drawing/2014/main" id="{072B1ECA-73A1-D74C-167D-2E746A67871E}"/>
                </a:ext>
              </a:extLst>
            </p:cNvPr>
            <p:cNvSpPr/>
            <p:nvPr/>
          </p:nvSpPr>
          <p:spPr>
            <a:xfrm>
              <a:off x="5307046" y="4630682"/>
              <a:ext cx="8911" cy="15413"/>
            </a:xfrm>
            <a:custGeom>
              <a:avLst/>
              <a:gdLst/>
              <a:ahLst/>
              <a:cxnLst/>
              <a:rect l="l" t="t" r="r" b="b"/>
              <a:pathLst>
                <a:path w="518" h="896" extrusionOk="0">
                  <a:moveTo>
                    <a:pt x="1" y="0"/>
                  </a:moveTo>
                  <a:cubicBezTo>
                    <a:pt x="100" y="299"/>
                    <a:pt x="180" y="577"/>
                    <a:pt x="279" y="895"/>
                  </a:cubicBezTo>
                  <a:cubicBezTo>
                    <a:pt x="518" y="597"/>
                    <a:pt x="398" y="159"/>
                    <a:pt x="1" y="0"/>
                  </a:cubicBezTo>
                  <a:close/>
                </a:path>
              </a:pathLst>
            </a:custGeom>
            <a:solidFill>
              <a:srgbClr val="BD5C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8" name="Google Shape;2698;p51">
              <a:extLst>
                <a:ext uri="{FF2B5EF4-FFF2-40B4-BE49-F238E27FC236}">
                  <a16:creationId xmlns:a16="http://schemas.microsoft.com/office/drawing/2014/main" id="{17C4A15B-F8A6-E011-2F97-340DAEBEA972}"/>
                </a:ext>
              </a:extLst>
            </p:cNvPr>
            <p:cNvSpPr/>
            <p:nvPr/>
          </p:nvSpPr>
          <p:spPr>
            <a:xfrm>
              <a:off x="5319362" y="4665584"/>
              <a:ext cx="1737" cy="4455"/>
            </a:xfrm>
            <a:custGeom>
              <a:avLst/>
              <a:gdLst/>
              <a:ahLst/>
              <a:cxnLst/>
              <a:rect l="l" t="t" r="r" b="b"/>
              <a:pathLst>
                <a:path w="101" h="259" extrusionOk="0">
                  <a:moveTo>
                    <a:pt x="1" y="1"/>
                  </a:moveTo>
                  <a:cubicBezTo>
                    <a:pt x="40" y="80"/>
                    <a:pt x="80" y="179"/>
                    <a:pt x="100" y="259"/>
                  </a:cubicBezTo>
                  <a:cubicBezTo>
                    <a:pt x="80" y="160"/>
                    <a:pt x="40" y="80"/>
                    <a:pt x="1" y="1"/>
                  </a:cubicBezTo>
                  <a:close/>
                </a:path>
              </a:pathLst>
            </a:custGeom>
            <a:solidFill>
              <a:srgbClr val="BD5C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9" name="Google Shape;2699;p51">
              <a:extLst>
                <a:ext uri="{FF2B5EF4-FFF2-40B4-BE49-F238E27FC236}">
                  <a16:creationId xmlns:a16="http://schemas.microsoft.com/office/drawing/2014/main" id="{DEAC22BB-BAB9-9D56-F8A8-86C479F6671C}"/>
                </a:ext>
              </a:extLst>
            </p:cNvPr>
            <p:cNvSpPr/>
            <p:nvPr/>
          </p:nvSpPr>
          <p:spPr>
            <a:xfrm>
              <a:off x="5271112" y="4374723"/>
              <a:ext cx="58540" cy="316096"/>
            </a:xfrm>
            <a:custGeom>
              <a:avLst/>
              <a:gdLst/>
              <a:ahLst/>
              <a:cxnLst/>
              <a:rect l="l" t="t" r="r" b="b"/>
              <a:pathLst>
                <a:path w="3403" h="18375" extrusionOk="0">
                  <a:moveTo>
                    <a:pt x="558" y="1"/>
                  </a:moveTo>
                  <a:cubicBezTo>
                    <a:pt x="478" y="219"/>
                    <a:pt x="359" y="458"/>
                    <a:pt x="319" y="677"/>
                  </a:cubicBezTo>
                  <a:cubicBezTo>
                    <a:pt x="259" y="1313"/>
                    <a:pt x="220" y="1970"/>
                    <a:pt x="180" y="2606"/>
                  </a:cubicBezTo>
                  <a:cubicBezTo>
                    <a:pt x="120" y="3502"/>
                    <a:pt x="1" y="4437"/>
                    <a:pt x="60" y="5332"/>
                  </a:cubicBezTo>
                  <a:cubicBezTo>
                    <a:pt x="160" y="7182"/>
                    <a:pt x="319" y="9032"/>
                    <a:pt x="498" y="10862"/>
                  </a:cubicBezTo>
                  <a:cubicBezTo>
                    <a:pt x="677" y="12811"/>
                    <a:pt x="1294" y="14681"/>
                    <a:pt x="1910" y="16511"/>
                  </a:cubicBezTo>
                  <a:cubicBezTo>
                    <a:pt x="2109" y="17029"/>
                    <a:pt x="2388" y="17526"/>
                    <a:pt x="2607" y="18063"/>
                  </a:cubicBezTo>
                  <a:cubicBezTo>
                    <a:pt x="2735" y="18256"/>
                    <a:pt x="2889" y="18374"/>
                    <a:pt x="3073" y="18374"/>
                  </a:cubicBezTo>
                  <a:cubicBezTo>
                    <a:pt x="3174" y="18374"/>
                    <a:pt x="3283" y="18339"/>
                    <a:pt x="3402" y="18262"/>
                  </a:cubicBezTo>
                  <a:cubicBezTo>
                    <a:pt x="3263" y="17904"/>
                    <a:pt x="3084" y="17526"/>
                    <a:pt x="2945" y="17168"/>
                  </a:cubicBezTo>
                  <a:cubicBezTo>
                    <a:pt x="2905" y="17088"/>
                    <a:pt x="2865" y="16989"/>
                    <a:pt x="2845" y="16909"/>
                  </a:cubicBezTo>
                  <a:cubicBezTo>
                    <a:pt x="2686" y="16531"/>
                    <a:pt x="2547" y="16134"/>
                    <a:pt x="2388" y="15775"/>
                  </a:cubicBezTo>
                  <a:cubicBezTo>
                    <a:pt x="2288" y="15457"/>
                    <a:pt x="2209" y="15179"/>
                    <a:pt x="2109" y="14880"/>
                  </a:cubicBezTo>
                  <a:cubicBezTo>
                    <a:pt x="1891" y="13965"/>
                    <a:pt x="1692" y="13110"/>
                    <a:pt x="1473" y="12215"/>
                  </a:cubicBezTo>
                  <a:cubicBezTo>
                    <a:pt x="1453" y="12175"/>
                    <a:pt x="1413" y="12135"/>
                    <a:pt x="1393" y="12115"/>
                  </a:cubicBezTo>
                  <a:cubicBezTo>
                    <a:pt x="1353" y="11737"/>
                    <a:pt x="1274" y="11339"/>
                    <a:pt x="1214" y="10961"/>
                  </a:cubicBezTo>
                  <a:cubicBezTo>
                    <a:pt x="1115" y="10245"/>
                    <a:pt x="1055" y="9489"/>
                    <a:pt x="976" y="8773"/>
                  </a:cubicBezTo>
                  <a:lnTo>
                    <a:pt x="976" y="8455"/>
                  </a:lnTo>
                  <a:cubicBezTo>
                    <a:pt x="896" y="7858"/>
                    <a:pt x="856" y="7261"/>
                    <a:pt x="796" y="6665"/>
                  </a:cubicBezTo>
                  <a:lnTo>
                    <a:pt x="796" y="6486"/>
                  </a:lnTo>
                  <a:lnTo>
                    <a:pt x="796" y="5929"/>
                  </a:lnTo>
                  <a:cubicBezTo>
                    <a:pt x="777" y="5670"/>
                    <a:pt x="777" y="5431"/>
                    <a:pt x="757" y="5173"/>
                  </a:cubicBezTo>
                  <a:lnTo>
                    <a:pt x="816" y="3303"/>
                  </a:lnTo>
                  <a:cubicBezTo>
                    <a:pt x="856" y="3243"/>
                    <a:pt x="856" y="3124"/>
                    <a:pt x="876" y="3064"/>
                  </a:cubicBezTo>
                  <a:cubicBezTo>
                    <a:pt x="916" y="2169"/>
                    <a:pt x="995" y="1274"/>
                    <a:pt x="1055" y="378"/>
                  </a:cubicBezTo>
                  <a:cubicBezTo>
                    <a:pt x="1015" y="299"/>
                    <a:pt x="1015" y="199"/>
                    <a:pt x="1015" y="120"/>
                  </a:cubicBezTo>
                  <a:lnTo>
                    <a:pt x="1015"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0" name="Google Shape;2700;p51">
              <a:extLst>
                <a:ext uri="{FF2B5EF4-FFF2-40B4-BE49-F238E27FC236}">
                  <a16:creationId xmlns:a16="http://schemas.microsoft.com/office/drawing/2014/main" id="{2F0D4015-212B-D070-9E4B-838C09356C9E}"/>
                </a:ext>
              </a:extLst>
            </p:cNvPr>
            <p:cNvSpPr/>
            <p:nvPr/>
          </p:nvSpPr>
          <p:spPr>
            <a:xfrm>
              <a:off x="5371724" y="4374723"/>
              <a:ext cx="79407" cy="318263"/>
            </a:xfrm>
            <a:custGeom>
              <a:avLst/>
              <a:gdLst/>
              <a:ahLst/>
              <a:cxnLst/>
              <a:rect l="l" t="t" r="r" b="b"/>
              <a:pathLst>
                <a:path w="4616" h="18501" extrusionOk="0">
                  <a:moveTo>
                    <a:pt x="4217" y="1"/>
                  </a:moveTo>
                  <a:cubicBezTo>
                    <a:pt x="4118" y="259"/>
                    <a:pt x="4058" y="518"/>
                    <a:pt x="3959" y="776"/>
                  </a:cubicBezTo>
                  <a:cubicBezTo>
                    <a:pt x="3959" y="856"/>
                    <a:pt x="3979" y="896"/>
                    <a:pt x="3919" y="916"/>
                  </a:cubicBezTo>
                  <a:lnTo>
                    <a:pt x="3919" y="1970"/>
                  </a:lnTo>
                  <a:cubicBezTo>
                    <a:pt x="3879" y="3979"/>
                    <a:pt x="3561" y="5968"/>
                    <a:pt x="3183" y="7938"/>
                  </a:cubicBezTo>
                  <a:cubicBezTo>
                    <a:pt x="2845" y="9609"/>
                    <a:pt x="2487" y="11240"/>
                    <a:pt x="2109" y="12911"/>
                  </a:cubicBezTo>
                  <a:cubicBezTo>
                    <a:pt x="1731" y="14622"/>
                    <a:pt x="1074" y="16213"/>
                    <a:pt x="199" y="17725"/>
                  </a:cubicBezTo>
                  <a:cubicBezTo>
                    <a:pt x="80" y="17964"/>
                    <a:pt x="0" y="18103"/>
                    <a:pt x="139" y="18322"/>
                  </a:cubicBezTo>
                  <a:cubicBezTo>
                    <a:pt x="209" y="18451"/>
                    <a:pt x="279" y="18501"/>
                    <a:pt x="351" y="18501"/>
                  </a:cubicBezTo>
                  <a:cubicBezTo>
                    <a:pt x="423" y="18501"/>
                    <a:pt x="498" y="18451"/>
                    <a:pt x="577" y="18381"/>
                  </a:cubicBezTo>
                  <a:cubicBezTo>
                    <a:pt x="696" y="18282"/>
                    <a:pt x="796" y="18163"/>
                    <a:pt x="895" y="18023"/>
                  </a:cubicBezTo>
                  <a:cubicBezTo>
                    <a:pt x="1074" y="17685"/>
                    <a:pt x="1293" y="17327"/>
                    <a:pt x="1433" y="16969"/>
                  </a:cubicBezTo>
                  <a:cubicBezTo>
                    <a:pt x="1810" y="15994"/>
                    <a:pt x="2208" y="15039"/>
                    <a:pt x="2507" y="14045"/>
                  </a:cubicBezTo>
                  <a:cubicBezTo>
                    <a:pt x="2825" y="12990"/>
                    <a:pt x="3064" y="11896"/>
                    <a:pt x="3283" y="10802"/>
                  </a:cubicBezTo>
                  <a:cubicBezTo>
                    <a:pt x="3660" y="8833"/>
                    <a:pt x="4058" y="6864"/>
                    <a:pt x="4357" y="4894"/>
                  </a:cubicBezTo>
                  <a:cubicBezTo>
                    <a:pt x="4516" y="3800"/>
                    <a:pt x="4556" y="2686"/>
                    <a:pt x="4595" y="1592"/>
                  </a:cubicBezTo>
                  <a:cubicBezTo>
                    <a:pt x="4615" y="1095"/>
                    <a:pt x="4496" y="577"/>
                    <a:pt x="4456" y="60"/>
                  </a:cubicBezTo>
                  <a:cubicBezTo>
                    <a:pt x="4377" y="20"/>
                    <a:pt x="4297" y="20"/>
                    <a:pt x="42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1" name="Google Shape;2701;p51">
              <a:extLst>
                <a:ext uri="{FF2B5EF4-FFF2-40B4-BE49-F238E27FC236}">
                  <a16:creationId xmlns:a16="http://schemas.microsoft.com/office/drawing/2014/main" id="{53593C07-B9B8-E2A6-AEC8-B5B187E48AEC}"/>
                </a:ext>
              </a:extLst>
            </p:cNvPr>
            <p:cNvSpPr/>
            <p:nvPr/>
          </p:nvSpPr>
          <p:spPr>
            <a:xfrm>
              <a:off x="5342636" y="4371988"/>
              <a:ext cx="31498" cy="318608"/>
            </a:xfrm>
            <a:custGeom>
              <a:avLst/>
              <a:gdLst/>
              <a:ahLst/>
              <a:cxnLst/>
              <a:rect l="l" t="t" r="r" b="b"/>
              <a:pathLst>
                <a:path w="1831" h="18521" extrusionOk="0">
                  <a:moveTo>
                    <a:pt x="1830" y="0"/>
                  </a:moveTo>
                  <a:lnTo>
                    <a:pt x="1830" y="0"/>
                  </a:lnTo>
                  <a:cubicBezTo>
                    <a:pt x="1711" y="40"/>
                    <a:pt x="1592" y="60"/>
                    <a:pt x="1492" y="140"/>
                  </a:cubicBezTo>
                  <a:cubicBezTo>
                    <a:pt x="1413" y="219"/>
                    <a:pt x="1373" y="319"/>
                    <a:pt x="1293" y="418"/>
                  </a:cubicBezTo>
                  <a:cubicBezTo>
                    <a:pt x="1273" y="836"/>
                    <a:pt x="1273" y="1274"/>
                    <a:pt x="1234" y="1711"/>
                  </a:cubicBezTo>
                  <a:cubicBezTo>
                    <a:pt x="1234" y="1771"/>
                    <a:pt x="1214" y="1870"/>
                    <a:pt x="1214" y="1950"/>
                  </a:cubicBezTo>
                  <a:cubicBezTo>
                    <a:pt x="1214" y="2666"/>
                    <a:pt x="1234" y="3422"/>
                    <a:pt x="1214" y="4158"/>
                  </a:cubicBezTo>
                  <a:cubicBezTo>
                    <a:pt x="1194" y="4795"/>
                    <a:pt x="1114" y="5391"/>
                    <a:pt x="1055" y="6008"/>
                  </a:cubicBezTo>
                  <a:cubicBezTo>
                    <a:pt x="1055" y="6107"/>
                    <a:pt x="1035" y="6227"/>
                    <a:pt x="1035" y="6326"/>
                  </a:cubicBezTo>
                  <a:cubicBezTo>
                    <a:pt x="1035" y="6804"/>
                    <a:pt x="1015" y="7241"/>
                    <a:pt x="995" y="7719"/>
                  </a:cubicBezTo>
                  <a:cubicBezTo>
                    <a:pt x="955" y="7838"/>
                    <a:pt x="935" y="7938"/>
                    <a:pt x="915" y="8077"/>
                  </a:cubicBezTo>
                  <a:cubicBezTo>
                    <a:pt x="836" y="9231"/>
                    <a:pt x="756" y="10384"/>
                    <a:pt x="657" y="11558"/>
                  </a:cubicBezTo>
                  <a:cubicBezTo>
                    <a:pt x="557" y="12732"/>
                    <a:pt x="438" y="13945"/>
                    <a:pt x="319" y="15119"/>
                  </a:cubicBezTo>
                  <a:cubicBezTo>
                    <a:pt x="239" y="15895"/>
                    <a:pt x="120" y="16690"/>
                    <a:pt x="40" y="17486"/>
                  </a:cubicBezTo>
                  <a:cubicBezTo>
                    <a:pt x="0" y="17804"/>
                    <a:pt x="20" y="18143"/>
                    <a:pt x="0" y="18461"/>
                  </a:cubicBezTo>
                  <a:cubicBezTo>
                    <a:pt x="40" y="18481"/>
                    <a:pt x="100" y="18481"/>
                    <a:pt x="140" y="18521"/>
                  </a:cubicBezTo>
                  <a:cubicBezTo>
                    <a:pt x="279" y="18441"/>
                    <a:pt x="378" y="18381"/>
                    <a:pt x="478" y="18341"/>
                  </a:cubicBezTo>
                  <a:cubicBezTo>
                    <a:pt x="537" y="18162"/>
                    <a:pt x="617" y="18023"/>
                    <a:pt x="637" y="17844"/>
                  </a:cubicBezTo>
                  <a:cubicBezTo>
                    <a:pt x="816" y="16452"/>
                    <a:pt x="995" y="15079"/>
                    <a:pt x="1134" y="13687"/>
                  </a:cubicBezTo>
                  <a:cubicBezTo>
                    <a:pt x="1234" y="12632"/>
                    <a:pt x="1313" y="11618"/>
                    <a:pt x="1393" y="10583"/>
                  </a:cubicBezTo>
                  <a:cubicBezTo>
                    <a:pt x="1492" y="9310"/>
                    <a:pt x="1592" y="8017"/>
                    <a:pt x="1691" y="6744"/>
                  </a:cubicBezTo>
                  <a:cubicBezTo>
                    <a:pt x="1771" y="5948"/>
                    <a:pt x="1791" y="5133"/>
                    <a:pt x="1811" y="4317"/>
                  </a:cubicBezTo>
                  <a:cubicBezTo>
                    <a:pt x="1830" y="2865"/>
                    <a:pt x="1830" y="1453"/>
                    <a:pt x="183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2" name="Google Shape;2702;p51">
              <a:extLst>
                <a:ext uri="{FF2B5EF4-FFF2-40B4-BE49-F238E27FC236}">
                  <a16:creationId xmlns:a16="http://schemas.microsoft.com/office/drawing/2014/main" id="{AE52E30C-020D-E48A-D459-869A716A19A3}"/>
                </a:ext>
              </a:extLst>
            </p:cNvPr>
            <p:cNvSpPr/>
            <p:nvPr/>
          </p:nvSpPr>
          <p:spPr>
            <a:xfrm>
              <a:off x="5228693" y="4504062"/>
              <a:ext cx="17116" cy="64355"/>
            </a:xfrm>
            <a:custGeom>
              <a:avLst/>
              <a:gdLst/>
              <a:ahLst/>
              <a:cxnLst/>
              <a:rect l="l" t="t" r="r" b="b"/>
              <a:pathLst>
                <a:path w="995" h="3741" extrusionOk="0">
                  <a:moveTo>
                    <a:pt x="199" y="1"/>
                  </a:moveTo>
                  <a:cubicBezTo>
                    <a:pt x="139" y="100"/>
                    <a:pt x="0" y="200"/>
                    <a:pt x="0" y="299"/>
                  </a:cubicBezTo>
                  <a:cubicBezTo>
                    <a:pt x="80" y="1155"/>
                    <a:pt x="179" y="2050"/>
                    <a:pt x="279" y="2925"/>
                  </a:cubicBezTo>
                  <a:cubicBezTo>
                    <a:pt x="298" y="3124"/>
                    <a:pt x="438" y="3343"/>
                    <a:pt x="537" y="3522"/>
                  </a:cubicBezTo>
                  <a:cubicBezTo>
                    <a:pt x="577" y="3621"/>
                    <a:pt x="736" y="3681"/>
                    <a:pt x="836" y="3741"/>
                  </a:cubicBezTo>
                  <a:cubicBezTo>
                    <a:pt x="895" y="3641"/>
                    <a:pt x="955" y="3542"/>
                    <a:pt x="995" y="3482"/>
                  </a:cubicBezTo>
                  <a:cubicBezTo>
                    <a:pt x="975" y="3323"/>
                    <a:pt x="955" y="3243"/>
                    <a:pt x="955" y="3144"/>
                  </a:cubicBezTo>
                  <a:lnTo>
                    <a:pt x="657" y="538"/>
                  </a:lnTo>
                  <a:cubicBezTo>
                    <a:pt x="637" y="439"/>
                    <a:pt x="657" y="319"/>
                    <a:pt x="577" y="240"/>
                  </a:cubicBezTo>
                  <a:cubicBezTo>
                    <a:pt x="478" y="140"/>
                    <a:pt x="338" y="61"/>
                    <a:pt x="19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3" name="Google Shape;2703;p51">
              <a:extLst>
                <a:ext uri="{FF2B5EF4-FFF2-40B4-BE49-F238E27FC236}">
                  <a16:creationId xmlns:a16="http://schemas.microsoft.com/office/drawing/2014/main" id="{0512076C-D8EC-BB3F-C249-F252207FD97F}"/>
                </a:ext>
              </a:extLst>
            </p:cNvPr>
            <p:cNvSpPr/>
            <p:nvPr/>
          </p:nvSpPr>
          <p:spPr>
            <a:xfrm>
              <a:off x="5462737" y="4467457"/>
              <a:ext cx="26715" cy="87956"/>
            </a:xfrm>
            <a:custGeom>
              <a:avLst/>
              <a:gdLst/>
              <a:ahLst/>
              <a:cxnLst/>
              <a:rect l="l" t="t" r="r" b="b"/>
              <a:pathLst>
                <a:path w="1553" h="5113" extrusionOk="0">
                  <a:moveTo>
                    <a:pt x="1254" y="0"/>
                  </a:moveTo>
                  <a:cubicBezTo>
                    <a:pt x="1115" y="140"/>
                    <a:pt x="916" y="259"/>
                    <a:pt x="896" y="398"/>
                  </a:cubicBezTo>
                  <a:cubicBezTo>
                    <a:pt x="796" y="876"/>
                    <a:pt x="796" y="1373"/>
                    <a:pt x="697" y="1850"/>
                  </a:cubicBezTo>
                  <a:cubicBezTo>
                    <a:pt x="498" y="2686"/>
                    <a:pt x="259" y="3521"/>
                    <a:pt x="60" y="4357"/>
                  </a:cubicBezTo>
                  <a:cubicBezTo>
                    <a:pt x="1" y="4536"/>
                    <a:pt x="60" y="4755"/>
                    <a:pt x="60" y="4954"/>
                  </a:cubicBezTo>
                  <a:cubicBezTo>
                    <a:pt x="120" y="5013"/>
                    <a:pt x="200" y="5053"/>
                    <a:pt x="319" y="5113"/>
                  </a:cubicBezTo>
                  <a:cubicBezTo>
                    <a:pt x="379" y="4974"/>
                    <a:pt x="458" y="4854"/>
                    <a:pt x="498" y="4715"/>
                  </a:cubicBezTo>
                  <a:cubicBezTo>
                    <a:pt x="1095" y="3362"/>
                    <a:pt x="1552" y="1970"/>
                    <a:pt x="1473" y="458"/>
                  </a:cubicBezTo>
                  <a:cubicBezTo>
                    <a:pt x="1473" y="299"/>
                    <a:pt x="1314" y="160"/>
                    <a:pt x="125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4" name="Google Shape;2704;p51">
              <a:extLst>
                <a:ext uri="{FF2B5EF4-FFF2-40B4-BE49-F238E27FC236}">
                  <a16:creationId xmlns:a16="http://schemas.microsoft.com/office/drawing/2014/main" id="{5F22D2CF-F720-89F5-4511-30A67BA60A8B}"/>
                </a:ext>
              </a:extLst>
            </p:cNvPr>
            <p:cNvSpPr/>
            <p:nvPr/>
          </p:nvSpPr>
          <p:spPr>
            <a:xfrm>
              <a:off x="5315251" y="4429028"/>
              <a:ext cx="12007" cy="83965"/>
            </a:xfrm>
            <a:custGeom>
              <a:avLst/>
              <a:gdLst/>
              <a:ahLst/>
              <a:cxnLst/>
              <a:rect l="l" t="t" r="r" b="b"/>
              <a:pathLst>
                <a:path w="698" h="4881" extrusionOk="0">
                  <a:moveTo>
                    <a:pt x="421" y="0"/>
                  </a:moveTo>
                  <a:cubicBezTo>
                    <a:pt x="294" y="0"/>
                    <a:pt x="193" y="64"/>
                    <a:pt x="120" y="245"/>
                  </a:cubicBezTo>
                  <a:cubicBezTo>
                    <a:pt x="100" y="782"/>
                    <a:pt x="81" y="1319"/>
                    <a:pt x="41" y="1856"/>
                  </a:cubicBezTo>
                  <a:lnTo>
                    <a:pt x="41" y="2036"/>
                  </a:lnTo>
                  <a:cubicBezTo>
                    <a:pt x="21" y="2394"/>
                    <a:pt x="1" y="2732"/>
                    <a:pt x="1" y="3090"/>
                  </a:cubicBezTo>
                  <a:cubicBezTo>
                    <a:pt x="1" y="3687"/>
                    <a:pt x="1" y="4283"/>
                    <a:pt x="21" y="4880"/>
                  </a:cubicBezTo>
                  <a:cubicBezTo>
                    <a:pt x="180" y="4821"/>
                    <a:pt x="339" y="4801"/>
                    <a:pt x="538" y="4721"/>
                  </a:cubicBezTo>
                  <a:lnTo>
                    <a:pt x="538" y="4522"/>
                  </a:lnTo>
                  <a:cubicBezTo>
                    <a:pt x="578" y="4423"/>
                    <a:pt x="598" y="4303"/>
                    <a:pt x="618" y="4204"/>
                  </a:cubicBezTo>
                  <a:cubicBezTo>
                    <a:pt x="618" y="4045"/>
                    <a:pt x="638" y="3886"/>
                    <a:pt x="638" y="3726"/>
                  </a:cubicBezTo>
                  <a:cubicBezTo>
                    <a:pt x="657" y="2513"/>
                    <a:pt x="657" y="1299"/>
                    <a:pt x="697" y="66"/>
                  </a:cubicBezTo>
                  <a:cubicBezTo>
                    <a:pt x="596" y="27"/>
                    <a:pt x="503" y="0"/>
                    <a:pt x="421"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5" name="Google Shape;2705;p51">
              <a:extLst>
                <a:ext uri="{FF2B5EF4-FFF2-40B4-BE49-F238E27FC236}">
                  <a16:creationId xmlns:a16="http://schemas.microsoft.com/office/drawing/2014/main" id="{6B4D7CC1-ED4F-3BDF-4654-AF3E321AE18F}"/>
                </a:ext>
              </a:extLst>
            </p:cNvPr>
            <p:cNvSpPr/>
            <p:nvPr/>
          </p:nvSpPr>
          <p:spPr>
            <a:xfrm>
              <a:off x="5284804" y="4485931"/>
              <a:ext cx="17" cy="3096"/>
            </a:xfrm>
            <a:custGeom>
              <a:avLst/>
              <a:gdLst/>
              <a:ahLst/>
              <a:cxnLst/>
              <a:rect l="l" t="t" r="r" b="b"/>
              <a:pathLst>
                <a:path w="1" h="180" extrusionOk="0">
                  <a:moveTo>
                    <a:pt x="0" y="180"/>
                  </a:moveTo>
                  <a:lnTo>
                    <a:pt x="0"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6" name="Google Shape;2706;p51">
              <a:extLst>
                <a:ext uri="{FF2B5EF4-FFF2-40B4-BE49-F238E27FC236}">
                  <a16:creationId xmlns:a16="http://schemas.microsoft.com/office/drawing/2014/main" id="{7D485E07-6469-2451-CC29-CDB88DF586AC}"/>
                </a:ext>
              </a:extLst>
            </p:cNvPr>
            <p:cNvSpPr/>
            <p:nvPr/>
          </p:nvSpPr>
          <p:spPr>
            <a:xfrm>
              <a:off x="5392245" y="4525632"/>
              <a:ext cx="12334" cy="33889"/>
            </a:xfrm>
            <a:custGeom>
              <a:avLst/>
              <a:gdLst/>
              <a:ahLst/>
              <a:cxnLst/>
              <a:rect l="l" t="t" r="r" b="b"/>
              <a:pathLst>
                <a:path w="717" h="1970" extrusionOk="0">
                  <a:moveTo>
                    <a:pt x="419" y="0"/>
                  </a:moveTo>
                  <a:cubicBezTo>
                    <a:pt x="299" y="100"/>
                    <a:pt x="100" y="179"/>
                    <a:pt x="80" y="279"/>
                  </a:cubicBezTo>
                  <a:cubicBezTo>
                    <a:pt x="21" y="736"/>
                    <a:pt x="1" y="1194"/>
                    <a:pt x="1" y="1651"/>
                  </a:cubicBezTo>
                  <a:cubicBezTo>
                    <a:pt x="1" y="1751"/>
                    <a:pt x="140" y="1870"/>
                    <a:pt x="240" y="1970"/>
                  </a:cubicBezTo>
                  <a:cubicBezTo>
                    <a:pt x="339" y="1870"/>
                    <a:pt x="518" y="1830"/>
                    <a:pt x="538" y="1691"/>
                  </a:cubicBezTo>
                  <a:cubicBezTo>
                    <a:pt x="617" y="1432"/>
                    <a:pt x="637" y="1134"/>
                    <a:pt x="697" y="836"/>
                  </a:cubicBezTo>
                  <a:lnTo>
                    <a:pt x="657" y="836"/>
                  </a:lnTo>
                  <a:cubicBezTo>
                    <a:pt x="657" y="677"/>
                    <a:pt x="717" y="498"/>
                    <a:pt x="657" y="378"/>
                  </a:cubicBezTo>
                  <a:cubicBezTo>
                    <a:pt x="617" y="239"/>
                    <a:pt x="498" y="139"/>
                    <a:pt x="41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7" name="Google Shape;2707;p51">
              <a:extLst>
                <a:ext uri="{FF2B5EF4-FFF2-40B4-BE49-F238E27FC236}">
                  <a16:creationId xmlns:a16="http://schemas.microsoft.com/office/drawing/2014/main" id="{A32E7F29-8051-904E-FB60-9354C54F2E4E}"/>
                </a:ext>
              </a:extLst>
            </p:cNvPr>
            <p:cNvSpPr/>
            <p:nvPr/>
          </p:nvSpPr>
          <p:spPr>
            <a:xfrm>
              <a:off x="5195494" y="4329689"/>
              <a:ext cx="120125" cy="354750"/>
            </a:xfrm>
            <a:custGeom>
              <a:avLst/>
              <a:gdLst/>
              <a:ahLst/>
              <a:cxnLst/>
              <a:rect l="l" t="t" r="r" b="b"/>
              <a:pathLst>
                <a:path w="6983" h="20622" extrusionOk="0">
                  <a:moveTo>
                    <a:pt x="2129" y="10138"/>
                  </a:moveTo>
                  <a:cubicBezTo>
                    <a:pt x="2268" y="10198"/>
                    <a:pt x="2408" y="10277"/>
                    <a:pt x="2507" y="10377"/>
                  </a:cubicBezTo>
                  <a:cubicBezTo>
                    <a:pt x="2587" y="10456"/>
                    <a:pt x="2567" y="10576"/>
                    <a:pt x="2587" y="10675"/>
                  </a:cubicBezTo>
                  <a:lnTo>
                    <a:pt x="2885" y="13281"/>
                  </a:lnTo>
                  <a:cubicBezTo>
                    <a:pt x="2885" y="13361"/>
                    <a:pt x="2905" y="13440"/>
                    <a:pt x="2925" y="13579"/>
                  </a:cubicBezTo>
                  <a:cubicBezTo>
                    <a:pt x="2905" y="13679"/>
                    <a:pt x="2825" y="13778"/>
                    <a:pt x="2766" y="13878"/>
                  </a:cubicBezTo>
                  <a:cubicBezTo>
                    <a:pt x="2666" y="13818"/>
                    <a:pt x="2507" y="13758"/>
                    <a:pt x="2467" y="13659"/>
                  </a:cubicBezTo>
                  <a:cubicBezTo>
                    <a:pt x="2368" y="13480"/>
                    <a:pt x="2228" y="13261"/>
                    <a:pt x="2209" y="13062"/>
                  </a:cubicBezTo>
                  <a:cubicBezTo>
                    <a:pt x="2109" y="12187"/>
                    <a:pt x="2010" y="11292"/>
                    <a:pt x="1930" y="10436"/>
                  </a:cubicBezTo>
                  <a:cubicBezTo>
                    <a:pt x="1930" y="10337"/>
                    <a:pt x="2069" y="10237"/>
                    <a:pt x="2129" y="10138"/>
                  </a:cubicBezTo>
                  <a:close/>
                  <a:moveTo>
                    <a:pt x="2886" y="1"/>
                  </a:moveTo>
                  <a:cubicBezTo>
                    <a:pt x="2704" y="1"/>
                    <a:pt x="2509" y="55"/>
                    <a:pt x="2308" y="152"/>
                  </a:cubicBezTo>
                  <a:cubicBezTo>
                    <a:pt x="1890" y="391"/>
                    <a:pt x="1632" y="729"/>
                    <a:pt x="1473" y="1146"/>
                  </a:cubicBezTo>
                  <a:cubicBezTo>
                    <a:pt x="1095" y="2101"/>
                    <a:pt x="697" y="3016"/>
                    <a:pt x="299" y="3971"/>
                  </a:cubicBezTo>
                  <a:cubicBezTo>
                    <a:pt x="279" y="4409"/>
                    <a:pt x="219" y="4866"/>
                    <a:pt x="199" y="5284"/>
                  </a:cubicBezTo>
                  <a:cubicBezTo>
                    <a:pt x="120" y="6478"/>
                    <a:pt x="1" y="7651"/>
                    <a:pt x="1" y="8845"/>
                  </a:cubicBezTo>
                  <a:cubicBezTo>
                    <a:pt x="1" y="10436"/>
                    <a:pt x="100" y="12048"/>
                    <a:pt x="398" y="13619"/>
                  </a:cubicBezTo>
                  <a:cubicBezTo>
                    <a:pt x="597" y="14634"/>
                    <a:pt x="717" y="15668"/>
                    <a:pt x="1274" y="16563"/>
                  </a:cubicBezTo>
                  <a:cubicBezTo>
                    <a:pt x="1592" y="17100"/>
                    <a:pt x="2030" y="17538"/>
                    <a:pt x="2408" y="18015"/>
                  </a:cubicBezTo>
                  <a:cubicBezTo>
                    <a:pt x="2626" y="18214"/>
                    <a:pt x="2865" y="18433"/>
                    <a:pt x="3104" y="18612"/>
                  </a:cubicBezTo>
                  <a:cubicBezTo>
                    <a:pt x="3661" y="18990"/>
                    <a:pt x="4218" y="19309"/>
                    <a:pt x="4775" y="19706"/>
                  </a:cubicBezTo>
                  <a:cubicBezTo>
                    <a:pt x="5451" y="20164"/>
                    <a:pt x="6187" y="20442"/>
                    <a:pt x="6983" y="20621"/>
                  </a:cubicBezTo>
                  <a:cubicBezTo>
                    <a:pt x="6764" y="20104"/>
                    <a:pt x="6486" y="19607"/>
                    <a:pt x="6287" y="19070"/>
                  </a:cubicBezTo>
                  <a:cubicBezTo>
                    <a:pt x="5690" y="17260"/>
                    <a:pt x="5073" y="15429"/>
                    <a:pt x="4894" y="13460"/>
                  </a:cubicBezTo>
                  <a:cubicBezTo>
                    <a:pt x="4715" y="11630"/>
                    <a:pt x="4556" y="9780"/>
                    <a:pt x="4456" y="7910"/>
                  </a:cubicBezTo>
                  <a:cubicBezTo>
                    <a:pt x="4397" y="7015"/>
                    <a:pt x="4516" y="6100"/>
                    <a:pt x="4576" y="5205"/>
                  </a:cubicBezTo>
                  <a:cubicBezTo>
                    <a:pt x="4616" y="4568"/>
                    <a:pt x="4655" y="3912"/>
                    <a:pt x="4715" y="3275"/>
                  </a:cubicBezTo>
                  <a:cubicBezTo>
                    <a:pt x="4755" y="3036"/>
                    <a:pt x="4874" y="2817"/>
                    <a:pt x="4954" y="2599"/>
                  </a:cubicBezTo>
                  <a:cubicBezTo>
                    <a:pt x="4496" y="1843"/>
                    <a:pt x="4079" y="1087"/>
                    <a:pt x="3581" y="391"/>
                  </a:cubicBezTo>
                  <a:cubicBezTo>
                    <a:pt x="3392" y="118"/>
                    <a:pt x="3153" y="1"/>
                    <a:pt x="288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8" name="Google Shape;2708;p51">
              <a:extLst>
                <a:ext uri="{FF2B5EF4-FFF2-40B4-BE49-F238E27FC236}">
                  <a16:creationId xmlns:a16="http://schemas.microsoft.com/office/drawing/2014/main" id="{8B6681CE-2F5C-BCA5-8BC0-E8EAFFBEA990}"/>
                </a:ext>
              </a:extLst>
            </p:cNvPr>
            <p:cNvSpPr/>
            <p:nvPr/>
          </p:nvSpPr>
          <p:spPr>
            <a:xfrm>
              <a:off x="5387807" y="4334987"/>
              <a:ext cx="133474" cy="350484"/>
            </a:xfrm>
            <a:custGeom>
              <a:avLst/>
              <a:gdLst/>
              <a:ahLst/>
              <a:cxnLst/>
              <a:rect l="l" t="t" r="r" b="b"/>
              <a:pathLst>
                <a:path w="7759" h="20374" extrusionOk="0">
                  <a:moveTo>
                    <a:pt x="5630" y="7701"/>
                  </a:moveTo>
                  <a:cubicBezTo>
                    <a:pt x="5709" y="7861"/>
                    <a:pt x="5849" y="8000"/>
                    <a:pt x="5849" y="8159"/>
                  </a:cubicBezTo>
                  <a:cubicBezTo>
                    <a:pt x="5908" y="9651"/>
                    <a:pt x="5451" y="11043"/>
                    <a:pt x="4854" y="12416"/>
                  </a:cubicBezTo>
                  <a:cubicBezTo>
                    <a:pt x="4814" y="12555"/>
                    <a:pt x="4735" y="12675"/>
                    <a:pt x="4675" y="12814"/>
                  </a:cubicBezTo>
                  <a:cubicBezTo>
                    <a:pt x="4615" y="12754"/>
                    <a:pt x="4516" y="12714"/>
                    <a:pt x="4436" y="12655"/>
                  </a:cubicBezTo>
                  <a:cubicBezTo>
                    <a:pt x="4436" y="12456"/>
                    <a:pt x="4377" y="12237"/>
                    <a:pt x="4436" y="12058"/>
                  </a:cubicBezTo>
                  <a:cubicBezTo>
                    <a:pt x="4635" y="11222"/>
                    <a:pt x="4874" y="10387"/>
                    <a:pt x="5073" y="9551"/>
                  </a:cubicBezTo>
                  <a:cubicBezTo>
                    <a:pt x="5172" y="9074"/>
                    <a:pt x="5172" y="8577"/>
                    <a:pt x="5272" y="8099"/>
                  </a:cubicBezTo>
                  <a:cubicBezTo>
                    <a:pt x="5312" y="7960"/>
                    <a:pt x="5510" y="7841"/>
                    <a:pt x="5630" y="7701"/>
                  </a:cubicBezTo>
                  <a:close/>
                  <a:moveTo>
                    <a:pt x="6117" y="1"/>
                  </a:moveTo>
                  <a:cubicBezTo>
                    <a:pt x="5984" y="1"/>
                    <a:pt x="5846" y="52"/>
                    <a:pt x="5709" y="162"/>
                  </a:cubicBezTo>
                  <a:cubicBezTo>
                    <a:pt x="5033" y="699"/>
                    <a:pt x="4476" y="1356"/>
                    <a:pt x="3879" y="1992"/>
                  </a:cubicBezTo>
                  <a:cubicBezTo>
                    <a:pt x="3820" y="2052"/>
                    <a:pt x="3740" y="2151"/>
                    <a:pt x="3660" y="2231"/>
                  </a:cubicBezTo>
                  <a:cubicBezTo>
                    <a:pt x="3641" y="2291"/>
                    <a:pt x="3581" y="2330"/>
                    <a:pt x="3561" y="2390"/>
                  </a:cubicBezTo>
                  <a:cubicBezTo>
                    <a:pt x="3621" y="2907"/>
                    <a:pt x="3740" y="3425"/>
                    <a:pt x="3720" y="3922"/>
                  </a:cubicBezTo>
                  <a:cubicBezTo>
                    <a:pt x="3660" y="5016"/>
                    <a:pt x="3641" y="6150"/>
                    <a:pt x="3462" y="7244"/>
                  </a:cubicBezTo>
                  <a:cubicBezTo>
                    <a:pt x="3163" y="9193"/>
                    <a:pt x="2765" y="11163"/>
                    <a:pt x="2387" y="13132"/>
                  </a:cubicBezTo>
                  <a:cubicBezTo>
                    <a:pt x="2168" y="14226"/>
                    <a:pt x="1950" y="15320"/>
                    <a:pt x="1631" y="16395"/>
                  </a:cubicBezTo>
                  <a:cubicBezTo>
                    <a:pt x="1333" y="17389"/>
                    <a:pt x="935" y="18324"/>
                    <a:pt x="557" y="19299"/>
                  </a:cubicBezTo>
                  <a:cubicBezTo>
                    <a:pt x="398" y="19677"/>
                    <a:pt x="179" y="20015"/>
                    <a:pt x="0" y="20373"/>
                  </a:cubicBezTo>
                  <a:cubicBezTo>
                    <a:pt x="1174" y="19995"/>
                    <a:pt x="2168" y="19378"/>
                    <a:pt x="3024" y="18483"/>
                  </a:cubicBezTo>
                  <a:cubicBezTo>
                    <a:pt x="4078" y="17349"/>
                    <a:pt x="5351" y="16414"/>
                    <a:pt x="5948" y="14923"/>
                  </a:cubicBezTo>
                  <a:cubicBezTo>
                    <a:pt x="6326" y="13968"/>
                    <a:pt x="6724" y="13053"/>
                    <a:pt x="7002" y="12078"/>
                  </a:cubicBezTo>
                  <a:cubicBezTo>
                    <a:pt x="7201" y="11382"/>
                    <a:pt x="7301" y="10665"/>
                    <a:pt x="7400" y="9949"/>
                  </a:cubicBezTo>
                  <a:cubicBezTo>
                    <a:pt x="7540" y="8935"/>
                    <a:pt x="7719" y="7880"/>
                    <a:pt x="7738" y="6846"/>
                  </a:cubicBezTo>
                  <a:cubicBezTo>
                    <a:pt x="7758" y="5871"/>
                    <a:pt x="7619" y="4877"/>
                    <a:pt x="7619" y="3902"/>
                  </a:cubicBezTo>
                  <a:cubicBezTo>
                    <a:pt x="7619" y="2708"/>
                    <a:pt x="7301" y="1614"/>
                    <a:pt x="6803" y="580"/>
                  </a:cubicBezTo>
                  <a:cubicBezTo>
                    <a:pt x="6643" y="218"/>
                    <a:pt x="6392" y="1"/>
                    <a:pt x="611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9" name="Google Shape;2709;p51">
              <a:extLst>
                <a:ext uri="{FF2B5EF4-FFF2-40B4-BE49-F238E27FC236}">
                  <a16:creationId xmlns:a16="http://schemas.microsoft.com/office/drawing/2014/main" id="{3BB64470-D2AC-864C-96D1-71D38036E2AC}"/>
                </a:ext>
              </a:extLst>
            </p:cNvPr>
            <p:cNvSpPr/>
            <p:nvPr/>
          </p:nvSpPr>
          <p:spPr>
            <a:xfrm>
              <a:off x="5284804" y="4328915"/>
              <a:ext cx="83518" cy="360650"/>
            </a:xfrm>
            <a:custGeom>
              <a:avLst/>
              <a:gdLst/>
              <a:ahLst/>
              <a:cxnLst/>
              <a:rect l="l" t="t" r="r" b="b"/>
              <a:pathLst>
                <a:path w="4855" h="20965" extrusionOk="0">
                  <a:moveTo>
                    <a:pt x="0" y="7856"/>
                  </a:moveTo>
                  <a:cubicBezTo>
                    <a:pt x="199" y="8015"/>
                    <a:pt x="259" y="8154"/>
                    <a:pt x="199" y="8313"/>
                  </a:cubicBezTo>
                  <a:cubicBezTo>
                    <a:pt x="259" y="8134"/>
                    <a:pt x="180" y="8015"/>
                    <a:pt x="0" y="7856"/>
                  </a:cubicBezTo>
                  <a:close/>
                  <a:moveTo>
                    <a:pt x="2225" y="5820"/>
                  </a:moveTo>
                  <a:cubicBezTo>
                    <a:pt x="2306" y="5820"/>
                    <a:pt x="2393" y="5847"/>
                    <a:pt x="2487" y="5886"/>
                  </a:cubicBezTo>
                  <a:cubicBezTo>
                    <a:pt x="2447" y="7119"/>
                    <a:pt x="2408" y="8333"/>
                    <a:pt x="2388" y="9586"/>
                  </a:cubicBezTo>
                  <a:cubicBezTo>
                    <a:pt x="2388" y="9725"/>
                    <a:pt x="2368" y="9904"/>
                    <a:pt x="2368" y="10044"/>
                  </a:cubicBezTo>
                  <a:cubicBezTo>
                    <a:pt x="2348" y="10143"/>
                    <a:pt x="2308" y="10282"/>
                    <a:pt x="2288" y="10382"/>
                  </a:cubicBezTo>
                  <a:lnTo>
                    <a:pt x="2288" y="10581"/>
                  </a:lnTo>
                  <a:cubicBezTo>
                    <a:pt x="2149" y="10621"/>
                    <a:pt x="1970" y="10641"/>
                    <a:pt x="1811" y="10700"/>
                  </a:cubicBezTo>
                  <a:cubicBezTo>
                    <a:pt x="1791" y="10103"/>
                    <a:pt x="1791" y="9507"/>
                    <a:pt x="1791" y="8910"/>
                  </a:cubicBezTo>
                  <a:cubicBezTo>
                    <a:pt x="1791" y="8552"/>
                    <a:pt x="1811" y="8214"/>
                    <a:pt x="1851" y="7856"/>
                  </a:cubicBezTo>
                  <a:lnTo>
                    <a:pt x="1851" y="7676"/>
                  </a:lnTo>
                  <a:cubicBezTo>
                    <a:pt x="1870" y="7139"/>
                    <a:pt x="1890" y="6582"/>
                    <a:pt x="1910" y="6065"/>
                  </a:cubicBezTo>
                  <a:cubicBezTo>
                    <a:pt x="1995" y="5884"/>
                    <a:pt x="2101" y="5820"/>
                    <a:pt x="2225" y="5820"/>
                  </a:cubicBezTo>
                  <a:close/>
                  <a:moveTo>
                    <a:pt x="3321" y="0"/>
                  </a:moveTo>
                  <a:cubicBezTo>
                    <a:pt x="3188" y="0"/>
                    <a:pt x="3039" y="61"/>
                    <a:pt x="2865" y="177"/>
                  </a:cubicBezTo>
                  <a:cubicBezTo>
                    <a:pt x="1811" y="833"/>
                    <a:pt x="1015" y="1748"/>
                    <a:pt x="279" y="2683"/>
                  </a:cubicBezTo>
                  <a:lnTo>
                    <a:pt x="279" y="2823"/>
                  </a:lnTo>
                  <a:cubicBezTo>
                    <a:pt x="279" y="2882"/>
                    <a:pt x="279" y="2982"/>
                    <a:pt x="299" y="3061"/>
                  </a:cubicBezTo>
                  <a:cubicBezTo>
                    <a:pt x="259" y="3957"/>
                    <a:pt x="180" y="4852"/>
                    <a:pt x="120" y="5747"/>
                  </a:cubicBezTo>
                  <a:cubicBezTo>
                    <a:pt x="100" y="5826"/>
                    <a:pt x="100" y="5926"/>
                    <a:pt x="80" y="6006"/>
                  </a:cubicBezTo>
                  <a:lnTo>
                    <a:pt x="0" y="7856"/>
                  </a:lnTo>
                  <a:cubicBezTo>
                    <a:pt x="20" y="8114"/>
                    <a:pt x="20" y="8353"/>
                    <a:pt x="60" y="8611"/>
                  </a:cubicBezTo>
                  <a:lnTo>
                    <a:pt x="60" y="9188"/>
                  </a:lnTo>
                  <a:lnTo>
                    <a:pt x="60" y="9347"/>
                  </a:lnTo>
                  <a:cubicBezTo>
                    <a:pt x="100" y="9944"/>
                    <a:pt x="160" y="10541"/>
                    <a:pt x="219" y="11138"/>
                  </a:cubicBezTo>
                  <a:lnTo>
                    <a:pt x="219" y="11476"/>
                  </a:lnTo>
                  <a:cubicBezTo>
                    <a:pt x="299" y="12192"/>
                    <a:pt x="378" y="12928"/>
                    <a:pt x="478" y="13664"/>
                  </a:cubicBezTo>
                  <a:cubicBezTo>
                    <a:pt x="518" y="14022"/>
                    <a:pt x="597" y="14420"/>
                    <a:pt x="657" y="14798"/>
                  </a:cubicBezTo>
                  <a:cubicBezTo>
                    <a:pt x="677" y="14818"/>
                    <a:pt x="697" y="14878"/>
                    <a:pt x="717" y="14898"/>
                  </a:cubicBezTo>
                  <a:cubicBezTo>
                    <a:pt x="955" y="15793"/>
                    <a:pt x="1154" y="16668"/>
                    <a:pt x="1373" y="17563"/>
                  </a:cubicBezTo>
                  <a:cubicBezTo>
                    <a:pt x="1771" y="17742"/>
                    <a:pt x="1890" y="18160"/>
                    <a:pt x="1652" y="18458"/>
                  </a:cubicBezTo>
                  <a:cubicBezTo>
                    <a:pt x="1791" y="18836"/>
                    <a:pt x="1950" y="19234"/>
                    <a:pt x="2089" y="19592"/>
                  </a:cubicBezTo>
                  <a:cubicBezTo>
                    <a:pt x="2109" y="19672"/>
                    <a:pt x="2169" y="19771"/>
                    <a:pt x="2189" y="19851"/>
                  </a:cubicBezTo>
                  <a:cubicBezTo>
                    <a:pt x="2348" y="20229"/>
                    <a:pt x="2507" y="20587"/>
                    <a:pt x="2666" y="20945"/>
                  </a:cubicBezTo>
                  <a:cubicBezTo>
                    <a:pt x="2905" y="20945"/>
                    <a:pt x="3183" y="20965"/>
                    <a:pt x="3442" y="20965"/>
                  </a:cubicBezTo>
                  <a:cubicBezTo>
                    <a:pt x="3462" y="20647"/>
                    <a:pt x="3442" y="20328"/>
                    <a:pt x="3482" y="19990"/>
                  </a:cubicBezTo>
                  <a:cubicBezTo>
                    <a:pt x="3561" y="19194"/>
                    <a:pt x="3681" y="18399"/>
                    <a:pt x="3760" y="17643"/>
                  </a:cubicBezTo>
                  <a:cubicBezTo>
                    <a:pt x="3880" y="16449"/>
                    <a:pt x="3999" y="15256"/>
                    <a:pt x="4098" y="14062"/>
                  </a:cubicBezTo>
                  <a:cubicBezTo>
                    <a:pt x="4138" y="12888"/>
                    <a:pt x="4178" y="11715"/>
                    <a:pt x="4277" y="10541"/>
                  </a:cubicBezTo>
                  <a:cubicBezTo>
                    <a:pt x="4297" y="10422"/>
                    <a:pt x="4337" y="10322"/>
                    <a:pt x="4357" y="10203"/>
                  </a:cubicBezTo>
                  <a:cubicBezTo>
                    <a:pt x="4377" y="9725"/>
                    <a:pt x="4397" y="9288"/>
                    <a:pt x="4397" y="8810"/>
                  </a:cubicBezTo>
                  <a:cubicBezTo>
                    <a:pt x="4397" y="8711"/>
                    <a:pt x="4437" y="8592"/>
                    <a:pt x="4437" y="8492"/>
                  </a:cubicBezTo>
                  <a:cubicBezTo>
                    <a:pt x="4476" y="7856"/>
                    <a:pt x="4556" y="7259"/>
                    <a:pt x="4576" y="6642"/>
                  </a:cubicBezTo>
                  <a:cubicBezTo>
                    <a:pt x="4596" y="5906"/>
                    <a:pt x="4576" y="5150"/>
                    <a:pt x="4576" y="4434"/>
                  </a:cubicBezTo>
                  <a:cubicBezTo>
                    <a:pt x="4576" y="4354"/>
                    <a:pt x="4596" y="4255"/>
                    <a:pt x="4596" y="4175"/>
                  </a:cubicBezTo>
                  <a:cubicBezTo>
                    <a:pt x="4635" y="3758"/>
                    <a:pt x="4635" y="3320"/>
                    <a:pt x="4655" y="2882"/>
                  </a:cubicBezTo>
                  <a:cubicBezTo>
                    <a:pt x="4735" y="2783"/>
                    <a:pt x="4775" y="2683"/>
                    <a:pt x="4854" y="2624"/>
                  </a:cubicBezTo>
                  <a:cubicBezTo>
                    <a:pt x="4854" y="2584"/>
                    <a:pt x="4854" y="2564"/>
                    <a:pt x="4834" y="2564"/>
                  </a:cubicBezTo>
                  <a:cubicBezTo>
                    <a:pt x="4476" y="1848"/>
                    <a:pt x="4178" y="1072"/>
                    <a:pt x="3800" y="376"/>
                  </a:cubicBezTo>
                  <a:cubicBezTo>
                    <a:pt x="3661" y="120"/>
                    <a:pt x="3508" y="0"/>
                    <a:pt x="33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0" name="Google Shape;2710;p51">
              <a:extLst>
                <a:ext uri="{FF2B5EF4-FFF2-40B4-BE49-F238E27FC236}">
                  <a16:creationId xmlns:a16="http://schemas.microsoft.com/office/drawing/2014/main" id="{02431309-D92B-2E87-D214-FF9A6D8955AA}"/>
                </a:ext>
              </a:extLst>
            </p:cNvPr>
            <p:cNvSpPr/>
            <p:nvPr/>
          </p:nvSpPr>
          <p:spPr>
            <a:xfrm>
              <a:off x="5350841" y="4328846"/>
              <a:ext cx="94132" cy="362784"/>
            </a:xfrm>
            <a:custGeom>
              <a:avLst/>
              <a:gdLst/>
              <a:ahLst/>
              <a:cxnLst/>
              <a:rect l="l" t="t" r="r" b="b"/>
              <a:pathLst>
                <a:path w="5472" h="21089" extrusionOk="0">
                  <a:moveTo>
                    <a:pt x="4397" y="2508"/>
                  </a:moveTo>
                  <a:lnTo>
                    <a:pt x="4437" y="2568"/>
                  </a:lnTo>
                  <a:cubicBezTo>
                    <a:pt x="4417" y="2568"/>
                    <a:pt x="4417" y="2588"/>
                    <a:pt x="4397" y="2588"/>
                  </a:cubicBezTo>
                  <a:lnTo>
                    <a:pt x="4377" y="2568"/>
                  </a:lnTo>
                  <a:cubicBezTo>
                    <a:pt x="4377" y="2548"/>
                    <a:pt x="4397" y="2548"/>
                    <a:pt x="4397" y="2508"/>
                  </a:cubicBezTo>
                  <a:close/>
                  <a:moveTo>
                    <a:pt x="2845" y="11480"/>
                  </a:moveTo>
                  <a:cubicBezTo>
                    <a:pt x="2925" y="11599"/>
                    <a:pt x="3044" y="11699"/>
                    <a:pt x="3104" y="11838"/>
                  </a:cubicBezTo>
                  <a:cubicBezTo>
                    <a:pt x="3144" y="11977"/>
                    <a:pt x="3104" y="12136"/>
                    <a:pt x="3104" y="12296"/>
                  </a:cubicBezTo>
                  <a:lnTo>
                    <a:pt x="3124" y="12296"/>
                  </a:lnTo>
                  <a:cubicBezTo>
                    <a:pt x="3084" y="12594"/>
                    <a:pt x="3044" y="12892"/>
                    <a:pt x="2985" y="13151"/>
                  </a:cubicBezTo>
                  <a:cubicBezTo>
                    <a:pt x="2945" y="13290"/>
                    <a:pt x="2786" y="13330"/>
                    <a:pt x="2686" y="13429"/>
                  </a:cubicBezTo>
                  <a:cubicBezTo>
                    <a:pt x="2587" y="13330"/>
                    <a:pt x="2428" y="13211"/>
                    <a:pt x="2428" y="13111"/>
                  </a:cubicBezTo>
                  <a:cubicBezTo>
                    <a:pt x="2428" y="12674"/>
                    <a:pt x="2428" y="12196"/>
                    <a:pt x="2507" y="11739"/>
                  </a:cubicBezTo>
                  <a:cubicBezTo>
                    <a:pt x="2527" y="11639"/>
                    <a:pt x="2726" y="11579"/>
                    <a:pt x="2845" y="11480"/>
                  </a:cubicBezTo>
                  <a:close/>
                  <a:moveTo>
                    <a:pt x="3688" y="1"/>
                  </a:moveTo>
                  <a:cubicBezTo>
                    <a:pt x="3434" y="1"/>
                    <a:pt x="3164" y="136"/>
                    <a:pt x="2905" y="420"/>
                  </a:cubicBezTo>
                  <a:cubicBezTo>
                    <a:pt x="2328" y="1016"/>
                    <a:pt x="1891" y="1772"/>
                    <a:pt x="1393" y="2449"/>
                  </a:cubicBezTo>
                  <a:lnTo>
                    <a:pt x="1353" y="2469"/>
                  </a:lnTo>
                  <a:lnTo>
                    <a:pt x="1353" y="2488"/>
                  </a:lnTo>
                  <a:cubicBezTo>
                    <a:pt x="1353" y="3941"/>
                    <a:pt x="1353" y="5353"/>
                    <a:pt x="1334" y="6785"/>
                  </a:cubicBezTo>
                  <a:cubicBezTo>
                    <a:pt x="1314" y="7621"/>
                    <a:pt x="1294" y="8436"/>
                    <a:pt x="1214" y="9232"/>
                  </a:cubicBezTo>
                  <a:cubicBezTo>
                    <a:pt x="1115" y="10505"/>
                    <a:pt x="1015" y="11798"/>
                    <a:pt x="916" y="13052"/>
                  </a:cubicBezTo>
                  <a:cubicBezTo>
                    <a:pt x="836" y="14106"/>
                    <a:pt x="757" y="15120"/>
                    <a:pt x="657" y="16175"/>
                  </a:cubicBezTo>
                  <a:cubicBezTo>
                    <a:pt x="518" y="17567"/>
                    <a:pt x="339" y="18920"/>
                    <a:pt x="160" y="20312"/>
                  </a:cubicBezTo>
                  <a:cubicBezTo>
                    <a:pt x="140" y="20491"/>
                    <a:pt x="60" y="20651"/>
                    <a:pt x="1" y="20810"/>
                  </a:cubicBezTo>
                  <a:cubicBezTo>
                    <a:pt x="100" y="20869"/>
                    <a:pt x="200" y="20909"/>
                    <a:pt x="259" y="20949"/>
                  </a:cubicBezTo>
                  <a:cubicBezTo>
                    <a:pt x="438" y="20919"/>
                    <a:pt x="612" y="20869"/>
                    <a:pt x="779" y="20869"/>
                  </a:cubicBezTo>
                  <a:cubicBezTo>
                    <a:pt x="946" y="20869"/>
                    <a:pt x="1105" y="20919"/>
                    <a:pt x="1254" y="21088"/>
                  </a:cubicBezTo>
                  <a:cubicBezTo>
                    <a:pt x="1254" y="21088"/>
                    <a:pt x="1334" y="21048"/>
                    <a:pt x="1393" y="20989"/>
                  </a:cubicBezTo>
                  <a:cubicBezTo>
                    <a:pt x="1234" y="20770"/>
                    <a:pt x="1314" y="20611"/>
                    <a:pt x="1433" y="20392"/>
                  </a:cubicBezTo>
                  <a:cubicBezTo>
                    <a:pt x="2308" y="18940"/>
                    <a:pt x="2985" y="17309"/>
                    <a:pt x="3383" y="15598"/>
                  </a:cubicBezTo>
                  <a:cubicBezTo>
                    <a:pt x="3741" y="13927"/>
                    <a:pt x="4119" y="12296"/>
                    <a:pt x="4437" y="10625"/>
                  </a:cubicBezTo>
                  <a:cubicBezTo>
                    <a:pt x="4815" y="8655"/>
                    <a:pt x="5133" y="6666"/>
                    <a:pt x="5193" y="4657"/>
                  </a:cubicBezTo>
                  <a:lnTo>
                    <a:pt x="5193" y="3622"/>
                  </a:lnTo>
                  <a:lnTo>
                    <a:pt x="5193" y="3443"/>
                  </a:lnTo>
                  <a:cubicBezTo>
                    <a:pt x="5292" y="3185"/>
                    <a:pt x="5372" y="2906"/>
                    <a:pt x="5471" y="2668"/>
                  </a:cubicBezTo>
                  <a:cubicBezTo>
                    <a:pt x="5431" y="2588"/>
                    <a:pt x="5412" y="2548"/>
                    <a:pt x="5392" y="2469"/>
                  </a:cubicBezTo>
                  <a:cubicBezTo>
                    <a:pt x="5372" y="2389"/>
                    <a:pt x="5312" y="2290"/>
                    <a:pt x="5292" y="2210"/>
                  </a:cubicBezTo>
                  <a:cubicBezTo>
                    <a:pt x="5272" y="2150"/>
                    <a:pt x="5213" y="2051"/>
                    <a:pt x="5193" y="1971"/>
                  </a:cubicBezTo>
                  <a:lnTo>
                    <a:pt x="4735" y="1076"/>
                  </a:lnTo>
                  <a:cubicBezTo>
                    <a:pt x="4715" y="997"/>
                    <a:pt x="4695" y="917"/>
                    <a:pt x="4636" y="818"/>
                  </a:cubicBezTo>
                  <a:cubicBezTo>
                    <a:pt x="4400" y="287"/>
                    <a:pt x="4059" y="1"/>
                    <a:pt x="368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35" name="Google Shape;2735;p51">
            <a:extLst>
              <a:ext uri="{FF2B5EF4-FFF2-40B4-BE49-F238E27FC236}">
                <a16:creationId xmlns:a16="http://schemas.microsoft.com/office/drawing/2014/main" id="{3BFD8BF5-3C3B-4655-0478-33A1F2FDF144}"/>
              </a:ext>
            </a:extLst>
          </p:cNvPr>
          <p:cNvGrpSpPr/>
          <p:nvPr/>
        </p:nvGrpSpPr>
        <p:grpSpPr>
          <a:xfrm flipH="1">
            <a:off x="6096000" y="5911318"/>
            <a:ext cx="502784" cy="1007124"/>
            <a:chOff x="4737875" y="2198125"/>
            <a:chExt cx="434675" cy="928025"/>
          </a:xfrm>
        </p:grpSpPr>
        <p:sp>
          <p:nvSpPr>
            <p:cNvPr id="2736" name="Google Shape;2736;p51">
              <a:extLst>
                <a:ext uri="{FF2B5EF4-FFF2-40B4-BE49-F238E27FC236}">
                  <a16:creationId xmlns:a16="http://schemas.microsoft.com/office/drawing/2014/main" id="{ECCEE297-D92B-2D30-4675-42745D6AFE62}"/>
                </a:ext>
              </a:extLst>
            </p:cNvPr>
            <p:cNvSpPr/>
            <p:nvPr/>
          </p:nvSpPr>
          <p:spPr>
            <a:xfrm>
              <a:off x="4737875" y="2198125"/>
              <a:ext cx="434675" cy="928025"/>
            </a:xfrm>
            <a:custGeom>
              <a:avLst/>
              <a:gdLst/>
              <a:ahLst/>
              <a:cxnLst/>
              <a:rect l="l" t="t" r="r" b="b"/>
              <a:pathLst>
                <a:path w="17387" h="37121" extrusionOk="0">
                  <a:moveTo>
                    <a:pt x="5153" y="13647"/>
                  </a:moveTo>
                  <a:lnTo>
                    <a:pt x="5153" y="13647"/>
                  </a:lnTo>
                  <a:cubicBezTo>
                    <a:pt x="5591" y="14025"/>
                    <a:pt x="5969" y="14423"/>
                    <a:pt x="6168" y="14920"/>
                  </a:cubicBezTo>
                  <a:cubicBezTo>
                    <a:pt x="5849" y="14503"/>
                    <a:pt x="5491" y="14085"/>
                    <a:pt x="5153" y="13647"/>
                  </a:cubicBezTo>
                  <a:close/>
                  <a:moveTo>
                    <a:pt x="4437" y="1"/>
                  </a:moveTo>
                  <a:cubicBezTo>
                    <a:pt x="3621" y="1"/>
                    <a:pt x="2826" y="1015"/>
                    <a:pt x="2746" y="1692"/>
                  </a:cubicBezTo>
                  <a:lnTo>
                    <a:pt x="2726" y="1990"/>
                  </a:lnTo>
                  <a:cubicBezTo>
                    <a:pt x="2607" y="3064"/>
                    <a:pt x="2448" y="4158"/>
                    <a:pt x="2647" y="5272"/>
                  </a:cubicBezTo>
                  <a:cubicBezTo>
                    <a:pt x="2786" y="6048"/>
                    <a:pt x="2985" y="6804"/>
                    <a:pt x="3204" y="7560"/>
                  </a:cubicBezTo>
                  <a:cubicBezTo>
                    <a:pt x="3084" y="7461"/>
                    <a:pt x="2925" y="7361"/>
                    <a:pt x="2786" y="7282"/>
                  </a:cubicBezTo>
                  <a:cubicBezTo>
                    <a:pt x="2408" y="7043"/>
                    <a:pt x="1950" y="7003"/>
                    <a:pt x="1731" y="7003"/>
                  </a:cubicBezTo>
                  <a:cubicBezTo>
                    <a:pt x="1194" y="7003"/>
                    <a:pt x="737" y="7182"/>
                    <a:pt x="498" y="7540"/>
                  </a:cubicBezTo>
                  <a:cubicBezTo>
                    <a:pt x="120" y="8057"/>
                    <a:pt x="1" y="8893"/>
                    <a:pt x="240" y="9529"/>
                  </a:cubicBezTo>
                  <a:cubicBezTo>
                    <a:pt x="498" y="10166"/>
                    <a:pt x="995" y="10643"/>
                    <a:pt x="1393" y="10942"/>
                  </a:cubicBezTo>
                  <a:cubicBezTo>
                    <a:pt x="1751" y="11240"/>
                    <a:pt x="2149" y="11479"/>
                    <a:pt x="2527" y="11757"/>
                  </a:cubicBezTo>
                  <a:cubicBezTo>
                    <a:pt x="2109" y="11777"/>
                    <a:pt x="1692" y="11956"/>
                    <a:pt x="1393" y="12275"/>
                  </a:cubicBezTo>
                  <a:cubicBezTo>
                    <a:pt x="797" y="12951"/>
                    <a:pt x="916" y="14125"/>
                    <a:pt x="1194" y="14721"/>
                  </a:cubicBezTo>
                  <a:cubicBezTo>
                    <a:pt x="1731" y="15835"/>
                    <a:pt x="2249" y="16711"/>
                    <a:pt x="2845" y="17407"/>
                  </a:cubicBezTo>
                  <a:cubicBezTo>
                    <a:pt x="3601" y="18302"/>
                    <a:pt x="4397" y="19197"/>
                    <a:pt x="5193" y="20033"/>
                  </a:cubicBezTo>
                  <a:cubicBezTo>
                    <a:pt x="5929" y="20888"/>
                    <a:pt x="6744" y="21764"/>
                    <a:pt x="7461" y="22619"/>
                  </a:cubicBezTo>
                  <a:cubicBezTo>
                    <a:pt x="8236" y="23554"/>
                    <a:pt x="9052" y="24509"/>
                    <a:pt x="9470" y="25543"/>
                  </a:cubicBezTo>
                  <a:cubicBezTo>
                    <a:pt x="9768" y="26239"/>
                    <a:pt x="10027" y="26975"/>
                    <a:pt x="10246" y="27751"/>
                  </a:cubicBezTo>
                  <a:cubicBezTo>
                    <a:pt x="10186" y="27672"/>
                    <a:pt x="10126" y="27632"/>
                    <a:pt x="10067" y="27552"/>
                  </a:cubicBezTo>
                  <a:cubicBezTo>
                    <a:pt x="9370" y="26836"/>
                    <a:pt x="8555" y="26279"/>
                    <a:pt x="7779" y="25782"/>
                  </a:cubicBezTo>
                  <a:cubicBezTo>
                    <a:pt x="7560" y="25643"/>
                    <a:pt x="7262" y="25563"/>
                    <a:pt x="6904" y="25563"/>
                  </a:cubicBezTo>
                  <a:cubicBezTo>
                    <a:pt x="6705" y="25563"/>
                    <a:pt x="6008" y="25603"/>
                    <a:pt x="5591" y="26080"/>
                  </a:cubicBezTo>
                  <a:cubicBezTo>
                    <a:pt x="5173" y="26578"/>
                    <a:pt x="5153" y="27274"/>
                    <a:pt x="5153" y="27771"/>
                  </a:cubicBezTo>
                  <a:cubicBezTo>
                    <a:pt x="5173" y="28249"/>
                    <a:pt x="5412" y="28587"/>
                    <a:pt x="5591" y="28825"/>
                  </a:cubicBezTo>
                  <a:cubicBezTo>
                    <a:pt x="5611" y="28845"/>
                    <a:pt x="5650" y="28865"/>
                    <a:pt x="5670" y="28925"/>
                  </a:cubicBezTo>
                  <a:cubicBezTo>
                    <a:pt x="7262" y="31113"/>
                    <a:pt x="8853" y="33321"/>
                    <a:pt x="10444" y="35509"/>
                  </a:cubicBezTo>
                  <a:lnTo>
                    <a:pt x="11340" y="36723"/>
                  </a:lnTo>
                  <a:cubicBezTo>
                    <a:pt x="11539" y="36981"/>
                    <a:pt x="11837" y="37121"/>
                    <a:pt x="12135" y="37121"/>
                  </a:cubicBezTo>
                  <a:lnTo>
                    <a:pt x="15398" y="37121"/>
                  </a:lnTo>
                  <a:cubicBezTo>
                    <a:pt x="15915" y="37121"/>
                    <a:pt x="16333" y="36723"/>
                    <a:pt x="16392" y="36226"/>
                  </a:cubicBezTo>
                  <a:cubicBezTo>
                    <a:pt x="16492" y="35390"/>
                    <a:pt x="16552" y="34515"/>
                    <a:pt x="16651" y="33659"/>
                  </a:cubicBezTo>
                  <a:cubicBezTo>
                    <a:pt x="16890" y="31650"/>
                    <a:pt x="17109" y="29561"/>
                    <a:pt x="17248" y="27493"/>
                  </a:cubicBezTo>
                  <a:cubicBezTo>
                    <a:pt x="17387" y="26040"/>
                    <a:pt x="17327" y="24568"/>
                    <a:pt x="17288" y="23156"/>
                  </a:cubicBezTo>
                  <a:lnTo>
                    <a:pt x="17248" y="22579"/>
                  </a:lnTo>
                  <a:cubicBezTo>
                    <a:pt x="17208" y="20888"/>
                    <a:pt x="16213" y="20470"/>
                    <a:pt x="15617" y="20391"/>
                  </a:cubicBezTo>
                  <a:cubicBezTo>
                    <a:pt x="15517" y="20371"/>
                    <a:pt x="15418" y="20371"/>
                    <a:pt x="15318" y="20371"/>
                  </a:cubicBezTo>
                  <a:cubicBezTo>
                    <a:pt x="14781" y="20371"/>
                    <a:pt x="13866" y="20590"/>
                    <a:pt x="13548" y="22082"/>
                  </a:cubicBezTo>
                  <a:cubicBezTo>
                    <a:pt x="13329" y="23096"/>
                    <a:pt x="13110" y="24190"/>
                    <a:pt x="12931" y="25364"/>
                  </a:cubicBezTo>
                  <a:cubicBezTo>
                    <a:pt x="12752" y="24708"/>
                    <a:pt x="12613" y="24111"/>
                    <a:pt x="12653" y="23614"/>
                  </a:cubicBezTo>
                  <a:cubicBezTo>
                    <a:pt x="12851" y="21863"/>
                    <a:pt x="13150" y="20073"/>
                    <a:pt x="13428" y="18322"/>
                  </a:cubicBezTo>
                  <a:cubicBezTo>
                    <a:pt x="13607" y="17208"/>
                    <a:pt x="13767" y="16054"/>
                    <a:pt x="13946" y="14940"/>
                  </a:cubicBezTo>
                  <a:cubicBezTo>
                    <a:pt x="14125" y="13647"/>
                    <a:pt x="14244" y="12255"/>
                    <a:pt x="14324" y="10842"/>
                  </a:cubicBezTo>
                  <a:cubicBezTo>
                    <a:pt x="14343" y="10246"/>
                    <a:pt x="13965" y="9828"/>
                    <a:pt x="13727" y="9549"/>
                  </a:cubicBezTo>
                  <a:cubicBezTo>
                    <a:pt x="13667" y="9470"/>
                    <a:pt x="13607" y="9390"/>
                    <a:pt x="13568" y="9350"/>
                  </a:cubicBezTo>
                  <a:cubicBezTo>
                    <a:pt x="13428" y="9132"/>
                    <a:pt x="13210" y="8972"/>
                    <a:pt x="12931" y="8933"/>
                  </a:cubicBezTo>
                  <a:cubicBezTo>
                    <a:pt x="12871" y="8933"/>
                    <a:pt x="12792" y="8893"/>
                    <a:pt x="12752" y="8893"/>
                  </a:cubicBezTo>
                  <a:cubicBezTo>
                    <a:pt x="12553" y="8893"/>
                    <a:pt x="12354" y="8972"/>
                    <a:pt x="12175" y="9072"/>
                  </a:cubicBezTo>
                  <a:cubicBezTo>
                    <a:pt x="12135" y="9092"/>
                    <a:pt x="12056" y="9152"/>
                    <a:pt x="11976" y="9191"/>
                  </a:cubicBezTo>
                  <a:cubicBezTo>
                    <a:pt x="11658" y="9370"/>
                    <a:pt x="11161" y="9649"/>
                    <a:pt x="10982" y="10226"/>
                  </a:cubicBezTo>
                  <a:cubicBezTo>
                    <a:pt x="10464" y="11917"/>
                    <a:pt x="9987" y="13448"/>
                    <a:pt x="9629" y="15040"/>
                  </a:cubicBezTo>
                  <a:cubicBezTo>
                    <a:pt x="9589" y="15000"/>
                    <a:pt x="9589" y="14940"/>
                    <a:pt x="9569" y="14901"/>
                  </a:cubicBezTo>
                  <a:cubicBezTo>
                    <a:pt x="9569" y="14861"/>
                    <a:pt x="9589" y="14821"/>
                    <a:pt x="9589" y="14801"/>
                  </a:cubicBezTo>
                  <a:cubicBezTo>
                    <a:pt x="9629" y="14741"/>
                    <a:pt x="9629" y="14702"/>
                    <a:pt x="9649" y="14642"/>
                  </a:cubicBezTo>
                  <a:cubicBezTo>
                    <a:pt x="9728" y="14304"/>
                    <a:pt x="9828" y="13926"/>
                    <a:pt x="9927" y="13568"/>
                  </a:cubicBezTo>
                  <a:cubicBezTo>
                    <a:pt x="10126" y="12852"/>
                    <a:pt x="10285" y="12076"/>
                    <a:pt x="10444" y="11320"/>
                  </a:cubicBezTo>
                  <a:cubicBezTo>
                    <a:pt x="10584" y="10544"/>
                    <a:pt x="10643" y="9768"/>
                    <a:pt x="10723" y="9052"/>
                  </a:cubicBezTo>
                  <a:cubicBezTo>
                    <a:pt x="10743" y="8774"/>
                    <a:pt x="10763" y="8535"/>
                    <a:pt x="10783" y="8256"/>
                  </a:cubicBezTo>
                  <a:cubicBezTo>
                    <a:pt x="10822" y="7978"/>
                    <a:pt x="10842" y="7679"/>
                    <a:pt x="10862" y="7401"/>
                  </a:cubicBezTo>
                  <a:cubicBezTo>
                    <a:pt x="10962" y="6406"/>
                    <a:pt x="11061" y="5392"/>
                    <a:pt x="11121" y="4357"/>
                  </a:cubicBezTo>
                  <a:cubicBezTo>
                    <a:pt x="11141" y="3761"/>
                    <a:pt x="10763" y="3323"/>
                    <a:pt x="10524" y="3064"/>
                  </a:cubicBezTo>
                  <a:cubicBezTo>
                    <a:pt x="10464" y="2985"/>
                    <a:pt x="10385" y="2905"/>
                    <a:pt x="10365" y="2865"/>
                  </a:cubicBezTo>
                  <a:cubicBezTo>
                    <a:pt x="10226" y="2627"/>
                    <a:pt x="9967" y="2487"/>
                    <a:pt x="9669" y="2428"/>
                  </a:cubicBezTo>
                  <a:lnTo>
                    <a:pt x="9549" y="2428"/>
                  </a:lnTo>
                  <a:cubicBezTo>
                    <a:pt x="9330" y="2428"/>
                    <a:pt x="9072" y="2507"/>
                    <a:pt x="8893" y="2666"/>
                  </a:cubicBezTo>
                  <a:cubicBezTo>
                    <a:pt x="8853" y="2686"/>
                    <a:pt x="8773" y="2766"/>
                    <a:pt x="8694" y="2806"/>
                  </a:cubicBezTo>
                  <a:cubicBezTo>
                    <a:pt x="8396" y="3005"/>
                    <a:pt x="7978" y="3303"/>
                    <a:pt x="7799" y="3820"/>
                  </a:cubicBezTo>
                  <a:cubicBezTo>
                    <a:pt x="7640" y="4318"/>
                    <a:pt x="7500" y="4855"/>
                    <a:pt x="7381" y="5352"/>
                  </a:cubicBezTo>
                  <a:cubicBezTo>
                    <a:pt x="7321" y="5054"/>
                    <a:pt x="7262" y="4755"/>
                    <a:pt x="7202" y="4457"/>
                  </a:cubicBezTo>
                  <a:cubicBezTo>
                    <a:pt x="6983" y="3383"/>
                    <a:pt x="6784" y="2408"/>
                    <a:pt x="6406" y="1473"/>
                  </a:cubicBezTo>
                  <a:cubicBezTo>
                    <a:pt x="6128" y="717"/>
                    <a:pt x="5372" y="200"/>
                    <a:pt x="4735" y="41"/>
                  </a:cubicBezTo>
                  <a:cubicBezTo>
                    <a:pt x="4676" y="21"/>
                    <a:pt x="4536" y="1"/>
                    <a:pt x="443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7" name="Google Shape;2737;p51">
              <a:extLst>
                <a:ext uri="{FF2B5EF4-FFF2-40B4-BE49-F238E27FC236}">
                  <a16:creationId xmlns:a16="http://schemas.microsoft.com/office/drawing/2014/main" id="{96D4B796-CAD0-01D4-BE19-CB6D3670F244}"/>
                </a:ext>
              </a:extLst>
            </p:cNvPr>
            <p:cNvSpPr/>
            <p:nvPr/>
          </p:nvSpPr>
          <p:spPr>
            <a:xfrm>
              <a:off x="4763250" y="2222950"/>
              <a:ext cx="385450" cy="879325"/>
            </a:xfrm>
            <a:custGeom>
              <a:avLst/>
              <a:gdLst/>
              <a:ahLst/>
              <a:cxnLst/>
              <a:rect l="l" t="t" r="r" b="b"/>
              <a:pathLst>
                <a:path w="15418" h="35173" extrusionOk="0">
                  <a:moveTo>
                    <a:pt x="3461" y="0"/>
                  </a:moveTo>
                  <a:cubicBezTo>
                    <a:pt x="3267" y="0"/>
                    <a:pt x="2784" y="511"/>
                    <a:pt x="2746" y="818"/>
                  </a:cubicBezTo>
                  <a:cubicBezTo>
                    <a:pt x="2606" y="1912"/>
                    <a:pt x="2427" y="3046"/>
                    <a:pt x="2606" y="4100"/>
                  </a:cubicBezTo>
                  <a:cubicBezTo>
                    <a:pt x="2885" y="5751"/>
                    <a:pt x="3462" y="7343"/>
                    <a:pt x="3899" y="8954"/>
                  </a:cubicBezTo>
                  <a:cubicBezTo>
                    <a:pt x="3899" y="9034"/>
                    <a:pt x="3939" y="9074"/>
                    <a:pt x="3899" y="9133"/>
                  </a:cubicBezTo>
                  <a:cubicBezTo>
                    <a:pt x="3860" y="9133"/>
                    <a:pt x="3800" y="9113"/>
                    <a:pt x="3760" y="9074"/>
                  </a:cubicBezTo>
                  <a:cubicBezTo>
                    <a:pt x="2905" y="8417"/>
                    <a:pt x="2069" y="7721"/>
                    <a:pt x="1174" y="7124"/>
                  </a:cubicBezTo>
                  <a:cubicBezTo>
                    <a:pt x="1058" y="7037"/>
                    <a:pt x="867" y="6997"/>
                    <a:pt x="686" y="6997"/>
                  </a:cubicBezTo>
                  <a:cubicBezTo>
                    <a:pt x="493" y="6997"/>
                    <a:pt x="311" y="7042"/>
                    <a:pt x="239" y="7124"/>
                  </a:cubicBezTo>
                  <a:cubicBezTo>
                    <a:pt x="80" y="7363"/>
                    <a:pt x="0" y="7860"/>
                    <a:pt x="120" y="8159"/>
                  </a:cubicBezTo>
                  <a:cubicBezTo>
                    <a:pt x="279" y="8536"/>
                    <a:pt x="617" y="8914"/>
                    <a:pt x="935" y="9153"/>
                  </a:cubicBezTo>
                  <a:cubicBezTo>
                    <a:pt x="1671" y="9710"/>
                    <a:pt x="2427" y="10168"/>
                    <a:pt x="3163" y="10705"/>
                  </a:cubicBezTo>
                  <a:cubicBezTo>
                    <a:pt x="4277" y="11500"/>
                    <a:pt x="5491" y="12217"/>
                    <a:pt x="6068" y="13510"/>
                  </a:cubicBezTo>
                  <a:cubicBezTo>
                    <a:pt x="6545" y="14584"/>
                    <a:pt x="6843" y="15718"/>
                    <a:pt x="7182" y="16812"/>
                  </a:cubicBezTo>
                  <a:cubicBezTo>
                    <a:pt x="7301" y="17190"/>
                    <a:pt x="7381" y="17588"/>
                    <a:pt x="7460" y="17966"/>
                  </a:cubicBezTo>
                  <a:cubicBezTo>
                    <a:pt x="7381" y="18005"/>
                    <a:pt x="7301" y="18025"/>
                    <a:pt x="7241" y="18085"/>
                  </a:cubicBezTo>
                  <a:cubicBezTo>
                    <a:pt x="6485" y="17130"/>
                    <a:pt x="5749" y="16195"/>
                    <a:pt x="4974" y="15240"/>
                  </a:cubicBezTo>
                  <a:cubicBezTo>
                    <a:pt x="4158" y="14226"/>
                    <a:pt x="3362" y="13211"/>
                    <a:pt x="2487" y="12237"/>
                  </a:cubicBezTo>
                  <a:cubicBezTo>
                    <a:pt x="2249" y="11985"/>
                    <a:pt x="1906" y="11752"/>
                    <a:pt x="1579" y="11752"/>
                  </a:cubicBezTo>
                  <a:cubicBezTo>
                    <a:pt x="1415" y="11752"/>
                    <a:pt x="1254" y="11811"/>
                    <a:pt x="1114" y="11958"/>
                  </a:cubicBezTo>
                  <a:cubicBezTo>
                    <a:pt x="896" y="12237"/>
                    <a:pt x="915" y="12933"/>
                    <a:pt x="1094" y="13311"/>
                  </a:cubicBezTo>
                  <a:cubicBezTo>
                    <a:pt x="1512" y="14186"/>
                    <a:pt x="2009" y="15041"/>
                    <a:pt x="2626" y="15797"/>
                  </a:cubicBezTo>
                  <a:cubicBezTo>
                    <a:pt x="4118" y="17588"/>
                    <a:pt x="5749" y="19259"/>
                    <a:pt x="7241" y="21009"/>
                  </a:cubicBezTo>
                  <a:cubicBezTo>
                    <a:pt x="8057" y="21984"/>
                    <a:pt x="8892" y="23038"/>
                    <a:pt x="9390" y="24172"/>
                  </a:cubicBezTo>
                  <a:cubicBezTo>
                    <a:pt x="10086" y="25823"/>
                    <a:pt x="10464" y="27554"/>
                    <a:pt x="10961" y="29265"/>
                  </a:cubicBezTo>
                  <a:cubicBezTo>
                    <a:pt x="11061" y="29643"/>
                    <a:pt x="11120" y="30021"/>
                    <a:pt x="11180" y="30399"/>
                  </a:cubicBezTo>
                  <a:cubicBezTo>
                    <a:pt x="10146" y="29404"/>
                    <a:pt x="9290" y="28270"/>
                    <a:pt x="8355" y="27275"/>
                  </a:cubicBezTo>
                  <a:cubicBezTo>
                    <a:pt x="7739" y="26659"/>
                    <a:pt x="6983" y="26142"/>
                    <a:pt x="6247" y="25664"/>
                  </a:cubicBezTo>
                  <a:cubicBezTo>
                    <a:pt x="6171" y="25611"/>
                    <a:pt x="6045" y="25587"/>
                    <a:pt x="5909" y="25587"/>
                  </a:cubicBezTo>
                  <a:cubicBezTo>
                    <a:pt x="5686" y="25587"/>
                    <a:pt x="5438" y="25652"/>
                    <a:pt x="5351" y="25764"/>
                  </a:cubicBezTo>
                  <a:cubicBezTo>
                    <a:pt x="5153" y="25982"/>
                    <a:pt x="5113" y="26420"/>
                    <a:pt x="5153" y="26758"/>
                  </a:cubicBezTo>
                  <a:cubicBezTo>
                    <a:pt x="5172" y="26957"/>
                    <a:pt x="5371" y="27176"/>
                    <a:pt x="5491" y="27355"/>
                  </a:cubicBezTo>
                  <a:cubicBezTo>
                    <a:pt x="7381" y="29961"/>
                    <a:pt x="9270" y="32547"/>
                    <a:pt x="11160" y="35173"/>
                  </a:cubicBezTo>
                  <a:lnTo>
                    <a:pt x="14423" y="35173"/>
                  </a:lnTo>
                  <a:cubicBezTo>
                    <a:pt x="14721" y="32249"/>
                    <a:pt x="15059" y="29364"/>
                    <a:pt x="15298" y="26460"/>
                  </a:cubicBezTo>
                  <a:cubicBezTo>
                    <a:pt x="15417" y="24868"/>
                    <a:pt x="15357" y="23257"/>
                    <a:pt x="15318" y="21666"/>
                  </a:cubicBezTo>
                  <a:cubicBezTo>
                    <a:pt x="15298" y="21148"/>
                    <a:pt x="15198" y="20512"/>
                    <a:pt x="14502" y="20412"/>
                  </a:cubicBezTo>
                  <a:cubicBezTo>
                    <a:pt x="14451" y="20405"/>
                    <a:pt x="14404" y="20401"/>
                    <a:pt x="14358" y="20401"/>
                  </a:cubicBezTo>
                  <a:cubicBezTo>
                    <a:pt x="13799" y="20401"/>
                    <a:pt x="13639" y="20943"/>
                    <a:pt x="13547" y="21347"/>
                  </a:cubicBezTo>
                  <a:cubicBezTo>
                    <a:pt x="13030" y="23754"/>
                    <a:pt x="12573" y="26142"/>
                    <a:pt x="12752" y="28628"/>
                  </a:cubicBezTo>
                  <a:cubicBezTo>
                    <a:pt x="12811" y="29324"/>
                    <a:pt x="12752" y="30041"/>
                    <a:pt x="12752" y="30757"/>
                  </a:cubicBezTo>
                  <a:cubicBezTo>
                    <a:pt x="12115" y="28946"/>
                    <a:pt x="11578" y="27116"/>
                    <a:pt x="11140" y="25266"/>
                  </a:cubicBezTo>
                  <a:cubicBezTo>
                    <a:pt x="10921" y="24371"/>
                    <a:pt x="10583" y="23436"/>
                    <a:pt x="10683" y="22561"/>
                  </a:cubicBezTo>
                  <a:cubicBezTo>
                    <a:pt x="11041" y="19657"/>
                    <a:pt x="11558" y="16772"/>
                    <a:pt x="11976" y="13848"/>
                  </a:cubicBezTo>
                  <a:cubicBezTo>
                    <a:pt x="12155" y="12515"/>
                    <a:pt x="12274" y="11202"/>
                    <a:pt x="12334" y="9849"/>
                  </a:cubicBezTo>
                  <a:cubicBezTo>
                    <a:pt x="12354" y="9551"/>
                    <a:pt x="11956" y="9253"/>
                    <a:pt x="11757" y="8954"/>
                  </a:cubicBezTo>
                  <a:cubicBezTo>
                    <a:pt x="11478" y="9153"/>
                    <a:pt x="11021" y="9312"/>
                    <a:pt x="10941" y="9571"/>
                  </a:cubicBezTo>
                  <a:cubicBezTo>
                    <a:pt x="10384" y="11321"/>
                    <a:pt x="9847" y="13052"/>
                    <a:pt x="9469" y="14842"/>
                  </a:cubicBezTo>
                  <a:cubicBezTo>
                    <a:pt x="9211" y="16096"/>
                    <a:pt x="9171" y="17389"/>
                    <a:pt x="9032" y="18761"/>
                  </a:cubicBezTo>
                  <a:cubicBezTo>
                    <a:pt x="8534" y="17130"/>
                    <a:pt x="8037" y="15618"/>
                    <a:pt x="7579" y="14106"/>
                  </a:cubicBezTo>
                  <a:cubicBezTo>
                    <a:pt x="7540" y="13908"/>
                    <a:pt x="7639" y="13649"/>
                    <a:pt x="7679" y="13430"/>
                  </a:cubicBezTo>
                  <a:cubicBezTo>
                    <a:pt x="7938" y="12336"/>
                    <a:pt x="8256" y="11242"/>
                    <a:pt x="8455" y="10148"/>
                  </a:cubicBezTo>
                  <a:cubicBezTo>
                    <a:pt x="8634" y="9173"/>
                    <a:pt x="8674" y="8159"/>
                    <a:pt x="8773" y="7164"/>
                  </a:cubicBezTo>
                  <a:cubicBezTo>
                    <a:pt x="8892" y="5871"/>
                    <a:pt x="9052" y="4598"/>
                    <a:pt x="9091" y="3305"/>
                  </a:cubicBezTo>
                  <a:cubicBezTo>
                    <a:pt x="9131" y="3046"/>
                    <a:pt x="8733" y="2748"/>
                    <a:pt x="8534" y="2449"/>
                  </a:cubicBezTo>
                  <a:cubicBezTo>
                    <a:pt x="8256" y="2668"/>
                    <a:pt x="7838" y="2847"/>
                    <a:pt x="7739" y="3146"/>
                  </a:cubicBezTo>
                  <a:cubicBezTo>
                    <a:pt x="7440" y="4061"/>
                    <a:pt x="7241" y="5035"/>
                    <a:pt x="7042" y="5970"/>
                  </a:cubicBezTo>
                  <a:cubicBezTo>
                    <a:pt x="6843" y="7025"/>
                    <a:pt x="6664" y="8059"/>
                    <a:pt x="6465" y="9113"/>
                  </a:cubicBezTo>
                  <a:cubicBezTo>
                    <a:pt x="6286" y="9014"/>
                    <a:pt x="6247" y="8934"/>
                    <a:pt x="6227" y="8835"/>
                  </a:cubicBezTo>
                  <a:cubicBezTo>
                    <a:pt x="5889" y="7084"/>
                    <a:pt x="5570" y="5374"/>
                    <a:pt x="5232" y="3663"/>
                  </a:cubicBezTo>
                  <a:cubicBezTo>
                    <a:pt x="5033" y="2688"/>
                    <a:pt x="4814" y="1753"/>
                    <a:pt x="4476" y="818"/>
                  </a:cubicBezTo>
                  <a:cubicBezTo>
                    <a:pt x="4357" y="460"/>
                    <a:pt x="3879" y="102"/>
                    <a:pt x="3482" y="2"/>
                  </a:cubicBezTo>
                  <a:cubicBezTo>
                    <a:pt x="3475" y="1"/>
                    <a:pt x="3468" y="0"/>
                    <a:pt x="346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38" name="Google Shape;2738;p51">
            <a:extLst>
              <a:ext uri="{FF2B5EF4-FFF2-40B4-BE49-F238E27FC236}">
                <a16:creationId xmlns:a16="http://schemas.microsoft.com/office/drawing/2014/main" id="{C21D405D-038F-5816-789E-480A2E3A583A}"/>
              </a:ext>
            </a:extLst>
          </p:cNvPr>
          <p:cNvGrpSpPr/>
          <p:nvPr/>
        </p:nvGrpSpPr>
        <p:grpSpPr>
          <a:xfrm>
            <a:off x="6798593" y="5903644"/>
            <a:ext cx="250981" cy="1016600"/>
            <a:chOff x="4586994" y="4171810"/>
            <a:chExt cx="264682" cy="926305"/>
          </a:xfrm>
        </p:grpSpPr>
        <p:sp>
          <p:nvSpPr>
            <p:cNvPr id="2739" name="Google Shape;2739;p51">
              <a:extLst>
                <a:ext uri="{FF2B5EF4-FFF2-40B4-BE49-F238E27FC236}">
                  <a16:creationId xmlns:a16="http://schemas.microsoft.com/office/drawing/2014/main" id="{8B08BCAC-7F32-2099-C4F0-78FE7B8B3BDF}"/>
                </a:ext>
              </a:extLst>
            </p:cNvPr>
            <p:cNvSpPr/>
            <p:nvPr/>
          </p:nvSpPr>
          <p:spPr>
            <a:xfrm>
              <a:off x="4586994" y="4171810"/>
              <a:ext cx="264682" cy="926305"/>
            </a:xfrm>
            <a:custGeom>
              <a:avLst/>
              <a:gdLst/>
              <a:ahLst/>
              <a:cxnLst/>
              <a:rect l="l" t="t" r="r" b="b"/>
              <a:pathLst>
                <a:path w="11181" h="39130" extrusionOk="0">
                  <a:moveTo>
                    <a:pt x="7222" y="0"/>
                  </a:moveTo>
                  <a:cubicBezTo>
                    <a:pt x="6685" y="0"/>
                    <a:pt x="6287" y="338"/>
                    <a:pt x="5929" y="677"/>
                  </a:cubicBezTo>
                  <a:lnTo>
                    <a:pt x="5790" y="816"/>
                  </a:lnTo>
                  <a:cubicBezTo>
                    <a:pt x="5491" y="1075"/>
                    <a:pt x="5392" y="1393"/>
                    <a:pt x="5332" y="1572"/>
                  </a:cubicBezTo>
                  <a:cubicBezTo>
                    <a:pt x="5332" y="1572"/>
                    <a:pt x="5312" y="1592"/>
                    <a:pt x="5312" y="1612"/>
                  </a:cubicBezTo>
                  <a:cubicBezTo>
                    <a:pt x="4735" y="3163"/>
                    <a:pt x="4496" y="4735"/>
                    <a:pt x="4596" y="6286"/>
                  </a:cubicBezTo>
                  <a:cubicBezTo>
                    <a:pt x="4596" y="6386"/>
                    <a:pt x="4616" y="6505"/>
                    <a:pt x="4616" y="6644"/>
                  </a:cubicBezTo>
                  <a:cubicBezTo>
                    <a:pt x="4417" y="6505"/>
                    <a:pt x="4158" y="6465"/>
                    <a:pt x="3939" y="6465"/>
                  </a:cubicBezTo>
                  <a:cubicBezTo>
                    <a:pt x="3562" y="6465"/>
                    <a:pt x="3223" y="6605"/>
                    <a:pt x="2945" y="6883"/>
                  </a:cubicBezTo>
                  <a:cubicBezTo>
                    <a:pt x="2448" y="7361"/>
                    <a:pt x="2149" y="8335"/>
                    <a:pt x="2507" y="8992"/>
                  </a:cubicBezTo>
                  <a:cubicBezTo>
                    <a:pt x="2905" y="9748"/>
                    <a:pt x="3343" y="10484"/>
                    <a:pt x="3800" y="11180"/>
                  </a:cubicBezTo>
                  <a:cubicBezTo>
                    <a:pt x="3522" y="11041"/>
                    <a:pt x="3203" y="10941"/>
                    <a:pt x="2865" y="10941"/>
                  </a:cubicBezTo>
                  <a:cubicBezTo>
                    <a:pt x="2746" y="10941"/>
                    <a:pt x="2646" y="10941"/>
                    <a:pt x="2547" y="10961"/>
                  </a:cubicBezTo>
                  <a:cubicBezTo>
                    <a:pt x="1751" y="11140"/>
                    <a:pt x="1334" y="12055"/>
                    <a:pt x="1334" y="12652"/>
                  </a:cubicBezTo>
                  <a:cubicBezTo>
                    <a:pt x="1334" y="13408"/>
                    <a:pt x="1453" y="14025"/>
                    <a:pt x="1712" y="14522"/>
                  </a:cubicBezTo>
                  <a:cubicBezTo>
                    <a:pt x="2229" y="15596"/>
                    <a:pt x="2825" y="16651"/>
                    <a:pt x="3363" y="17705"/>
                  </a:cubicBezTo>
                  <a:cubicBezTo>
                    <a:pt x="3681" y="18242"/>
                    <a:pt x="3959" y="18779"/>
                    <a:pt x="4238" y="19316"/>
                  </a:cubicBezTo>
                  <a:cubicBezTo>
                    <a:pt x="3900" y="18898"/>
                    <a:pt x="3422" y="18640"/>
                    <a:pt x="2925" y="18640"/>
                  </a:cubicBezTo>
                  <a:cubicBezTo>
                    <a:pt x="2686" y="18640"/>
                    <a:pt x="2428" y="18699"/>
                    <a:pt x="2209" y="18819"/>
                  </a:cubicBezTo>
                  <a:cubicBezTo>
                    <a:pt x="1513" y="19177"/>
                    <a:pt x="1135" y="20132"/>
                    <a:pt x="1194" y="20828"/>
                  </a:cubicBezTo>
                  <a:cubicBezTo>
                    <a:pt x="1413" y="23394"/>
                    <a:pt x="2308" y="25781"/>
                    <a:pt x="3144" y="27771"/>
                  </a:cubicBezTo>
                  <a:cubicBezTo>
                    <a:pt x="3303" y="28129"/>
                    <a:pt x="3502" y="28467"/>
                    <a:pt x="3681" y="28785"/>
                  </a:cubicBezTo>
                  <a:cubicBezTo>
                    <a:pt x="4039" y="29461"/>
                    <a:pt x="4377" y="30058"/>
                    <a:pt x="4337" y="30735"/>
                  </a:cubicBezTo>
                  <a:cubicBezTo>
                    <a:pt x="4238" y="30556"/>
                    <a:pt x="4138" y="30357"/>
                    <a:pt x="4039" y="30158"/>
                  </a:cubicBezTo>
                  <a:cubicBezTo>
                    <a:pt x="3741" y="29581"/>
                    <a:pt x="3382" y="29044"/>
                    <a:pt x="2945" y="28566"/>
                  </a:cubicBezTo>
                  <a:cubicBezTo>
                    <a:pt x="2547" y="28089"/>
                    <a:pt x="1910" y="28069"/>
                    <a:pt x="1712" y="28069"/>
                  </a:cubicBezTo>
                  <a:cubicBezTo>
                    <a:pt x="1453" y="28069"/>
                    <a:pt x="1234" y="28129"/>
                    <a:pt x="1035" y="28228"/>
                  </a:cubicBezTo>
                  <a:cubicBezTo>
                    <a:pt x="458" y="28487"/>
                    <a:pt x="140" y="29143"/>
                    <a:pt x="60" y="29640"/>
                  </a:cubicBezTo>
                  <a:cubicBezTo>
                    <a:pt x="1" y="30138"/>
                    <a:pt x="41" y="30675"/>
                    <a:pt x="239" y="31152"/>
                  </a:cubicBezTo>
                  <a:lnTo>
                    <a:pt x="418" y="31590"/>
                  </a:lnTo>
                  <a:cubicBezTo>
                    <a:pt x="995" y="33002"/>
                    <a:pt x="1552" y="34435"/>
                    <a:pt x="2229" y="35867"/>
                  </a:cubicBezTo>
                  <a:cubicBezTo>
                    <a:pt x="2547" y="36563"/>
                    <a:pt x="2945" y="37200"/>
                    <a:pt x="3343" y="37816"/>
                  </a:cubicBezTo>
                  <a:cubicBezTo>
                    <a:pt x="3522" y="38075"/>
                    <a:pt x="3701" y="38353"/>
                    <a:pt x="3840" y="38612"/>
                  </a:cubicBezTo>
                  <a:cubicBezTo>
                    <a:pt x="4019" y="38950"/>
                    <a:pt x="4337" y="39109"/>
                    <a:pt x="4695" y="39109"/>
                  </a:cubicBezTo>
                  <a:lnTo>
                    <a:pt x="4695" y="39129"/>
                  </a:lnTo>
                  <a:lnTo>
                    <a:pt x="7620" y="39129"/>
                  </a:lnTo>
                  <a:cubicBezTo>
                    <a:pt x="8037" y="39129"/>
                    <a:pt x="8415" y="38871"/>
                    <a:pt x="8574" y="38473"/>
                  </a:cubicBezTo>
                  <a:cubicBezTo>
                    <a:pt x="8734" y="37976"/>
                    <a:pt x="8913" y="37438"/>
                    <a:pt x="9092" y="36941"/>
                  </a:cubicBezTo>
                  <a:cubicBezTo>
                    <a:pt x="9509" y="35748"/>
                    <a:pt x="9967" y="34514"/>
                    <a:pt x="10325" y="33241"/>
                  </a:cubicBezTo>
                  <a:cubicBezTo>
                    <a:pt x="10584" y="32366"/>
                    <a:pt x="10703" y="31471"/>
                    <a:pt x="10802" y="30635"/>
                  </a:cubicBezTo>
                  <a:cubicBezTo>
                    <a:pt x="10822" y="30416"/>
                    <a:pt x="10862" y="30217"/>
                    <a:pt x="10882" y="29979"/>
                  </a:cubicBezTo>
                  <a:cubicBezTo>
                    <a:pt x="10962" y="29362"/>
                    <a:pt x="10484" y="28626"/>
                    <a:pt x="9887" y="28447"/>
                  </a:cubicBezTo>
                  <a:cubicBezTo>
                    <a:pt x="9728" y="28387"/>
                    <a:pt x="9589" y="28367"/>
                    <a:pt x="9410" y="28367"/>
                  </a:cubicBezTo>
                  <a:cubicBezTo>
                    <a:pt x="9072" y="28367"/>
                    <a:pt x="8694" y="28467"/>
                    <a:pt x="8415" y="28646"/>
                  </a:cubicBezTo>
                  <a:cubicBezTo>
                    <a:pt x="8077" y="28865"/>
                    <a:pt x="7739" y="29263"/>
                    <a:pt x="7600" y="29680"/>
                  </a:cubicBezTo>
                  <a:cubicBezTo>
                    <a:pt x="7500" y="29959"/>
                    <a:pt x="7421" y="30217"/>
                    <a:pt x="7321" y="30456"/>
                  </a:cubicBezTo>
                  <a:lnTo>
                    <a:pt x="7321" y="29760"/>
                  </a:lnTo>
                  <a:cubicBezTo>
                    <a:pt x="7321" y="29601"/>
                    <a:pt x="7341" y="29461"/>
                    <a:pt x="7381" y="29422"/>
                  </a:cubicBezTo>
                  <a:cubicBezTo>
                    <a:pt x="7580" y="29024"/>
                    <a:pt x="7779" y="28606"/>
                    <a:pt x="7998" y="28208"/>
                  </a:cubicBezTo>
                  <a:cubicBezTo>
                    <a:pt x="8276" y="27651"/>
                    <a:pt x="8574" y="27074"/>
                    <a:pt x="8833" y="26517"/>
                  </a:cubicBezTo>
                  <a:cubicBezTo>
                    <a:pt x="9271" y="25582"/>
                    <a:pt x="9669" y="24667"/>
                    <a:pt x="10027" y="23752"/>
                  </a:cubicBezTo>
                  <a:cubicBezTo>
                    <a:pt x="10206" y="23354"/>
                    <a:pt x="10365" y="22976"/>
                    <a:pt x="10524" y="22579"/>
                  </a:cubicBezTo>
                  <a:cubicBezTo>
                    <a:pt x="10902" y="21723"/>
                    <a:pt x="10604" y="20888"/>
                    <a:pt x="9808" y="20410"/>
                  </a:cubicBezTo>
                  <a:cubicBezTo>
                    <a:pt x="9529" y="20231"/>
                    <a:pt x="9231" y="20172"/>
                    <a:pt x="8933" y="20172"/>
                  </a:cubicBezTo>
                  <a:cubicBezTo>
                    <a:pt x="8415" y="20172"/>
                    <a:pt x="7918" y="20450"/>
                    <a:pt x="7580" y="20908"/>
                  </a:cubicBezTo>
                  <a:cubicBezTo>
                    <a:pt x="7520" y="20967"/>
                    <a:pt x="7480" y="21007"/>
                    <a:pt x="7441" y="21067"/>
                  </a:cubicBezTo>
                  <a:cubicBezTo>
                    <a:pt x="7441" y="20808"/>
                    <a:pt x="7441" y="20550"/>
                    <a:pt x="7480" y="20291"/>
                  </a:cubicBezTo>
                  <a:cubicBezTo>
                    <a:pt x="7480" y="20271"/>
                    <a:pt x="7500" y="20172"/>
                    <a:pt x="7600" y="19993"/>
                  </a:cubicBezTo>
                  <a:cubicBezTo>
                    <a:pt x="7838" y="19595"/>
                    <a:pt x="8097" y="19177"/>
                    <a:pt x="8336" y="18779"/>
                  </a:cubicBezTo>
                  <a:cubicBezTo>
                    <a:pt x="8694" y="18202"/>
                    <a:pt x="9072" y="17605"/>
                    <a:pt x="9410" y="16989"/>
                  </a:cubicBezTo>
                  <a:cubicBezTo>
                    <a:pt x="9987" y="15974"/>
                    <a:pt x="10484" y="14999"/>
                    <a:pt x="10882" y="14045"/>
                  </a:cubicBezTo>
                  <a:cubicBezTo>
                    <a:pt x="11180" y="13328"/>
                    <a:pt x="10703" y="12612"/>
                    <a:pt x="10484" y="12254"/>
                  </a:cubicBezTo>
                  <a:cubicBezTo>
                    <a:pt x="10305" y="11956"/>
                    <a:pt x="9967" y="11777"/>
                    <a:pt x="9609" y="11777"/>
                  </a:cubicBezTo>
                  <a:cubicBezTo>
                    <a:pt x="9271" y="11777"/>
                    <a:pt x="8674" y="11956"/>
                    <a:pt x="8316" y="12274"/>
                  </a:cubicBezTo>
                  <a:cubicBezTo>
                    <a:pt x="8177" y="12433"/>
                    <a:pt x="8037" y="12553"/>
                    <a:pt x="7918" y="12712"/>
                  </a:cubicBezTo>
                  <a:cubicBezTo>
                    <a:pt x="8077" y="12433"/>
                    <a:pt x="8316" y="12135"/>
                    <a:pt x="8574" y="11836"/>
                  </a:cubicBezTo>
                  <a:cubicBezTo>
                    <a:pt x="8714" y="11657"/>
                    <a:pt x="8833" y="11518"/>
                    <a:pt x="8972" y="11359"/>
                  </a:cubicBezTo>
                  <a:cubicBezTo>
                    <a:pt x="9092" y="11220"/>
                    <a:pt x="9231" y="11041"/>
                    <a:pt x="9370" y="10902"/>
                  </a:cubicBezTo>
                  <a:cubicBezTo>
                    <a:pt x="9728" y="10464"/>
                    <a:pt x="10086" y="10026"/>
                    <a:pt x="10405" y="9529"/>
                  </a:cubicBezTo>
                  <a:cubicBezTo>
                    <a:pt x="10763" y="8952"/>
                    <a:pt x="10604" y="8176"/>
                    <a:pt x="10385" y="7679"/>
                  </a:cubicBezTo>
                  <a:cubicBezTo>
                    <a:pt x="10265" y="7381"/>
                    <a:pt x="9927" y="7042"/>
                    <a:pt x="9191" y="7042"/>
                  </a:cubicBezTo>
                  <a:cubicBezTo>
                    <a:pt x="8992" y="7042"/>
                    <a:pt x="8773" y="7062"/>
                    <a:pt x="8515" y="7142"/>
                  </a:cubicBezTo>
                  <a:cubicBezTo>
                    <a:pt x="8594" y="6664"/>
                    <a:pt x="8634" y="6187"/>
                    <a:pt x="8694" y="5729"/>
                  </a:cubicBezTo>
                  <a:cubicBezTo>
                    <a:pt x="8813" y="4476"/>
                    <a:pt x="8933" y="3163"/>
                    <a:pt x="8933" y="1830"/>
                  </a:cubicBezTo>
                  <a:cubicBezTo>
                    <a:pt x="8972" y="1035"/>
                    <a:pt x="8216" y="239"/>
                    <a:pt x="7580" y="40"/>
                  </a:cubicBezTo>
                  <a:cubicBezTo>
                    <a:pt x="7441" y="20"/>
                    <a:pt x="7341" y="0"/>
                    <a:pt x="7222" y="0"/>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0" name="Google Shape;2740;p51">
              <a:extLst>
                <a:ext uri="{FF2B5EF4-FFF2-40B4-BE49-F238E27FC236}">
                  <a16:creationId xmlns:a16="http://schemas.microsoft.com/office/drawing/2014/main" id="{B9601B70-E9BB-00E3-C4B7-F9170DD94DEA}"/>
                </a:ext>
              </a:extLst>
            </p:cNvPr>
            <p:cNvSpPr/>
            <p:nvPr/>
          </p:nvSpPr>
          <p:spPr>
            <a:xfrm>
              <a:off x="4610548" y="4192287"/>
              <a:ext cx="215230" cy="881801"/>
            </a:xfrm>
            <a:custGeom>
              <a:avLst/>
              <a:gdLst/>
              <a:ahLst/>
              <a:cxnLst/>
              <a:rect l="l" t="t" r="r" b="b"/>
              <a:pathLst>
                <a:path w="9092" h="37250" extrusionOk="0">
                  <a:moveTo>
                    <a:pt x="5590" y="35420"/>
                  </a:moveTo>
                  <a:lnTo>
                    <a:pt x="5590" y="35619"/>
                  </a:lnTo>
                  <a:lnTo>
                    <a:pt x="5531" y="35619"/>
                  </a:lnTo>
                  <a:lnTo>
                    <a:pt x="5531" y="35420"/>
                  </a:lnTo>
                  <a:close/>
                  <a:moveTo>
                    <a:pt x="6212" y="1"/>
                  </a:moveTo>
                  <a:cubicBezTo>
                    <a:pt x="6004" y="1"/>
                    <a:pt x="5666" y="367"/>
                    <a:pt x="5411" y="568"/>
                  </a:cubicBezTo>
                  <a:cubicBezTo>
                    <a:pt x="5312" y="647"/>
                    <a:pt x="5292" y="826"/>
                    <a:pt x="5232" y="965"/>
                  </a:cubicBezTo>
                  <a:cubicBezTo>
                    <a:pt x="4715" y="2338"/>
                    <a:pt x="4476" y="3750"/>
                    <a:pt x="4576" y="5222"/>
                  </a:cubicBezTo>
                  <a:cubicBezTo>
                    <a:pt x="4635" y="6396"/>
                    <a:pt x="4735" y="7590"/>
                    <a:pt x="4814" y="8763"/>
                  </a:cubicBezTo>
                  <a:cubicBezTo>
                    <a:pt x="4596" y="8624"/>
                    <a:pt x="4496" y="8465"/>
                    <a:pt x="4397" y="8286"/>
                  </a:cubicBezTo>
                  <a:cubicBezTo>
                    <a:pt x="4118" y="7809"/>
                    <a:pt x="3820" y="7331"/>
                    <a:pt x="3521" y="6893"/>
                  </a:cubicBezTo>
                  <a:cubicBezTo>
                    <a:pt x="3373" y="6678"/>
                    <a:pt x="3161" y="6498"/>
                    <a:pt x="2940" y="6498"/>
                  </a:cubicBezTo>
                  <a:cubicBezTo>
                    <a:pt x="2835" y="6498"/>
                    <a:pt x="2729" y="6539"/>
                    <a:pt x="2626" y="6635"/>
                  </a:cubicBezTo>
                  <a:cubicBezTo>
                    <a:pt x="2427" y="6854"/>
                    <a:pt x="2248" y="7351"/>
                    <a:pt x="2368" y="7570"/>
                  </a:cubicBezTo>
                  <a:cubicBezTo>
                    <a:pt x="2865" y="8485"/>
                    <a:pt x="3442" y="9380"/>
                    <a:pt x="4019" y="10275"/>
                  </a:cubicBezTo>
                  <a:cubicBezTo>
                    <a:pt x="4277" y="10693"/>
                    <a:pt x="4775" y="11071"/>
                    <a:pt x="4795" y="11469"/>
                  </a:cubicBezTo>
                  <a:cubicBezTo>
                    <a:pt x="4874" y="12742"/>
                    <a:pt x="4735" y="13995"/>
                    <a:pt x="4695" y="15388"/>
                  </a:cubicBezTo>
                  <a:cubicBezTo>
                    <a:pt x="4317" y="14552"/>
                    <a:pt x="4039" y="13836"/>
                    <a:pt x="3700" y="13140"/>
                  </a:cubicBezTo>
                  <a:cubicBezTo>
                    <a:pt x="3402" y="12503"/>
                    <a:pt x="3044" y="11887"/>
                    <a:pt x="2626" y="11349"/>
                  </a:cubicBezTo>
                  <a:cubicBezTo>
                    <a:pt x="2500" y="11169"/>
                    <a:pt x="2113" y="11006"/>
                    <a:pt x="1864" y="11006"/>
                  </a:cubicBezTo>
                  <a:cubicBezTo>
                    <a:pt x="1838" y="11006"/>
                    <a:pt x="1813" y="11007"/>
                    <a:pt x="1791" y="11011"/>
                  </a:cubicBezTo>
                  <a:cubicBezTo>
                    <a:pt x="1592" y="11071"/>
                    <a:pt x="1333" y="11489"/>
                    <a:pt x="1333" y="11747"/>
                  </a:cubicBezTo>
                  <a:cubicBezTo>
                    <a:pt x="1333" y="12205"/>
                    <a:pt x="1413" y="12742"/>
                    <a:pt x="1612" y="13160"/>
                  </a:cubicBezTo>
                  <a:cubicBezTo>
                    <a:pt x="2447" y="14851"/>
                    <a:pt x="3382" y="16482"/>
                    <a:pt x="4238" y="18153"/>
                  </a:cubicBezTo>
                  <a:cubicBezTo>
                    <a:pt x="4377" y="18372"/>
                    <a:pt x="4436" y="18630"/>
                    <a:pt x="4436" y="18869"/>
                  </a:cubicBezTo>
                  <a:cubicBezTo>
                    <a:pt x="4436" y="19665"/>
                    <a:pt x="4397" y="20500"/>
                    <a:pt x="4377" y="21296"/>
                  </a:cubicBezTo>
                  <a:cubicBezTo>
                    <a:pt x="4337" y="22032"/>
                    <a:pt x="4377" y="22748"/>
                    <a:pt x="4377" y="23504"/>
                  </a:cubicBezTo>
                  <a:cubicBezTo>
                    <a:pt x="4218" y="23325"/>
                    <a:pt x="4178" y="23126"/>
                    <a:pt x="4098" y="22927"/>
                  </a:cubicBezTo>
                  <a:cubicBezTo>
                    <a:pt x="3641" y="21733"/>
                    <a:pt x="3203" y="20540"/>
                    <a:pt x="2706" y="19366"/>
                  </a:cubicBezTo>
                  <a:cubicBezTo>
                    <a:pt x="2562" y="19063"/>
                    <a:pt x="2278" y="18747"/>
                    <a:pt x="1955" y="18747"/>
                  </a:cubicBezTo>
                  <a:cubicBezTo>
                    <a:pt x="1875" y="18747"/>
                    <a:pt x="1794" y="18766"/>
                    <a:pt x="1711" y="18809"/>
                  </a:cubicBezTo>
                  <a:cubicBezTo>
                    <a:pt x="1413" y="18948"/>
                    <a:pt x="1194" y="19525"/>
                    <a:pt x="1214" y="19864"/>
                  </a:cubicBezTo>
                  <a:cubicBezTo>
                    <a:pt x="1413" y="22191"/>
                    <a:pt x="2189" y="24379"/>
                    <a:pt x="3104" y="26508"/>
                  </a:cubicBezTo>
                  <a:cubicBezTo>
                    <a:pt x="3601" y="27681"/>
                    <a:pt x="4496" y="28676"/>
                    <a:pt x="4337" y="30128"/>
                  </a:cubicBezTo>
                  <a:cubicBezTo>
                    <a:pt x="4218" y="31342"/>
                    <a:pt x="4317" y="32575"/>
                    <a:pt x="4317" y="33788"/>
                  </a:cubicBezTo>
                  <a:cubicBezTo>
                    <a:pt x="4098" y="33570"/>
                    <a:pt x="3939" y="33331"/>
                    <a:pt x="3820" y="33072"/>
                  </a:cubicBezTo>
                  <a:cubicBezTo>
                    <a:pt x="3283" y="31958"/>
                    <a:pt x="2746" y="30864"/>
                    <a:pt x="2189" y="29770"/>
                  </a:cubicBezTo>
                  <a:cubicBezTo>
                    <a:pt x="1910" y="29273"/>
                    <a:pt x="1592" y="28795"/>
                    <a:pt x="1214" y="28378"/>
                  </a:cubicBezTo>
                  <a:cubicBezTo>
                    <a:pt x="1104" y="28282"/>
                    <a:pt x="880" y="28214"/>
                    <a:pt x="687" y="28214"/>
                  </a:cubicBezTo>
                  <a:cubicBezTo>
                    <a:pt x="600" y="28214"/>
                    <a:pt x="520" y="28227"/>
                    <a:pt x="458" y="28258"/>
                  </a:cubicBezTo>
                  <a:cubicBezTo>
                    <a:pt x="259" y="28358"/>
                    <a:pt x="60" y="28676"/>
                    <a:pt x="40" y="28935"/>
                  </a:cubicBezTo>
                  <a:cubicBezTo>
                    <a:pt x="0" y="29253"/>
                    <a:pt x="40" y="29631"/>
                    <a:pt x="160" y="29929"/>
                  </a:cubicBezTo>
                  <a:cubicBezTo>
                    <a:pt x="816" y="31481"/>
                    <a:pt x="1413" y="33052"/>
                    <a:pt x="2129" y="34564"/>
                  </a:cubicBezTo>
                  <a:cubicBezTo>
                    <a:pt x="2547" y="35519"/>
                    <a:pt x="3183" y="36355"/>
                    <a:pt x="3700" y="37250"/>
                  </a:cubicBezTo>
                  <a:cubicBezTo>
                    <a:pt x="4695" y="37250"/>
                    <a:pt x="5670" y="37250"/>
                    <a:pt x="6605" y="37230"/>
                  </a:cubicBezTo>
                  <a:cubicBezTo>
                    <a:pt x="7182" y="35519"/>
                    <a:pt x="7818" y="33788"/>
                    <a:pt x="8355" y="32058"/>
                  </a:cubicBezTo>
                  <a:cubicBezTo>
                    <a:pt x="8654" y="31063"/>
                    <a:pt x="8713" y="29989"/>
                    <a:pt x="8873" y="28955"/>
                  </a:cubicBezTo>
                  <a:cubicBezTo>
                    <a:pt x="8873" y="28795"/>
                    <a:pt x="8693" y="28537"/>
                    <a:pt x="8574" y="28477"/>
                  </a:cubicBezTo>
                  <a:cubicBezTo>
                    <a:pt x="8519" y="28461"/>
                    <a:pt x="8459" y="28453"/>
                    <a:pt x="8395" y="28453"/>
                  </a:cubicBezTo>
                  <a:cubicBezTo>
                    <a:pt x="8229" y="28453"/>
                    <a:pt x="8047" y="28504"/>
                    <a:pt x="7918" y="28577"/>
                  </a:cubicBezTo>
                  <a:cubicBezTo>
                    <a:pt x="7719" y="28696"/>
                    <a:pt x="7579" y="28935"/>
                    <a:pt x="7500" y="29134"/>
                  </a:cubicBezTo>
                  <a:cubicBezTo>
                    <a:pt x="7062" y="30307"/>
                    <a:pt x="6625" y="31521"/>
                    <a:pt x="6227" y="32734"/>
                  </a:cubicBezTo>
                  <a:cubicBezTo>
                    <a:pt x="5988" y="33470"/>
                    <a:pt x="5809" y="34246"/>
                    <a:pt x="5590" y="35002"/>
                  </a:cubicBezTo>
                  <a:cubicBezTo>
                    <a:pt x="5471" y="34803"/>
                    <a:pt x="5411" y="34604"/>
                    <a:pt x="5411" y="34405"/>
                  </a:cubicBezTo>
                  <a:cubicBezTo>
                    <a:pt x="5352" y="32555"/>
                    <a:pt x="5312" y="30685"/>
                    <a:pt x="5292" y="28855"/>
                  </a:cubicBezTo>
                  <a:cubicBezTo>
                    <a:pt x="5292" y="28577"/>
                    <a:pt x="5312" y="28298"/>
                    <a:pt x="5431" y="28059"/>
                  </a:cubicBezTo>
                  <a:cubicBezTo>
                    <a:pt x="5908" y="27085"/>
                    <a:pt x="6465" y="26170"/>
                    <a:pt x="6903" y="25175"/>
                  </a:cubicBezTo>
                  <a:cubicBezTo>
                    <a:pt x="7500" y="23902"/>
                    <a:pt x="8037" y="22569"/>
                    <a:pt x="8594" y="21276"/>
                  </a:cubicBezTo>
                  <a:cubicBezTo>
                    <a:pt x="8773" y="20858"/>
                    <a:pt x="8614" y="20560"/>
                    <a:pt x="8276" y="20341"/>
                  </a:cubicBezTo>
                  <a:cubicBezTo>
                    <a:pt x="8144" y="20265"/>
                    <a:pt x="8020" y="20230"/>
                    <a:pt x="7902" y="20230"/>
                  </a:cubicBezTo>
                  <a:cubicBezTo>
                    <a:pt x="7683" y="20230"/>
                    <a:pt x="7489" y="20352"/>
                    <a:pt x="7321" y="20560"/>
                  </a:cubicBezTo>
                  <a:cubicBezTo>
                    <a:pt x="7082" y="20898"/>
                    <a:pt x="6843" y="21256"/>
                    <a:pt x="6664" y="21634"/>
                  </a:cubicBezTo>
                  <a:cubicBezTo>
                    <a:pt x="6267" y="22410"/>
                    <a:pt x="5908" y="23206"/>
                    <a:pt x="5431" y="24180"/>
                  </a:cubicBezTo>
                  <a:cubicBezTo>
                    <a:pt x="5391" y="23822"/>
                    <a:pt x="5332" y="23643"/>
                    <a:pt x="5332" y="23504"/>
                  </a:cubicBezTo>
                  <a:cubicBezTo>
                    <a:pt x="5391" y="22111"/>
                    <a:pt x="5411" y="20699"/>
                    <a:pt x="5491" y="19307"/>
                  </a:cubicBezTo>
                  <a:cubicBezTo>
                    <a:pt x="5511" y="19028"/>
                    <a:pt x="5630" y="18750"/>
                    <a:pt x="5769" y="18531"/>
                  </a:cubicBezTo>
                  <a:cubicBezTo>
                    <a:pt x="6366" y="17516"/>
                    <a:pt x="7003" y="16541"/>
                    <a:pt x="7579" y="15527"/>
                  </a:cubicBezTo>
                  <a:cubicBezTo>
                    <a:pt x="8097" y="14572"/>
                    <a:pt x="8574" y="13637"/>
                    <a:pt x="8992" y="12662"/>
                  </a:cubicBezTo>
                  <a:cubicBezTo>
                    <a:pt x="9091" y="12463"/>
                    <a:pt x="8873" y="12066"/>
                    <a:pt x="8693" y="11807"/>
                  </a:cubicBezTo>
                  <a:cubicBezTo>
                    <a:pt x="8691" y="11802"/>
                    <a:pt x="8681" y="11799"/>
                    <a:pt x="8665" y="11799"/>
                  </a:cubicBezTo>
                  <a:cubicBezTo>
                    <a:pt x="8558" y="11799"/>
                    <a:pt x="8195" y="11907"/>
                    <a:pt x="8057" y="12046"/>
                  </a:cubicBezTo>
                  <a:cubicBezTo>
                    <a:pt x="7719" y="12344"/>
                    <a:pt x="7460" y="12702"/>
                    <a:pt x="7182" y="13060"/>
                  </a:cubicBezTo>
                  <a:cubicBezTo>
                    <a:pt x="6724" y="13597"/>
                    <a:pt x="6326" y="14174"/>
                    <a:pt x="5908" y="14731"/>
                  </a:cubicBezTo>
                  <a:cubicBezTo>
                    <a:pt x="5829" y="13975"/>
                    <a:pt x="5849" y="13279"/>
                    <a:pt x="5908" y="12583"/>
                  </a:cubicBezTo>
                  <a:cubicBezTo>
                    <a:pt x="5928" y="12145"/>
                    <a:pt x="5869" y="11648"/>
                    <a:pt x="6068" y="11270"/>
                  </a:cubicBezTo>
                  <a:cubicBezTo>
                    <a:pt x="6326" y="10693"/>
                    <a:pt x="6804" y="10255"/>
                    <a:pt x="7202" y="9758"/>
                  </a:cubicBezTo>
                  <a:cubicBezTo>
                    <a:pt x="7679" y="9161"/>
                    <a:pt x="8176" y="8604"/>
                    <a:pt x="8574" y="7988"/>
                  </a:cubicBezTo>
                  <a:cubicBezTo>
                    <a:pt x="8693" y="7769"/>
                    <a:pt x="8614" y="7331"/>
                    <a:pt x="8495" y="7092"/>
                  </a:cubicBezTo>
                  <a:cubicBezTo>
                    <a:pt x="8476" y="7045"/>
                    <a:pt x="8343" y="7020"/>
                    <a:pt x="8193" y="7020"/>
                  </a:cubicBezTo>
                  <a:cubicBezTo>
                    <a:pt x="8028" y="7020"/>
                    <a:pt x="7842" y="7050"/>
                    <a:pt x="7759" y="7112"/>
                  </a:cubicBezTo>
                  <a:cubicBezTo>
                    <a:pt x="7261" y="7470"/>
                    <a:pt x="6824" y="7888"/>
                    <a:pt x="6386" y="8286"/>
                  </a:cubicBezTo>
                  <a:cubicBezTo>
                    <a:pt x="6326" y="8286"/>
                    <a:pt x="6286" y="8266"/>
                    <a:pt x="6227" y="8266"/>
                  </a:cubicBezTo>
                  <a:cubicBezTo>
                    <a:pt x="6386" y="7033"/>
                    <a:pt x="6585" y="5839"/>
                    <a:pt x="6704" y="4626"/>
                  </a:cubicBezTo>
                  <a:cubicBezTo>
                    <a:pt x="6824" y="3392"/>
                    <a:pt x="6963" y="2119"/>
                    <a:pt x="6963" y="846"/>
                  </a:cubicBezTo>
                  <a:cubicBezTo>
                    <a:pt x="6963" y="548"/>
                    <a:pt x="6565" y="110"/>
                    <a:pt x="6267" y="11"/>
                  </a:cubicBezTo>
                  <a:cubicBezTo>
                    <a:pt x="6250" y="4"/>
                    <a:pt x="6231" y="1"/>
                    <a:pt x="621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41" name="Google Shape;2741;p51">
            <a:extLst>
              <a:ext uri="{FF2B5EF4-FFF2-40B4-BE49-F238E27FC236}">
                <a16:creationId xmlns:a16="http://schemas.microsoft.com/office/drawing/2014/main" id="{04BF6A60-A866-D0E8-67D5-1DB4A8C9563D}"/>
              </a:ext>
            </a:extLst>
          </p:cNvPr>
          <p:cNvGrpSpPr/>
          <p:nvPr/>
        </p:nvGrpSpPr>
        <p:grpSpPr>
          <a:xfrm flipH="1">
            <a:off x="11489120" y="5955838"/>
            <a:ext cx="390289" cy="964407"/>
            <a:chOff x="4737875" y="2198125"/>
            <a:chExt cx="434675" cy="928025"/>
          </a:xfrm>
        </p:grpSpPr>
        <p:sp>
          <p:nvSpPr>
            <p:cNvPr id="2742" name="Google Shape;2742;p51">
              <a:extLst>
                <a:ext uri="{FF2B5EF4-FFF2-40B4-BE49-F238E27FC236}">
                  <a16:creationId xmlns:a16="http://schemas.microsoft.com/office/drawing/2014/main" id="{51684116-0F5F-47F1-9F00-D98806C5E141}"/>
                </a:ext>
              </a:extLst>
            </p:cNvPr>
            <p:cNvSpPr/>
            <p:nvPr/>
          </p:nvSpPr>
          <p:spPr>
            <a:xfrm>
              <a:off x="4737875" y="2198125"/>
              <a:ext cx="434675" cy="928025"/>
            </a:xfrm>
            <a:custGeom>
              <a:avLst/>
              <a:gdLst/>
              <a:ahLst/>
              <a:cxnLst/>
              <a:rect l="l" t="t" r="r" b="b"/>
              <a:pathLst>
                <a:path w="17387" h="37121" extrusionOk="0">
                  <a:moveTo>
                    <a:pt x="5153" y="13647"/>
                  </a:moveTo>
                  <a:lnTo>
                    <a:pt x="5153" y="13647"/>
                  </a:lnTo>
                  <a:cubicBezTo>
                    <a:pt x="5591" y="14025"/>
                    <a:pt x="5969" y="14423"/>
                    <a:pt x="6168" y="14920"/>
                  </a:cubicBezTo>
                  <a:cubicBezTo>
                    <a:pt x="5849" y="14503"/>
                    <a:pt x="5491" y="14085"/>
                    <a:pt x="5153" y="13647"/>
                  </a:cubicBezTo>
                  <a:close/>
                  <a:moveTo>
                    <a:pt x="4437" y="1"/>
                  </a:moveTo>
                  <a:cubicBezTo>
                    <a:pt x="3621" y="1"/>
                    <a:pt x="2826" y="1015"/>
                    <a:pt x="2746" y="1692"/>
                  </a:cubicBezTo>
                  <a:lnTo>
                    <a:pt x="2726" y="1990"/>
                  </a:lnTo>
                  <a:cubicBezTo>
                    <a:pt x="2607" y="3064"/>
                    <a:pt x="2448" y="4158"/>
                    <a:pt x="2647" y="5272"/>
                  </a:cubicBezTo>
                  <a:cubicBezTo>
                    <a:pt x="2786" y="6048"/>
                    <a:pt x="2985" y="6804"/>
                    <a:pt x="3204" y="7560"/>
                  </a:cubicBezTo>
                  <a:cubicBezTo>
                    <a:pt x="3084" y="7461"/>
                    <a:pt x="2925" y="7361"/>
                    <a:pt x="2786" y="7282"/>
                  </a:cubicBezTo>
                  <a:cubicBezTo>
                    <a:pt x="2408" y="7043"/>
                    <a:pt x="1950" y="7003"/>
                    <a:pt x="1731" y="7003"/>
                  </a:cubicBezTo>
                  <a:cubicBezTo>
                    <a:pt x="1194" y="7003"/>
                    <a:pt x="737" y="7182"/>
                    <a:pt x="498" y="7540"/>
                  </a:cubicBezTo>
                  <a:cubicBezTo>
                    <a:pt x="120" y="8057"/>
                    <a:pt x="1" y="8893"/>
                    <a:pt x="240" y="9529"/>
                  </a:cubicBezTo>
                  <a:cubicBezTo>
                    <a:pt x="498" y="10166"/>
                    <a:pt x="995" y="10643"/>
                    <a:pt x="1393" y="10942"/>
                  </a:cubicBezTo>
                  <a:cubicBezTo>
                    <a:pt x="1751" y="11240"/>
                    <a:pt x="2149" y="11479"/>
                    <a:pt x="2527" y="11757"/>
                  </a:cubicBezTo>
                  <a:cubicBezTo>
                    <a:pt x="2109" y="11777"/>
                    <a:pt x="1692" y="11956"/>
                    <a:pt x="1393" y="12275"/>
                  </a:cubicBezTo>
                  <a:cubicBezTo>
                    <a:pt x="797" y="12951"/>
                    <a:pt x="916" y="14125"/>
                    <a:pt x="1194" y="14721"/>
                  </a:cubicBezTo>
                  <a:cubicBezTo>
                    <a:pt x="1731" y="15835"/>
                    <a:pt x="2249" y="16711"/>
                    <a:pt x="2845" y="17407"/>
                  </a:cubicBezTo>
                  <a:cubicBezTo>
                    <a:pt x="3601" y="18302"/>
                    <a:pt x="4397" y="19197"/>
                    <a:pt x="5193" y="20033"/>
                  </a:cubicBezTo>
                  <a:cubicBezTo>
                    <a:pt x="5929" y="20888"/>
                    <a:pt x="6744" y="21764"/>
                    <a:pt x="7461" y="22619"/>
                  </a:cubicBezTo>
                  <a:cubicBezTo>
                    <a:pt x="8236" y="23554"/>
                    <a:pt x="9052" y="24509"/>
                    <a:pt x="9470" y="25543"/>
                  </a:cubicBezTo>
                  <a:cubicBezTo>
                    <a:pt x="9768" y="26239"/>
                    <a:pt x="10027" y="26975"/>
                    <a:pt x="10246" y="27751"/>
                  </a:cubicBezTo>
                  <a:cubicBezTo>
                    <a:pt x="10186" y="27672"/>
                    <a:pt x="10126" y="27632"/>
                    <a:pt x="10067" y="27552"/>
                  </a:cubicBezTo>
                  <a:cubicBezTo>
                    <a:pt x="9370" y="26836"/>
                    <a:pt x="8555" y="26279"/>
                    <a:pt x="7779" y="25782"/>
                  </a:cubicBezTo>
                  <a:cubicBezTo>
                    <a:pt x="7560" y="25643"/>
                    <a:pt x="7262" y="25563"/>
                    <a:pt x="6904" y="25563"/>
                  </a:cubicBezTo>
                  <a:cubicBezTo>
                    <a:pt x="6705" y="25563"/>
                    <a:pt x="6008" y="25603"/>
                    <a:pt x="5591" y="26080"/>
                  </a:cubicBezTo>
                  <a:cubicBezTo>
                    <a:pt x="5173" y="26578"/>
                    <a:pt x="5153" y="27274"/>
                    <a:pt x="5153" y="27771"/>
                  </a:cubicBezTo>
                  <a:cubicBezTo>
                    <a:pt x="5173" y="28249"/>
                    <a:pt x="5412" y="28587"/>
                    <a:pt x="5591" y="28825"/>
                  </a:cubicBezTo>
                  <a:cubicBezTo>
                    <a:pt x="5611" y="28845"/>
                    <a:pt x="5650" y="28865"/>
                    <a:pt x="5670" y="28925"/>
                  </a:cubicBezTo>
                  <a:cubicBezTo>
                    <a:pt x="7262" y="31113"/>
                    <a:pt x="8853" y="33321"/>
                    <a:pt x="10444" y="35509"/>
                  </a:cubicBezTo>
                  <a:lnTo>
                    <a:pt x="11340" y="36723"/>
                  </a:lnTo>
                  <a:cubicBezTo>
                    <a:pt x="11539" y="36981"/>
                    <a:pt x="11837" y="37121"/>
                    <a:pt x="12135" y="37121"/>
                  </a:cubicBezTo>
                  <a:lnTo>
                    <a:pt x="15398" y="37121"/>
                  </a:lnTo>
                  <a:cubicBezTo>
                    <a:pt x="15915" y="37121"/>
                    <a:pt x="16333" y="36723"/>
                    <a:pt x="16392" y="36226"/>
                  </a:cubicBezTo>
                  <a:cubicBezTo>
                    <a:pt x="16492" y="35390"/>
                    <a:pt x="16552" y="34515"/>
                    <a:pt x="16651" y="33659"/>
                  </a:cubicBezTo>
                  <a:cubicBezTo>
                    <a:pt x="16890" y="31650"/>
                    <a:pt x="17109" y="29561"/>
                    <a:pt x="17248" y="27493"/>
                  </a:cubicBezTo>
                  <a:cubicBezTo>
                    <a:pt x="17387" y="26040"/>
                    <a:pt x="17327" y="24568"/>
                    <a:pt x="17288" y="23156"/>
                  </a:cubicBezTo>
                  <a:lnTo>
                    <a:pt x="17248" y="22579"/>
                  </a:lnTo>
                  <a:cubicBezTo>
                    <a:pt x="17208" y="20888"/>
                    <a:pt x="16213" y="20470"/>
                    <a:pt x="15617" y="20391"/>
                  </a:cubicBezTo>
                  <a:cubicBezTo>
                    <a:pt x="15517" y="20371"/>
                    <a:pt x="15418" y="20371"/>
                    <a:pt x="15318" y="20371"/>
                  </a:cubicBezTo>
                  <a:cubicBezTo>
                    <a:pt x="14781" y="20371"/>
                    <a:pt x="13866" y="20590"/>
                    <a:pt x="13548" y="22082"/>
                  </a:cubicBezTo>
                  <a:cubicBezTo>
                    <a:pt x="13329" y="23096"/>
                    <a:pt x="13110" y="24190"/>
                    <a:pt x="12931" y="25364"/>
                  </a:cubicBezTo>
                  <a:cubicBezTo>
                    <a:pt x="12752" y="24708"/>
                    <a:pt x="12613" y="24111"/>
                    <a:pt x="12653" y="23614"/>
                  </a:cubicBezTo>
                  <a:cubicBezTo>
                    <a:pt x="12851" y="21863"/>
                    <a:pt x="13150" y="20073"/>
                    <a:pt x="13428" y="18322"/>
                  </a:cubicBezTo>
                  <a:cubicBezTo>
                    <a:pt x="13607" y="17208"/>
                    <a:pt x="13767" y="16054"/>
                    <a:pt x="13946" y="14940"/>
                  </a:cubicBezTo>
                  <a:cubicBezTo>
                    <a:pt x="14125" y="13647"/>
                    <a:pt x="14244" y="12255"/>
                    <a:pt x="14324" y="10842"/>
                  </a:cubicBezTo>
                  <a:cubicBezTo>
                    <a:pt x="14343" y="10246"/>
                    <a:pt x="13965" y="9828"/>
                    <a:pt x="13727" y="9549"/>
                  </a:cubicBezTo>
                  <a:cubicBezTo>
                    <a:pt x="13667" y="9470"/>
                    <a:pt x="13607" y="9390"/>
                    <a:pt x="13568" y="9350"/>
                  </a:cubicBezTo>
                  <a:cubicBezTo>
                    <a:pt x="13428" y="9132"/>
                    <a:pt x="13210" y="8972"/>
                    <a:pt x="12931" y="8933"/>
                  </a:cubicBezTo>
                  <a:cubicBezTo>
                    <a:pt x="12871" y="8933"/>
                    <a:pt x="12792" y="8893"/>
                    <a:pt x="12752" y="8893"/>
                  </a:cubicBezTo>
                  <a:cubicBezTo>
                    <a:pt x="12553" y="8893"/>
                    <a:pt x="12354" y="8972"/>
                    <a:pt x="12175" y="9072"/>
                  </a:cubicBezTo>
                  <a:cubicBezTo>
                    <a:pt x="12135" y="9092"/>
                    <a:pt x="12056" y="9152"/>
                    <a:pt x="11976" y="9191"/>
                  </a:cubicBezTo>
                  <a:cubicBezTo>
                    <a:pt x="11658" y="9370"/>
                    <a:pt x="11161" y="9649"/>
                    <a:pt x="10982" y="10226"/>
                  </a:cubicBezTo>
                  <a:cubicBezTo>
                    <a:pt x="10464" y="11917"/>
                    <a:pt x="9987" y="13448"/>
                    <a:pt x="9629" y="15040"/>
                  </a:cubicBezTo>
                  <a:cubicBezTo>
                    <a:pt x="9589" y="15000"/>
                    <a:pt x="9589" y="14940"/>
                    <a:pt x="9569" y="14901"/>
                  </a:cubicBezTo>
                  <a:cubicBezTo>
                    <a:pt x="9569" y="14861"/>
                    <a:pt x="9589" y="14821"/>
                    <a:pt x="9589" y="14801"/>
                  </a:cubicBezTo>
                  <a:cubicBezTo>
                    <a:pt x="9629" y="14741"/>
                    <a:pt x="9629" y="14702"/>
                    <a:pt x="9649" y="14642"/>
                  </a:cubicBezTo>
                  <a:cubicBezTo>
                    <a:pt x="9728" y="14304"/>
                    <a:pt x="9828" y="13926"/>
                    <a:pt x="9927" y="13568"/>
                  </a:cubicBezTo>
                  <a:cubicBezTo>
                    <a:pt x="10126" y="12852"/>
                    <a:pt x="10285" y="12076"/>
                    <a:pt x="10444" y="11320"/>
                  </a:cubicBezTo>
                  <a:cubicBezTo>
                    <a:pt x="10584" y="10544"/>
                    <a:pt x="10643" y="9768"/>
                    <a:pt x="10723" y="9052"/>
                  </a:cubicBezTo>
                  <a:cubicBezTo>
                    <a:pt x="10743" y="8774"/>
                    <a:pt x="10763" y="8535"/>
                    <a:pt x="10783" y="8256"/>
                  </a:cubicBezTo>
                  <a:cubicBezTo>
                    <a:pt x="10822" y="7978"/>
                    <a:pt x="10842" y="7679"/>
                    <a:pt x="10862" y="7401"/>
                  </a:cubicBezTo>
                  <a:cubicBezTo>
                    <a:pt x="10962" y="6406"/>
                    <a:pt x="11061" y="5392"/>
                    <a:pt x="11121" y="4357"/>
                  </a:cubicBezTo>
                  <a:cubicBezTo>
                    <a:pt x="11141" y="3761"/>
                    <a:pt x="10763" y="3323"/>
                    <a:pt x="10524" y="3064"/>
                  </a:cubicBezTo>
                  <a:cubicBezTo>
                    <a:pt x="10464" y="2985"/>
                    <a:pt x="10385" y="2905"/>
                    <a:pt x="10365" y="2865"/>
                  </a:cubicBezTo>
                  <a:cubicBezTo>
                    <a:pt x="10226" y="2627"/>
                    <a:pt x="9967" y="2487"/>
                    <a:pt x="9669" y="2428"/>
                  </a:cubicBezTo>
                  <a:lnTo>
                    <a:pt x="9549" y="2428"/>
                  </a:lnTo>
                  <a:cubicBezTo>
                    <a:pt x="9330" y="2428"/>
                    <a:pt x="9072" y="2507"/>
                    <a:pt x="8893" y="2666"/>
                  </a:cubicBezTo>
                  <a:cubicBezTo>
                    <a:pt x="8853" y="2686"/>
                    <a:pt x="8773" y="2766"/>
                    <a:pt x="8694" y="2806"/>
                  </a:cubicBezTo>
                  <a:cubicBezTo>
                    <a:pt x="8396" y="3005"/>
                    <a:pt x="7978" y="3303"/>
                    <a:pt x="7799" y="3820"/>
                  </a:cubicBezTo>
                  <a:cubicBezTo>
                    <a:pt x="7640" y="4318"/>
                    <a:pt x="7500" y="4855"/>
                    <a:pt x="7381" y="5352"/>
                  </a:cubicBezTo>
                  <a:cubicBezTo>
                    <a:pt x="7321" y="5054"/>
                    <a:pt x="7262" y="4755"/>
                    <a:pt x="7202" y="4457"/>
                  </a:cubicBezTo>
                  <a:cubicBezTo>
                    <a:pt x="6983" y="3383"/>
                    <a:pt x="6784" y="2408"/>
                    <a:pt x="6406" y="1473"/>
                  </a:cubicBezTo>
                  <a:cubicBezTo>
                    <a:pt x="6128" y="717"/>
                    <a:pt x="5372" y="200"/>
                    <a:pt x="4735" y="41"/>
                  </a:cubicBezTo>
                  <a:cubicBezTo>
                    <a:pt x="4676" y="21"/>
                    <a:pt x="4536" y="1"/>
                    <a:pt x="4437" y="1"/>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3" name="Google Shape;2743;p51">
              <a:extLst>
                <a:ext uri="{FF2B5EF4-FFF2-40B4-BE49-F238E27FC236}">
                  <a16:creationId xmlns:a16="http://schemas.microsoft.com/office/drawing/2014/main" id="{9AE62AF9-1BB2-A178-3129-CB22C0A31786}"/>
                </a:ext>
              </a:extLst>
            </p:cNvPr>
            <p:cNvSpPr/>
            <p:nvPr/>
          </p:nvSpPr>
          <p:spPr>
            <a:xfrm>
              <a:off x="4763250" y="2222950"/>
              <a:ext cx="385450" cy="879325"/>
            </a:xfrm>
            <a:custGeom>
              <a:avLst/>
              <a:gdLst/>
              <a:ahLst/>
              <a:cxnLst/>
              <a:rect l="l" t="t" r="r" b="b"/>
              <a:pathLst>
                <a:path w="15418" h="35173" extrusionOk="0">
                  <a:moveTo>
                    <a:pt x="3461" y="0"/>
                  </a:moveTo>
                  <a:cubicBezTo>
                    <a:pt x="3267" y="0"/>
                    <a:pt x="2784" y="511"/>
                    <a:pt x="2746" y="818"/>
                  </a:cubicBezTo>
                  <a:cubicBezTo>
                    <a:pt x="2606" y="1912"/>
                    <a:pt x="2427" y="3046"/>
                    <a:pt x="2606" y="4100"/>
                  </a:cubicBezTo>
                  <a:cubicBezTo>
                    <a:pt x="2885" y="5751"/>
                    <a:pt x="3462" y="7343"/>
                    <a:pt x="3899" y="8954"/>
                  </a:cubicBezTo>
                  <a:cubicBezTo>
                    <a:pt x="3899" y="9034"/>
                    <a:pt x="3939" y="9074"/>
                    <a:pt x="3899" y="9133"/>
                  </a:cubicBezTo>
                  <a:cubicBezTo>
                    <a:pt x="3860" y="9133"/>
                    <a:pt x="3800" y="9113"/>
                    <a:pt x="3760" y="9074"/>
                  </a:cubicBezTo>
                  <a:cubicBezTo>
                    <a:pt x="2905" y="8417"/>
                    <a:pt x="2069" y="7721"/>
                    <a:pt x="1174" y="7124"/>
                  </a:cubicBezTo>
                  <a:cubicBezTo>
                    <a:pt x="1058" y="7037"/>
                    <a:pt x="867" y="6997"/>
                    <a:pt x="686" y="6997"/>
                  </a:cubicBezTo>
                  <a:cubicBezTo>
                    <a:pt x="493" y="6997"/>
                    <a:pt x="311" y="7042"/>
                    <a:pt x="239" y="7124"/>
                  </a:cubicBezTo>
                  <a:cubicBezTo>
                    <a:pt x="80" y="7363"/>
                    <a:pt x="0" y="7860"/>
                    <a:pt x="120" y="8159"/>
                  </a:cubicBezTo>
                  <a:cubicBezTo>
                    <a:pt x="279" y="8536"/>
                    <a:pt x="617" y="8914"/>
                    <a:pt x="935" y="9153"/>
                  </a:cubicBezTo>
                  <a:cubicBezTo>
                    <a:pt x="1671" y="9710"/>
                    <a:pt x="2427" y="10168"/>
                    <a:pt x="3163" y="10705"/>
                  </a:cubicBezTo>
                  <a:cubicBezTo>
                    <a:pt x="4277" y="11500"/>
                    <a:pt x="5491" y="12217"/>
                    <a:pt x="6068" y="13510"/>
                  </a:cubicBezTo>
                  <a:cubicBezTo>
                    <a:pt x="6545" y="14584"/>
                    <a:pt x="6843" y="15718"/>
                    <a:pt x="7182" y="16812"/>
                  </a:cubicBezTo>
                  <a:cubicBezTo>
                    <a:pt x="7301" y="17190"/>
                    <a:pt x="7381" y="17588"/>
                    <a:pt x="7460" y="17966"/>
                  </a:cubicBezTo>
                  <a:cubicBezTo>
                    <a:pt x="7381" y="18005"/>
                    <a:pt x="7301" y="18025"/>
                    <a:pt x="7241" y="18085"/>
                  </a:cubicBezTo>
                  <a:cubicBezTo>
                    <a:pt x="6485" y="17130"/>
                    <a:pt x="5749" y="16195"/>
                    <a:pt x="4974" y="15240"/>
                  </a:cubicBezTo>
                  <a:cubicBezTo>
                    <a:pt x="4158" y="14226"/>
                    <a:pt x="3362" y="13211"/>
                    <a:pt x="2487" y="12237"/>
                  </a:cubicBezTo>
                  <a:cubicBezTo>
                    <a:pt x="2249" y="11985"/>
                    <a:pt x="1906" y="11752"/>
                    <a:pt x="1579" y="11752"/>
                  </a:cubicBezTo>
                  <a:cubicBezTo>
                    <a:pt x="1415" y="11752"/>
                    <a:pt x="1254" y="11811"/>
                    <a:pt x="1114" y="11958"/>
                  </a:cubicBezTo>
                  <a:cubicBezTo>
                    <a:pt x="896" y="12237"/>
                    <a:pt x="915" y="12933"/>
                    <a:pt x="1094" y="13311"/>
                  </a:cubicBezTo>
                  <a:cubicBezTo>
                    <a:pt x="1512" y="14186"/>
                    <a:pt x="2009" y="15041"/>
                    <a:pt x="2626" y="15797"/>
                  </a:cubicBezTo>
                  <a:cubicBezTo>
                    <a:pt x="4118" y="17588"/>
                    <a:pt x="5749" y="19259"/>
                    <a:pt x="7241" y="21009"/>
                  </a:cubicBezTo>
                  <a:cubicBezTo>
                    <a:pt x="8057" y="21984"/>
                    <a:pt x="8892" y="23038"/>
                    <a:pt x="9390" y="24172"/>
                  </a:cubicBezTo>
                  <a:cubicBezTo>
                    <a:pt x="10086" y="25823"/>
                    <a:pt x="10464" y="27554"/>
                    <a:pt x="10961" y="29265"/>
                  </a:cubicBezTo>
                  <a:cubicBezTo>
                    <a:pt x="11061" y="29643"/>
                    <a:pt x="11120" y="30021"/>
                    <a:pt x="11180" y="30399"/>
                  </a:cubicBezTo>
                  <a:cubicBezTo>
                    <a:pt x="10146" y="29404"/>
                    <a:pt x="9290" y="28270"/>
                    <a:pt x="8355" y="27275"/>
                  </a:cubicBezTo>
                  <a:cubicBezTo>
                    <a:pt x="7739" y="26659"/>
                    <a:pt x="6983" y="26142"/>
                    <a:pt x="6247" y="25664"/>
                  </a:cubicBezTo>
                  <a:cubicBezTo>
                    <a:pt x="6171" y="25611"/>
                    <a:pt x="6045" y="25587"/>
                    <a:pt x="5909" y="25587"/>
                  </a:cubicBezTo>
                  <a:cubicBezTo>
                    <a:pt x="5686" y="25587"/>
                    <a:pt x="5438" y="25652"/>
                    <a:pt x="5351" y="25764"/>
                  </a:cubicBezTo>
                  <a:cubicBezTo>
                    <a:pt x="5153" y="25982"/>
                    <a:pt x="5113" y="26420"/>
                    <a:pt x="5153" y="26758"/>
                  </a:cubicBezTo>
                  <a:cubicBezTo>
                    <a:pt x="5172" y="26957"/>
                    <a:pt x="5371" y="27176"/>
                    <a:pt x="5491" y="27355"/>
                  </a:cubicBezTo>
                  <a:cubicBezTo>
                    <a:pt x="7381" y="29961"/>
                    <a:pt x="9270" y="32547"/>
                    <a:pt x="11160" y="35173"/>
                  </a:cubicBezTo>
                  <a:lnTo>
                    <a:pt x="14423" y="35173"/>
                  </a:lnTo>
                  <a:cubicBezTo>
                    <a:pt x="14721" y="32249"/>
                    <a:pt x="15059" y="29364"/>
                    <a:pt x="15298" y="26460"/>
                  </a:cubicBezTo>
                  <a:cubicBezTo>
                    <a:pt x="15417" y="24868"/>
                    <a:pt x="15357" y="23257"/>
                    <a:pt x="15318" y="21666"/>
                  </a:cubicBezTo>
                  <a:cubicBezTo>
                    <a:pt x="15298" y="21148"/>
                    <a:pt x="15198" y="20512"/>
                    <a:pt x="14502" y="20412"/>
                  </a:cubicBezTo>
                  <a:cubicBezTo>
                    <a:pt x="14451" y="20405"/>
                    <a:pt x="14404" y="20401"/>
                    <a:pt x="14358" y="20401"/>
                  </a:cubicBezTo>
                  <a:cubicBezTo>
                    <a:pt x="13799" y="20401"/>
                    <a:pt x="13639" y="20943"/>
                    <a:pt x="13547" y="21347"/>
                  </a:cubicBezTo>
                  <a:cubicBezTo>
                    <a:pt x="13030" y="23754"/>
                    <a:pt x="12573" y="26142"/>
                    <a:pt x="12752" y="28628"/>
                  </a:cubicBezTo>
                  <a:cubicBezTo>
                    <a:pt x="12811" y="29324"/>
                    <a:pt x="12752" y="30041"/>
                    <a:pt x="12752" y="30757"/>
                  </a:cubicBezTo>
                  <a:cubicBezTo>
                    <a:pt x="12115" y="28946"/>
                    <a:pt x="11578" y="27116"/>
                    <a:pt x="11140" y="25266"/>
                  </a:cubicBezTo>
                  <a:cubicBezTo>
                    <a:pt x="10921" y="24371"/>
                    <a:pt x="10583" y="23436"/>
                    <a:pt x="10683" y="22561"/>
                  </a:cubicBezTo>
                  <a:cubicBezTo>
                    <a:pt x="11041" y="19657"/>
                    <a:pt x="11558" y="16772"/>
                    <a:pt x="11976" y="13848"/>
                  </a:cubicBezTo>
                  <a:cubicBezTo>
                    <a:pt x="12155" y="12515"/>
                    <a:pt x="12274" y="11202"/>
                    <a:pt x="12334" y="9849"/>
                  </a:cubicBezTo>
                  <a:cubicBezTo>
                    <a:pt x="12354" y="9551"/>
                    <a:pt x="11956" y="9253"/>
                    <a:pt x="11757" y="8954"/>
                  </a:cubicBezTo>
                  <a:cubicBezTo>
                    <a:pt x="11478" y="9153"/>
                    <a:pt x="11021" y="9312"/>
                    <a:pt x="10941" y="9571"/>
                  </a:cubicBezTo>
                  <a:cubicBezTo>
                    <a:pt x="10384" y="11321"/>
                    <a:pt x="9847" y="13052"/>
                    <a:pt x="9469" y="14842"/>
                  </a:cubicBezTo>
                  <a:cubicBezTo>
                    <a:pt x="9211" y="16096"/>
                    <a:pt x="9171" y="17389"/>
                    <a:pt x="9032" y="18761"/>
                  </a:cubicBezTo>
                  <a:cubicBezTo>
                    <a:pt x="8534" y="17130"/>
                    <a:pt x="8037" y="15618"/>
                    <a:pt x="7579" y="14106"/>
                  </a:cubicBezTo>
                  <a:cubicBezTo>
                    <a:pt x="7540" y="13908"/>
                    <a:pt x="7639" y="13649"/>
                    <a:pt x="7679" y="13430"/>
                  </a:cubicBezTo>
                  <a:cubicBezTo>
                    <a:pt x="7938" y="12336"/>
                    <a:pt x="8256" y="11242"/>
                    <a:pt x="8455" y="10148"/>
                  </a:cubicBezTo>
                  <a:cubicBezTo>
                    <a:pt x="8634" y="9173"/>
                    <a:pt x="8674" y="8159"/>
                    <a:pt x="8773" y="7164"/>
                  </a:cubicBezTo>
                  <a:cubicBezTo>
                    <a:pt x="8892" y="5871"/>
                    <a:pt x="9052" y="4598"/>
                    <a:pt x="9091" y="3305"/>
                  </a:cubicBezTo>
                  <a:cubicBezTo>
                    <a:pt x="9131" y="3046"/>
                    <a:pt x="8733" y="2748"/>
                    <a:pt x="8534" y="2449"/>
                  </a:cubicBezTo>
                  <a:cubicBezTo>
                    <a:pt x="8256" y="2668"/>
                    <a:pt x="7838" y="2847"/>
                    <a:pt x="7739" y="3146"/>
                  </a:cubicBezTo>
                  <a:cubicBezTo>
                    <a:pt x="7440" y="4061"/>
                    <a:pt x="7241" y="5035"/>
                    <a:pt x="7042" y="5970"/>
                  </a:cubicBezTo>
                  <a:cubicBezTo>
                    <a:pt x="6843" y="7025"/>
                    <a:pt x="6664" y="8059"/>
                    <a:pt x="6465" y="9113"/>
                  </a:cubicBezTo>
                  <a:cubicBezTo>
                    <a:pt x="6286" y="9014"/>
                    <a:pt x="6247" y="8934"/>
                    <a:pt x="6227" y="8835"/>
                  </a:cubicBezTo>
                  <a:cubicBezTo>
                    <a:pt x="5889" y="7084"/>
                    <a:pt x="5570" y="5374"/>
                    <a:pt x="5232" y="3663"/>
                  </a:cubicBezTo>
                  <a:cubicBezTo>
                    <a:pt x="5033" y="2688"/>
                    <a:pt x="4814" y="1753"/>
                    <a:pt x="4476" y="818"/>
                  </a:cubicBezTo>
                  <a:cubicBezTo>
                    <a:pt x="4357" y="460"/>
                    <a:pt x="3879" y="102"/>
                    <a:pt x="3482" y="2"/>
                  </a:cubicBezTo>
                  <a:cubicBezTo>
                    <a:pt x="3475" y="1"/>
                    <a:pt x="3468" y="0"/>
                    <a:pt x="346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11" name="Google Shape;2711;p51">
            <a:extLst>
              <a:ext uri="{FF2B5EF4-FFF2-40B4-BE49-F238E27FC236}">
                <a16:creationId xmlns:a16="http://schemas.microsoft.com/office/drawing/2014/main" id="{5DBA93FD-71EA-A9F0-0C40-B80B54A22960}"/>
              </a:ext>
            </a:extLst>
          </p:cNvPr>
          <p:cNvGrpSpPr/>
          <p:nvPr/>
        </p:nvGrpSpPr>
        <p:grpSpPr>
          <a:xfrm>
            <a:off x="5164271" y="5807386"/>
            <a:ext cx="520249" cy="1095218"/>
            <a:chOff x="2704850" y="4092925"/>
            <a:chExt cx="502325" cy="1069250"/>
          </a:xfrm>
        </p:grpSpPr>
        <p:sp>
          <p:nvSpPr>
            <p:cNvPr id="2712" name="Google Shape;2712;p51">
              <a:extLst>
                <a:ext uri="{FF2B5EF4-FFF2-40B4-BE49-F238E27FC236}">
                  <a16:creationId xmlns:a16="http://schemas.microsoft.com/office/drawing/2014/main" id="{22ABD7FE-2068-FFC4-6358-67792BF5A3AC}"/>
                </a:ext>
              </a:extLst>
            </p:cNvPr>
            <p:cNvSpPr/>
            <p:nvPr/>
          </p:nvSpPr>
          <p:spPr>
            <a:xfrm>
              <a:off x="2704850" y="4092925"/>
              <a:ext cx="502325" cy="1069250"/>
            </a:xfrm>
            <a:custGeom>
              <a:avLst/>
              <a:gdLst/>
              <a:ahLst/>
              <a:cxnLst/>
              <a:rect l="l" t="t" r="r" b="b"/>
              <a:pathLst>
                <a:path w="20093" h="42770" extrusionOk="0">
                  <a:moveTo>
                    <a:pt x="7799" y="0"/>
                  </a:moveTo>
                  <a:cubicBezTo>
                    <a:pt x="7162" y="0"/>
                    <a:pt x="6565" y="318"/>
                    <a:pt x="6167" y="895"/>
                  </a:cubicBezTo>
                  <a:cubicBezTo>
                    <a:pt x="5710" y="1552"/>
                    <a:pt x="5312" y="2248"/>
                    <a:pt x="4934" y="2905"/>
                  </a:cubicBezTo>
                  <a:cubicBezTo>
                    <a:pt x="4457" y="2168"/>
                    <a:pt x="3919" y="1452"/>
                    <a:pt x="3124" y="895"/>
                  </a:cubicBezTo>
                  <a:cubicBezTo>
                    <a:pt x="2726" y="617"/>
                    <a:pt x="2348" y="478"/>
                    <a:pt x="1970" y="478"/>
                  </a:cubicBezTo>
                  <a:cubicBezTo>
                    <a:pt x="1691" y="478"/>
                    <a:pt x="737" y="577"/>
                    <a:pt x="438" y="1910"/>
                  </a:cubicBezTo>
                  <a:cubicBezTo>
                    <a:pt x="40" y="3641"/>
                    <a:pt x="60" y="5351"/>
                    <a:pt x="160" y="6923"/>
                  </a:cubicBezTo>
                  <a:cubicBezTo>
                    <a:pt x="259" y="8455"/>
                    <a:pt x="398" y="10265"/>
                    <a:pt x="975" y="12095"/>
                  </a:cubicBezTo>
                  <a:cubicBezTo>
                    <a:pt x="1453" y="13587"/>
                    <a:pt x="2030" y="15178"/>
                    <a:pt x="3382" y="16392"/>
                  </a:cubicBezTo>
                  <a:lnTo>
                    <a:pt x="3681" y="16690"/>
                  </a:lnTo>
                  <a:cubicBezTo>
                    <a:pt x="3581" y="17068"/>
                    <a:pt x="3561" y="17466"/>
                    <a:pt x="3661" y="17824"/>
                  </a:cubicBezTo>
                  <a:cubicBezTo>
                    <a:pt x="3740" y="18122"/>
                    <a:pt x="3880" y="18401"/>
                    <a:pt x="4079" y="18600"/>
                  </a:cubicBezTo>
                  <a:cubicBezTo>
                    <a:pt x="2587" y="18719"/>
                    <a:pt x="1313" y="19714"/>
                    <a:pt x="856" y="21166"/>
                  </a:cubicBezTo>
                  <a:cubicBezTo>
                    <a:pt x="558" y="22061"/>
                    <a:pt x="657" y="22897"/>
                    <a:pt x="1154" y="23633"/>
                  </a:cubicBezTo>
                  <a:cubicBezTo>
                    <a:pt x="1592" y="24289"/>
                    <a:pt x="2248" y="24767"/>
                    <a:pt x="3084" y="24985"/>
                  </a:cubicBezTo>
                  <a:cubicBezTo>
                    <a:pt x="3820" y="25224"/>
                    <a:pt x="4556" y="25423"/>
                    <a:pt x="5272" y="25622"/>
                  </a:cubicBezTo>
                  <a:cubicBezTo>
                    <a:pt x="5650" y="25721"/>
                    <a:pt x="6048" y="25841"/>
                    <a:pt x="6426" y="25940"/>
                  </a:cubicBezTo>
                  <a:cubicBezTo>
                    <a:pt x="7242" y="26159"/>
                    <a:pt x="7858" y="26816"/>
                    <a:pt x="8395" y="27452"/>
                  </a:cubicBezTo>
                  <a:cubicBezTo>
                    <a:pt x="8395" y="27571"/>
                    <a:pt x="8355" y="27830"/>
                    <a:pt x="8355" y="27969"/>
                  </a:cubicBezTo>
                  <a:cubicBezTo>
                    <a:pt x="8336" y="28168"/>
                    <a:pt x="8316" y="28367"/>
                    <a:pt x="8316" y="28606"/>
                  </a:cubicBezTo>
                  <a:lnTo>
                    <a:pt x="8316" y="31252"/>
                  </a:lnTo>
                  <a:cubicBezTo>
                    <a:pt x="7818" y="30754"/>
                    <a:pt x="7242" y="30337"/>
                    <a:pt x="6565" y="29959"/>
                  </a:cubicBezTo>
                  <a:cubicBezTo>
                    <a:pt x="5710" y="29501"/>
                    <a:pt x="4834" y="29262"/>
                    <a:pt x="3959" y="29262"/>
                  </a:cubicBezTo>
                  <a:cubicBezTo>
                    <a:pt x="3382" y="29262"/>
                    <a:pt x="2786" y="29362"/>
                    <a:pt x="2229" y="29601"/>
                  </a:cubicBezTo>
                  <a:cubicBezTo>
                    <a:pt x="1851" y="29740"/>
                    <a:pt x="1473" y="29959"/>
                    <a:pt x="1194" y="30237"/>
                  </a:cubicBezTo>
                  <a:cubicBezTo>
                    <a:pt x="299" y="31152"/>
                    <a:pt x="1" y="32226"/>
                    <a:pt x="359" y="33281"/>
                  </a:cubicBezTo>
                  <a:cubicBezTo>
                    <a:pt x="756" y="34494"/>
                    <a:pt x="1731" y="35210"/>
                    <a:pt x="2965" y="35270"/>
                  </a:cubicBezTo>
                  <a:cubicBezTo>
                    <a:pt x="3183" y="35270"/>
                    <a:pt x="3442" y="35290"/>
                    <a:pt x="3661" y="35290"/>
                  </a:cubicBezTo>
                  <a:cubicBezTo>
                    <a:pt x="4118" y="35310"/>
                    <a:pt x="4556" y="35310"/>
                    <a:pt x="5014" y="35330"/>
                  </a:cubicBezTo>
                  <a:cubicBezTo>
                    <a:pt x="5332" y="35330"/>
                    <a:pt x="5630" y="35369"/>
                    <a:pt x="5869" y="35389"/>
                  </a:cubicBezTo>
                  <a:cubicBezTo>
                    <a:pt x="5471" y="35509"/>
                    <a:pt x="5133" y="35827"/>
                    <a:pt x="4914" y="36265"/>
                  </a:cubicBezTo>
                  <a:cubicBezTo>
                    <a:pt x="4616" y="36822"/>
                    <a:pt x="4437" y="37379"/>
                    <a:pt x="4417" y="37876"/>
                  </a:cubicBezTo>
                  <a:cubicBezTo>
                    <a:pt x="4377" y="38154"/>
                    <a:pt x="4377" y="38413"/>
                    <a:pt x="4377" y="38692"/>
                  </a:cubicBezTo>
                  <a:cubicBezTo>
                    <a:pt x="4079" y="38552"/>
                    <a:pt x="3780" y="38413"/>
                    <a:pt x="3482" y="38294"/>
                  </a:cubicBezTo>
                  <a:cubicBezTo>
                    <a:pt x="3203" y="38194"/>
                    <a:pt x="2945" y="38174"/>
                    <a:pt x="2766" y="38174"/>
                  </a:cubicBezTo>
                  <a:cubicBezTo>
                    <a:pt x="2129" y="38174"/>
                    <a:pt x="1612" y="38393"/>
                    <a:pt x="1373" y="38791"/>
                  </a:cubicBezTo>
                  <a:cubicBezTo>
                    <a:pt x="975" y="39408"/>
                    <a:pt x="1174" y="40164"/>
                    <a:pt x="1274" y="40581"/>
                  </a:cubicBezTo>
                  <a:cubicBezTo>
                    <a:pt x="1373" y="40959"/>
                    <a:pt x="1552" y="41238"/>
                    <a:pt x="1691" y="41457"/>
                  </a:cubicBezTo>
                  <a:cubicBezTo>
                    <a:pt x="1731" y="41496"/>
                    <a:pt x="1771" y="41556"/>
                    <a:pt x="1791" y="41596"/>
                  </a:cubicBezTo>
                  <a:cubicBezTo>
                    <a:pt x="1890" y="41775"/>
                    <a:pt x="2010" y="41954"/>
                    <a:pt x="2129" y="42133"/>
                  </a:cubicBezTo>
                  <a:lnTo>
                    <a:pt x="2248" y="42332"/>
                  </a:lnTo>
                  <a:cubicBezTo>
                    <a:pt x="2408" y="42590"/>
                    <a:pt x="2746" y="42770"/>
                    <a:pt x="3064" y="42770"/>
                  </a:cubicBezTo>
                  <a:lnTo>
                    <a:pt x="10424" y="42770"/>
                  </a:lnTo>
                  <a:cubicBezTo>
                    <a:pt x="10683" y="42770"/>
                    <a:pt x="10942" y="42670"/>
                    <a:pt x="11121" y="42471"/>
                  </a:cubicBezTo>
                  <a:cubicBezTo>
                    <a:pt x="11300" y="42650"/>
                    <a:pt x="11538" y="42770"/>
                    <a:pt x="11817" y="42770"/>
                  </a:cubicBezTo>
                  <a:lnTo>
                    <a:pt x="14204" y="42770"/>
                  </a:lnTo>
                  <a:cubicBezTo>
                    <a:pt x="14562" y="42770"/>
                    <a:pt x="14880" y="42590"/>
                    <a:pt x="15059" y="42292"/>
                  </a:cubicBezTo>
                  <a:lnTo>
                    <a:pt x="15278" y="41954"/>
                  </a:lnTo>
                  <a:cubicBezTo>
                    <a:pt x="15417" y="41695"/>
                    <a:pt x="15596" y="41457"/>
                    <a:pt x="15756" y="41198"/>
                  </a:cubicBezTo>
                  <a:cubicBezTo>
                    <a:pt x="15895" y="40959"/>
                    <a:pt x="16054" y="40740"/>
                    <a:pt x="16213" y="40482"/>
                  </a:cubicBezTo>
                  <a:cubicBezTo>
                    <a:pt x="16591" y="39905"/>
                    <a:pt x="16989" y="39308"/>
                    <a:pt x="17327" y="38692"/>
                  </a:cubicBezTo>
                  <a:cubicBezTo>
                    <a:pt x="17586" y="38254"/>
                    <a:pt x="17745" y="37299"/>
                    <a:pt x="17208" y="36722"/>
                  </a:cubicBezTo>
                  <a:cubicBezTo>
                    <a:pt x="17068" y="36563"/>
                    <a:pt x="16870" y="36424"/>
                    <a:pt x="16671" y="36384"/>
                  </a:cubicBezTo>
                  <a:cubicBezTo>
                    <a:pt x="17168" y="35986"/>
                    <a:pt x="17685" y="35588"/>
                    <a:pt x="18163" y="35171"/>
                  </a:cubicBezTo>
                  <a:cubicBezTo>
                    <a:pt x="18899" y="34514"/>
                    <a:pt x="19058" y="33519"/>
                    <a:pt x="18501" y="32823"/>
                  </a:cubicBezTo>
                  <a:cubicBezTo>
                    <a:pt x="18381" y="32644"/>
                    <a:pt x="18202" y="32505"/>
                    <a:pt x="18043" y="32405"/>
                  </a:cubicBezTo>
                  <a:lnTo>
                    <a:pt x="18700" y="31510"/>
                  </a:lnTo>
                  <a:cubicBezTo>
                    <a:pt x="19058" y="31092"/>
                    <a:pt x="19456" y="30535"/>
                    <a:pt x="19794" y="29919"/>
                  </a:cubicBezTo>
                  <a:cubicBezTo>
                    <a:pt x="20092" y="29342"/>
                    <a:pt x="19973" y="28467"/>
                    <a:pt x="19495" y="28049"/>
                  </a:cubicBezTo>
                  <a:cubicBezTo>
                    <a:pt x="19257" y="27830"/>
                    <a:pt x="18938" y="27711"/>
                    <a:pt x="18541" y="27711"/>
                  </a:cubicBezTo>
                  <a:cubicBezTo>
                    <a:pt x="18381" y="27711"/>
                    <a:pt x="18242" y="27731"/>
                    <a:pt x="18103" y="27731"/>
                  </a:cubicBezTo>
                  <a:lnTo>
                    <a:pt x="18043" y="27731"/>
                  </a:lnTo>
                  <a:cubicBezTo>
                    <a:pt x="17705" y="27751"/>
                    <a:pt x="17407" y="27910"/>
                    <a:pt x="17108" y="28168"/>
                  </a:cubicBezTo>
                  <a:cubicBezTo>
                    <a:pt x="16173" y="29063"/>
                    <a:pt x="15497" y="30118"/>
                    <a:pt x="14980" y="31112"/>
                  </a:cubicBezTo>
                  <a:cubicBezTo>
                    <a:pt x="14880" y="31053"/>
                    <a:pt x="14761" y="30993"/>
                    <a:pt x="14602" y="30953"/>
                  </a:cubicBezTo>
                  <a:cubicBezTo>
                    <a:pt x="14562" y="30933"/>
                    <a:pt x="14502" y="30933"/>
                    <a:pt x="14463" y="30933"/>
                  </a:cubicBezTo>
                  <a:cubicBezTo>
                    <a:pt x="14681" y="30535"/>
                    <a:pt x="14920" y="30138"/>
                    <a:pt x="15159" y="29740"/>
                  </a:cubicBezTo>
                  <a:cubicBezTo>
                    <a:pt x="15477" y="29163"/>
                    <a:pt x="15815" y="28626"/>
                    <a:pt x="16153" y="28049"/>
                  </a:cubicBezTo>
                  <a:cubicBezTo>
                    <a:pt x="16949" y="26716"/>
                    <a:pt x="17248" y="25542"/>
                    <a:pt x="17148" y="24289"/>
                  </a:cubicBezTo>
                  <a:cubicBezTo>
                    <a:pt x="16989" y="22678"/>
                    <a:pt x="15954" y="22101"/>
                    <a:pt x="15099" y="22101"/>
                  </a:cubicBezTo>
                  <a:cubicBezTo>
                    <a:pt x="14681" y="22101"/>
                    <a:pt x="14264" y="22240"/>
                    <a:pt x="13826" y="22459"/>
                  </a:cubicBezTo>
                  <a:cubicBezTo>
                    <a:pt x="13130" y="22837"/>
                    <a:pt x="12573" y="23354"/>
                    <a:pt x="12195" y="23732"/>
                  </a:cubicBezTo>
                  <a:cubicBezTo>
                    <a:pt x="11777" y="24130"/>
                    <a:pt x="11439" y="24548"/>
                    <a:pt x="11140" y="24985"/>
                  </a:cubicBezTo>
                  <a:lnTo>
                    <a:pt x="11140" y="20848"/>
                  </a:lnTo>
                  <a:cubicBezTo>
                    <a:pt x="11359" y="20848"/>
                    <a:pt x="11578" y="20808"/>
                    <a:pt x="11777" y="20768"/>
                  </a:cubicBezTo>
                  <a:cubicBezTo>
                    <a:pt x="12274" y="20669"/>
                    <a:pt x="12732" y="20510"/>
                    <a:pt x="13209" y="20370"/>
                  </a:cubicBezTo>
                  <a:cubicBezTo>
                    <a:pt x="13528" y="20271"/>
                    <a:pt x="13826" y="20171"/>
                    <a:pt x="14164" y="20092"/>
                  </a:cubicBezTo>
                  <a:cubicBezTo>
                    <a:pt x="15159" y="19853"/>
                    <a:pt x="15676" y="19057"/>
                    <a:pt x="15497" y="18083"/>
                  </a:cubicBezTo>
                  <a:cubicBezTo>
                    <a:pt x="15477" y="17983"/>
                    <a:pt x="15457" y="17904"/>
                    <a:pt x="15417" y="17824"/>
                  </a:cubicBezTo>
                  <a:lnTo>
                    <a:pt x="15577" y="17725"/>
                  </a:lnTo>
                  <a:lnTo>
                    <a:pt x="15716" y="17585"/>
                  </a:lnTo>
                  <a:cubicBezTo>
                    <a:pt x="15895" y="17386"/>
                    <a:pt x="16074" y="17187"/>
                    <a:pt x="16213" y="17008"/>
                  </a:cubicBezTo>
                  <a:cubicBezTo>
                    <a:pt x="16611" y="16571"/>
                    <a:pt x="17009" y="16113"/>
                    <a:pt x="17387" y="15616"/>
                  </a:cubicBezTo>
                  <a:cubicBezTo>
                    <a:pt x="18501" y="14104"/>
                    <a:pt x="19197" y="12254"/>
                    <a:pt x="19436" y="10145"/>
                  </a:cubicBezTo>
                  <a:cubicBezTo>
                    <a:pt x="19475" y="9728"/>
                    <a:pt x="19475" y="9330"/>
                    <a:pt x="19456" y="8952"/>
                  </a:cubicBezTo>
                  <a:cubicBezTo>
                    <a:pt x="19456" y="8653"/>
                    <a:pt x="19456" y="8375"/>
                    <a:pt x="19475" y="8116"/>
                  </a:cubicBezTo>
                  <a:cubicBezTo>
                    <a:pt x="19635" y="6147"/>
                    <a:pt x="19436" y="4257"/>
                    <a:pt x="19157" y="2308"/>
                  </a:cubicBezTo>
                  <a:cubicBezTo>
                    <a:pt x="18958" y="875"/>
                    <a:pt x="17884" y="696"/>
                    <a:pt x="17446" y="696"/>
                  </a:cubicBezTo>
                  <a:cubicBezTo>
                    <a:pt x="17347" y="696"/>
                    <a:pt x="17208" y="696"/>
                    <a:pt x="17088" y="716"/>
                  </a:cubicBezTo>
                  <a:cubicBezTo>
                    <a:pt x="16054" y="856"/>
                    <a:pt x="15278" y="1373"/>
                    <a:pt x="14761" y="1950"/>
                  </a:cubicBezTo>
                  <a:cubicBezTo>
                    <a:pt x="14522" y="1472"/>
                    <a:pt x="14264" y="1054"/>
                    <a:pt x="13906" y="657"/>
                  </a:cubicBezTo>
                  <a:cubicBezTo>
                    <a:pt x="13607" y="299"/>
                    <a:pt x="13090" y="60"/>
                    <a:pt x="12613" y="60"/>
                  </a:cubicBezTo>
                  <a:cubicBezTo>
                    <a:pt x="12513" y="60"/>
                    <a:pt x="12414" y="60"/>
                    <a:pt x="12314" y="80"/>
                  </a:cubicBezTo>
                  <a:cubicBezTo>
                    <a:pt x="11996" y="159"/>
                    <a:pt x="11379" y="358"/>
                    <a:pt x="10942" y="816"/>
                  </a:cubicBezTo>
                  <a:cubicBezTo>
                    <a:pt x="10623" y="1194"/>
                    <a:pt x="10305" y="1592"/>
                    <a:pt x="10007" y="1989"/>
                  </a:cubicBezTo>
                  <a:cubicBezTo>
                    <a:pt x="9927" y="1810"/>
                    <a:pt x="9887" y="1671"/>
                    <a:pt x="9808" y="1492"/>
                  </a:cubicBezTo>
                  <a:cubicBezTo>
                    <a:pt x="9410" y="577"/>
                    <a:pt x="8634" y="0"/>
                    <a:pt x="7799" y="0"/>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3" name="Google Shape;2713;p51">
              <a:extLst>
                <a:ext uri="{FF2B5EF4-FFF2-40B4-BE49-F238E27FC236}">
                  <a16:creationId xmlns:a16="http://schemas.microsoft.com/office/drawing/2014/main" id="{0881F083-A80F-E464-7F73-BCD917AE2C81}"/>
                </a:ext>
              </a:extLst>
            </p:cNvPr>
            <p:cNvSpPr/>
            <p:nvPr/>
          </p:nvSpPr>
          <p:spPr>
            <a:xfrm>
              <a:off x="2732200" y="4441525"/>
              <a:ext cx="379475" cy="696275"/>
            </a:xfrm>
            <a:custGeom>
              <a:avLst/>
              <a:gdLst/>
              <a:ahLst/>
              <a:cxnLst/>
              <a:rect l="l" t="t" r="r" b="b"/>
              <a:pathLst>
                <a:path w="15179" h="27851" extrusionOk="0">
                  <a:moveTo>
                    <a:pt x="3561" y="6506"/>
                  </a:moveTo>
                  <a:cubicBezTo>
                    <a:pt x="3740" y="6665"/>
                    <a:pt x="3939" y="6844"/>
                    <a:pt x="4019" y="7043"/>
                  </a:cubicBezTo>
                  <a:cubicBezTo>
                    <a:pt x="4038" y="7120"/>
                    <a:pt x="3777" y="7422"/>
                    <a:pt x="3670" y="7422"/>
                  </a:cubicBezTo>
                  <a:cubicBezTo>
                    <a:pt x="3667" y="7422"/>
                    <a:pt x="3664" y="7422"/>
                    <a:pt x="3661" y="7421"/>
                  </a:cubicBezTo>
                  <a:cubicBezTo>
                    <a:pt x="3482" y="7401"/>
                    <a:pt x="3323" y="7202"/>
                    <a:pt x="3064" y="7003"/>
                  </a:cubicBezTo>
                  <a:cubicBezTo>
                    <a:pt x="3323" y="6745"/>
                    <a:pt x="3442" y="6605"/>
                    <a:pt x="3561" y="6506"/>
                  </a:cubicBezTo>
                  <a:close/>
                  <a:moveTo>
                    <a:pt x="3760" y="8853"/>
                  </a:moveTo>
                  <a:cubicBezTo>
                    <a:pt x="3979" y="9112"/>
                    <a:pt x="4218" y="9291"/>
                    <a:pt x="4178" y="9351"/>
                  </a:cubicBezTo>
                  <a:cubicBezTo>
                    <a:pt x="4138" y="9530"/>
                    <a:pt x="3939" y="9689"/>
                    <a:pt x="3820" y="9828"/>
                  </a:cubicBezTo>
                  <a:cubicBezTo>
                    <a:pt x="3661" y="9709"/>
                    <a:pt x="3442" y="9609"/>
                    <a:pt x="3422" y="9450"/>
                  </a:cubicBezTo>
                  <a:cubicBezTo>
                    <a:pt x="3382" y="9311"/>
                    <a:pt x="3581" y="9132"/>
                    <a:pt x="3760" y="8853"/>
                  </a:cubicBezTo>
                  <a:close/>
                  <a:moveTo>
                    <a:pt x="3084" y="7501"/>
                  </a:moveTo>
                  <a:cubicBezTo>
                    <a:pt x="4357" y="7799"/>
                    <a:pt x="5610" y="7918"/>
                    <a:pt x="6525" y="8833"/>
                  </a:cubicBezTo>
                  <a:cubicBezTo>
                    <a:pt x="7023" y="9351"/>
                    <a:pt x="7540" y="9828"/>
                    <a:pt x="8017" y="10345"/>
                  </a:cubicBezTo>
                  <a:cubicBezTo>
                    <a:pt x="8236" y="10624"/>
                    <a:pt x="8415" y="10982"/>
                    <a:pt x="8515" y="11300"/>
                  </a:cubicBezTo>
                  <a:cubicBezTo>
                    <a:pt x="8555" y="11439"/>
                    <a:pt x="8356" y="11638"/>
                    <a:pt x="8296" y="11837"/>
                  </a:cubicBezTo>
                  <a:cubicBezTo>
                    <a:pt x="8117" y="11777"/>
                    <a:pt x="7818" y="11718"/>
                    <a:pt x="7759" y="11598"/>
                  </a:cubicBezTo>
                  <a:cubicBezTo>
                    <a:pt x="7361" y="10405"/>
                    <a:pt x="6366" y="9709"/>
                    <a:pt x="5431" y="9052"/>
                  </a:cubicBezTo>
                  <a:cubicBezTo>
                    <a:pt x="4954" y="8714"/>
                    <a:pt x="4278" y="8634"/>
                    <a:pt x="3681" y="8435"/>
                  </a:cubicBezTo>
                  <a:cubicBezTo>
                    <a:pt x="3482" y="8356"/>
                    <a:pt x="3223" y="8416"/>
                    <a:pt x="3064" y="8296"/>
                  </a:cubicBezTo>
                  <a:cubicBezTo>
                    <a:pt x="2925" y="8197"/>
                    <a:pt x="2825" y="7958"/>
                    <a:pt x="2786" y="7759"/>
                  </a:cubicBezTo>
                  <a:cubicBezTo>
                    <a:pt x="2766" y="7699"/>
                    <a:pt x="2985" y="7560"/>
                    <a:pt x="3084" y="7501"/>
                  </a:cubicBezTo>
                  <a:close/>
                  <a:moveTo>
                    <a:pt x="13586" y="12591"/>
                  </a:moveTo>
                  <a:cubicBezTo>
                    <a:pt x="13594" y="12591"/>
                    <a:pt x="13601" y="12592"/>
                    <a:pt x="13607" y="12593"/>
                  </a:cubicBezTo>
                  <a:cubicBezTo>
                    <a:pt x="13766" y="12633"/>
                    <a:pt x="13985" y="12872"/>
                    <a:pt x="13965" y="12931"/>
                  </a:cubicBezTo>
                  <a:cubicBezTo>
                    <a:pt x="13886" y="13170"/>
                    <a:pt x="13707" y="13329"/>
                    <a:pt x="13587" y="13528"/>
                  </a:cubicBezTo>
                  <a:cubicBezTo>
                    <a:pt x="13488" y="13508"/>
                    <a:pt x="13408" y="13488"/>
                    <a:pt x="13309" y="13468"/>
                  </a:cubicBezTo>
                  <a:cubicBezTo>
                    <a:pt x="13289" y="13230"/>
                    <a:pt x="13209" y="13011"/>
                    <a:pt x="13269" y="12832"/>
                  </a:cubicBezTo>
                  <a:cubicBezTo>
                    <a:pt x="13269" y="12720"/>
                    <a:pt x="13478" y="12591"/>
                    <a:pt x="13586" y="12591"/>
                  </a:cubicBezTo>
                  <a:close/>
                  <a:moveTo>
                    <a:pt x="7540" y="1"/>
                  </a:moveTo>
                  <a:cubicBezTo>
                    <a:pt x="7142" y="160"/>
                    <a:pt x="6923" y="478"/>
                    <a:pt x="6943" y="876"/>
                  </a:cubicBezTo>
                  <a:cubicBezTo>
                    <a:pt x="6963" y="1453"/>
                    <a:pt x="7063" y="2050"/>
                    <a:pt x="7102" y="2627"/>
                  </a:cubicBezTo>
                  <a:cubicBezTo>
                    <a:pt x="7122" y="2826"/>
                    <a:pt x="7341" y="3084"/>
                    <a:pt x="6943" y="3184"/>
                  </a:cubicBezTo>
                  <a:cubicBezTo>
                    <a:pt x="6923" y="3144"/>
                    <a:pt x="6864" y="3124"/>
                    <a:pt x="6844" y="3084"/>
                  </a:cubicBezTo>
                  <a:lnTo>
                    <a:pt x="6844" y="3124"/>
                  </a:lnTo>
                  <a:cubicBezTo>
                    <a:pt x="6525" y="3025"/>
                    <a:pt x="6167" y="2885"/>
                    <a:pt x="5849" y="2786"/>
                  </a:cubicBezTo>
                  <a:cubicBezTo>
                    <a:pt x="5471" y="2686"/>
                    <a:pt x="5113" y="2567"/>
                    <a:pt x="4735" y="2547"/>
                  </a:cubicBezTo>
                  <a:cubicBezTo>
                    <a:pt x="4694" y="2545"/>
                    <a:pt x="4653" y="2543"/>
                    <a:pt x="4612" y="2543"/>
                  </a:cubicBezTo>
                  <a:cubicBezTo>
                    <a:pt x="4350" y="2543"/>
                    <a:pt x="4078" y="2592"/>
                    <a:pt x="3820" y="2627"/>
                  </a:cubicBezTo>
                  <a:cubicBezTo>
                    <a:pt x="3422" y="3184"/>
                    <a:pt x="3462" y="3960"/>
                    <a:pt x="3959" y="4218"/>
                  </a:cubicBezTo>
                  <a:cubicBezTo>
                    <a:pt x="5213" y="4815"/>
                    <a:pt x="6446" y="5352"/>
                    <a:pt x="7838" y="5511"/>
                  </a:cubicBezTo>
                  <a:cubicBezTo>
                    <a:pt x="8157" y="5531"/>
                    <a:pt x="8256" y="5670"/>
                    <a:pt x="8256" y="5969"/>
                  </a:cubicBezTo>
                  <a:cubicBezTo>
                    <a:pt x="8296" y="6804"/>
                    <a:pt x="8316" y="7640"/>
                    <a:pt x="8336" y="8455"/>
                  </a:cubicBezTo>
                  <a:lnTo>
                    <a:pt x="8336" y="9788"/>
                  </a:lnTo>
                  <a:cubicBezTo>
                    <a:pt x="8236" y="9649"/>
                    <a:pt x="8216" y="9629"/>
                    <a:pt x="8196" y="9609"/>
                  </a:cubicBezTo>
                  <a:cubicBezTo>
                    <a:pt x="8117" y="9490"/>
                    <a:pt x="8057" y="9331"/>
                    <a:pt x="7998" y="9211"/>
                  </a:cubicBezTo>
                  <a:cubicBezTo>
                    <a:pt x="7202" y="7540"/>
                    <a:pt x="5869" y="6446"/>
                    <a:pt x="4118" y="5849"/>
                  </a:cubicBezTo>
                  <a:cubicBezTo>
                    <a:pt x="3869" y="5769"/>
                    <a:pt x="3609" y="5730"/>
                    <a:pt x="3349" y="5730"/>
                  </a:cubicBezTo>
                  <a:cubicBezTo>
                    <a:pt x="2259" y="5730"/>
                    <a:pt x="1158" y="6416"/>
                    <a:pt x="757" y="7620"/>
                  </a:cubicBezTo>
                  <a:cubicBezTo>
                    <a:pt x="558" y="8157"/>
                    <a:pt x="578" y="8694"/>
                    <a:pt x="936" y="9211"/>
                  </a:cubicBezTo>
                  <a:cubicBezTo>
                    <a:pt x="1274" y="9709"/>
                    <a:pt x="1751" y="10007"/>
                    <a:pt x="2328" y="10186"/>
                  </a:cubicBezTo>
                  <a:cubicBezTo>
                    <a:pt x="3422" y="10504"/>
                    <a:pt x="4536" y="10803"/>
                    <a:pt x="5650" y="11121"/>
                  </a:cubicBezTo>
                  <a:cubicBezTo>
                    <a:pt x="6744" y="11439"/>
                    <a:pt x="7520" y="12235"/>
                    <a:pt x="8196" y="13070"/>
                  </a:cubicBezTo>
                  <a:cubicBezTo>
                    <a:pt x="8455" y="13429"/>
                    <a:pt x="8256" y="14184"/>
                    <a:pt x="8256" y="14761"/>
                  </a:cubicBezTo>
                  <a:cubicBezTo>
                    <a:pt x="8256" y="16472"/>
                    <a:pt x="8256" y="18183"/>
                    <a:pt x="8236" y="19894"/>
                  </a:cubicBezTo>
                  <a:cubicBezTo>
                    <a:pt x="8236" y="20053"/>
                    <a:pt x="8196" y="20192"/>
                    <a:pt x="8137" y="20351"/>
                  </a:cubicBezTo>
                  <a:lnTo>
                    <a:pt x="8515" y="21246"/>
                  </a:lnTo>
                  <a:lnTo>
                    <a:pt x="8614" y="21246"/>
                  </a:lnTo>
                  <a:cubicBezTo>
                    <a:pt x="8654" y="20948"/>
                    <a:pt x="8694" y="20670"/>
                    <a:pt x="8753" y="20391"/>
                  </a:cubicBezTo>
                  <a:cubicBezTo>
                    <a:pt x="9012" y="19595"/>
                    <a:pt x="9231" y="18800"/>
                    <a:pt x="9529" y="18044"/>
                  </a:cubicBezTo>
                  <a:cubicBezTo>
                    <a:pt x="9907" y="17009"/>
                    <a:pt x="10285" y="16015"/>
                    <a:pt x="10743" y="15060"/>
                  </a:cubicBezTo>
                  <a:cubicBezTo>
                    <a:pt x="11141" y="14264"/>
                    <a:pt x="11638" y="13488"/>
                    <a:pt x="12115" y="12712"/>
                  </a:cubicBezTo>
                  <a:cubicBezTo>
                    <a:pt x="12195" y="12613"/>
                    <a:pt x="12414" y="12593"/>
                    <a:pt x="12573" y="12533"/>
                  </a:cubicBezTo>
                  <a:cubicBezTo>
                    <a:pt x="12613" y="12732"/>
                    <a:pt x="12692" y="12911"/>
                    <a:pt x="12692" y="13090"/>
                  </a:cubicBezTo>
                  <a:cubicBezTo>
                    <a:pt x="12692" y="13190"/>
                    <a:pt x="12593" y="13289"/>
                    <a:pt x="12533" y="13389"/>
                  </a:cubicBezTo>
                  <a:cubicBezTo>
                    <a:pt x="11777" y="15080"/>
                    <a:pt x="10981" y="16771"/>
                    <a:pt x="10245" y="18481"/>
                  </a:cubicBezTo>
                  <a:cubicBezTo>
                    <a:pt x="9927" y="19257"/>
                    <a:pt x="9728" y="20093"/>
                    <a:pt x="9509" y="20928"/>
                  </a:cubicBezTo>
                  <a:cubicBezTo>
                    <a:pt x="9390" y="21346"/>
                    <a:pt x="9410" y="21784"/>
                    <a:pt x="9330" y="22241"/>
                  </a:cubicBezTo>
                  <a:cubicBezTo>
                    <a:pt x="9291" y="22440"/>
                    <a:pt x="9211" y="22659"/>
                    <a:pt x="9092" y="22818"/>
                  </a:cubicBezTo>
                  <a:cubicBezTo>
                    <a:pt x="9015" y="22909"/>
                    <a:pt x="8925" y="22951"/>
                    <a:pt x="8839" y="22951"/>
                  </a:cubicBezTo>
                  <a:cubicBezTo>
                    <a:pt x="8702" y="22951"/>
                    <a:pt x="8579" y="22843"/>
                    <a:pt x="8555" y="22659"/>
                  </a:cubicBezTo>
                  <a:cubicBezTo>
                    <a:pt x="8535" y="22321"/>
                    <a:pt x="8515" y="22062"/>
                    <a:pt x="8097" y="22002"/>
                  </a:cubicBezTo>
                  <a:cubicBezTo>
                    <a:pt x="7938" y="21982"/>
                    <a:pt x="7799" y="21704"/>
                    <a:pt x="7719" y="21505"/>
                  </a:cubicBezTo>
                  <a:cubicBezTo>
                    <a:pt x="7361" y="20510"/>
                    <a:pt x="6625" y="19914"/>
                    <a:pt x="5750" y="19456"/>
                  </a:cubicBezTo>
                  <a:cubicBezTo>
                    <a:pt x="4704" y="18873"/>
                    <a:pt x="3599" y="18556"/>
                    <a:pt x="2422" y="18556"/>
                  </a:cubicBezTo>
                  <a:cubicBezTo>
                    <a:pt x="2233" y="18556"/>
                    <a:pt x="2043" y="18564"/>
                    <a:pt x="1851" y="18581"/>
                  </a:cubicBezTo>
                  <a:cubicBezTo>
                    <a:pt x="1672" y="18581"/>
                    <a:pt x="1473" y="18402"/>
                    <a:pt x="1294" y="18342"/>
                  </a:cubicBezTo>
                  <a:cubicBezTo>
                    <a:pt x="1453" y="18163"/>
                    <a:pt x="1632" y="17865"/>
                    <a:pt x="1771" y="17865"/>
                  </a:cubicBezTo>
                  <a:cubicBezTo>
                    <a:pt x="2587" y="17865"/>
                    <a:pt x="3442" y="17865"/>
                    <a:pt x="4238" y="18004"/>
                  </a:cubicBezTo>
                  <a:cubicBezTo>
                    <a:pt x="5372" y="18203"/>
                    <a:pt x="6406" y="18760"/>
                    <a:pt x="7341" y="19456"/>
                  </a:cubicBezTo>
                  <a:lnTo>
                    <a:pt x="7719" y="19675"/>
                  </a:lnTo>
                  <a:cubicBezTo>
                    <a:pt x="7142" y="18461"/>
                    <a:pt x="6227" y="17566"/>
                    <a:pt x="5053" y="16910"/>
                  </a:cubicBezTo>
                  <a:cubicBezTo>
                    <a:pt x="4365" y="16535"/>
                    <a:pt x="3661" y="16337"/>
                    <a:pt x="2943" y="16337"/>
                  </a:cubicBezTo>
                  <a:cubicBezTo>
                    <a:pt x="2479" y="16337"/>
                    <a:pt x="2009" y="16420"/>
                    <a:pt x="1532" y="16591"/>
                  </a:cubicBezTo>
                  <a:cubicBezTo>
                    <a:pt x="1294" y="16691"/>
                    <a:pt x="1055" y="16850"/>
                    <a:pt x="876" y="17009"/>
                  </a:cubicBezTo>
                  <a:cubicBezTo>
                    <a:pt x="299" y="17586"/>
                    <a:pt x="1" y="18282"/>
                    <a:pt x="259" y="19058"/>
                  </a:cubicBezTo>
                  <a:cubicBezTo>
                    <a:pt x="498" y="19794"/>
                    <a:pt x="1075" y="20331"/>
                    <a:pt x="1950" y="20351"/>
                  </a:cubicBezTo>
                  <a:cubicBezTo>
                    <a:pt x="2646" y="20371"/>
                    <a:pt x="3323" y="20431"/>
                    <a:pt x="3979" y="20431"/>
                  </a:cubicBezTo>
                  <a:cubicBezTo>
                    <a:pt x="4914" y="20431"/>
                    <a:pt x="5829" y="20530"/>
                    <a:pt x="6565" y="21067"/>
                  </a:cubicBezTo>
                  <a:cubicBezTo>
                    <a:pt x="7719" y="21883"/>
                    <a:pt x="8216" y="23077"/>
                    <a:pt x="8336" y="24469"/>
                  </a:cubicBezTo>
                  <a:cubicBezTo>
                    <a:pt x="8932" y="24946"/>
                    <a:pt x="8813" y="25623"/>
                    <a:pt x="8813" y="26239"/>
                  </a:cubicBezTo>
                  <a:cubicBezTo>
                    <a:pt x="8833" y="26796"/>
                    <a:pt x="8753" y="27314"/>
                    <a:pt x="8734" y="27851"/>
                  </a:cubicBezTo>
                  <a:lnTo>
                    <a:pt x="9330" y="27851"/>
                  </a:lnTo>
                  <a:cubicBezTo>
                    <a:pt x="9310" y="27294"/>
                    <a:pt x="9291" y="26737"/>
                    <a:pt x="9291" y="26160"/>
                  </a:cubicBezTo>
                  <a:cubicBezTo>
                    <a:pt x="9291" y="25444"/>
                    <a:pt x="9151" y="24668"/>
                    <a:pt x="9291" y="23952"/>
                  </a:cubicBezTo>
                  <a:cubicBezTo>
                    <a:pt x="9549" y="22440"/>
                    <a:pt x="9947" y="20948"/>
                    <a:pt x="10723" y="19595"/>
                  </a:cubicBezTo>
                  <a:cubicBezTo>
                    <a:pt x="11877" y="17586"/>
                    <a:pt x="13070" y="15617"/>
                    <a:pt x="14224" y="13627"/>
                  </a:cubicBezTo>
                  <a:cubicBezTo>
                    <a:pt x="14801" y="12673"/>
                    <a:pt x="15179" y="11618"/>
                    <a:pt x="15079" y="10484"/>
                  </a:cubicBezTo>
                  <a:cubicBezTo>
                    <a:pt x="15009" y="9651"/>
                    <a:pt x="14627" y="9199"/>
                    <a:pt x="14042" y="9199"/>
                  </a:cubicBezTo>
                  <a:cubicBezTo>
                    <a:pt x="13803" y="9199"/>
                    <a:pt x="13529" y="9274"/>
                    <a:pt x="13229" y="9430"/>
                  </a:cubicBezTo>
                  <a:cubicBezTo>
                    <a:pt x="12712" y="9729"/>
                    <a:pt x="12235" y="10126"/>
                    <a:pt x="11797" y="10544"/>
                  </a:cubicBezTo>
                  <a:cubicBezTo>
                    <a:pt x="10623" y="11678"/>
                    <a:pt x="10126" y="13190"/>
                    <a:pt x="9649" y="14682"/>
                  </a:cubicBezTo>
                  <a:cubicBezTo>
                    <a:pt x="9430" y="15378"/>
                    <a:pt x="9310" y="16094"/>
                    <a:pt x="9131" y="16810"/>
                  </a:cubicBezTo>
                  <a:cubicBezTo>
                    <a:pt x="9112" y="16790"/>
                    <a:pt x="9112" y="16790"/>
                    <a:pt x="9092" y="16790"/>
                  </a:cubicBezTo>
                  <a:lnTo>
                    <a:pt x="9092" y="5929"/>
                  </a:lnTo>
                  <a:cubicBezTo>
                    <a:pt x="9398" y="5929"/>
                    <a:pt x="9689" y="5959"/>
                    <a:pt x="9974" y="5959"/>
                  </a:cubicBezTo>
                  <a:cubicBezTo>
                    <a:pt x="10152" y="5959"/>
                    <a:pt x="10328" y="5947"/>
                    <a:pt x="10504" y="5909"/>
                  </a:cubicBezTo>
                  <a:cubicBezTo>
                    <a:pt x="11300" y="5730"/>
                    <a:pt x="12036" y="5452"/>
                    <a:pt x="12831" y="5253"/>
                  </a:cubicBezTo>
                  <a:cubicBezTo>
                    <a:pt x="13309" y="5133"/>
                    <a:pt x="13508" y="4835"/>
                    <a:pt x="13428" y="4377"/>
                  </a:cubicBezTo>
                  <a:cubicBezTo>
                    <a:pt x="13388" y="4139"/>
                    <a:pt x="13190" y="3920"/>
                    <a:pt x="13070" y="3661"/>
                  </a:cubicBezTo>
                  <a:cubicBezTo>
                    <a:pt x="12836" y="3512"/>
                    <a:pt x="12599" y="3459"/>
                    <a:pt x="12358" y="3459"/>
                  </a:cubicBezTo>
                  <a:cubicBezTo>
                    <a:pt x="11924" y="3459"/>
                    <a:pt x="11475" y="3631"/>
                    <a:pt x="11001" y="3721"/>
                  </a:cubicBezTo>
                  <a:cubicBezTo>
                    <a:pt x="11320" y="3184"/>
                    <a:pt x="11598" y="2726"/>
                    <a:pt x="11877" y="2269"/>
                  </a:cubicBezTo>
                  <a:cubicBezTo>
                    <a:pt x="12115" y="1851"/>
                    <a:pt x="12235" y="1393"/>
                    <a:pt x="12016" y="936"/>
                  </a:cubicBezTo>
                  <a:cubicBezTo>
                    <a:pt x="11777" y="836"/>
                    <a:pt x="11499" y="737"/>
                    <a:pt x="11240" y="638"/>
                  </a:cubicBezTo>
                  <a:cubicBezTo>
                    <a:pt x="10603" y="836"/>
                    <a:pt x="10325" y="1433"/>
                    <a:pt x="9947" y="1931"/>
                  </a:cubicBezTo>
                  <a:cubicBezTo>
                    <a:pt x="9728" y="2229"/>
                    <a:pt x="9589" y="2547"/>
                    <a:pt x="9350" y="2925"/>
                  </a:cubicBezTo>
                  <a:cubicBezTo>
                    <a:pt x="9211" y="2428"/>
                    <a:pt x="9092" y="1931"/>
                    <a:pt x="8952" y="1433"/>
                  </a:cubicBezTo>
                  <a:cubicBezTo>
                    <a:pt x="8813" y="936"/>
                    <a:pt x="8813" y="359"/>
                    <a:pt x="8236" y="100"/>
                  </a:cubicBezTo>
                  <a:cubicBezTo>
                    <a:pt x="8017" y="81"/>
                    <a:pt x="7759" y="41"/>
                    <a:pt x="754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4" name="Google Shape;2714;p51">
              <a:extLst>
                <a:ext uri="{FF2B5EF4-FFF2-40B4-BE49-F238E27FC236}">
                  <a16:creationId xmlns:a16="http://schemas.microsoft.com/office/drawing/2014/main" id="{AC33453A-68B6-3BE5-6F8F-24B199C8A6A0}"/>
                </a:ext>
              </a:extLst>
            </p:cNvPr>
            <p:cNvSpPr/>
            <p:nvPr/>
          </p:nvSpPr>
          <p:spPr>
            <a:xfrm>
              <a:off x="3000250" y="4810800"/>
              <a:ext cx="179575" cy="328000"/>
            </a:xfrm>
            <a:custGeom>
              <a:avLst/>
              <a:gdLst/>
              <a:ahLst/>
              <a:cxnLst/>
              <a:rect l="l" t="t" r="r" b="b"/>
              <a:pathLst>
                <a:path w="7183" h="13120" extrusionOk="0">
                  <a:moveTo>
                    <a:pt x="1652" y="11031"/>
                  </a:moveTo>
                  <a:lnTo>
                    <a:pt x="1672" y="11051"/>
                  </a:lnTo>
                  <a:cubicBezTo>
                    <a:pt x="1672" y="11071"/>
                    <a:pt x="1652" y="11071"/>
                    <a:pt x="1652" y="11071"/>
                  </a:cubicBezTo>
                  <a:lnTo>
                    <a:pt x="1612" y="11051"/>
                  </a:lnTo>
                  <a:lnTo>
                    <a:pt x="1652" y="11031"/>
                  </a:lnTo>
                  <a:close/>
                  <a:moveTo>
                    <a:pt x="6712" y="0"/>
                  </a:moveTo>
                  <a:cubicBezTo>
                    <a:pt x="6590" y="0"/>
                    <a:pt x="6456" y="20"/>
                    <a:pt x="6347" y="30"/>
                  </a:cubicBezTo>
                  <a:cubicBezTo>
                    <a:pt x="6207" y="50"/>
                    <a:pt x="6088" y="130"/>
                    <a:pt x="5989" y="229"/>
                  </a:cubicBezTo>
                  <a:cubicBezTo>
                    <a:pt x="4855" y="1244"/>
                    <a:pt x="4158" y="2576"/>
                    <a:pt x="3562" y="3969"/>
                  </a:cubicBezTo>
                  <a:cubicBezTo>
                    <a:pt x="3422" y="4307"/>
                    <a:pt x="3283" y="4665"/>
                    <a:pt x="3124" y="5003"/>
                  </a:cubicBezTo>
                  <a:cubicBezTo>
                    <a:pt x="3104" y="4983"/>
                    <a:pt x="3064" y="4983"/>
                    <a:pt x="3005" y="4964"/>
                  </a:cubicBezTo>
                  <a:lnTo>
                    <a:pt x="3005" y="4307"/>
                  </a:lnTo>
                  <a:cubicBezTo>
                    <a:pt x="2985" y="3889"/>
                    <a:pt x="3064" y="3392"/>
                    <a:pt x="2527" y="3233"/>
                  </a:cubicBezTo>
                  <a:cubicBezTo>
                    <a:pt x="2486" y="3220"/>
                    <a:pt x="2444" y="3214"/>
                    <a:pt x="2403" y="3214"/>
                  </a:cubicBezTo>
                  <a:cubicBezTo>
                    <a:pt x="2050" y="3214"/>
                    <a:pt x="1721" y="3653"/>
                    <a:pt x="1632" y="4188"/>
                  </a:cubicBezTo>
                  <a:lnTo>
                    <a:pt x="1632" y="4327"/>
                  </a:lnTo>
                  <a:cubicBezTo>
                    <a:pt x="1712" y="5262"/>
                    <a:pt x="1731" y="6197"/>
                    <a:pt x="1891" y="7092"/>
                  </a:cubicBezTo>
                  <a:cubicBezTo>
                    <a:pt x="1990" y="7749"/>
                    <a:pt x="1632" y="8186"/>
                    <a:pt x="1413" y="8683"/>
                  </a:cubicBezTo>
                  <a:cubicBezTo>
                    <a:pt x="1373" y="8087"/>
                    <a:pt x="1393" y="7510"/>
                    <a:pt x="1334" y="6953"/>
                  </a:cubicBezTo>
                  <a:cubicBezTo>
                    <a:pt x="1334" y="6754"/>
                    <a:pt x="1095" y="6575"/>
                    <a:pt x="976" y="6376"/>
                  </a:cubicBezTo>
                  <a:cubicBezTo>
                    <a:pt x="777" y="6495"/>
                    <a:pt x="498" y="6595"/>
                    <a:pt x="419" y="6774"/>
                  </a:cubicBezTo>
                  <a:cubicBezTo>
                    <a:pt x="1" y="7669"/>
                    <a:pt x="1" y="8664"/>
                    <a:pt x="1" y="9658"/>
                  </a:cubicBezTo>
                  <a:cubicBezTo>
                    <a:pt x="1" y="10792"/>
                    <a:pt x="21" y="11966"/>
                    <a:pt x="21" y="13120"/>
                  </a:cubicBezTo>
                  <a:lnTo>
                    <a:pt x="2408" y="13120"/>
                  </a:lnTo>
                  <a:cubicBezTo>
                    <a:pt x="2647" y="12742"/>
                    <a:pt x="2865" y="12364"/>
                    <a:pt x="3104" y="11986"/>
                  </a:cubicBezTo>
                  <a:cubicBezTo>
                    <a:pt x="3641" y="11170"/>
                    <a:pt x="4178" y="10374"/>
                    <a:pt x="4676" y="9539"/>
                  </a:cubicBezTo>
                  <a:cubicBezTo>
                    <a:pt x="4795" y="9340"/>
                    <a:pt x="4795" y="8882"/>
                    <a:pt x="4676" y="8743"/>
                  </a:cubicBezTo>
                  <a:cubicBezTo>
                    <a:pt x="4596" y="8652"/>
                    <a:pt x="4406" y="8607"/>
                    <a:pt x="4224" y="8607"/>
                  </a:cubicBezTo>
                  <a:cubicBezTo>
                    <a:pt x="4088" y="8607"/>
                    <a:pt x="3957" y="8632"/>
                    <a:pt x="3880" y="8683"/>
                  </a:cubicBezTo>
                  <a:cubicBezTo>
                    <a:pt x="3383" y="9061"/>
                    <a:pt x="2945" y="9499"/>
                    <a:pt x="2507" y="9957"/>
                  </a:cubicBezTo>
                  <a:cubicBezTo>
                    <a:pt x="2249" y="10255"/>
                    <a:pt x="1990" y="10593"/>
                    <a:pt x="1751" y="10931"/>
                  </a:cubicBezTo>
                  <a:cubicBezTo>
                    <a:pt x="1811" y="10335"/>
                    <a:pt x="1950" y="9778"/>
                    <a:pt x="2169" y="9280"/>
                  </a:cubicBezTo>
                  <a:cubicBezTo>
                    <a:pt x="2368" y="8803"/>
                    <a:pt x="2587" y="8345"/>
                    <a:pt x="2905" y="7947"/>
                  </a:cubicBezTo>
                  <a:cubicBezTo>
                    <a:pt x="3164" y="7609"/>
                    <a:pt x="3562" y="7450"/>
                    <a:pt x="3880" y="7192"/>
                  </a:cubicBezTo>
                  <a:cubicBezTo>
                    <a:pt x="4497" y="6694"/>
                    <a:pt x="5133" y="6217"/>
                    <a:pt x="5690" y="5719"/>
                  </a:cubicBezTo>
                  <a:cubicBezTo>
                    <a:pt x="5989" y="5481"/>
                    <a:pt x="6168" y="5083"/>
                    <a:pt x="5929" y="4765"/>
                  </a:cubicBezTo>
                  <a:cubicBezTo>
                    <a:pt x="5801" y="4610"/>
                    <a:pt x="5649" y="4547"/>
                    <a:pt x="5490" y="4547"/>
                  </a:cubicBezTo>
                  <a:cubicBezTo>
                    <a:pt x="5303" y="4547"/>
                    <a:pt x="5107" y="4635"/>
                    <a:pt x="4934" y="4765"/>
                  </a:cubicBezTo>
                  <a:cubicBezTo>
                    <a:pt x="4576" y="4983"/>
                    <a:pt x="4258" y="5222"/>
                    <a:pt x="3940" y="5481"/>
                  </a:cubicBezTo>
                  <a:cubicBezTo>
                    <a:pt x="3900" y="5501"/>
                    <a:pt x="3860" y="5501"/>
                    <a:pt x="3800" y="5580"/>
                  </a:cubicBezTo>
                  <a:cubicBezTo>
                    <a:pt x="3800" y="5521"/>
                    <a:pt x="3820" y="5481"/>
                    <a:pt x="3820" y="5421"/>
                  </a:cubicBezTo>
                  <a:cubicBezTo>
                    <a:pt x="3880" y="5302"/>
                    <a:pt x="3880" y="5162"/>
                    <a:pt x="3959" y="5063"/>
                  </a:cubicBezTo>
                  <a:cubicBezTo>
                    <a:pt x="4676" y="4108"/>
                    <a:pt x="5392" y="3213"/>
                    <a:pt x="6088" y="2278"/>
                  </a:cubicBezTo>
                  <a:cubicBezTo>
                    <a:pt x="6446" y="1801"/>
                    <a:pt x="6784" y="1283"/>
                    <a:pt x="7083" y="746"/>
                  </a:cubicBezTo>
                  <a:cubicBezTo>
                    <a:pt x="7182" y="587"/>
                    <a:pt x="7142" y="209"/>
                    <a:pt x="7003" y="90"/>
                  </a:cubicBezTo>
                  <a:cubicBezTo>
                    <a:pt x="6943" y="20"/>
                    <a:pt x="6834" y="0"/>
                    <a:pt x="671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5" name="Google Shape;2715;p51">
              <a:extLst>
                <a:ext uri="{FF2B5EF4-FFF2-40B4-BE49-F238E27FC236}">
                  <a16:creationId xmlns:a16="http://schemas.microsoft.com/office/drawing/2014/main" id="{5496EB8C-0E87-BECF-EF72-2A018A5EA956}"/>
                </a:ext>
              </a:extLst>
            </p:cNvPr>
            <p:cNvSpPr/>
            <p:nvPr/>
          </p:nvSpPr>
          <p:spPr>
            <a:xfrm>
              <a:off x="2758550" y="5001750"/>
              <a:ext cx="196975" cy="137050"/>
            </a:xfrm>
            <a:custGeom>
              <a:avLst/>
              <a:gdLst/>
              <a:ahLst/>
              <a:cxnLst/>
              <a:rect l="l" t="t" r="r" b="b"/>
              <a:pathLst>
                <a:path w="7879" h="5482" extrusionOk="0">
                  <a:moveTo>
                    <a:pt x="4292" y="1"/>
                  </a:moveTo>
                  <a:cubicBezTo>
                    <a:pt x="4086" y="1"/>
                    <a:pt x="3878" y="135"/>
                    <a:pt x="3741" y="409"/>
                  </a:cubicBezTo>
                  <a:cubicBezTo>
                    <a:pt x="3542" y="767"/>
                    <a:pt x="3383" y="1225"/>
                    <a:pt x="3343" y="1642"/>
                  </a:cubicBezTo>
                  <a:cubicBezTo>
                    <a:pt x="3283" y="2438"/>
                    <a:pt x="3323" y="3254"/>
                    <a:pt x="3323" y="4189"/>
                  </a:cubicBezTo>
                  <a:cubicBezTo>
                    <a:pt x="3124" y="4010"/>
                    <a:pt x="3005" y="3890"/>
                    <a:pt x="2885" y="3811"/>
                  </a:cubicBezTo>
                  <a:cubicBezTo>
                    <a:pt x="2289" y="3492"/>
                    <a:pt x="1712" y="3134"/>
                    <a:pt x="1095" y="2915"/>
                  </a:cubicBezTo>
                  <a:cubicBezTo>
                    <a:pt x="978" y="2877"/>
                    <a:pt x="822" y="2856"/>
                    <a:pt x="669" y="2856"/>
                  </a:cubicBezTo>
                  <a:cubicBezTo>
                    <a:pt x="431" y="2856"/>
                    <a:pt x="201" y="2906"/>
                    <a:pt x="140" y="3015"/>
                  </a:cubicBezTo>
                  <a:cubicBezTo>
                    <a:pt x="1" y="3254"/>
                    <a:pt x="100" y="3711"/>
                    <a:pt x="160" y="4029"/>
                  </a:cubicBezTo>
                  <a:cubicBezTo>
                    <a:pt x="220" y="4308"/>
                    <a:pt x="419" y="4527"/>
                    <a:pt x="558" y="4785"/>
                  </a:cubicBezTo>
                  <a:cubicBezTo>
                    <a:pt x="717" y="5024"/>
                    <a:pt x="856" y="5243"/>
                    <a:pt x="1016" y="5482"/>
                  </a:cubicBezTo>
                  <a:lnTo>
                    <a:pt x="7680" y="5482"/>
                  </a:lnTo>
                  <a:cubicBezTo>
                    <a:pt x="7699" y="4925"/>
                    <a:pt x="7759" y="4387"/>
                    <a:pt x="7759" y="3850"/>
                  </a:cubicBezTo>
                  <a:cubicBezTo>
                    <a:pt x="7759" y="3234"/>
                    <a:pt x="7878" y="2557"/>
                    <a:pt x="7282" y="2100"/>
                  </a:cubicBezTo>
                  <a:cubicBezTo>
                    <a:pt x="6466" y="2219"/>
                    <a:pt x="6347" y="3055"/>
                    <a:pt x="5830" y="3592"/>
                  </a:cubicBezTo>
                  <a:cubicBezTo>
                    <a:pt x="5730" y="3154"/>
                    <a:pt x="5631" y="2816"/>
                    <a:pt x="5531" y="2458"/>
                  </a:cubicBezTo>
                  <a:cubicBezTo>
                    <a:pt x="5312" y="1801"/>
                    <a:pt x="5113" y="1065"/>
                    <a:pt x="4835" y="429"/>
                  </a:cubicBezTo>
                  <a:cubicBezTo>
                    <a:pt x="4713" y="145"/>
                    <a:pt x="4504" y="1"/>
                    <a:pt x="429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6" name="Google Shape;2716;p51">
              <a:extLst>
                <a:ext uri="{FF2B5EF4-FFF2-40B4-BE49-F238E27FC236}">
                  <a16:creationId xmlns:a16="http://schemas.microsoft.com/office/drawing/2014/main" id="{982A7789-DC7B-51FF-109A-42E87EEDFC05}"/>
                </a:ext>
              </a:extLst>
            </p:cNvPr>
            <p:cNvSpPr/>
            <p:nvPr/>
          </p:nvSpPr>
          <p:spPr>
            <a:xfrm>
              <a:off x="2731700" y="4130575"/>
              <a:ext cx="146750" cy="379625"/>
            </a:xfrm>
            <a:custGeom>
              <a:avLst/>
              <a:gdLst/>
              <a:ahLst/>
              <a:cxnLst/>
              <a:rect l="l" t="t" r="r" b="b"/>
              <a:pathLst>
                <a:path w="5870" h="15185" extrusionOk="0">
                  <a:moveTo>
                    <a:pt x="924" y="1"/>
                  </a:moveTo>
                  <a:cubicBezTo>
                    <a:pt x="652" y="1"/>
                    <a:pt x="459" y="226"/>
                    <a:pt x="359" y="662"/>
                  </a:cubicBezTo>
                  <a:cubicBezTo>
                    <a:pt x="1" y="2234"/>
                    <a:pt x="1" y="3786"/>
                    <a:pt x="100" y="5377"/>
                  </a:cubicBezTo>
                  <a:cubicBezTo>
                    <a:pt x="200" y="7048"/>
                    <a:pt x="399" y="8719"/>
                    <a:pt x="896" y="10310"/>
                  </a:cubicBezTo>
                  <a:cubicBezTo>
                    <a:pt x="1353" y="11723"/>
                    <a:pt x="1871" y="13115"/>
                    <a:pt x="3005" y="14170"/>
                  </a:cubicBezTo>
                  <a:cubicBezTo>
                    <a:pt x="3303" y="14408"/>
                    <a:pt x="3562" y="14707"/>
                    <a:pt x="3840" y="15005"/>
                  </a:cubicBezTo>
                  <a:cubicBezTo>
                    <a:pt x="4106" y="14987"/>
                    <a:pt x="4387" y="14922"/>
                    <a:pt x="4656" y="14922"/>
                  </a:cubicBezTo>
                  <a:cubicBezTo>
                    <a:pt x="4689" y="14922"/>
                    <a:pt x="4722" y="14923"/>
                    <a:pt x="4755" y="14926"/>
                  </a:cubicBezTo>
                  <a:cubicBezTo>
                    <a:pt x="5133" y="14985"/>
                    <a:pt x="5491" y="15105"/>
                    <a:pt x="5869" y="15184"/>
                  </a:cubicBezTo>
                  <a:cubicBezTo>
                    <a:pt x="4934" y="13633"/>
                    <a:pt x="4278" y="12001"/>
                    <a:pt x="4039" y="10211"/>
                  </a:cubicBezTo>
                  <a:cubicBezTo>
                    <a:pt x="3940" y="9336"/>
                    <a:pt x="3681" y="8460"/>
                    <a:pt x="3601" y="7565"/>
                  </a:cubicBezTo>
                  <a:cubicBezTo>
                    <a:pt x="3502" y="6272"/>
                    <a:pt x="3482" y="5019"/>
                    <a:pt x="3462" y="3726"/>
                  </a:cubicBezTo>
                  <a:cubicBezTo>
                    <a:pt x="3462" y="3507"/>
                    <a:pt x="3581" y="3288"/>
                    <a:pt x="3661" y="3069"/>
                  </a:cubicBezTo>
                  <a:cubicBezTo>
                    <a:pt x="3581" y="2950"/>
                    <a:pt x="3542" y="2851"/>
                    <a:pt x="3462" y="2731"/>
                  </a:cubicBezTo>
                  <a:cubicBezTo>
                    <a:pt x="2945" y="1776"/>
                    <a:pt x="2388" y="881"/>
                    <a:pt x="1493" y="245"/>
                  </a:cubicBezTo>
                  <a:cubicBezTo>
                    <a:pt x="1277" y="81"/>
                    <a:pt x="1087" y="1"/>
                    <a:pt x="92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7" name="Google Shape;2717;p51">
              <a:extLst>
                <a:ext uri="{FF2B5EF4-FFF2-40B4-BE49-F238E27FC236}">
                  <a16:creationId xmlns:a16="http://schemas.microsoft.com/office/drawing/2014/main" id="{D9FD2BC2-7827-FA05-8B49-81E3B005E265}"/>
                </a:ext>
              </a:extLst>
            </p:cNvPr>
            <p:cNvSpPr/>
            <p:nvPr/>
          </p:nvSpPr>
          <p:spPr>
            <a:xfrm>
              <a:off x="2835150" y="4119775"/>
              <a:ext cx="110425" cy="400350"/>
            </a:xfrm>
            <a:custGeom>
              <a:avLst/>
              <a:gdLst/>
              <a:ahLst/>
              <a:cxnLst/>
              <a:rect l="l" t="t" r="r" b="b"/>
              <a:pathLst>
                <a:path w="4417" h="16014" extrusionOk="0">
                  <a:moveTo>
                    <a:pt x="1313" y="7579"/>
                  </a:moveTo>
                  <a:cubicBezTo>
                    <a:pt x="1413" y="7739"/>
                    <a:pt x="1592" y="7838"/>
                    <a:pt x="1612" y="7977"/>
                  </a:cubicBezTo>
                  <a:cubicBezTo>
                    <a:pt x="1652" y="8634"/>
                    <a:pt x="1711" y="9290"/>
                    <a:pt x="1711" y="9947"/>
                  </a:cubicBezTo>
                  <a:cubicBezTo>
                    <a:pt x="1711" y="10126"/>
                    <a:pt x="1552" y="10285"/>
                    <a:pt x="1492" y="10464"/>
                  </a:cubicBezTo>
                  <a:cubicBezTo>
                    <a:pt x="1413" y="10444"/>
                    <a:pt x="1353" y="10444"/>
                    <a:pt x="1293" y="10424"/>
                  </a:cubicBezTo>
                  <a:cubicBezTo>
                    <a:pt x="995" y="9628"/>
                    <a:pt x="657" y="8853"/>
                    <a:pt x="935" y="7957"/>
                  </a:cubicBezTo>
                  <a:cubicBezTo>
                    <a:pt x="995" y="7798"/>
                    <a:pt x="1194" y="7699"/>
                    <a:pt x="1313" y="7579"/>
                  </a:cubicBezTo>
                  <a:close/>
                  <a:moveTo>
                    <a:pt x="2630" y="0"/>
                  </a:moveTo>
                  <a:cubicBezTo>
                    <a:pt x="2339" y="0"/>
                    <a:pt x="2046" y="153"/>
                    <a:pt x="1811" y="478"/>
                  </a:cubicBezTo>
                  <a:cubicBezTo>
                    <a:pt x="1134" y="1413"/>
                    <a:pt x="597" y="2467"/>
                    <a:pt x="0" y="3462"/>
                  </a:cubicBezTo>
                  <a:cubicBezTo>
                    <a:pt x="40" y="3979"/>
                    <a:pt x="120" y="4496"/>
                    <a:pt x="120" y="5053"/>
                  </a:cubicBezTo>
                  <a:cubicBezTo>
                    <a:pt x="160" y="7957"/>
                    <a:pt x="518" y="10822"/>
                    <a:pt x="1532" y="13567"/>
                  </a:cubicBezTo>
                  <a:cubicBezTo>
                    <a:pt x="1811" y="14303"/>
                    <a:pt x="2228" y="14940"/>
                    <a:pt x="2587" y="15636"/>
                  </a:cubicBezTo>
                  <a:cubicBezTo>
                    <a:pt x="2626" y="15736"/>
                    <a:pt x="2646" y="15835"/>
                    <a:pt x="2706" y="15934"/>
                  </a:cubicBezTo>
                  <a:lnTo>
                    <a:pt x="2706" y="15915"/>
                  </a:lnTo>
                  <a:cubicBezTo>
                    <a:pt x="2726" y="15954"/>
                    <a:pt x="2785" y="15974"/>
                    <a:pt x="2805" y="16014"/>
                  </a:cubicBezTo>
                  <a:cubicBezTo>
                    <a:pt x="3203" y="15934"/>
                    <a:pt x="2945" y="15636"/>
                    <a:pt x="2945" y="15437"/>
                  </a:cubicBezTo>
                  <a:cubicBezTo>
                    <a:pt x="2905" y="14860"/>
                    <a:pt x="2825" y="14263"/>
                    <a:pt x="2805" y="13706"/>
                  </a:cubicBezTo>
                  <a:cubicBezTo>
                    <a:pt x="2805" y="13309"/>
                    <a:pt x="3004" y="13010"/>
                    <a:pt x="3402" y="12831"/>
                  </a:cubicBezTo>
                  <a:cubicBezTo>
                    <a:pt x="3382" y="12234"/>
                    <a:pt x="3323" y="11618"/>
                    <a:pt x="3342" y="11021"/>
                  </a:cubicBezTo>
                  <a:cubicBezTo>
                    <a:pt x="3382" y="9847"/>
                    <a:pt x="3402" y="8654"/>
                    <a:pt x="3521" y="7460"/>
                  </a:cubicBezTo>
                  <a:cubicBezTo>
                    <a:pt x="3661" y="6107"/>
                    <a:pt x="3880" y="4775"/>
                    <a:pt x="4078" y="3422"/>
                  </a:cubicBezTo>
                  <a:cubicBezTo>
                    <a:pt x="4098" y="3203"/>
                    <a:pt x="4297" y="3004"/>
                    <a:pt x="4417" y="2785"/>
                  </a:cubicBezTo>
                  <a:cubicBezTo>
                    <a:pt x="4377" y="2666"/>
                    <a:pt x="4337" y="2507"/>
                    <a:pt x="4317" y="2387"/>
                  </a:cubicBezTo>
                  <a:cubicBezTo>
                    <a:pt x="4118" y="1890"/>
                    <a:pt x="3919" y="1373"/>
                    <a:pt x="3720" y="896"/>
                  </a:cubicBezTo>
                  <a:cubicBezTo>
                    <a:pt x="3473" y="319"/>
                    <a:pt x="3052" y="0"/>
                    <a:pt x="263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8" name="Google Shape;2718;p51">
              <a:extLst>
                <a:ext uri="{FF2B5EF4-FFF2-40B4-BE49-F238E27FC236}">
                  <a16:creationId xmlns:a16="http://schemas.microsoft.com/office/drawing/2014/main" id="{0771AF49-545C-6005-71EE-D321801A42F3}"/>
                </a:ext>
              </a:extLst>
            </p:cNvPr>
            <p:cNvSpPr/>
            <p:nvPr/>
          </p:nvSpPr>
          <p:spPr>
            <a:xfrm>
              <a:off x="2764525" y="4754350"/>
              <a:ext cx="285000" cy="260350"/>
            </a:xfrm>
            <a:custGeom>
              <a:avLst/>
              <a:gdLst/>
              <a:ahLst/>
              <a:cxnLst/>
              <a:rect l="l" t="t" r="r" b="b"/>
              <a:pathLst>
                <a:path w="11400" h="10414" extrusionOk="0">
                  <a:moveTo>
                    <a:pt x="11280" y="0"/>
                  </a:moveTo>
                  <a:cubicBezTo>
                    <a:pt x="11121" y="60"/>
                    <a:pt x="10902" y="80"/>
                    <a:pt x="10822" y="180"/>
                  </a:cubicBezTo>
                  <a:cubicBezTo>
                    <a:pt x="10345" y="955"/>
                    <a:pt x="9848" y="1691"/>
                    <a:pt x="9450" y="2507"/>
                  </a:cubicBezTo>
                  <a:cubicBezTo>
                    <a:pt x="9012" y="3482"/>
                    <a:pt x="8614" y="4496"/>
                    <a:pt x="8236" y="5491"/>
                  </a:cubicBezTo>
                  <a:cubicBezTo>
                    <a:pt x="7938" y="6267"/>
                    <a:pt x="7719" y="7062"/>
                    <a:pt x="7460" y="7858"/>
                  </a:cubicBezTo>
                  <a:cubicBezTo>
                    <a:pt x="7401" y="8137"/>
                    <a:pt x="7361" y="8435"/>
                    <a:pt x="7321" y="8714"/>
                  </a:cubicBezTo>
                  <a:lnTo>
                    <a:pt x="7222" y="8714"/>
                  </a:lnTo>
                  <a:lnTo>
                    <a:pt x="6844" y="7818"/>
                  </a:lnTo>
                  <a:cubicBezTo>
                    <a:pt x="6764" y="7679"/>
                    <a:pt x="6705" y="7619"/>
                    <a:pt x="6645" y="7440"/>
                  </a:cubicBezTo>
                  <a:lnTo>
                    <a:pt x="6426" y="7142"/>
                  </a:lnTo>
                  <a:lnTo>
                    <a:pt x="6048" y="6923"/>
                  </a:lnTo>
                  <a:cubicBezTo>
                    <a:pt x="5113" y="6247"/>
                    <a:pt x="4079" y="5670"/>
                    <a:pt x="2945" y="5471"/>
                  </a:cubicBezTo>
                  <a:cubicBezTo>
                    <a:pt x="2129" y="5352"/>
                    <a:pt x="1294" y="5332"/>
                    <a:pt x="478" y="5332"/>
                  </a:cubicBezTo>
                  <a:cubicBezTo>
                    <a:pt x="339" y="5332"/>
                    <a:pt x="160" y="5630"/>
                    <a:pt x="1" y="5789"/>
                  </a:cubicBezTo>
                  <a:cubicBezTo>
                    <a:pt x="170" y="5884"/>
                    <a:pt x="358" y="6049"/>
                    <a:pt x="530" y="6049"/>
                  </a:cubicBezTo>
                  <a:cubicBezTo>
                    <a:pt x="539" y="6049"/>
                    <a:pt x="548" y="6049"/>
                    <a:pt x="558" y="6048"/>
                  </a:cubicBezTo>
                  <a:cubicBezTo>
                    <a:pt x="750" y="6031"/>
                    <a:pt x="940" y="6023"/>
                    <a:pt x="1129" y="6023"/>
                  </a:cubicBezTo>
                  <a:cubicBezTo>
                    <a:pt x="2306" y="6023"/>
                    <a:pt x="3411" y="6340"/>
                    <a:pt x="4457" y="6923"/>
                  </a:cubicBezTo>
                  <a:cubicBezTo>
                    <a:pt x="5332" y="7381"/>
                    <a:pt x="6108" y="7977"/>
                    <a:pt x="6426" y="8972"/>
                  </a:cubicBezTo>
                  <a:cubicBezTo>
                    <a:pt x="6506" y="9171"/>
                    <a:pt x="6645" y="9450"/>
                    <a:pt x="6804" y="9469"/>
                  </a:cubicBezTo>
                  <a:cubicBezTo>
                    <a:pt x="7222" y="9529"/>
                    <a:pt x="7242" y="9768"/>
                    <a:pt x="7262" y="10126"/>
                  </a:cubicBezTo>
                  <a:cubicBezTo>
                    <a:pt x="7262" y="10306"/>
                    <a:pt x="7385" y="10414"/>
                    <a:pt x="7526" y="10414"/>
                  </a:cubicBezTo>
                  <a:cubicBezTo>
                    <a:pt x="7619" y="10414"/>
                    <a:pt x="7720" y="10368"/>
                    <a:pt x="7799" y="10265"/>
                  </a:cubicBezTo>
                  <a:cubicBezTo>
                    <a:pt x="7918" y="10126"/>
                    <a:pt x="8017" y="9907"/>
                    <a:pt x="8037" y="9708"/>
                  </a:cubicBezTo>
                  <a:cubicBezTo>
                    <a:pt x="8117" y="9271"/>
                    <a:pt x="8117" y="8813"/>
                    <a:pt x="8216" y="8375"/>
                  </a:cubicBezTo>
                  <a:cubicBezTo>
                    <a:pt x="8415" y="7560"/>
                    <a:pt x="8634" y="6744"/>
                    <a:pt x="8952" y="5948"/>
                  </a:cubicBezTo>
                  <a:cubicBezTo>
                    <a:pt x="9688" y="4238"/>
                    <a:pt x="10464" y="2547"/>
                    <a:pt x="11240" y="856"/>
                  </a:cubicBezTo>
                  <a:cubicBezTo>
                    <a:pt x="11300" y="756"/>
                    <a:pt x="11399" y="657"/>
                    <a:pt x="11399" y="557"/>
                  </a:cubicBezTo>
                  <a:cubicBezTo>
                    <a:pt x="11399" y="359"/>
                    <a:pt x="11320" y="180"/>
                    <a:pt x="11280"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9" name="Google Shape;2719;p51">
              <a:extLst>
                <a:ext uri="{FF2B5EF4-FFF2-40B4-BE49-F238E27FC236}">
                  <a16:creationId xmlns:a16="http://schemas.microsoft.com/office/drawing/2014/main" id="{233789B5-7091-3EE8-2DB9-0619F04784D0}"/>
                </a:ext>
              </a:extLst>
            </p:cNvPr>
            <p:cNvSpPr/>
            <p:nvPr/>
          </p:nvSpPr>
          <p:spPr>
            <a:xfrm>
              <a:off x="2818725" y="4205300"/>
              <a:ext cx="84075" cy="312350"/>
            </a:xfrm>
            <a:custGeom>
              <a:avLst/>
              <a:gdLst/>
              <a:ahLst/>
              <a:cxnLst/>
              <a:rect l="l" t="t" r="r" b="b"/>
              <a:pathLst>
                <a:path w="3363" h="12494" extrusionOk="0">
                  <a:moveTo>
                    <a:pt x="657" y="1"/>
                  </a:moveTo>
                  <a:cubicBezTo>
                    <a:pt x="559" y="26"/>
                    <a:pt x="468" y="42"/>
                    <a:pt x="376" y="42"/>
                  </a:cubicBezTo>
                  <a:cubicBezTo>
                    <a:pt x="319" y="42"/>
                    <a:pt x="261" y="36"/>
                    <a:pt x="200" y="21"/>
                  </a:cubicBezTo>
                  <a:cubicBezTo>
                    <a:pt x="120" y="240"/>
                    <a:pt x="1" y="458"/>
                    <a:pt x="1" y="677"/>
                  </a:cubicBezTo>
                  <a:cubicBezTo>
                    <a:pt x="21" y="1970"/>
                    <a:pt x="61" y="3263"/>
                    <a:pt x="160" y="4536"/>
                  </a:cubicBezTo>
                  <a:cubicBezTo>
                    <a:pt x="220" y="5432"/>
                    <a:pt x="478" y="6267"/>
                    <a:pt x="578" y="7162"/>
                  </a:cubicBezTo>
                  <a:cubicBezTo>
                    <a:pt x="777" y="8992"/>
                    <a:pt x="1453" y="10624"/>
                    <a:pt x="2368" y="12175"/>
                  </a:cubicBezTo>
                  <a:cubicBezTo>
                    <a:pt x="2687" y="12275"/>
                    <a:pt x="3045" y="12394"/>
                    <a:pt x="3363" y="12494"/>
                  </a:cubicBezTo>
                  <a:cubicBezTo>
                    <a:pt x="3323" y="12394"/>
                    <a:pt x="3283" y="12295"/>
                    <a:pt x="3244" y="12195"/>
                  </a:cubicBezTo>
                  <a:cubicBezTo>
                    <a:pt x="2885" y="11499"/>
                    <a:pt x="2468" y="10842"/>
                    <a:pt x="2189" y="10126"/>
                  </a:cubicBezTo>
                  <a:cubicBezTo>
                    <a:pt x="1175" y="7401"/>
                    <a:pt x="817" y="4517"/>
                    <a:pt x="777" y="1592"/>
                  </a:cubicBezTo>
                  <a:cubicBezTo>
                    <a:pt x="777" y="1075"/>
                    <a:pt x="697" y="538"/>
                    <a:pt x="65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0" name="Google Shape;2720;p51">
              <a:extLst>
                <a:ext uri="{FF2B5EF4-FFF2-40B4-BE49-F238E27FC236}">
                  <a16:creationId xmlns:a16="http://schemas.microsoft.com/office/drawing/2014/main" id="{F3981951-8507-6C42-4872-A53B07B4B72F}"/>
                </a:ext>
              </a:extLst>
            </p:cNvPr>
            <p:cNvSpPr/>
            <p:nvPr/>
          </p:nvSpPr>
          <p:spPr>
            <a:xfrm>
              <a:off x="2930125" y="4942325"/>
              <a:ext cx="5000" cy="6500"/>
            </a:xfrm>
            <a:custGeom>
              <a:avLst/>
              <a:gdLst/>
              <a:ahLst/>
              <a:cxnLst/>
              <a:rect l="l" t="t" r="r" b="b"/>
              <a:pathLst>
                <a:path w="200" h="260" extrusionOk="0">
                  <a:moveTo>
                    <a:pt x="1" y="1"/>
                  </a:moveTo>
                  <a:cubicBezTo>
                    <a:pt x="46" y="57"/>
                    <a:pt x="85" y="101"/>
                    <a:pt x="120" y="146"/>
                  </a:cubicBezTo>
                  <a:lnTo>
                    <a:pt x="120" y="146"/>
                  </a:lnTo>
                  <a:cubicBezTo>
                    <a:pt x="83" y="89"/>
                    <a:pt x="50" y="37"/>
                    <a:pt x="1" y="1"/>
                  </a:cubicBezTo>
                  <a:close/>
                  <a:moveTo>
                    <a:pt x="120" y="146"/>
                  </a:moveTo>
                  <a:cubicBezTo>
                    <a:pt x="144" y="182"/>
                    <a:pt x="169" y="221"/>
                    <a:pt x="200" y="260"/>
                  </a:cubicBezTo>
                  <a:cubicBezTo>
                    <a:pt x="174" y="216"/>
                    <a:pt x="148" y="181"/>
                    <a:pt x="120" y="146"/>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1" name="Google Shape;2721;p51">
              <a:extLst>
                <a:ext uri="{FF2B5EF4-FFF2-40B4-BE49-F238E27FC236}">
                  <a16:creationId xmlns:a16="http://schemas.microsoft.com/office/drawing/2014/main" id="{4F603112-8D77-7C24-A308-BB1BF8A4B967}"/>
                </a:ext>
              </a:extLst>
            </p:cNvPr>
            <p:cNvSpPr/>
            <p:nvPr/>
          </p:nvSpPr>
          <p:spPr>
            <a:xfrm>
              <a:off x="3007225" y="4136275"/>
              <a:ext cx="164125" cy="396800"/>
            </a:xfrm>
            <a:custGeom>
              <a:avLst/>
              <a:gdLst/>
              <a:ahLst/>
              <a:cxnLst/>
              <a:rect l="l" t="t" r="r" b="b"/>
              <a:pathLst>
                <a:path w="6565" h="15872" extrusionOk="0">
                  <a:moveTo>
                    <a:pt x="4158" y="7118"/>
                  </a:moveTo>
                  <a:cubicBezTo>
                    <a:pt x="4556" y="7178"/>
                    <a:pt x="4874" y="7238"/>
                    <a:pt x="4814" y="7636"/>
                  </a:cubicBezTo>
                  <a:cubicBezTo>
                    <a:pt x="4695" y="8392"/>
                    <a:pt x="4536" y="9128"/>
                    <a:pt x="4377" y="9884"/>
                  </a:cubicBezTo>
                  <a:cubicBezTo>
                    <a:pt x="4317" y="10023"/>
                    <a:pt x="4237" y="10202"/>
                    <a:pt x="4158" y="10281"/>
                  </a:cubicBezTo>
                  <a:cubicBezTo>
                    <a:pt x="4019" y="10381"/>
                    <a:pt x="3820" y="10401"/>
                    <a:pt x="3680" y="10460"/>
                  </a:cubicBezTo>
                  <a:cubicBezTo>
                    <a:pt x="3621" y="10301"/>
                    <a:pt x="3521" y="10122"/>
                    <a:pt x="3561" y="10003"/>
                  </a:cubicBezTo>
                  <a:cubicBezTo>
                    <a:pt x="3621" y="9585"/>
                    <a:pt x="3760" y="9167"/>
                    <a:pt x="3859" y="8710"/>
                  </a:cubicBezTo>
                  <a:cubicBezTo>
                    <a:pt x="3959" y="8193"/>
                    <a:pt x="4058" y="7675"/>
                    <a:pt x="4158" y="7118"/>
                  </a:cubicBezTo>
                  <a:close/>
                  <a:moveTo>
                    <a:pt x="5378" y="0"/>
                  </a:moveTo>
                  <a:cubicBezTo>
                    <a:pt x="5308" y="0"/>
                    <a:pt x="5233" y="6"/>
                    <a:pt x="5153" y="17"/>
                  </a:cubicBezTo>
                  <a:cubicBezTo>
                    <a:pt x="3899" y="136"/>
                    <a:pt x="3203" y="1031"/>
                    <a:pt x="2606" y="2006"/>
                  </a:cubicBezTo>
                  <a:cubicBezTo>
                    <a:pt x="2805" y="4055"/>
                    <a:pt x="2507" y="6084"/>
                    <a:pt x="2129" y="8073"/>
                  </a:cubicBezTo>
                  <a:cubicBezTo>
                    <a:pt x="1811" y="9764"/>
                    <a:pt x="1393" y="11415"/>
                    <a:pt x="1015" y="13086"/>
                  </a:cubicBezTo>
                  <a:cubicBezTo>
                    <a:pt x="1234" y="13564"/>
                    <a:pt x="1114" y="14001"/>
                    <a:pt x="856" y="14439"/>
                  </a:cubicBezTo>
                  <a:cubicBezTo>
                    <a:pt x="597" y="14877"/>
                    <a:pt x="319" y="15334"/>
                    <a:pt x="0" y="15871"/>
                  </a:cubicBezTo>
                  <a:cubicBezTo>
                    <a:pt x="469" y="15808"/>
                    <a:pt x="914" y="15648"/>
                    <a:pt x="1339" y="15648"/>
                  </a:cubicBezTo>
                  <a:cubicBezTo>
                    <a:pt x="1582" y="15648"/>
                    <a:pt x="1818" y="15700"/>
                    <a:pt x="2049" y="15851"/>
                  </a:cubicBezTo>
                  <a:cubicBezTo>
                    <a:pt x="2328" y="15652"/>
                    <a:pt x="2606" y="15434"/>
                    <a:pt x="2885" y="15235"/>
                  </a:cubicBezTo>
                  <a:cubicBezTo>
                    <a:pt x="3422" y="14598"/>
                    <a:pt x="3999" y="13981"/>
                    <a:pt x="4496" y="13305"/>
                  </a:cubicBezTo>
                  <a:cubicBezTo>
                    <a:pt x="5590" y="11813"/>
                    <a:pt x="6167" y="10122"/>
                    <a:pt x="6366" y="8312"/>
                  </a:cubicBezTo>
                  <a:cubicBezTo>
                    <a:pt x="6446" y="7675"/>
                    <a:pt x="6366" y="6979"/>
                    <a:pt x="6406" y="6303"/>
                  </a:cubicBezTo>
                  <a:cubicBezTo>
                    <a:pt x="6565" y="4433"/>
                    <a:pt x="6366" y="2563"/>
                    <a:pt x="6107" y="733"/>
                  </a:cubicBezTo>
                  <a:cubicBezTo>
                    <a:pt x="6056" y="219"/>
                    <a:pt x="5813" y="0"/>
                    <a:pt x="537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2" name="Google Shape;2722;p51">
              <a:extLst>
                <a:ext uri="{FF2B5EF4-FFF2-40B4-BE49-F238E27FC236}">
                  <a16:creationId xmlns:a16="http://schemas.microsoft.com/office/drawing/2014/main" id="{76FA4EC1-95B1-C72C-7947-906A0E0F46AA}"/>
                </a:ext>
              </a:extLst>
            </p:cNvPr>
            <p:cNvSpPr/>
            <p:nvPr/>
          </p:nvSpPr>
          <p:spPr>
            <a:xfrm>
              <a:off x="2938100" y="4119925"/>
              <a:ext cx="124850" cy="393750"/>
            </a:xfrm>
            <a:custGeom>
              <a:avLst/>
              <a:gdLst/>
              <a:ahLst/>
              <a:cxnLst/>
              <a:rect l="l" t="t" r="r" b="b"/>
              <a:pathLst>
                <a:path w="4994" h="15750" extrusionOk="0">
                  <a:moveTo>
                    <a:pt x="2348" y="7096"/>
                  </a:moveTo>
                  <a:cubicBezTo>
                    <a:pt x="2467" y="7295"/>
                    <a:pt x="2686" y="7494"/>
                    <a:pt x="2666" y="7693"/>
                  </a:cubicBezTo>
                  <a:cubicBezTo>
                    <a:pt x="2586" y="8628"/>
                    <a:pt x="2487" y="9523"/>
                    <a:pt x="2348" y="10438"/>
                  </a:cubicBezTo>
                  <a:cubicBezTo>
                    <a:pt x="2308" y="10637"/>
                    <a:pt x="2069" y="10816"/>
                    <a:pt x="1910" y="11015"/>
                  </a:cubicBezTo>
                  <a:cubicBezTo>
                    <a:pt x="1771" y="10756"/>
                    <a:pt x="1612" y="10518"/>
                    <a:pt x="1552" y="10358"/>
                  </a:cubicBezTo>
                  <a:cubicBezTo>
                    <a:pt x="1671" y="9324"/>
                    <a:pt x="1771" y="8449"/>
                    <a:pt x="1890" y="7633"/>
                  </a:cubicBezTo>
                  <a:cubicBezTo>
                    <a:pt x="1950" y="7434"/>
                    <a:pt x="2188" y="7275"/>
                    <a:pt x="2348" y="7096"/>
                  </a:cubicBezTo>
                  <a:close/>
                  <a:moveTo>
                    <a:pt x="3360" y="0"/>
                  </a:moveTo>
                  <a:cubicBezTo>
                    <a:pt x="3325" y="0"/>
                    <a:pt x="3292" y="5"/>
                    <a:pt x="3263" y="14"/>
                  </a:cubicBezTo>
                  <a:cubicBezTo>
                    <a:pt x="2964" y="74"/>
                    <a:pt x="2646" y="213"/>
                    <a:pt x="2447" y="432"/>
                  </a:cubicBezTo>
                  <a:cubicBezTo>
                    <a:pt x="1791" y="1188"/>
                    <a:pt x="1194" y="2004"/>
                    <a:pt x="597" y="2779"/>
                  </a:cubicBezTo>
                  <a:cubicBezTo>
                    <a:pt x="617" y="3018"/>
                    <a:pt x="696" y="3297"/>
                    <a:pt x="696" y="3575"/>
                  </a:cubicBezTo>
                  <a:cubicBezTo>
                    <a:pt x="577" y="4590"/>
                    <a:pt x="398" y="5604"/>
                    <a:pt x="299" y="6639"/>
                  </a:cubicBezTo>
                  <a:cubicBezTo>
                    <a:pt x="179" y="8071"/>
                    <a:pt x="100" y="9543"/>
                    <a:pt x="20" y="11015"/>
                  </a:cubicBezTo>
                  <a:cubicBezTo>
                    <a:pt x="0" y="11652"/>
                    <a:pt x="0" y="12308"/>
                    <a:pt x="0" y="12945"/>
                  </a:cubicBezTo>
                  <a:cubicBezTo>
                    <a:pt x="597" y="13203"/>
                    <a:pt x="597" y="13760"/>
                    <a:pt x="716" y="14257"/>
                  </a:cubicBezTo>
                  <a:cubicBezTo>
                    <a:pt x="876" y="14755"/>
                    <a:pt x="995" y="15252"/>
                    <a:pt x="1114" y="15749"/>
                  </a:cubicBezTo>
                  <a:cubicBezTo>
                    <a:pt x="1353" y="15411"/>
                    <a:pt x="1492" y="15053"/>
                    <a:pt x="1711" y="14755"/>
                  </a:cubicBezTo>
                  <a:cubicBezTo>
                    <a:pt x="2089" y="14257"/>
                    <a:pt x="2348" y="13661"/>
                    <a:pt x="3004" y="13462"/>
                  </a:cubicBezTo>
                  <a:cubicBezTo>
                    <a:pt x="3243" y="12487"/>
                    <a:pt x="3462" y="11532"/>
                    <a:pt x="3700" y="10577"/>
                  </a:cubicBezTo>
                  <a:cubicBezTo>
                    <a:pt x="4178" y="8707"/>
                    <a:pt x="4595" y="6818"/>
                    <a:pt x="4595" y="4888"/>
                  </a:cubicBezTo>
                  <a:cubicBezTo>
                    <a:pt x="4595" y="4331"/>
                    <a:pt x="4635" y="3794"/>
                    <a:pt x="4695" y="3277"/>
                  </a:cubicBezTo>
                  <a:cubicBezTo>
                    <a:pt x="4735" y="3078"/>
                    <a:pt x="4894" y="2879"/>
                    <a:pt x="4993" y="2680"/>
                  </a:cubicBezTo>
                  <a:cubicBezTo>
                    <a:pt x="4814" y="1765"/>
                    <a:pt x="4456" y="929"/>
                    <a:pt x="3859" y="233"/>
                  </a:cubicBezTo>
                  <a:cubicBezTo>
                    <a:pt x="3776" y="117"/>
                    <a:pt x="3540" y="0"/>
                    <a:pt x="336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3" name="Google Shape;2723;p51">
              <a:extLst>
                <a:ext uri="{FF2B5EF4-FFF2-40B4-BE49-F238E27FC236}">
                  <a16:creationId xmlns:a16="http://schemas.microsoft.com/office/drawing/2014/main" id="{92F9E0AC-78EC-0173-33ED-2EB9E862D84F}"/>
                </a:ext>
              </a:extLst>
            </p:cNvPr>
            <p:cNvSpPr/>
            <p:nvPr/>
          </p:nvSpPr>
          <p:spPr>
            <a:xfrm>
              <a:off x="3012700" y="4186900"/>
              <a:ext cx="64675" cy="277050"/>
            </a:xfrm>
            <a:custGeom>
              <a:avLst/>
              <a:gdLst/>
              <a:ahLst/>
              <a:cxnLst/>
              <a:rect l="l" t="t" r="r" b="b"/>
              <a:pathLst>
                <a:path w="2587" h="11082" extrusionOk="0">
                  <a:moveTo>
                    <a:pt x="1989" y="1"/>
                  </a:moveTo>
                  <a:cubicBezTo>
                    <a:pt x="1890" y="200"/>
                    <a:pt x="1711" y="379"/>
                    <a:pt x="1691" y="598"/>
                  </a:cubicBezTo>
                  <a:cubicBezTo>
                    <a:pt x="1611" y="1135"/>
                    <a:pt x="1592" y="1672"/>
                    <a:pt x="1592" y="2209"/>
                  </a:cubicBezTo>
                  <a:cubicBezTo>
                    <a:pt x="1592" y="4158"/>
                    <a:pt x="1194" y="6048"/>
                    <a:pt x="696" y="7898"/>
                  </a:cubicBezTo>
                  <a:cubicBezTo>
                    <a:pt x="458" y="8853"/>
                    <a:pt x="219" y="9828"/>
                    <a:pt x="0" y="10783"/>
                  </a:cubicBezTo>
                  <a:cubicBezTo>
                    <a:pt x="279" y="10882"/>
                    <a:pt x="517" y="10982"/>
                    <a:pt x="776" y="11081"/>
                  </a:cubicBezTo>
                  <a:cubicBezTo>
                    <a:pt x="1154" y="9390"/>
                    <a:pt x="1572" y="7759"/>
                    <a:pt x="1890" y="6068"/>
                  </a:cubicBezTo>
                  <a:cubicBezTo>
                    <a:pt x="2268" y="4079"/>
                    <a:pt x="2586" y="2070"/>
                    <a:pt x="236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4" name="Google Shape;2724;p51">
              <a:extLst>
                <a:ext uri="{FF2B5EF4-FFF2-40B4-BE49-F238E27FC236}">
                  <a16:creationId xmlns:a16="http://schemas.microsoft.com/office/drawing/2014/main" id="{895BCF5D-D4F3-7A47-F711-2C9DB32D6A33}"/>
                </a:ext>
              </a:extLst>
            </p:cNvPr>
            <p:cNvSpPr/>
            <p:nvPr/>
          </p:nvSpPr>
          <p:spPr>
            <a:xfrm>
              <a:off x="2918700" y="4189400"/>
              <a:ext cx="37325" cy="253650"/>
            </a:xfrm>
            <a:custGeom>
              <a:avLst/>
              <a:gdLst/>
              <a:ahLst/>
              <a:cxnLst/>
              <a:rect l="l" t="t" r="r" b="b"/>
              <a:pathLst>
                <a:path w="1493" h="10146" extrusionOk="0">
                  <a:moveTo>
                    <a:pt x="1095" y="0"/>
                  </a:moveTo>
                  <a:cubicBezTo>
                    <a:pt x="975" y="219"/>
                    <a:pt x="776" y="418"/>
                    <a:pt x="756" y="637"/>
                  </a:cubicBezTo>
                  <a:cubicBezTo>
                    <a:pt x="518" y="1990"/>
                    <a:pt x="319" y="3322"/>
                    <a:pt x="199" y="4675"/>
                  </a:cubicBezTo>
                  <a:cubicBezTo>
                    <a:pt x="80" y="5849"/>
                    <a:pt x="60" y="7042"/>
                    <a:pt x="20" y="8236"/>
                  </a:cubicBezTo>
                  <a:cubicBezTo>
                    <a:pt x="0" y="8833"/>
                    <a:pt x="60" y="9449"/>
                    <a:pt x="80" y="10046"/>
                  </a:cubicBezTo>
                  <a:cubicBezTo>
                    <a:pt x="299" y="10066"/>
                    <a:pt x="557" y="10106"/>
                    <a:pt x="776" y="10146"/>
                  </a:cubicBezTo>
                  <a:cubicBezTo>
                    <a:pt x="776" y="9489"/>
                    <a:pt x="776" y="8853"/>
                    <a:pt x="796" y="8196"/>
                  </a:cubicBezTo>
                  <a:cubicBezTo>
                    <a:pt x="876" y="6744"/>
                    <a:pt x="955" y="5292"/>
                    <a:pt x="1075" y="3820"/>
                  </a:cubicBezTo>
                  <a:cubicBezTo>
                    <a:pt x="1174" y="2805"/>
                    <a:pt x="1353" y="1791"/>
                    <a:pt x="1472" y="776"/>
                  </a:cubicBezTo>
                  <a:cubicBezTo>
                    <a:pt x="1492" y="518"/>
                    <a:pt x="1393" y="239"/>
                    <a:pt x="137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5" name="Google Shape;2725;p51">
              <a:extLst>
                <a:ext uri="{FF2B5EF4-FFF2-40B4-BE49-F238E27FC236}">
                  <a16:creationId xmlns:a16="http://schemas.microsoft.com/office/drawing/2014/main" id="{31A9B869-957F-25AA-8BD0-E92E43F9260F}"/>
                </a:ext>
              </a:extLst>
            </p:cNvPr>
            <p:cNvSpPr/>
            <p:nvPr/>
          </p:nvSpPr>
          <p:spPr>
            <a:xfrm>
              <a:off x="2801325" y="4629025"/>
              <a:ext cx="144750" cy="109425"/>
            </a:xfrm>
            <a:custGeom>
              <a:avLst/>
              <a:gdLst/>
              <a:ahLst/>
              <a:cxnLst/>
              <a:rect l="l" t="t" r="r" b="b"/>
              <a:pathLst>
                <a:path w="5790" h="4377" extrusionOk="0">
                  <a:moveTo>
                    <a:pt x="319" y="1"/>
                  </a:moveTo>
                  <a:cubicBezTo>
                    <a:pt x="220" y="60"/>
                    <a:pt x="1" y="199"/>
                    <a:pt x="21" y="299"/>
                  </a:cubicBezTo>
                  <a:cubicBezTo>
                    <a:pt x="60" y="458"/>
                    <a:pt x="160" y="717"/>
                    <a:pt x="299" y="816"/>
                  </a:cubicBezTo>
                  <a:cubicBezTo>
                    <a:pt x="478" y="935"/>
                    <a:pt x="717" y="896"/>
                    <a:pt x="916" y="955"/>
                  </a:cubicBezTo>
                  <a:cubicBezTo>
                    <a:pt x="1493" y="1154"/>
                    <a:pt x="2169" y="1234"/>
                    <a:pt x="2666" y="1592"/>
                  </a:cubicBezTo>
                  <a:cubicBezTo>
                    <a:pt x="3641" y="2229"/>
                    <a:pt x="4596" y="2925"/>
                    <a:pt x="4994" y="4118"/>
                  </a:cubicBezTo>
                  <a:cubicBezTo>
                    <a:pt x="5053" y="4238"/>
                    <a:pt x="5352" y="4297"/>
                    <a:pt x="5531" y="4377"/>
                  </a:cubicBezTo>
                  <a:cubicBezTo>
                    <a:pt x="5591" y="4198"/>
                    <a:pt x="5790" y="3979"/>
                    <a:pt x="5750" y="3820"/>
                  </a:cubicBezTo>
                  <a:cubicBezTo>
                    <a:pt x="5650" y="3482"/>
                    <a:pt x="5471" y="3144"/>
                    <a:pt x="5252" y="2885"/>
                  </a:cubicBezTo>
                  <a:cubicBezTo>
                    <a:pt x="4775" y="2328"/>
                    <a:pt x="4258" y="1851"/>
                    <a:pt x="3760" y="1353"/>
                  </a:cubicBezTo>
                  <a:cubicBezTo>
                    <a:pt x="2845" y="418"/>
                    <a:pt x="1612" y="299"/>
                    <a:pt x="31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6" name="Google Shape;2726;p51">
              <a:extLst>
                <a:ext uri="{FF2B5EF4-FFF2-40B4-BE49-F238E27FC236}">
                  <a16:creationId xmlns:a16="http://schemas.microsoft.com/office/drawing/2014/main" id="{0A21BC51-EAD2-7424-32A6-C56A059702AB}"/>
                </a:ext>
              </a:extLst>
            </p:cNvPr>
            <p:cNvSpPr/>
            <p:nvPr/>
          </p:nvSpPr>
          <p:spPr>
            <a:xfrm>
              <a:off x="2808800" y="4603175"/>
              <a:ext cx="24375" cy="23400"/>
            </a:xfrm>
            <a:custGeom>
              <a:avLst/>
              <a:gdLst/>
              <a:ahLst/>
              <a:cxnLst/>
              <a:rect l="l" t="t" r="r" b="b"/>
              <a:pathLst>
                <a:path w="975" h="936" extrusionOk="0">
                  <a:moveTo>
                    <a:pt x="497" y="0"/>
                  </a:moveTo>
                  <a:cubicBezTo>
                    <a:pt x="378" y="159"/>
                    <a:pt x="259" y="279"/>
                    <a:pt x="0" y="537"/>
                  </a:cubicBezTo>
                  <a:cubicBezTo>
                    <a:pt x="279" y="736"/>
                    <a:pt x="418" y="895"/>
                    <a:pt x="597" y="935"/>
                  </a:cubicBezTo>
                  <a:cubicBezTo>
                    <a:pt x="600" y="936"/>
                    <a:pt x="603" y="936"/>
                    <a:pt x="606" y="936"/>
                  </a:cubicBezTo>
                  <a:cubicBezTo>
                    <a:pt x="713" y="936"/>
                    <a:pt x="974" y="634"/>
                    <a:pt x="955" y="557"/>
                  </a:cubicBezTo>
                  <a:cubicBezTo>
                    <a:pt x="856" y="358"/>
                    <a:pt x="657" y="179"/>
                    <a:pt x="497" y="0"/>
                  </a:cubicBezTo>
                  <a:close/>
                </a:path>
              </a:pathLst>
            </a:custGeom>
            <a:solidFill>
              <a:srgbClr val="174E5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7" name="Google Shape;2727;p51">
              <a:extLst>
                <a:ext uri="{FF2B5EF4-FFF2-40B4-BE49-F238E27FC236}">
                  <a16:creationId xmlns:a16="http://schemas.microsoft.com/office/drawing/2014/main" id="{31B413F7-2261-1DE9-81F1-15176603BE78}"/>
                </a:ext>
              </a:extLst>
            </p:cNvPr>
            <p:cNvSpPr/>
            <p:nvPr/>
          </p:nvSpPr>
          <p:spPr>
            <a:xfrm>
              <a:off x="3062425" y="4756300"/>
              <a:ext cx="18925" cy="23450"/>
            </a:xfrm>
            <a:custGeom>
              <a:avLst/>
              <a:gdLst/>
              <a:ahLst/>
              <a:cxnLst/>
              <a:rect l="l" t="t" r="r" b="b"/>
              <a:pathLst>
                <a:path w="757" h="938" extrusionOk="0">
                  <a:moveTo>
                    <a:pt x="363" y="0"/>
                  </a:moveTo>
                  <a:cubicBezTo>
                    <a:pt x="272" y="0"/>
                    <a:pt x="58" y="147"/>
                    <a:pt x="20" y="241"/>
                  </a:cubicBezTo>
                  <a:cubicBezTo>
                    <a:pt x="0" y="440"/>
                    <a:pt x="80" y="639"/>
                    <a:pt x="100" y="877"/>
                  </a:cubicBezTo>
                  <a:cubicBezTo>
                    <a:pt x="179" y="897"/>
                    <a:pt x="279" y="917"/>
                    <a:pt x="339" y="937"/>
                  </a:cubicBezTo>
                  <a:cubicBezTo>
                    <a:pt x="478" y="738"/>
                    <a:pt x="677" y="579"/>
                    <a:pt x="717" y="340"/>
                  </a:cubicBezTo>
                  <a:cubicBezTo>
                    <a:pt x="756" y="281"/>
                    <a:pt x="518" y="42"/>
                    <a:pt x="378" y="2"/>
                  </a:cubicBezTo>
                  <a:cubicBezTo>
                    <a:pt x="374" y="1"/>
                    <a:pt x="369" y="0"/>
                    <a:pt x="363" y="0"/>
                  </a:cubicBezTo>
                  <a:close/>
                </a:path>
              </a:pathLst>
            </a:custGeom>
            <a:solidFill>
              <a:srgbClr val="174E5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8" name="Google Shape;2728;p51">
              <a:extLst>
                <a:ext uri="{FF2B5EF4-FFF2-40B4-BE49-F238E27FC236}">
                  <a16:creationId xmlns:a16="http://schemas.microsoft.com/office/drawing/2014/main" id="{0914C994-6B35-7614-D7B0-9512E1FDE189}"/>
                </a:ext>
              </a:extLst>
            </p:cNvPr>
            <p:cNvSpPr/>
            <p:nvPr/>
          </p:nvSpPr>
          <p:spPr>
            <a:xfrm>
              <a:off x="2817750" y="4662850"/>
              <a:ext cx="19900" cy="24375"/>
            </a:xfrm>
            <a:custGeom>
              <a:avLst/>
              <a:gdLst/>
              <a:ahLst/>
              <a:cxnLst/>
              <a:rect l="l" t="t" r="r" b="b"/>
              <a:pathLst>
                <a:path w="796" h="975" extrusionOk="0">
                  <a:moveTo>
                    <a:pt x="338" y="0"/>
                  </a:moveTo>
                  <a:cubicBezTo>
                    <a:pt x="159" y="279"/>
                    <a:pt x="0" y="458"/>
                    <a:pt x="0" y="597"/>
                  </a:cubicBezTo>
                  <a:cubicBezTo>
                    <a:pt x="20" y="736"/>
                    <a:pt x="239" y="856"/>
                    <a:pt x="398" y="975"/>
                  </a:cubicBezTo>
                  <a:cubicBezTo>
                    <a:pt x="517" y="836"/>
                    <a:pt x="716" y="677"/>
                    <a:pt x="756" y="498"/>
                  </a:cubicBezTo>
                  <a:cubicBezTo>
                    <a:pt x="796" y="398"/>
                    <a:pt x="537" y="259"/>
                    <a:pt x="338" y="0"/>
                  </a:cubicBezTo>
                  <a:close/>
                </a:path>
              </a:pathLst>
            </a:custGeom>
            <a:solidFill>
              <a:srgbClr val="174E5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9" name="Google Shape;2729;p51">
              <a:extLst>
                <a:ext uri="{FF2B5EF4-FFF2-40B4-BE49-F238E27FC236}">
                  <a16:creationId xmlns:a16="http://schemas.microsoft.com/office/drawing/2014/main" id="{C717802C-CF8B-FBB2-EA47-5DB8A7DA0E03}"/>
                </a:ext>
              </a:extLst>
            </p:cNvPr>
            <p:cNvSpPr/>
            <p:nvPr/>
          </p:nvSpPr>
          <p:spPr>
            <a:xfrm>
              <a:off x="2902775" y="4518125"/>
              <a:ext cx="2525" cy="2500"/>
            </a:xfrm>
            <a:custGeom>
              <a:avLst/>
              <a:gdLst/>
              <a:ahLst/>
              <a:cxnLst/>
              <a:rect l="l" t="t" r="r" b="b"/>
              <a:pathLst>
                <a:path w="101" h="100" extrusionOk="0">
                  <a:moveTo>
                    <a:pt x="1" y="0"/>
                  </a:moveTo>
                  <a:lnTo>
                    <a:pt x="1" y="0"/>
                  </a:lnTo>
                  <a:cubicBezTo>
                    <a:pt x="21" y="20"/>
                    <a:pt x="80" y="60"/>
                    <a:pt x="100" y="100"/>
                  </a:cubicBezTo>
                  <a:cubicBezTo>
                    <a:pt x="80" y="60"/>
                    <a:pt x="41" y="20"/>
                    <a:pt x="1" y="0"/>
                  </a:cubicBezTo>
                  <a:close/>
                </a:path>
              </a:pathLst>
            </a:custGeom>
            <a:solidFill>
              <a:srgbClr val="982E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0" name="Google Shape;2730;p51">
              <a:extLst>
                <a:ext uri="{FF2B5EF4-FFF2-40B4-BE49-F238E27FC236}">
                  <a16:creationId xmlns:a16="http://schemas.microsoft.com/office/drawing/2014/main" id="{E857D261-84EC-5044-CCE8-6AB59C67AF50}"/>
                </a:ext>
              </a:extLst>
            </p:cNvPr>
            <p:cNvSpPr/>
            <p:nvPr/>
          </p:nvSpPr>
          <p:spPr>
            <a:xfrm>
              <a:off x="3096250" y="4945325"/>
              <a:ext cx="2500" cy="3500"/>
            </a:xfrm>
            <a:custGeom>
              <a:avLst/>
              <a:gdLst/>
              <a:ahLst/>
              <a:cxnLst/>
              <a:rect l="l" t="t" r="r" b="b"/>
              <a:pathLst>
                <a:path w="100" h="140" extrusionOk="0">
                  <a:moveTo>
                    <a:pt x="20" y="0"/>
                  </a:moveTo>
                  <a:cubicBezTo>
                    <a:pt x="20" y="40"/>
                    <a:pt x="0" y="100"/>
                    <a:pt x="0" y="140"/>
                  </a:cubicBezTo>
                  <a:cubicBezTo>
                    <a:pt x="20" y="140"/>
                    <a:pt x="60" y="120"/>
                    <a:pt x="100" y="100"/>
                  </a:cubicBezTo>
                  <a:cubicBezTo>
                    <a:pt x="60" y="80"/>
                    <a:pt x="40" y="40"/>
                    <a:pt x="20" y="0"/>
                  </a:cubicBezTo>
                  <a:close/>
                </a:path>
              </a:pathLst>
            </a:custGeom>
            <a:solidFill>
              <a:srgbClr val="ABE9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1" name="Google Shape;2731;p51">
              <a:extLst>
                <a:ext uri="{FF2B5EF4-FFF2-40B4-BE49-F238E27FC236}">
                  <a16:creationId xmlns:a16="http://schemas.microsoft.com/office/drawing/2014/main" id="{8C5E3C5E-613E-1CEC-F263-E97EA4819CB4}"/>
                </a:ext>
              </a:extLst>
            </p:cNvPr>
            <p:cNvSpPr/>
            <p:nvPr/>
          </p:nvSpPr>
          <p:spPr>
            <a:xfrm>
              <a:off x="3040550" y="5086550"/>
              <a:ext cx="1500" cy="1025"/>
            </a:xfrm>
            <a:custGeom>
              <a:avLst/>
              <a:gdLst/>
              <a:ahLst/>
              <a:cxnLst/>
              <a:rect l="l" t="t" r="r" b="b"/>
              <a:pathLst>
                <a:path w="60" h="41" extrusionOk="0">
                  <a:moveTo>
                    <a:pt x="40" y="1"/>
                  </a:moveTo>
                  <a:lnTo>
                    <a:pt x="0" y="21"/>
                  </a:lnTo>
                  <a:lnTo>
                    <a:pt x="40" y="41"/>
                  </a:lnTo>
                  <a:lnTo>
                    <a:pt x="60" y="21"/>
                  </a:lnTo>
                  <a:lnTo>
                    <a:pt x="40" y="1"/>
                  </a:lnTo>
                  <a:close/>
                </a:path>
              </a:pathLst>
            </a:custGeom>
            <a:solidFill>
              <a:srgbClr val="ABE9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2" name="Google Shape;2732;p51">
              <a:extLst>
                <a:ext uri="{FF2B5EF4-FFF2-40B4-BE49-F238E27FC236}">
                  <a16:creationId xmlns:a16="http://schemas.microsoft.com/office/drawing/2014/main" id="{185FFFBC-A3F7-7282-011D-B5AB2BBFBFB6}"/>
                </a:ext>
              </a:extLst>
            </p:cNvPr>
            <p:cNvSpPr/>
            <p:nvPr/>
          </p:nvSpPr>
          <p:spPr>
            <a:xfrm>
              <a:off x="2851550" y="4309250"/>
              <a:ext cx="26400" cy="72125"/>
            </a:xfrm>
            <a:custGeom>
              <a:avLst/>
              <a:gdLst/>
              <a:ahLst/>
              <a:cxnLst/>
              <a:rect l="l" t="t" r="r" b="b"/>
              <a:pathLst>
                <a:path w="1056" h="2885" extrusionOk="0">
                  <a:moveTo>
                    <a:pt x="657" y="0"/>
                  </a:moveTo>
                  <a:cubicBezTo>
                    <a:pt x="538" y="120"/>
                    <a:pt x="339" y="219"/>
                    <a:pt x="279" y="378"/>
                  </a:cubicBezTo>
                  <a:cubicBezTo>
                    <a:pt x="1" y="1254"/>
                    <a:pt x="359" y="2049"/>
                    <a:pt x="637" y="2845"/>
                  </a:cubicBezTo>
                  <a:cubicBezTo>
                    <a:pt x="697" y="2865"/>
                    <a:pt x="757" y="2885"/>
                    <a:pt x="836" y="2885"/>
                  </a:cubicBezTo>
                  <a:cubicBezTo>
                    <a:pt x="896" y="2706"/>
                    <a:pt x="1055" y="2547"/>
                    <a:pt x="1055" y="2368"/>
                  </a:cubicBezTo>
                  <a:cubicBezTo>
                    <a:pt x="1055" y="1711"/>
                    <a:pt x="996" y="1055"/>
                    <a:pt x="956" y="398"/>
                  </a:cubicBezTo>
                  <a:cubicBezTo>
                    <a:pt x="936" y="259"/>
                    <a:pt x="757" y="120"/>
                    <a:pt x="65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3" name="Google Shape;2733;p51">
              <a:extLst>
                <a:ext uri="{FF2B5EF4-FFF2-40B4-BE49-F238E27FC236}">
                  <a16:creationId xmlns:a16="http://schemas.microsoft.com/office/drawing/2014/main" id="{C081955E-4870-7322-9C32-0DDFD221280E}"/>
                </a:ext>
              </a:extLst>
            </p:cNvPr>
            <p:cNvSpPr/>
            <p:nvPr/>
          </p:nvSpPr>
          <p:spPr>
            <a:xfrm>
              <a:off x="3094750" y="4314225"/>
              <a:ext cx="34350" cy="84075"/>
            </a:xfrm>
            <a:custGeom>
              <a:avLst/>
              <a:gdLst/>
              <a:ahLst/>
              <a:cxnLst/>
              <a:rect l="l" t="t" r="r" b="b"/>
              <a:pathLst>
                <a:path w="1374" h="3363" extrusionOk="0">
                  <a:moveTo>
                    <a:pt x="657" y="0"/>
                  </a:moveTo>
                  <a:cubicBezTo>
                    <a:pt x="557" y="557"/>
                    <a:pt x="458" y="1095"/>
                    <a:pt x="319" y="1612"/>
                  </a:cubicBezTo>
                  <a:cubicBezTo>
                    <a:pt x="259" y="2049"/>
                    <a:pt x="100" y="2467"/>
                    <a:pt x="20" y="2905"/>
                  </a:cubicBezTo>
                  <a:cubicBezTo>
                    <a:pt x="0" y="3064"/>
                    <a:pt x="100" y="3203"/>
                    <a:pt x="160" y="3362"/>
                  </a:cubicBezTo>
                  <a:cubicBezTo>
                    <a:pt x="299" y="3303"/>
                    <a:pt x="498" y="3283"/>
                    <a:pt x="617" y="3183"/>
                  </a:cubicBezTo>
                  <a:cubicBezTo>
                    <a:pt x="756" y="3084"/>
                    <a:pt x="816" y="2945"/>
                    <a:pt x="856" y="2785"/>
                  </a:cubicBezTo>
                  <a:cubicBezTo>
                    <a:pt x="995" y="2049"/>
                    <a:pt x="1174" y="1293"/>
                    <a:pt x="1293" y="557"/>
                  </a:cubicBezTo>
                  <a:cubicBezTo>
                    <a:pt x="1373" y="100"/>
                    <a:pt x="1055" y="20"/>
                    <a:pt x="65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4" name="Google Shape;2734;p51">
              <a:extLst>
                <a:ext uri="{FF2B5EF4-FFF2-40B4-BE49-F238E27FC236}">
                  <a16:creationId xmlns:a16="http://schemas.microsoft.com/office/drawing/2014/main" id="{0141707A-A1E2-0F02-DA4A-15CC4C8160A0}"/>
                </a:ext>
              </a:extLst>
            </p:cNvPr>
            <p:cNvSpPr/>
            <p:nvPr/>
          </p:nvSpPr>
          <p:spPr>
            <a:xfrm>
              <a:off x="2976875" y="4296825"/>
              <a:ext cx="28375" cy="97500"/>
            </a:xfrm>
            <a:custGeom>
              <a:avLst/>
              <a:gdLst/>
              <a:ahLst/>
              <a:cxnLst/>
              <a:rect l="l" t="t" r="r" b="b"/>
              <a:pathLst>
                <a:path w="1135" h="3900" extrusionOk="0">
                  <a:moveTo>
                    <a:pt x="816" y="0"/>
                  </a:moveTo>
                  <a:cubicBezTo>
                    <a:pt x="657" y="179"/>
                    <a:pt x="399" y="318"/>
                    <a:pt x="359" y="517"/>
                  </a:cubicBezTo>
                  <a:cubicBezTo>
                    <a:pt x="220" y="1393"/>
                    <a:pt x="120" y="2268"/>
                    <a:pt x="1" y="3282"/>
                  </a:cubicBezTo>
                  <a:cubicBezTo>
                    <a:pt x="100" y="3442"/>
                    <a:pt x="220" y="3680"/>
                    <a:pt x="399" y="3899"/>
                  </a:cubicBezTo>
                  <a:cubicBezTo>
                    <a:pt x="538" y="3700"/>
                    <a:pt x="797" y="3521"/>
                    <a:pt x="816" y="3322"/>
                  </a:cubicBezTo>
                  <a:cubicBezTo>
                    <a:pt x="956" y="2427"/>
                    <a:pt x="1055" y="1512"/>
                    <a:pt x="1135" y="597"/>
                  </a:cubicBezTo>
                  <a:cubicBezTo>
                    <a:pt x="1135" y="398"/>
                    <a:pt x="916" y="199"/>
                    <a:pt x="816"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3" name="Google Shape;419;p39">
            <a:extLst>
              <a:ext uri="{FF2B5EF4-FFF2-40B4-BE49-F238E27FC236}">
                <a16:creationId xmlns:a16="http://schemas.microsoft.com/office/drawing/2014/main" id="{5F1F3E3F-FA29-9624-93E7-D26C58CB96A1}"/>
              </a:ext>
            </a:extLst>
          </p:cNvPr>
          <p:cNvSpPr/>
          <p:nvPr/>
        </p:nvSpPr>
        <p:spPr>
          <a:xfrm rot="1216492">
            <a:off x="7296893" y="17298"/>
            <a:ext cx="2215527" cy="1825533"/>
          </a:xfrm>
          <a:custGeom>
            <a:avLst/>
            <a:gdLst/>
            <a:ahLst/>
            <a:cxnLst/>
            <a:rect l="l" t="t" r="r" b="b"/>
            <a:pathLst>
              <a:path w="22676" h="18685" extrusionOk="0">
                <a:moveTo>
                  <a:pt x="18195" y="0"/>
                </a:moveTo>
                <a:cubicBezTo>
                  <a:pt x="15084" y="0"/>
                  <a:pt x="12016" y="4698"/>
                  <a:pt x="11125" y="7469"/>
                </a:cubicBezTo>
                <a:cubicBezTo>
                  <a:pt x="9183" y="5977"/>
                  <a:pt x="6459" y="4615"/>
                  <a:pt x="3773" y="4615"/>
                </a:cubicBezTo>
                <a:cubicBezTo>
                  <a:pt x="3559" y="4615"/>
                  <a:pt x="3345" y="4624"/>
                  <a:pt x="3131" y="4642"/>
                </a:cubicBezTo>
                <a:cubicBezTo>
                  <a:pt x="0" y="4915"/>
                  <a:pt x="31" y="7894"/>
                  <a:pt x="730" y="9839"/>
                </a:cubicBezTo>
                <a:cubicBezTo>
                  <a:pt x="1368" y="11542"/>
                  <a:pt x="2766" y="12909"/>
                  <a:pt x="4256" y="14064"/>
                </a:cubicBezTo>
                <a:cubicBezTo>
                  <a:pt x="5259" y="14855"/>
                  <a:pt x="6353" y="15645"/>
                  <a:pt x="7569" y="16223"/>
                </a:cubicBezTo>
                <a:cubicBezTo>
                  <a:pt x="9149" y="16952"/>
                  <a:pt x="10821" y="17469"/>
                  <a:pt x="12584" y="17834"/>
                </a:cubicBezTo>
                <a:cubicBezTo>
                  <a:pt x="13040" y="17925"/>
                  <a:pt x="14560" y="18320"/>
                  <a:pt x="17721" y="18685"/>
                </a:cubicBezTo>
                <a:cubicBezTo>
                  <a:pt x="18511" y="15493"/>
                  <a:pt x="19788" y="12362"/>
                  <a:pt x="20730" y="9201"/>
                </a:cubicBezTo>
                <a:cubicBezTo>
                  <a:pt x="21490" y="6739"/>
                  <a:pt x="22676" y="3122"/>
                  <a:pt x="20609" y="1086"/>
                </a:cubicBezTo>
                <a:cubicBezTo>
                  <a:pt x="19827" y="322"/>
                  <a:pt x="19009" y="0"/>
                  <a:pt x="18195" y="0"/>
                </a:cubicBezTo>
                <a:close/>
              </a:path>
            </a:pathLst>
          </a:custGeom>
          <a:solidFill>
            <a:srgbClr val="FDF0F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4" name="Google Shape;420;p39">
            <a:extLst>
              <a:ext uri="{FF2B5EF4-FFF2-40B4-BE49-F238E27FC236}">
                <a16:creationId xmlns:a16="http://schemas.microsoft.com/office/drawing/2014/main" id="{A7746126-9829-3B57-4AAA-DE169313E405}"/>
              </a:ext>
            </a:extLst>
          </p:cNvPr>
          <p:cNvSpPr txBox="1">
            <a:spLocks/>
          </p:cNvSpPr>
          <p:nvPr/>
        </p:nvSpPr>
        <p:spPr>
          <a:xfrm>
            <a:off x="5595697" y="2482911"/>
            <a:ext cx="6037200" cy="2526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Fredoka One"/>
              <a:buNone/>
              <a:defRPr sz="64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9pPr>
          </a:lstStyle>
          <a:p>
            <a:r>
              <a:rPr lang="vi-VN" sz="7200" b="1" dirty="0">
                <a:latin typeface="+mj-lt"/>
              </a:rPr>
              <a:t>Tìm hiểu về lời thoại</a:t>
            </a:r>
            <a:endParaRPr lang="en-SG" sz="8000" dirty="0">
              <a:latin typeface="+mj-lt"/>
              <a:cs typeface="Times New Roman" panose="02020603050405020304" pitchFamily="18" charset="0"/>
            </a:endParaRPr>
          </a:p>
        </p:txBody>
      </p:sp>
      <p:sp>
        <p:nvSpPr>
          <p:cNvPr id="55" name="Google Shape;421;p39">
            <a:extLst>
              <a:ext uri="{FF2B5EF4-FFF2-40B4-BE49-F238E27FC236}">
                <a16:creationId xmlns:a16="http://schemas.microsoft.com/office/drawing/2014/main" id="{CC461131-3BE4-B282-A715-45FA2834390B}"/>
              </a:ext>
            </a:extLst>
          </p:cNvPr>
          <p:cNvSpPr txBox="1">
            <a:spLocks/>
          </p:cNvSpPr>
          <p:nvPr/>
        </p:nvSpPr>
        <p:spPr>
          <a:xfrm>
            <a:off x="5483967" y="443120"/>
            <a:ext cx="6037200" cy="1427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Fredoka One"/>
              <a:buNone/>
              <a:defRPr sz="64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E668E"/>
              </a:buClr>
              <a:buSzPts val="4800"/>
              <a:buFont typeface="Fredoka One"/>
              <a:buNone/>
              <a:tabLst/>
              <a:defRPr/>
            </a:pPr>
            <a:r>
              <a:rPr kumimoji="0" lang="en" sz="6400" b="0" i="0" u="none" strike="noStrike" kern="0" cap="none" spc="0" normalizeH="0" baseline="0" noProof="0" dirty="0">
                <a:ln>
                  <a:noFill/>
                </a:ln>
                <a:solidFill>
                  <a:srgbClr val="FE668E"/>
                </a:solidFill>
                <a:effectLst/>
                <a:uLnTx/>
                <a:uFillTx/>
                <a:latin typeface="Fredoka One"/>
                <a:sym typeface="Fredoka One"/>
              </a:rPr>
              <a:t>a</a:t>
            </a:r>
          </a:p>
        </p:txBody>
      </p:sp>
      <p:sp>
        <p:nvSpPr>
          <p:cNvPr id="56" name="Google Shape;437;p39">
            <a:extLst>
              <a:ext uri="{FF2B5EF4-FFF2-40B4-BE49-F238E27FC236}">
                <a16:creationId xmlns:a16="http://schemas.microsoft.com/office/drawing/2014/main" id="{184C0763-4BFA-746A-29EF-1E842347B402}"/>
              </a:ext>
            </a:extLst>
          </p:cNvPr>
          <p:cNvSpPr/>
          <p:nvPr/>
        </p:nvSpPr>
        <p:spPr>
          <a:xfrm rot="-2473435">
            <a:off x="7027007" y="1454071"/>
            <a:ext cx="482360" cy="463179"/>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rgbClr val="FE66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7" name="Google Shape;438;p39">
            <a:extLst>
              <a:ext uri="{FF2B5EF4-FFF2-40B4-BE49-F238E27FC236}">
                <a16:creationId xmlns:a16="http://schemas.microsoft.com/office/drawing/2014/main" id="{67693419-4704-DD05-95D5-CA5DC20B3EB9}"/>
              </a:ext>
            </a:extLst>
          </p:cNvPr>
          <p:cNvSpPr/>
          <p:nvPr/>
        </p:nvSpPr>
        <p:spPr>
          <a:xfrm>
            <a:off x="10020233" y="1352504"/>
            <a:ext cx="565400" cy="428867"/>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8" name="Google Shape;439;p39">
            <a:extLst>
              <a:ext uri="{FF2B5EF4-FFF2-40B4-BE49-F238E27FC236}">
                <a16:creationId xmlns:a16="http://schemas.microsoft.com/office/drawing/2014/main" id="{A2DB6E6C-84D9-926A-3E7D-36EC60E14464}"/>
              </a:ext>
            </a:extLst>
          </p:cNvPr>
          <p:cNvSpPr/>
          <p:nvPr/>
        </p:nvSpPr>
        <p:spPr>
          <a:xfrm rot="-1692155">
            <a:off x="5884717" y="1515403"/>
            <a:ext cx="448243" cy="340507"/>
          </a:xfrm>
          <a:custGeom>
            <a:avLst/>
            <a:gdLst/>
            <a:ahLst/>
            <a:cxnLst/>
            <a:rect l="l" t="t" r="r" b="b"/>
            <a:pathLst>
              <a:path w="13447" h="10215" extrusionOk="0">
                <a:moveTo>
                  <a:pt x="8223" y="1"/>
                </a:moveTo>
                <a:cubicBezTo>
                  <a:pt x="8187" y="1"/>
                  <a:pt x="8152" y="1"/>
                  <a:pt x="8116" y="2"/>
                </a:cubicBezTo>
                <a:cubicBezTo>
                  <a:pt x="5897" y="62"/>
                  <a:pt x="5319" y="3041"/>
                  <a:pt x="5714" y="4044"/>
                </a:cubicBezTo>
                <a:cubicBezTo>
                  <a:pt x="4824" y="3529"/>
                  <a:pt x="3576" y="3161"/>
                  <a:pt x="2476" y="3161"/>
                </a:cubicBezTo>
                <a:cubicBezTo>
                  <a:pt x="1174" y="3161"/>
                  <a:pt x="80" y="3677"/>
                  <a:pt x="30" y="5078"/>
                </a:cubicBezTo>
                <a:cubicBezTo>
                  <a:pt x="0" y="6476"/>
                  <a:pt x="1368" y="7965"/>
                  <a:pt x="2705" y="8512"/>
                </a:cubicBezTo>
                <a:cubicBezTo>
                  <a:pt x="4559" y="9272"/>
                  <a:pt x="8024" y="10002"/>
                  <a:pt x="8997" y="10214"/>
                </a:cubicBezTo>
                <a:cubicBezTo>
                  <a:pt x="9812" y="6682"/>
                  <a:pt x="13447" y="1"/>
                  <a:pt x="8223" y="1"/>
                </a:cubicBezTo>
                <a:close/>
              </a:path>
            </a:pathLst>
          </a:custGeom>
          <a:solidFill>
            <a:srgbClr val="AC00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pic>
        <p:nvPicPr>
          <p:cNvPr id="2" name="Picture 1" descr="A cartoon of a couple of people hugging&#10;&#10;Description automatically generated">
            <a:extLst>
              <a:ext uri="{FF2B5EF4-FFF2-40B4-BE49-F238E27FC236}">
                <a16:creationId xmlns:a16="http://schemas.microsoft.com/office/drawing/2014/main" id="{88292C88-9B5D-FE1D-781A-FC2C24FDE4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489" y="1964514"/>
            <a:ext cx="7098503" cy="4893486"/>
          </a:xfrm>
          <a:prstGeom prst="rect">
            <a:avLst/>
          </a:prstGeom>
        </p:spPr>
      </p:pic>
    </p:spTree>
    <p:extLst>
      <p:ext uri="{BB962C8B-B14F-4D97-AF65-F5344CB8AC3E}">
        <p14:creationId xmlns:p14="http://schemas.microsoft.com/office/powerpoint/2010/main" val="3979682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81"/>
                                        </p:tgtEl>
                                        <p:attrNameLst>
                                          <p:attrName>style.visibility</p:attrName>
                                        </p:attrNameLst>
                                      </p:cBhvr>
                                      <p:to>
                                        <p:strVal val="visible"/>
                                      </p:to>
                                    </p:set>
                                    <p:animEffect transition="in" filter="randombar(horizontal)">
                                      <p:cBhvr>
                                        <p:cTn id="7" dur="500"/>
                                        <p:tgtEl>
                                          <p:spTgt spid="2581"/>
                                        </p:tgtEl>
                                      </p:cBhvr>
                                    </p:animEffect>
                                  </p:childTnLst>
                                </p:cTn>
                              </p:par>
                              <p:par>
                                <p:cTn id="8" presetID="14" presetClass="entr" presetSubtype="10" fill="hold" nodeType="withEffect">
                                  <p:stCondLst>
                                    <p:cond delay="0"/>
                                  </p:stCondLst>
                                  <p:childTnLst>
                                    <p:set>
                                      <p:cBhvr>
                                        <p:cTn id="9" dur="1" fill="hold">
                                          <p:stCondLst>
                                            <p:cond delay="0"/>
                                          </p:stCondLst>
                                        </p:cTn>
                                        <p:tgtEl>
                                          <p:spTgt spid="2602"/>
                                        </p:tgtEl>
                                        <p:attrNameLst>
                                          <p:attrName>style.visibility</p:attrName>
                                        </p:attrNameLst>
                                      </p:cBhvr>
                                      <p:to>
                                        <p:strVal val="visible"/>
                                      </p:to>
                                    </p:set>
                                    <p:animEffect transition="in" filter="randombar(horizontal)">
                                      <p:cBhvr>
                                        <p:cTn id="10" dur="500"/>
                                        <p:tgtEl>
                                          <p:spTgt spid="2602"/>
                                        </p:tgtEl>
                                      </p:cBhvr>
                                    </p:animEffect>
                                  </p:childTnLst>
                                </p:cTn>
                              </p:par>
                              <p:par>
                                <p:cTn id="11" presetID="14" presetClass="entr" presetSubtype="10" fill="hold" nodeType="withEffect">
                                  <p:stCondLst>
                                    <p:cond delay="0"/>
                                  </p:stCondLst>
                                  <p:childTnLst>
                                    <p:set>
                                      <p:cBhvr>
                                        <p:cTn id="12" dur="1" fill="hold">
                                          <p:stCondLst>
                                            <p:cond delay="0"/>
                                          </p:stCondLst>
                                        </p:cTn>
                                        <p:tgtEl>
                                          <p:spTgt spid="2618"/>
                                        </p:tgtEl>
                                        <p:attrNameLst>
                                          <p:attrName>style.visibility</p:attrName>
                                        </p:attrNameLst>
                                      </p:cBhvr>
                                      <p:to>
                                        <p:strVal val="visible"/>
                                      </p:to>
                                    </p:set>
                                    <p:animEffect transition="in" filter="randombar(horizontal)">
                                      <p:cBhvr>
                                        <p:cTn id="13" dur="500"/>
                                        <p:tgtEl>
                                          <p:spTgt spid="2618"/>
                                        </p:tgtEl>
                                      </p:cBhvr>
                                    </p:animEffect>
                                  </p:childTnLst>
                                </p:cTn>
                              </p:par>
                              <p:par>
                                <p:cTn id="14" presetID="14" presetClass="entr" presetSubtype="10" fill="hold" nodeType="withEffect">
                                  <p:stCondLst>
                                    <p:cond delay="0"/>
                                  </p:stCondLst>
                                  <p:childTnLst>
                                    <p:set>
                                      <p:cBhvr>
                                        <p:cTn id="15" dur="1" fill="hold">
                                          <p:stCondLst>
                                            <p:cond delay="0"/>
                                          </p:stCondLst>
                                        </p:cTn>
                                        <p:tgtEl>
                                          <p:spTgt spid="2621"/>
                                        </p:tgtEl>
                                        <p:attrNameLst>
                                          <p:attrName>style.visibility</p:attrName>
                                        </p:attrNameLst>
                                      </p:cBhvr>
                                      <p:to>
                                        <p:strVal val="visible"/>
                                      </p:to>
                                    </p:set>
                                    <p:animEffect transition="in" filter="randombar(horizontal)">
                                      <p:cBhvr>
                                        <p:cTn id="16" dur="500"/>
                                        <p:tgtEl>
                                          <p:spTgt spid="2621"/>
                                        </p:tgtEl>
                                      </p:cBhvr>
                                    </p:animEffect>
                                  </p:childTnLst>
                                </p:cTn>
                              </p:par>
                              <p:par>
                                <p:cTn id="17" presetID="14" presetClass="entr" presetSubtype="10" fill="hold" nodeType="withEffect">
                                  <p:stCondLst>
                                    <p:cond delay="0"/>
                                  </p:stCondLst>
                                  <p:childTnLst>
                                    <p:set>
                                      <p:cBhvr>
                                        <p:cTn id="18" dur="1" fill="hold">
                                          <p:stCondLst>
                                            <p:cond delay="0"/>
                                          </p:stCondLst>
                                        </p:cTn>
                                        <p:tgtEl>
                                          <p:spTgt spid="2630"/>
                                        </p:tgtEl>
                                        <p:attrNameLst>
                                          <p:attrName>style.visibility</p:attrName>
                                        </p:attrNameLst>
                                      </p:cBhvr>
                                      <p:to>
                                        <p:strVal val="visible"/>
                                      </p:to>
                                    </p:set>
                                    <p:animEffect transition="in" filter="randombar(horizontal)">
                                      <p:cBhvr>
                                        <p:cTn id="19" dur="500"/>
                                        <p:tgtEl>
                                          <p:spTgt spid="2630"/>
                                        </p:tgtEl>
                                      </p:cBhvr>
                                    </p:animEffect>
                                  </p:childTnLst>
                                </p:cTn>
                              </p:par>
                              <p:par>
                                <p:cTn id="20" presetID="14" presetClass="entr" presetSubtype="10" fill="hold" nodeType="withEffect">
                                  <p:stCondLst>
                                    <p:cond delay="0"/>
                                  </p:stCondLst>
                                  <p:childTnLst>
                                    <p:set>
                                      <p:cBhvr>
                                        <p:cTn id="21" dur="1" fill="hold">
                                          <p:stCondLst>
                                            <p:cond delay="0"/>
                                          </p:stCondLst>
                                        </p:cTn>
                                        <p:tgtEl>
                                          <p:spTgt spid="2676"/>
                                        </p:tgtEl>
                                        <p:attrNameLst>
                                          <p:attrName>style.visibility</p:attrName>
                                        </p:attrNameLst>
                                      </p:cBhvr>
                                      <p:to>
                                        <p:strVal val="visible"/>
                                      </p:to>
                                    </p:set>
                                    <p:animEffect transition="in" filter="randombar(horizontal)">
                                      <p:cBhvr>
                                        <p:cTn id="22" dur="500"/>
                                        <p:tgtEl>
                                          <p:spTgt spid="2676"/>
                                        </p:tgtEl>
                                      </p:cBhvr>
                                    </p:animEffect>
                                  </p:childTnLst>
                                </p:cTn>
                              </p:par>
                              <p:par>
                                <p:cTn id="23" presetID="14" presetClass="entr" presetSubtype="10" fill="hold" nodeType="withEffect">
                                  <p:stCondLst>
                                    <p:cond delay="0"/>
                                  </p:stCondLst>
                                  <p:childTnLst>
                                    <p:set>
                                      <p:cBhvr>
                                        <p:cTn id="24" dur="1" fill="hold">
                                          <p:stCondLst>
                                            <p:cond delay="0"/>
                                          </p:stCondLst>
                                        </p:cTn>
                                        <p:tgtEl>
                                          <p:spTgt spid="2679"/>
                                        </p:tgtEl>
                                        <p:attrNameLst>
                                          <p:attrName>style.visibility</p:attrName>
                                        </p:attrNameLst>
                                      </p:cBhvr>
                                      <p:to>
                                        <p:strVal val="visible"/>
                                      </p:to>
                                    </p:set>
                                    <p:animEffect transition="in" filter="randombar(horizontal)">
                                      <p:cBhvr>
                                        <p:cTn id="25" dur="500"/>
                                        <p:tgtEl>
                                          <p:spTgt spid="2679"/>
                                        </p:tgtEl>
                                      </p:cBhvr>
                                    </p:animEffect>
                                  </p:childTnLst>
                                </p:cTn>
                              </p:par>
                              <p:par>
                                <p:cTn id="26" presetID="14" presetClass="entr" presetSubtype="10" fill="hold" nodeType="withEffect">
                                  <p:stCondLst>
                                    <p:cond delay="0"/>
                                  </p:stCondLst>
                                  <p:childTnLst>
                                    <p:set>
                                      <p:cBhvr>
                                        <p:cTn id="27" dur="1" fill="hold">
                                          <p:stCondLst>
                                            <p:cond delay="0"/>
                                          </p:stCondLst>
                                        </p:cTn>
                                        <p:tgtEl>
                                          <p:spTgt spid="2735"/>
                                        </p:tgtEl>
                                        <p:attrNameLst>
                                          <p:attrName>style.visibility</p:attrName>
                                        </p:attrNameLst>
                                      </p:cBhvr>
                                      <p:to>
                                        <p:strVal val="visible"/>
                                      </p:to>
                                    </p:set>
                                    <p:animEffect transition="in" filter="randombar(horizontal)">
                                      <p:cBhvr>
                                        <p:cTn id="28" dur="500"/>
                                        <p:tgtEl>
                                          <p:spTgt spid="2735"/>
                                        </p:tgtEl>
                                      </p:cBhvr>
                                    </p:animEffect>
                                  </p:childTnLst>
                                </p:cTn>
                              </p:par>
                              <p:par>
                                <p:cTn id="29" presetID="14" presetClass="entr" presetSubtype="10" fill="hold" nodeType="withEffect">
                                  <p:stCondLst>
                                    <p:cond delay="0"/>
                                  </p:stCondLst>
                                  <p:childTnLst>
                                    <p:set>
                                      <p:cBhvr>
                                        <p:cTn id="30" dur="1" fill="hold">
                                          <p:stCondLst>
                                            <p:cond delay="0"/>
                                          </p:stCondLst>
                                        </p:cTn>
                                        <p:tgtEl>
                                          <p:spTgt spid="2738"/>
                                        </p:tgtEl>
                                        <p:attrNameLst>
                                          <p:attrName>style.visibility</p:attrName>
                                        </p:attrNameLst>
                                      </p:cBhvr>
                                      <p:to>
                                        <p:strVal val="visible"/>
                                      </p:to>
                                    </p:set>
                                    <p:animEffect transition="in" filter="randombar(horizontal)">
                                      <p:cBhvr>
                                        <p:cTn id="31" dur="500"/>
                                        <p:tgtEl>
                                          <p:spTgt spid="2738"/>
                                        </p:tgtEl>
                                      </p:cBhvr>
                                    </p:animEffect>
                                  </p:childTnLst>
                                </p:cTn>
                              </p:par>
                              <p:par>
                                <p:cTn id="32" presetID="14" presetClass="entr" presetSubtype="10" fill="hold" nodeType="withEffect">
                                  <p:stCondLst>
                                    <p:cond delay="0"/>
                                  </p:stCondLst>
                                  <p:childTnLst>
                                    <p:set>
                                      <p:cBhvr>
                                        <p:cTn id="33" dur="1" fill="hold">
                                          <p:stCondLst>
                                            <p:cond delay="0"/>
                                          </p:stCondLst>
                                        </p:cTn>
                                        <p:tgtEl>
                                          <p:spTgt spid="2741"/>
                                        </p:tgtEl>
                                        <p:attrNameLst>
                                          <p:attrName>style.visibility</p:attrName>
                                        </p:attrNameLst>
                                      </p:cBhvr>
                                      <p:to>
                                        <p:strVal val="visible"/>
                                      </p:to>
                                    </p:set>
                                    <p:animEffect transition="in" filter="randombar(horizontal)">
                                      <p:cBhvr>
                                        <p:cTn id="34" dur="500"/>
                                        <p:tgtEl>
                                          <p:spTgt spid="2741"/>
                                        </p:tgtEl>
                                      </p:cBhvr>
                                    </p:animEffect>
                                  </p:childTnLst>
                                </p:cTn>
                              </p:par>
                              <p:par>
                                <p:cTn id="35" presetID="14" presetClass="entr" presetSubtype="10" fill="hold" nodeType="withEffect">
                                  <p:stCondLst>
                                    <p:cond delay="0"/>
                                  </p:stCondLst>
                                  <p:childTnLst>
                                    <p:set>
                                      <p:cBhvr>
                                        <p:cTn id="36" dur="1" fill="hold">
                                          <p:stCondLst>
                                            <p:cond delay="0"/>
                                          </p:stCondLst>
                                        </p:cTn>
                                        <p:tgtEl>
                                          <p:spTgt spid="2711"/>
                                        </p:tgtEl>
                                        <p:attrNameLst>
                                          <p:attrName>style.visibility</p:attrName>
                                        </p:attrNameLst>
                                      </p:cBhvr>
                                      <p:to>
                                        <p:strVal val="visible"/>
                                      </p:to>
                                    </p:set>
                                    <p:animEffect transition="in" filter="randombar(horizontal)">
                                      <p:cBhvr>
                                        <p:cTn id="37" dur="500"/>
                                        <p:tgtEl>
                                          <p:spTgt spid="271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anim calcmode="lin" valueType="num">
                                      <p:cBhvr>
                                        <p:cTn id="42" dur="500" fill="hold"/>
                                        <p:tgtEl>
                                          <p:spTgt spid="53"/>
                                        </p:tgtEl>
                                        <p:attrNameLst>
                                          <p:attrName>ppt_w</p:attrName>
                                        </p:attrNameLst>
                                      </p:cBhvr>
                                      <p:tavLst>
                                        <p:tav tm="0">
                                          <p:val>
                                            <p:fltVal val="0"/>
                                          </p:val>
                                        </p:tav>
                                        <p:tav tm="100000">
                                          <p:val>
                                            <p:strVal val="#ppt_w"/>
                                          </p:val>
                                        </p:tav>
                                      </p:tavLst>
                                    </p:anim>
                                    <p:anim calcmode="lin" valueType="num">
                                      <p:cBhvr>
                                        <p:cTn id="43" dur="500" fill="hold"/>
                                        <p:tgtEl>
                                          <p:spTgt spid="53"/>
                                        </p:tgtEl>
                                        <p:attrNameLst>
                                          <p:attrName>ppt_h</p:attrName>
                                        </p:attrNameLst>
                                      </p:cBhvr>
                                      <p:tavLst>
                                        <p:tav tm="0">
                                          <p:val>
                                            <p:fltVal val="0"/>
                                          </p:val>
                                        </p:tav>
                                        <p:tav tm="100000">
                                          <p:val>
                                            <p:strVal val="#ppt_h"/>
                                          </p:val>
                                        </p:tav>
                                      </p:tavLst>
                                    </p:anim>
                                    <p:animEffect transition="in" filter="fade">
                                      <p:cBhvr>
                                        <p:cTn id="44" dur="500"/>
                                        <p:tgtEl>
                                          <p:spTgt spid="5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55"/>
                                        </p:tgtEl>
                                        <p:attrNameLst>
                                          <p:attrName>style.visibility</p:attrName>
                                        </p:attrNameLst>
                                      </p:cBhvr>
                                      <p:to>
                                        <p:strVal val="visible"/>
                                      </p:to>
                                    </p:set>
                                    <p:anim calcmode="lin" valueType="num">
                                      <p:cBhvr>
                                        <p:cTn id="47" dur="500" fill="hold"/>
                                        <p:tgtEl>
                                          <p:spTgt spid="55"/>
                                        </p:tgtEl>
                                        <p:attrNameLst>
                                          <p:attrName>ppt_w</p:attrName>
                                        </p:attrNameLst>
                                      </p:cBhvr>
                                      <p:tavLst>
                                        <p:tav tm="0">
                                          <p:val>
                                            <p:fltVal val="0"/>
                                          </p:val>
                                        </p:tav>
                                        <p:tav tm="100000">
                                          <p:val>
                                            <p:strVal val="#ppt_w"/>
                                          </p:val>
                                        </p:tav>
                                      </p:tavLst>
                                    </p:anim>
                                    <p:anim calcmode="lin" valueType="num">
                                      <p:cBhvr>
                                        <p:cTn id="48" dur="500" fill="hold"/>
                                        <p:tgtEl>
                                          <p:spTgt spid="55"/>
                                        </p:tgtEl>
                                        <p:attrNameLst>
                                          <p:attrName>ppt_h</p:attrName>
                                        </p:attrNameLst>
                                      </p:cBhvr>
                                      <p:tavLst>
                                        <p:tav tm="0">
                                          <p:val>
                                            <p:fltVal val="0"/>
                                          </p:val>
                                        </p:tav>
                                        <p:tav tm="100000">
                                          <p:val>
                                            <p:strVal val="#ppt_h"/>
                                          </p:val>
                                        </p:tav>
                                      </p:tavLst>
                                    </p:anim>
                                    <p:animEffect transition="in" filter="fade">
                                      <p:cBhvr>
                                        <p:cTn id="49" dur="500"/>
                                        <p:tgtEl>
                                          <p:spTgt spid="5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56"/>
                                        </p:tgtEl>
                                        <p:attrNameLst>
                                          <p:attrName>style.visibility</p:attrName>
                                        </p:attrNameLst>
                                      </p:cBhvr>
                                      <p:to>
                                        <p:strVal val="visible"/>
                                      </p:to>
                                    </p:set>
                                    <p:anim calcmode="lin" valueType="num">
                                      <p:cBhvr>
                                        <p:cTn id="52" dur="500" fill="hold"/>
                                        <p:tgtEl>
                                          <p:spTgt spid="56"/>
                                        </p:tgtEl>
                                        <p:attrNameLst>
                                          <p:attrName>ppt_w</p:attrName>
                                        </p:attrNameLst>
                                      </p:cBhvr>
                                      <p:tavLst>
                                        <p:tav tm="0">
                                          <p:val>
                                            <p:fltVal val="0"/>
                                          </p:val>
                                        </p:tav>
                                        <p:tav tm="100000">
                                          <p:val>
                                            <p:strVal val="#ppt_w"/>
                                          </p:val>
                                        </p:tav>
                                      </p:tavLst>
                                    </p:anim>
                                    <p:anim calcmode="lin" valueType="num">
                                      <p:cBhvr>
                                        <p:cTn id="53" dur="500" fill="hold"/>
                                        <p:tgtEl>
                                          <p:spTgt spid="56"/>
                                        </p:tgtEl>
                                        <p:attrNameLst>
                                          <p:attrName>ppt_h</p:attrName>
                                        </p:attrNameLst>
                                      </p:cBhvr>
                                      <p:tavLst>
                                        <p:tav tm="0">
                                          <p:val>
                                            <p:fltVal val="0"/>
                                          </p:val>
                                        </p:tav>
                                        <p:tav tm="100000">
                                          <p:val>
                                            <p:strVal val="#ppt_h"/>
                                          </p:val>
                                        </p:tav>
                                      </p:tavLst>
                                    </p:anim>
                                    <p:animEffect transition="in" filter="fade">
                                      <p:cBhvr>
                                        <p:cTn id="54" dur="500"/>
                                        <p:tgtEl>
                                          <p:spTgt spid="56"/>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57"/>
                                        </p:tgtEl>
                                        <p:attrNameLst>
                                          <p:attrName>style.visibility</p:attrName>
                                        </p:attrNameLst>
                                      </p:cBhvr>
                                      <p:to>
                                        <p:strVal val="visible"/>
                                      </p:to>
                                    </p:set>
                                    <p:anim calcmode="lin" valueType="num">
                                      <p:cBhvr>
                                        <p:cTn id="57" dur="500" fill="hold"/>
                                        <p:tgtEl>
                                          <p:spTgt spid="57"/>
                                        </p:tgtEl>
                                        <p:attrNameLst>
                                          <p:attrName>ppt_w</p:attrName>
                                        </p:attrNameLst>
                                      </p:cBhvr>
                                      <p:tavLst>
                                        <p:tav tm="0">
                                          <p:val>
                                            <p:fltVal val="0"/>
                                          </p:val>
                                        </p:tav>
                                        <p:tav tm="100000">
                                          <p:val>
                                            <p:strVal val="#ppt_w"/>
                                          </p:val>
                                        </p:tav>
                                      </p:tavLst>
                                    </p:anim>
                                    <p:anim calcmode="lin" valueType="num">
                                      <p:cBhvr>
                                        <p:cTn id="58" dur="500" fill="hold"/>
                                        <p:tgtEl>
                                          <p:spTgt spid="57"/>
                                        </p:tgtEl>
                                        <p:attrNameLst>
                                          <p:attrName>ppt_h</p:attrName>
                                        </p:attrNameLst>
                                      </p:cBhvr>
                                      <p:tavLst>
                                        <p:tav tm="0">
                                          <p:val>
                                            <p:fltVal val="0"/>
                                          </p:val>
                                        </p:tav>
                                        <p:tav tm="100000">
                                          <p:val>
                                            <p:strVal val="#ppt_h"/>
                                          </p:val>
                                        </p:tav>
                                      </p:tavLst>
                                    </p:anim>
                                    <p:animEffect transition="in" filter="fade">
                                      <p:cBhvr>
                                        <p:cTn id="59" dur="500"/>
                                        <p:tgtEl>
                                          <p:spTgt spid="57"/>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58"/>
                                        </p:tgtEl>
                                        <p:attrNameLst>
                                          <p:attrName>style.visibility</p:attrName>
                                        </p:attrNameLst>
                                      </p:cBhvr>
                                      <p:to>
                                        <p:strVal val="visible"/>
                                      </p:to>
                                    </p:set>
                                    <p:anim calcmode="lin" valueType="num">
                                      <p:cBhvr>
                                        <p:cTn id="62" dur="500" fill="hold"/>
                                        <p:tgtEl>
                                          <p:spTgt spid="58"/>
                                        </p:tgtEl>
                                        <p:attrNameLst>
                                          <p:attrName>ppt_w</p:attrName>
                                        </p:attrNameLst>
                                      </p:cBhvr>
                                      <p:tavLst>
                                        <p:tav tm="0">
                                          <p:val>
                                            <p:fltVal val="0"/>
                                          </p:val>
                                        </p:tav>
                                        <p:tav tm="100000">
                                          <p:val>
                                            <p:strVal val="#ppt_w"/>
                                          </p:val>
                                        </p:tav>
                                      </p:tavLst>
                                    </p:anim>
                                    <p:anim calcmode="lin" valueType="num">
                                      <p:cBhvr>
                                        <p:cTn id="63" dur="500" fill="hold"/>
                                        <p:tgtEl>
                                          <p:spTgt spid="58"/>
                                        </p:tgtEl>
                                        <p:attrNameLst>
                                          <p:attrName>ppt_h</p:attrName>
                                        </p:attrNameLst>
                                      </p:cBhvr>
                                      <p:tavLst>
                                        <p:tav tm="0">
                                          <p:val>
                                            <p:fltVal val="0"/>
                                          </p:val>
                                        </p:tav>
                                        <p:tav tm="100000">
                                          <p:val>
                                            <p:strVal val="#ppt_h"/>
                                          </p:val>
                                        </p:tav>
                                      </p:tavLst>
                                    </p:anim>
                                    <p:animEffect transition="in" filter="fade">
                                      <p:cBhvr>
                                        <p:cTn id="64" dur="500"/>
                                        <p:tgtEl>
                                          <p:spTgt spid="58"/>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54"/>
                                        </p:tgtEl>
                                        <p:attrNameLst>
                                          <p:attrName>style.visibility</p:attrName>
                                        </p:attrNameLst>
                                      </p:cBhvr>
                                      <p:to>
                                        <p:strVal val="visible"/>
                                      </p:to>
                                    </p:set>
                                    <p:anim calcmode="lin" valueType="num">
                                      <p:cBhvr>
                                        <p:cTn id="67" dur="500" fill="hold"/>
                                        <p:tgtEl>
                                          <p:spTgt spid="54"/>
                                        </p:tgtEl>
                                        <p:attrNameLst>
                                          <p:attrName>ppt_w</p:attrName>
                                        </p:attrNameLst>
                                      </p:cBhvr>
                                      <p:tavLst>
                                        <p:tav tm="0">
                                          <p:val>
                                            <p:fltVal val="0"/>
                                          </p:val>
                                        </p:tav>
                                        <p:tav tm="100000">
                                          <p:val>
                                            <p:strVal val="#ppt_w"/>
                                          </p:val>
                                        </p:tav>
                                      </p:tavLst>
                                    </p:anim>
                                    <p:anim calcmode="lin" valueType="num">
                                      <p:cBhvr>
                                        <p:cTn id="68" dur="500" fill="hold"/>
                                        <p:tgtEl>
                                          <p:spTgt spid="54"/>
                                        </p:tgtEl>
                                        <p:attrNameLst>
                                          <p:attrName>ppt_h</p:attrName>
                                        </p:attrNameLst>
                                      </p:cBhvr>
                                      <p:tavLst>
                                        <p:tav tm="0">
                                          <p:val>
                                            <p:fltVal val="0"/>
                                          </p:val>
                                        </p:tav>
                                        <p:tav tm="100000">
                                          <p:val>
                                            <p:strVal val="#ppt_h"/>
                                          </p:val>
                                        </p:tav>
                                      </p:tavLst>
                                    </p:anim>
                                    <p:animEffect transition="in" filter="fade">
                                      <p:cBhvr>
                                        <p:cTn id="6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p:bldP spid="55" grpId="0"/>
      <p:bldP spid="56" grpId="0" animBg="1"/>
      <p:bldP spid="57" grpId="0" animBg="1"/>
      <p:bldP spid="5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09DD3B-3FB5-B8F1-7A6D-232963A36DD4}"/>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5" name="Table 4">
            <a:extLst>
              <a:ext uri="{FF2B5EF4-FFF2-40B4-BE49-F238E27FC236}">
                <a16:creationId xmlns:a16="http://schemas.microsoft.com/office/drawing/2014/main" id="{C94A43C9-EF87-74DA-061C-0DC13D1BD03C}"/>
              </a:ext>
            </a:extLst>
          </p:cNvPr>
          <p:cNvGraphicFramePr>
            <a:graphicFrameLocks noGrp="1"/>
          </p:cNvGraphicFramePr>
          <p:nvPr>
            <p:extLst>
              <p:ext uri="{D42A27DB-BD31-4B8C-83A1-F6EECF244321}">
                <p14:modId xmlns:p14="http://schemas.microsoft.com/office/powerpoint/2010/main" val="1734929551"/>
              </p:ext>
            </p:extLst>
          </p:nvPr>
        </p:nvGraphicFramePr>
        <p:xfrm>
          <a:off x="136221" y="1050738"/>
          <a:ext cx="11919557" cy="5698405"/>
        </p:xfrm>
        <a:graphic>
          <a:graphicData uri="http://schemas.openxmlformats.org/drawingml/2006/table">
            <a:tbl>
              <a:tblPr firstRow="1" firstCol="1" bandRow="1">
                <a:tableStyleId>{1FECB4D8-DB02-4DC6-A0A2-4F2EBAE1DC90}</a:tableStyleId>
              </a:tblPr>
              <a:tblGrid>
                <a:gridCol w="1561950">
                  <a:extLst>
                    <a:ext uri="{9D8B030D-6E8A-4147-A177-3AD203B41FA5}">
                      <a16:colId xmlns:a16="http://schemas.microsoft.com/office/drawing/2014/main" val="3812892621"/>
                    </a:ext>
                  </a:extLst>
                </a:gridCol>
                <a:gridCol w="3033486">
                  <a:extLst>
                    <a:ext uri="{9D8B030D-6E8A-4147-A177-3AD203B41FA5}">
                      <a16:colId xmlns:a16="http://schemas.microsoft.com/office/drawing/2014/main" val="3482219963"/>
                    </a:ext>
                  </a:extLst>
                </a:gridCol>
                <a:gridCol w="3273867">
                  <a:extLst>
                    <a:ext uri="{9D8B030D-6E8A-4147-A177-3AD203B41FA5}">
                      <a16:colId xmlns:a16="http://schemas.microsoft.com/office/drawing/2014/main" val="600524553"/>
                    </a:ext>
                  </a:extLst>
                </a:gridCol>
                <a:gridCol w="4050254">
                  <a:extLst>
                    <a:ext uri="{9D8B030D-6E8A-4147-A177-3AD203B41FA5}">
                      <a16:colId xmlns:a16="http://schemas.microsoft.com/office/drawing/2014/main" val="1765842101"/>
                    </a:ext>
                  </a:extLst>
                </a:gridCol>
              </a:tblGrid>
              <a:tr h="1634405">
                <a:tc>
                  <a:txBody>
                    <a:bodyPr/>
                    <a:lstStyle/>
                    <a:p>
                      <a:pPr algn="ctr">
                        <a:lnSpc>
                          <a:spcPct val="100000"/>
                        </a:lnSpc>
                        <a:spcAft>
                          <a:spcPts val="800"/>
                        </a:spcAft>
                      </a:pPr>
                      <a:r>
                        <a:rPr lang="vi-VN" sz="2800">
                          <a:solidFill>
                            <a:schemeClr val="tx1"/>
                          </a:solidFill>
                          <a:effectLst/>
                          <a:latin typeface="+mj-lt"/>
                        </a:rPr>
                        <a:t>Nhân vật</a:t>
                      </a:r>
                      <a:endParaRPr lang="en-SG" sz="2400">
                        <a:solidFill>
                          <a:schemeClr val="tx1"/>
                        </a:solidFill>
                        <a:effectLst/>
                        <a:latin typeface="+mj-lt"/>
                        <a:ea typeface="Calibri" panose="020F0502020204030204" pitchFamily="34" charset="0"/>
                        <a:cs typeface="Times New Roman" panose="02020603050405020304" pitchFamily="18" charset="0"/>
                      </a:endParaRPr>
                    </a:p>
                  </a:txBody>
                  <a:tcPr marL="13285" marR="13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7"/>
                    </a:solidFill>
                  </a:tcPr>
                </a:tc>
                <a:tc>
                  <a:txBody>
                    <a:bodyPr/>
                    <a:lstStyle/>
                    <a:p>
                      <a:pPr algn="ctr">
                        <a:lnSpc>
                          <a:spcPct val="100000"/>
                        </a:lnSpc>
                        <a:spcAft>
                          <a:spcPts val="800"/>
                        </a:spcAft>
                      </a:pPr>
                      <a:r>
                        <a:rPr lang="vi-VN" sz="2800">
                          <a:solidFill>
                            <a:schemeClr val="tx1"/>
                          </a:solidFill>
                          <a:effectLst/>
                          <a:latin typeface="+mj-lt"/>
                        </a:rPr>
                        <a:t>Lời đối thoại</a:t>
                      </a:r>
                      <a:endParaRPr lang="en-SG" sz="2400">
                        <a:solidFill>
                          <a:schemeClr val="tx1"/>
                        </a:solidFill>
                        <a:effectLst/>
                        <a:latin typeface="+mj-lt"/>
                        <a:ea typeface="Calibri" panose="020F0502020204030204" pitchFamily="34" charset="0"/>
                        <a:cs typeface="Times New Roman" panose="02020603050405020304" pitchFamily="18" charset="0"/>
                      </a:endParaRPr>
                    </a:p>
                  </a:txBody>
                  <a:tcPr marL="13285" marR="13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7"/>
                    </a:solidFill>
                  </a:tcPr>
                </a:tc>
                <a:tc>
                  <a:txBody>
                    <a:bodyPr/>
                    <a:lstStyle/>
                    <a:p>
                      <a:pPr algn="ctr">
                        <a:lnSpc>
                          <a:spcPct val="100000"/>
                        </a:lnSpc>
                        <a:spcAft>
                          <a:spcPts val="800"/>
                        </a:spcAft>
                      </a:pPr>
                      <a:r>
                        <a:rPr lang="vi-VN" sz="2800">
                          <a:solidFill>
                            <a:schemeClr val="tx1"/>
                          </a:solidFill>
                          <a:effectLst/>
                          <a:latin typeface="+mj-lt"/>
                        </a:rPr>
                        <a:t>Lời độc thoại</a:t>
                      </a:r>
                      <a:endParaRPr lang="en-SG" sz="2400">
                        <a:solidFill>
                          <a:schemeClr val="tx1"/>
                        </a:solidFill>
                        <a:effectLst/>
                        <a:latin typeface="+mj-lt"/>
                        <a:ea typeface="Calibri" panose="020F0502020204030204" pitchFamily="34" charset="0"/>
                        <a:cs typeface="Times New Roman" panose="02020603050405020304" pitchFamily="18" charset="0"/>
                      </a:endParaRPr>
                    </a:p>
                  </a:txBody>
                  <a:tcPr marL="13285" marR="13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7"/>
                    </a:solidFill>
                  </a:tcPr>
                </a:tc>
                <a:tc>
                  <a:txBody>
                    <a:bodyPr/>
                    <a:lstStyle/>
                    <a:p>
                      <a:pPr algn="ctr">
                        <a:lnSpc>
                          <a:spcPct val="100000"/>
                        </a:lnSpc>
                        <a:spcAft>
                          <a:spcPts val="800"/>
                        </a:spcAft>
                      </a:pPr>
                      <a:r>
                        <a:rPr lang="vi-VN" sz="2800" dirty="0">
                          <a:solidFill>
                            <a:schemeClr val="tx1"/>
                          </a:solidFill>
                          <a:effectLst/>
                          <a:latin typeface="+mj-lt"/>
                        </a:rPr>
                        <a:t>Tác dụng của việc sử dụng các lời thoại trong việc thể hiện hành động, tâm lí của nhân vật</a:t>
                      </a: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13285" marR="13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7"/>
                    </a:solidFill>
                  </a:tcPr>
                </a:tc>
                <a:extLst>
                  <a:ext uri="{0D108BD9-81ED-4DB2-BD59-A6C34878D82A}">
                    <a16:rowId xmlns:a16="http://schemas.microsoft.com/office/drawing/2014/main" val="1180289454"/>
                  </a:ext>
                </a:extLst>
              </a:tr>
              <a:tr h="1901468">
                <a:tc>
                  <a:txBody>
                    <a:bodyPr/>
                    <a:lstStyle/>
                    <a:p>
                      <a:pPr algn="just">
                        <a:lnSpc>
                          <a:spcPct val="100000"/>
                        </a:lnSpc>
                        <a:spcAft>
                          <a:spcPts val="800"/>
                        </a:spcAft>
                      </a:pPr>
                      <a:r>
                        <a:rPr lang="vi-VN" sz="2800">
                          <a:solidFill>
                            <a:schemeClr val="tx1"/>
                          </a:solidFill>
                          <a:effectLst/>
                          <a:latin typeface="+mj-lt"/>
                        </a:rPr>
                        <a:t>Giu-li-ét</a:t>
                      </a:r>
                      <a:endParaRPr lang="en-SG" sz="2400">
                        <a:solidFill>
                          <a:schemeClr val="tx1"/>
                        </a:solidFill>
                        <a:effectLst/>
                        <a:latin typeface="+mj-lt"/>
                        <a:ea typeface="Calibri" panose="020F0502020204030204" pitchFamily="34" charset="0"/>
                        <a:cs typeface="Times New Roman" panose="02020603050405020304" pitchFamily="18" charset="0"/>
                      </a:endParaRPr>
                    </a:p>
                  </a:txBody>
                  <a:tcPr marL="13285" marR="13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13285" marR="13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13285" marR="13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just">
                        <a:lnSpc>
                          <a:spcPct val="100000"/>
                        </a:lnSpc>
                        <a:spcAft>
                          <a:spcPts val="800"/>
                        </a:spcAft>
                      </a:pP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13285" marR="13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9F7"/>
                    </a:solidFill>
                  </a:tcPr>
                </a:tc>
                <a:extLst>
                  <a:ext uri="{0D108BD9-81ED-4DB2-BD59-A6C34878D82A}">
                    <a16:rowId xmlns:a16="http://schemas.microsoft.com/office/drawing/2014/main" val="1398083982"/>
                  </a:ext>
                </a:extLst>
              </a:tr>
              <a:tr h="2090057">
                <a:tc>
                  <a:txBody>
                    <a:bodyPr/>
                    <a:lstStyle/>
                    <a:p>
                      <a:pPr algn="just">
                        <a:lnSpc>
                          <a:spcPct val="100000"/>
                        </a:lnSpc>
                        <a:spcAft>
                          <a:spcPts val="800"/>
                        </a:spcAft>
                      </a:pPr>
                      <a:r>
                        <a:rPr lang="vi-VN" sz="2800" dirty="0">
                          <a:solidFill>
                            <a:schemeClr val="tx1"/>
                          </a:solidFill>
                          <a:effectLst/>
                          <a:latin typeface="+mj-lt"/>
                        </a:rPr>
                        <a:t>Rô-mê-ô</a:t>
                      </a: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13285" marR="13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F3EA"/>
                    </a:solidFill>
                  </a:tcPr>
                </a:tc>
                <a:tc>
                  <a:txBody>
                    <a:bodyPr/>
                    <a:lstStyle/>
                    <a:p>
                      <a:pPr algn="just">
                        <a:lnSpc>
                          <a:spcPct val="100000"/>
                        </a:lnSpc>
                        <a:spcAft>
                          <a:spcPts val="800"/>
                        </a:spcAft>
                      </a:pPr>
                      <a:endParaRPr lang="en-SG" sz="2400">
                        <a:solidFill>
                          <a:schemeClr val="tx1"/>
                        </a:solidFill>
                        <a:effectLst/>
                        <a:latin typeface="+mj-lt"/>
                        <a:ea typeface="Calibri" panose="020F0502020204030204" pitchFamily="34" charset="0"/>
                        <a:cs typeface="Times New Roman" panose="02020603050405020304" pitchFamily="18" charset="0"/>
                      </a:endParaRPr>
                    </a:p>
                  </a:txBody>
                  <a:tcPr marL="13285" marR="13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13285" marR="13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SG"/>
                    </a:p>
                  </a:txBody>
                  <a:tcPr/>
                </a:tc>
                <a:extLst>
                  <a:ext uri="{0D108BD9-81ED-4DB2-BD59-A6C34878D82A}">
                    <a16:rowId xmlns:a16="http://schemas.microsoft.com/office/drawing/2014/main" val="2514219435"/>
                  </a:ext>
                </a:extLst>
              </a:tr>
            </a:tbl>
          </a:graphicData>
        </a:graphic>
      </p:graphicFrame>
    </p:spTree>
    <p:extLst>
      <p:ext uri="{BB962C8B-B14F-4D97-AF65-F5344CB8AC3E}">
        <p14:creationId xmlns:p14="http://schemas.microsoft.com/office/powerpoint/2010/main" val="144315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A128E-849B-2B82-2038-E2FA421FE5F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31908CF-79BC-4B0D-E185-0F57F9EE8F54}"/>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5" name="Table 4">
            <a:extLst>
              <a:ext uri="{FF2B5EF4-FFF2-40B4-BE49-F238E27FC236}">
                <a16:creationId xmlns:a16="http://schemas.microsoft.com/office/drawing/2014/main" id="{22FCA905-A638-7544-F255-FC0909C735F5}"/>
              </a:ext>
            </a:extLst>
          </p:cNvPr>
          <p:cNvGraphicFramePr>
            <a:graphicFrameLocks noGrp="1"/>
          </p:cNvGraphicFramePr>
          <p:nvPr>
            <p:extLst>
              <p:ext uri="{D42A27DB-BD31-4B8C-83A1-F6EECF244321}">
                <p14:modId xmlns:p14="http://schemas.microsoft.com/office/powerpoint/2010/main" val="2986842751"/>
              </p:ext>
            </p:extLst>
          </p:nvPr>
        </p:nvGraphicFramePr>
        <p:xfrm>
          <a:off x="0" y="0"/>
          <a:ext cx="12192000" cy="6858001"/>
        </p:xfrm>
        <a:graphic>
          <a:graphicData uri="http://schemas.openxmlformats.org/drawingml/2006/table">
            <a:tbl>
              <a:tblPr firstRow="1" firstCol="1" bandRow="1">
                <a:tableStyleId>{1FECB4D8-DB02-4DC6-A0A2-4F2EBAE1DC90}</a:tableStyleId>
              </a:tblPr>
              <a:tblGrid>
                <a:gridCol w="1608098">
                  <a:extLst>
                    <a:ext uri="{9D8B030D-6E8A-4147-A177-3AD203B41FA5}">
                      <a16:colId xmlns:a16="http://schemas.microsoft.com/office/drawing/2014/main" val="3812892621"/>
                    </a:ext>
                  </a:extLst>
                </a:gridCol>
                <a:gridCol w="4308797">
                  <a:extLst>
                    <a:ext uri="{9D8B030D-6E8A-4147-A177-3AD203B41FA5}">
                      <a16:colId xmlns:a16="http://schemas.microsoft.com/office/drawing/2014/main" val="3482219963"/>
                    </a:ext>
                  </a:extLst>
                </a:gridCol>
                <a:gridCol w="6275105">
                  <a:extLst>
                    <a:ext uri="{9D8B030D-6E8A-4147-A177-3AD203B41FA5}">
                      <a16:colId xmlns:a16="http://schemas.microsoft.com/office/drawing/2014/main" val="600524553"/>
                    </a:ext>
                  </a:extLst>
                </a:gridCol>
              </a:tblGrid>
              <a:tr h="457811">
                <a:tc>
                  <a:txBody>
                    <a:bodyPr/>
                    <a:lstStyle/>
                    <a:p>
                      <a:pPr algn="ctr">
                        <a:lnSpc>
                          <a:spcPct val="100000"/>
                        </a:lnSpc>
                        <a:spcAft>
                          <a:spcPts val="800"/>
                        </a:spcAft>
                      </a:pPr>
                      <a:r>
                        <a:rPr lang="vi-VN" sz="2800" dirty="0">
                          <a:solidFill>
                            <a:schemeClr val="tx1"/>
                          </a:solidFill>
                          <a:effectLst/>
                          <a:latin typeface="+mj-lt"/>
                        </a:rPr>
                        <a:t>Nhân vật</a:t>
                      </a: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13285" marR="13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00000"/>
                        </a:lnSpc>
                        <a:spcAft>
                          <a:spcPts val="800"/>
                        </a:spcAft>
                      </a:pPr>
                      <a:r>
                        <a:rPr lang="vi-VN" sz="2800" dirty="0">
                          <a:solidFill>
                            <a:schemeClr val="tx1"/>
                          </a:solidFill>
                          <a:effectLst/>
                          <a:latin typeface="+mj-lt"/>
                        </a:rPr>
                        <a:t>Lời đối thoại</a:t>
                      </a: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13285" marR="13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2"/>
                    </a:solidFill>
                  </a:tcPr>
                </a:tc>
                <a:tc>
                  <a:txBody>
                    <a:bodyPr/>
                    <a:lstStyle/>
                    <a:p>
                      <a:pPr algn="ctr">
                        <a:lnSpc>
                          <a:spcPct val="100000"/>
                        </a:lnSpc>
                        <a:spcAft>
                          <a:spcPts val="800"/>
                        </a:spcAft>
                      </a:pPr>
                      <a:r>
                        <a:rPr lang="vi-VN" sz="2800" dirty="0">
                          <a:solidFill>
                            <a:schemeClr val="tx1"/>
                          </a:solidFill>
                          <a:effectLst/>
                          <a:latin typeface="+mj-lt"/>
                        </a:rPr>
                        <a:t>Lời độc thoại</a:t>
                      </a: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13285" marR="13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a16="http://schemas.microsoft.com/office/drawing/2014/main" val="1180289454"/>
                  </a:ext>
                </a:extLst>
              </a:tr>
              <a:tr h="3200095">
                <a:tc>
                  <a:txBody>
                    <a:bodyPr/>
                    <a:lstStyle/>
                    <a:p>
                      <a:pPr algn="just">
                        <a:lnSpc>
                          <a:spcPct val="100000"/>
                        </a:lnSpc>
                        <a:spcAft>
                          <a:spcPts val="800"/>
                        </a:spcAft>
                      </a:pPr>
                      <a:r>
                        <a:rPr lang="vi-VN" sz="2800" dirty="0">
                          <a:solidFill>
                            <a:schemeClr val="tx1"/>
                          </a:solidFill>
                          <a:effectLst/>
                          <a:latin typeface="+mj-lt"/>
                        </a:rPr>
                        <a:t>Giu-li-ét</a:t>
                      </a: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13285" marR="13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0000"/>
                        </a:lnSpc>
                        <a:spcAft>
                          <a:spcPts val="800"/>
                        </a:spcAft>
                      </a:pP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13285" marR="13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13285" marR="13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8083982"/>
                  </a:ext>
                </a:extLst>
              </a:tr>
              <a:tr h="3200095">
                <a:tc>
                  <a:txBody>
                    <a:bodyPr/>
                    <a:lstStyle/>
                    <a:p>
                      <a:pPr algn="just">
                        <a:lnSpc>
                          <a:spcPct val="100000"/>
                        </a:lnSpc>
                        <a:spcAft>
                          <a:spcPts val="800"/>
                        </a:spcAft>
                      </a:pPr>
                      <a:r>
                        <a:rPr lang="vi-VN" sz="2800" dirty="0">
                          <a:solidFill>
                            <a:schemeClr val="tx1"/>
                          </a:solidFill>
                          <a:effectLst/>
                          <a:latin typeface="+mj-lt"/>
                        </a:rPr>
                        <a:t>Rô-mê-ô</a:t>
                      </a: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13285" marR="13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0000"/>
                        </a:lnSpc>
                        <a:spcAft>
                          <a:spcPts val="800"/>
                        </a:spcAft>
                      </a:pP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13285" marR="13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13285" marR="13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14219435"/>
                  </a:ext>
                </a:extLst>
              </a:tr>
            </a:tbl>
          </a:graphicData>
        </a:graphic>
      </p:graphicFrame>
      <p:sp>
        <p:nvSpPr>
          <p:cNvPr id="4" name="TextBox 3">
            <a:extLst>
              <a:ext uri="{FF2B5EF4-FFF2-40B4-BE49-F238E27FC236}">
                <a16:creationId xmlns:a16="http://schemas.microsoft.com/office/drawing/2014/main" id="{391E0575-5EA5-CC13-8FDE-29093079011B}"/>
              </a:ext>
            </a:extLst>
          </p:cNvPr>
          <p:cNvSpPr txBox="1"/>
          <p:nvPr/>
        </p:nvSpPr>
        <p:spPr>
          <a:xfrm>
            <a:off x="1579944" y="473922"/>
            <a:ext cx="4242122" cy="3108543"/>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Anh làm thế nào tới được chốn này, anh ơi, mà tới làm gì thế? Tường vườn này cao, rất khó trèo qua; và nơi tử địa, anh biết mình là ai rồi đấy, nếu anh bị họ hàng nhà em bắt gặp nơi đây.</a:t>
            </a:r>
            <a:endParaRPr kumimoji="0" lang="en-SG"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4B78BD0B-2F68-67D7-5A49-A3FA2661DD79}"/>
              </a:ext>
            </a:extLst>
          </p:cNvPr>
          <p:cNvSpPr txBox="1"/>
          <p:nvPr/>
        </p:nvSpPr>
        <p:spPr>
          <a:xfrm>
            <a:off x="5957104" y="559420"/>
            <a:ext cx="6099858" cy="2677656"/>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Ôi, Rô-mê-ô, chàng Rô-mê-ô! Sao chàng lại là Rô-mê-ô nhỉ? Chàng hãy khước từ cha chàng và từ chối dòng họ của chàng đi; hoặc nếu không thì chàng hãy thề là yêu em đi, và em sẽ không còn là con cháu của nhà Ca-piu-lét nữa.</a:t>
            </a:r>
            <a:endParaRPr kumimoji="0" lang="en-SG"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E8F50C34-3ADA-C311-7283-1304DBBAD436}"/>
              </a:ext>
            </a:extLst>
          </p:cNvPr>
          <p:cNvSpPr txBox="1"/>
          <p:nvPr/>
        </p:nvSpPr>
        <p:spPr>
          <a:xfrm>
            <a:off x="1579944" y="3667225"/>
            <a:ext cx="4377160" cy="3108543"/>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Tôi vượt được tường này là nhờ đôi cánh nhẹ nhàng của tình yêu; mấy bức tường đá ngăn sao được tình yêu; mà cái gì tình yêu có thể làm là tình yêu dám làm; vậy người nhà em ngăn sao nổi tôi.</a:t>
            </a:r>
            <a:endParaRPr kumimoji="0" lang="en-SG"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E5580D88-113A-FD49-CA97-901558013F45}"/>
              </a:ext>
            </a:extLst>
          </p:cNvPr>
          <p:cNvSpPr txBox="1"/>
          <p:nvPr/>
        </p:nvSpPr>
        <p:spPr>
          <a:xfrm>
            <a:off x="5968680" y="3667225"/>
            <a:ext cx="6223320" cy="3108543"/>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Nàng lên tiếng! Hỡi nàng tiên lộng lẫy, hãy nói nữa đi! Bởi đêm nay, nàng toả ánh hào quang, trên đầu ta, như một sứ giả nhà trời có cánh, đang cưỡi những áng mây lững lờ lướt nhẹ trong không trung, khiến những kẻ trần tục phải cố ngước đôi mắt trắng dã lên mà chiêm ngưỡng.</a:t>
            </a:r>
            <a:endParaRPr kumimoji="0" lang="en-SG"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3263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4E69F-5810-583F-8D6C-BFE730E8BB98}"/>
            </a:ext>
          </a:extLst>
        </p:cNvPr>
        <p:cNvGrpSpPr/>
        <p:nvPr/>
      </p:nvGrpSpPr>
      <p:grpSpPr>
        <a:xfrm>
          <a:off x="0" y="0"/>
          <a:ext cx="0" cy="0"/>
          <a:chOff x="0" y="0"/>
          <a:chExt cx="0" cy="0"/>
        </a:xfrm>
      </p:grpSpPr>
      <p:sp>
        <p:nvSpPr>
          <p:cNvPr id="3" name="Google Shape;241;p36">
            <a:extLst>
              <a:ext uri="{FF2B5EF4-FFF2-40B4-BE49-F238E27FC236}">
                <a16:creationId xmlns:a16="http://schemas.microsoft.com/office/drawing/2014/main" id="{6E2E2D75-B19D-1551-89D8-FCAE8E3AA9BE}"/>
              </a:ext>
            </a:extLst>
          </p:cNvPr>
          <p:cNvSpPr/>
          <p:nvPr/>
        </p:nvSpPr>
        <p:spPr>
          <a:xfrm>
            <a:off x="2159316" y="81648"/>
            <a:ext cx="7556883" cy="842245"/>
          </a:xfrm>
          <a:prstGeom prst="roundRect">
            <a:avLst>
              <a:gd name="adj" fmla="val 50000"/>
            </a:avLst>
          </a:prstGeom>
          <a:solidFill>
            <a:srgbClr val="FDF0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42;p36">
            <a:extLst>
              <a:ext uri="{FF2B5EF4-FFF2-40B4-BE49-F238E27FC236}">
                <a16:creationId xmlns:a16="http://schemas.microsoft.com/office/drawing/2014/main" id="{6D4997C1-FE35-906F-8179-C65C9F0B7D09}"/>
              </a:ext>
            </a:extLst>
          </p:cNvPr>
          <p:cNvSpPr txBox="1">
            <a:spLocks/>
          </p:cNvSpPr>
          <p:nvPr/>
        </p:nvSpPr>
        <p:spPr>
          <a:xfrm>
            <a:off x="2249200" y="183817"/>
            <a:ext cx="7377108" cy="67162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lnSpc>
                <a:spcPct val="100000"/>
              </a:lnSpc>
              <a:spcAft>
                <a:spcPts val="800"/>
              </a:spcAft>
            </a:pPr>
            <a:r>
              <a:rPr lang="en-US" sz="2800" b="1" dirty="0">
                <a:solidFill>
                  <a:schemeClr val="tx1"/>
                </a:solidFill>
                <a:effectLst/>
                <a:latin typeface="+mj-lt"/>
              </a:rPr>
              <a:t>*</a:t>
            </a:r>
            <a:r>
              <a:rPr lang="vi-VN" sz="2800" b="1" dirty="0">
                <a:solidFill>
                  <a:schemeClr val="tx1"/>
                </a:solidFill>
                <a:effectLst/>
                <a:latin typeface="+mj-lt"/>
              </a:rPr>
              <a:t>Tác dụng của việc sử dụng các lời thoại trong việc thể hiện hành động, tâm lí của nhân vật</a:t>
            </a:r>
            <a:endParaRPr lang="en-SG" sz="2400" b="1" dirty="0">
              <a:solidFill>
                <a:schemeClr val="tx1"/>
              </a:solidFill>
              <a:effectLst/>
              <a:latin typeface="+mj-lt"/>
              <a:ea typeface="Calibri" panose="020F0502020204030204" pitchFamily="34" charset="0"/>
              <a:cs typeface="Times New Roman" panose="02020603050405020304" pitchFamily="18" charset="0"/>
            </a:endParaRPr>
          </a:p>
        </p:txBody>
      </p:sp>
      <p:sp>
        <p:nvSpPr>
          <p:cNvPr id="5" name="Google Shape;244;p36">
            <a:extLst>
              <a:ext uri="{FF2B5EF4-FFF2-40B4-BE49-F238E27FC236}">
                <a16:creationId xmlns:a16="http://schemas.microsoft.com/office/drawing/2014/main" id="{7DFDBF53-8DE7-DE7E-25C4-EAE07DFFC89F}"/>
              </a:ext>
            </a:extLst>
          </p:cNvPr>
          <p:cNvSpPr/>
          <p:nvPr/>
        </p:nvSpPr>
        <p:spPr>
          <a:xfrm>
            <a:off x="10382901" y="81648"/>
            <a:ext cx="723433" cy="694667"/>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rgbClr val="FE66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45;p36">
            <a:extLst>
              <a:ext uri="{FF2B5EF4-FFF2-40B4-BE49-F238E27FC236}">
                <a16:creationId xmlns:a16="http://schemas.microsoft.com/office/drawing/2014/main" id="{CCC3ECE8-1CF7-DCFA-E9D8-08B67C50356A}"/>
              </a:ext>
            </a:extLst>
          </p:cNvPr>
          <p:cNvSpPr/>
          <p:nvPr/>
        </p:nvSpPr>
        <p:spPr>
          <a:xfrm>
            <a:off x="10933700" y="909532"/>
            <a:ext cx="565400" cy="428867"/>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46;p36">
            <a:extLst>
              <a:ext uri="{FF2B5EF4-FFF2-40B4-BE49-F238E27FC236}">
                <a16:creationId xmlns:a16="http://schemas.microsoft.com/office/drawing/2014/main" id="{A6961F47-8DEB-775F-3A45-93C326076EA4}"/>
              </a:ext>
            </a:extLst>
          </p:cNvPr>
          <p:cNvSpPr/>
          <p:nvPr/>
        </p:nvSpPr>
        <p:spPr>
          <a:xfrm>
            <a:off x="801500" y="0"/>
            <a:ext cx="755867" cy="622833"/>
          </a:xfrm>
          <a:custGeom>
            <a:avLst/>
            <a:gdLst/>
            <a:ahLst/>
            <a:cxnLst/>
            <a:rect l="l" t="t" r="r" b="b"/>
            <a:pathLst>
              <a:path w="22676" h="18685" extrusionOk="0">
                <a:moveTo>
                  <a:pt x="18195" y="0"/>
                </a:moveTo>
                <a:cubicBezTo>
                  <a:pt x="15084" y="0"/>
                  <a:pt x="12016" y="4698"/>
                  <a:pt x="11125" y="7469"/>
                </a:cubicBezTo>
                <a:cubicBezTo>
                  <a:pt x="9183" y="5977"/>
                  <a:pt x="6459" y="4615"/>
                  <a:pt x="3773" y="4615"/>
                </a:cubicBezTo>
                <a:cubicBezTo>
                  <a:pt x="3559" y="4615"/>
                  <a:pt x="3345" y="4624"/>
                  <a:pt x="3131" y="4642"/>
                </a:cubicBezTo>
                <a:cubicBezTo>
                  <a:pt x="0" y="4915"/>
                  <a:pt x="31" y="7894"/>
                  <a:pt x="730" y="9839"/>
                </a:cubicBezTo>
                <a:cubicBezTo>
                  <a:pt x="1368" y="11542"/>
                  <a:pt x="2766" y="12909"/>
                  <a:pt x="4256" y="14064"/>
                </a:cubicBezTo>
                <a:cubicBezTo>
                  <a:pt x="5259" y="14855"/>
                  <a:pt x="6353" y="15645"/>
                  <a:pt x="7569" y="16223"/>
                </a:cubicBezTo>
                <a:cubicBezTo>
                  <a:pt x="9149" y="16952"/>
                  <a:pt x="10821" y="17469"/>
                  <a:pt x="12584" y="17834"/>
                </a:cubicBezTo>
                <a:cubicBezTo>
                  <a:pt x="13040" y="17925"/>
                  <a:pt x="14560" y="18320"/>
                  <a:pt x="17721" y="18685"/>
                </a:cubicBezTo>
                <a:cubicBezTo>
                  <a:pt x="18511" y="15493"/>
                  <a:pt x="19788" y="12362"/>
                  <a:pt x="20730" y="9201"/>
                </a:cubicBezTo>
                <a:cubicBezTo>
                  <a:pt x="21490" y="6739"/>
                  <a:pt x="22676" y="3122"/>
                  <a:pt x="20609" y="1086"/>
                </a:cubicBezTo>
                <a:cubicBezTo>
                  <a:pt x="19827" y="322"/>
                  <a:pt x="19009" y="0"/>
                  <a:pt x="18195" y="0"/>
                </a:cubicBezTo>
                <a:close/>
              </a:path>
            </a:pathLst>
          </a:custGeom>
          <a:solidFill>
            <a:srgbClr val="FE66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47;p36">
            <a:extLst>
              <a:ext uri="{FF2B5EF4-FFF2-40B4-BE49-F238E27FC236}">
                <a16:creationId xmlns:a16="http://schemas.microsoft.com/office/drawing/2014/main" id="{A952C065-C2CA-3B61-5371-06232033781D}"/>
              </a:ext>
            </a:extLst>
          </p:cNvPr>
          <p:cNvSpPr/>
          <p:nvPr/>
        </p:nvSpPr>
        <p:spPr>
          <a:xfrm>
            <a:off x="955318" y="953733"/>
            <a:ext cx="448233" cy="340500"/>
          </a:xfrm>
          <a:custGeom>
            <a:avLst/>
            <a:gdLst/>
            <a:ahLst/>
            <a:cxnLst/>
            <a:rect l="l" t="t" r="r" b="b"/>
            <a:pathLst>
              <a:path w="13447" h="10215" extrusionOk="0">
                <a:moveTo>
                  <a:pt x="8223" y="1"/>
                </a:moveTo>
                <a:cubicBezTo>
                  <a:pt x="8187" y="1"/>
                  <a:pt x="8152" y="1"/>
                  <a:pt x="8116" y="2"/>
                </a:cubicBezTo>
                <a:cubicBezTo>
                  <a:pt x="5897" y="62"/>
                  <a:pt x="5319" y="3041"/>
                  <a:pt x="5714" y="4044"/>
                </a:cubicBezTo>
                <a:cubicBezTo>
                  <a:pt x="4824" y="3529"/>
                  <a:pt x="3576" y="3161"/>
                  <a:pt x="2476" y="3161"/>
                </a:cubicBezTo>
                <a:cubicBezTo>
                  <a:pt x="1174" y="3161"/>
                  <a:pt x="80" y="3677"/>
                  <a:pt x="30" y="5078"/>
                </a:cubicBezTo>
                <a:cubicBezTo>
                  <a:pt x="0" y="6476"/>
                  <a:pt x="1368" y="7965"/>
                  <a:pt x="2705" y="8512"/>
                </a:cubicBezTo>
                <a:cubicBezTo>
                  <a:pt x="4559" y="9272"/>
                  <a:pt x="8024" y="10002"/>
                  <a:pt x="8997" y="10214"/>
                </a:cubicBezTo>
                <a:cubicBezTo>
                  <a:pt x="9812" y="6682"/>
                  <a:pt x="13447" y="1"/>
                  <a:pt x="8223" y="1"/>
                </a:cubicBezTo>
                <a:close/>
              </a:path>
            </a:pathLst>
          </a:custGeom>
          <a:solidFill>
            <a:srgbClr val="AC00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48;p36">
            <a:extLst>
              <a:ext uri="{FF2B5EF4-FFF2-40B4-BE49-F238E27FC236}">
                <a16:creationId xmlns:a16="http://schemas.microsoft.com/office/drawing/2014/main" id="{C890EB02-A8BC-C315-2596-7550134574CD}"/>
              </a:ext>
            </a:extLst>
          </p:cNvPr>
          <p:cNvSpPr/>
          <p:nvPr/>
        </p:nvSpPr>
        <p:spPr>
          <a:xfrm>
            <a:off x="1721067" y="467115"/>
            <a:ext cx="299933" cy="309200"/>
          </a:xfrm>
          <a:custGeom>
            <a:avLst/>
            <a:gdLst/>
            <a:ahLst/>
            <a:cxnLst/>
            <a:rect l="l" t="t" r="r" b="b"/>
            <a:pathLst>
              <a:path w="8998" h="9276" extrusionOk="0">
                <a:moveTo>
                  <a:pt x="6879" y="0"/>
                </a:moveTo>
                <a:cubicBezTo>
                  <a:pt x="5270" y="0"/>
                  <a:pt x="5097" y="2794"/>
                  <a:pt x="5259" y="4249"/>
                </a:cubicBezTo>
                <a:cubicBezTo>
                  <a:pt x="4441" y="3851"/>
                  <a:pt x="3574" y="3582"/>
                  <a:pt x="2635" y="3582"/>
                </a:cubicBezTo>
                <a:cubicBezTo>
                  <a:pt x="2284" y="3582"/>
                  <a:pt x="1923" y="3620"/>
                  <a:pt x="1551" y="3702"/>
                </a:cubicBezTo>
                <a:cubicBezTo>
                  <a:pt x="608" y="3915"/>
                  <a:pt x="1" y="4462"/>
                  <a:pt x="244" y="5313"/>
                </a:cubicBezTo>
                <a:cubicBezTo>
                  <a:pt x="608" y="6559"/>
                  <a:pt x="2554" y="7380"/>
                  <a:pt x="3770" y="7897"/>
                </a:cubicBezTo>
                <a:cubicBezTo>
                  <a:pt x="4970" y="8411"/>
                  <a:pt x="6655" y="9275"/>
                  <a:pt x="8166" y="9275"/>
                </a:cubicBezTo>
                <a:cubicBezTo>
                  <a:pt x="8261" y="9275"/>
                  <a:pt x="8356" y="9272"/>
                  <a:pt x="8451" y="9265"/>
                </a:cubicBezTo>
                <a:cubicBezTo>
                  <a:pt x="8998" y="5100"/>
                  <a:pt x="8907" y="3034"/>
                  <a:pt x="8755" y="1787"/>
                </a:cubicBezTo>
                <a:cubicBezTo>
                  <a:pt x="8603" y="1088"/>
                  <a:pt x="8268" y="420"/>
                  <a:pt x="7569" y="146"/>
                </a:cubicBezTo>
                <a:cubicBezTo>
                  <a:pt x="7314" y="46"/>
                  <a:pt x="7085" y="0"/>
                  <a:pt x="6879" y="0"/>
                </a:cubicBezTo>
                <a:close/>
              </a:path>
            </a:pathLst>
          </a:custGeom>
          <a:solidFill>
            <a:srgbClr val="FDF0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49;p36">
            <a:extLst>
              <a:ext uri="{FF2B5EF4-FFF2-40B4-BE49-F238E27FC236}">
                <a16:creationId xmlns:a16="http://schemas.microsoft.com/office/drawing/2014/main" id="{B5B03A21-9BE1-57D5-71B9-4DEC03D96C6B}"/>
              </a:ext>
            </a:extLst>
          </p:cNvPr>
          <p:cNvSpPr/>
          <p:nvPr/>
        </p:nvSpPr>
        <p:spPr>
          <a:xfrm>
            <a:off x="9921167" y="645266"/>
            <a:ext cx="256767" cy="263100"/>
          </a:xfrm>
          <a:custGeom>
            <a:avLst/>
            <a:gdLst/>
            <a:ahLst/>
            <a:cxnLst/>
            <a:rect l="l" t="t" r="r" b="b"/>
            <a:pathLst>
              <a:path w="7703" h="7893" extrusionOk="0">
                <a:moveTo>
                  <a:pt x="1716" y="1"/>
                </a:moveTo>
                <a:cubicBezTo>
                  <a:pt x="1194" y="1"/>
                  <a:pt x="718" y="458"/>
                  <a:pt x="456" y="902"/>
                </a:cubicBezTo>
                <a:cubicBezTo>
                  <a:pt x="91" y="1479"/>
                  <a:pt x="0" y="2178"/>
                  <a:pt x="31" y="2908"/>
                </a:cubicBezTo>
                <a:cubicBezTo>
                  <a:pt x="31" y="3364"/>
                  <a:pt x="31" y="3880"/>
                  <a:pt x="152" y="4367"/>
                </a:cubicBezTo>
                <a:cubicBezTo>
                  <a:pt x="304" y="4975"/>
                  <a:pt x="517" y="5613"/>
                  <a:pt x="821" y="6190"/>
                </a:cubicBezTo>
                <a:cubicBezTo>
                  <a:pt x="912" y="6342"/>
                  <a:pt x="1125" y="6889"/>
                  <a:pt x="1763" y="7893"/>
                </a:cubicBezTo>
                <a:cubicBezTo>
                  <a:pt x="2857" y="7406"/>
                  <a:pt x="4073" y="7041"/>
                  <a:pt x="5228" y="6616"/>
                </a:cubicBezTo>
                <a:cubicBezTo>
                  <a:pt x="6110" y="6251"/>
                  <a:pt x="7447" y="5765"/>
                  <a:pt x="7569" y="4701"/>
                </a:cubicBezTo>
                <a:cubicBezTo>
                  <a:pt x="7703" y="3473"/>
                  <a:pt x="6566" y="3081"/>
                  <a:pt x="5387" y="3081"/>
                </a:cubicBezTo>
                <a:cubicBezTo>
                  <a:pt x="4699" y="3081"/>
                  <a:pt x="3997" y="3215"/>
                  <a:pt x="3526" y="3394"/>
                </a:cubicBezTo>
                <a:cubicBezTo>
                  <a:pt x="3526" y="2391"/>
                  <a:pt x="3252" y="1175"/>
                  <a:pt x="2523" y="415"/>
                </a:cubicBezTo>
                <a:cubicBezTo>
                  <a:pt x="2257" y="119"/>
                  <a:pt x="1981" y="1"/>
                  <a:pt x="1716" y="1"/>
                </a:cubicBezTo>
                <a:close/>
              </a:path>
            </a:pathLst>
          </a:custGeom>
          <a:solidFill>
            <a:srgbClr val="FDF0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653;p42">
            <a:extLst>
              <a:ext uri="{FF2B5EF4-FFF2-40B4-BE49-F238E27FC236}">
                <a16:creationId xmlns:a16="http://schemas.microsoft.com/office/drawing/2014/main" id="{01861099-EBFC-5B30-C322-8D6D09352EEB}"/>
              </a:ext>
            </a:extLst>
          </p:cNvPr>
          <p:cNvSpPr/>
          <p:nvPr/>
        </p:nvSpPr>
        <p:spPr>
          <a:xfrm>
            <a:off x="545465" y="2189970"/>
            <a:ext cx="3644400" cy="536053"/>
          </a:xfrm>
          <a:prstGeom prst="roundRect">
            <a:avLst>
              <a:gd name="adj" fmla="val 50000"/>
            </a:avLst>
          </a:prstGeom>
          <a:solidFill>
            <a:srgbClr val="FDF0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800" b="1"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2" name="Google Shape;654;p42">
            <a:extLst>
              <a:ext uri="{FF2B5EF4-FFF2-40B4-BE49-F238E27FC236}">
                <a16:creationId xmlns:a16="http://schemas.microsoft.com/office/drawing/2014/main" id="{60D9B439-5E8C-E31E-75A6-AC3DE3DC8804}"/>
              </a:ext>
            </a:extLst>
          </p:cNvPr>
          <p:cNvSpPr/>
          <p:nvPr/>
        </p:nvSpPr>
        <p:spPr>
          <a:xfrm>
            <a:off x="7888681" y="2189970"/>
            <a:ext cx="3644400" cy="536053"/>
          </a:xfrm>
          <a:prstGeom prst="roundRect">
            <a:avLst>
              <a:gd name="adj" fmla="val 50000"/>
            </a:avLst>
          </a:prstGeom>
          <a:solidFill>
            <a:srgbClr val="FDF0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800" b="1"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3" name="Google Shape;655;p42">
            <a:extLst>
              <a:ext uri="{FF2B5EF4-FFF2-40B4-BE49-F238E27FC236}">
                <a16:creationId xmlns:a16="http://schemas.microsoft.com/office/drawing/2014/main" id="{3A80D00A-AF40-CAD1-9D4E-432822AA3C9F}"/>
              </a:ext>
            </a:extLst>
          </p:cNvPr>
          <p:cNvSpPr txBox="1">
            <a:spLocks/>
          </p:cNvSpPr>
          <p:nvPr/>
        </p:nvSpPr>
        <p:spPr>
          <a:xfrm>
            <a:off x="59137" y="3367489"/>
            <a:ext cx="4098262" cy="124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609585" marR="0" lvl="0"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1pPr>
            <a:lvl2pPr marL="1219170" marR="0" lvl="1"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2pPr>
            <a:lvl3pPr marL="1828754" marR="0" lvl="2"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3pPr>
            <a:lvl4pPr marL="2438339" marR="0" lvl="3"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4pPr>
            <a:lvl5pPr marL="3047924" marR="0" lvl="4"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5pPr>
            <a:lvl6pPr marL="3657509" marR="0" lvl="5"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6pPr>
            <a:lvl7pPr marL="4267093" marR="0" lvl="6"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7pPr>
            <a:lvl8pPr marL="4876678" marR="0" lvl="7"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8pPr>
            <a:lvl9pPr marL="5486263" marR="0" lvl="8"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9pPr>
          </a:lstStyle>
          <a:p>
            <a:pPr marL="0" lvl="0" indent="0">
              <a:buClr>
                <a:srgbClr val="434343"/>
              </a:buClr>
              <a:buNone/>
            </a:pPr>
            <a:r>
              <a:rPr lang="vi-VN" sz="2800" dirty="0">
                <a:solidFill>
                  <a:schemeClr val="tx1"/>
                </a:solidFill>
                <a:latin typeface="+mj-lt"/>
              </a:rPr>
              <a:t>giúp hai nhân vật giao tiếp, giãi bày tình cảm và thái độ của họ với đối phương; thông qua đó, thể hiện tình yêu, ý chí vượt qua mọi rào cản của họ.</a:t>
            </a:r>
            <a:endParaRPr kumimoji="0" lang="en-US" sz="2800" b="0" i="0" u="none" strike="noStrike" kern="0" cap="none" spc="0" normalizeH="0" baseline="0" noProof="0" dirty="0">
              <a:ln>
                <a:noFill/>
              </a:ln>
              <a:solidFill>
                <a:srgbClr val="191919"/>
              </a:solidFill>
              <a:effectLst/>
              <a:uLnTx/>
              <a:uFillTx/>
              <a:latin typeface="+mj-lt"/>
              <a:cs typeface="Times New Roman" panose="02020603050405020304" pitchFamily="18" charset="0"/>
              <a:sym typeface="Raleway"/>
            </a:endParaRPr>
          </a:p>
        </p:txBody>
      </p:sp>
      <p:sp>
        <p:nvSpPr>
          <p:cNvPr id="34" name="Google Shape;657;p42">
            <a:extLst>
              <a:ext uri="{FF2B5EF4-FFF2-40B4-BE49-F238E27FC236}">
                <a16:creationId xmlns:a16="http://schemas.microsoft.com/office/drawing/2014/main" id="{F247E42B-20F1-1B18-428B-32895602B0A6}"/>
              </a:ext>
            </a:extLst>
          </p:cNvPr>
          <p:cNvSpPr txBox="1">
            <a:spLocks/>
          </p:cNvSpPr>
          <p:nvPr/>
        </p:nvSpPr>
        <p:spPr>
          <a:xfrm>
            <a:off x="7577943" y="3100824"/>
            <a:ext cx="4264953" cy="124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609585" marR="0" lvl="0"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1pPr>
            <a:lvl2pPr marL="1219170" marR="0" lvl="1"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2pPr>
            <a:lvl3pPr marL="1828754" marR="0" lvl="2"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3pPr>
            <a:lvl4pPr marL="2438339" marR="0" lvl="3"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4pPr>
            <a:lvl5pPr marL="3047924" marR="0" lvl="4"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5pPr>
            <a:lvl6pPr marL="3657509" marR="0" lvl="5"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6pPr>
            <a:lvl7pPr marL="4267093" marR="0" lvl="6"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7pPr>
            <a:lvl8pPr marL="4876678" marR="0" lvl="7"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8pPr>
            <a:lvl9pPr marL="5486263" marR="0" lvl="8"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9pPr>
          </a:lstStyle>
          <a:p>
            <a:pPr lvl="0">
              <a:buClr>
                <a:srgbClr val="F4C9D2"/>
              </a:buClr>
            </a:pPr>
            <a:r>
              <a:rPr lang="vi-VN" sz="2800" dirty="0">
                <a:solidFill>
                  <a:schemeClr val="tx1"/>
                </a:solidFill>
                <a:latin typeface="+mj-lt"/>
                <a:cs typeface="Times New Roman" panose="02020603050405020304" pitchFamily="18" charset="0"/>
              </a:rPr>
              <a:t>Những lời nói của nhân vật với chính bản thân, bộc lộ nỗi niềm, cảm xúc bên trong.</a:t>
            </a:r>
            <a:endParaRPr kumimoji="0" lang="en-SG" sz="2800" b="0" i="0" u="none" strike="noStrike" kern="1200" cap="none" spc="0" normalizeH="0" baseline="0" noProof="0" dirty="0">
              <a:ln>
                <a:noFill/>
              </a:ln>
              <a:solidFill>
                <a:srgbClr val="191919"/>
              </a:solidFill>
              <a:effectLst/>
              <a:uLnTx/>
              <a:uFillTx/>
              <a:latin typeface="+mj-lt"/>
              <a:cs typeface="Times New Roman" panose="02020603050405020304" pitchFamily="18" charset="0"/>
              <a:sym typeface="Raleway"/>
            </a:endParaRPr>
          </a:p>
        </p:txBody>
      </p:sp>
      <p:sp>
        <p:nvSpPr>
          <p:cNvPr id="35" name="Google Shape;658;p42">
            <a:extLst>
              <a:ext uri="{FF2B5EF4-FFF2-40B4-BE49-F238E27FC236}">
                <a16:creationId xmlns:a16="http://schemas.microsoft.com/office/drawing/2014/main" id="{2374002A-431E-AF12-34FD-34C9B4099D2D}"/>
              </a:ext>
            </a:extLst>
          </p:cNvPr>
          <p:cNvSpPr txBox="1">
            <a:spLocks/>
          </p:cNvSpPr>
          <p:nvPr/>
        </p:nvSpPr>
        <p:spPr>
          <a:xfrm>
            <a:off x="923865" y="2125370"/>
            <a:ext cx="2887600" cy="63874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rgbClr val="FE668E"/>
              </a:buClr>
              <a:buSzPts val="1800"/>
              <a:buFont typeface="Fredoka One"/>
              <a:buNone/>
              <a:defRPr sz="1800" b="0" i="0" u="none" strike="noStrike" cap="none">
                <a:solidFill>
                  <a:srgbClr val="FE668E"/>
                </a:solidFill>
                <a:latin typeface="Fredoka One"/>
                <a:ea typeface="Fredoka One"/>
                <a:cs typeface="Fredoka One"/>
                <a:sym typeface="Fredoka One"/>
              </a:defRPr>
            </a:lvl1pPr>
            <a:lvl2pPr marL="914400" marR="0" lvl="1" indent="-317500" algn="ctr" rtl="0">
              <a:lnSpc>
                <a:spcPct val="115000"/>
              </a:lnSpc>
              <a:spcBef>
                <a:spcPts val="0"/>
              </a:spcBef>
              <a:spcAft>
                <a:spcPts val="0"/>
              </a:spcAft>
              <a:buClr>
                <a:schemeClr val="dk2"/>
              </a:buClr>
              <a:buSzPts val="1800"/>
              <a:buFont typeface="Raleway"/>
              <a:buNone/>
              <a:defRPr sz="2400" b="0" i="0" u="none" strike="noStrike" cap="none">
                <a:solidFill>
                  <a:schemeClr val="dk2"/>
                </a:solidFill>
                <a:latin typeface="Raleway"/>
                <a:ea typeface="Raleway"/>
                <a:cs typeface="Raleway"/>
                <a:sym typeface="Raleway"/>
              </a:defRPr>
            </a:lvl2pPr>
            <a:lvl3pPr marL="1371600" marR="0" lvl="2" indent="-317500" algn="ctr" rtl="0">
              <a:lnSpc>
                <a:spcPct val="115000"/>
              </a:lnSpc>
              <a:spcBef>
                <a:spcPts val="2133"/>
              </a:spcBef>
              <a:spcAft>
                <a:spcPts val="0"/>
              </a:spcAft>
              <a:buClr>
                <a:schemeClr val="dk2"/>
              </a:buClr>
              <a:buSzPts val="1800"/>
              <a:buFont typeface="Raleway"/>
              <a:buNone/>
              <a:defRPr sz="2400" b="0" i="0" u="none" strike="noStrike" cap="none">
                <a:solidFill>
                  <a:schemeClr val="dk2"/>
                </a:solidFill>
                <a:latin typeface="Raleway"/>
                <a:ea typeface="Raleway"/>
                <a:cs typeface="Raleway"/>
                <a:sym typeface="Raleway"/>
              </a:defRPr>
            </a:lvl3pPr>
            <a:lvl4pPr marL="1828800" marR="0" lvl="3" indent="-317500" algn="ctr" rtl="0">
              <a:lnSpc>
                <a:spcPct val="115000"/>
              </a:lnSpc>
              <a:spcBef>
                <a:spcPts val="2133"/>
              </a:spcBef>
              <a:spcAft>
                <a:spcPts val="0"/>
              </a:spcAft>
              <a:buClr>
                <a:schemeClr val="dk2"/>
              </a:buClr>
              <a:buSzPts val="1800"/>
              <a:buFont typeface="Raleway"/>
              <a:buNone/>
              <a:defRPr sz="2400" b="0" i="0" u="none" strike="noStrike" cap="none">
                <a:solidFill>
                  <a:schemeClr val="dk2"/>
                </a:solidFill>
                <a:latin typeface="Raleway"/>
                <a:ea typeface="Raleway"/>
                <a:cs typeface="Raleway"/>
                <a:sym typeface="Raleway"/>
              </a:defRPr>
            </a:lvl4pPr>
            <a:lvl5pPr marL="2286000" marR="0" lvl="4" indent="-317500" algn="ctr" rtl="0">
              <a:lnSpc>
                <a:spcPct val="115000"/>
              </a:lnSpc>
              <a:spcBef>
                <a:spcPts val="2133"/>
              </a:spcBef>
              <a:spcAft>
                <a:spcPts val="0"/>
              </a:spcAft>
              <a:buClr>
                <a:schemeClr val="dk2"/>
              </a:buClr>
              <a:buSzPts val="1800"/>
              <a:buFont typeface="Raleway"/>
              <a:buNone/>
              <a:defRPr sz="2400" b="0" i="0" u="none" strike="noStrike" cap="none">
                <a:solidFill>
                  <a:schemeClr val="dk2"/>
                </a:solidFill>
                <a:latin typeface="Raleway"/>
                <a:ea typeface="Raleway"/>
                <a:cs typeface="Raleway"/>
                <a:sym typeface="Raleway"/>
              </a:defRPr>
            </a:lvl5pPr>
            <a:lvl6pPr marL="2743200" marR="0" lvl="5" indent="-317500" algn="ctr" rtl="0">
              <a:lnSpc>
                <a:spcPct val="115000"/>
              </a:lnSpc>
              <a:spcBef>
                <a:spcPts val="2133"/>
              </a:spcBef>
              <a:spcAft>
                <a:spcPts val="0"/>
              </a:spcAft>
              <a:buClr>
                <a:schemeClr val="dk2"/>
              </a:buClr>
              <a:buSzPts val="1800"/>
              <a:buFont typeface="Raleway"/>
              <a:buNone/>
              <a:defRPr sz="2400" b="0" i="0" u="none" strike="noStrike" cap="none">
                <a:solidFill>
                  <a:schemeClr val="dk2"/>
                </a:solidFill>
                <a:latin typeface="Raleway"/>
                <a:ea typeface="Raleway"/>
                <a:cs typeface="Raleway"/>
                <a:sym typeface="Raleway"/>
              </a:defRPr>
            </a:lvl6pPr>
            <a:lvl7pPr marL="3200400" marR="0" lvl="6" indent="-317500" algn="ctr" rtl="0">
              <a:lnSpc>
                <a:spcPct val="115000"/>
              </a:lnSpc>
              <a:spcBef>
                <a:spcPts val="2133"/>
              </a:spcBef>
              <a:spcAft>
                <a:spcPts val="0"/>
              </a:spcAft>
              <a:buClr>
                <a:schemeClr val="dk2"/>
              </a:buClr>
              <a:buSzPts val="1800"/>
              <a:buFont typeface="Raleway"/>
              <a:buNone/>
              <a:defRPr sz="2400" b="0" i="0" u="none" strike="noStrike" cap="none">
                <a:solidFill>
                  <a:schemeClr val="dk2"/>
                </a:solidFill>
                <a:latin typeface="Raleway"/>
                <a:ea typeface="Raleway"/>
                <a:cs typeface="Raleway"/>
                <a:sym typeface="Raleway"/>
              </a:defRPr>
            </a:lvl7pPr>
            <a:lvl8pPr marL="3657600" marR="0" lvl="7" indent="-317500" algn="ctr" rtl="0">
              <a:lnSpc>
                <a:spcPct val="115000"/>
              </a:lnSpc>
              <a:spcBef>
                <a:spcPts val="2133"/>
              </a:spcBef>
              <a:spcAft>
                <a:spcPts val="0"/>
              </a:spcAft>
              <a:buClr>
                <a:schemeClr val="dk2"/>
              </a:buClr>
              <a:buSzPts val="1800"/>
              <a:buFont typeface="Raleway"/>
              <a:buNone/>
              <a:defRPr sz="2400" b="0" i="0" u="none" strike="noStrike" cap="none">
                <a:solidFill>
                  <a:schemeClr val="dk2"/>
                </a:solidFill>
                <a:latin typeface="Raleway"/>
                <a:ea typeface="Raleway"/>
                <a:cs typeface="Raleway"/>
                <a:sym typeface="Raleway"/>
              </a:defRPr>
            </a:lvl8pPr>
            <a:lvl9pPr marL="4114800" marR="0" lvl="8" indent="-317500" algn="ctr" rtl="0">
              <a:lnSpc>
                <a:spcPct val="115000"/>
              </a:lnSpc>
              <a:spcBef>
                <a:spcPts val="2133"/>
              </a:spcBef>
              <a:spcAft>
                <a:spcPts val="2133"/>
              </a:spcAft>
              <a:buClr>
                <a:schemeClr val="dk2"/>
              </a:buClr>
              <a:buSzPts val="1800"/>
              <a:buFont typeface="Raleway"/>
              <a:buNone/>
              <a:defRPr sz="2400" b="0" i="0" u="none" strike="noStrike" cap="none">
                <a:solidFill>
                  <a:schemeClr val="dk2"/>
                </a:solidFill>
                <a:latin typeface="Raleway"/>
                <a:ea typeface="Raleway"/>
                <a:cs typeface="Raleway"/>
                <a:sym typeface="Raleway"/>
              </a:defRPr>
            </a:lvl9pPr>
          </a:lstStyle>
          <a:p>
            <a:pPr marL="0" marR="0" lvl="0" indent="0" algn="ctr" defTabSz="914400" rtl="0" eaLnBrk="1" fontAlgn="auto" latinLnBrk="0" hangingPunct="1">
              <a:lnSpc>
                <a:spcPct val="100000"/>
              </a:lnSpc>
              <a:spcBef>
                <a:spcPts val="0"/>
              </a:spcBef>
              <a:spcAft>
                <a:spcPts val="0"/>
              </a:spcAft>
              <a:buClr>
                <a:srgbClr val="FE668E"/>
              </a:buClr>
              <a:buSzPts val="1800"/>
              <a:buFont typeface="Fredoka One"/>
              <a:buNone/>
              <a:tabLst/>
              <a:defRPr/>
            </a:pPr>
            <a:r>
              <a:rPr kumimoji="0" lang="en-US" sz="2800" b="1" i="0" u="none" strike="noStrike" kern="1200" cap="none" spc="0" normalizeH="0" baseline="0" noProof="0" dirty="0" err="1">
                <a:ln>
                  <a:noFill/>
                </a:ln>
                <a:solidFill>
                  <a:srgbClr val="FE668E"/>
                </a:solidFill>
                <a:effectLst/>
                <a:uLnTx/>
                <a:uFillTx/>
                <a:latin typeface="Times New Roman" panose="02020603050405020304" pitchFamily="18" charset="0"/>
                <a:cs typeface="Times New Roman" panose="02020603050405020304" pitchFamily="18" charset="0"/>
                <a:sym typeface="Fredoka One"/>
              </a:rPr>
              <a:t>Lời</a:t>
            </a:r>
            <a:r>
              <a:rPr kumimoji="0" lang="en-US" sz="2800" b="1" i="0" u="none" strike="noStrike" kern="1200" cap="none" spc="0" normalizeH="0" baseline="0" noProof="0" dirty="0">
                <a:ln>
                  <a:noFill/>
                </a:ln>
                <a:solidFill>
                  <a:srgbClr val="FE668E"/>
                </a:solidFill>
                <a:effectLst/>
                <a:uLnTx/>
                <a:uFillTx/>
                <a:latin typeface="Times New Roman" panose="02020603050405020304" pitchFamily="18" charset="0"/>
                <a:cs typeface="Times New Roman" panose="02020603050405020304" pitchFamily="18" charset="0"/>
                <a:sym typeface="Fredoka One"/>
              </a:rPr>
              <a:t> </a:t>
            </a:r>
            <a:r>
              <a:rPr kumimoji="0" lang="en-US" sz="2800" b="1" i="0" u="none" strike="noStrike" kern="1200" cap="none" spc="0" normalizeH="0" baseline="0" noProof="0" dirty="0" err="1">
                <a:ln>
                  <a:noFill/>
                </a:ln>
                <a:solidFill>
                  <a:srgbClr val="FE668E"/>
                </a:solidFill>
                <a:effectLst/>
                <a:uLnTx/>
                <a:uFillTx/>
                <a:latin typeface="Times New Roman" panose="02020603050405020304" pitchFamily="18" charset="0"/>
                <a:cs typeface="Times New Roman" panose="02020603050405020304" pitchFamily="18" charset="0"/>
                <a:sym typeface="Fredoka One"/>
              </a:rPr>
              <a:t>đối</a:t>
            </a:r>
            <a:r>
              <a:rPr kumimoji="0" lang="en-US" sz="2800" b="1" i="0" u="none" strike="noStrike" kern="1200" cap="none" spc="0" normalizeH="0" noProof="0" dirty="0">
                <a:ln>
                  <a:noFill/>
                </a:ln>
                <a:solidFill>
                  <a:srgbClr val="FE668E"/>
                </a:solidFill>
                <a:effectLst/>
                <a:uLnTx/>
                <a:uFillTx/>
                <a:latin typeface="Times New Roman" panose="02020603050405020304" pitchFamily="18" charset="0"/>
                <a:cs typeface="Times New Roman" panose="02020603050405020304" pitchFamily="18" charset="0"/>
                <a:sym typeface="Fredoka One"/>
              </a:rPr>
              <a:t> </a:t>
            </a:r>
            <a:r>
              <a:rPr kumimoji="0" lang="en-US" sz="2800" b="1" i="0" u="none" strike="noStrike" kern="1200" cap="none" spc="0" normalizeH="0" noProof="0" dirty="0" err="1">
                <a:ln>
                  <a:noFill/>
                </a:ln>
                <a:solidFill>
                  <a:srgbClr val="FE668E"/>
                </a:solidFill>
                <a:effectLst/>
                <a:uLnTx/>
                <a:uFillTx/>
                <a:latin typeface="Times New Roman" panose="02020603050405020304" pitchFamily="18" charset="0"/>
                <a:cs typeface="Times New Roman" panose="02020603050405020304" pitchFamily="18" charset="0"/>
                <a:sym typeface="Fredoka One"/>
              </a:rPr>
              <a:t>thoại</a:t>
            </a:r>
            <a:endParaRPr kumimoji="0" lang="en-SG" sz="2800" b="1" i="0" u="none" strike="noStrike" kern="0" cap="none" spc="0" normalizeH="0" baseline="0" noProof="0" dirty="0">
              <a:ln>
                <a:noFill/>
              </a:ln>
              <a:solidFill>
                <a:srgbClr val="FE668E"/>
              </a:solidFill>
              <a:effectLst/>
              <a:uLnTx/>
              <a:uFillTx/>
              <a:latin typeface="Times New Roman" panose="02020603050405020304" pitchFamily="18" charset="0"/>
              <a:cs typeface="Times New Roman" panose="02020603050405020304" pitchFamily="18" charset="0"/>
              <a:sym typeface="Fredoka One"/>
            </a:endParaRPr>
          </a:p>
        </p:txBody>
      </p:sp>
      <p:sp>
        <p:nvSpPr>
          <p:cNvPr id="36" name="Google Shape;659;p42">
            <a:extLst>
              <a:ext uri="{FF2B5EF4-FFF2-40B4-BE49-F238E27FC236}">
                <a16:creationId xmlns:a16="http://schemas.microsoft.com/office/drawing/2014/main" id="{98754000-ACC0-013C-8942-A2ECCFFEBF04}"/>
              </a:ext>
            </a:extLst>
          </p:cNvPr>
          <p:cNvSpPr txBox="1">
            <a:spLocks/>
          </p:cNvSpPr>
          <p:nvPr/>
        </p:nvSpPr>
        <p:spPr>
          <a:xfrm>
            <a:off x="8267081" y="2125370"/>
            <a:ext cx="2887600" cy="63874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rgbClr val="FE668E"/>
              </a:buClr>
              <a:buSzPts val="1800"/>
              <a:buFont typeface="Fredoka One"/>
              <a:buNone/>
              <a:defRPr sz="1800" b="0" i="0" u="none" strike="noStrike" cap="none">
                <a:solidFill>
                  <a:srgbClr val="FE668E"/>
                </a:solidFill>
                <a:latin typeface="Fredoka One"/>
                <a:ea typeface="Fredoka One"/>
                <a:cs typeface="Fredoka One"/>
                <a:sym typeface="Fredoka One"/>
              </a:defRPr>
            </a:lvl1pPr>
            <a:lvl2pPr marL="914400" marR="0" lvl="1" indent="-317500" algn="ctr" rtl="0">
              <a:lnSpc>
                <a:spcPct val="115000"/>
              </a:lnSpc>
              <a:spcBef>
                <a:spcPts val="0"/>
              </a:spcBef>
              <a:spcAft>
                <a:spcPts val="0"/>
              </a:spcAft>
              <a:buClr>
                <a:schemeClr val="dk2"/>
              </a:buClr>
              <a:buSzPts val="1800"/>
              <a:buFont typeface="Raleway"/>
              <a:buNone/>
              <a:defRPr sz="2400" b="0" i="0" u="none" strike="noStrike" cap="none">
                <a:solidFill>
                  <a:schemeClr val="dk2"/>
                </a:solidFill>
                <a:latin typeface="Raleway"/>
                <a:ea typeface="Raleway"/>
                <a:cs typeface="Raleway"/>
                <a:sym typeface="Raleway"/>
              </a:defRPr>
            </a:lvl2pPr>
            <a:lvl3pPr marL="1371600" marR="0" lvl="2" indent="-317500" algn="ctr" rtl="0">
              <a:lnSpc>
                <a:spcPct val="115000"/>
              </a:lnSpc>
              <a:spcBef>
                <a:spcPts val="2133"/>
              </a:spcBef>
              <a:spcAft>
                <a:spcPts val="0"/>
              </a:spcAft>
              <a:buClr>
                <a:schemeClr val="dk2"/>
              </a:buClr>
              <a:buSzPts val="1800"/>
              <a:buFont typeface="Raleway"/>
              <a:buNone/>
              <a:defRPr sz="2400" b="0" i="0" u="none" strike="noStrike" cap="none">
                <a:solidFill>
                  <a:schemeClr val="dk2"/>
                </a:solidFill>
                <a:latin typeface="Raleway"/>
                <a:ea typeface="Raleway"/>
                <a:cs typeface="Raleway"/>
                <a:sym typeface="Raleway"/>
              </a:defRPr>
            </a:lvl3pPr>
            <a:lvl4pPr marL="1828800" marR="0" lvl="3" indent="-317500" algn="ctr" rtl="0">
              <a:lnSpc>
                <a:spcPct val="115000"/>
              </a:lnSpc>
              <a:spcBef>
                <a:spcPts val="2133"/>
              </a:spcBef>
              <a:spcAft>
                <a:spcPts val="0"/>
              </a:spcAft>
              <a:buClr>
                <a:schemeClr val="dk2"/>
              </a:buClr>
              <a:buSzPts val="1800"/>
              <a:buFont typeface="Raleway"/>
              <a:buNone/>
              <a:defRPr sz="2400" b="0" i="0" u="none" strike="noStrike" cap="none">
                <a:solidFill>
                  <a:schemeClr val="dk2"/>
                </a:solidFill>
                <a:latin typeface="Raleway"/>
                <a:ea typeface="Raleway"/>
                <a:cs typeface="Raleway"/>
                <a:sym typeface="Raleway"/>
              </a:defRPr>
            </a:lvl4pPr>
            <a:lvl5pPr marL="2286000" marR="0" lvl="4" indent="-317500" algn="ctr" rtl="0">
              <a:lnSpc>
                <a:spcPct val="115000"/>
              </a:lnSpc>
              <a:spcBef>
                <a:spcPts val="2133"/>
              </a:spcBef>
              <a:spcAft>
                <a:spcPts val="0"/>
              </a:spcAft>
              <a:buClr>
                <a:schemeClr val="dk2"/>
              </a:buClr>
              <a:buSzPts val="1800"/>
              <a:buFont typeface="Raleway"/>
              <a:buNone/>
              <a:defRPr sz="2400" b="0" i="0" u="none" strike="noStrike" cap="none">
                <a:solidFill>
                  <a:schemeClr val="dk2"/>
                </a:solidFill>
                <a:latin typeface="Raleway"/>
                <a:ea typeface="Raleway"/>
                <a:cs typeface="Raleway"/>
                <a:sym typeface="Raleway"/>
              </a:defRPr>
            </a:lvl5pPr>
            <a:lvl6pPr marL="2743200" marR="0" lvl="5" indent="-317500" algn="ctr" rtl="0">
              <a:lnSpc>
                <a:spcPct val="115000"/>
              </a:lnSpc>
              <a:spcBef>
                <a:spcPts val="2133"/>
              </a:spcBef>
              <a:spcAft>
                <a:spcPts val="0"/>
              </a:spcAft>
              <a:buClr>
                <a:schemeClr val="dk2"/>
              </a:buClr>
              <a:buSzPts val="1800"/>
              <a:buFont typeface="Raleway"/>
              <a:buNone/>
              <a:defRPr sz="2400" b="0" i="0" u="none" strike="noStrike" cap="none">
                <a:solidFill>
                  <a:schemeClr val="dk2"/>
                </a:solidFill>
                <a:latin typeface="Raleway"/>
                <a:ea typeface="Raleway"/>
                <a:cs typeface="Raleway"/>
                <a:sym typeface="Raleway"/>
              </a:defRPr>
            </a:lvl6pPr>
            <a:lvl7pPr marL="3200400" marR="0" lvl="6" indent="-317500" algn="ctr" rtl="0">
              <a:lnSpc>
                <a:spcPct val="115000"/>
              </a:lnSpc>
              <a:spcBef>
                <a:spcPts val="2133"/>
              </a:spcBef>
              <a:spcAft>
                <a:spcPts val="0"/>
              </a:spcAft>
              <a:buClr>
                <a:schemeClr val="dk2"/>
              </a:buClr>
              <a:buSzPts val="1800"/>
              <a:buFont typeface="Raleway"/>
              <a:buNone/>
              <a:defRPr sz="2400" b="0" i="0" u="none" strike="noStrike" cap="none">
                <a:solidFill>
                  <a:schemeClr val="dk2"/>
                </a:solidFill>
                <a:latin typeface="Raleway"/>
                <a:ea typeface="Raleway"/>
                <a:cs typeface="Raleway"/>
                <a:sym typeface="Raleway"/>
              </a:defRPr>
            </a:lvl7pPr>
            <a:lvl8pPr marL="3657600" marR="0" lvl="7" indent="-317500" algn="ctr" rtl="0">
              <a:lnSpc>
                <a:spcPct val="115000"/>
              </a:lnSpc>
              <a:spcBef>
                <a:spcPts val="2133"/>
              </a:spcBef>
              <a:spcAft>
                <a:spcPts val="0"/>
              </a:spcAft>
              <a:buClr>
                <a:schemeClr val="dk2"/>
              </a:buClr>
              <a:buSzPts val="1800"/>
              <a:buFont typeface="Raleway"/>
              <a:buNone/>
              <a:defRPr sz="2400" b="0" i="0" u="none" strike="noStrike" cap="none">
                <a:solidFill>
                  <a:schemeClr val="dk2"/>
                </a:solidFill>
                <a:latin typeface="Raleway"/>
                <a:ea typeface="Raleway"/>
                <a:cs typeface="Raleway"/>
                <a:sym typeface="Raleway"/>
              </a:defRPr>
            </a:lvl8pPr>
            <a:lvl9pPr marL="4114800" marR="0" lvl="8" indent="-317500" algn="ctr" rtl="0">
              <a:lnSpc>
                <a:spcPct val="115000"/>
              </a:lnSpc>
              <a:spcBef>
                <a:spcPts val="2133"/>
              </a:spcBef>
              <a:spcAft>
                <a:spcPts val="2133"/>
              </a:spcAft>
              <a:buClr>
                <a:schemeClr val="dk2"/>
              </a:buClr>
              <a:buSzPts val="1800"/>
              <a:buFont typeface="Raleway"/>
              <a:buNone/>
              <a:defRPr sz="2400" b="0" i="0" u="none" strike="noStrike" cap="none">
                <a:solidFill>
                  <a:schemeClr val="dk2"/>
                </a:solidFill>
                <a:latin typeface="Raleway"/>
                <a:ea typeface="Raleway"/>
                <a:cs typeface="Raleway"/>
                <a:sym typeface="Raleway"/>
              </a:defRPr>
            </a:lvl9pPr>
          </a:lstStyle>
          <a:p>
            <a:pPr marL="0" marR="0" lvl="0" indent="0" algn="ctr" defTabSz="914400" rtl="0" eaLnBrk="1" fontAlgn="auto" latinLnBrk="0" hangingPunct="1">
              <a:lnSpc>
                <a:spcPct val="100000"/>
              </a:lnSpc>
              <a:spcBef>
                <a:spcPts val="0"/>
              </a:spcBef>
              <a:spcAft>
                <a:spcPts val="0"/>
              </a:spcAft>
              <a:buClr>
                <a:srgbClr val="FE668E"/>
              </a:buClr>
              <a:buSzPts val="1800"/>
              <a:buFont typeface="Fredoka One"/>
              <a:buNone/>
              <a:tabLst/>
              <a:defRPr/>
            </a:pPr>
            <a:r>
              <a:rPr kumimoji="0" lang="en-US" sz="2800" b="1" i="0" u="none" strike="noStrike" kern="1200" cap="none" spc="0" normalizeH="0" baseline="0" noProof="0" dirty="0" err="1">
                <a:ln>
                  <a:noFill/>
                </a:ln>
                <a:solidFill>
                  <a:srgbClr val="FE668E"/>
                </a:solidFill>
                <a:effectLst/>
                <a:uLnTx/>
                <a:uFillTx/>
                <a:latin typeface="Times New Roman" panose="02020603050405020304" pitchFamily="18" charset="0"/>
                <a:cs typeface="Times New Roman" panose="02020603050405020304" pitchFamily="18" charset="0"/>
                <a:sym typeface="Fredoka One"/>
              </a:rPr>
              <a:t>Lời</a:t>
            </a:r>
            <a:r>
              <a:rPr kumimoji="0" lang="en-US" sz="2800" b="1" i="0" u="none" strike="noStrike" kern="1200" cap="none" spc="0" normalizeH="0" baseline="0" noProof="0" dirty="0">
                <a:ln>
                  <a:noFill/>
                </a:ln>
                <a:solidFill>
                  <a:srgbClr val="FE668E"/>
                </a:solidFill>
                <a:effectLst/>
                <a:uLnTx/>
                <a:uFillTx/>
                <a:latin typeface="Times New Roman" panose="02020603050405020304" pitchFamily="18" charset="0"/>
                <a:cs typeface="Times New Roman" panose="02020603050405020304" pitchFamily="18" charset="0"/>
                <a:sym typeface="Fredoka One"/>
              </a:rPr>
              <a:t> </a:t>
            </a:r>
            <a:r>
              <a:rPr kumimoji="0" lang="en-US" sz="2800" b="1" i="0" u="none" strike="noStrike" kern="1200" cap="none" spc="0" normalizeH="0" baseline="0" noProof="0" dirty="0" err="1">
                <a:ln>
                  <a:noFill/>
                </a:ln>
                <a:solidFill>
                  <a:srgbClr val="FE668E"/>
                </a:solidFill>
                <a:effectLst/>
                <a:uLnTx/>
                <a:uFillTx/>
                <a:latin typeface="Times New Roman" panose="02020603050405020304" pitchFamily="18" charset="0"/>
                <a:cs typeface="Times New Roman" panose="02020603050405020304" pitchFamily="18" charset="0"/>
                <a:sym typeface="Fredoka One"/>
              </a:rPr>
              <a:t>độc</a:t>
            </a:r>
            <a:r>
              <a:rPr kumimoji="0" lang="en-US" sz="2800" b="1" i="0" u="none" strike="noStrike" kern="1200" cap="none" spc="0" normalizeH="0" noProof="0" dirty="0">
                <a:ln>
                  <a:noFill/>
                </a:ln>
                <a:solidFill>
                  <a:srgbClr val="FE668E"/>
                </a:solidFill>
                <a:effectLst/>
                <a:uLnTx/>
                <a:uFillTx/>
                <a:latin typeface="Times New Roman" panose="02020603050405020304" pitchFamily="18" charset="0"/>
                <a:cs typeface="Times New Roman" panose="02020603050405020304" pitchFamily="18" charset="0"/>
                <a:sym typeface="Fredoka One"/>
              </a:rPr>
              <a:t> </a:t>
            </a:r>
            <a:r>
              <a:rPr kumimoji="0" lang="en-US" sz="2800" b="1" i="0" u="none" strike="noStrike" kern="1200" cap="none" spc="0" normalizeH="0" noProof="0" dirty="0" err="1">
                <a:ln>
                  <a:noFill/>
                </a:ln>
                <a:solidFill>
                  <a:srgbClr val="FE668E"/>
                </a:solidFill>
                <a:effectLst/>
                <a:uLnTx/>
                <a:uFillTx/>
                <a:latin typeface="Times New Roman" panose="02020603050405020304" pitchFamily="18" charset="0"/>
                <a:cs typeface="Times New Roman" panose="02020603050405020304" pitchFamily="18" charset="0"/>
                <a:sym typeface="Fredoka One"/>
              </a:rPr>
              <a:t>thoại</a:t>
            </a:r>
            <a:endParaRPr kumimoji="0" lang="en-SG" sz="2800" b="1" i="0" u="none" strike="noStrike" kern="0" cap="none" spc="0" normalizeH="0" baseline="0" noProof="0" dirty="0">
              <a:ln>
                <a:noFill/>
              </a:ln>
              <a:solidFill>
                <a:srgbClr val="FE668E"/>
              </a:solidFill>
              <a:effectLst/>
              <a:uLnTx/>
              <a:uFillTx/>
              <a:latin typeface="Times New Roman" panose="02020603050405020304" pitchFamily="18" charset="0"/>
              <a:cs typeface="Times New Roman" panose="02020603050405020304" pitchFamily="18" charset="0"/>
              <a:sym typeface="Fredoka One"/>
            </a:endParaRPr>
          </a:p>
        </p:txBody>
      </p:sp>
      <p:sp>
        <p:nvSpPr>
          <p:cNvPr id="37" name="Google Shape;660;p42">
            <a:extLst>
              <a:ext uri="{FF2B5EF4-FFF2-40B4-BE49-F238E27FC236}">
                <a16:creationId xmlns:a16="http://schemas.microsoft.com/office/drawing/2014/main" id="{8FA7321C-6753-54B4-2BA8-FB457B82D80F}"/>
              </a:ext>
            </a:extLst>
          </p:cNvPr>
          <p:cNvSpPr/>
          <p:nvPr/>
        </p:nvSpPr>
        <p:spPr>
          <a:xfrm>
            <a:off x="1870399" y="1011440"/>
            <a:ext cx="994460" cy="1109675"/>
          </a:xfrm>
          <a:custGeom>
            <a:avLst/>
            <a:gdLst/>
            <a:ahLst/>
            <a:cxnLst/>
            <a:rect l="l" t="t" r="r" b="b"/>
            <a:pathLst>
              <a:path w="32038" h="35746" extrusionOk="0">
                <a:moveTo>
                  <a:pt x="16019" y="1"/>
                </a:moveTo>
                <a:cubicBezTo>
                  <a:pt x="16019" y="1"/>
                  <a:pt x="13739" y="3071"/>
                  <a:pt x="8359" y="4469"/>
                </a:cubicBezTo>
                <a:cubicBezTo>
                  <a:pt x="6200" y="5030"/>
                  <a:pt x="3841" y="5154"/>
                  <a:pt x="2182" y="5154"/>
                </a:cubicBezTo>
                <a:cubicBezTo>
                  <a:pt x="874" y="5154"/>
                  <a:pt x="0" y="5077"/>
                  <a:pt x="0" y="5077"/>
                </a:cubicBezTo>
                <a:lnTo>
                  <a:pt x="0" y="5077"/>
                </a:lnTo>
                <a:cubicBezTo>
                  <a:pt x="0" y="5077"/>
                  <a:pt x="274" y="18481"/>
                  <a:pt x="3891" y="24925"/>
                </a:cubicBezTo>
                <a:cubicBezTo>
                  <a:pt x="8025" y="32311"/>
                  <a:pt x="16019" y="35746"/>
                  <a:pt x="16019" y="35746"/>
                </a:cubicBezTo>
                <a:cubicBezTo>
                  <a:pt x="16019" y="35746"/>
                  <a:pt x="24043" y="32311"/>
                  <a:pt x="28177" y="24925"/>
                </a:cubicBezTo>
                <a:cubicBezTo>
                  <a:pt x="31764" y="18481"/>
                  <a:pt x="32037" y="5077"/>
                  <a:pt x="32037" y="5077"/>
                </a:cubicBezTo>
                <a:lnTo>
                  <a:pt x="32037" y="5077"/>
                </a:lnTo>
                <a:cubicBezTo>
                  <a:pt x="32037" y="5077"/>
                  <a:pt x="31164" y="5154"/>
                  <a:pt x="29859" y="5154"/>
                </a:cubicBezTo>
                <a:cubicBezTo>
                  <a:pt x="28202" y="5154"/>
                  <a:pt x="25851" y="5030"/>
                  <a:pt x="23709" y="4469"/>
                </a:cubicBezTo>
                <a:cubicBezTo>
                  <a:pt x="18299" y="3071"/>
                  <a:pt x="16019" y="1"/>
                  <a:pt x="16019" y="1"/>
                </a:cubicBezTo>
                <a:close/>
              </a:path>
            </a:pathLst>
          </a:custGeom>
          <a:solidFill>
            <a:srgbClr val="AC00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61;p42">
            <a:extLst>
              <a:ext uri="{FF2B5EF4-FFF2-40B4-BE49-F238E27FC236}">
                <a16:creationId xmlns:a16="http://schemas.microsoft.com/office/drawing/2014/main" id="{94BB9863-1B14-2E60-619C-D6188844D592}"/>
              </a:ext>
            </a:extLst>
          </p:cNvPr>
          <p:cNvSpPr/>
          <p:nvPr/>
        </p:nvSpPr>
        <p:spPr>
          <a:xfrm>
            <a:off x="1910004" y="1067127"/>
            <a:ext cx="915215" cy="1011547"/>
          </a:xfrm>
          <a:custGeom>
            <a:avLst/>
            <a:gdLst/>
            <a:ahLst/>
            <a:cxnLst/>
            <a:rect l="l" t="t" r="r" b="b"/>
            <a:pathLst>
              <a:path w="29485" h="32585" extrusionOk="0">
                <a:moveTo>
                  <a:pt x="14743" y="0"/>
                </a:moveTo>
                <a:cubicBezTo>
                  <a:pt x="13527" y="1125"/>
                  <a:pt x="11156" y="2888"/>
                  <a:pt x="7387" y="3891"/>
                </a:cubicBezTo>
                <a:cubicBezTo>
                  <a:pt x="5138" y="4468"/>
                  <a:pt x="2676" y="4590"/>
                  <a:pt x="1004" y="4590"/>
                </a:cubicBezTo>
                <a:lnTo>
                  <a:pt x="1" y="4590"/>
                </a:lnTo>
                <a:cubicBezTo>
                  <a:pt x="183" y="8085"/>
                  <a:pt x="913" y="17569"/>
                  <a:pt x="3679" y="22523"/>
                </a:cubicBezTo>
                <a:cubicBezTo>
                  <a:pt x="6962" y="28420"/>
                  <a:pt x="13010" y="31733"/>
                  <a:pt x="14743" y="32584"/>
                </a:cubicBezTo>
                <a:cubicBezTo>
                  <a:pt x="16475" y="31733"/>
                  <a:pt x="22494" y="28450"/>
                  <a:pt x="25807" y="22523"/>
                </a:cubicBezTo>
                <a:cubicBezTo>
                  <a:pt x="28573" y="17569"/>
                  <a:pt x="29302" y="8055"/>
                  <a:pt x="29485" y="4559"/>
                </a:cubicBezTo>
                <a:lnTo>
                  <a:pt x="29485" y="4559"/>
                </a:lnTo>
                <a:cubicBezTo>
                  <a:pt x="29181" y="4590"/>
                  <a:pt x="28846" y="4590"/>
                  <a:pt x="28482" y="4590"/>
                </a:cubicBezTo>
                <a:cubicBezTo>
                  <a:pt x="26810" y="4590"/>
                  <a:pt x="24378" y="4468"/>
                  <a:pt x="22099" y="3891"/>
                </a:cubicBezTo>
                <a:cubicBezTo>
                  <a:pt x="18330" y="2888"/>
                  <a:pt x="15959" y="1125"/>
                  <a:pt x="14743" y="0"/>
                </a:cubicBezTo>
                <a:close/>
              </a:path>
            </a:pathLst>
          </a:custGeom>
          <a:solidFill>
            <a:srgbClr val="FDF0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62;p42">
            <a:extLst>
              <a:ext uri="{FF2B5EF4-FFF2-40B4-BE49-F238E27FC236}">
                <a16:creationId xmlns:a16="http://schemas.microsoft.com/office/drawing/2014/main" id="{50AA0053-1C81-389D-28E1-3B91A4203D22}"/>
              </a:ext>
            </a:extLst>
          </p:cNvPr>
          <p:cNvSpPr/>
          <p:nvPr/>
        </p:nvSpPr>
        <p:spPr>
          <a:xfrm>
            <a:off x="1934556" y="1098261"/>
            <a:ext cx="866140" cy="954924"/>
          </a:xfrm>
          <a:custGeom>
            <a:avLst/>
            <a:gdLst/>
            <a:ahLst/>
            <a:cxnLst/>
            <a:rect l="l" t="t" r="r" b="b"/>
            <a:pathLst>
              <a:path w="27904" h="30761" extrusionOk="0">
                <a:moveTo>
                  <a:pt x="13952" y="0"/>
                </a:moveTo>
                <a:cubicBezTo>
                  <a:pt x="12493" y="1216"/>
                  <a:pt x="10183" y="2705"/>
                  <a:pt x="6778" y="3587"/>
                </a:cubicBezTo>
                <a:cubicBezTo>
                  <a:pt x="4438" y="4195"/>
                  <a:pt x="1915" y="4316"/>
                  <a:pt x="213" y="4316"/>
                </a:cubicBezTo>
                <a:lnTo>
                  <a:pt x="0" y="4316"/>
                </a:lnTo>
                <a:cubicBezTo>
                  <a:pt x="213" y="7933"/>
                  <a:pt x="1003" y="16657"/>
                  <a:pt x="3526" y="21155"/>
                </a:cubicBezTo>
                <a:cubicBezTo>
                  <a:pt x="6535" y="26566"/>
                  <a:pt x="11915" y="29697"/>
                  <a:pt x="13952" y="30760"/>
                </a:cubicBezTo>
                <a:cubicBezTo>
                  <a:pt x="15988" y="29727"/>
                  <a:pt x="21368" y="26566"/>
                  <a:pt x="24378" y="21155"/>
                </a:cubicBezTo>
                <a:cubicBezTo>
                  <a:pt x="26900" y="16657"/>
                  <a:pt x="27691" y="7933"/>
                  <a:pt x="27903" y="4316"/>
                </a:cubicBezTo>
                <a:lnTo>
                  <a:pt x="27691" y="4316"/>
                </a:lnTo>
                <a:cubicBezTo>
                  <a:pt x="25989" y="4316"/>
                  <a:pt x="23466" y="4195"/>
                  <a:pt x="21125" y="3587"/>
                </a:cubicBezTo>
                <a:cubicBezTo>
                  <a:pt x="17721" y="2705"/>
                  <a:pt x="15411" y="1216"/>
                  <a:pt x="13952" y="0"/>
                </a:cubicBezTo>
                <a:close/>
              </a:path>
            </a:pathLst>
          </a:custGeom>
          <a:solidFill>
            <a:srgbClr val="FE66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63;p42">
            <a:extLst>
              <a:ext uri="{FF2B5EF4-FFF2-40B4-BE49-F238E27FC236}">
                <a16:creationId xmlns:a16="http://schemas.microsoft.com/office/drawing/2014/main" id="{884E2E1C-0998-64FD-EA34-D640FBA9ECFF}"/>
              </a:ext>
            </a:extLst>
          </p:cNvPr>
          <p:cNvSpPr/>
          <p:nvPr/>
        </p:nvSpPr>
        <p:spPr>
          <a:xfrm>
            <a:off x="2201553" y="1351112"/>
            <a:ext cx="331197" cy="406699"/>
          </a:xfrm>
          <a:custGeom>
            <a:avLst/>
            <a:gdLst/>
            <a:ahLst/>
            <a:cxnLst/>
            <a:rect l="l" t="t" r="r" b="b"/>
            <a:pathLst>
              <a:path w="10670" h="13101" extrusionOk="0">
                <a:moveTo>
                  <a:pt x="6292" y="0"/>
                </a:moveTo>
                <a:cubicBezTo>
                  <a:pt x="4377" y="0"/>
                  <a:pt x="2857" y="578"/>
                  <a:pt x="1702" y="1733"/>
                </a:cubicBezTo>
                <a:cubicBezTo>
                  <a:pt x="578" y="2918"/>
                  <a:pt x="0" y="4559"/>
                  <a:pt x="0" y="6687"/>
                </a:cubicBezTo>
                <a:cubicBezTo>
                  <a:pt x="0" y="8845"/>
                  <a:pt x="547" y="10426"/>
                  <a:pt x="1642" y="11520"/>
                </a:cubicBezTo>
                <a:cubicBezTo>
                  <a:pt x="2736" y="12584"/>
                  <a:pt x="4256" y="13101"/>
                  <a:pt x="6231" y="13101"/>
                </a:cubicBezTo>
                <a:cubicBezTo>
                  <a:pt x="7022" y="13101"/>
                  <a:pt x="7812" y="13009"/>
                  <a:pt x="8572" y="12827"/>
                </a:cubicBezTo>
                <a:cubicBezTo>
                  <a:pt x="9332" y="12645"/>
                  <a:pt x="9757" y="12554"/>
                  <a:pt x="9879" y="12554"/>
                </a:cubicBezTo>
                <a:cubicBezTo>
                  <a:pt x="10000" y="12554"/>
                  <a:pt x="10092" y="12584"/>
                  <a:pt x="10152" y="12614"/>
                </a:cubicBezTo>
                <a:cubicBezTo>
                  <a:pt x="10213" y="12675"/>
                  <a:pt x="10274" y="12766"/>
                  <a:pt x="10335" y="12918"/>
                </a:cubicBezTo>
                <a:lnTo>
                  <a:pt x="10548" y="12918"/>
                </a:lnTo>
                <a:lnTo>
                  <a:pt x="10669" y="8845"/>
                </a:lnTo>
                <a:lnTo>
                  <a:pt x="10335" y="8845"/>
                </a:lnTo>
                <a:cubicBezTo>
                  <a:pt x="9240" y="11459"/>
                  <a:pt x="8025" y="12736"/>
                  <a:pt x="6687" y="12736"/>
                </a:cubicBezTo>
                <a:cubicBezTo>
                  <a:pt x="5715" y="12736"/>
                  <a:pt x="4985" y="12250"/>
                  <a:pt x="4468" y="11277"/>
                </a:cubicBezTo>
                <a:cubicBezTo>
                  <a:pt x="3982" y="10304"/>
                  <a:pt x="3739" y="8967"/>
                  <a:pt x="3739" y="7234"/>
                </a:cubicBezTo>
                <a:lnTo>
                  <a:pt x="3739" y="5806"/>
                </a:lnTo>
                <a:cubicBezTo>
                  <a:pt x="3739" y="2158"/>
                  <a:pt x="4681" y="365"/>
                  <a:pt x="6535" y="365"/>
                </a:cubicBezTo>
                <a:cubicBezTo>
                  <a:pt x="7295" y="365"/>
                  <a:pt x="7964" y="699"/>
                  <a:pt x="8511" y="1338"/>
                </a:cubicBezTo>
                <a:cubicBezTo>
                  <a:pt x="9089" y="1976"/>
                  <a:pt x="9666" y="2918"/>
                  <a:pt x="10213" y="4134"/>
                </a:cubicBezTo>
                <a:lnTo>
                  <a:pt x="10517" y="4134"/>
                </a:lnTo>
                <a:lnTo>
                  <a:pt x="10396" y="183"/>
                </a:lnTo>
                <a:lnTo>
                  <a:pt x="10183" y="183"/>
                </a:lnTo>
                <a:cubicBezTo>
                  <a:pt x="10122" y="335"/>
                  <a:pt x="10031" y="426"/>
                  <a:pt x="9970" y="486"/>
                </a:cubicBezTo>
                <a:cubicBezTo>
                  <a:pt x="9909" y="547"/>
                  <a:pt x="9818" y="547"/>
                  <a:pt x="9696" y="547"/>
                </a:cubicBezTo>
                <a:cubicBezTo>
                  <a:pt x="9575" y="547"/>
                  <a:pt x="9180" y="456"/>
                  <a:pt x="8450" y="274"/>
                </a:cubicBezTo>
                <a:cubicBezTo>
                  <a:pt x="7751" y="91"/>
                  <a:pt x="7022" y="0"/>
                  <a:pt x="6292" y="0"/>
                </a:cubicBezTo>
                <a:close/>
              </a:path>
            </a:pathLst>
          </a:custGeom>
          <a:solidFill>
            <a:srgbClr val="FDF0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64;p42">
            <a:extLst>
              <a:ext uri="{FF2B5EF4-FFF2-40B4-BE49-F238E27FC236}">
                <a16:creationId xmlns:a16="http://schemas.microsoft.com/office/drawing/2014/main" id="{98726AB5-EB37-6F24-B567-0642157B9A2A}"/>
              </a:ext>
            </a:extLst>
          </p:cNvPr>
          <p:cNvSpPr/>
          <p:nvPr/>
        </p:nvSpPr>
        <p:spPr>
          <a:xfrm>
            <a:off x="9290033" y="1020898"/>
            <a:ext cx="841709" cy="1109675"/>
          </a:xfrm>
          <a:custGeom>
            <a:avLst/>
            <a:gdLst/>
            <a:ahLst/>
            <a:cxnLst/>
            <a:rect l="l" t="t" r="r" b="b"/>
            <a:pathLst>
              <a:path w="27114" h="35746" extrusionOk="0">
                <a:moveTo>
                  <a:pt x="1" y="0"/>
                </a:moveTo>
                <a:lnTo>
                  <a:pt x="1" y="23770"/>
                </a:lnTo>
                <a:cubicBezTo>
                  <a:pt x="1" y="25867"/>
                  <a:pt x="213" y="29150"/>
                  <a:pt x="2949" y="30700"/>
                </a:cubicBezTo>
                <a:cubicBezTo>
                  <a:pt x="5685" y="32250"/>
                  <a:pt x="13557" y="35746"/>
                  <a:pt x="13557" y="35746"/>
                </a:cubicBezTo>
                <a:cubicBezTo>
                  <a:pt x="13557" y="35746"/>
                  <a:pt x="21429" y="32250"/>
                  <a:pt x="24165" y="30700"/>
                </a:cubicBezTo>
                <a:cubicBezTo>
                  <a:pt x="26901" y="29150"/>
                  <a:pt x="27113" y="25867"/>
                  <a:pt x="27113" y="23770"/>
                </a:cubicBezTo>
                <a:lnTo>
                  <a:pt x="27113" y="0"/>
                </a:lnTo>
                <a:close/>
              </a:path>
            </a:pathLst>
          </a:custGeom>
          <a:solidFill>
            <a:srgbClr val="AC00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65;p42">
            <a:extLst>
              <a:ext uri="{FF2B5EF4-FFF2-40B4-BE49-F238E27FC236}">
                <a16:creationId xmlns:a16="http://schemas.microsoft.com/office/drawing/2014/main" id="{FC842F11-DE1C-9BF9-2465-8435FE713988}"/>
              </a:ext>
            </a:extLst>
          </p:cNvPr>
          <p:cNvSpPr/>
          <p:nvPr/>
        </p:nvSpPr>
        <p:spPr>
          <a:xfrm>
            <a:off x="9327780" y="1058643"/>
            <a:ext cx="765280" cy="1029459"/>
          </a:xfrm>
          <a:custGeom>
            <a:avLst/>
            <a:gdLst/>
            <a:ahLst/>
            <a:cxnLst/>
            <a:rect l="l" t="t" r="r" b="b"/>
            <a:pathLst>
              <a:path w="24652" h="33162" extrusionOk="0">
                <a:moveTo>
                  <a:pt x="0" y="0"/>
                </a:moveTo>
                <a:lnTo>
                  <a:pt x="0" y="22554"/>
                </a:lnTo>
                <a:cubicBezTo>
                  <a:pt x="0" y="24651"/>
                  <a:pt x="274" y="27235"/>
                  <a:pt x="2341" y="28420"/>
                </a:cubicBezTo>
                <a:cubicBezTo>
                  <a:pt x="4590" y="29697"/>
                  <a:pt x="10578" y="32372"/>
                  <a:pt x="12341" y="33162"/>
                </a:cubicBezTo>
                <a:cubicBezTo>
                  <a:pt x="14104" y="32372"/>
                  <a:pt x="20092" y="29697"/>
                  <a:pt x="22341" y="28420"/>
                </a:cubicBezTo>
                <a:cubicBezTo>
                  <a:pt x="24408" y="27235"/>
                  <a:pt x="24651" y="24651"/>
                  <a:pt x="24651" y="22554"/>
                </a:cubicBezTo>
                <a:lnTo>
                  <a:pt x="24651" y="0"/>
                </a:lnTo>
                <a:close/>
              </a:path>
            </a:pathLst>
          </a:custGeom>
          <a:solidFill>
            <a:srgbClr val="FDF0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66;p42">
            <a:extLst>
              <a:ext uri="{FF2B5EF4-FFF2-40B4-BE49-F238E27FC236}">
                <a16:creationId xmlns:a16="http://schemas.microsoft.com/office/drawing/2014/main" id="{23F3EE3C-32A8-3C3B-C145-7DA0B2BC8FEE}"/>
              </a:ext>
            </a:extLst>
          </p:cNvPr>
          <p:cNvSpPr/>
          <p:nvPr/>
        </p:nvSpPr>
        <p:spPr>
          <a:xfrm>
            <a:off x="9351373" y="1081272"/>
            <a:ext cx="719025" cy="982304"/>
          </a:xfrm>
          <a:custGeom>
            <a:avLst/>
            <a:gdLst/>
            <a:ahLst/>
            <a:cxnLst/>
            <a:rect l="l" t="t" r="r" b="b"/>
            <a:pathLst>
              <a:path w="23162" h="31643" extrusionOk="0">
                <a:moveTo>
                  <a:pt x="0" y="1"/>
                </a:moveTo>
                <a:lnTo>
                  <a:pt x="0" y="21825"/>
                </a:lnTo>
                <a:cubicBezTo>
                  <a:pt x="0" y="23740"/>
                  <a:pt x="213" y="26050"/>
                  <a:pt x="1946" y="27053"/>
                </a:cubicBezTo>
                <a:cubicBezTo>
                  <a:pt x="4043" y="28238"/>
                  <a:pt x="9514" y="30700"/>
                  <a:pt x="11581" y="31643"/>
                </a:cubicBezTo>
                <a:cubicBezTo>
                  <a:pt x="13648" y="30700"/>
                  <a:pt x="19089" y="28238"/>
                  <a:pt x="21216" y="27053"/>
                </a:cubicBezTo>
                <a:cubicBezTo>
                  <a:pt x="22949" y="26050"/>
                  <a:pt x="23162" y="23740"/>
                  <a:pt x="23162" y="21825"/>
                </a:cubicBezTo>
                <a:lnTo>
                  <a:pt x="23162" y="1"/>
                </a:lnTo>
                <a:close/>
              </a:path>
            </a:pathLst>
          </a:custGeom>
          <a:solidFill>
            <a:srgbClr val="FE66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67;p42">
            <a:extLst>
              <a:ext uri="{FF2B5EF4-FFF2-40B4-BE49-F238E27FC236}">
                <a16:creationId xmlns:a16="http://schemas.microsoft.com/office/drawing/2014/main" id="{18A74F6E-D048-E89C-EC00-A910B46E7F8F}"/>
              </a:ext>
            </a:extLst>
          </p:cNvPr>
          <p:cNvSpPr/>
          <p:nvPr/>
        </p:nvSpPr>
        <p:spPr>
          <a:xfrm>
            <a:off x="9487238" y="1325662"/>
            <a:ext cx="447272" cy="396331"/>
          </a:xfrm>
          <a:custGeom>
            <a:avLst/>
            <a:gdLst/>
            <a:ahLst/>
            <a:cxnLst/>
            <a:rect l="l" t="t" r="r" b="b"/>
            <a:pathLst>
              <a:path w="14408" h="12767" extrusionOk="0">
                <a:moveTo>
                  <a:pt x="0" y="0"/>
                </a:moveTo>
                <a:lnTo>
                  <a:pt x="0" y="335"/>
                </a:lnTo>
                <a:lnTo>
                  <a:pt x="1003" y="335"/>
                </a:lnTo>
                <a:lnTo>
                  <a:pt x="1003" y="12402"/>
                </a:lnTo>
                <a:lnTo>
                  <a:pt x="0" y="12402"/>
                </a:lnTo>
                <a:lnTo>
                  <a:pt x="0" y="12736"/>
                </a:lnTo>
                <a:lnTo>
                  <a:pt x="2462" y="12736"/>
                </a:lnTo>
                <a:lnTo>
                  <a:pt x="2462" y="12402"/>
                </a:lnTo>
                <a:lnTo>
                  <a:pt x="1459" y="12402"/>
                </a:lnTo>
                <a:lnTo>
                  <a:pt x="1459" y="943"/>
                </a:lnTo>
                <a:lnTo>
                  <a:pt x="1550" y="943"/>
                </a:lnTo>
                <a:lnTo>
                  <a:pt x="4742" y="12766"/>
                </a:lnTo>
                <a:lnTo>
                  <a:pt x="7022" y="12766"/>
                </a:lnTo>
                <a:lnTo>
                  <a:pt x="9757" y="1003"/>
                </a:lnTo>
                <a:lnTo>
                  <a:pt x="9848" y="1003"/>
                </a:lnTo>
                <a:lnTo>
                  <a:pt x="9848" y="12402"/>
                </a:lnTo>
                <a:lnTo>
                  <a:pt x="8845" y="12402"/>
                </a:lnTo>
                <a:lnTo>
                  <a:pt x="8845" y="12766"/>
                </a:lnTo>
                <a:lnTo>
                  <a:pt x="14408" y="12766"/>
                </a:lnTo>
                <a:lnTo>
                  <a:pt x="14408" y="12402"/>
                </a:lnTo>
                <a:lnTo>
                  <a:pt x="13405" y="12402"/>
                </a:lnTo>
                <a:lnTo>
                  <a:pt x="13405" y="335"/>
                </a:lnTo>
                <a:lnTo>
                  <a:pt x="14408" y="335"/>
                </a:lnTo>
                <a:lnTo>
                  <a:pt x="14408" y="0"/>
                </a:lnTo>
                <a:lnTo>
                  <a:pt x="9544" y="0"/>
                </a:lnTo>
                <a:lnTo>
                  <a:pt x="7356" y="9392"/>
                </a:lnTo>
                <a:lnTo>
                  <a:pt x="4924" y="0"/>
                </a:lnTo>
                <a:close/>
              </a:path>
            </a:pathLst>
          </a:custGeom>
          <a:solidFill>
            <a:srgbClr val="FDF0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75;p42">
            <a:extLst>
              <a:ext uri="{FF2B5EF4-FFF2-40B4-BE49-F238E27FC236}">
                <a16:creationId xmlns:a16="http://schemas.microsoft.com/office/drawing/2014/main" id="{544D53E6-B722-3718-3ADE-86E0A39D26F9}"/>
              </a:ext>
            </a:extLst>
          </p:cNvPr>
          <p:cNvSpPr/>
          <p:nvPr/>
        </p:nvSpPr>
        <p:spPr>
          <a:xfrm rot="-201391">
            <a:off x="5211043" y="3034382"/>
            <a:ext cx="831783" cy="968069"/>
          </a:xfrm>
          <a:custGeom>
            <a:avLst/>
            <a:gdLst/>
            <a:ahLst/>
            <a:cxnLst/>
            <a:rect l="l" t="t" r="r" b="b"/>
            <a:pathLst>
              <a:path w="29515" h="34351" extrusionOk="0">
                <a:moveTo>
                  <a:pt x="25898" y="1"/>
                </a:moveTo>
                <a:cubicBezTo>
                  <a:pt x="25351" y="2250"/>
                  <a:pt x="24652" y="4438"/>
                  <a:pt x="23831" y="6566"/>
                </a:cubicBezTo>
                <a:cubicBezTo>
                  <a:pt x="21460" y="12828"/>
                  <a:pt x="18299" y="19302"/>
                  <a:pt x="12828" y="23405"/>
                </a:cubicBezTo>
                <a:cubicBezTo>
                  <a:pt x="9180" y="26171"/>
                  <a:pt x="4651" y="28086"/>
                  <a:pt x="1" y="28512"/>
                </a:cubicBezTo>
                <a:cubicBezTo>
                  <a:pt x="1976" y="30548"/>
                  <a:pt x="4165" y="32615"/>
                  <a:pt x="6171" y="34256"/>
                </a:cubicBezTo>
                <a:cubicBezTo>
                  <a:pt x="6171" y="34287"/>
                  <a:pt x="6171" y="34287"/>
                  <a:pt x="6171" y="34317"/>
                </a:cubicBezTo>
                <a:cubicBezTo>
                  <a:pt x="6322" y="34340"/>
                  <a:pt x="6473" y="34350"/>
                  <a:pt x="6622" y="34350"/>
                </a:cubicBezTo>
                <a:cubicBezTo>
                  <a:pt x="6863" y="34350"/>
                  <a:pt x="7101" y="34324"/>
                  <a:pt x="7326" y="34287"/>
                </a:cubicBezTo>
                <a:cubicBezTo>
                  <a:pt x="9636" y="32250"/>
                  <a:pt x="12007" y="30335"/>
                  <a:pt x="14256" y="28238"/>
                </a:cubicBezTo>
                <a:cubicBezTo>
                  <a:pt x="15928" y="26658"/>
                  <a:pt x="17509" y="25016"/>
                  <a:pt x="19028" y="23314"/>
                </a:cubicBezTo>
                <a:cubicBezTo>
                  <a:pt x="21490" y="20518"/>
                  <a:pt x="23800" y="17600"/>
                  <a:pt x="25746" y="14469"/>
                </a:cubicBezTo>
                <a:cubicBezTo>
                  <a:pt x="27569" y="11551"/>
                  <a:pt x="29515" y="7964"/>
                  <a:pt x="29028" y="4438"/>
                </a:cubicBezTo>
                <a:cubicBezTo>
                  <a:pt x="28785" y="2797"/>
                  <a:pt x="27873" y="1460"/>
                  <a:pt x="26566" y="487"/>
                </a:cubicBezTo>
                <a:cubicBezTo>
                  <a:pt x="26354" y="305"/>
                  <a:pt x="26110" y="153"/>
                  <a:pt x="25898" y="1"/>
                </a:cubicBezTo>
                <a:close/>
              </a:path>
            </a:pathLst>
          </a:custGeom>
          <a:solidFill>
            <a:srgbClr val="E4DDDE">
              <a:alpha val="205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76;p42">
            <a:extLst>
              <a:ext uri="{FF2B5EF4-FFF2-40B4-BE49-F238E27FC236}">
                <a16:creationId xmlns:a16="http://schemas.microsoft.com/office/drawing/2014/main" id="{3FEFCF60-C791-B23C-73E7-F0E23B5520A8}"/>
              </a:ext>
            </a:extLst>
          </p:cNvPr>
          <p:cNvSpPr/>
          <p:nvPr/>
        </p:nvSpPr>
        <p:spPr>
          <a:xfrm rot="-201391">
            <a:off x="4990269" y="2954143"/>
            <a:ext cx="230441" cy="187648"/>
          </a:xfrm>
          <a:custGeom>
            <a:avLst/>
            <a:gdLst/>
            <a:ahLst/>
            <a:cxnLst/>
            <a:rect l="l" t="t" r="r" b="b"/>
            <a:pathLst>
              <a:path w="8177" h="8377" extrusionOk="0">
                <a:moveTo>
                  <a:pt x="6332" y="1"/>
                </a:moveTo>
                <a:cubicBezTo>
                  <a:pt x="5162" y="1"/>
                  <a:pt x="3765" y="743"/>
                  <a:pt x="3070" y="1310"/>
                </a:cubicBezTo>
                <a:cubicBezTo>
                  <a:pt x="1399" y="2647"/>
                  <a:pt x="274" y="4653"/>
                  <a:pt x="61" y="6781"/>
                </a:cubicBezTo>
                <a:cubicBezTo>
                  <a:pt x="31" y="7024"/>
                  <a:pt x="0" y="7298"/>
                  <a:pt x="92" y="7571"/>
                </a:cubicBezTo>
                <a:cubicBezTo>
                  <a:pt x="244" y="7905"/>
                  <a:pt x="548" y="8149"/>
                  <a:pt x="882" y="8270"/>
                </a:cubicBezTo>
                <a:cubicBezTo>
                  <a:pt x="1097" y="8344"/>
                  <a:pt x="1313" y="8376"/>
                  <a:pt x="1529" y="8376"/>
                </a:cubicBezTo>
                <a:cubicBezTo>
                  <a:pt x="2290" y="8376"/>
                  <a:pt x="3046" y="7974"/>
                  <a:pt x="3709" y="7571"/>
                </a:cubicBezTo>
                <a:cubicBezTo>
                  <a:pt x="4742" y="6933"/>
                  <a:pt x="5745" y="6234"/>
                  <a:pt x="6535" y="5322"/>
                </a:cubicBezTo>
                <a:cubicBezTo>
                  <a:pt x="7356" y="4440"/>
                  <a:pt x="7964" y="3346"/>
                  <a:pt x="8116" y="2161"/>
                </a:cubicBezTo>
                <a:cubicBezTo>
                  <a:pt x="8177" y="1857"/>
                  <a:pt x="8177" y="1553"/>
                  <a:pt x="8086" y="1249"/>
                </a:cubicBezTo>
                <a:cubicBezTo>
                  <a:pt x="7783" y="328"/>
                  <a:pt x="7107" y="1"/>
                  <a:pt x="6332" y="1"/>
                </a:cubicBezTo>
                <a:close/>
              </a:path>
            </a:pathLst>
          </a:custGeom>
          <a:solidFill>
            <a:srgbClr val="E4DDDE">
              <a:alpha val="205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800" b="1"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8" name="Google Shape;677;p42">
            <a:extLst>
              <a:ext uri="{FF2B5EF4-FFF2-40B4-BE49-F238E27FC236}">
                <a16:creationId xmlns:a16="http://schemas.microsoft.com/office/drawing/2014/main" id="{8D9690CC-7CAF-9281-7C61-F92285EE9BC4}"/>
              </a:ext>
            </a:extLst>
          </p:cNvPr>
          <p:cNvSpPr/>
          <p:nvPr/>
        </p:nvSpPr>
        <p:spPr>
          <a:xfrm rot="-201391">
            <a:off x="5076751" y="3210917"/>
            <a:ext cx="90829" cy="81673"/>
          </a:xfrm>
          <a:custGeom>
            <a:avLst/>
            <a:gdLst/>
            <a:ahLst/>
            <a:cxnLst/>
            <a:rect l="l" t="t" r="r" b="b"/>
            <a:pathLst>
              <a:path w="3223" h="3646" extrusionOk="0">
                <a:moveTo>
                  <a:pt x="2229" y="1"/>
                </a:moveTo>
                <a:cubicBezTo>
                  <a:pt x="1298" y="1"/>
                  <a:pt x="201" y="1608"/>
                  <a:pt x="62" y="2328"/>
                </a:cubicBezTo>
                <a:cubicBezTo>
                  <a:pt x="1" y="2692"/>
                  <a:pt x="1" y="3148"/>
                  <a:pt x="274" y="3422"/>
                </a:cubicBezTo>
                <a:cubicBezTo>
                  <a:pt x="449" y="3579"/>
                  <a:pt x="673" y="3646"/>
                  <a:pt x="901" y="3646"/>
                </a:cubicBezTo>
                <a:cubicBezTo>
                  <a:pt x="1071" y="3646"/>
                  <a:pt x="1243" y="3608"/>
                  <a:pt x="1399" y="3544"/>
                </a:cubicBezTo>
                <a:cubicBezTo>
                  <a:pt x="1764" y="3392"/>
                  <a:pt x="2037" y="3088"/>
                  <a:pt x="2311" y="2784"/>
                </a:cubicBezTo>
                <a:cubicBezTo>
                  <a:pt x="2584" y="2480"/>
                  <a:pt x="2858" y="2145"/>
                  <a:pt x="3010" y="1750"/>
                </a:cubicBezTo>
                <a:cubicBezTo>
                  <a:pt x="3192" y="1385"/>
                  <a:pt x="3223" y="899"/>
                  <a:pt x="3010" y="534"/>
                </a:cubicBezTo>
                <a:cubicBezTo>
                  <a:pt x="2788" y="154"/>
                  <a:pt x="2516" y="1"/>
                  <a:pt x="2229" y="1"/>
                </a:cubicBezTo>
                <a:close/>
              </a:path>
            </a:pathLst>
          </a:custGeom>
          <a:solidFill>
            <a:srgbClr val="E4DDDE">
              <a:alpha val="205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800" b="1"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0" name="TextBox 49">
            <a:extLst>
              <a:ext uri="{FF2B5EF4-FFF2-40B4-BE49-F238E27FC236}">
                <a16:creationId xmlns:a16="http://schemas.microsoft.com/office/drawing/2014/main" id="{DDD4E142-9033-1024-4FCE-AA2700D83276}"/>
              </a:ext>
            </a:extLst>
          </p:cNvPr>
          <p:cNvSpPr txBox="1"/>
          <p:nvPr/>
        </p:nvSpPr>
        <p:spPr>
          <a:xfrm>
            <a:off x="1988487" y="5342975"/>
            <a:ext cx="9114426" cy="1384995"/>
          </a:xfrm>
          <a:prstGeom prst="rect">
            <a:avLst/>
          </a:prstGeom>
          <a:solidFill>
            <a:srgbClr val="EBF1DE"/>
          </a:solidFill>
        </p:spPr>
        <p:txBody>
          <a:bodyPr wrap="square">
            <a:spAutoFit/>
          </a:bodyPr>
          <a:lstStyle/>
          <a:p>
            <a:pPr lvl="0" algn="ctr"/>
            <a:r>
              <a:rPr lang="vi-VN" sz="2800" dirty="0">
                <a:latin typeface="+mj-lt"/>
              </a:rPr>
              <a:t>Sự kết hợp linh hoạt giữa lời đối thoại và lời độc thoại không chỉ giúp thể hiện đầy đủ tính cách, nội tâm của các nhân vật, mà còn góp phần thúc đẩy diễn biến của xung đột kịch.</a:t>
            </a:r>
            <a:endParaRPr kumimoji="0" lang="en-SG" sz="2800" b="0" i="0" u="none" strike="noStrike" kern="1200" cap="none" spc="0" normalizeH="0" baseline="0" noProof="0" dirty="0">
              <a:ln>
                <a:noFill/>
              </a:ln>
              <a:solidFill>
                <a:srgbClr val="191919"/>
              </a:solidFill>
              <a:effectLst/>
              <a:uLnTx/>
              <a:uFillTx/>
              <a:latin typeface="+mj-lt"/>
            </a:endParaRPr>
          </a:p>
        </p:txBody>
      </p:sp>
      <p:cxnSp>
        <p:nvCxnSpPr>
          <p:cNvPr id="54" name="Straight Arrow Connector 53">
            <a:extLst>
              <a:ext uri="{FF2B5EF4-FFF2-40B4-BE49-F238E27FC236}">
                <a16:creationId xmlns:a16="http://schemas.microsoft.com/office/drawing/2014/main" id="{B1E8EE15-BA83-3163-76F5-B333FDCEF214}"/>
              </a:ext>
            </a:extLst>
          </p:cNvPr>
          <p:cNvCxnSpPr>
            <a:cxnSpLocks/>
          </p:cNvCxnSpPr>
          <p:nvPr/>
        </p:nvCxnSpPr>
        <p:spPr>
          <a:xfrm>
            <a:off x="6182966" y="4210151"/>
            <a:ext cx="0" cy="763556"/>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B8073C72-6430-01C6-A3CC-4C47669DBCB5}"/>
              </a:ext>
            </a:extLst>
          </p:cNvPr>
          <p:cNvCxnSpPr>
            <a:cxnSpLocks/>
          </p:cNvCxnSpPr>
          <p:nvPr/>
        </p:nvCxnSpPr>
        <p:spPr>
          <a:xfrm>
            <a:off x="6378909" y="4333792"/>
            <a:ext cx="0" cy="763556"/>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2" name="Picture 1" descr="A cartoon of a person reaching out to a person&#10;&#10;Description automatically generated">
            <a:extLst>
              <a:ext uri="{FF2B5EF4-FFF2-40B4-BE49-F238E27FC236}">
                <a16:creationId xmlns:a16="http://schemas.microsoft.com/office/drawing/2014/main" id="{9F491248-42C1-BAC7-7476-1917308A80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0978" y="1177248"/>
            <a:ext cx="3592148" cy="3592148"/>
          </a:xfrm>
          <a:prstGeom prst="rect">
            <a:avLst/>
          </a:prstGeom>
        </p:spPr>
      </p:pic>
    </p:spTree>
    <p:extLst>
      <p:ext uri="{BB962C8B-B14F-4D97-AF65-F5344CB8AC3E}">
        <p14:creationId xmlns:p14="http://schemas.microsoft.com/office/powerpoint/2010/main" val="1591895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1000"/>
                                        <p:tgtEl>
                                          <p:spTgt spid="48"/>
                                        </p:tgtEl>
                                      </p:cBhvr>
                                    </p:animEffect>
                                    <p:anim calcmode="lin" valueType="num">
                                      <p:cBhvr>
                                        <p:cTn id="23" dur="1000" fill="hold"/>
                                        <p:tgtEl>
                                          <p:spTgt spid="48"/>
                                        </p:tgtEl>
                                        <p:attrNameLst>
                                          <p:attrName>ppt_x</p:attrName>
                                        </p:attrNameLst>
                                      </p:cBhvr>
                                      <p:tavLst>
                                        <p:tav tm="0">
                                          <p:val>
                                            <p:strVal val="#ppt_x"/>
                                          </p:val>
                                        </p:tav>
                                        <p:tav tm="100000">
                                          <p:val>
                                            <p:strVal val="#ppt_x"/>
                                          </p:val>
                                        </p:tav>
                                      </p:tavLst>
                                    </p:anim>
                                    <p:anim calcmode="lin" valueType="num">
                                      <p:cBhvr>
                                        <p:cTn id="24"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barn(inVertical)">
                                      <p:cBhvr>
                                        <p:cTn id="29" dur="500"/>
                                        <p:tgtEl>
                                          <p:spTgt spid="3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arn(inVertical)">
                                      <p:cBhvr>
                                        <p:cTn id="32" dur="500"/>
                                        <p:tgtEl>
                                          <p:spTgt spid="3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arn(inVertical)">
                                      <p:cBhvr>
                                        <p:cTn id="38" dur="500"/>
                                        <p:tgtEl>
                                          <p:spTgt spid="3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barn(inVertical)">
                                      <p:cBhvr>
                                        <p:cTn id="41" dur="500"/>
                                        <p:tgtEl>
                                          <p:spTgt spid="39"/>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barn(inVertical)">
                                      <p:cBhvr>
                                        <p:cTn id="44" dur="500"/>
                                        <p:tgtEl>
                                          <p:spTgt spid="4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barn(inVertical)">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barn(inVertical)">
                                      <p:cBhvr>
                                        <p:cTn id="54" dur="500"/>
                                        <p:tgtEl>
                                          <p:spTgt spid="32"/>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barn(inVertical)">
                                      <p:cBhvr>
                                        <p:cTn id="57" dur="500"/>
                                        <p:tgtEl>
                                          <p:spTgt spid="36"/>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barn(inVertical)">
                                      <p:cBhvr>
                                        <p:cTn id="60" dur="500"/>
                                        <p:tgtEl>
                                          <p:spTgt spid="41"/>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barn(inVertical)">
                                      <p:cBhvr>
                                        <p:cTn id="63" dur="500"/>
                                        <p:tgtEl>
                                          <p:spTgt spid="42"/>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barn(inVertical)">
                                      <p:cBhvr>
                                        <p:cTn id="66" dur="500"/>
                                        <p:tgtEl>
                                          <p:spTgt spid="43"/>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44"/>
                                        </p:tgtEl>
                                        <p:attrNameLst>
                                          <p:attrName>style.visibility</p:attrName>
                                        </p:attrNameLst>
                                      </p:cBhvr>
                                      <p:to>
                                        <p:strVal val="visible"/>
                                      </p:to>
                                    </p:set>
                                    <p:animEffect transition="in" filter="barn(inVertical)">
                                      <p:cBhvr>
                                        <p:cTn id="69" dur="500"/>
                                        <p:tgtEl>
                                          <p:spTgt spid="44"/>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barn(inVertical)">
                                      <p:cBhvr>
                                        <p:cTn id="74" dur="500"/>
                                        <p:tgtEl>
                                          <p:spTgt spid="34"/>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54"/>
                                        </p:tgtEl>
                                        <p:attrNameLst>
                                          <p:attrName>style.visibility</p:attrName>
                                        </p:attrNameLst>
                                      </p:cBhvr>
                                      <p:to>
                                        <p:strVal val="visible"/>
                                      </p:to>
                                    </p:set>
                                    <p:animEffect transition="in" filter="barn(inVertical)">
                                      <p:cBhvr>
                                        <p:cTn id="79" dur="500"/>
                                        <p:tgtEl>
                                          <p:spTgt spid="54"/>
                                        </p:tgtEl>
                                      </p:cBhvr>
                                    </p:animEffect>
                                  </p:childTnLst>
                                </p:cTn>
                              </p:par>
                              <p:par>
                                <p:cTn id="80" presetID="16" presetClass="entr" presetSubtype="21" fill="hold" nodeType="withEffect">
                                  <p:stCondLst>
                                    <p:cond delay="0"/>
                                  </p:stCondLst>
                                  <p:childTnLst>
                                    <p:set>
                                      <p:cBhvr>
                                        <p:cTn id="81" dur="1" fill="hold">
                                          <p:stCondLst>
                                            <p:cond delay="0"/>
                                          </p:stCondLst>
                                        </p:cTn>
                                        <p:tgtEl>
                                          <p:spTgt spid="57"/>
                                        </p:tgtEl>
                                        <p:attrNameLst>
                                          <p:attrName>style.visibility</p:attrName>
                                        </p:attrNameLst>
                                      </p:cBhvr>
                                      <p:to>
                                        <p:strVal val="visible"/>
                                      </p:to>
                                    </p:set>
                                    <p:animEffect transition="in" filter="barn(inVertical)">
                                      <p:cBhvr>
                                        <p:cTn id="82" dur="500"/>
                                        <p:tgtEl>
                                          <p:spTgt spid="57"/>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animEffect transition="in" filter="fade">
                                      <p:cBhvr>
                                        <p:cTn id="87" dur="1000"/>
                                        <p:tgtEl>
                                          <p:spTgt spid="50"/>
                                        </p:tgtEl>
                                      </p:cBhvr>
                                    </p:animEffect>
                                    <p:anim calcmode="lin" valueType="num">
                                      <p:cBhvr>
                                        <p:cTn id="88" dur="1000" fill="hold"/>
                                        <p:tgtEl>
                                          <p:spTgt spid="50"/>
                                        </p:tgtEl>
                                        <p:attrNameLst>
                                          <p:attrName>ppt_x</p:attrName>
                                        </p:attrNameLst>
                                      </p:cBhvr>
                                      <p:tavLst>
                                        <p:tav tm="0">
                                          <p:val>
                                            <p:strVal val="#ppt_x"/>
                                          </p:val>
                                        </p:tav>
                                        <p:tav tm="100000">
                                          <p:val>
                                            <p:strVal val="#ppt_x"/>
                                          </p:val>
                                        </p:tav>
                                      </p:tavLst>
                                    </p:anim>
                                    <p:anim calcmode="lin" valueType="num">
                                      <p:cBhvr>
                                        <p:cTn id="8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p:bldP spid="34" grpId="0"/>
      <p:bldP spid="35" grpId="0"/>
      <p:bldP spid="36" grpId="0"/>
      <p:bldP spid="37" grpId="0" animBg="1"/>
      <p:bldP spid="38" grpId="0" animBg="1"/>
      <p:bldP spid="39" grpId="0" animBg="1"/>
      <p:bldP spid="40" grpId="0" animBg="1"/>
      <p:bldP spid="41" grpId="0" animBg="1"/>
      <p:bldP spid="42" grpId="0" animBg="1"/>
      <p:bldP spid="43" grpId="0" animBg="1"/>
      <p:bldP spid="44" grpId="0" animBg="1"/>
      <p:bldP spid="46" grpId="0" animBg="1"/>
      <p:bldP spid="47" grpId="0" animBg="1"/>
      <p:bldP spid="48" grpId="0" animBg="1"/>
      <p:bldP spid="5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73">
          <a:extLst>
            <a:ext uri="{FF2B5EF4-FFF2-40B4-BE49-F238E27FC236}">
              <a16:creationId xmlns:a16="http://schemas.microsoft.com/office/drawing/2014/main" id="{CEADD08D-1F19-C881-8AAD-4479D5B2A34F}"/>
            </a:ext>
          </a:extLst>
        </p:cNvPr>
        <p:cNvGrpSpPr/>
        <p:nvPr/>
      </p:nvGrpSpPr>
      <p:grpSpPr>
        <a:xfrm>
          <a:off x="0" y="0"/>
          <a:ext cx="0" cy="0"/>
          <a:chOff x="0" y="0"/>
          <a:chExt cx="0" cy="0"/>
        </a:xfrm>
      </p:grpSpPr>
      <p:grpSp>
        <p:nvGrpSpPr>
          <p:cNvPr id="2581" name="Google Shape;2581;p51">
            <a:extLst>
              <a:ext uri="{FF2B5EF4-FFF2-40B4-BE49-F238E27FC236}">
                <a16:creationId xmlns:a16="http://schemas.microsoft.com/office/drawing/2014/main" id="{52150F37-6B23-B576-01C1-B379E40F7A65}"/>
              </a:ext>
            </a:extLst>
          </p:cNvPr>
          <p:cNvGrpSpPr/>
          <p:nvPr/>
        </p:nvGrpSpPr>
        <p:grpSpPr>
          <a:xfrm>
            <a:off x="1144700" y="5507774"/>
            <a:ext cx="566755" cy="1412471"/>
            <a:chOff x="858525" y="4105266"/>
            <a:chExt cx="425066" cy="1059353"/>
          </a:xfrm>
        </p:grpSpPr>
        <p:sp>
          <p:nvSpPr>
            <p:cNvPr id="2582" name="Google Shape;2582;p51">
              <a:extLst>
                <a:ext uri="{FF2B5EF4-FFF2-40B4-BE49-F238E27FC236}">
                  <a16:creationId xmlns:a16="http://schemas.microsoft.com/office/drawing/2014/main" id="{B16554E5-287E-59EA-B865-3C67E2B3692E}"/>
                </a:ext>
              </a:extLst>
            </p:cNvPr>
            <p:cNvSpPr/>
            <p:nvPr/>
          </p:nvSpPr>
          <p:spPr>
            <a:xfrm>
              <a:off x="858525" y="4105266"/>
              <a:ext cx="425066" cy="1059353"/>
            </a:xfrm>
            <a:custGeom>
              <a:avLst/>
              <a:gdLst/>
              <a:ahLst/>
              <a:cxnLst/>
              <a:rect l="l" t="t" r="r" b="b"/>
              <a:pathLst>
                <a:path w="15717" h="39170" extrusionOk="0">
                  <a:moveTo>
                    <a:pt x="4536" y="16710"/>
                  </a:moveTo>
                  <a:lnTo>
                    <a:pt x="4536" y="16710"/>
                  </a:lnTo>
                  <a:cubicBezTo>
                    <a:pt x="5093" y="16969"/>
                    <a:pt x="5810" y="17248"/>
                    <a:pt x="6566" y="17367"/>
                  </a:cubicBezTo>
                  <a:lnTo>
                    <a:pt x="6566" y="17506"/>
                  </a:lnTo>
                  <a:cubicBezTo>
                    <a:pt x="6546" y="17506"/>
                    <a:pt x="6546" y="18362"/>
                    <a:pt x="6546" y="18759"/>
                  </a:cubicBezTo>
                  <a:lnTo>
                    <a:pt x="6546" y="20112"/>
                  </a:lnTo>
                  <a:cubicBezTo>
                    <a:pt x="6347" y="19595"/>
                    <a:pt x="6148" y="19058"/>
                    <a:pt x="5949" y="18560"/>
                  </a:cubicBezTo>
                  <a:lnTo>
                    <a:pt x="5929" y="18501"/>
                  </a:lnTo>
                  <a:cubicBezTo>
                    <a:pt x="5849" y="18322"/>
                    <a:pt x="5750" y="18163"/>
                    <a:pt x="5710" y="18043"/>
                  </a:cubicBezTo>
                  <a:cubicBezTo>
                    <a:pt x="5670" y="18023"/>
                    <a:pt x="5650" y="17964"/>
                    <a:pt x="5650" y="17944"/>
                  </a:cubicBezTo>
                  <a:cubicBezTo>
                    <a:pt x="5591" y="17864"/>
                    <a:pt x="5571" y="17824"/>
                    <a:pt x="5511" y="17745"/>
                  </a:cubicBezTo>
                  <a:lnTo>
                    <a:pt x="4536" y="16710"/>
                  </a:lnTo>
                  <a:close/>
                  <a:moveTo>
                    <a:pt x="7859" y="1"/>
                  </a:moveTo>
                  <a:cubicBezTo>
                    <a:pt x="7560" y="1"/>
                    <a:pt x="7302" y="60"/>
                    <a:pt x="7043" y="239"/>
                  </a:cubicBezTo>
                  <a:cubicBezTo>
                    <a:pt x="6725" y="458"/>
                    <a:pt x="6446" y="737"/>
                    <a:pt x="6227" y="995"/>
                  </a:cubicBezTo>
                  <a:cubicBezTo>
                    <a:pt x="6207" y="935"/>
                    <a:pt x="6148" y="916"/>
                    <a:pt x="6128" y="856"/>
                  </a:cubicBezTo>
                  <a:cubicBezTo>
                    <a:pt x="5770" y="498"/>
                    <a:pt x="5332" y="299"/>
                    <a:pt x="4855" y="299"/>
                  </a:cubicBezTo>
                  <a:cubicBezTo>
                    <a:pt x="4318" y="299"/>
                    <a:pt x="3820" y="558"/>
                    <a:pt x="3462" y="1035"/>
                  </a:cubicBezTo>
                  <a:cubicBezTo>
                    <a:pt x="3383" y="1134"/>
                    <a:pt x="3323" y="1234"/>
                    <a:pt x="3263" y="1333"/>
                  </a:cubicBezTo>
                  <a:cubicBezTo>
                    <a:pt x="3243" y="1353"/>
                    <a:pt x="3243" y="1393"/>
                    <a:pt x="3224" y="1393"/>
                  </a:cubicBezTo>
                  <a:cubicBezTo>
                    <a:pt x="2866" y="1154"/>
                    <a:pt x="2488" y="995"/>
                    <a:pt x="2050" y="995"/>
                  </a:cubicBezTo>
                  <a:cubicBezTo>
                    <a:pt x="1652" y="995"/>
                    <a:pt x="1254" y="1134"/>
                    <a:pt x="896" y="1413"/>
                  </a:cubicBezTo>
                  <a:cubicBezTo>
                    <a:pt x="777" y="1512"/>
                    <a:pt x="677" y="1632"/>
                    <a:pt x="598" y="1791"/>
                  </a:cubicBezTo>
                  <a:cubicBezTo>
                    <a:pt x="260" y="2527"/>
                    <a:pt x="180" y="3303"/>
                    <a:pt x="140" y="3900"/>
                  </a:cubicBezTo>
                  <a:cubicBezTo>
                    <a:pt x="61" y="5093"/>
                    <a:pt x="1" y="6287"/>
                    <a:pt x="140" y="7480"/>
                  </a:cubicBezTo>
                  <a:cubicBezTo>
                    <a:pt x="160" y="8813"/>
                    <a:pt x="458" y="10106"/>
                    <a:pt x="737" y="11339"/>
                  </a:cubicBezTo>
                  <a:lnTo>
                    <a:pt x="757" y="11459"/>
                  </a:lnTo>
                  <a:cubicBezTo>
                    <a:pt x="836" y="11757"/>
                    <a:pt x="896" y="12155"/>
                    <a:pt x="1095" y="12493"/>
                  </a:cubicBezTo>
                  <a:cubicBezTo>
                    <a:pt x="1672" y="13488"/>
                    <a:pt x="2229" y="14383"/>
                    <a:pt x="2766" y="15238"/>
                  </a:cubicBezTo>
                  <a:cubicBezTo>
                    <a:pt x="3025" y="15636"/>
                    <a:pt x="3343" y="15954"/>
                    <a:pt x="3681" y="16213"/>
                  </a:cubicBezTo>
                  <a:cubicBezTo>
                    <a:pt x="3522" y="16173"/>
                    <a:pt x="3343" y="16153"/>
                    <a:pt x="3164" y="16153"/>
                  </a:cubicBezTo>
                  <a:cubicBezTo>
                    <a:pt x="2726" y="16153"/>
                    <a:pt x="2289" y="16273"/>
                    <a:pt x="1950" y="16511"/>
                  </a:cubicBezTo>
                  <a:cubicBezTo>
                    <a:pt x="1752" y="16631"/>
                    <a:pt x="1274" y="16969"/>
                    <a:pt x="1075" y="17526"/>
                  </a:cubicBezTo>
                  <a:cubicBezTo>
                    <a:pt x="598" y="18839"/>
                    <a:pt x="836" y="20152"/>
                    <a:pt x="1771" y="21345"/>
                  </a:cubicBezTo>
                  <a:lnTo>
                    <a:pt x="1891" y="21505"/>
                  </a:lnTo>
                  <a:cubicBezTo>
                    <a:pt x="2030" y="21644"/>
                    <a:pt x="2129" y="21783"/>
                    <a:pt x="2189" y="21902"/>
                  </a:cubicBezTo>
                  <a:cubicBezTo>
                    <a:pt x="2547" y="22479"/>
                    <a:pt x="3025" y="22837"/>
                    <a:pt x="3442" y="23176"/>
                  </a:cubicBezTo>
                  <a:cubicBezTo>
                    <a:pt x="3681" y="23374"/>
                    <a:pt x="3940" y="23573"/>
                    <a:pt x="4119" y="23772"/>
                  </a:cubicBezTo>
                  <a:cubicBezTo>
                    <a:pt x="4338" y="24011"/>
                    <a:pt x="4556" y="24270"/>
                    <a:pt x="4775" y="24488"/>
                  </a:cubicBezTo>
                  <a:cubicBezTo>
                    <a:pt x="5014" y="24727"/>
                    <a:pt x="5233" y="24966"/>
                    <a:pt x="5432" y="25185"/>
                  </a:cubicBezTo>
                  <a:cubicBezTo>
                    <a:pt x="5551" y="25324"/>
                    <a:pt x="5650" y="25523"/>
                    <a:pt x="5750" y="25782"/>
                  </a:cubicBezTo>
                  <a:cubicBezTo>
                    <a:pt x="5810" y="25881"/>
                    <a:pt x="5849" y="25961"/>
                    <a:pt x="5869" y="26060"/>
                  </a:cubicBezTo>
                  <a:cubicBezTo>
                    <a:pt x="6048" y="26398"/>
                    <a:pt x="6168" y="26657"/>
                    <a:pt x="6247" y="26895"/>
                  </a:cubicBezTo>
                  <a:cubicBezTo>
                    <a:pt x="6327" y="27075"/>
                    <a:pt x="6347" y="27194"/>
                    <a:pt x="6347" y="27254"/>
                  </a:cubicBezTo>
                  <a:lnTo>
                    <a:pt x="6347" y="27990"/>
                  </a:lnTo>
                  <a:cubicBezTo>
                    <a:pt x="6207" y="27791"/>
                    <a:pt x="6028" y="27592"/>
                    <a:pt x="5869" y="27393"/>
                  </a:cubicBezTo>
                  <a:cubicBezTo>
                    <a:pt x="5631" y="27094"/>
                    <a:pt x="5372" y="26816"/>
                    <a:pt x="5113" y="26577"/>
                  </a:cubicBezTo>
                  <a:cubicBezTo>
                    <a:pt x="4716" y="26219"/>
                    <a:pt x="4159" y="26020"/>
                    <a:pt x="3582" y="26020"/>
                  </a:cubicBezTo>
                  <a:cubicBezTo>
                    <a:pt x="3124" y="26020"/>
                    <a:pt x="2667" y="26179"/>
                    <a:pt x="2348" y="26478"/>
                  </a:cubicBezTo>
                  <a:cubicBezTo>
                    <a:pt x="1533" y="27214"/>
                    <a:pt x="1294" y="28308"/>
                    <a:pt x="1771" y="29303"/>
                  </a:cubicBezTo>
                  <a:cubicBezTo>
                    <a:pt x="2090" y="30039"/>
                    <a:pt x="2647" y="30496"/>
                    <a:pt x="3084" y="30834"/>
                  </a:cubicBezTo>
                  <a:cubicBezTo>
                    <a:pt x="3124" y="30854"/>
                    <a:pt x="3144" y="30874"/>
                    <a:pt x="3164" y="30934"/>
                  </a:cubicBezTo>
                  <a:cubicBezTo>
                    <a:pt x="3243" y="30993"/>
                    <a:pt x="3283" y="31053"/>
                    <a:pt x="3383" y="31093"/>
                  </a:cubicBezTo>
                  <a:lnTo>
                    <a:pt x="5233" y="32187"/>
                  </a:lnTo>
                  <a:cubicBezTo>
                    <a:pt x="5611" y="32426"/>
                    <a:pt x="5969" y="32644"/>
                    <a:pt x="6327" y="32843"/>
                  </a:cubicBezTo>
                  <a:cubicBezTo>
                    <a:pt x="6327" y="33082"/>
                    <a:pt x="6327" y="33341"/>
                    <a:pt x="6307" y="33579"/>
                  </a:cubicBezTo>
                  <a:lnTo>
                    <a:pt x="6307" y="33977"/>
                  </a:lnTo>
                  <a:cubicBezTo>
                    <a:pt x="6307" y="34057"/>
                    <a:pt x="6307" y="34136"/>
                    <a:pt x="6327" y="34216"/>
                  </a:cubicBezTo>
                  <a:cubicBezTo>
                    <a:pt x="6347" y="34315"/>
                    <a:pt x="6367" y="34415"/>
                    <a:pt x="6406" y="34534"/>
                  </a:cubicBezTo>
                  <a:cubicBezTo>
                    <a:pt x="6426" y="34674"/>
                    <a:pt x="6466" y="34833"/>
                    <a:pt x="6466" y="34952"/>
                  </a:cubicBezTo>
                  <a:cubicBezTo>
                    <a:pt x="6506" y="35350"/>
                    <a:pt x="6506" y="35728"/>
                    <a:pt x="6466" y="36146"/>
                  </a:cubicBezTo>
                  <a:lnTo>
                    <a:pt x="6466" y="37001"/>
                  </a:lnTo>
                  <a:cubicBezTo>
                    <a:pt x="6466" y="37299"/>
                    <a:pt x="6506" y="37598"/>
                    <a:pt x="6506" y="37856"/>
                  </a:cubicBezTo>
                  <a:cubicBezTo>
                    <a:pt x="6506" y="37996"/>
                    <a:pt x="6526" y="38115"/>
                    <a:pt x="6526" y="38234"/>
                  </a:cubicBezTo>
                  <a:cubicBezTo>
                    <a:pt x="6546" y="38752"/>
                    <a:pt x="7003" y="39169"/>
                    <a:pt x="7520" y="39169"/>
                  </a:cubicBezTo>
                  <a:lnTo>
                    <a:pt x="7819" y="39169"/>
                  </a:lnTo>
                  <a:cubicBezTo>
                    <a:pt x="8097" y="39169"/>
                    <a:pt x="8336" y="39090"/>
                    <a:pt x="8515" y="38871"/>
                  </a:cubicBezTo>
                  <a:cubicBezTo>
                    <a:pt x="8694" y="38672"/>
                    <a:pt x="8813" y="38433"/>
                    <a:pt x="8813" y="38175"/>
                  </a:cubicBezTo>
                  <a:lnTo>
                    <a:pt x="8813" y="37280"/>
                  </a:lnTo>
                  <a:cubicBezTo>
                    <a:pt x="8813" y="36623"/>
                    <a:pt x="8794" y="35947"/>
                    <a:pt x="8813" y="35270"/>
                  </a:cubicBezTo>
                  <a:cubicBezTo>
                    <a:pt x="8833" y="34733"/>
                    <a:pt x="8893" y="34176"/>
                    <a:pt x="8913" y="33599"/>
                  </a:cubicBezTo>
                  <a:cubicBezTo>
                    <a:pt x="8933" y="33361"/>
                    <a:pt x="8953" y="33082"/>
                    <a:pt x="8992" y="32843"/>
                  </a:cubicBezTo>
                  <a:lnTo>
                    <a:pt x="9052" y="31710"/>
                  </a:lnTo>
                  <a:cubicBezTo>
                    <a:pt x="9092" y="31690"/>
                    <a:pt x="9112" y="31650"/>
                    <a:pt x="9132" y="31590"/>
                  </a:cubicBezTo>
                  <a:cubicBezTo>
                    <a:pt x="9351" y="31153"/>
                    <a:pt x="9689" y="30695"/>
                    <a:pt x="10027" y="30257"/>
                  </a:cubicBezTo>
                  <a:cubicBezTo>
                    <a:pt x="10106" y="30158"/>
                    <a:pt x="10186" y="30078"/>
                    <a:pt x="10226" y="29979"/>
                  </a:cubicBezTo>
                  <a:cubicBezTo>
                    <a:pt x="10902" y="29084"/>
                    <a:pt x="11777" y="28328"/>
                    <a:pt x="12692" y="27572"/>
                  </a:cubicBezTo>
                  <a:lnTo>
                    <a:pt x="12772" y="27512"/>
                  </a:lnTo>
                  <a:cubicBezTo>
                    <a:pt x="12911" y="27373"/>
                    <a:pt x="13090" y="27234"/>
                    <a:pt x="13269" y="27114"/>
                  </a:cubicBezTo>
                  <a:cubicBezTo>
                    <a:pt x="13528" y="26915"/>
                    <a:pt x="13787" y="26697"/>
                    <a:pt x="14065" y="26438"/>
                  </a:cubicBezTo>
                  <a:cubicBezTo>
                    <a:pt x="15020" y="25543"/>
                    <a:pt x="15577" y="24488"/>
                    <a:pt x="15696" y="23295"/>
                  </a:cubicBezTo>
                  <a:cubicBezTo>
                    <a:pt x="15716" y="22698"/>
                    <a:pt x="15617" y="22081"/>
                    <a:pt x="15358" y="21584"/>
                  </a:cubicBezTo>
                  <a:cubicBezTo>
                    <a:pt x="14960" y="20808"/>
                    <a:pt x="14284" y="20391"/>
                    <a:pt x="13409" y="20391"/>
                  </a:cubicBezTo>
                  <a:cubicBezTo>
                    <a:pt x="13130" y="20391"/>
                    <a:pt x="12832" y="20430"/>
                    <a:pt x="12513" y="20510"/>
                  </a:cubicBezTo>
                  <a:cubicBezTo>
                    <a:pt x="12295" y="20590"/>
                    <a:pt x="12096" y="20649"/>
                    <a:pt x="11897" y="20749"/>
                  </a:cubicBezTo>
                  <a:cubicBezTo>
                    <a:pt x="11976" y="20649"/>
                    <a:pt x="12076" y="20550"/>
                    <a:pt x="12135" y="20450"/>
                  </a:cubicBezTo>
                  <a:cubicBezTo>
                    <a:pt x="12175" y="20430"/>
                    <a:pt x="12195" y="20410"/>
                    <a:pt x="12215" y="20351"/>
                  </a:cubicBezTo>
                  <a:cubicBezTo>
                    <a:pt x="12275" y="20291"/>
                    <a:pt x="12315" y="20192"/>
                    <a:pt x="12394" y="20112"/>
                  </a:cubicBezTo>
                  <a:cubicBezTo>
                    <a:pt x="12494" y="19933"/>
                    <a:pt x="12613" y="19794"/>
                    <a:pt x="12732" y="19615"/>
                  </a:cubicBezTo>
                  <a:cubicBezTo>
                    <a:pt x="13190" y="19018"/>
                    <a:pt x="13627" y="18262"/>
                    <a:pt x="13588" y="17307"/>
                  </a:cubicBezTo>
                  <a:cubicBezTo>
                    <a:pt x="13568" y="16472"/>
                    <a:pt x="13070" y="15835"/>
                    <a:pt x="12275" y="15636"/>
                  </a:cubicBezTo>
                  <a:lnTo>
                    <a:pt x="12334" y="15557"/>
                  </a:lnTo>
                  <a:cubicBezTo>
                    <a:pt x="12573" y="15318"/>
                    <a:pt x="12732" y="15059"/>
                    <a:pt x="12911" y="14821"/>
                  </a:cubicBezTo>
                  <a:cubicBezTo>
                    <a:pt x="13031" y="14642"/>
                    <a:pt x="13170" y="14482"/>
                    <a:pt x="13269" y="14343"/>
                  </a:cubicBezTo>
                  <a:cubicBezTo>
                    <a:pt x="13986" y="13448"/>
                    <a:pt x="14284" y="12453"/>
                    <a:pt x="14523" y="11439"/>
                  </a:cubicBezTo>
                  <a:cubicBezTo>
                    <a:pt x="14722" y="10583"/>
                    <a:pt x="14821" y="9748"/>
                    <a:pt x="14801" y="8793"/>
                  </a:cubicBezTo>
                  <a:cubicBezTo>
                    <a:pt x="14801" y="8395"/>
                    <a:pt x="14781" y="7978"/>
                    <a:pt x="14781" y="7580"/>
                  </a:cubicBezTo>
                  <a:cubicBezTo>
                    <a:pt x="14761" y="6426"/>
                    <a:pt x="14722" y="5212"/>
                    <a:pt x="14662" y="4039"/>
                  </a:cubicBezTo>
                  <a:cubicBezTo>
                    <a:pt x="14622" y="3402"/>
                    <a:pt x="14503" y="2786"/>
                    <a:pt x="14383" y="2189"/>
                  </a:cubicBezTo>
                  <a:cubicBezTo>
                    <a:pt x="14363" y="2010"/>
                    <a:pt x="14304" y="1851"/>
                    <a:pt x="14284" y="1691"/>
                  </a:cubicBezTo>
                  <a:cubicBezTo>
                    <a:pt x="14105" y="796"/>
                    <a:pt x="13488" y="498"/>
                    <a:pt x="12971" y="498"/>
                  </a:cubicBezTo>
                  <a:cubicBezTo>
                    <a:pt x="12772" y="498"/>
                    <a:pt x="12573" y="538"/>
                    <a:pt x="12334" y="617"/>
                  </a:cubicBezTo>
                  <a:lnTo>
                    <a:pt x="12036" y="756"/>
                  </a:lnTo>
                  <a:cubicBezTo>
                    <a:pt x="11618" y="219"/>
                    <a:pt x="11101" y="140"/>
                    <a:pt x="10803" y="140"/>
                  </a:cubicBezTo>
                  <a:cubicBezTo>
                    <a:pt x="10504" y="140"/>
                    <a:pt x="10206" y="239"/>
                    <a:pt x="9927" y="398"/>
                  </a:cubicBezTo>
                  <a:cubicBezTo>
                    <a:pt x="9709" y="538"/>
                    <a:pt x="9510" y="697"/>
                    <a:pt x="9331" y="836"/>
                  </a:cubicBezTo>
                  <a:cubicBezTo>
                    <a:pt x="9032" y="319"/>
                    <a:pt x="8435" y="1"/>
                    <a:pt x="7859" y="1"/>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3" name="Google Shape;2583;p51">
              <a:extLst>
                <a:ext uri="{FF2B5EF4-FFF2-40B4-BE49-F238E27FC236}">
                  <a16:creationId xmlns:a16="http://schemas.microsoft.com/office/drawing/2014/main" id="{885B394C-CCC9-488C-8EFB-01701EEB24D7}"/>
                </a:ext>
              </a:extLst>
            </p:cNvPr>
            <p:cNvSpPr/>
            <p:nvPr/>
          </p:nvSpPr>
          <p:spPr>
            <a:xfrm>
              <a:off x="1123780" y="5082257"/>
              <a:ext cx="1082" cy="2191"/>
            </a:xfrm>
            <a:custGeom>
              <a:avLst/>
              <a:gdLst/>
              <a:ahLst/>
              <a:cxnLst/>
              <a:rect l="l" t="t" r="r" b="b"/>
              <a:pathLst>
                <a:path w="40" h="81" extrusionOk="0">
                  <a:moveTo>
                    <a:pt x="20" y="1"/>
                  </a:moveTo>
                  <a:lnTo>
                    <a:pt x="0" y="21"/>
                  </a:lnTo>
                  <a:cubicBezTo>
                    <a:pt x="0" y="41"/>
                    <a:pt x="20" y="41"/>
                    <a:pt x="20" y="80"/>
                  </a:cubicBezTo>
                  <a:cubicBezTo>
                    <a:pt x="20" y="41"/>
                    <a:pt x="40" y="4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4" name="Google Shape;2584;p51">
              <a:extLst>
                <a:ext uri="{FF2B5EF4-FFF2-40B4-BE49-F238E27FC236}">
                  <a16:creationId xmlns:a16="http://schemas.microsoft.com/office/drawing/2014/main" id="{76B9CAA5-2AA7-D250-42B2-6131E6CAB87A}"/>
                </a:ext>
              </a:extLst>
            </p:cNvPr>
            <p:cNvSpPr/>
            <p:nvPr/>
          </p:nvSpPr>
          <p:spPr>
            <a:xfrm>
              <a:off x="898362" y="4569597"/>
              <a:ext cx="357778" cy="568648"/>
            </a:xfrm>
            <a:custGeom>
              <a:avLst/>
              <a:gdLst/>
              <a:ahLst/>
              <a:cxnLst/>
              <a:rect l="l" t="t" r="r" b="b"/>
              <a:pathLst>
                <a:path w="13229" h="21026" extrusionOk="0">
                  <a:moveTo>
                    <a:pt x="1591" y="675"/>
                  </a:moveTo>
                  <a:cubicBezTo>
                    <a:pt x="1711" y="854"/>
                    <a:pt x="1790" y="954"/>
                    <a:pt x="1870" y="1033"/>
                  </a:cubicBezTo>
                  <a:cubicBezTo>
                    <a:pt x="1770" y="1093"/>
                    <a:pt x="1671" y="1232"/>
                    <a:pt x="1591" y="1232"/>
                  </a:cubicBezTo>
                  <a:cubicBezTo>
                    <a:pt x="1512" y="1232"/>
                    <a:pt x="1393" y="1073"/>
                    <a:pt x="1373" y="974"/>
                  </a:cubicBezTo>
                  <a:cubicBezTo>
                    <a:pt x="1353" y="934"/>
                    <a:pt x="1472" y="834"/>
                    <a:pt x="1591" y="675"/>
                  </a:cubicBezTo>
                  <a:close/>
                  <a:moveTo>
                    <a:pt x="2970" y="1589"/>
                  </a:moveTo>
                  <a:cubicBezTo>
                    <a:pt x="2975" y="1589"/>
                    <a:pt x="2980" y="1589"/>
                    <a:pt x="2984" y="1590"/>
                  </a:cubicBezTo>
                  <a:cubicBezTo>
                    <a:pt x="3103" y="1630"/>
                    <a:pt x="3203" y="1769"/>
                    <a:pt x="3262" y="1889"/>
                  </a:cubicBezTo>
                  <a:cubicBezTo>
                    <a:pt x="3262" y="1948"/>
                    <a:pt x="3103" y="2068"/>
                    <a:pt x="2984" y="2227"/>
                  </a:cubicBezTo>
                  <a:cubicBezTo>
                    <a:pt x="2865" y="2048"/>
                    <a:pt x="2745" y="1948"/>
                    <a:pt x="2705" y="1789"/>
                  </a:cubicBezTo>
                  <a:cubicBezTo>
                    <a:pt x="2687" y="1752"/>
                    <a:pt x="2882" y="1589"/>
                    <a:pt x="2970" y="1589"/>
                  </a:cubicBezTo>
                  <a:close/>
                  <a:moveTo>
                    <a:pt x="2232" y="3632"/>
                  </a:moveTo>
                  <a:cubicBezTo>
                    <a:pt x="2292" y="3632"/>
                    <a:pt x="2379" y="3744"/>
                    <a:pt x="2467" y="3779"/>
                  </a:cubicBezTo>
                  <a:lnTo>
                    <a:pt x="2467" y="3918"/>
                  </a:lnTo>
                  <a:cubicBezTo>
                    <a:pt x="2367" y="3978"/>
                    <a:pt x="2268" y="4077"/>
                    <a:pt x="2168" y="4077"/>
                  </a:cubicBezTo>
                  <a:cubicBezTo>
                    <a:pt x="2165" y="4078"/>
                    <a:pt x="2161" y="4079"/>
                    <a:pt x="2157" y="4079"/>
                  </a:cubicBezTo>
                  <a:cubicBezTo>
                    <a:pt x="2091" y="4079"/>
                    <a:pt x="1951" y="3937"/>
                    <a:pt x="1969" y="3918"/>
                  </a:cubicBezTo>
                  <a:cubicBezTo>
                    <a:pt x="2009" y="3818"/>
                    <a:pt x="2109" y="3679"/>
                    <a:pt x="2208" y="3639"/>
                  </a:cubicBezTo>
                  <a:cubicBezTo>
                    <a:pt x="2215" y="3634"/>
                    <a:pt x="2223" y="3632"/>
                    <a:pt x="2232" y="3632"/>
                  </a:cubicBezTo>
                  <a:close/>
                  <a:moveTo>
                    <a:pt x="12095" y="4912"/>
                  </a:moveTo>
                  <a:cubicBezTo>
                    <a:pt x="12194" y="5032"/>
                    <a:pt x="12314" y="5111"/>
                    <a:pt x="12314" y="5171"/>
                  </a:cubicBezTo>
                  <a:cubicBezTo>
                    <a:pt x="12294" y="5271"/>
                    <a:pt x="12194" y="5370"/>
                    <a:pt x="12115" y="5469"/>
                  </a:cubicBezTo>
                  <a:cubicBezTo>
                    <a:pt x="12035" y="5410"/>
                    <a:pt x="11896" y="5330"/>
                    <a:pt x="11896" y="5271"/>
                  </a:cubicBezTo>
                  <a:cubicBezTo>
                    <a:pt x="11896" y="5151"/>
                    <a:pt x="11975" y="5052"/>
                    <a:pt x="12095" y="4912"/>
                  </a:cubicBezTo>
                  <a:close/>
                  <a:moveTo>
                    <a:pt x="9568" y="5947"/>
                  </a:moveTo>
                  <a:cubicBezTo>
                    <a:pt x="9708" y="6126"/>
                    <a:pt x="9827" y="6225"/>
                    <a:pt x="9827" y="6265"/>
                  </a:cubicBezTo>
                  <a:cubicBezTo>
                    <a:pt x="9807" y="6404"/>
                    <a:pt x="9668" y="6504"/>
                    <a:pt x="9608" y="6603"/>
                  </a:cubicBezTo>
                  <a:cubicBezTo>
                    <a:pt x="9529" y="6524"/>
                    <a:pt x="9369" y="6444"/>
                    <a:pt x="9369" y="6365"/>
                  </a:cubicBezTo>
                  <a:cubicBezTo>
                    <a:pt x="9369" y="6265"/>
                    <a:pt x="9469" y="6146"/>
                    <a:pt x="9568" y="5947"/>
                  </a:cubicBezTo>
                  <a:close/>
                  <a:moveTo>
                    <a:pt x="10355" y="8387"/>
                  </a:moveTo>
                  <a:cubicBezTo>
                    <a:pt x="10389" y="8387"/>
                    <a:pt x="10483" y="8505"/>
                    <a:pt x="10623" y="8593"/>
                  </a:cubicBezTo>
                  <a:cubicBezTo>
                    <a:pt x="10444" y="8712"/>
                    <a:pt x="10364" y="8811"/>
                    <a:pt x="10265" y="8851"/>
                  </a:cubicBezTo>
                  <a:cubicBezTo>
                    <a:pt x="10225" y="8851"/>
                    <a:pt x="10066" y="8692"/>
                    <a:pt x="10105" y="8652"/>
                  </a:cubicBezTo>
                  <a:cubicBezTo>
                    <a:pt x="10145" y="8533"/>
                    <a:pt x="10245" y="8453"/>
                    <a:pt x="10344" y="8394"/>
                  </a:cubicBezTo>
                  <a:cubicBezTo>
                    <a:pt x="10347" y="8389"/>
                    <a:pt x="10350" y="8387"/>
                    <a:pt x="10355" y="8387"/>
                  </a:cubicBezTo>
                  <a:close/>
                  <a:moveTo>
                    <a:pt x="1639" y="0"/>
                  </a:moveTo>
                  <a:cubicBezTo>
                    <a:pt x="1385" y="0"/>
                    <a:pt x="1123" y="58"/>
                    <a:pt x="855" y="198"/>
                  </a:cubicBezTo>
                  <a:cubicBezTo>
                    <a:pt x="656" y="337"/>
                    <a:pt x="438" y="536"/>
                    <a:pt x="378" y="735"/>
                  </a:cubicBezTo>
                  <a:cubicBezTo>
                    <a:pt x="0" y="1789"/>
                    <a:pt x="259" y="2744"/>
                    <a:pt x="915" y="3619"/>
                  </a:cubicBezTo>
                  <a:cubicBezTo>
                    <a:pt x="1094" y="3818"/>
                    <a:pt x="1273" y="4037"/>
                    <a:pt x="1412" y="4256"/>
                  </a:cubicBezTo>
                  <a:cubicBezTo>
                    <a:pt x="1890" y="5012"/>
                    <a:pt x="2686" y="5370"/>
                    <a:pt x="3243" y="6026"/>
                  </a:cubicBezTo>
                  <a:cubicBezTo>
                    <a:pt x="3660" y="6524"/>
                    <a:pt x="4177" y="6961"/>
                    <a:pt x="4575" y="7459"/>
                  </a:cubicBezTo>
                  <a:cubicBezTo>
                    <a:pt x="4834" y="7757"/>
                    <a:pt x="4973" y="8155"/>
                    <a:pt x="5152" y="8513"/>
                  </a:cubicBezTo>
                  <a:cubicBezTo>
                    <a:pt x="5291" y="8811"/>
                    <a:pt x="5451" y="9110"/>
                    <a:pt x="5570" y="9428"/>
                  </a:cubicBezTo>
                  <a:cubicBezTo>
                    <a:pt x="5669" y="9627"/>
                    <a:pt x="5749" y="9886"/>
                    <a:pt x="5749" y="10104"/>
                  </a:cubicBezTo>
                  <a:cubicBezTo>
                    <a:pt x="5769" y="10980"/>
                    <a:pt x="5749" y="11835"/>
                    <a:pt x="5749" y="12710"/>
                  </a:cubicBezTo>
                  <a:cubicBezTo>
                    <a:pt x="5729" y="13188"/>
                    <a:pt x="5729" y="13625"/>
                    <a:pt x="5689" y="14103"/>
                  </a:cubicBezTo>
                  <a:cubicBezTo>
                    <a:pt x="5769" y="14262"/>
                    <a:pt x="5848" y="14401"/>
                    <a:pt x="5948" y="14560"/>
                  </a:cubicBezTo>
                  <a:cubicBezTo>
                    <a:pt x="6047" y="14680"/>
                    <a:pt x="6127" y="14819"/>
                    <a:pt x="5968" y="14958"/>
                  </a:cubicBezTo>
                  <a:cubicBezTo>
                    <a:pt x="5910" y="15003"/>
                    <a:pt x="5859" y="15021"/>
                    <a:pt x="5813" y="15021"/>
                  </a:cubicBezTo>
                  <a:cubicBezTo>
                    <a:pt x="5714" y="15021"/>
                    <a:pt x="5638" y="14940"/>
                    <a:pt x="5570" y="14859"/>
                  </a:cubicBezTo>
                  <a:cubicBezTo>
                    <a:pt x="5291" y="14521"/>
                    <a:pt x="5033" y="14182"/>
                    <a:pt x="4734" y="13884"/>
                  </a:cubicBezTo>
                  <a:cubicBezTo>
                    <a:pt x="4277" y="13427"/>
                    <a:pt x="3839" y="12989"/>
                    <a:pt x="3362" y="12571"/>
                  </a:cubicBezTo>
                  <a:cubicBezTo>
                    <a:pt x="2984" y="12233"/>
                    <a:pt x="2586" y="11935"/>
                    <a:pt x="2188" y="11616"/>
                  </a:cubicBezTo>
                  <a:cubicBezTo>
                    <a:pt x="2069" y="11517"/>
                    <a:pt x="1890" y="11338"/>
                    <a:pt x="2069" y="11199"/>
                  </a:cubicBezTo>
                  <a:cubicBezTo>
                    <a:pt x="2109" y="11159"/>
                    <a:pt x="2188" y="11139"/>
                    <a:pt x="2270" y="11139"/>
                  </a:cubicBezTo>
                  <a:cubicBezTo>
                    <a:pt x="2352" y="11139"/>
                    <a:pt x="2437" y="11159"/>
                    <a:pt x="2487" y="11199"/>
                  </a:cubicBezTo>
                  <a:cubicBezTo>
                    <a:pt x="2865" y="11437"/>
                    <a:pt x="3243" y="11716"/>
                    <a:pt x="3561" y="12014"/>
                  </a:cubicBezTo>
                  <a:cubicBezTo>
                    <a:pt x="4197" y="12631"/>
                    <a:pt x="4834" y="13287"/>
                    <a:pt x="5451" y="13904"/>
                  </a:cubicBezTo>
                  <a:cubicBezTo>
                    <a:pt x="5490" y="13964"/>
                    <a:pt x="5530" y="13984"/>
                    <a:pt x="5570" y="14003"/>
                  </a:cubicBezTo>
                  <a:cubicBezTo>
                    <a:pt x="5471" y="13765"/>
                    <a:pt x="5351" y="13526"/>
                    <a:pt x="5252" y="13287"/>
                  </a:cubicBezTo>
                  <a:cubicBezTo>
                    <a:pt x="5192" y="13168"/>
                    <a:pt x="5132" y="13029"/>
                    <a:pt x="5073" y="12909"/>
                  </a:cubicBezTo>
                  <a:cubicBezTo>
                    <a:pt x="4575" y="12233"/>
                    <a:pt x="4058" y="11577"/>
                    <a:pt x="3541" y="10900"/>
                  </a:cubicBezTo>
                  <a:cubicBezTo>
                    <a:pt x="3322" y="10681"/>
                    <a:pt x="3103" y="10423"/>
                    <a:pt x="2884" y="10224"/>
                  </a:cubicBezTo>
                  <a:cubicBezTo>
                    <a:pt x="2662" y="10013"/>
                    <a:pt x="2347" y="9907"/>
                    <a:pt x="2056" y="9907"/>
                  </a:cubicBezTo>
                  <a:cubicBezTo>
                    <a:pt x="1826" y="9907"/>
                    <a:pt x="1612" y="9973"/>
                    <a:pt x="1472" y="10104"/>
                  </a:cubicBezTo>
                  <a:cubicBezTo>
                    <a:pt x="975" y="10542"/>
                    <a:pt x="836" y="11179"/>
                    <a:pt x="1114" y="11775"/>
                  </a:cubicBezTo>
                  <a:cubicBezTo>
                    <a:pt x="1353" y="12273"/>
                    <a:pt x="1731" y="12611"/>
                    <a:pt x="2168" y="12929"/>
                  </a:cubicBezTo>
                  <a:cubicBezTo>
                    <a:pt x="2248" y="12989"/>
                    <a:pt x="2288" y="13068"/>
                    <a:pt x="2347" y="13108"/>
                  </a:cubicBezTo>
                  <a:cubicBezTo>
                    <a:pt x="2805" y="13407"/>
                    <a:pt x="3302" y="13685"/>
                    <a:pt x="3800" y="13984"/>
                  </a:cubicBezTo>
                  <a:cubicBezTo>
                    <a:pt x="4396" y="14322"/>
                    <a:pt x="4993" y="14680"/>
                    <a:pt x="5590" y="15058"/>
                  </a:cubicBezTo>
                  <a:cubicBezTo>
                    <a:pt x="5689" y="15098"/>
                    <a:pt x="5769" y="15217"/>
                    <a:pt x="5769" y="15316"/>
                  </a:cubicBezTo>
                  <a:cubicBezTo>
                    <a:pt x="5769" y="15853"/>
                    <a:pt x="5769" y="16371"/>
                    <a:pt x="5749" y="16888"/>
                  </a:cubicBezTo>
                  <a:cubicBezTo>
                    <a:pt x="5789" y="17166"/>
                    <a:pt x="5888" y="17465"/>
                    <a:pt x="5888" y="17763"/>
                  </a:cubicBezTo>
                  <a:cubicBezTo>
                    <a:pt x="5928" y="18459"/>
                    <a:pt x="5928" y="19136"/>
                    <a:pt x="5928" y="19832"/>
                  </a:cubicBezTo>
                  <a:cubicBezTo>
                    <a:pt x="5928" y="20230"/>
                    <a:pt x="5948" y="20628"/>
                    <a:pt x="5968" y="21026"/>
                  </a:cubicBezTo>
                  <a:lnTo>
                    <a:pt x="6266" y="21026"/>
                  </a:lnTo>
                  <a:cubicBezTo>
                    <a:pt x="6266" y="20051"/>
                    <a:pt x="6246" y="19056"/>
                    <a:pt x="6266" y="18081"/>
                  </a:cubicBezTo>
                  <a:cubicBezTo>
                    <a:pt x="6286" y="17266"/>
                    <a:pt x="6386" y="16410"/>
                    <a:pt x="6445" y="15595"/>
                  </a:cubicBezTo>
                  <a:cubicBezTo>
                    <a:pt x="6465" y="15157"/>
                    <a:pt x="6525" y="14680"/>
                    <a:pt x="6545" y="14222"/>
                  </a:cubicBezTo>
                  <a:cubicBezTo>
                    <a:pt x="6425" y="14222"/>
                    <a:pt x="6266" y="14262"/>
                    <a:pt x="6147" y="14282"/>
                  </a:cubicBezTo>
                  <a:cubicBezTo>
                    <a:pt x="6127" y="14123"/>
                    <a:pt x="6047" y="13984"/>
                    <a:pt x="6087" y="13864"/>
                  </a:cubicBezTo>
                  <a:cubicBezTo>
                    <a:pt x="6326" y="13188"/>
                    <a:pt x="6545" y="12511"/>
                    <a:pt x="6823" y="11895"/>
                  </a:cubicBezTo>
                  <a:cubicBezTo>
                    <a:pt x="7181" y="11099"/>
                    <a:pt x="7539" y="10244"/>
                    <a:pt x="8037" y="9508"/>
                  </a:cubicBezTo>
                  <a:cubicBezTo>
                    <a:pt x="8773" y="8354"/>
                    <a:pt x="9568" y="7240"/>
                    <a:pt x="10662" y="6345"/>
                  </a:cubicBezTo>
                  <a:cubicBezTo>
                    <a:pt x="10762" y="6245"/>
                    <a:pt x="10861" y="6106"/>
                    <a:pt x="11001" y="6026"/>
                  </a:cubicBezTo>
                  <a:cubicBezTo>
                    <a:pt x="11060" y="5967"/>
                    <a:pt x="11200" y="5967"/>
                    <a:pt x="11299" y="5947"/>
                  </a:cubicBezTo>
                  <a:cubicBezTo>
                    <a:pt x="11319" y="6046"/>
                    <a:pt x="11359" y="6166"/>
                    <a:pt x="11339" y="6265"/>
                  </a:cubicBezTo>
                  <a:cubicBezTo>
                    <a:pt x="11319" y="6365"/>
                    <a:pt x="11239" y="6444"/>
                    <a:pt x="11160" y="6524"/>
                  </a:cubicBezTo>
                  <a:cubicBezTo>
                    <a:pt x="10623" y="7101"/>
                    <a:pt x="10026" y="7618"/>
                    <a:pt x="9549" y="8235"/>
                  </a:cubicBezTo>
                  <a:cubicBezTo>
                    <a:pt x="8972" y="8951"/>
                    <a:pt x="8435" y="9726"/>
                    <a:pt x="8017" y="10542"/>
                  </a:cubicBezTo>
                  <a:cubicBezTo>
                    <a:pt x="7480" y="11577"/>
                    <a:pt x="7082" y="12631"/>
                    <a:pt x="6644" y="13705"/>
                  </a:cubicBezTo>
                  <a:cubicBezTo>
                    <a:pt x="6584" y="13824"/>
                    <a:pt x="6604" y="13984"/>
                    <a:pt x="6584" y="14123"/>
                  </a:cubicBezTo>
                  <a:cubicBezTo>
                    <a:pt x="6624" y="14083"/>
                    <a:pt x="6664" y="14083"/>
                    <a:pt x="6684" y="14023"/>
                  </a:cubicBezTo>
                  <a:cubicBezTo>
                    <a:pt x="7022" y="13367"/>
                    <a:pt x="7460" y="12810"/>
                    <a:pt x="7917" y="12233"/>
                  </a:cubicBezTo>
                  <a:cubicBezTo>
                    <a:pt x="8673" y="11238"/>
                    <a:pt x="9628" y="10443"/>
                    <a:pt x="10563" y="9627"/>
                  </a:cubicBezTo>
                  <a:cubicBezTo>
                    <a:pt x="11001" y="9289"/>
                    <a:pt x="11438" y="8990"/>
                    <a:pt x="11836" y="8613"/>
                  </a:cubicBezTo>
                  <a:cubicBezTo>
                    <a:pt x="12592" y="7916"/>
                    <a:pt x="13089" y="7101"/>
                    <a:pt x="13189" y="6066"/>
                  </a:cubicBezTo>
                  <a:cubicBezTo>
                    <a:pt x="13229" y="5668"/>
                    <a:pt x="13149" y="5251"/>
                    <a:pt x="12990" y="4912"/>
                  </a:cubicBezTo>
                  <a:cubicBezTo>
                    <a:pt x="12741" y="4442"/>
                    <a:pt x="12357" y="4260"/>
                    <a:pt x="11919" y="4260"/>
                  </a:cubicBezTo>
                  <a:cubicBezTo>
                    <a:pt x="11727" y="4260"/>
                    <a:pt x="11525" y="4295"/>
                    <a:pt x="11319" y="4355"/>
                  </a:cubicBezTo>
                  <a:cubicBezTo>
                    <a:pt x="10822" y="4515"/>
                    <a:pt x="10344" y="4813"/>
                    <a:pt x="9867" y="5032"/>
                  </a:cubicBezTo>
                  <a:cubicBezTo>
                    <a:pt x="8574" y="6106"/>
                    <a:pt x="7858" y="7499"/>
                    <a:pt x="7380" y="9050"/>
                  </a:cubicBezTo>
                  <a:cubicBezTo>
                    <a:pt x="7181" y="9726"/>
                    <a:pt x="6943" y="10383"/>
                    <a:pt x="6724" y="11039"/>
                  </a:cubicBezTo>
                  <a:cubicBezTo>
                    <a:pt x="6664" y="11238"/>
                    <a:pt x="6624" y="11437"/>
                    <a:pt x="6545" y="11636"/>
                  </a:cubicBezTo>
                  <a:cubicBezTo>
                    <a:pt x="6485" y="11795"/>
                    <a:pt x="6425" y="11935"/>
                    <a:pt x="6286" y="12074"/>
                  </a:cubicBezTo>
                  <a:lnTo>
                    <a:pt x="6286" y="10144"/>
                  </a:lnTo>
                  <a:cubicBezTo>
                    <a:pt x="6326" y="9349"/>
                    <a:pt x="6326" y="8593"/>
                    <a:pt x="6346" y="7797"/>
                  </a:cubicBezTo>
                  <a:lnTo>
                    <a:pt x="6346" y="7797"/>
                  </a:lnTo>
                  <a:cubicBezTo>
                    <a:pt x="6246" y="8036"/>
                    <a:pt x="6167" y="8294"/>
                    <a:pt x="6067" y="8533"/>
                  </a:cubicBezTo>
                  <a:cubicBezTo>
                    <a:pt x="6027" y="8632"/>
                    <a:pt x="5968" y="8712"/>
                    <a:pt x="5928" y="8811"/>
                  </a:cubicBezTo>
                  <a:cubicBezTo>
                    <a:pt x="5829" y="8732"/>
                    <a:pt x="5669" y="8692"/>
                    <a:pt x="5630" y="8593"/>
                  </a:cubicBezTo>
                  <a:cubicBezTo>
                    <a:pt x="5451" y="8235"/>
                    <a:pt x="5291" y="7857"/>
                    <a:pt x="5132" y="7518"/>
                  </a:cubicBezTo>
                  <a:cubicBezTo>
                    <a:pt x="4734" y="6743"/>
                    <a:pt x="4337" y="5947"/>
                    <a:pt x="3879" y="5231"/>
                  </a:cubicBezTo>
                  <a:cubicBezTo>
                    <a:pt x="3382" y="4435"/>
                    <a:pt x="2805" y="3679"/>
                    <a:pt x="2268" y="2943"/>
                  </a:cubicBezTo>
                  <a:cubicBezTo>
                    <a:pt x="2009" y="2585"/>
                    <a:pt x="1691" y="2267"/>
                    <a:pt x="1412" y="1929"/>
                  </a:cubicBezTo>
                  <a:cubicBezTo>
                    <a:pt x="1353" y="1829"/>
                    <a:pt x="1393" y="1650"/>
                    <a:pt x="1373" y="1531"/>
                  </a:cubicBezTo>
                  <a:lnTo>
                    <a:pt x="1373" y="1531"/>
                  </a:lnTo>
                  <a:cubicBezTo>
                    <a:pt x="1512" y="1570"/>
                    <a:pt x="1691" y="1551"/>
                    <a:pt x="1770" y="1650"/>
                  </a:cubicBezTo>
                  <a:cubicBezTo>
                    <a:pt x="2447" y="2466"/>
                    <a:pt x="3143" y="3281"/>
                    <a:pt x="3780" y="4157"/>
                  </a:cubicBezTo>
                  <a:cubicBezTo>
                    <a:pt x="4177" y="4714"/>
                    <a:pt x="4496" y="5310"/>
                    <a:pt x="4854" y="5867"/>
                  </a:cubicBezTo>
                  <a:cubicBezTo>
                    <a:pt x="4933" y="5947"/>
                    <a:pt x="4973" y="6026"/>
                    <a:pt x="5053" y="6106"/>
                  </a:cubicBezTo>
                  <a:cubicBezTo>
                    <a:pt x="4973" y="5748"/>
                    <a:pt x="4933" y="5430"/>
                    <a:pt x="4794" y="5111"/>
                  </a:cubicBezTo>
                  <a:cubicBezTo>
                    <a:pt x="4376" y="3958"/>
                    <a:pt x="3959" y="2844"/>
                    <a:pt x="3501" y="1690"/>
                  </a:cubicBezTo>
                  <a:cubicBezTo>
                    <a:pt x="3461" y="1551"/>
                    <a:pt x="3362" y="1431"/>
                    <a:pt x="3282" y="1272"/>
                  </a:cubicBezTo>
                  <a:lnTo>
                    <a:pt x="2168" y="79"/>
                  </a:lnTo>
                  <a:cubicBezTo>
                    <a:pt x="1995" y="29"/>
                    <a:pt x="1819" y="0"/>
                    <a:pt x="163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5" name="Google Shape;2585;p51">
              <a:extLst>
                <a:ext uri="{FF2B5EF4-FFF2-40B4-BE49-F238E27FC236}">
                  <a16:creationId xmlns:a16="http://schemas.microsoft.com/office/drawing/2014/main" id="{A4B52280-C530-3F75-5B99-73952DE04904}"/>
                </a:ext>
              </a:extLst>
            </p:cNvPr>
            <p:cNvSpPr/>
            <p:nvPr/>
          </p:nvSpPr>
          <p:spPr>
            <a:xfrm>
              <a:off x="884894" y="4133473"/>
              <a:ext cx="213088" cy="416277"/>
            </a:xfrm>
            <a:custGeom>
              <a:avLst/>
              <a:gdLst/>
              <a:ahLst/>
              <a:cxnLst/>
              <a:rect l="l" t="t" r="r" b="b"/>
              <a:pathLst>
                <a:path w="7879" h="15392" extrusionOk="0">
                  <a:moveTo>
                    <a:pt x="6819" y="0"/>
                  </a:moveTo>
                  <a:cubicBezTo>
                    <a:pt x="6729" y="0"/>
                    <a:pt x="6642" y="22"/>
                    <a:pt x="6565" y="72"/>
                  </a:cubicBezTo>
                  <a:cubicBezTo>
                    <a:pt x="6287" y="270"/>
                    <a:pt x="6048" y="549"/>
                    <a:pt x="5809" y="788"/>
                  </a:cubicBezTo>
                  <a:cubicBezTo>
                    <a:pt x="5591" y="1046"/>
                    <a:pt x="5431" y="1305"/>
                    <a:pt x="5252" y="1563"/>
                  </a:cubicBezTo>
                  <a:cubicBezTo>
                    <a:pt x="4914" y="1205"/>
                    <a:pt x="4656" y="887"/>
                    <a:pt x="4357" y="569"/>
                  </a:cubicBezTo>
                  <a:cubicBezTo>
                    <a:pt x="4191" y="384"/>
                    <a:pt x="4008" y="294"/>
                    <a:pt x="3825" y="294"/>
                  </a:cubicBezTo>
                  <a:cubicBezTo>
                    <a:pt x="3614" y="294"/>
                    <a:pt x="3404" y="414"/>
                    <a:pt x="3223" y="648"/>
                  </a:cubicBezTo>
                  <a:cubicBezTo>
                    <a:pt x="3044" y="887"/>
                    <a:pt x="2865" y="1166"/>
                    <a:pt x="2666" y="1404"/>
                  </a:cubicBezTo>
                  <a:cubicBezTo>
                    <a:pt x="2511" y="1601"/>
                    <a:pt x="2431" y="1696"/>
                    <a:pt x="2336" y="1696"/>
                  </a:cubicBezTo>
                  <a:cubicBezTo>
                    <a:pt x="2250" y="1696"/>
                    <a:pt x="2151" y="1616"/>
                    <a:pt x="1970" y="1464"/>
                  </a:cubicBezTo>
                  <a:cubicBezTo>
                    <a:pt x="1970" y="1444"/>
                    <a:pt x="1970" y="1404"/>
                    <a:pt x="1950" y="1404"/>
                  </a:cubicBezTo>
                  <a:cubicBezTo>
                    <a:pt x="1594" y="1158"/>
                    <a:pt x="1321" y="989"/>
                    <a:pt x="1042" y="989"/>
                  </a:cubicBezTo>
                  <a:cubicBezTo>
                    <a:pt x="870" y="989"/>
                    <a:pt x="696" y="1053"/>
                    <a:pt x="498" y="1205"/>
                  </a:cubicBezTo>
                  <a:cubicBezTo>
                    <a:pt x="259" y="1762"/>
                    <a:pt x="160" y="2339"/>
                    <a:pt x="120" y="2956"/>
                  </a:cubicBezTo>
                  <a:cubicBezTo>
                    <a:pt x="60" y="4130"/>
                    <a:pt x="1" y="5264"/>
                    <a:pt x="120" y="6417"/>
                  </a:cubicBezTo>
                  <a:cubicBezTo>
                    <a:pt x="160" y="7671"/>
                    <a:pt x="418" y="8904"/>
                    <a:pt x="637" y="10097"/>
                  </a:cubicBezTo>
                  <a:cubicBezTo>
                    <a:pt x="717" y="10396"/>
                    <a:pt x="777" y="10714"/>
                    <a:pt x="916" y="10993"/>
                  </a:cubicBezTo>
                  <a:cubicBezTo>
                    <a:pt x="1413" y="11908"/>
                    <a:pt x="1970" y="12803"/>
                    <a:pt x="2527" y="13678"/>
                  </a:cubicBezTo>
                  <a:cubicBezTo>
                    <a:pt x="2726" y="13977"/>
                    <a:pt x="3004" y="14275"/>
                    <a:pt x="3303" y="14434"/>
                  </a:cubicBezTo>
                  <a:cubicBezTo>
                    <a:pt x="4235" y="14986"/>
                    <a:pt x="5257" y="15392"/>
                    <a:pt x="6353" y="15392"/>
                  </a:cubicBezTo>
                  <a:cubicBezTo>
                    <a:pt x="6404" y="15392"/>
                    <a:pt x="6455" y="15391"/>
                    <a:pt x="6506" y="15389"/>
                  </a:cubicBezTo>
                  <a:cubicBezTo>
                    <a:pt x="6048" y="14713"/>
                    <a:pt x="5571" y="14036"/>
                    <a:pt x="5093" y="13340"/>
                  </a:cubicBezTo>
                  <a:cubicBezTo>
                    <a:pt x="4974" y="13181"/>
                    <a:pt x="4894" y="12942"/>
                    <a:pt x="4795" y="12743"/>
                  </a:cubicBezTo>
                  <a:cubicBezTo>
                    <a:pt x="4516" y="12186"/>
                    <a:pt x="4198" y="11609"/>
                    <a:pt x="3979" y="11013"/>
                  </a:cubicBezTo>
                  <a:cubicBezTo>
                    <a:pt x="3701" y="10237"/>
                    <a:pt x="3482" y="9441"/>
                    <a:pt x="3263" y="8645"/>
                  </a:cubicBezTo>
                  <a:cubicBezTo>
                    <a:pt x="3064" y="8029"/>
                    <a:pt x="2905" y="7372"/>
                    <a:pt x="2766" y="6736"/>
                  </a:cubicBezTo>
                  <a:cubicBezTo>
                    <a:pt x="2627" y="6119"/>
                    <a:pt x="2567" y="5522"/>
                    <a:pt x="2467" y="4886"/>
                  </a:cubicBezTo>
                  <a:cubicBezTo>
                    <a:pt x="2368" y="4289"/>
                    <a:pt x="2268" y="3672"/>
                    <a:pt x="2189" y="3075"/>
                  </a:cubicBezTo>
                  <a:cubicBezTo>
                    <a:pt x="2129" y="2757"/>
                    <a:pt x="2129" y="2399"/>
                    <a:pt x="2169" y="2081"/>
                  </a:cubicBezTo>
                  <a:cubicBezTo>
                    <a:pt x="2169" y="1981"/>
                    <a:pt x="2288" y="1902"/>
                    <a:pt x="2368" y="1802"/>
                  </a:cubicBezTo>
                  <a:cubicBezTo>
                    <a:pt x="2428" y="1882"/>
                    <a:pt x="2527" y="1961"/>
                    <a:pt x="2607" y="2041"/>
                  </a:cubicBezTo>
                  <a:cubicBezTo>
                    <a:pt x="2627" y="2061"/>
                    <a:pt x="2627" y="2140"/>
                    <a:pt x="2627" y="2180"/>
                  </a:cubicBezTo>
                  <a:cubicBezTo>
                    <a:pt x="2766" y="3135"/>
                    <a:pt x="2865" y="4050"/>
                    <a:pt x="3024" y="4965"/>
                  </a:cubicBezTo>
                  <a:cubicBezTo>
                    <a:pt x="3263" y="6278"/>
                    <a:pt x="3522" y="7631"/>
                    <a:pt x="3860" y="8924"/>
                  </a:cubicBezTo>
                  <a:cubicBezTo>
                    <a:pt x="4079" y="9839"/>
                    <a:pt x="4357" y="10754"/>
                    <a:pt x="4874" y="11589"/>
                  </a:cubicBezTo>
                  <a:cubicBezTo>
                    <a:pt x="4974" y="11729"/>
                    <a:pt x="4994" y="11928"/>
                    <a:pt x="5093" y="12107"/>
                  </a:cubicBezTo>
                  <a:cubicBezTo>
                    <a:pt x="5392" y="12684"/>
                    <a:pt x="5710" y="13280"/>
                    <a:pt x="6048" y="13877"/>
                  </a:cubicBezTo>
                  <a:cubicBezTo>
                    <a:pt x="6187" y="14116"/>
                    <a:pt x="6366" y="14374"/>
                    <a:pt x="6585" y="14673"/>
                  </a:cubicBezTo>
                  <a:cubicBezTo>
                    <a:pt x="6585" y="14275"/>
                    <a:pt x="6605" y="13917"/>
                    <a:pt x="6585" y="13579"/>
                  </a:cubicBezTo>
                  <a:cubicBezTo>
                    <a:pt x="6486" y="12624"/>
                    <a:pt x="6366" y="11689"/>
                    <a:pt x="6247" y="10734"/>
                  </a:cubicBezTo>
                  <a:cubicBezTo>
                    <a:pt x="6148" y="9938"/>
                    <a:pt x="6008" y="9163"/>
                    <a:pt x="5889" y="8407"/>
                  </a:cubicBezTo>
                  <a:cubicBezTo>
                    <a:pt x="5750" y="7352"/>
                    <a:pt x="5551" y="6338"/>
                    <a:pt x="5392" y="5283"/>
                  </a:cubicBezTo>
                  <a:cubicBezTo>
                    <a:pt x="5272" y="4488"/>
                    <a:pt x="5153" y="3692"/>
                    <a:pt x="5053" y="2896"/>
                  </a:cubicBezTo>
                  <a:cubicBezTo>
                    <a:pt x="5014" y="2578"/>
                    <a:pt x="5014" y="2240"/>
                    <a:pt x="5053" y="1882"/>
                  </a:cubicBezTo>
                  <a:cubicBezTo>
                    <a:pt x="5053" y="1802"/>
                    <a:pt x="5193" y="1703"/>
                    <a:pt x="5272" y="1643"/>
                  </a:cubicBezTo>
                  <a:cubicBezTo>
                    <a:pt x="5352" y="1743"/>
                    <a:pt x="5491" y="1782"/>
                    <a:pt x="5491" y="1882"/>
                  </a:cubicBezTo>
                  <a:cubicBezTo>
                    <a:pt x="5610" y="2857"/>
                    <a:pt x="5750" y="3851"/>
                    <a:pt x="5869" y="4846"/>
                  </a:cubicBezTo>
                  <a:cubicBezTo>
                    <a:pt x="5988" y="5741"/>
                    <a:pt x="6148" y="6656"/>
                    <a:pt x="6267" y="7551"/>
                  </a:cubicBezTo>
                  <a:cubicBezTo>
                    <a:pt x="6446" y="8705"/>
                    <a:pt x="6645" y="9859"/>
                    <a:pt x="6784" y="11032"/>
                  </a:cubicBezTo>
                  <a:cubicBezTo>
                    <a:pt x="6884" y="11649"/>
                    <a:pt x="6903" y="12306"/>
                    <a:pt x="6983" y="12922"/>
                  </a:cubicBezTo>
                  <a:cubicBezTo>
                    <a:pt x="6983" y="13002"/>
                    <a:pt x="7003" y="13081"/>
                    <a:pt x="7102" y="13141"/>
                  </a:cubicBezTo>
                  <a:cubicBezTo>
                    <a:pt x="7182" y="12783"/>
                    <a:pt x="7281" y="12385"/>
                    <a:pt x="7341" y="11987"/>
                  </a:cubicBezTo>
                  <a:cubicBezTo>
                    <a:pt x="7401" y="11192"/>
                    <a:pt x="7480" y="10396"/>
                    <a:pt x="7500" y="9600"/>
                  </a:cubicBezTo>
                  <a:cubicBezTo>
                    <a:pt x="7560" y="8108"/>
                    <a:pt x="7580" y="6576"/>
                    <a:pt x="7639" y="5084"/>
                  </a:cubicBezTo>
                  <a:cubicBezTo>
                    <a:pt x="7659" y="4468"/>
                    <a:pt x="7699" y="3831"/>
                    <a:pt x="7739" y="3195"/>
                  </a:cubicBezTo>
                  <a:cubicBezTo>
                    <a:pt x="7759" y="2697"/>
                    <a:pt x="7699" y="2180"/>
                    <a:pt x="7699" y="1683"/>
                  </a:cubicBezTo>
                  <a:cubicBezTo>
                    <a:pt x="7739" y="1484"/>
                    <a:pt x="7838" y="1285"/>
                    <a:pt x="7878" y="1086"/>
                  </a:cubicBezTo>
                  <a:cubicBezTo>
                    <a:pt x="7739" y="867"/>
                    <a:pt x="7580" y="609"/>
                    <a:pt x="7441" y="370"/>
                  </a:cubicBezTo>
                  <a:cubicBezTo>
                    <a:pt x="7311" y="154"/>
                    <a:pt x="7056" y="0"/>
                    <a:pt x="681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6" name="Google Shape;2586;p51">
              <a:extLst>
                <a:ext uri="{FF2B5EF4-FFF2-40B4-BE49-F238E27FC236}">
                  <a16:creationId xmlns:a16="http://schemas.microsoft.com/office/drawing/2014/main" id="{5B85BEFE-5072-E088-7F1D-CAA836318DF9}"/>
                </a:ext>
              </a:extLst>
            </p:cNvPr>
            <p:cNvSpPr/>
            <p:nvPr/>
          </p:nvSpPr>
          <p:spPr>
            <a:xfrm>
              <a:off x="1079102" y="4136719"/>
              <a:ext cx="153372" cy="413599"/>
            </a:xfrm>
            <a:custGeom>
              <a:avLst/>
              <a:gdLst/>
              <a:ahLst/>
              <a:cxnLst/>
              <a:rect l="l" t="t" r="r" b="b"/>
              <a:pathLst>
                <a:path w="5671" h="15293" extrusionOk="0">
                  <a:moveTo>
                    <a:pt x="2635" y="0"/>
                  </a:moveTo>
                  <a:cubicBezTo>
                    <a:pt x="2522" y="0"/>
                    <a:pt x="2401" y="42"/>
                    <a:pt x="2269" y="131"/>
                  </a:cubicBezTo>
                  <a:cubicBezTo>
                    <a:pt x="2030" y="270"/>
                    <a:pt x="1831" y="469"/>
                    <a:pt x="1592" y="668"/>
                  </a:cubicBezTo>
                  <a:cubicBezTo>
                    <a:pt x="1433" y="827"/>
                    <a:pt x="1254" y="1026"/>
                    <a:pt x="1075" y="1185"/>
                  </a:cubicBezTo>
                  <a:lnTo>
                    <a:pt x="1075" y="5144"/>
                  </a:lnTo>
                  <a:cubicBezTo>
                    <a:pt x="1055" y="6238"/>
                    <a:pt x="1075" y="7332"/>
                    <a:pt x="1035" y="8426"/>
                  </a:cubicBezTo>
                  <a:cubicBezTo>
                    <a:pt x="976" y="9401"/>
                    <a:pt x="936" y="10375"/>
                    <a:pt x="797" y="11330"/>
                  </a:cubicBezTo>
                  <a:cubicBezTo>
                    <a:pt x="697" y="12265"/>
                    <a:pt x="478" y="13160"/>
                    <a:pt x="339" y="14055"/>
                  </a:cubicBezTo>
                  <a:cubicBezTo>
                    <a:pt x="339" y="14115"/>
                    <a:pt x="359" y="14175"/>
                    <a:pt x="359" y="14254"/>
                  </a:cubicBezTo>
                  <a:cubicBezTo>
                    <a:pt x="399" y="14254"/>
                    <a:pt x="439" y="14274"/>
                    <a:pt x="458" y="14294"/>
                  </a:cubicBezTo>
                  <a:cubicBezTo>
                    <a:pt x="797" y="13876"/>
                    <a:pt x="1234" y="13518"/>
                    <a:pt x="1473" y="13061"/>
                  </a:cubicBezTo>
                  <a:cubicBezTo>
                    <a:pt x="2030" y="12026"/>
                    <a:pt x="2547" y="11012"/>
                    <a:pt x="2766" y="9898"/>
                  </a:cubicBezTo>
                  <a:cubicBezTo>
                    <a:pt x="2965" y="8804"/>
                    <a:pt x="3224" y="7710"/>
                    <a:pt x="3363" y="6616"/>
                  </a:cubicBezTo>
                  <a:cubicBezTo>
                    <a:pt x="3522" y="5561"/>
                    <a:pt x="3562" y="4507"/>
                    <a:pt x="3641" y="3453"/>
                  </a:cubicBezTo>
                  <a:cubicBezTo>
                    <a:pt x="3661" y="2876"/>
                    <a:pt x="3621" y="2319"/>
                    <a:pt x="3621" y="1742"/>
                  </a:cubicBezTo>
                  <a:cubicBezTo>
                    <a:pt x="3621" y="1642"/>
                    <a:pt x="3582" y="1543"/>
                    <a:pt x="3641" y="1463"/>
                  </a:cubicBezTo>
                  <a:cubicBezTo>
                    <a:pt x="3681" y="1364"/>
                    <a:pt x="3781" y="1284"/>
                    <a:pt x="3860" y="1225"/>
                  </a:cubicBezTo>
                  <a:cubicBezTo>
                    <a:pt x="3920" y="1284"/>
                    <a:pt x="4039" y="1364"/>
                    <a:pt x="4039" y="1443"/>
                  </a:cubicBezTo>
                  <a:cubicBezTo>
                    <a:pt x="4079" y="2080"/>
                    <a:pt x="4119" y="2737"/>
                    <a:pt x="4119" y="3373"/>
                  </a:cubicBezTo>
                  <a:cubicBezTo>
                    <a:pt x="4119" y="3850"/>
                    <a:pt x="4079" y="4308"/>
                    <a:pt x="4039" y="4746"/>
                  </a:cubicBezTo>
                  <a:cubicBezTo>
                    <a:pt x="3940" y="5760"/>
                    <a:pt x="3840" y="6815"/>
                    <a:pt x="3681" y="7849"/>
                  </a:cubicBezTo>
                  <a:cubicBezTo>
                    <a:pt x="3582" y="8545"/>
                    <a:pt x="3442" y="9241"/>
                    <a:pt x="3263" y="9918"/>
                  </a:cubicBezTo>
                  <a:cubicBezTo>
                    <a:pt x="3025" y="10753"/>
                    <a:pt x="2726" y="11589"/>
                    <a:pt x="2328" y="12384"/>
                  </a:cubicBezTo>
                  <a:cubicBezTo>
                    <a:pt x="2050" y="12981"/>
                    <a:pt x="1771" y="13598"/>
                    <a:pt x="1294" y="14075"/>
                  </a:cubicBezTo>
                  <a:cubicBezTo>
                    <a:pt x="876" y="14493"/>
                    <a:pt x="439" y="14891"/>
                    <a:pt x="1" y="15289"/>
                  </a:cubicBezTo>
                  <a:cubicBezTo>
                    <a:pt x="49" y="15291"/>
                    <a:pt x="97" y="15292"/>
                    <a:pt x="144" y="15292"/>
                  </a:cubicBezTo>
                  <a:cubicBezTo>
                    <a:pt x="879" y="15292"/>
                    <a:pt x="1515" y="15011"/>
                    <a:pt x="2169" y="14712"/>
                  </a:cubicBezTo>
                  <a:cubicBezTo>
                    <a:pt x="2667" y="14493"/>
                    <a:pt x="3084" y="14175"/>
                    <a:pt x="3442" y="13777"/>
                  </a:cubicBezTo>
                  <a:cubicBezTo>
                    <a:pt x="3761" y="13399"/>
                    <a:pt x="4019" y="12981"/>
                    <a:pt x="4338" y="12583"/>
                  </a:cubicBezTo>
                  <a:cubicBezTo>
                    <a:pt x="4934" y="11827"/>
                    <a:pt x="5173" y="10932"/>
                    <a:pt x="5412" y="10037"/>
                  </a:cubicBezTo>
                  <a:cubicBezTo>
                    <a:pt x="5611" y="9261"/>
                    <a:pt x="5670" y="8486"/>
                    <a:pt x="5650" y="7670"/>
                  </a:cubicBezTo>
                  <a:cubicBezTo>
                    <a:pt x="5611" y="6098"/>
                    <a:pt x="5611" y="4527"/>
                    <a:pt x="5511" y="2955"/>
                  </a:cubicBezTo>
                  <a:cubicBezTo>
                    <a:pt x="5471" y="2199"/>
                    <a:pt x="5312" y="1463"/>
                    <a:pt x="5153" y="707"/>
                  </a:cubicBezTo>
                  <a:cubicBezTo>
                    <a:pt x="5095" y="462"/>
                    <a:pt x="4996" y="332"/>
                    <a:pt x="4809" y="332"/>
                  </a:cubicBezTo>
                  <a:cubicBezTo>
                    <a:pt x="4738" y="332"/>
                    <a:pt x="4655" y="351"/>
                    <a:pt x="4556" y="389"/>
                  </a:cubicBezTo>
                  <a:cubicBezTo>
                    <a:pt x="4318" y="489"/>
                    <a:pt x="4059" y="688"/>
                    <a:pt x="3860" y="886"/>
                  </a:cubicBezTo>
                  <a:cubicBezTo>
                    <a:pt x="3748" y="988"/>
                    <a:pt x="3678" y="1048"/>
                    <a:pt x="3618" y="1048"/>
                  </a:cubicBezTo>
                  <a:cubicBezTo>
                    <a:pt x="3560" y="1048"/>
                    <a:pt x="3511" y="993"/>
                    <a:pt x="3442" y="867"/>
                  </a:cubicBezTo>
                  <a:lnTo>
                    <a:pt x="3144" y="349"/>
                  </a:lnTo>
                  <a:cubicBezTo>
                    <a:pt x="2993" y="123"/>
                    <a:pt x="2827" y="0"/>
                    <a:pt x="263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7" name="Google Shape;2587;p51">
              <a:extLst>
                <a:ext uri="{FF2B5EF4-FFF2-40B4-BE49-F238E27FC236}">
                  <a16:creationId xmlns:a16="http://schemas.microsoft.com/office/drawing/2014/main" id="{575E6F23-840B-F9FF-792A-2824C6E589C3}"/>
                </a:ext>
              </a:extLst>
            </p:cNvPr>
            <p:cNvSpPr/>
            <p:nvPr/>
          </p:nvSpPr>
          <p:spPr>
            <a:xfrm>
              <a:off x="944068" y="4162303"/>
              <a:ext cx="245352" cy="388988"/>
            </a:xfrm>
            <a:custGeom>
              <a:avLst/>
              <a:gdLst/>
              <a:ahLst/>
              <a:cxnLst/>
              <a:rect l="l" t="t" r="r" b="b"/>
              <a:pathLst>
                <a:path w="9072" h="14383" extrusionOk="0">
                  <a:moveTo>
                    <a:pt x="5750" y="0"/>
                  </a:moveTo>
                  <a:cubicBezTo>
                    <a:pt x="5670" y="199"/>
                    <a:pt x="5571" y="398"/>
                    <a:pt x="5571" y="597"/>
                  </a:cubicBezTo>
                  <a:cubicBezTo>
                    <a:pt x="5551" y="1094"/>
                    <a:pt x="5591" y="1611"/>
                    <a:pt x="5591" y="2109"/>
                  </a:cubicBezTo>
                  <a:cubicBezTo>
                    <a:pt x="5571" y="2725"/>
                    <a:pt x="5511" y="3382"/>
                    <a:pt x="5491" y="3999"/>
                  </a:cubicBezTo>
                  <a:cubicBezTo>
                    <a:pt x="5451" y="5491"/>
                    <a:pt x="5412" y="7002"/>
                    <a:pt x="5372" y="8494"/>
                  </a:cubicBezTo>
                  <a:cubicBezTo>
                    <a:pt x="5352" y="9290"/>
                    <a:pt x="5272" y="10086"/>
                    <a:pt x="5193" y="10881"/>
                  </a:cubicBezTo>
                  <a:cubicBezTo>
                    <a:pt x="5153" y="11279"/>
                    <a:pt x="5054" y="11657"/>
                    <a:pt x="4974" y="12055"/>
                  </a:cubicBezTo>
                  <a:cubicBezTo>
                    <a:pt x="4894" y="11956"/>
                    <a:pt x="4855" y="11896"/>
                    <a:pt x="4855" y="11836"/>
                  </a:cubicBezTo>
                  <a:cubicBezTo>
                    <a:pt x="4775" y="11200"/>
                    <a:pt x="4715" y="10563"/>
                    <a:pt x="4656" y="9947"/>
                  </a:cubicBezTo>
                  <a:cubicBezTo>
                    <a:pt x="4497" y="8793"/>
                    <a:pt x="4298" y="7619"/>
                    <a:pt x="4119" y="6465"/>
                  </a:cubicBezTo>
                  <a:cubicBezTo>
                    <a:pt x="3979" y="5570"/>
                    <a:pt x="3860" y="4675"/>
                    <a:pt x="3721" y="3740"/>
                  </a:cubicBezTo>
                  <a:cubicBezTo>
                    <a:pt x="3601" y="2785"/>
                    <a:pt x="3482" y="1791"/>
                    <a:pt x="3363" y="796"/>
                  </a:cubicBezTo>
                  <a:cubicBezTo>
                    <a:pt x="3363" y="696"/>
                    <a:pt x="3204" y="617"/>
                    <a:pt x="3124" y="537"/>
                  </a:cubicBezTo>
                  <a:cubicBezTo>
                    <a:pt x="3064" y="617"/>
                    <a:pt x="2905" y="696"/>
                    <a:pt x="2905" y="796"/>
                  </a:cubicBezTo>
                  <a:cubicBezTo>
                    <a:pt x="2885" y="1114"/>
                    <a:pt x="2865" y="1452"/>
                    <a:pt x="2905" y="1810"/>
                  </a:cubicBezTo>
                  <a:cubicBezTo>
                    <a:pt x="3005" y="2606"/>
                    <a:pt x="3124" y="3402"/>
                    <a:pt x="3263" y="4198"/>
                  </a:cubicBezTo>
                  <a:cubicBezTo>
                    <a:pt x="3403" y="5232"/>
                    <a:pt x="3582" y="6266"/>
                    <a:pt x="3761" y="7301"/>
                  </a:cubicBezTo>
                  <a:cubicBezTo>
                    <a:pt x="3880" y="8097"/>
                    <a:pt x="3999" y="8872"/>
                    <a:pt x="4099" y="9648"/>
                  </a:cubicBezTo>
                  <a:cubicBezTo>
                    <a:pt x="4218" y="10583"/>
                    <a:pt x="4357" y="11538"/>
                    <a:pt x="4457" y="12473"/>
                  </a:cubicBezTo>
                  <a:cubicBezTo>
                    <a:pt x="4477" y="12791"/>
                    <a:pt x="4457" y="13149"/>
                    <a:pt x="4457" y="13567"/>
                  </a:cubicBezTo>
                  <a:cubicBezTo>
                    <a:pt x="4218" y="13249"/>
                    <a:pt x="4059" y="13030"/>
                    <a:pt x="3900" y="12771"/>
                  </a:cubicBezTo>
                  <a:cubicBezTo>
                    <a:pt x="3582" y="12194"/>
                    <a:pt x="3283" y="11598"/>
                    <a:pt x="2965" y="11001"/>
                  </a:cubicBezTo>
                  <a:cubicBezTo>
                    <a:pt x="2885" y="10842"/>
                    <a:pt x="2826" y="10643"/>
                    <a:pt x="2726" y="10484"/>
                  </a:cubicBezTo>
                  <a:cubicBezTo>
                    <a:pt x="2209" y="9668"/>
                    <a:pt x="1930" y="8753"/>
                    <a:pt x="1712" y="7818"/>
                  </a:cubicBezTo>
                  <a:cubicBezTo>
                    <a:pt x="1393" y="6525"/>
                    <a:pt x="1135" y="5192"/>
                    <a:pt x="896" y="3879"/>
                  </a:cubicBezTo>
                  <a:cubicBezTo>
                    <a:pt x="717" y="2944"/>
                    <a:pt x="618" y="2009"/>
                    <a:pt x="498" y="1094"/>
                  </a:cubicBezTo>
                  <a:cubicBezTo>
                    <a:pt x="498" y="1035"/>
                    <a:pt x="498" y="955"/>
                    <a:pt x="478" y="935"/>
                  </a:cubicBezTo>
                  <a:cubicBezTo>
                    <a:pt x="399" y="856"/>
                    <a:pt x="299" y="796"/>
                    <a:pt x="220" y="716"/>
                  </a:cubicBezTo>
                  <a:cubicBezTo>
                    <a:pt x="140" y="816"/>
                    <a:pt x="21" y="895"/>
                    <a:pt x="21" y="995"/>
                  </a:cubicBezTo>
                  <a:cubicBezTo>
                    <a:pt x="1" y="1313"/>
                    <a:pt x="1" y="1651"/>
                    <a:pt x="41" y="1989"/>
                  </a:cubicBezTo>
                  <a:cubicBezTo>
                    <a:pt x="120" y="2586"/>
                    <a:pt x="220" y="3203"/>
                    <a:pt x="319" y="3800"/>
                  </a:cubicBezTo>
                  <a:cubicBezTo>
                    <a:pt x="419" y="4416"/>
                    <a:pt x="498" y="5033"/>
                    <a:pt x="618" y="5630"/>
                  </a:cubicBezTo>
                  <a:cubicBezTo>
                    <a:pt x="777" y="6286"/>
                    <a:pt x="936" y="6903"/>
                    <a:pt x="1115" y="7559"/>
                  </a:cubicBezTo>
                  <a:cubicBezTo>
                    <a:pt x="1334" y="8355"/>
                    <a:pt x="1533" y="9151"/>
                    <a:pt x="1831" y="9907"/>
                  </a:cubicBezTo>
                  <a:cubicBezTo>
                    <a:pt x="2070" y="10504"/>
                    <a:pt x="2388" y="11080"/>
                    <a:pt x="2667" y="11657"/>
                  </a:cubicBezTo>
                  <a:cubicBezTo>
                    <a:pt x="2766" y="11856"/>
                    <a:pt x="2826" y="12075"/>
                    <a:pt x="2965" y="12254"/>
                  </a:cubicBezTo>
                  <a:cubicBezTo>
                    <a:pt x="3422" y="12930"/>
                    <a:pt x="3900" y="13627"/>
                    <a:pt x="4377" y="14283"/>
                  </a:cubicBezTo>
                  <a:cubicBezTo>
                    <a:pt x="4377" y="14323"/>
                    <a:pt x="4397" y="14323"/>
                    <a:pt x="4397" y="14343"/>
                  </a:cubicBezTo>
                  <a:cubicBezTo>
                    <a:pt x="4494" y="14279"/>
                    <a:pt x="4590" y="14220"/>
                    <a:pt x="4677" y="14220"/>
                  </a:cubicBezTo>
                  <a:cubicBezTo>
                    <a:pt x="4752" y="14220"/>
                    <a:pt x="4819" y="14263"/>
                    <a:pt x="4875" y="14383"/>
                  </a:cubicBezTo>
                  <a:cubicBezTo>
                    <a:pt x="4894" y="14363"/>
                    <a:pt x="4954" y="14343"/>
                    <a:pt x="4974" y="14323"/>
                  </a:cubicBezTo>
                  <a:cubicBezTo>
                    <a:pt x="5412" y="13925"/>
                    <a:pt x="5849" y="13527"/>
                    <a:pt x="6267" y="13090"/>
                  </a:cubicBezTo>
                  <a:cubicBezTo>
                    <a:pt x="6745" y="12592"/>
                    <a:pt x="6983" y="11995"/>
                    <a:pt x="7282" y="11399"/>
                  </a:cubicBezTo>
                  <a:cubicBezTo>
                    <a:pt x="7679" y="10603"/>
                    <a:pt x="7998" y="9787"/>
                    <a:pt x="8236" y="8952"/>
                  </a:cubicBezTo>
                  <a:cubicBezTo>
                    <a:pt x="8435" y="8276"/>
                    <a:pt x="8555" y="7579"/>
                    <a:pt x="8654" y="6883"/>
                  </a:cubicBezTo>
                  <a:cubicBezTo>
                    <a:pt x="8813" y="5869"/>
                    <a:pt x="8893" y="4814"/>
                    <a:pt x="9012" y="3780"/>
                  </a:cubicBezTo>
                  <a:cubicBezTo>
                    <a:pt x="9052" y="3302"/>
                    <a:pt x="9072" y="2845"/>
                    <a:pt x="9072" y="2407"/>
                  </a:cubicBezTo>
                  <a:cubicBezTo>
                    <a:pt x="9072" y="1751"/>
                    <a:pt x="9032" y="1114"/>
                    <a:pt x="9012" y="458"/>
                  </a:cubicBezTo>
                  <a:cubicBezTo>
                    <a:pt x="9012" y="398"/>
                    <a:pt x="8873" y="318"/>
                    <a:pt x="8833" y="239"/>
                  </a:cubicBezTo>
                  <a:cubicBezTo>
                    <a:pt x="8754" y="318"/>
                    <a:pt x="8654" y="398"/>
                    <a:pt x="8595" y="497"/>
                  </a:cubicBezTo>
                  <a:cubicBezTo>
                    <a:pt x="8555" y="577"/>
                    <a:pt x="8575" y="677"/>
                    <a:pt x="8575" y="756"/>
                  </a:cubicBezTo>
                  <a:cubicBezTo>
                    <a:pt x="8595" y="1333"/>
                    <a:pt x="8634" y="1910"/>
                    <a:pt x="8595" y="2487"/>
                  </a:cubicBezTo>
                  <a:cubicBezTo>
                    <a:pt x="8555" y="3521"/>
                    <a:pt x="8475" y="4595"/>
                    <a:pt x="8336" y="5650"/>
                  </a:cubicBezTo>
                  <a:cubicBezTo>
                    <a:pt x="8177" y="6744"/>
                    <a:pt x="7958" y="7838"/>
                    <a:pt x="7739" y="8932"/>
                  </a:cubicBezTo>
                  <a:cubicBezTo>
                    <a:pt x="7500" y="10066"/>
                    <a:pt x="6983" y="11080"/>
                    <a:pt x="6446" y="12075"/>
                  </a:cubicBezTo>
                  <a:cubicBezTo>
                    <a:pt x="6188" y="12552"/>
                    <a:pt x="5770" y="12911"/>
                    <a:pt x="5412" y="13328"/>
                  </a:cubicBezTo>
                  <a:cubicBezTo>
                    <a:pt x="5372" y="13328"/>
                    <a:pt x="5352" y="13308"/>
                    <a:pt x="5312" y="13269"/>
                  </a:cubicBezTo>
                  <a:cubicBezTo>
                    <a:pt x="5292" y="13209"/>
                    <a:pt x="5292" y="13129"/>
                    <a:pt x="5292" y="13070"/>
                  </a:cubicBezTo>
                  <a:cubicBezTo>
                    <a:pt x="5451" y="12155"/>
                    <a:pt x="5650" y="11259"/>
                    <a:pt x="5770" y="10364"/>
                  </a:cubicBezTo>
                  <a:cubicBezTo>
                    <a:pt x="5889" y="9390"/>
                    <a:pt x="5949" y="8435"/>
                    <a:pt x="5989" y="7460"/>
                  </a:cubicBezTo>
                  <a:cubicBezTo>
                    <a:pt x="6048" y="6366"/>
                    <a:pt x="6048" y="5272"/>
                    <a:pt x="6048" y="4178"/>
                  </a:cubicBezTo>
                  <a:cubicBezTo>
                    <a:pt x="6048" y="2865"/>
                    <a:pt x="6068" y="1572"/>
                    <a:pt x="6068" y="239"/>
                  </a:cubicBezTo>
                  <a:cubicBezTo>
                    <a:pt x="5969" y="179"/>
                    <a:pt x="5869" y="80"/>
                    <a:pt x="575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8" name="Google Shape;2588;p51">
              <a:extLst>
                <a:ext uri="{FF2B5EF4-FFF2-40B4-BE49-F238E27FC236}">
                  <a16:creationId xmlns:a16="http://schemas.microsoft.com/office/drawing/2014/main" id="{FEBEF929-2E01-9A11-3E0D-CAA5E6D45521}"/>
                </a:ext>
              </a:extLst>
            </p:cNvPr>
            <p:cNvSpPr/>
            <p:nvPr/>
          </p:nvSpPr>
          <p:spPr>
            <a:xfrm>
              <a:off x="1059738" y="4546961"/>
              <a:ext cx="139904" cy="229747"/>
            </a:xfrm>
            <a:custGeom>
              <a:avLst/>
              <a:gdLst/>
              <a:ahLst/>
              <a:cxnLst/>
              <a:rect l="l" t="t" r="r" b="b"/>
              <a:pathLst>
                <a:path w="5173" h="8495" extrusionOk="0">
                  <a:moveTo>
                    <a:pt x="4457" y="1214"/>
                  </a:moveTo>
                  <a:cubicBezTo>
                    <a:pt x="4497" y="1214"/>
                    <a:pt x="4596" y="1333"/>
                    <a:pt x="4755" y="1473"/>
                  </a:cubicBezTo>
                  <a:cubicBezTo>
                    <a:pt x="4576" y="1612"/>
                    <a:pt x="4477" y="1691"/>
                    <a:pt x="4377" y="1791"/>
                  </a:cubicBezTo>
                  <a:cubicBezTo>
                    <a:pt x="4278" y="1691"/>
                    <a:pt x="4099" y="1572"/>
                    <a:pt x="4119" y="1512"/>
                  </a:cubicBezTo>
                  <a:cubicBezTo>
                    <a:pt x="4198" y="1393"/>
                    <a:pt x="4318" y="1293"/>
                    <a:pt x="4457" y="1214"/>
                  </a:cubicBezTo>
                  <a:close/>
                  <a:moveTo>
                    <a:pt x="3681" y="2805"/>
                  </a:moveTo>
                  <a:cubicBezTo>
                    <a:pt x="3761" y="2805"/>
                    <a:pt x="3840" y="2925"/>
                    <a:pt x="3959" y="3024"/>
                  </a:cubicBezTo>
                  <a:cubicBezTo>
                    <a:pt x="3800" y="3124"/>
                    <a:pt x="3741" y="3223"/>
                    <a:pt x="3661" y="3223"/>
                  </a:cubicBezTo>
                  <a:cubicBezTo>
                    <a:pt x="3582" y="3203"/>
                    <a:pt x="3482" y="3084"/>
                    <a:pt x="3482" y="3004"/>
                  </a:cubicBezTo>
                  <a:cubicBezTo>
                    <a:pt x="3482" y="2925"/>
                    <a:pt x="3601" y="2805"/>
                    <a:pt x="3681" y="2805"/>
                  </a:cubicBezTo>
                  <a:close/>
                  <a:moveTo>
                    <a:pt x="393" y="0"/>
                  </a:moveTo>
                  <a:cubicBezTo>
                    <a:pt x="308" y="0"/>
                    <a:pt x="214" y="57"/>
                    <a:pt x="120" y="120"/>
                  </a:cubicBezTo>
                  <a:cubicBezTo>
                    <a:pt x="100" y="498"/>
                    <a:pt x="100" y="836"/>
                    <a:pt x="100" y="1214"/>
                  </a:cubicBezTo>
                  <a:lnTo>
                    <a:pt x="100" y="5471"/>
                  </a:lnTo>
                  <a:cubicBezTo>
                    <a:pt x="100" y="6187"/>
                    <a:pt x="21" y="6883"/>
                    <a:pt x="1" y="7599"/>
                  </a:cubicBezTo>
                  <a:cubicBezTo>
                    <a:pt x="120" y="7301"/>
                    <a:pt x="259" y="7003"/>
                    <a:pt x="399" y="6704"/>
                  </a:cubicBezTo>
                  <a:cubicBezTo>
                    <a:pt x="876" y="5749"/>
                    <a:pt x="1294" y="4715"/>
                    <a:pt x="1811" y="3780"/>
                  </a:cubicBezTo>
                  <a:cubicBezTo>
                    <a:pt x="2149" y="3203"/>
                    <a:pt x="2607" y="2706"/>
                    <a:pt x="3044" y="2169"/>
                  </a:cubicBezTo>
                  <a:cubicBezTo>
                    <a:pt x="3164" y="1970"/>
                    <a:pt x="3283" y="1771"/>
                    <a:pt x="3462" y="1612"/>
                  </a:cubicBezTo>
                  <a:cubicBezTo>
                    <a:pt x="3541" y="1533"/>
                    <a:pt x="3682" y="1455"/>
                    <a:pt x="3776" y="1455"/>
                  </a:cubicBezTo>
                  <a:cubicBezTo>
                    <a:pt x="3802" y="1455"/>
                    <a:pt x="3823" y="1460"/>
                    <a:pt x="3840" y="1473"/>
                  </a:cubicBezTo>
                  <a:cubicBezTo>
                    <a:pt x="4059" y="1592"/>
                    <a:pt x="3900" y="1791"/>
                    <a:pt x="3800" y="1910"/>
                  </a:cubicBezTo>
                  <a:cubicBezTo>
                    <a:pt x="3363" y="2527"/>
                    <a:pt x="2885" y="3124"/>
                    <a:pt x="2468" y="3780"/>
                  </a:cubicBezTo>
                  <a:cubicBezTo>
                    <a:pt x="2109" y="4297"/>
                    <a:pt x="1791" y="4815"/>
                    <a:pt x="1513" y="5371"/>
                  </a:cubicBezTo>
                  <a:cubicBezTo>
                    <a:pt x="1194" y="6008"/>
                    <a:pt x="896" y="6684"/>
                    <a:pt x="657" y="7381"/>
                  </a:cubicBezTo>
                  <a:cubicBezTo>
                    <a:pt x="518" y="7739"/>
                    <a:pt x="478" y="8137"/>
                    <a:pt x="399" y="8495"/>
                  </a:cubicBezTo>
                  <a:cubicBezTo>
                    <a:pt x="717" y="7361"/>
                    <a:pt x="1493" y="6466"/>
                    <a:pt x="2209" y="5570"/>
                  </a:cubicBezTo>
                  <a:cubicBezTo>
                    <a:pt x="2786" y="4874"/>
                    <a:pt x="3383" y="4198"/>
                    <a:pt x="3979" y="3502"/>
                  </a:cubicBezTo>
                  <a:cubicBezTo>
                    <a:pt x="4158" y="3263"/>
                    <a:pt x="4337" y="2984"/>
                    <a:pt x="4497" y="2726"/>
                  </a:cubicBezTo>
                  <a:cubicBezTo>
                    <a:pt x="4875" y="2209"/>
                    <a:pt x="5173" y="1691"/>
                    <a:pt x="5153" y="1035"/>
                  </a:cubicBezTo>
                  <a:cubicBezTo>
                    <a:pt x="5133" y="617"/>
                    <a:pt x="4894" y="339"/>
                    <a:pt x="4497" y="279"/>
                  </a:cubicBezTo>
                  <a:cubicBezTo>
                    <a:pt x="4373" y="246"/>
                    <a:pt x="4255" y="231"/>
                    <a:pt x="4139" y="231"/>
                  </a:cubicBezTo>
                  <a:cubicBezTo>
                    <a:pt x="3770" y="231"/>
                    <a:pt x="3433" y="385"/>
                    <a:pt x="3084" y="597"/>
                  </a:cubicBezTo>
                  <a:cubicBezTo>
                    <a:pt x="2189" y="1214"/>
                    <a:pt x="1692" y="2129"/>
                    <a:pt x="1274" y="3104"/>
                  </a:cubicBezTo>
                  <a:cubicBezTo>
                    <a:pt x="1055" y="3661"/>
                    <a:pt x="856" y="4218"/>
                    <a:pt x="598" y="4815"/>
                  </a:cubicBezTo>
                  <a:lnTo>
                    <a:pt x="598" y="2487"/>
                  </a:lnTo>
                  <a:lnTo>
                    <a:pt x="598" y="2030"/>
                  </a:lnTo>
                  <a:cubicBezTo>
                    <a:pt x="578" y="1970"/>
                    <a:pt x="578" y="1910"/>
                    <a:pt x="558" y="1831"/>
                  </a:cubicBezTo>
                  <a:cubicBezTo>
                    <a:pt x="578" y="1293"/>
                    <a:pt x="578" y="717"/>
                    <a:pt x="598" y="179"/>
                  </a:cubicBezTo>
                  <a:cubicBezTo>
                    <a:pt x="541" y="47"/>
                    <a:pt x="471" y="0"/>
                    <a:pt x="39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9" name="Google Shape;2589;p51">
              <a:extLst>
                <a:ext uri="{FF2B5EF4-FFF2-40B4-BE49-F238E27FC236}">
                  <a16:creationId xmlns:a16="http://schemas.microsoft.com/office/drawing/2014/main" id="{C0B318D0-1500-8070-C83A-2BA147A533E8}"/>
                </a:ext>
              </a:extLst>
            </p:cNvPr>
            <p:cNvSpPr/>
            <p:nvPr/>
          </p:nvSpPr>
          <p:spPr>
            <a:xfrm>
              <a:off x="1064038" y="4729351"/>
              <a:ext cx="143149" cy="224906"/>
            </a:xfrm>
            <a:custGeom>
              <a:avLst/>
              <a:gdLst/>
              <a:ahLst/>
              <a:cxnLst/>
              <a:rect l="l" t="t" r="r" b="b"/>
              <a:pathLst>
                <a:path w="5293" h="8316" extrusionOk="0">
                  <a:moveTo>
                    <a:pt x="5213" y="0"/>
                  </a:moveTo>
                  <a:cubicBezTo>
                    <a:pt x="5113" y="20"/>
                    <a:pt x="4994" y="20"/>
                    <a:pt x="4914" y="60"/>
                  </a:cubicBezTo>
                  <a:cubicBezTo>
                    <a:pt x="4795" y="159"/>
                    <a:pt x="4716" y="298"/>
                    <a:pt x="4596" y="398"/>
                  </a:cubicBezTo>
                  <a:cubicBezTo>
                    <a:pt x="3522" y="1253"/>
                    <a:pt x="2706" y="2407"/>
                    <a:pt x="1950" y="3541"/>
                  </a:cubicBezTo>
                  <a:cubicBezTo>
                    <a:pt x="1453" y="4297"/>
                    <a:pt x="1115" y="5113"/>
                    <a:pt x="737" y="5928"/>
                  </a:cubicBezTo>
                  <a:cubicBezTo>
                    <a:pt x="439" y="6585"/>
                    <a:pt x="240" y="7221"/>
                    <a:pt x="21" y="7898"/>
                  </a:cubicBezTo>
                  <a:cubicBezTo>
                    <a:pt x="1" y="8017"/>
                    <a:pt x="41" y="8176"/>
                    <a:pt x="61" y="8315"/>
                  </a:cubicBezTo>
                  <a:cubicBezTo>
                    <a:pt x="200" y="8315"/>
                    <a:pt x="339" y="8295"/>
                    <a:pt x="458" y="8275"/>
                  </a:cubicBezTo>
                  <a:cubicBezTo>
                    <a:pt x="458" y="8256"/>
                    <a:pt x="478" y="8216"/>
                    <a:pt x="518" y="8176"/>
                  </a:cubicBezTo>
                  <a:cubicBezTo>
                    <a:pt x="518" y="8017"/>
                    <a:pt x="518" y="7878"/>
                    <a:pt x="558" y="7758"/>
                  </a:cubicBezTo>
                  <a:cubicBezTo>
                    <a:pt x="1015" y="6684"/>
                    <a:pt x="1413" y="5610"/>
                    <a:pt x="1931" y="4595"/>
                  </a:cubicBezTo>
                  <a:cubicBezTo>
                    <a:pt x="2348" y="3780"/>
                    <a:pt x="2905" y="3004"/>
                    <a:pt x="3462" y="2288"/>
                  </a:cubicBezTo>
                  <a:cubicBezTo>
                    <a:pt x="3940" y="1651"/>
                    <a:pt x="4536" y="1134"/>
                    <a:pt x="5093" y="557"/>
                  </a:cubicBezTo>
                  <a:cubicBezTo>
                    <a:pt x="5173" y="497"/>
                    <a:pt x="5233" y="418"/>
                    <a:pt x="5273" y="318"/>
                  </a:cubicBezTo>
                  <a:cubicBezTo>
                    <a:pt x="5292" y="219"/>
                    <a:pt x="5233" y="100"/>
                    <a:pt x="521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0" name="Google Shape;2590;p51">
              <a:extLst>
                <a:ext uri="{FF2B5EF4-FFF2-40B4-BE49-F238E27FC236}">
                  <a16:creationId xmlns:a16="http://schemas.microsoft.com/office/drawing/2014/main" id="{8F9DCE37-4D45-EAB4-4B68-FBC9F4611C5E}"/>
                </a:ext>
              </a:extLst>
            </p:cNvPr>
            <p:cNvSpPr/>
            <p:nvPr/>
          </p:nvSpPr>
          <p:spPr>
            <a:xfrm>
              <a:off x="1074802" y="4596453"/>
              <a:ext cx="1109" cy="5409"/>
            </a:xfrm>
            <a:custGeom>
              <a:avLst/>
              <a:gdLst/>
              <a:ahLst/>
              <a:cxnLst/>
              <a:rect l="l" t="t" r="r" b="b"/>
              <a:pathLst>
                <a:path w="41" h="200" extrusionOk="0">
                  <a:moveTo>
                    <a:pt x="1" y="1"/>
                  </a:moveTo>
                  <a:cubicBezTo>
                    <a:pt x="1" y="80"/>
                    <a:pt x="21" y="160"/>
                    <a:pt x="41" y="200"/>
                  </a:cubicBezTo>
                  <a:cubicBezTo>
                    <a:pt x="21" y="140"/>
                    <a:pt x="21" y="80"/>
                    <a:pt x="1" y="1"/>
                  </a:cubicBezTo>
                  <a:close/>
                </a:path>
              </a:pathLst>
            </a:custGeom>
            <a:solidFill>
              <a:srgbClr val="85CC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1" name="Google Shape;2591;p51">
              <a:extLst>
                <a:ext uri="{FF2B5EF4-FFF2-40B4-BE49-F238E27FC236}">
                  <a16:creationId xmlns:a16="http://schemas.microsoft.com/office/drawing/2014/main" id="{58CC6642-D100-E87F-25EF-318C9B9F4C42}"/>
                </a:ext>
              </a:extLst>
            </p:cNvPr>
            <p:cNvSpPr/>
            <p:nvPr/>
          </p:nvSpPr>
          <p:spPr>
            <a:xfrm>
              <a:off x="935467" y="4585608"/>
              <a:ext cx="233534" cy="220687"/>
            </a:xfrm>
            <a:custGeom>
              <a:avLst/>
              <a:gdLst/>
              <a:ahLst/>
              <a:cxnLst/>
              <a:rect l="l" t="t" r="r" b="b"/>
              <a:pathLst>
                <a:path w="8635" h="8160" extrusionOk="0">
                  <a:moveTo>
                    <a:pt x="8407" y="1"/>
                  </a:moveTo>
                  <a:cubicBezTo>
                    <a:pt x="8315" y="1"/>
                    <a:pt x="8146" y="74"/>
                    <a:pt x="8057" y="163"/>
                  </a:cubicBezTo>
                  <a:cubicBezTo>
                    <a:pt x="7898" y="342"/>
                    <a:pt x="7779" y="541"/>
                    <a:pt x="7639" y="700"/>
                  </a:cubicBezTo>
                  <a:cubicBezTo>
                    <a:pt x="7202" y="1237"/>
                    <a:pt x="6724" y="1734"/>
                    <a:pt x="6406" y="2331"/>
                  </a:cubicBezTo>
                  <a:cubicBezTo>
                    <a:pt x="5889" y="3266"/>
                    <a:pt x="5471" y="4261"/>
                    <a:pt x="4994" y="5255"/>
                  </a:cubicBezTo>
                  <a:cubicBezTo>
                    <a:pt x="4854" y="5554"/>
                    <a:pt x="4715" y="5852"/>
                    <a:pt x="4596" y="6151"/>
                  </a:cubicBezTo>
                  <a:lnTo>
                    <a:pt x="4596" y="6250"/>
                  </a:lnTo>
                  <a:cubicBezTo>
                    <a:pt x="4596" y="6310"/>
                    <a:pt x="4596" y="6350"/>
                    <a:pt x="4576" y="6369"/>
                  </a:cubicBezTo>
                  <a:cubicBezTo>
                    <a:pt x="4536" y="6548"/>
                    <a:pt x="4496" y="6747"/>
                    <a:pt x="4476" y="6946"/>
                  </a:cubicBezTo>
                  <a:lnTo>
                    <a:pt x="4397" y="6946"/>
                  </a:lnTo>
                  <a:cubicBezTo>
                    <a:pt x="4178" y="6449"/>
                    <a:pt x="3919" y="5952"/>
                    <a:pt x="3701" y="5454"/>
                  </a:cubicBezTo>
                  <a:cubicBezTo>
                    <a:pt x="3621" y="5375"/>
                    <a:pt x="3561" y="5295"/>
                    <a:pt x="3502" y="5236"/>
                  </a:cubicBezTo>
                  <a:cubicBezTo>
                    <a:pt x="3164" y="4659"/>
                    <a:pt x="2825" y="4062"/>
                    <a:pt x="2428" y="3505"/>
                  </a:cubicBezTo>
                  <a:cubicBezTo>
                    <a:pt x="1811" y="2649"/>
                    <a:pt x="1115" y="1814"/>
                    <a:pt x="418" y="998"/>
                  </a:cubicBezTo>
                  <a:cubicBezTo>
                    <a:pt x="339" y="899"/>
                    <a:pt x="140" y="899"/>
                    <a:pt x="21" y="879"/>
                  </a:cubicBezTo>
                  <a:lnTo>
                    <a:pt x="21" y="879"/>
                  </a:lnTo>
                  <a:cubicBezTo>
                    <a:pt x="40" y="998"/>
                    <a:pt x="1" y="1177"/>
                    <a:pt x="80" y="1277"/>
                  </a:cubicBezTo>
                  <a:cubicBezTo>
                    <a:pt x="319" y="1615"/>
                    <a:pt x="637" y="1953"/>
                    <a:pt x="916" y="2291"/>
                  </a:cubicBezTo>
                  <a:cubicBezTo>
                    <a:pt x="1473" y="3047"/>
                    <a:pt x="2030" y="3783"/>
                    <a:pt x="2527" y="4579"/>
                  </a:cubicBezTo>
                  <a:cubicBezTo>
                    <a:pt x="3004" y="5335"/>
                    <a:pt x="3382" y="6111"/>
                    <a:pt x="3780" y="6867"/>
                  </a:cubicBezTo>
                  <a:cubicBezTo>
                    <a:pt x="3959" y="7225"/>
                    <a:pt x="4099" y="7603"/>
                    <a:pt x="4278" y="7941"/>
                  </a:cubicBezTo>
                  <a:cubicBezTo>
                    <a:pt x="4317" y="8040"/>
                    <a:pt x="4476" y="8100"/>
                    <a:pt x="4576" y="8160"/>
                  </a:cubicBezTo>
                  <a:cubicBezTo>
                    <a:pt x="4616" y="8060"/>
                    <a:pt x="4695" y="7981"/>
                    <a:pt x="4715" y="7901"/>
                  </a:cubicBezTo>
                  <a:cubicBezTo>
                    <a:pt x="4815" y="7643"/>
                    <a:pt x="4894" y="7404"/>
                    <a:pt x="4994" y="7145"/>
                  </a:cubicBezTo>
                  <a:lnTo>
                    <a:pt x="4994" y="7046"/>
                  </a:lnTo>
                  <a:cubicBezTo>
                    <a:pt x="5073" y="6668"/>
                    <a:pt x="5113" y="6270"/>
                    <a:pt x="5252" y="5932"/>
                  </a:cubicBezTo>
                  <a:cubicBezTo>
                    <a:pt x="5511" y="5255"/>
                    <a:pt x="5789" y="4559"/>
                    <a:pt x="6108" y="3923"/>
                  </a:cubicBezTo>
                  <a:cubicBezTo>
                    <a:pt x="6386" y="3366"/>
                    <a:pt x="6704" y="2829"/>
                    <a:pt x="7063" y="2331"/>
                  </a:cubicBezTo>
                  <a:cubicBezTo>
                    <a:pt x="7480" y="1675"/>
                    <a:pt x="7958" y="1078"/>
                    <a:pt x="8395" y="461"/>
                  </a:cubicBezTo>
                  <a:cubicBezTo>
                    <a:pt x="8495" y="302"/>
                    <a:pt x="8634" y="143"/>
                    <a:pt x="8435" y="4"/>
                  </a:cubicBezTo>
                  <a:cubicBezTo>
                    <a:pt x="8427" y="2"/>
                    <a:pt x="8417" y="1"/>
                    <a:pt x="840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2" name="Google Shape;2592;p51">
              <a:extLst>
                <a:ext uri="{FF2B5EF4-FFF2-40B4-BE49-F238E27FC236}">
                  <a16:creationId xmlns:a16="http://schemas.microsoft.com/office/drawing/2014/main" id="{50795F8C-E302-6EF5-751D-0CCD204212A8}"/>
                </a:ext>
              </a:extLst>
            </p:cNvPr>
            <p:cNvSpPr/>
            <p:nvPr/>
          </p:nvSpPr>
          <p:spPr>
            <a:xfrm>
              <a:off x="951613" y="4870497"/>
              <a:ext cx="114076" cy="104637"/>
            </a:xfrm>
            <a:custGeom>
              <a:avLst/>
              <a:gdLst/>
              <a:ahLst/>
              <a:cxnLst/>
              <a:rect l="l" t="t" r="r" b="b"/>
              <a:pathLst>
                <a:path w="4218" h="3869" extrusionOk="0">
                  <a:moveTo>
                    <a:pt x="356" y="0"/>
                  </a:moveTo>
                  <a:cubicBezTo>
                    <a:pt x="278" y="0"/>
                    <a:pt x="207" y="16"/>
                    <a:pt x="179" y="53"/>
                  </a:cubicBezTo>
                  <a:cubicBezTo>
                    <a:pt x="0" y="192"/>
                    <a:pt x="179" y="351"/>
                    <a:pt x="299" y="470"/>
                  </a:cubicBezTo>
                  <a:cubicBezTo>
                    <a:pt x="697" y="769"/>
                    <a:pt x="1094" y="1067"/>
                    <a:pt x="1472" y="1405"/>
                  </a:cubicBezTo>
                  <a:cubicBezTo>
                    <a:pt x="1930" y="1843"/>
                    <a:pt x="2388" y="2281"/>
                    <a:pt x="2825" y="2738"/>
                  </a:cubicBezTo>
                  <a:cubicBezTo>
                    <a:pt x="3124" y="3037"/>
                    <a:pt x="3402" y="3375"/>
                    <a:pt x="3681" y="3693"/>
                  </a:cubicBezTo>
                  <a:cubicBezTo>
                    <a:pt x="3746" y="3785"/>
                    <a:pt x="3821" y="3868"/>
                    <a:pt x="3915" y="3868"/>
                  </a:cubicBezTo>
                  <a:cubicBezTo>
                    <a:pt x="3964" y="3868"/>
                    <a:pt x="4018" y="3846"/>
                    <a:pt x="4078" y="3793"/>
                  </a:cubicBezTo>
                  <a:cubicBezTo>
                    <a:pt x="4218" y="3673"/>
                    <a:pt x="4158" y="3534"/>
                    <a:pt x="4058" y="3395"/>
                  </a:cubicBezTo>
                  <a:cubicBezTo>
                    <a:pt x="3979" y="3255"/>
                    <a:pt x="3879" y="3096"/>
                    <a:pt x="3800" y="2957"/>
                  </a:cubicBezTo>
                  <a:cubicBezTo>
                    <a:pt x="3760" y="2937"/>
                    <a:pt x="3700" y="2877"/>
                    <a:pt x="3681" y="2858"/>
                  </a:cubicBezTo>
                  <a:cubicBezTo>
                    <a:pt x="3621" y="2838"/>
                    <a:pt x="3581" y="2778"/>
                    <a:pt x="3561" y="2758"/>
                  </a:cubicBezTo>
                  <a:cubicBezTo>
                    <a:pt x="2925" y="2141"/>
                    <a:pt x="2308" y="1485"/>
                    <a:pt x="1671" y="868"/>
                  </a:cubicBezTo>
                  <a:cubicBezTo>
                    <a:pt x="1333" y="570"/>
                    <a:pt x="975" y="291"/>
                    <a:pt x="597" y="53"/>
                  </a:cubicBezTo>
                  <a:cubicBezTo>
                    <a:pt x="544" y="21"/>
                    <a:pt x="445" y="0"/>
                    <a:pt x="35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3" name="Google Shape;2593;p51">
              <a:extLst>
                <a:ext uri="{FF2B5EF4-FFF2-40B4-BE49-F238E27FC236}">
                  <a16:creationId xmlns:a16="http://schemas.microsoft.com/office/drawing/2014/main" id="{474BAEF4-9027-D78F-F107-FC725F6E7BFA}"/>
                </a:ext>
              </a:extLst>
            </p:cNvPr>
            <p:cNvSpPr/>
            <p:nvPr/>
          </p:nvSpPr>
          <p:spPr>
            <a:xfrm>
              <a:off x="970977" y="4612544"/>
              <a:ext cx="15632" cy="17282"/>
            </a:xfrm>
            <a:custGeom>
              <a:avLst/>
              <a:gdLst/>
              <a:ahLst/>
              <a:cxnLst/>
              <a:rect l="l" t="t" r="r" b="b"/>
              <a:pathLst>
                <a:path w="578" h="639" extrusionOk="0">
                  <a:moveTo>
                    <a:pt x="266" y="1"/>
                  </a:moveTo>
                  <a:cubicBezTo>
                    <a:pt x="179" y="1"/>
                    <a:pt x="1" y="164"/>
                    <a:pt x="1" y="201"/>
                  </a:cubicBezTo>
                  <a:cubicBezTo>
                    <a:pt x="60" y="341"/>
                    <a:pt x="180" y="460"/>
                    <a:pt x="299" y="639"/>
                  </a:cubicBezTo>
                  <a:cubicBezTo>
                    <a:pt x="418" y="480"/>
                    <a:pt x="577" y="360"/>
                    <a:pt x="558" y="301"/>
                  </a:cubicBezTo>
                  <a:cubicBezTo>
                    <a:pt x="498" y="181"/>
                    <a:pt x="398" y="42"/>
                    <a:pt x="279" y="2"/>
                  </a:cubicBezTo>
                  <a:cubicBezTo>
                    <a:pt x="275" y="1"/>
                    <a:pt x="270" y="1"/>
                    <a:pt x="266"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4" name="Google Shape;2594;p51">
              <a:extLst>
                <a:ext uri="{FF2B5EF4-FFF2-40B4-BE49-F238E27FC236}">
                  <a16:creationId xmlns:a16="http://schemas.microsoft.com/office/drawing/2014/main" id="{F02AB1A3-A2BD-5965-754C-241FC9C457B2}"/>
                </a:ext>
              </a:extLst>
            </p:cNvPr>
            <p:cNvSpPr/>
            <p:nvPr/>
          </p:nvSpPr>
          <p:spPr>
            <a:xfrm>
              <a:off x="1151744" y="4730405"/>
              <a:ext cx="12387" cy="18337"/>
            </a:xfrm>
            <a:custGeom>
              <a:avLst/>
              <a:gdLst/>
              <a:ahLst/>
              <a:cxnLst/>
              <a:rect l="l" t="t" r="r" b="b"/>
              <a:pathLst>
                <a:path w="458" h="678" extrusionOk="0">
                  <a:moveTo>
                    <a:pt x="199" y="1"/>
                  </a:moveTo>
                  <a:cubicBezTo>
                    <a:pt x="100" y="200"/>
                    <a:pt x="0" y="319"/>
                    <a:pt x="0" y="458"/>
                  </a:cubicBezTo>
                  <a:cubicBezTo>
                    <a:pt x="0" y="518"/>
                    <a:pt x="160" y="598"/>
                    <a:pt x="219" y="677"/>
                  </a:cubicBezTo>
                  <a:cubicBezTo>
                    <a:pt x="299" y="558"/>
                    <a:pt x="438" y="478"/>
                    <a:pt x="458" y="359"/>
                  </a:cubicBezTo>
                  <a:cubicBezTo>
                    <a:pt x="458" y="279"/>
                    <a:pt x="339" y="180"/>
                    <a:pt x="19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5" name="Google Shape;2595;p51">
              <a:extLst>
                <a:ext uri="{FF2B5EF4-FFF2-40B4-BE49-F238E27FC236}">
                  <a16:creationId xmlns:a16="http://schemas.microsoft.com/office/drawing/2014/main" id="{B34E426A-2A19-DB18-A4F4-6F9CD72FF4E1}"/>
                </a:ext>
              </a:extLst>
            </p:cNvPr>
            <p:cNvSpPr/>
            <p:nvPr/>
          </p:nvSpPr>
          <p:spPr>
            <a:xfrm>
              <a:off x="934926" y="4587852"/>
              <a:ext cx="14009" cy="14550"/>
            </a:xfrm>
            <a:custGeom>
              <a:avLst/>
              <a:gdLst/>
              <a:ahLst/>
              <a:cxnLst/>
              <a:rect l="l" t="t" r="r" b="b"/>
              <a:pathLst>
                <a:path w="518" h="538" extrusionOk="0">
                  <a:moveTo>
                    <a:pt x="239" y="0"/>
                  </a:moveTo>
                  <a:cubicBezTo>
                    <a:pt x="120" y="159"/>
                    <a:pt x="1" y="259"/>
                    <a:pt x="21" y="299"/>
                  </a:cubicBezTo>
                  <a:cubicBezTo>
                    <a:pt x="41" y="398"/>
                    <a:pt x="140" y="537"/>
                    <a:pt x="239" y="537"/>
                  </a:cubicBezTo>
                  <a:cubicBezTo>
                    <a:pt x="319" y="537"/>
                    <a:pt x="418" y="418"/>
                    <a:pt x="518" y="358"/>
                  </a:cubicBezTo>
                  <a:cubicBezTo>
                    <a:pt x="438" y="259"/>
                    <a:pt x="359" y="159"/>
                    <a:pt x="239"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6" name="Google Shape;2596;p51">
              <a:extLst>
                <a:ext uri="{FF2B5EF4-FFF2-40B4-BE49-F238E27FC236}">
                  <a16:creationId xmlns:a16="http://schemas.microsoft.com/office/drawing/2014/main" id="{88C46639-00E8-C476-65BC-2AE292B6D3B9}"/>
                </a:ext>
              </a:extLst>
            </p:cNvPr>
            <p:cNvSpPr/>
            <p:nvPr/>
          </p:nvSpPr>
          <p:spPr>
            <a:xfrm>
              <a:off x="951613" y="4668473"/>
              <a:ext cx="13468" cy="11927"/>
            </a:xfrm>
            <a:custGeom>
              <a:avLst/>
              <a:gdLst/>
              <a:ahLst/>
              <a:cxnLst/>
              <a:rect l="l" t="t" r="r" b="b"/>
              <a:pathLst>
                <a:path w="498" h="441" extrusionOk="0">
                  <a:moveTo>
                    <a:pt x="254" y="1"/>
                  </a:moveTo>
                  <a:cubicBezTo>
                    <a:pt x="249" y="1"/>
                    <a:pt x="244" y="2"/>
                    <a:pt x="239" y="3"/>
                  </a:cubicBezTo>
                  <a:cubicBezTo>
                    <a:pt x="140" y="43"/>
                    <a:pt x="40" y="182"/>
                    <a:pt x="0" y="282"/>
                  </a:cubicBezTo>
                  <a:cubicBezTo>
                    <a:pt x="0" y="302"/>
                    <a:pt x="140" y="441"/>
                    <a:pt x="199" y="441"/>
                  </a:cubicBezTo>
                  <a:cubicBezTo>
                    <a:pt x="299" y="421"/>
                    <a:pt x="398" y="322"/>
                    <a:pt x="498" y="262"/>
                  </a:cubicBezTo>
                  <a:lnTo>
                    <a:pt x="498" y="142"/>
                  </a:lnTo>
                  <a:cubicBezTo>
                    <a:pt x="424" y="106"/>
                    <a:pt x="317" y="1"/>
                    <a:pt x="254"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7" name="Google Shape;2597;p51">
              <a:extLst>
                <a:ext uri="{FF2B5EF4-FFF2-40B4-BE49-F238E27FC236}">
                  <a16:creationId xmlns:a16="http://schemas.microsoft.com/office/drawing/2014/main" id="{2ECACDEA-E644-2F46-E71C-36878DF22E3A}"/>
                </a:ext>
              </a:extLst>
            </p:cNvPr>
            <p:cNvSpPr/>
            <p:nvPr/>
          </p:nvSpPr>
          <p:spPr>
            <a:xfrm>
              <a:off x="1170567" y="4795502"/>
              <a:ext cx="15091" cy="12955"/>
            </a:xfrm>
            <a:custGeom>
              <a:avLst/>
              <a:gdLst/>
              <a:ahLst/>
              <a:cxnLst/>
              <a:rect l="l" t="t" r="r" b="b"/>
              <a:pathLst>
                <a:path w="558" h="479" extrusionOk="0">
                  <a:moveTo>
                    <a:pt x="279" y="1"/>
                  </a:moveTo>
                  <a:cubicBezTo>
                    <a:pt x="180" y="80"/>
                    <a:pt x="80" y="180"/>
                    <a:pt x="21" y="279"/>
                  </a:cubicBezTo>
                  <a:cubicBezTo>
                    <a:pt x="1" y="339"/>
                    <a:pt x="160" y="478"/>
                    <a:pt x="200" y="478"/>
                  </a:cubicBezTo>
                  <a:cubicBezTo>
                    <a:pt x="299" y="458"/>
                    <a:pt x="399" y="359"/>
                    <a:pt x="558" y="240"/>
                  </a:cubicBezTo>
                  <a:cubicBezTo>
                    <a:pt x="399" y="140"/>
                    <a:pt x="299" y="1"/>
                    <a:pt x="27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8" name="Google Shape;2598;p51">
              <a:extLst>
                <a:ext uri="{FF2B5EF4-FFF2-40B4-BE49-F238E27FC236}">
                  <a16:creationId xmlns:a16="http://schemas.microsoft.com/office/drawing/2014/main" id="{B6B019D9-42AF-1A38-8ADA-CD2934AB0D1C}"/>
                </a:ext>
              </a:extLst>
            </p:cNvPr>
            <p:cNvSpPr/>
            <p:nvPr/>
          </p:nvSpPr>
          <p:spPr>
            <a:xfrm>
              <a:off x="1123780" y="5082257"/>
              <a:ext cx="1082" cy="2191"/>
            </a:xfrm>
            <a:custGeom>
              <a:avLst/>
              <a:gdLst/>
              <a:ahLst/>
              <a:cxnLst/>
              <a:rect l="l" t="t" r="r" b="b"/>
              <a:pathLst>
                <a:path w="40" h="81" extrusionOk="0">
                  <a:moveTo>
                    <a:pt x="20" y="1"/>
                  </a:moveTo>
                  <a:lnTo>
                    <a:pt x="0" y="21"/>
                  </a:lnTo>
                  <a:cubicBezTo>
                    <a:pt x="0" y="41"/>
                    <a:pt x="20" y="41"/>
                    <a:pt x="20" y="80"/>
                  </a:cubicBezTo>
                  <a:cubicBezTo>
                    <a:pt x="20" y="41"/>
                    <a:pt x="40" y="41"/>
                    <a:pt x="40" y="21"/>
                  </a:cubicBezTo>
                  <a:lnTo>
                    <a:pt x="20" y="1"/>
                  </a:lnTo>
                  <a:close/>
                </a:path>
              </a:pathLst>
            </a:custGeom>
            <a:solidFill>
              <a:srgbClr val="ACEBE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9" name="Google Shape;2599;p51">
              <a:extLst>
                <a:ext uri="{FF2B5EF4-FFF2-40B4-BE49-F238E27FC236}">
                  <a16:creationId xmlns:a16="http://schemas.microsoft.com/office/drawing/2014/main" id="{86696C14-3812-511C-A15B-1084F4F3ADED}"/>
                </a:ext>
              </a:extLst>
            </p:cNvPr>
            <p:cNvSpPr/>
            <p:nvPr/>
          </p:nvSpPr>
          <p:spPr>
            <a:xfrm>
              <a:off x="1171108" y="4579766"/>
              <a:ext cx="17255" cy="15632"/>
            </a:xfrm>
            <a:custGeom>
              <a:avLst/>
              <a:gdLst/>
              <a:ahLst/>
              <a:cxnLst/>
              <a:rect l="l" t="t" r="r" b="b"/>
              <a:pathLst>
                <a:path w="638" h="578" extrusionOk="0">
                  <a:moveTo>
                    <a:pt x="339" y="1"/>
                  </a:moveTo>
                  <a:cubicBezTo>
                    <a:pt x="180" y="80"/>
                    <a:pt x="60" y="180"/>
                    <a:pt x="1" y="299"/>
                  </a:cubicBezTo>
                  <a:cubicBezTo>
                    <a:pt x="1" y="359"/>
                    <a:pt x="180" y="478"/>
                    <a:pt x="259" y="578"/>
                  </a:cubicBezTo>
                  <a:cubicBezTo>
                    <a:pt x="359" y="498"/>
                    <a:pt x="478" y="399"/>
                    <a:pt x="637" y="260"/>
                  </a:cubicBezTo>
                  <a:cubicBezTo>
                    <a:pt x="478" y="120"/>
                    <a:pt x="359" y="1"/>
                    <a:pt x="33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0" name="Google Shape;2600;p51">
              <a:extLst>
                <a:ext uri="{FF2B5EF4-FFF2-40B4-BE49-F238E27FC236}">
                  <a16:creationId xmlns:a16="http://schemas.microsoft.com/office/drawing/2014/main" id="{CCEB58C6-D040-7885-0070-804D4A38DAB7}"/>
                </a:ext>
              </a:extLst>
            </p:cNvPr>
            <p:cNvSpPr/>
            <p:nvPr/>
          </p:nvSpPr>
          <p:spPr>
            <a:xfrm>
              <a:off x="1153367" y="4622821"/>
              <a:ext cx="13468" cy="11332"/>
            </a:xfrm>
            <a:custGeom>
              <a:avLst/>
              <a:gdLst/>
              <a:ahLst/>
              <a:cxnLst/>
              <a:rect l="l" t="t" r="r" b="b"/>
              <a:pathLst>
                <a:path w="498" h="419" extrusionOk="0">
                  <a:moveTo>
                    <a:pt x="219" y="0"/>
                  </a:moveTo>
                  <a:cubicBezTo>
                    <a:pt x="139" y="0"/>
                    <a:pt x="20" y="120"/>
                    <a:pt x="20" y="199"/>
                  </a:cubicBezTo>
                  <a:cubicBezTo>
                    <a:pt x="0" y="279"/>
                    <a:pt x="120" y="418"/>
                    <a:pt x="199" y="418"/>
                  </a:cubicBezTo>
                  <a:cubicBezTo>
                    <a:pt x="279" y="418"/>
                    <a:pt x="378" y="319"/>
                    <a:pt x="497" y="219"/>
                  </a:cubicBezTo>
                  <a:cubicBezTo>
                    <a:pt x="378" y="120"/>
                    <a:pt x="279" y="0"/>
                    <a:pt x="219"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1" name="Google Shape;2601;p51">
              <a:extLst>
                <a:ext uri="{FF2B5EF4-FFF2-40B4-BE49-F238E27FC236}">
                  <a16:creationId xmlns:a16="http://schemas.microsoft.com/office/drawing/2014/main" id="{724914D6-373F-43A0-180A-04E4F88DD139}"/>
                </a:ext>
              </a:extLst>
            </p:cNvPr>
            <p:cNvSpPr/>
            <p:nvPr/>
          </p:nvSpPr>
          <p:spPr>
            <a:xfrm>
              <a:off x="1059738" y="4754637"/>
              <a:ext cx="27" cy="3245"/>
            </a:xfrm>
            <a:custGeom>
              <a:avLst/>
              <a:gdLst/>
              <a:ahLst/>
              <a:cxnLst/>
              <a:rect l="l" t="t" r="r" b="b"/>
              <a:pathLst>
                <a:path w="1" h="120" extrusionOk="0">
                  <a:moveTo>
                    <a:pt x="1" y="0"/>
                  </a:moveTo>
                  <a:lnTo>
                    <a:pt x="1" y="119"/>
                  </a:lnTo>
                  <a:close/>
                </a:path>
              </a:pathLst>
            </a:custGeom>
            <a:solidFill>
              <a:srgbClr val="43A4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02" name="Google Shape;2602;p51">
            <a:extLst>
              <a:ext uri="{FF2B5EF4-FFF2-40B4-BE49-F238E27FC236}">
                <a16:creationId xmlns:a16="http://schemas.microsoft.com/office/drawing/2014/main" id="{8DE6ACB1-70D3-17F0-EE2B-A6DAE12C27A8}"/>
              </a:ext>
            </a:extLst>
          </p:cNvPr>
          <p:cNvGrpSpPr/>
          <p:nvPr/>
        </p:nvGrpSpPr>
        <p:grpSpPr>
          <a:xfrm>
            <a:off x="2666290" y="5683898"/>
            <a:ext cx="566743" cy="1236345"/>
            <a:chOff x="1569975" y="4093425"/>
            <a:chExt cx="490375" cy="1069750"/>
          </a:xfrm>
        </p:grpSpPr>
        <p:sp>
          <p:nvSpPr>
            <p:cNvPr id="2603" name="Google Shape;2603;p51">
              <a:extLst>
                <a:ext uri="{FF2B5EF4-FFF2-40B4-BE49-F238E27FC236}">
                  <a16:creationId xmlns:a16="http://schemas.microsoft.com/office/drawing/2014/main" id="{DF821FED-4267-18C2-EFCC-4A6A62A018F3}"/>
                </a:ext>
              </a:extLst>
            </p:cNvPr>
            <p:cNvSpPr/>
            <p:nvPr/>
          </p:nvSpPr>
          <p:spPr>
            <a:xfrm>
              <a:off x="1569975" y="4093425"/>
              <a:ext cx="490375" cy="1069750"/>
            </a:xfrm>
            <a:custGeom>
              <a:avLst/>
              <a:gdLst/>
              <a:ahLst/>
              <a:cxnLst/>
              <a:rect l="l" t="t" r="r" b="b"/>
              <a:pathLst>
                <a:path w="19615" h="42790" extrusionOk="0">
                  <a:moveTo>
                    <a:pt x="7779" y="0"/>
                  </a:moveTo>
                  <a:cubicBezTo>
                    <a:pt x="7162" y="0"/>
                    <a:pt x="6565" y="338"/>
                    <a:pt x="6167" y="895"/>
                  </a:cubicBezTo>
                  <a:cubicBezTo>
                    <a:pt x="5690" y="1572"/>
                    <a:pt x="5292" y="2248"/>
                    <a:pt x="4914" y="2924"/>
                  </a:cubicBezTo>
                  <a:cubicBezTo>
                    <a:pt x="4437" y="2188"/>
                    <a:pt x="3899" y="1472"/>
                    <a:pt x="3104" y="895"/>
                  </a:cubicBezTo>
                  <a:cubicBezTo>
                    <a:pt x="2726" y="637"/>
                    <a:pt x="2328" y="477"/>
                    <a:pt x="1950" y="477"/>
                  </a:cubicBezTo>
                  <a:cubicBezTo>
                    <a:pt x="1691" y="477"/>
                    <a:pt x="717" y="597"/>
                    <a:pt x="418" y="1930"/>
                  </a:cubicBezTo>
                  <a:cubicBezTo>
                    <a:pt x="20" y="3640"/>
                    <a:pt x="40" y="5331"/>
                    <a:pt x="140" y="6923"/>
                  </a:cubicBezTo>
                  <a:cubicBezTo>
                    <a:pt x="219" y="8454"/>
                    <a:pt x="398" y="10285"/>
                    <a:pt x="955" y="12095"/>
                  </a:cubicBezTo>
                  <a:cubicBezTo>
                    <a:pt x="1453" y="13607"/>
                    <a:pt x="2030" y="15178"/>
                    <a:pt x="3382" y="16392"/>
                  </a:cubicBezTo>
                  <a:cubicBezTo>
                    <a:pt x="3482" y="16471"/>
                    <a:pt x="3581" y="16591"/>
                    <a:pt x="3681" y="16690"/>
                  </a:cubicBezTo>
                  <a:cubicBezTo>
                    <a:pt x="3581" y="17068"/>
                    <a:pt x="3541" y="17466"/>
                    <a:pt x="3641" y="17844"/>
                  </a:cubicBezTo>
                  <a:cubicBezTo>
                    <a:pt x="3720" y="18142"/>
                    <a:pt x="3880" y="18381"/>
                    <a:pt x="4078" y="18600"/>
                  </a:cubicBezTo>
                  <a:cubicBezTo>
                    <a:pt x="2587" y="18739"/>
                    <a:pt x="1313" y="19734"/>
                    <a:pt x="836" y="21166"/>
                  </a:cubicBezTo>
                  <a:cubicBezTo>
                    <a:pt x="538" y="22061"/>
                    <a:pt x="637" y="22877"/>
                    <a:pt x="1134" y="23633"/>
                  </a:cubicBezTo>
                  <a:cubicBezTo>
                    <a:pt x="1592" y="24309"/>
                    <a:pt x="2248" y="24747"/>
                    <a:pt x="3084" y="24985"/>
                  </a:cubicBezTo>
                  <a:cubicBezTo>
                    <a:pt x="3800" y="25184"/>
                    <a:pt x="4536" y="25423"/>
                    <a:pt x="5272" y="25622"/>
                  </a:cubicBezTo>
                  <a:cubicBezTo>
                    <a:pt x="5630" y="25721"/>
                    <a:pt x="6028" y="25841"/>
                    <a:pt x="6406" y="25940"/>
                  </a:cubicBezTo>
                  <a:cubicBezTo>
                    <a:pt x="7222" y="26159"/>
                    <a:pt x="7818" y="26776"/>
                    <a:pt x="8375" y="27452"/>
                  </a:cubicBezTo>
                  <a:cubicBezTo>
                    <a:pt x="8375" y="27571"/>
                    <a:pt x="8375" y="27830"/>
                    <a:pt x="8355" y="27969"/>
                  </a:cubicBezTo>
                  <a:cubicBezTo>
                    <a:pt x="8316" y="28168"/>
                    <a:pt x="8296" y="28407"/>
                    <a:pt x="8296" y="28606"/>
                  </a:cubicBezTo>
                  <a:lnTo>
                    <a:pt x="8296" y="31271"/>
                  </a:lnTo>
                  <a:cubicBezTo>
                    <a:pt x="7798" y="30774"/>
                    <a:pt x="7222" y="30336"/>
                    <a:pt x="6565" y="29959"/>
                  </a:cubicBezTo>
                  <a:cubicBezTo>
                    <a:pt x="5690" y="29521"/>
                    <a:pt x="4815" y="29282"/>
                    <a:pt x="3939" y="29282"/>
                  </a:cubicBezTo>
                  <a:cubicBezTo>
                    <a:pt x="3382" y="29282"/>
                    <a:pt x="2785" y="29362"/>
                    <a:pt x="2209" y="29600"/>
                  </a:cubicBezTo>
                  <a:cubicBezTo>
                    <a:pt x="1811" y="29740"/>
                    <a:pt x="1453" y="29959"/>
                    <a:pt x="1194" y="30237"/>
                  </a:cubicBezTo>
                  <a:cubicBezTo>
                    <a:pt x="299" y="31132"/>
                    <a:pt x="1" y="32226"/>
                    <a:pt x="339" y="33281"/>
                  </a:cubicBezTo>
                  <a:cubicBezTo>
                    <a:pt x="756" y="34494"/>
                    <a:pt x="1711" y="35210"/>
                    <a:pt x="2945" y="35270"/>
                  </a:cubicBezTo>
                  <a:cubicBezTo>
                    <a:pt x="3183" y="35270"/>
                    <a:pt x="3422" y="35290"/>
                    <a:pt x="3641" y="35290"/>
                  </a:cubicBezTo>
                  <a:cubicBezTo>
                    <a:pt x="4078" y="35310"/>
                    <a:pt x="4536" y="35349"/>
                    <a:pt x="4994" y="35349"/>
                  </a:cubicBezTo>
                  <a:cubicBezTo>
                    <a:pt x="5312" y="35349"/>
                    <a:pt x="5610" y="35369"/>
                    <a:pt x="5869" y="35389"/>
                  </a:cubicBezTo>
                  <a:cubicBezTo>
                    <a:pt x="5471" y="35548"/>
                    <a:pt x="5113" y="35847"/>
                    <a:pt x="4894" y="36264"/>
                  </a:cubicBezTo>
                  <a:cubicBezTo>
                    <a:pt x="4596" y="36841"/>
                    <a:pt x="4437" y="37378"/>
                    <a:pt x="4397" y="37876"/>
                  </a:cubicBezTo>
                  <a:cubicBezTo>
                    <a:pt x="4397" y="38154"/>
                    <a:pt x="4377" y="38433"/>
                    <a:pt x="4377" y="38691"/>
                  </a:cubicBezTo>
                  <a:cubicBezTo>
                    <a:pt x="4098" y="38552"/>
                    <a:pt x="3800" y="38433"/>
                    <a:pt x="3482" y="38294"/>
                  </a:cubicBezTo>
                  <a:cubicBezTo>
                    <a:pt x="3223" y="38194"/>
                    <a:pt x="2965" y="38174"/>
                    <a:pt x="2766" y="38174"/>
                  </a:cubicBezTo>
                  <a:cubicBezTo>
                    <a:pt x="2109" y="38174"/>
                    <a:pt x="1612" y="38393"/>
                    <a:pt x="1373" y="38791"/>
                  </a:cubicBezTo>
                  <a:cubicBezTo>
                    <a:pt x="975" y="39427"/>
                    <a:pt x="1154" y="40183"/>
                    <a:pt x="1274" y="40581"/>
                  </a:cubicBezTo>
                  <a:cubicBezTo>
                    <a:pt x="1333" y="40959"/>
                    <a:pt x="1532" y="41238"/>
                    <a:pt x="1691" y="41457"/>
                  </a:cubicBezTo>
                  <a:cubicBezTo>
                    <a:pt x="1711" y="41516"/>
                    <a:pt x="1771" y="41556"/>
                    <a:pt x="1791" y="41616"/>
                  </a:cubicBezTo>
                  <a:cubicBezTo>
                    <a:pt x="1890" y="41775"/>
                    <a:pt x="1990" y="41954"/>
                    <a:pt x="2109" y="42133"/>
                  </a:cubicBezTo>
                  <a:lnTo>
                    <a:pt x="2228" y="42332"/>
                  </a:lnTo>
                  <a:cubicBezTo>
                    <a:pt x="2408" y="42610"/>
                    <a:pt x="2726" y="42769"/>
                    <a:pt x="3064" y="42769"/>
                  </a:cubicBezTo>
                  <a:lnTo>
                    <a:pt x="3064" y="42789"/>
                  </a:lnTo>
                  <a:lnTo>
                    <a:pt x="10384" y="42789"/>
                  </a:lnTo>
                  <a:cubicBezTo>
                    <a:pt x="10663" y="42789"/>
                    <a:pt x="10902" y="42690"/>
                    <a:pt x="11101" y="42491"/>
                  </a:cubicBezTo>
                  <a:cubicBezTo>
                    <a:pt x="11280" y="42292"/>
                    <a:pt x="11379" y="42053"/>
                    <a:pt x="11379" y="41775"/>
                  </a:cubicBezTo>
                  <a:lnTo>
                    <a:pt x="11359" y="41258"/>
                  </a:lnTo>
                  <a:cubicBezTo>
                    <a:pt x="11359" y="40860"/>
                    <a:pt x="11339" y="40482"/>
                    <a:pt x="11339" y="40084"/>
                  </a:cubicBezTo>
                  <a:cubicBezTo>
                    <a:pt x="11339" y="39845"/>
                    <a:pt x="11339" y="39606"/>
                    <a:pt x="11300" y="39368"/>
                  </a:cubicBezTo>
                  <a:cubicBezTo>
                    <a:pt x="11260" y="38890"/>
                    <a:pt x="11240" y="38413"/>
                    <a:pt x="11300" y="38055"/>
                  </a:cubicBezTo>
                  <a:cubicBezTo>
                    <a:pt x="11638" y="36304"/>
                    <a:pt x="12055" y="35071"/>
                    <a:pt x="12652" y="33997"/>
                  </a:cubicBezTo>
                  <a:cubicBezTo>
                    <a:pt x="13448" y="32584"/>
                    <a:pt x="14323" y="31132"/>
                    <a:pt x="15139" y="29740"/>
                  </a:cubicBezTo>
                  <a:cubicBezTo>
                    <a:pt x="15457" y="29163"/>
                    <a:pt x="15815" y="28626"/>
                    <a:pt x="16133" y="28049"/>
                  </a:cubicBezTo>
                  <a:cubicBezTo>
                    <a:pt x="16929" y="26716"/>
                    <a:pt x="17228" y="25522"/>
                    <a:pt x="17128" y="24289"/>
                  </a:cubicBezTo>
                  <a:cubicBezTo>
                    <a:pt x="16989" y="22678"/>
                    <a:pt x="15935" y="22101"/>
                    <a:pt x="15099" y="22101"/>
                  </a:cubicBezTo>
                  <a:cubicBezTo>
                    <a:pt x="14701" y="22101"/>
                    <a:pt x="14244" y="22200"/>
                    <a:pt x="13826" y="22459"/>
                  </a:cubicBezTo>
                  <a:cubicBezTo>
                    <a:pt x="13150" y="22837"/>
                    <a:pt x="12553" y="23354"/>
                    <a:pt x="12175" y="23732"/>
                  </a:cubicBezTo>
                  <a:cubicBezTo>
                    <a:pt x="11757" y="24130"/>
                    <a:pt x="11419" y="24548"/>
                    <a:pt x="11140" y="24985"/>
                  </a:cubicBezTo>
                  <a:lnTo>
                    <a:pt x="11140" y="20848"/>
                  </a:lnTo>
                  <a:cubicBezTo>
                    <a:pt x="11359" y="20828"/>
                    <a:pt x="11558" y="20828"/>
                    <a:pt x="11757" y="20768"/>
                  </a:cubicBezTo>
                  <a:cubicBezTo>
                    <a:pt x="12254" y="20649"/>
                    <a:pt x="12732" y="20509"/>
                    <a:pt x="13209" y="20370"/>
                  </a:cubicBezTo>
                  <a:cubicBezTo>
                    <a:pt x="13528" y="20271"/>
                    <a:pt x="13846" y="20171"/>
                    <a:pt x="14144" y="20092"/>
                  </a:cubicBezTo>
                  <a:cubicBezTo>
                    <a:pt x="15139" y="19853"/>
                    <a:pt x="15656" y="19057"/>
                    <a:pt x="15497" y="18083"/>
                  </a:cubicBezTo>
                  <a:cubicBezTo>
                    <a:pt x="15457" y="18003"/>
                    <a:pt x="15437" y="17904"/>
                    <a:pt x="15417" y="17824"/>
                  </a:cubicBezTo>
                  <a:lnTo>
                    <a:pt x="15557" y="17724"/>
                  </a:lnTo>
                  <a:lnTo>
                    <a:pt x="15716" y="17585"/>
                  </a:lnTo>
                  <a:cubicBezTo>
                    <a:pt x="15855" y="17386"/>
                    <a:pt x="16034" y="17207"/>
                    <a:pt x="16213" y="17008"/>
                  </a:cubicBezTo>
                  <a:cubicBezTo>
                    <a:pt x="16611" y="16571"/>
                    <a:pt x="17009" y="16113"/>
                    <a:pt x="17387" y="15616"/>
                  </a:cubicBezTo>
                  <a:cubicBezTo>
                    <a:pt x="18501" y="14104"/>
                    <a:pt x="19197" y="12254"/>
                    <a:pt x="19416" y="10145"/>
                  </a:cubicBezTo>
                  <a:cubicBezTo>
                    <a:pt x="19436" y="9747"/>
                    <a:pt x="19436" y="9350"/>
                    <a:pt x="19436" y="8952"/>
                  </a:cubicBezTo>
                  <a:cubicBezTo>
                    <a:pt x="19436" y="8653"/>
                    <a:pt x="19436" y="8395"/>
                    <a:pt x="19475" y="8116"/>
                  </a:cubicBezTo>
                  <a:cubicBezTo>
                    <a:pt x="19615" y="6127"/>
                    <a:pt x="19396" y="4237"/>
                    <a:pt x="19137" y="2328"/>
                  </a:cubicBezTo>
                  <a:cubicBezTo>
                    <a:pt x="18958" y="855"/>
                    <a:pt x="17864" y="696"/>
                    <a:pt x="17426" y="696"/>
                  </a:cubicBezTo>
                  <a:cubicBezTo>
                    <a:pt x="17307" y="696"/>
                    <a:pt x="17208" y="696"/>
                    <a:pt x="17068" y="736"/>
                  </a:cubicBezTo>
                  <a:cubicBezTo>
                    <a:pt x="16034" y="855"/>
                    <a:pt x="15278" y="1373"/>
                    <a:pt x="14741" y="1950"/>
                  </a:cubicBezTo>
                  <a:cubicBezTo>
                    <a:pt x="14522" y="1472"/>
                    <a:pt x="14224" y="1054"/>
                    <a:pt x="13886" y="657"/>
                  </a:cubicBezTo>
                  <a:cubicBezTo>
                    <a:pt x="13587" y="279"/>
                    <a:pt x="13070" y="60"/>
                    <a:pt x="12593" y="60"/>
                  </a:cubicBezTo>
                  <a:cubicBezTo>
                    <a:pt x="12513" y="60"/>
                    <a:pt x="12394" y="60"/>
                    <a:pt x="12294" y="80"/>
                  </a:cubicBezTo>
                  <a:cubicBezTo>
                    <a:pt x="11956" y="159"/>
                    <a:pt x="11359" y="338"/>
                    <a:pt x="10941" y="836"/>
                  </a:cubicBezTo>
                  <a:cubicBezTo>
                    <a:pt x="10603" y="1194"/>
                    <a:pt x="10285" y="1591"/>
                    <a:pt x="9987" y="1989"/>
                  </a:cubicBezTo>
                  <a:cubicBezTo>
                    <a:pt x="9947" y="1830"/>
                    <a:pt x="9867" y="1671"/>
                    <a:pt x="9788" y="1492"/>
                  </a:cubicBezTo>
                  <a:cubicBezTo>
                    <a:pt x="9390" y="577"/>
                    <a:pt x="8614" y="0"/>
                    <a:pt x="7779"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4" name="Google Shape;2604;p51">
              <a:extLst>
                <a:ext uri="{FF2B5EF4-FFF2-40B4-BE49-F238E27FC236}">
                  <a16:creationId xmlns:a16="http://schemas.microsoft.com/office/drawing/2014/main" id="{983FF450-3BB0-9A1A-CA03-41003AB3922F}"/>
                </a:ext>
              </a:extLst>
            </p:cNvPr>
            <p:cNvSpPr/>
            <p:nvPr/>
          </p:nvSpPr>
          <p:spPr>
            <a:xfrm>
              <a:off x="1593350" y="4436575"/>
              <a:ext cx="379475" cy="696250"/>
            </a:xfrm>
            <a:custGeom>
              <a:avLst/>
              <a:gdLst/>
              <a:ahLst/>
              <a:cxnLst/>
              <a:rect l="l" t="t" r="r" b="b"/>
              <a:pathLst>
                <a:path w="15179" h="27850" extrusionOk="0">
                  <a:moveTo>
                    <a:pt x="3561" y="6465"/>
                  </a:moveTo>
                  <a:cubicBezTo>
                    <a:pt x="3740" y="6644"/>
                    <a:pt x="3939" y="6823"/>
                    <a:pt x="4019" y="7022"/>
                  </a:cubicBezTo>
                  <a:cubicBezTo>
                    <a:pt x="4038" y="7099"/>
                    <a:pt x="3777" y="7401"/>
                    <a:pt x="3670" y="7401"/>
                  </a:cubicBezTo>
                  <a:cubicBezTo>
                    <a:pt x="3667" y="7401"/>
                    <a:pt x="3664" y="7401"/>
                    <a:pt x="3661" y="7400"/>
                  </a:cubicBezTo>
                  <a:cubicBezTo>
                    <a:pt x="3482" y="7360"/>
                    <a:pt x="3323" y="7161"/>
                    <a:pt x="3064" y="6962"/>
                  </a:cubicBezTo>
                  <a:cubicBezTo>
                    <a:pt x="3323" y="6744"/>
                    <a:pt x="3442" y="6604"/>
                    <a:pt x="3561" y="6465"/>
                  </a:cubicBezTo>
                  <a:close/>
                  <a:moveTo>
                    <a:pt x="3760" y="8852"/>
                  </a:moveTo>
                  <a:cubicBezTo>
                    <a:pt x="3959" y="9111"/>
                    <a:pt x="4198" y="9250"/>
                    <a:pt x="4178" y="9350"/>
                  </a:cubicBezTo>
                  <a:cubicBezTo>
                    <a:pt x="4138" y="9529"/>
                    <a:pt x="3939" y="9668"/>
                    <a:pt x="3820" y="9827"/>
                  </a:cubicBezTo>
                  <a:cubicBezTo>
                    <a:pt x="3661" y="9708"/>
                    <a:pt x="3442" y="9608"/>
                    <a:pt x="3422" y="9449"/>
                  </a:cubicBezTo>
                  <a:cubicBezTo>
                    <a:pt x="3382" y="9310"/>
                    <a:pt x="3581" y="9131"/>
                    <a:pt x="3760" y="8852"/>
                  </a:cubicBezTo>
                  <a:close/>
                  <a:moveTo>
                    <a:pt x="3064" y="7500"/>
                  </a:moveTo>
                  <a:cubicBezTo>
                    <a:pt x="4357" y="7798"/>
                    <a:pt x="5610" y="7917"/>
                    <a:pt x="6505" y="8832"/>
                  </a:cubicBezTo>
                  <a:cubicBezTo>
                    <a:pt x="7003" y="9350"/>
                    <a:pt x="7520" y="9827"/>
                    <a:pt x="7997" y="10344"/>
                  </a:cubicBezTo>
                  <a:cubicBezTo>
                    <a:pt x="8216" y="10623"/>
                    <a:pt x="8395" y="10981"/>
                    <a:pt x="8495" y="11299"/>
                  </a:cubicBezTo>
                  <a:cubicBezTo>
                    <a:pt x="8534" y="11438"/>
                    <a:pt x="8335" y="11637"/>
                    <a:pt x="8256" y="11836"/>
                  </a:cubicBezTo>
                  <a:cubicBezTo>
                    <a:pt x="8097" y="11777"/>
                    <a:pt x="7798" y="11717"/>
                    <a:pt x="7739" y="11597"/>
                  </a:cubicBezTo>
                  <a:cubicBezTo>
                    <a:pt x="7341" y="10404"/>
                    <a:pt x="6346" y="9708"/>
                    <a:pt x="5411" y="9051"/>
                  </a:cubicBezTo>
                  <a:cubicBezTo>
                    <a:pt x="4934" y="8713"/>
                    <a:pt x="4257" y="8633"/>
                    <a:pt x="3661" y="8435"/>
                  </a:cubicBezTo>
                  <a:cubicBezTo>
                    <a:pt x="3462" y="8355"/>
                    <a:pt x="3183" y="8415"/>
                    <a:pt x="3044" y="8295"/>
                  </a:cubicBezTo>
                  <a:cubicBezTo>
                    <a:pt x="2885" y="8196"/>
                    <a:pt x="2785" y="7957"/>
                    <a:pt x="2766" y="7758"/>
                  </a:cubicBezTo>
                  <a:cubicBezTo>
                    <a:pt x="2746" y="7679"/>
                    <a:pt x="2964" y="7559"/>
                    <a:pt x="3064" y="7500"/>
                  </a:cubicBezTo>
                  <a:close/>
                  <a:moveTo>
                    <a:pt x="13571" y="12566"/>
                  </a:moveTo>
                  <a:cubicBezTo>
                    <a:pt x="13584" y="12566"/>
                    <a:pt x="13596" y="12568"/>
                    <a:pt x="13607" y="12572"/>
                  </a:cubicBezTo>
                  <a:cubicBezTo>
                    <a:pt x="13766" y="12612"/>
                    <a:pt x="13985" y="12831"/>
                    <a:pt x="13965" y="12910"/>
                  </a:cubicBezTo>
                  <a:cubicBezTo>
                    <a:pt x="13886" y="13129"/>
                    <a:pt x="13707" y="13308"/>
                    <a:pt x="13587" y="13507"/>
                  </a:cubicBezTo>
                  <a:cubicBezTo>
                    <a:pt x="13488" y="13487"/>
                    <a:pt x="13408" y="13467"/>
                    <a:pt x="13309" y="13428"/>
                  </a:cubicBezTo>
                  <a:cubicBezTo>
                    <a:pt x="13269" y="13229"/>
                    <a:pt x="13189" y="13010"/>
                    <a:pt x="13269" y="12811"/>
                  </a:cubicBezTo>
                  <a:cubicBezTo>
                    <a:pt x="13269" y="12704"/>
                    <a:pt x="13459" y="12566"/>
                    <a:pt x="13571" y="12566"/>
                  </a:cubicBezTo>
                  <a:close/>
                  <a:moveTo>
                    <a:pt x="7540" y="0"/>
                  </a:moveTo>
                  <a:cubicBezTo>
                    <a:pt x="7142" y="159"/>
                    <a:pt x="6923" y="477"/>
                    <a:pt x="6943" y="875"/>
                  </a:cubicBezTo>
                  <a:cubicBezTo>
                    <a:pt x="6963" y="1452"/>
                    <a:pt x="7062" y="2049"/>
                    <a:pt x="7082" y="2626"/>
                  </a:cubicBezTo>
                  <a:cubicBezTo>
                    <a:pt x="7122" y="2825"/>
                    <a:pt x="7341" y="3083"/>
                    <a:pt x="6943" y="3183"/>
                  </a:cubicBezTo>
                  <a:cubicBezTo>
                    <a:pt x="6923" y="3143"/>
                    <a:pt x="6863" y="3123"/>
                    <a:pt x="6844" y="3083"/>
                  </a:cubicBezTo>
                  <a:lnTo>
                    <a:pt x="6844" y="3123"/>
                  </a:lnTo>
                  <a:cubicBezTo>
                    <a:pt x="6525" y="3024"/>
                    <a:pt x="6167" y="2884"/>
                    <a:pt x="5849" y="2785"/>
                  </a:cubicBezTo>
                  <a:cubicBezTo>
                    <a:pt x="5471" y="2686"/>
                    <a:pt x="5093" y="2566"/>
                    <a:pt x="4735" y="2546"/>
                  </a:cubicBezTo>
                  <a:cubicBezTo>
                    <a:pt x="4694" y="2544"/>
                    <a:pt x="4653" y="2542"/>
                    <a:pt x="4611" y="2542"/>
                  </a:cubicBezTo>
                  <a:cubicBezTo>
                    <a:pt x="4345" y="2542"/>
                    <a:pt x="4058" y="2592"/>
                    <a:pt x="3800" y="2626"/>
                  </a:cubicBezTo>
                  <a:cubicBezTo>
                    <a:pt x="3402" y="3183"/>
                    <a:pt x="3462" y="3959"/>
                    <a:pt x="3959" y="4217"/>
                  </a:cubicBezTo>
                  <a:cubicBezTo>
                    <a:pt x="5192" y="4814"/>
                    <a:pt x="6446" y="5351"/>
                    <a:pt x="7838" y="5510"/>
                  </a:cubicBezTo>
                  <a:cubicBezTo>
                    <a:pt x="8156" y="5530"/>
                    <a:pt x="8256" y="5669"/>
                    <a:pt x="8256" y="5968"/>
                  </a:cubicBezTo>
                  <a:cubicBezTo>
                    <a:pt x="8276" y="6803"/>
                    <a:pt x="8316" y="7639"/>
                    <a:pt x="8335" y="8454"/>
                  </a:cubicBezTo>
                  <a:lnTo>
                    <a:pt x="8335" y="9787"/>
                  </a:lnTo>
                  <a:cubicBezTo>
                    <a:pt x="8236" y="9648"/>
                    <a:pt x="8216" y="9628"/>
                    <a:pt x="8176" y="9608"/>
                  </a:cubicBezTo>
                  <a:cubicBezTo>
                    <a:pt x="8117" y="9489"/>
                    <a:pt x="8057" y="9330"/>
                    <a:pt x="7977" y="9210"/>
                  </a:cubicBezTo>
                  <a:cubicBezTo>
                    <a:pt x="7182" y="7539"/>
                    <a:pt x="5869" y="6445"/>
                    <a:pt x="4098" y="5848"/>
                  </a:cubicBezTo>
                  <a:cubicBezTo>
                    <a:pt x="3849" y="5768"/>
                    <a:pt x="3590" y="5729"/>
                    <a:pt x="3331" y="5729"/>
                  </a:cubicBezTo>
                  <a:cubicBezTo>
                    <a:pt x="2246" y="5729"/>
                    <a:pt x="1158" y="6415"/>
                    <a:pt x="756" y="7619"/>
                  </a:cubicBezTo>
                  <a:cubicBezTo>
                    <a:pt x="557" y="8156"/>
                    <a:pt x="577" y="8693"/>
                    <a:pt x="916" y="9210"/>
                  </a:cubicBezTo>
                  <a:cubicBezTo>
                    <a:pt x="1274" y="9708"/>
                    <a:pt x="1751" y="10006"/>
                    <a:pt x="2308" y="10185"/>
                  </a:cubicBezTo>
                  <a:cubicBezTo>
                    <a:pt x="3402" y="10503"/>
                    <a:pt x="4536" y="10802"/>
                    <a:pt x="5650" y="11120"/>
                  </a:cubicBezTo>
                  <a:cubicBezTo>
                    <a:pt x="6744" y="11438"/>
                    <a:pt x="7520" y="12234"/>
                    <a:pt x="8176" y="13070"/>
                  </a:cubicBezTo>
                  <a:cubicBezTo>
                    <a:pt x="8455" y="13428"/>
                    <a:pt x="8256" y="14184"/>
                    <a:pt x="8256" y="14741"/>
                  </a:cubicBezTo>
                  <a:cubicBezTo>
                    <a:pt x="8256" y="16471"/>
                    <a:pt x="8256" y="18182"/>
                    <a:pt x="8236" y="19893"/>
                  </a:cubicBezTo>
                  <a:cubicBezTo>
                    <a:pt x="8236" y="20052"/>
                    <a:pt x="8176" y="20191"/>
                    <a:pt x="8137" y="20350"/>
                  </a:cubicBezTo>
                  <a:lnTo>
                    <a:pt x="8515" y="21245"/>
                  </a:lnTo>
                  <a:lnTo>
                    <a:pt x="8614" y="21245"/>
                  </a:lnTo>
                  <a:cubicBezTo>
                    <a:pt x="8654" y="20947"/>
                    <a:pt x="8674" y="20669"/>
                    <a:pt x="8753" y="20390"/>
                  </a:cubicBezTo>
                  <a:cubicBezTo>
                    <a:pt x="9012" y="19594"/>
                    <a:pt x="9231" y="18799"/>
                    <a:pt x="9529" y="18043"/>
                  </a:cubicBezTo>
                  <a:cubicBezTo>
                    <a:pt x="9907" y="17008"/>
                    <a:pt x="10265" y="16014"/>
                    <a:pt x="10742" y="15059"/>
                  </a:cubicBezTo>
                  <a:cubicBezTo>
                    <a:pt x="11140" y="14263"/>
                    <a:pt x="11638" y="13487"/>
                    <a:pt x="12115" y="12711"/>
                  </a:cubicBezTo>
                  <a:cubicBezTo>
                    <a:pt x="12195" y="12612"/>
                    <a:pt x="12413" y="12592"/>
                    <a:pt x="12553" y="12532"/>
                  </a:cubicBezTo>
                  <a:cubicBezTo>
                    <a:pt x="12612" y="12731"/>
                    <a:pt x="12692" y="12910"/>
                    <a:pt x="12692" y="13089"/>
                  </a:cubicBezTo>
                  <a:cubicBezTo>
                    <a:pt x="12692" y="13189"/>
                    <a:pt x="12593" y="13288"/>
                    <a:pt x="12533" y="13388"/>
                  </a:cubicBezTo>
                  <a:cubicBezTo>
                    <a:pt x="11757" y="15079"/>
                    <a:pt x="10961" y="16770"/>
                    <a:pt x="10245" y="18480"/>
                  </a:cubicBezTo>
                  <a:cubicBezTo>
                    <a:pt x="9927" y="19256"/>
                    <a:pt x="9728" y="20092"/>
                    <a:pt x="9509" y="20927"/>
                  </a:cubicBezTo>
                  <a:cubicBezTo>
                    <a:pt x="9370" y="21345"/>
                    <a:pt x="9410" y="21783"/>
                    <a:pt x="9330" y="22240"/>
                  </a:cubicBezTo>
                  <a:cubicBezTo>
                    <a:pt x="9270" y="22439"/>
                    <a:pt x="9211" y="22658"/>
                    <a:pt x="9072" y="22797"/>
                  </a:cubicBezTo>
                  <a:cubicBezTo>
                    <a:pt x="8993" y="22899"/>
                    <a:pt x="8898" y="22946"/>
                    <a:pt x="8812" y="22946"/>
                  </a:cubicBezTo>
                  <a:cubicBezTo>
                    <a:pt x="8680" y="22946"/>
                    <a:pt x="8566" y="22838"/>
                    <a:pt x="8554" y="22658"/>
                  </a:cubicBezTo>
                  <a:cubicBezTo>
                    <a:pt x="8534" y="22300"/>
                    <a:pt x="8515" y="22061"/>
                    <a:pt x="8077" y="22001"/>
                  </a:cubicBezTo>
                  <a:cubicBezTo>
                    <a:pt x="7938" y="21982"/>
                    <a:pt x="7778" y="21703"/>
                    <a:pt x="7719" y="21504"/>
                  </a:cubicBezTo>
                  <a:cubicBezTo>
                    <a:pt x="7361" y="20509"/>
                    <a:pt x="6625" y="19913"/>
                    <a:pt x="5749" y="19455"/>
                  </a:cubicBezTo>
                  <a:cubicBezTo>
                    <a:pt x="4704" y="18872"/>
                    <a:pt x="3599" y="18555"/>
                    <a:pt x="2422" y="18555"/>
                  </a:cubicBezTo>
                  <a:cubicBezTo>
                    <a:pt x="2233" y="18555"/>
                    <a:pt x="2043" y="18563"/>
                    <a:pt x="1850" y="18580"/>
                  </a:cubicBezTo>
                  <a:cubicBezTo>
                    <a:pt x="1671" y="18580"/>
                    <a:pt x="1473" y="18401"/>
                    <a:pt x="1293" y="18321"/>
                  </a:cubicBezTo>
                  <a:cubicBezTo>
                    <a:pt x="1453" y="18162"/>
                    <a:pt x="1612" y="17864"/>
                    <a:pt x="1771" y="17864"/>
                  </a:cubicBezTo>
                  <a:cubicBezTo>
                    <a:pt x="2587" y="17864"/>
                    <a:pt x="3442" y="17864"/>
                    <a:pt x="4238" y="18003"/>
                  </a:cubicBezTo>
                  <a:cubicBezTo>
                    <a:pt x="5371" y="18202"/>
                    <a:pt x="6386" y="18759"/>
                    <a:pt x="7341" y="19455"/>
                  </a:cubicBezTo>
                  <a:lnTo>
                    <a:pt x="7719" y="19674"/>
                  </a:lnTo>
                  <a:cubicBezTo>
                    <a:pt x="7142" y="18460"/>
                    <a:pt x="6227" y="17565"/>
                    <a:pt x="5053" y="16909"/>
                  </a:cubicBezTo>
                  <a:cubicBezTo>
                    <a:pt x="4350" y="16533"/>
                    <a:pt x="3647" y="16327"/>
                    <a:pt x="2926" y="16327"/>
                  </a:cubicBezTo>
                  <a:cubicBezTo>
                    <a:pt x="2464" y="16327"/>
                    <a:pt x="1994" y="16412"/>
                    <a:pt x="1512" y="16591"/>
                  </a:cubicBezTo>
                  <a:cubicBezTo>
                    <a:pt x="1293" y="16690"/>
                    <a:pt x="1055" y="16829"/>
                    <a:pt x="876" y="17008"/>
                  </a:cubicBezTo>
                  <a:cubicBezTo>
                    <a:pt x="299" y="17585"/>
                    <a:pt x="0" y="18281"/>
                    <a:pt x="259" y="19057"/>
                  </a:cubicBezTo>
                  <a:cubicBezTo>
                    <a:pt x="498" y="19793"/>
                    <a:pt x="1075" y="20330"/>
                    <a:pt x="1950" y="20350"/>
                  </a:cubicBezTo>
                  <a:cubicBezTo>
                    <a:pt x="2646" y="20370"/>
                    <a:pt x="3323" y="20430"/>
                    <a:pt x="3979" y="20430"/>
                  </a:cubicBezTo>
                  <a:cubicBezTo>
                    <a:pt x="4914" y="20430"/>
                    <a:pt x="5829" y="20529"/>
                    <a:pt x="6565" y="21066"/>
                  </a:cubicBezTo>
                  <a:cubicBezTo>
                    <a:pt x="7719" y="21882"/>
                    <a:pt x="8216" y="23076"/>
                    <a:pt x="8335" y="24468"/>
                  </a:cubicBezTo>
                  <a:cubicBezTo>
                    <a:pt x="8932" y="24946"/>
                    <a:pt x="8813" y="25622"/>
                    <a:pt x="8813" y="26239"/>
                  </a:cubicBezTo>
                  <a:cubicBezTo>
                    <a:pt x="8833" y="26796"/>
                    <a:pt x="8753" y="27313"/>
                    <a:pt x="8733" y="27850"/>
                  </a:cubicBezTo>
                  <a:lnTo>
                    <a:pt x="9330" y="27850"/>
                  </a:lnTo>
                  <a:cubicBezTo>
                    <a:pt x="9310" y="27293"/>
                    <a:pt x="9290" y="26736"/>
                    <a:pt x="9290" y="26159"/>
                  </a:cubicBezTo>
                  <a:cubicBezTo>
                    <a:pt x="9290" y="25443"/>
                    <a:pt x="9151" y="24667"/>
                    <a:pt x="9290" y="23951"/>
                  </a:cubicBezTo>
                  <a:cubicBezTo>
                    <a:pt x="9549" y="22439"/>
                    <a:pt x="9947" y="20947"/>
                    <a:pt x="10723" y="19594"/>
                  </a:cubicBezTo>
                  <a:cubicBezTo>
                    <a:pt x="11876" y="17585"/>
                    <a:pt x="13070" y="15616"/>
                    <a:pt x="14224" y="13627"/>
                  </a:cubicBezTo>
                  <a:cubicBezTo>
                    <a:pt x="14801" y="12672"/>
                    <a:pt x="15179" y="11617"/>
                    <a:pt x="15079" y="10484"/>
                  </a:cubicBezTo>
                  <a:cubicBezTo>
                    <a:pt x="15008" y="9650"/>
                    <a:pt x="14627" y="9198"/>
                    <a:pt x="14041" y="9198"/>
                  </a:cubicBezTo>
                  <a:cubicBezTo>
                    <a:pt x="13802" y="9198"/>
                    <a:pt x="13529" y="9273"/>
                    <a:pt x="13229" y="9429"/>
                  </a:cubicBezTo>
                  <a:cubicBezTo>
                    <a:pt x="12712" y="9728"/>
                    <a:pt x="12234" y="10125"/>
                    <a:pt x="11797" y="10543"/>
                  </a:cubicBezTo>
                  <a:cubicBezTo>
                    <a:pt x="10623" y="11677"/>
                    <a:pt x="10126" y="13189"/>
                    <a:pt x="9648" y="14681"/>
                  </a:cubicBezTo>
                  <a:cubicBezTo>
                    <a:pt x="9430" y="15377"/>
                    <a:pt x="9310" y="16093"/>
                    <a:pt x="9131" y="16809"/>
                  </a:cubicBezTo>
                  <a:cubicBezTo>
                    <a:pt x="9111" y="16789"/>
                    <a:pt x="9111" y="16789"/>
                    <a:pt x="9091" y="16789"/>
                  </a:cubicBezTo>
                  <a:lnTo>
                    <a:pt x="9091" y="5928"/>
                  </a:lnTo>
                  <a:cubicBezTo>
                    <a:pt x="9397" y="5928"/>
                    <a:pt x="9688" y="5958"/>
                    <a:pt x="9974" y="5958"/>
                  </a:cubicBezTo>
                  <a:cubicBezTo>
                    <a:pt x="10152" y="5958"/>
                    <a:pt x="10328" y="5946"/>
                    <a:pt x="10504" y="5908"/>
                  </a:cubicBezTo>
                  <a:cubicBezTo>
                    <a:pt x="11299" y="5729"/>
                    <a:pt x="12036" y="5451"/>
                    <a:pt x="12831" y="5252"/>
                  </a:cubicBezTo>
                  <a:cubicBezTo>
                    <a:pt x="13309" y="5132"/>
                    <a:pt x="13508" y="4834"/>
                    <a:pt x="13428" y="4376"/>
                  </a:cubicBezTo>
                  <a:cubicBezTo>
                    <a:pt x="13388" y="4138"/>
                    <a:pt x="13189" y="3919"/>
                    <a:pt x="13070" y="3660"/>
                  </a:cubicBezTo>
                  <a:cubicBezTo>
                    <a:pt x="12829" y="3511"/>
                    <a:pt x="12587" y="3458"/>
                    <a:pt x="12344" y="3458"/>
                  </a:cubicBezTo>
                  <a:cubicBezTo>
                    <a:pt x="11906" y="3458"/>
                    <a:pt x="11462" y="3630"/>
                    <a:pt x="11001" y="3720"/>
                  </a:cubicBezTo>
                  <a:cubicBezTo>
                    <a:pt x="11319" y="3183"/>
                    <a:pt x="11598" y="2725"/>
                    <a:pt x="11856" y="2268"/>
                  </a:cubicBezTo>
                  <a:cubicBezTo>
                    <a:pt x="12115" y="1850"/>
                    <a:pt x="12234" y="1393"/>
                    <a:pt x="12016" y="935"/>
                  </a:cubicBezTo>
                  <a:cubicBezTo>
                    <a:pt x="11757" y="836"/>
                    <a:pt x="11498" y="736"/>
                    <a:pt x="11240" y="637"/>
                  </a:cubicBezTo>
                  <a:cubicBezTo>
                    <a:pt x="10603" y="836"/>
                    <a:pt x="10325" y="1432"/>
                    <a:pt x="9947" y="1930"/>
                  </a:cubicBezTo>
                  <a:cubicBezTo>
                    <a:pt x="9728" y="2228"/>
                    <a:pt x="9569" y="2546"/>
                    <a:pt x="9350" y="2924"/>
                  </a:cubicBezTo>
                  <a:cubicBezTo>
                    <a:pt x="9211" y="2427"/>
                    <a:pt x="9072" y="1930"/>
                    <a:pt x="8952" y="1432"/>
                  </a:cubicBezTo>
                  <a:cubicBezTo>
                    <a:pt x="8813" y="935"/>
                    <a:pt x="8813" y="358"/>
                    <a:pt x="8236" y="100"/>
                  </a:cubicBezTo>
                  <a:cubicBezTo>
                    <a:pt x="8017" y="80"/>
                    <a:pt x="7759" y="40"/>
                    <a:pt x="754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5" name="Google Shape;2605;p51">
              <a:extLst>
                <a:ext uri="{FF2B5EF4-FFF2-40B4-BE49-F238E27FC236}">
                  <a16:creationId xmlns:a16="http://schemas.microsoft.com/office/drawing/2014/main" id="{E136AC54-9E4D-2DE1-9C62-31F327DD3011}"/>
                </a:ext>
              </a:extLst>
            </p:cNvPr>
            <p:cNvSpPr/>
            <p:nvPr/>
          </p:nvSpPr>
          <p:spPr>
            <a:xfrm>
              <a:off x="1619700" y="4996800"/>
              <a:ext cx="196975" cy="137025"/>
            </a:xfrm>
            <a:custGeom>
              <a:avLst/>
              <a:gdLst/>
              <a:ahLst/>
              <a:cxnLst/>
              <a:rect l="l" t="t" r="r" b="b"/>
              <a:pathLst>
                <a:path w="7879" h="5481" extrusionOk="0">
                  <a:moveTo>
                    <a:pt x="4296" y="0"/>
                  </a:moveTo>
                  <a:cubicBezTo>
                    <a:pt x="4091" y="0"/>
                    <a:pt x="3887" y="134"/>
                    <a:pt x="3760" y="408"/>
                  </a:cubicBezTo>
                  <a:cubicBezTo>
                    <a:pt x="3562" y="766"/>
                    <a:pt x="3383" y="1224"/>
                    <a:pt x="3363" y="1641"/>
                  </a:cubicBezTo>
                  <a:cubicBezTo>
                    <a:pt x="3283" y="2437"/>
                    <a:pt x="3323" y="3253"/>
                    <a:pt x="3323" y="4188"/>
                  </a:cubicBezTo>
                  <a:cubicBezTo>
                    <a:pt x="3124" y="4009"/>
                    <a:pt x="3005" y="3889"/>
                    <a:pt x="2885" y="3810"/>
                  </a:cubicBezTo>
                  <a:cubicBezTo>
                    <a:pt x="2288" y="3491"/>
                    <a:pt x="1712" y="3133"/>
                    <a:pt x="1095" y="2914"/>
                  </a:cubicBezTo>
                  <a:cubicBezTo>
                    <a:pt x="978" y="2876"/>
                    <a:pt x="822" y="2855"/>
                    <a:pt x="669" y="2855"/>
                  </a:cubicBezTo>
                  <a:cubicBezTo>
                    <a:pt x="431" y="2855"/>
                    <a:pt x="201" y="2905"/>
                    <a:pt x="140" y="3014"/>
                  </a:cubicBezTo>
                  <a:cubicBezTo>
                    <a:pt x="1" y="3253"/>
                    <a:pt x="100" y="3710"/>
                    <a:pt x="160" y="4028"/>
                  </a:cubicBezTo>
                  <a:cubicBezTo>
                    <a:pt x="220" y="4307"/>
                    <a:pt x="419" y="4526"/>
                    <a:pt x="558" y="4784"/>
                  </a:cubicBezTo>
                  <a:cubicBezTo>
                    <a:pt x="717" y="5023"/>
                    <a:pt x="876" y="5242"/>
                    <a:pt x="1015" y="5481"/>
                  </a:cubicBezTo>
                  <a:lnTo>
                    <a:pt x="7679" y="5481"/>
                  </a:lnTo>
                  <a:cubicBezTo>
                    <a:pt x="7699" y="4924"/>
                    <a:pt x="7759" y="4387"/>
                    <a:pt x="7759" y="3849"/>
                  </a:cubicBezTo>
                  <a:cubicBezTo>
                    <a:pt x="7759" y="3233"/>
                    <a:pt x="7878" y="2556"/>
                    <a:pt x="7281" y="2099"/>
                  </a:cubicBezTo>
                  <a:cubicBezTo>
                    <a:pt x="6446" y="2198"/>
                    <a:pt x="6307" y="3054"/>
                    <a:pt x="5849" y="3591"/>
                  </a:cubicBezTo>
                  <a:cubicBezTo>
                    <a:pt x="5750" y="3153"/>
                    <a:pt x="5650" y="2815"/>
                    <a:pt x="5551" y="2457"/>
                  </a:cubicBezTo>
                  <a:cubicBezTo>
                    <a:pt x="5312" y="1800"/>
                    <a:pt x="5113" y="1064"/>
                    <a:pt x="4855" y="428"/>
                  </a:cubicBezTo>
                  <a:cubicBezTo>
                    <a:pt x="4723" y="144"/>
                    <a:pt x="4509" y="0"/>
                    <a:pt x="429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6" name="Google Shape;2606;p51">
              <a:extLst>
                <a:ext uri="{FF2B5EF4-FFF2-40B4-BE49-F238E27FC236}">
                  <a16:creationId xmlns:a16="http://schemas.microsoft.com/office/drawing/2014/main" id="{4FC97525-3F25-DCB9-602D-83CC15A893DA}"/>
                </a:ext>
              </a:extLst>
            </p:cNvPr>
            <p:cNvSpPr/>
            <p:nvPr/>
          </p:nvSpPr>
          <p:spPr>
            <a:xfrm>
              <a:off x="1592350" y="4125625"/>
              <a:ext cx="146750" cy="379600"/>
            </a:xfrm>
            <a:custGeom>
              <a:avLst/>
              <a:gdLst/>
              <a:ahLst/>
              <a:cxnLst/>
              <a:rect l="l" t="t" r="r" b="b"/>
              <a:pathLst>
                <a:path w="5870" h="15184" extrusionOk="0">
                  <a:moveTo>
                    <a:pt x="923" y="0"/>
                  </a:moveTo>
                  <a:cubicBezTo>
                    <a:pt x="649" y="0"/>
                    <a:pt x="451" y="225"/>
                    <a:pt x="339" y="662"/>
                  </a:cubicBezTo>
                  <a:cubicBezTo>
                    <a:pt x="1" y="2233"/>
                    <a:pt x="1" y="3785"/>
                    <a:pt x="100" y="5376"/>
                  </a:cubicBezTo>
                  <a:cubicBezTo>
                    <a:pt x="200" y="7047"/>
                    <a:pt x="399" y="8718"/>
                    <a:pt x="896" y="10310"/>
                  </a:cubicBezTo>
                  <a:cubicBezTo>
                    <a:pt x="1333" y="11722"/>
                    <a:pt x="1871" y="13114"/>
                    <a:pt x="3004" y="14169"/>
                  </a:cubicBezTo>
                  <a:cubicBezTo>
                    <a:pt x="3303" y="14407"/>
                    <a:pt x="3561" y="14706"/>
                    <a:pt x="3820" y="15004"/>
                  </a:cubicBezTo>
                  <a:cubicBezTo>
                    <a:pt x="4086" y="14986"/>
                    <a:pt x="4383" y="14921"/>
                    <a:pt x="4642" y="14921"/>
                  </a:cubicBezTo>
                  <a:cubicBezTo>
                    <a:pt x="4673" y="14921"/>
                    <a:pt x="4705" y="14922"/>
                    <a:pt x="4735" y="14925"/>
                  </a:cubicBezTo>
                  <a:cubicBezTo>
                    <a:pt x="5113" y="14984"/>
                    <a:pt x="5491" y="15104"/>
                    <a:pt x="5869" y="15183"/>
                  </a:cubicBezTo>
                  <a:cubicBezTo>
                    <a:pt x="4954" y="13632"/>
                    <a:pt x="4278" y="12000"/>
                    <a:pt x="4019" y="10210"/>
                  </a:cubicBezTo>
                  <a:cubicBezTo>
                    <a:pt x="3920" y="9335"/>
                    <a:pt x="3681" y="8459"/>
                    <a:pt x="3601" y="7564"/>
                  </a:cubicBezTo>
                  <a:cubicBezTo>
                    <a:pt x="3502" y="6271"/>
                    <a:pt x="3482" y="5018"/>
                    <a:pt x="3462" y="3725"/>
                  </a:cubicBezTo>
                  <a:cubicBezTo>
                    <a:pt x="3462" y="3526"/>
                    <a:pt x="3581" y="3287"/>
                    <a:pt x="3661" y="3069"/>
                  </a:cubicBezTo>
                  <a:cubicBezTo>
                    <a:pt x="3581" y="2949"/>
                    <a:pt x="3522" y="2850"/>
                    <a:pt x="3462" y="2730"/>
                  </a:cubicBezTo>
                  <a:cubicBezTo>
                    <a:pt x="2925" y="1776"/>
                    <a:pt x="2388" y="880"/>
                    <a:pt x="1493" y="244"/>
                  </a:cubicBezTo>
                  <a:cubicBezTo>
                    <a:pt x="1277" y="80"/>
                    <a:pt x="1087" y="0"/>
                    <a:pt x="92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7" name="Google Shape;2607;p51">
              <a:extLst>
                <a:ext uri="{FF2B5EF4-FFF2-40B4-BE49-F238E27FC236}">
                  <a16:creationId xmlns:a16="http://schemas.microsoft.com/office/drawing/2014/main" id="{2A019DE5-C61E-B4CC-4954-C3A97A8F5004}"/>
                </a:ext>
              </a:extLst>
            </p:cNvPr>
            <p:cNvSpPr/>
            <p:nvPr/>
          </p:nvSpPr>
          <p:spPr>
            <a:xfrm>
              <a:off x="1696300" y="4114800"/>
              <a:ext cx="110425" cy="400375"/>
            </a:xfrm>
            <a:custGeom>
              <a:avLst/>
              <a:gdLst/>
              <a:ahLst/>
              <a:cxnLst/>
              <a:rect l="l" t="t" r="r" b="b"/>
              <a:pathLst>
                <a:path w="4417" h="16015" extrusionOk="0">
                  <a:moveTo>
                    <a:pt x="1313" y="7580"/>
                  </a:moveTo>
                  <a:cubicBezTo>
                    <a:pt x="1413" y="7739"/>
                    <a:pt x="1592" y="7838"/>
                    <a:pt x="1612" y="7977"/>
                  </a:cubicBezTo>
                  <a:cubicBezTo>
                    <a:pt x="1651" y="8634"/>
                    <a:pt x="1711" y="9290"/>
                    <a:pt x="1711" y="9947"/>
                  </a:cubicBezTo>
                  <a:cubicBezTo>
                    <a:pt x="1711" y="10126"/>
                    <a:pt x="1552" y="10285"/>
                    <a:pt x="1492" y="10464"/>
                  </a:cubicBezTo>
                  <a:cubicBezTo>
                    <a:pt x="1413" y="10444"/>
                    <a:pt x="1353" y="10444"/>
                    <a:pt x="1293" y="10424"/>
                  </a:cubicBezTo>
                  <a:cubicBezTo>
                    <a:pt x="995" y="9629"/>
                    <a:pt x="637" y="8833"/>
                    <a:pt x="935" y="7958"/>
                  </a:cubicBezTo>
                  <a:cubicBezTo>
                    <a:pt x="995" y="7798"/>
                    <a:pt x="1194" y="7699"/>
                    <a:pt x="1313" y="7580"/>
                  </a:cubicBezTo>
                  <a:close/>
                  <a:moveTo>
                    <a:pt x="2630" y="0"/>
                  </a:moveTo>
                  <a:cubicBezTo>
                    <a:pt x="2339" y="0"/>
                    <a:pt x="2046" y="153"/>
                    <a:pt x="1810" y="478"/>
                  </a:cubicBezTo>
                  <a:cubicBezTo>
                    <a:pt x="1134" y="1413"/>
                    <a:pt x="597" y="2467"/>
                    <a:pt x="0" y="3462"/>
                  </a:cubicBezTo>
                  <a:cubicBezTo>
                    <a:pt x="40" y="3979"/>
                    <a:pt x="120" y="4496"/>
                    <a:pt x="120" y="5053"/>
                  </a:cubicBezTo>
                  <a:cubicBezTo>
                    <a:pt x="159" y="7958"/>
                    <a:pt x="517" y="10822"/>
                    <a:pt x="1532" y="13567"/>
                  </a:cubicBezTo>
                  <a:cubicBezTo>
                    <a:pt x="1810" y="14303"/>
                    <a:pt x="2228" y="14940"/>
                    <a:pt x="2586" y="15636"/>
                  </a:cubicBezTo>
                  <a:cubicBezTo>
                    <a:pt x="2626" y="15736"/>
                    <a:pt x="2646" y="15835"/>
                    <a:pt x="2706" y="15935"/>
                  </a:cubicBezTo>
                  <a:lnTo>
                    <a:pt x="2706" y="15915"/>
                  </a:lnTo>
                  <a:cubicBezTo>
                    <a:pt x="2726" y="15954"/>
                    <a:pt x="2785" y="15994"/>
                    <a:pt x="2805" y="16014"/>
                  </a:cubicBezTo>
                  <a:cubicBezTo>
                    <a:pt x="3203" y="15935"/>
                    <a:pt x="2944" y="15636"/>
                    <a:pt x="2944" y="15437"/>
                  </a:cubicBezTo>
                  <a:cubicBezTo>
                    <a:pt x="2905" y="14860"/>
                    <a:pt x="2825" y="14264"/>
                    <a:pt x="2805" y="13707"/>
                  </a:cubicBezTo>
                  <a:cubicBezTo>
                    <a:pt x="2805" y="13309"/>
                    <a:pt x="3004" y="13010"/>
                    <a:pt x="3402" y="12831"/>
                  </a:cubicBezTo>
                  <a:cubicBezTo>
                    <a:pt x="3382" y="12234"/>
                    <a:pt x="3322" y="11618"/>
                    <a:pt x="3342" y="11021"/>
                  </a:cubicBezTo>
                  <a:cubicBezTo>
                    <a:pt x="3382" y="9847"/>
                    <a:pt x="3402" y="8654"/>
                    <a:pt x="3521" y="7460"/>
                  </a:cubicBezTo>
                  <a:cubicBezTo>
                    <a:pt x="3680" y="6108"/>
                    <a:pt x="3859" y="4775"/>
                    <a:pt x="4078" y="3422"/>
                  </a:cubicBezTo>
                  <a:cubicBezTo>
                    <a:pt x="4098" y="3203"/>
                    <a:pt x="4297" y="3004"/>
                    <a:pt x="4416" y="2785"/>
                  </a:cubicBezTo>
                  <a:cubicBezTo>
                    <a:pt x="4357" y="2666"/>
                    <a:pt x="4337" y="2507"/>
                    <a:pt x="4317" y="2388"/>
                  </a:cubicBezTo>
                  <a:cubicBezTo>
                    <a:pt x="4118" y="1890"/>
                    <a:pt x="3919" y="1373"/>
                    <a:pt x="3720" y="896"/>
                  </a:cubicBezTo>
                  <a:cubicBezTo>
                    <a:pt x="3473" y="319"/>
                    <a:pt x="3052" y="0"/>
                    <a:pt x="263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8" name="Google Shape;2608;p51">
              <a:extLst>
                <a:ext uri="{FF2B5EF4-FFF2-40B4-BE49-F238E27FC236}">
                  <a16:creationId xmlns:a16="http://schemas.microsoft.com/office/drawing/2014/main" id="{757C5CDB-7612-EF3B-9AF9-383745F5CCFC}"/>
                </a:ext>
              </a:extLst>
            </p:cNvPr>
            <p:cNvSpPr/>
            <p:nvPr/>
          </p:nvSpPr>
          <p:spPr>
            <a:xfrm>
              <a:off x="1625175" y="4748875"/>
              <a:ext cx="285000" cy="260325"/>
            </a:xfrm>
            <a:custGeom>
              <a:avLst/>
              <a:gdLst/>
              <a:ahLst/>
              <a:cxnLst/>
              <a:rect l="l" t="t" r="r" b="b"/>
              <a:pathLst>
                <a:path w="11400" h="10413" extrusionOk="0">
                  <a:moveTo>
                    <a:pt x="11260" y="1"/>
                  </a:moveTo>
                  <a:cubicBezTo>
                    <a:pt x="11121" y="40"/>
                    <a:pt x="10902" y="80"/>
                    <a:pt x="10822" y="180"/>
                  </a:cubicBezTo>
                  <a:cubicBezTo>
                    <a:pt x="10345" y="936"/>
                    <a:pt x="9847" y="1692"/>
                    <a:pt x="9450" y="2507"/>
                  </a:cubicBezTo>
                  <a:cubicBezTo>
                    <a:pt x="9012" y="3482"/>
                    <a:pt x="8614" y="4496"/>
                    <a:pt x="8236" y="5491"/>
                  </a:cubicBezTo>
                  <a:cubicBezTo>
                    <a:pt x="7938" y="6267"/>
                    <a:pt x="7719" y="7063"/>
                    <a:pt x="7460" y="7858"/>
                  </a:cubicBezTo>
                  <a:cubicBezTo>
                    <a:pt x="7381" y="8137"/>
                    <a:pt x="7361" y="8435"/>
                    <a:pt x="7321" y="8694"/>
                  </a:cubicBezTo>
                  <a:lnTo>
                    <a:pt x="7222" y="8694"/>
                  </a:lnTo>
                  <a:lnTo>
                    <a:pt x="6844" y="7799"/>
                  </a:lnTo>
                  <a:cubicBezTo>
                    <a:pt x="6764" y="7699"/>
                    <a:pt x="6724" y="7600"/>
                    <a:pt x="6645" y="7441"/>
                  </a:cubicBezTo>
                  <a:lnTo>
                    <a:pt x="6426" y="7122"/>
                  </a:lnTo>
                  <a:lnTo>
                    <a:pt x="6048" y="6903"/>
                  </a:lnTo>
                  <a:cubicBezTo>
                    <a:pt x="5093" y="6247"/>
                    <a:pt x="4079" y="5670"/>
                    <a:pt x="2945" y="5471"/>
                  </a:cubicBezTo>
                  <a:cubicBezTo>
                    <a:pt x="2109" y="5352"/>
                    <a:pt x="1294" y="5312"/>
                    <a:pt x="478" y="5312"/>
                  </a:cubicBezTo>
                  <a:cubicBezTo>
                    <a:pt x="319" y="5312"/>
                    <a:pt x="160" y="5610"/>
                    <a:pt x="1" y="5789"/>
                  </a:cubicBezTo>
                  <a:cubicBezTo>
                    <a:pt x="170" y="5884"/>
                    <a:pt x="358" y="6050"/>
                    <a:pt x="530" y="6050"/>
                  </a:cubicBezTo>
                  <a:cubicBezTo>
                    <a:pt x="539" y="6050"/>
                    <a:pt x="548" y="6049"/>
                    <a:pt x="558" y="6048"/>
                  </a:cubicBezTo>
                  <a:cubicBezTo>
                    <a:pt x="773" y="6027"/>
                    <a:pt x="986" y="6016"/>
                    <a:pt x="1197" y="6016"/>
                  </a:cubicBezTo>
                  <a:cubicBezTo>
                    <a:pt x="2348" y="6016"/>
                    <a:pt x="3431" y="6332"/>
                    <a:pt x="4457" y="6903"/>
                  </a:cubicBezTo>
                  <a:cubicBezTo>
                    <a:pt x="5332" y="7381"/>
                    <a:pt x="6088" y="7978"/>
                    <a:pt x="6426" y="8972"/>
                  </a:cubicBezTo>
                  <a:cubicBezTo>
                    <a:pt x="6486" y="9171"/>
                    <a:pt x="6645" y="9450"/>
                    <a:pt x="6784" y="9470"/>
                  </a:cubicBezTo>
                  <a:cubicBezTo>
                    <a:pt x="7222" y="9529"/>
                    <a:pt x="7242" y="9768"/>
                    <a:pt x="7261" y="10106"/>
                  </a:cubicBezTo>
                  <a:cubicBezTo>
                    <a:pt x="7261" y="10300"/>
                    <a:pt x="7380" y="10413"/>
                    <a:pt x="7517" y="10413"/>
                  </a:cubicBezTo>
                  <a:cubicBezTo>
                    <a:pt x="7605" y="10413"/>
                    <a:pt x="7701" y="10366"/>
                    <a:pt x="7779" y="10265"/>
                  </a:cubicBezTo>
                  <a:cubicBezTo>
                    <a:pt x="7918" y="10126"/>
                    <a:pt x="8017" y="9887"/>
                    <a:pt x="8037" y="9688"/>
                  </a:cubicBezTo>
                  <a:cubicBezTo>
                    <a:pt x="8117" y="9271"/>
                    <a:pt x="8117" y="8793"/>
                    <a:pt x="8216" y="8376"/>
                  </a:cubicBezTo>
                  <a:cubicBezTo>
                    <a:pt x="8415" y="7560"/>
                    <a:pt x="8634" y="6744"/>
                    <a:pt x="8952" y="5949"/>
                  </a:cubicBezTo>
                  <a:cubicBezTo>
                    <a:pt x="9668" y="4218"/>
                    <a:pt x="10464" y="2527"/>
                    <a:pt x="11240" y="836"/>
                  </a:cubicBezTo>
                  <a:cubicBezTo>
                    <a:pt x="11300" y="737"/>
                    <a:pt x="11399" y="637"/>
                    <a:pt x="11399" y="538"/>
                  </a:cubicBezTo>
                  <a:cubicBezTo>
                    <a:pt x="11399" y="339"/>
                    <a:pt x="11320" y="180"/>
                    <a:pt x="1126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9" name="Google Shape;2609;p51">
              <a:extLst>
                <a:ext uri="{FF2B5EF4-FFF2-40B4-BE49-F238E27FC236}">
                  <a16:creationId xmlns:a16="http://schemas.microsoft.com/office/drawing/2014/main" id="{19B40BD5-E99A-C055-9356-87CCA740754C}"/>
                </a:ext>
              </a:extLst>
            </p:cNvPr>
            <p:cNvSpPr/>
            <p:nvPr/>
          </p:nvSpPr>
          <p:spPr>
            <a:xfrm>
              <a:off x="1679875" y="4200325"/>
              <a:ext cx="84075" cy="312350"/>
            </a:xfrm>
            <a:custGeom>
              <a:avLst/>
              <a:gdLst/>
              <a:ahLst/>
              <a:cxnLst/>
              <a:rect l="l" t="t" r="r" b="b"/>
              <a:pathLst>
                <a:path w="3363" h="12494" extrusionOk="0">
                  <a:moveTo>
                    <a:pt x="657" y="1"/>
                  </a:moveTo>
                  <a:cubicBezTo>
                    <a:pt x="498" y="41"/>
                    <a:pt x="359" y="41"/>
                    <a:pt x="200" y="41"/>
                  </a:cubicBezTo>
                  <a:cubicBezTo>
                    <a:pt x="120" y="240"/>
                    <a:pt x="1" y="459"/>
                    <a:pt x="1" y="677"/>
                  </a:cubicBezTo>
                  <a:cubicBezTo>
                    <a:pt x="21" y="1970"/>
                    <a:pt x="60" y="3263"/>
                    <a:pt x="160" y="4537"/>
                  </a:cubicBezTo>
                  <a:cubicBezTo>
                    <a:pt x="220" y="5432"/>
                    <a:pt x="478" y="6267"/>
                    <a:pt x="578" y="7162"/>
                  </a:cubicBezTo>
                  <a:cubicBezTo>
                    <a:pt x="777" y="8993"/>
                    <a:pt x="1453" y="10624"/>
                    <a:pt x="2368" y="12175"/>
                  </a:cubicBezTo>
                  <a:cubicBezTo>
                    <a:pt x="2686" y="12275"/>
                    <a:pt x="3024" y="12394"/>
                    <a:pt x="3363" y="12494"/>
                  </a:cubicBezTo>
                  <a:cubicBezTo>
                    <a:pt x="3343" y="12394"/>
                    <a:pt x="3283" y="12295"/>
                    <a:pt x="3243" y="12195"/>
                  </a:cubicBezTo>
                  <a:cubicBezTo>
                    <a:pt x="2885" y="11499"/>
                    <a:pt x="2467" y="10843"/>
                    <a:pt x="2189" y="10126"/>
                  </a:cubicBezTo>
                  <a:cubicBezTo>
                    <a:pt x="1174" y="7401"/>
                    <a:pt x="816" y="4517"/>
                    <a:pt x="777" y="1592"/>
                  </a:cubicBezTo>
                  <a:cubicBezTo>
                    <a:pt x="777" y="1075"/>
                    <a:pt x="697" y="538"/>
                    <a:pt x="65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0" name="Google Shape;2610;p51">
              <a:extLst>
                <a:ext uri="{FF2B5EF4-FFF2-40B4-BE49-F238E27FC236}">
                  <a16:creationId xmlns:a16="http://schemas.microsoft.com/office/drawing/2014/main" id="{48ABF582-9853-4654-4A05-D8CCF2C9A2F7}"/>
                </a:ext>
              </a:extLst>
            </p:cNvPr>
            <p:cNvSpPr/>
            <p:nvPr/>
          </p:nvSpPr>
          <p:spPr>
            <a:xfrm>
              <a:off x="1791275" y="4937375"/>
              <a:ext cx="5000" cy="6475"/>
            </a:xfrm>
            <a:custGeom>
              <a:avLst/>
              <a:gdLst/>
              <a:ahLst/>
              <a:cxnLst/>
              <a:rect l="l" t="t" r="r" b="b"/>
              <a:pathLst>
                <a:path w="200" h="259" extrusionOk="0">
                  <a:moveTo>
                    <a:pt x="200" y="259"/>
                  </a:moveTo>
                  <a:cubicBezTo>
                    <a:pt x="120" y="159"/>
                    <a:pt x="80" y="60"/>
                    <a:pt x="1" y="0"/>
                  </a:cubicBezTo>
                  <a:cubicBezTo>
                    <a:pt x="80" y="60"/>
                    <a:pt x="120" y="159"/>
                    <a:pt x="200" y="259"/>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1" name="Google Shape;2611;p51">
              <a:extLst>
                <a:ext uri="{FF2B5EF4-FFF2-40B4-BE49-F238E27FC236}">
                  <a16:creationId xmlns:a16="http://schemas.microsoft.com/office/drawing/2014/main" id="{5B57D905-1991-5EAD-B755-AA2C01D25931}"/>
                </a:ext>
              </a:extLst>
            </p:cNvPr>
            <p:cNvSpPr/>
            <p:nvPr/>
          </p:nvSpPr>
          <p:spPr>
            <a:xfrm>
              <a:off x="1867375" y="4131300"/>
              <a:ext cx="164625" cy="396800"/>
            </a:xfrm>
            <a:custGeom>
              <a:avLst/>
              <a:gdLst/>
              <a:ahLst/>
              <a:cxnLst/>
              <a:rect l="l" t="t" r="r" b="b"/>
              <a:pathLst>
                <a:path w="6585" h="15872" extrusionOk="0">
                  <a:moveTo>
                    <a:pt x="4198" y="7118"/>
                  </a:moveTo>
                  <a:cubicBezTo>
                    <a:pt x="4596" y="7178"/>
                    <a:pt x="4914" y="7218"/>
                    <a:pt x="4854" y="7636"/>
                  </a:cubicBezTo>
                  <a:cubicBezTo>
                    <a:pt x="4735" y="8392"/>
                    <a:pt x="4596" y="9128"/>
                    <a:pt x="4416" y="9884"/>
                  </a:cubicBezTo>
                  <a:cubicBezTo>
                    <a:pt x="4357" y="10023"/>
                    <a:pt x="4297" y="10202"/>
                    <a:pt x="4198" y="10281"/>
                  </a:cubicBezTo>
                  <a:cubicBezTo>
                    <a:pt x="4058" y="10381"/>
                    <a:pt x="3859" y="10401"/>
                    <a:pt x="3720" y="10460"/>
                  </a:cubicBezTo>
                  <a:cubicBezTo>
                    <a:pt x="3661" y="10301"/>
                    <a:pt x="3561" y="10122"/>
                    <a:pt x="3601" y="10003"/>
                  </a:cubicBezTo>
                  <a:cubicBezTo>
                    <a:pt x="3661" y="9585"/>
                    <a:pt x="3800" y="9167"/>
                    <a:pt x="3899" y="8710"/>
                  </a:cubicBezTo>
                  <a:cubicBezTo>
                    <a:pt x="3979" y="8193"/>
                    <a:pt x="4098" y="7675"/>
                    <a:pt x="4198" y="7118"/>
                  </a:cubicBezTo>
                  <a:close/>
                  <a:moveTo>
                    <a:pt x="5384" y="0"/>
                  </a:moveTo>
                  <a:cubicBezTo>
                    <a:pt x="5312" y="0"/>
                    <a:pt x="5235" y="6"/>
                    <a:pt x="5153" y="17"/>
                  </a:cubicBezTo>
                  <a:cubicBezTo>
                    <a:pt x="3919" y="136"/>
                    <a:pt x="3223" y="1031"/>
                    <a:pt x="2626" y="2006"/>
                  </a:cubicBezTo>
                  <a:cubicBezTo>
                    <a:pt x="2845" y="4055"/>
                    <a:pt x="2547" y="6084"/>
                    <a:pt x="2149" y="8073"/>
                  </a:cubicBezTo>
                  <a:cubicBezTo>
                    <a:pt x="1830" y="9764"/>
                    <a:pt x="1393" y="11415"/>
                    <a:pt x="1035" y="13086"/>
                  </a:cubicBezTo>
                  <a:cubicBezTo>
                    <a:pt x="1254" y="13564"/>
                    <a:pt x="1134" y="14001"/>
                    <a:pt x="876" y="14439"/>
                  </a:cubicBezTo>
                  <a:cubicBezTo>
                    <a:pt x="617" y="14877"/>
                    <a:pt x="338" y="15334"/>
                    <a:pt x="0" y="15871"/>
                  </a:cubicBezTo>
                  <a:cubicBezTo>
                    <a:pt x="482" y="15808"/>
                    <a:pt x="931" y="15648"/>
                    <a:pt x="1358" y="15648"/>
                  </a:cubicBezTo>
                  <a:cubicBezTo>
                    <a:pt x="1602" y="15648"/>
                    <a:pt x="1838" y="15700"/>
                    <a:pt x="2069" y="15851"/>
                  </a:cubicBezTo>
                  <a:cubicBezTo>
                    <a:pt x="2348" y="15652"/>
                    <a:pt x="2626" y="15434"/>
                    <a:pt x="2905" y="15235"/>
                  </a:cubicBezTo>
                  <a:cubicBezTo>
                    <a:pt x="3442" y="14598"/>
                    <a:pt x="4019" y="13981"/>
                    <a:pt x="4516" y="13305"/>
                  </a:cubicBezTo>
                  <a:cubicBezTo>
                    <a:pt x="5610" y="11813"/>
                    <a:pt x="6187" y="10122"/>
                    <a:pt x="6386" y="8312"/>
                  </a:cubicBezTo>
                  <a:cubicBezTo>
                    <a:pt x="6446" y="7675"/>
                    <a:pt x="6386" y="6979"/>
                    <a:pt x="6426" y="6303"/>
                  </a:cubicBezTo>
                  <a:cubicBezTo>
                    <a:pt x="6585" y="4433"/>
                    <a:pt x="6386" y="2563"/>
                    <a:pt x="6127" y="733"/>
                  </a:cubicBezTo>
                  <a:cubicBezTo>
                    <a:pt x="6059" y="219"/>
                    <a:pt x="5828" y="0"/>
                    <a:pt x="538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2" name="Google Shape;2612;p51">
              <a:extLst>
                <a:ext uri="{FF2B5EF4-FFF2-40B4-BE49-F238E27FC236}">
                  <a16:creationId xmlns:a16="http://schemas.microsoft.com/office/drawing/2014/main" id="{9617F245-63B1-29F6-7773-749C1AA34D52}"/>
                </a:ext>
              </a:extLst>
            </p:cNvPr>
            <p:cNvSpPr/>
            <p:nvPr/>
          </p:nvSpPr>
          <p:spPr>
            <a:xfrm>
              <a:off x="1798750" y="4114450"/>
              <a:ext cx="124850" cy="393750"/>
            </a:xfrm>
            <a:custGeom>
              <a:avLst/>
              <a:gdLst/>
              <a:ahLst/>
              <a:cxnLst/>
              <a:rect l="l" t="t" r="r" b="b"/>
              <a:pathLst>
                <a:path w="4994" h="15750" extrusionOk="0">
                  <a:moveTo>
                    <a:pt x="2367" y="7116"/>
                  </a:moveTo>
                  <a:cubicBezTo>
                    <a:pt x="2487" y="7315"/>
                    <a:pt x="2706" y="7514"/>
                    <a:pt x="2686" y="7713"/>
                  </a:cubicBezTo>
                  <a:cubicBezTo>
                    <a:pt x="2606" y="8648"/>
                    <a:pt x="2507" y="9543"/>
                    <a:pt x="2367" y="10458"/>
                  </a:cubicBezTo>
                  <a:cubicBezTo>
                    <a:pt x="2328" y="10657"/>
                    <a:pt x="2089" y="10836"/>
                    <a:pt x="1930" y="11035"/>
                  </a:cubicBezTo>
                  <a:cubicBezTo>
                    <a:pt x="1790" y="10776"/>
                    <a:pt x="1631" y="10538"/>
                    <a:pt x="1572" y="10379"/>
                  </a:cubicBezTo>
                  <a:cubicBezTo>
                    <a:pt x="1691" y="9344"/>
                    <a:pt x="1771" y="8469"/>
                    <a:pt x="1910" y="7653"/>
                  </a:cubicBezTo>
                  <a:cubicBezTo>
                    <a:pt x="1970" y="7454"/>
                    <a:pt x="2208" y="7295"/>
                    <a:pt x="2367" y="7116"/>
                  </a:cubicBezTo>
                  <a:close/>
                  <a:moveTo>
                    <a:pt x="3353" y="0"/>
                  </a:moveTo>
                  <a:cubicBezTo>
                    <a:pt x="3319" y="0"/>
                    <a:pt x="3289" y="5"/>
                    <a:pt x="3263" y="14"/>
                  </a:cubicBezTo>
                  <a:cubicBezTo>
                    <a:pt x="2964" y="54"/>
                    <a:pt x="2626" y="213"/>
                    <a:pt x="2427" y="432"/>
                  </a:cubicBezTo>
                  <a:cubicBezTo>
                    <a:pt x="1790" y="1188"/>
                    <a:pt x="1194" y="2004"/>
                    <a:pt x="597" y="2780"/>
                  </a:cubicBezTo>
                  <a:cubicBezTo>
                    <a:pt x="637" y="3038"/>
                    <a:pt x="716" y="3297"/>
                    <a:pt x="696" y="3575"/>
                  </a:cubicBezTo>
                  <a:cubicBezTo>
                    <a:pt x="577" y="4590"/>
                    <a:pt x="398" y="5604"/>
                    <a:pt x="299" y="6619"/>
                  </a:cubicBezTo>
                  <a:cubicBezTo>
                    <a:pt x="179" y="8071"/>
                    <a:pt x="100" y="9543"/>
                    <a:pt x="20" y="10995"/>
                  </a:cubicBezTo>
                  <a:cubicBezTo>
                    <a:pt x="0" y="11652"/>
                    <a:pt x="0" y="12288"/>
                    <a:pt x="0" y="12945"/>
                  </a:cubicBezTo>
                  <a:cubicBezTo>
                    <a:pt x="597" y="13183"/>
                    <a:pt x="597" y="13760"/>
                    <a:pt x="716" y="14258"/>
                  </a:cubicBezTo>
                  <a:cubicBezTo>
                    <a:pt x="875" y="14755"/>
                    <a:pt x="995" y="15252"/>
                    <a:pt x="1114" y="15750"/>
                  </a:cubicBezTo>
                  <a:cubicBezTo>
                    <a:pt x="1333" y="15411"/>
                    <a:pt x="1492" y="15053"/>
                    <a:pt x="1711" y="14755"/>
                  </a:cubicBezTo>
                  <a:cubicBezTo>
                    <a:pt x="2089" y="14258"/>
                    <a:pt x="2328" y="13661"/>
                    <a:pt x="3004" y="13462"/>
                  </a:cubicBezTo>
                  <a:cubicBezTo>
                    <a:pt x="3223" y="12487"/>
                    <a:pt x="3461" y="11512"/>
                    <a:pt x="3700" y="10577"/>
                  </a:cubicBezTo>
                  <a:cubicBezTo>
                    <a:pt x="4178" y="8708"/>
                    <a:pt x="4595" y="6818"/>
                    <a:pt x="4595" y="4888"/>
                  </a:cubicBezTo>
                  <a:cubicBezTo>
                    <a:pt x="4595" y="4331"/>
                    <a:pt x="4615" y="3794"/>
                    <a:pt x="4695" y="3257"/>
                  </a:cubicBezTo>
                  <a:cubicBezTo>
                    <a:pt x="4715" y="3078"/>
                    <a:pt x="4894" y="2859"/>
                    <a:pt x="4993" y="2660"/>
                  </a:cubicBezTo>
                  <a:cubicBezTo>
                    <a:pt x="4814" y="1745"/>
                    <a:pt x="4456" y="930"/>
                    <a:pt x="3859" y="233"/>
                  </a:cubicBezTo>
                  <a:cubicBezTo>
                    <a:pt x="3776" y="117"/>
                    <a:pt x="3526" y="0"/>
                    <a:pt x="335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3" name="Google Shape;2613;p51">
              <a:extLst>
                <a:ext uri="{FF2B5EF4-FFF2-40B4-BE49-F238E27FC236}">
                  <a16:creationId xmlns:a16="http://schemas.microsoft.com/office/drawing/2014/main" id="{8FD97500-B65F-01C3-5B51-FA3C40F4739B}"/>
                </a:ext>
              </a:extLst>
            </p:cNvPr>
            <p:cNvSpPr/>
            <p:nvPr/>
          </p:nvSpPr>
          <p:spPr>
            <a:xfrm>
              <a:off x="1873825" y="4181925"/>
              <a:ext cx="64675" cy="277050"/>
            </a:xfrm>
            <a:custGeom>
              <a:avLst/>
              <a:gdLst/>
              <a:ahLst/>
              <a:cxnLst/>
              <a:rect l="l" t="t" r="r" b="b"/>
              <a:pathLst>
                <a:path w="2587" h="11082" extrusionOk="0">
                  <a:moveTo>
                    <a:pt x="1990" y="1"/>
                  </a:moveTo>
                  <a:cubicBezTo>
                    <a:pt x="1891" y="200"/>
                    <a:pt x="1712" y="379"/>
                    <a:pt x="1692" y="598"/>
                  </a:cubicBezTo>
                  <a:cubicBezTo>
                    <a:pt x="1612" y="1135"/>
                    <a:pt x="1592" y="1672"/>
                    <a:pt x="1592" y="2209"/>
                  </a:cubicBezTo>
                  <a:cubicBezTo>
                    <a:pt x="1592" y="4159"/>
                    <a:pt x="1194" y="6048"/>
                    <a:pt x="697" y="7898"/>
                  </a:cubicBezTo>
                  <a:cubicBezTo>
                    <a:pt x="458" y="8853"/>
                    <a:pt x="220" y="9828"/>
                    <a:pt x="1" y="10783"/>
                  </a:cubicBezTo>
                  <a:cubicBezTo>
                    <a:pt x="260" y="10882"/>
                    <a:pt x="518" y="10962"/>
                    <a:pt x="777" y="11081"/>
                  </a:cubicBezTo>
                  <a:cubicBezTo>
                    <a:pt x="1155" y="9390"/>
                    <a:pt x="1572" y="7759"/>
                    <a:pt x="1891" y="6068"/>
                  </a:cubicBezTo>
                  <a:cubicBezTo>
                    <a:pt x="2269" y="4079"/>
                    <a:pt x="2587" y="2070"/>
                    <a:pt x="2368"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4" name="Google Shape;2614;p51">
              <a:extLst>
                <a:ext uri="{FF2B5EF4-FFF2-40B4-BE49-F238E27FC236}">
                  <a16:creationId xmlns:a16="http://schemas.microsoft.com/office/drawing/2014/main" id="{166036F5-CB29-46EE-27BB-D5D3406FADA6}"/>
                </a:ext>
              </a:extLst>
            </p:cNvPr>
            <p:cNvSpPr/>
            <p:nvPr/>
          </p:nvSpPr>
          <p:spPr>
            <a:xfrm>
              <a:off x="1779350" y="4183925"/>
              <a:ext cx="37325" cy="253650"/>
            </a:xfrm>
            <a:custGeom>
              <a:avLst/>
              <a:gdLst/>
              <a:ahLst/>
              <a:cxnLst/>
              <a:rect l="l" t="t" r="r" b="b"/>
              <a:pathLst>
                <a:path w="1493" h="10146" extrusionOk="0">
                  <a:moveTo>
                    <a:pt x="1094" y="1"/>
                  </a:moveTo>
                  <a:cubicBezTo>
                    <a:pt x="975" y="219"/>
                    <a:pt x="776" y="418"/>
                    <a:pt x="756" y="637"/>
                  </a:cubicBezTo>
                  <a:cubicBezTo>
                    <a:pt x="518" y="1990"/>
                    <a:pt x="319" y="3323"/>
                    <a:pt x="199" y="4675"/>
                  </a:cubicBezTo>
                  <a:cubicBezTo>
                    <a:pt x="80" y="5829"/>
                    <a:pt x="60" y="7023"/>
                    <a:pt x="20" y="8216"/>
                  </a:cubicBezTo>
                  <a:cubicBezTo>
                    <a:pt x="0" y="8813"/>
                    <a:pt x="60" y="9450"/>
                    <a:pt x="80" y="10046"/>
                  </a:cubicBezTo>
                  <a:cubicBezTo>
                    <a:pt x="299" y="10066"/>
                    <a:pt x="557" y="10106"/>
                    <a:pt x="776" y="10146"/>
                  </a:cubicBezTo>
                  <a:cubicBezTo>
                    <a:pt x="776" y="9489"/>
                    <a:pt x="776" y="8853"/>
                    <a:pt x="796" y="8196"/>
                  </a:cubicBezTo>
                  <a:cubicBezTo>
                    <a:pt x="876" y="6724"/>
                    <a:pt x="955" y="5292"/>
                    <a:pt x="1075" y="3820"/>
                  </a:cubicBezTo>
                  <a:cubicBezTo>
                    <a:pt x="1174" y="2805"/>
                    <a:pt x="1353" y="1791"/>
                    <a:pt x="1472" y="756"/>
                  </a:cubicBezTo>
                  <a:cubicBezTo>
                    <a:pt x="1492" y="518"/>
                    <a:pt x="1393" y="239"/>
                    <a:pt x="1373" y="1"/>
                  </a:cubicBezTo>
                  <a:cubicBezTo>
                    <a:pt x="1323" y="10"/>
                    <a:pt x="1273" y="15"/>
                    <a:pt x="1226" y="15"/>
                  </a:cubicBezTo>
                  <a:cubicBezTo>
                    <a:pt x="1179" y="15"/>
                    <a:pt x="1134" y="10"/>
                    <a:pt x="109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5" name="Google Shape;2615;p51">
              <a:extLst>
                <a:ext uri="{FF2B5EF4-FFF2-40B4-BE49-F238E27FC236}">
                  <a16:creationId xmlns:a16="http://schemas.microsoft.com/office/drawing/2014/main" id="{2337649E-6D11-9551-0FF8-972AB4856FE6}"/>
                </a:ext>
              </a:extLst>
            </p:cNvPr>
            <p:cNvSpPr/>
            <p:nvPr/>
          </p:nvSpPr>
          <p:spPr>
            <a:xfrm>
              <a:off x="1662475" y="4624050"/>
              <a:ext cx="144250" cy="109425"/>
            </a:xfrm>
            <a:custGeom>
              <a:avLst/>
              <a:gdLst/>
              <a:ahLst/>
              <a:cxnLst/>
              <a:rect l="l" t="t" r="r" b="b"/>
              <a:pathLst>
                <a:path w="5770" h="4377" extrusionOk="0">
                  <a:moveTo>
                    <a:pt x="299" y="1"/>
                  </a:moveTo>
                  <a:cubicBezTo>
                    <a:pt x="219" y="60"/>
                    <a:pt x="1" y="200"/>
                    <a:pt x="1" y="279"/>
                  </a:cubicBezTo>
                  <a:cubicBezTo>
                    <a:pt x="20" y="458"/>
                    <a:pt x="120" y="717"/>
                    <a:pt x="279" y="816"/>
                  </a:cubicBezTo>
                  <a:cubicBezTo>
                    <a:pt x="438" y="936"/>
                    <a:pt x="697" y="896"/>
                    <a:pt x="896" y="955"/>
                  </a:cubicBezTo>
                  <a:cubicBezTo>
                    <a:pt x="1473" y="1154"/>
                    <a:pt x="2149" y="1234"/>
                    <a:pt x="2646" y="1592"/>
                  </a:cubicBezTo>
                  <a:cubicBezTo>
                    <a:pt x="3601" y="2229"/>
                    <a:pt x="4576" y="2925"/>
                    <a:pt x="4974" y="4118"/>
                  </a:cubicBezTo>
                  <a:cubicBezTo>
                    <a:pt x="5033" y="4238"/>
                    <a:pt x="5332" y="4297"/>
                    <a:pt x="5491" y="4377"/>
                  </a:cubicBezTo>
                  <a:cubicBezTo>
                    <a:pt x="5570" y="4198"/>
                    <a:pt x="5769" y="3979"/>
                    <a:pt x="5730" y="3820"/>
                  </a:cubicBezTo>
                  <a:cubicBezTo>
                    <a:pt x="5630" y="3482"/>
                    <a:pt x="5451" y="3144"/>
                    <a:pt x="5232" y="2885"/>
                  </a:cubicBezTo>
                  <a:cubicBezTo>
                    <a:pt x="4755" y="2328"/>
                    <a:pt x="4238" y="1851"/>
                    <a:pt x="3740" y="1353"/>
                  </a:cubicBezTo>
                  <a:cubicBezTo>
                    <a:pt x="2805" y="418"/>
                    <a:pt x="1592" y="299"/>
                    <a:pt x="29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6" name="Google Shape;2616;p51">
              <a:extLst>
                <a:ext uri="{FF2B5EF4-FFF2-40B4-BE49-F238E27FC236}">
                  <a16:creationId xmlns:a16="http://schemas.microsoft.com/office/drawing/2014/main" id="{4CDEDF04-8CDF-BCF7-73C6-7518817C0C2A}"/>
                </a:ext>
              </a:extLst>
            </p:cNvPr>
            <p:cNvSpPr/>
            <p:nvPr/>
          </p:nvSpPr>
          <p:spPr>
            <a:xfrm>
              <a:off x="1763925" y="4513150"/>
              <a:ext cx="2525" cy="2500"/>
            </a:xfrm>
            <a:custGeom>
              <a:avLst/>
              <a:gdLst/>
              <a:ahLst/>
              <a:cxnLst/>
              <a:rect l="l" t="t" r="r" b="b"/>
              <a:pathLst>
                <a:path w="101" h="100" extrusionOk="0">
                  <a:moveTo>
                    <a:pt x="1" y="1"/>
                  </a:moveTo>
                  <a:lnTo>
                    <a:pt x="1" y="1"/>
                  </a:lnTo>
                  <a:cubicBezTo>
                    <a:pt x="21" y="20"/>
                    <a:pt x="80" y="60"/>
                    <a:pt x="100" y="100"/>
                  </a:cubicBezTo>
                  <a:cubicBezTo>
                    <a:pt x="80" y="60"/>
                    <a:pt x="40" y="20"/>
                    <a:pt x="1" y="1"/>
                  </a:cubicBezTo>
                  <a:close/>
                </a:path>
              </a:pathLst>
            </a:custGeom>
            <a:solidFill>
              <a:srgbClr val="982E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7" name="Google Shape;2617;p51">
              <a:extLst>
                <a:ext uri="{FF2B5EF4-FFF2-40B4-BE49-F238E27FC236}">
                  <a16:creationId xmlns:a16="http://schemas.microsoft.com/office/drawing/2014/main" id="{51475178-D37B-CA36-4D97-A8CE98F6BA86}"/>
                </a:ext>
              </a:extLst>
            </p:cNvPr>
            <p:cNvSpPr/>
            <p:nvPr/>
          </p:nvSpPr>
          <p:spPr>
            <a:xfrm>
              <a:off x="1901675" y="5081575"/>
              <a:ext cx="1525" cy="1025"/>
            </a:xfrm>
            <a:custGeom>
              <a:avLst/>
              <a:gdLst/>
              <a:ahLst/>
              <a:cxnLst/>
              <a:rect l="l" t="t" r="r" b="b"/>
              <a:pathLst>
                <a:path w="61" h="41" extrusionOk="0">
                  <a:moveTo>
                    <a:pt x="41" y="1"/>
                  </a:moveTo>
                  <a:lnTo>
                    <a:pt x="1" y="21"/>
                  </a:lnTo>
                  <a:lnTo>
                    <a:pt x="41" y="41"/>
                  </a:lnTo>
                  <a:lnTo>
                    <a:pt x="61" y="21"/>
                  </a:lnTo>
                  <a:cubicBezTo>
                    <a:pt x="61" y="1"/>
                    <a:pt x="41" y="1"/>
                    <a:pt x="41" y="1"/>
                  </a:cubicBezTo>
                  <a:close/>
                </a:path>
              </a:pathLst>
            </a:custGeom>
            <a:solidFill>
              <a:srgbClr val="ABE9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18" name="Google Shape;2618;p51">
            <a:extLst>
              <a:ext uri="{FF2B5EF4-FFF2-40B4-BE49-F238E27FC236}">
                <a16:creationId xmlns:a16="http://schemas.microsoft.com/office/drawing/2014/main" id="{6C27E4F5-A417-1D3F-92B5-7C085D73825B}"/>
              </a:ext>
            </a:extLst>
          </p:cNvPr>
          <p:cNvGrpSpPr/>
          <p:nvPr/>
        </p:nvGrpSpPr>
        <p:grpSpPr>
          <a:xfrm>
            <a:off x="1934334" y="5685170"/>
            <a:ext cx="352909" cy="1235073"/>
            <a:chOff x="1450750" y="4213071"/>
            <a:chExt cx="264682" cy="926305"/>
          </a:xfrm>
        </p:grpSpPr>
        <p:sp>
          <p:nvSpPr>
            <p:cNvPr id="2619" name="Google Shape;2619;p51">
              <a:extLst>
                <a:ext uri="{FF2B5EF4-FFF2-40B4-BE49-F238E27FC236}">
                  <a16:creationId xmlns:a16="http://schemas.microsoft.com/office/drawing/2014/main" id="{7CE241E5-7774-9C48-AD9E-273B0DCAC976}"/>
                </a:ext>
              </a:extLst>
            </p:cNvPr>
            <p:cNvSpPr/>
            <p:nvPr/>
          </p:nvSpPr>
          <p:spPr>
            <a:xfrm>
              <a:off x="1450750" y="4213071"/>
              <a:ext cx="264682" cy="926305"/>
            </a:xfrm>
            <a:custGeom>
              <a:avLst/>
              <a:gdLst/>
              <a:ahLst/>
              <a:cxnLst/>
              <a:rect l="l" t="t" r="r" b="b"/>
              <a:pathLst>
                <a:path w="11181" h="39130" extrusionOk="0">
                  <a:moveTo>
                    <a:pt x="7222" y="0"/>
                  </a:moveTo>
                  <a:cubicBezTo>
                    <a:pt x="6685" y="0"/>
                    <a:pt x="6287" y="338"/>
                    <a:pt x="5929" y="677"/>
                  </a:cubicBezTo>
                  <a:lnTo>
                    <a:pt x="5790" y="816"/>
                  </a:lnTo>
                  <a:cubicBezTo>
                    <a:pt x="5491" y="1075"/>
                    <a:pt x="5392" y="1393"/>
                    <a:pt x="5332" y="1572"/>
                  </a:cubicBezTo>
                  <a:cubicBezTo>
                    <a:pt x="5332" y="1572"/>
                    <a:pt x="5312" y="1592"/>
                    <a:pt x="5312" y="1612"/>
                  </a:cubicBezTo>
                  <a:cubicBezTo>
                    <a:pt x="4735" y="3163"/>
                    <a:pt x="4496" y="4735"/>
                    <a:pt x="4596" y="6286"/>
                  </a:cubicBezTo>
                  <a:cubicBezTo>
                    <a:pt x="4596" y="6386"/>
                    <a:pt x="4616" y="6505"/>
                    <a:pt x="4616" y="6644"/>
                  </a:cubicBezTo>
                  <a:cubicBezTo>
                    <a:pt x="4417" y="6505"/>
                    <a:pt x="4158" y="6465"/>
                    <a:pt x="3939" y="6465"/>
                  </a:cubicBezTo>
                  <a:cubicBezTo>
                    <a:pt x="3562" y="6465"/>
                    <a:pt x="3223" y="6605"/>
                    <a:pt x="2945" y="6883"/>
                  </a:cubicBezTo>
                  <a:cubicBezTo>
                    <a:pt x="2448" y="7361"/>
                    <a:pt x="2149" y="8335"/>
                    <a:pt x="2507" y="8992"/>
                  </a:cubicBezTo>
                  <a:cubicBezTo>
                    <a:pt x="2905" y="9748"/>
                    <a:pt x="3343" y="10484"/>
                    <a:pt x="3800" y="11180"/>
                  </a:cubicBezTo>
                  <a:cubicBezTo>
                    <a:pt x="3522" y="11041"/>
                    <a:pt x="3203" y="10941"/>
                    <a:pt x="2865" y="10941"/>
                  </a:cubicBezTo>
                  <a:cubicBezTo>
                    <a:pt x="2746" y="10941"/>
                    <a:pt x="2646" y="10941"/>
                    <a:pt x="2547" y="10961"/>
                  </a:cubicBezTo>
                  <a:cubicBezTo>
                    <a:pt x="1751" y="11140"/>
                    <a:pt x="1334" y="12055"/>
                    <a:pt x="1334" y="12652"/>
                  </a:cubicBezTo>
                  <a:cubicBezTo>
                    <a:pt x="1334" y="13408"/>
                    <a:pt x="1453" y="14025"/>
                    <a:pt x="1712" y="14522"/>
                  </a:cubicBezTo>
                  <a:cubicBezTo>
                    <a:pt x="2229" y="15596"/>
                    <a:pt x="2825" y="16651"/>
                    <a:pt x="3363" y="17705"/>
                  </a:cubicBezTo>
                  <a:cubicBezTo>
                    <a:pt x="3681" y="18242"/>
                    <a:pt x="3959" y="18779"/>
                    <a:pt x="4238" y="19316"/>
                  </a:cubicBezTo>
                  <a:cubicBezTo>
                    <a:pt x="3900" y="18898"/>
                    <a:pt x="3422" y="18640"/>
                    <a:pt x="2925" y="18640"/>
                  </a:cubicBezTo>
                  <a:cubicBezTo>
                    <a:pt x="2686" y="18640"/>
                    <a:pt x="2428" y="18699"/>
                    <a:pt x="2209" y="18819"/>
                  </a:cubicBezTo>
                  <a:cubicBezTo>
                    <a:pt x="1513" y="19177"/>
                    <a:pt x="1135" y="20132"/>
                    <a:pt x="1194" y="20828"/>
                  </a:cubicBezTo>
                  <a:cubicBezTo>
                    <a:pt x="1413" y="23394"/>
                    <a:pt x="2308" y="25781"/>
                    <a:pt x="3144" y="27771"/>
                  </a:cubicBezTo>
                  <a:cubicBezTo>
                    <a:pt x="3303" y="28129"/>
                    <a:pt x="3502" y="28467"/>
                    <a:pt x="3681" y="28785"/>
                  </a:cubicBezTo>
                  <a:cubicBezTo>
                    <a:pt x="4039" y="29461"/>
                    <a:pt x="4377" y="30058"/>
                    <a:pt x="4337" y="30735"/>
                  </a:cubicBezTo>
                  <a:cubicBezTo>
                    <a:pt x="4238" y="30556"/>
                    <a:pt x="4138" y="30357"/>
                    <a:pt x="4039" y="30158"/>
                  </a:cubicBezTo>
                  <a:cubicBezTo>
                    <a:pt x="3741" y="29581"/>
                    <a:pt x="3382" y="29044"/>
                    <a:pt x="2945" y="28566"/>
                  </a:cubicBezTo>
                  <a:cubicBezTo>
                    <a:pt x="2547" y="28089"/>
                    <a:pt x="1910" y="28069"/>
                    <a:pt x="1712" y="28069"/>
                  </a:cubicBezTo>
                  <a:cubicBezTo>
                    <a:pt x="1453" y="28069"/>
                    <a:pt x="1234" y="28129"/>
                    <a:pt x="1035" y="28228"/>
                  </a:cubicBezTo>
                  <a:cubicBezTo>
                    <a:pt x="458" y="28487"/>
                    <a:pt x="140" y="29143"/>
                    <a:pt x="60" y="29640"/>
                  </a:cubicBezTo>
                  <a:cubicBezTo>
                    <a:pt x="1" y="30138"/>
                    <a:pt x="41" y="30675"/>
                    <a:pt x="239" y="31152"/>
                  </a:cubicBezTo>
                  <a:lnTo>
                    <a:pt x="418" y="31590"/>
                  </a:lnTo>
                  <a:cubicBezTo>
                    <a:pt x="995" y="33002"/>
                    <a:pt x="1552" y="34435"/>
                    <a:pt x="2229" y="35867"/>
                  </a:cubicBezTo>
                  <a:cubicBezTo>
                    <a:pt x="2547" y="36563"/>
                    <a:pt x="2945" y="37200"/>
                    <a:pt x="3343" y="37816"/>
                  </a:cubicBezTo>
                  <a:cubicBezTo>
                    <a:pt x="3522" y="38075"/>
                    <a:pt x="3701" y="38353"/>
                    <a:pt x="3840" y="38612"/>
                  </a:cubicBezTo>
                  <a:cubicBezTo>
                    <a:pt x="4019" y="38950"/>
                    <a:pt x="4337" y="39109"/>
                    <a:pt x="4695" y="39109"/>
                  </a:cubicBezTo>
                  <a:lnTo>
                    <a:pt x="4695" y="39129"/>
                  </a:lnTo>
                  <a:lnTo>
                    <a:pt x="7620" y="39129"/>
                  </a:lnTo>
                  <a:cubicBezTo>
                    <a:pt x="8037" y="39129"/>
                    <a:pt x="8415" y="38871"/>
                    <a:pt x="8574" y="38473"/>
                  </a:cubicBezTo>
                  <a:cubicBezTo>
                    <a:pt x="8734" y="37976"/>
                    <a:pt x="8913" y="37438"/>
                    <a:pt x="9092" y="36941"/>
                  </a:cubicBezTo>
                  <a:cubicBezTo>
                    <a:pt x="9509" y="35748"/>
                    <a:pt x="9967" y="34514"/>
                    <a:pt x="10325" y="33241"/>
                  </a:cubicBezTo>
                  <a:cubicBezTo>
                    <a:pt x="10584" y="32366"/>
                    <a:pt x="10703" y="31471"/>
                    <a:pt x="10802" y="30635"/>
                  </a:cubicBezTo>
                  <a:cubicBezTo>
                    <a:pt x="10822" y="30416"/>
                    <a:pt x="10862" y="30217"/>
                    <a:pt x="10882" y="29979"/>
                  </a:cubicBezTo>
                  <a:cubicBezTo>
                    <a:pt x="10962" y="29362"/>
                    <a:pt x="10484" y="28626"/>
                    <a:pt x="9887" y="28447"/>
                  </a:cubicBezTo>
                  <a:cubicBezTo>
                    <a:pt x="9728" y="28387"/>
                    <a:pt x="9589" y="28367"/>
                    <a:pt x="9410" y="28367"/>
                  </a:cubicBezTo>
                  <a:cubicBezTo>
                    <a:pt x="9072" y="28367"/>
                    <a:pt x="8694" y="28467"/>
                    <a:pt x="8415" y="28646"/>
                  </a:cubicBezTo>
                  <a:cubicBezTo>
                    <a:pt x="8077" y="28865"/>
                    <a:pt x="7739" y="29263"/>
                    <a:pt x="7600" y="29680"/>
                  </a:cubicBezTo>
                  <a:cubicBezTo>
                    <a:pt x="7500" y="29959"/>
                    <a:pt x="7421" y="30217"/>
                    <a:pt x="7321" y="30456"/>
                  </a:cubicBezTo>
                  <a:lnTo>
                    <a:pt x="7321" y="29760"/>
                  </a:lnTo>
                  <a:cubicBezTo>
                    <a:pt x="7321" y="29601"/>
                    <a:pt x="7341" y="29461"/>
                    <a:pt x="7381" y="29422"/>
                  </a:cubicBezTo>
                  <a:cubicBezTo>
                    <a:pt x="7580" y="29024"/>
                    <a:pt x="7779" y="28606"/>
                    <a:pt x="7998" y="28208"/>
                  </a:cubicBezTo>
                  <a:cubicBezTo>
                    <a:pt x="8276" y="27651"/>
                    <a:pt x="8574" y="27074"/>
                    <a:pt x="8833" y="26517"/>
                  </a:cubicBezTo>
                  <a:cubicBezTo>
                    <a:pt x="9271" y="25582"/>
                    <a:pt x="9669" y="24667"/>
                    <a:pt x="10027" y="23752"/>
                  </a:cubicBezTo>
                  <a:cubicBezTo>
                    <a:pt x="10206" y="23354"/>
                    <a:pt x="10365" y="22976"/>
                    <a:pt x="10524" y="22579"/>
                  </a:cubicBezTo>
                  <a:cubicBezTo>
                    <a:pt x="10902" y="21723"/>
                    <a:pt x="10604" y="20888"/>
                    <a:pt x="9808" y="20410"/>
                  </a:cubicBezTo>
                  <a:cubicBezTo>
                    <a:pt x="9529" y="20231"/>
                    <a:pt x="9231" y="20172"/>
                    <a:pt x="8933" y="20172"/>
                  </a:cubicBezTo>
                  <a:cubicBezTo>
                    <a:pt x="8415" y="20172"/>
                    <a:pt x="7918" y="20450"/>
                    <a:pt x="7580" y="20908"/>
                  </a:cubicBezTo>
                  <a:cubicBezTo>
                    <a:pt x="7520" y="20967"/>
                    <a:pt x="7480" y="21007"/>
                    <a:pt x="7441" y="21067"/>
                  </a:cubicBezTo>
                  <a:cubicBezTo>
                    <a:pt x="7441" y="20808"/>
                    <a:pt x="7441" y="20550"/>
                    <a:pt x="7480" y="20291"/>
                  </a:cubicBezTo>
                  <a:cubicBezTo>
                    <a:pt x="7480" y="20271"/>
                    <a:pt x="7500" y="20172"/>
                    <a:pt x="7600" y="19993"/>
                  </a:cubicBezTo>
                  <a:cubicBezTo>
                    <a:pt x="7838" y="19595"/>
                    <a:pt x="8097" y="19177"/>
                    <a:pt x="8336" y="18779"/>
                  </a:cubicBezTo>
                  <a:cubicBezTo>
                    <a:pt x="8694" y="18202"/>
                    <a:pt x="9072" y="17605"/>
                    <a:pt x="9410" y="16989"/>
                  </a:cubicBezTo>
                  <a:cubicBezTo>
                    <a:pt x="9987" y="15974"/>
                    <a:pt x="10484" y="14999"/>
                    <a:pt x="10882" y="14045"/>
                  </a:cubicBezTo>
                  <a:cubicBezTo>
                    <a:pt x="11180" y="13328"/>
                    <a:pt x="10703" y="12612"/>
                    <a:pt x="10484" y="12254"/>
                  </a:cubicBezTo>
                  <a:cubicBezTo>
                    <a:pt x="10305" y="11956"/>
                    <a:pt x="9967" y="11777"/>
                    <a:pt x="9609" y="11777"/>
                  </a:cubicBezTo>
                  <a:cubicBezTo>
                    <a:pt x="9271" y="11777"/>
                    <a:pt x="8674" y="11956"/>
                    <a:pt x="8316" y="12274"/>
                  </a:cubicBezTo>
                  <a:cubicBezTo>
                    <a:pt x="8177" y="12433"/>
                    <a:pt x="8037" y="12553"/>
                    <a:pt x="7918" y="12712"/>
                  </a:cubicBezTo>
                  <a:cubicBezTo>
                    <a:pt x="8077" y="12433"/>
                    <a:pt x="8316" y="12135"/>
                    <a:pt x="8574" y="11836"/>
                  </a:cubicBezTo>
                  <a:cubicBezTo>
                    <a:pt x="8714" y="11657"/>
                    <a:pt x="8833" y="11518"/>
                    <a:pt x="8972" y="11359"/>
                  </a:cubicBezTo>
                  <a:cubicBezTo>
                    <a:pt x="9092" y="11220"/>
                    <a:pt x="9231" y="11041"/>
                    <a:pt x="9370" y="10902"/>
                  </a:cubicBezTo>
                  <a:cubicBezTo>
                    <a:pt x="9728" y="10464"/>
                    <a:pt x="10086" y="10026"/>
                    <a:pt x="10405" y="9529"/>
                  </a:cubicBezTo>
                  <a:cubicBezTo>
                    <a:pt x="10763" y="8952"/>
                    <a:pt x="10604" y="8176"/>
                    <a:pt x="10385" y="7679"/>
                  </a:cubicBezTo>
                  <a:cubicBezTo>
                    <a:pt x="10265" y="7381"/>
                    <a:pt x="9927" y="7042"/>
                    <a:pt x="9191" y="7042"/>
                  </a:cubicBezTo>
                  <a:cubicBezTo>
                    <a:pt x="8992" y="7042"/>
                    <a:pt x="8773" y="7062"/>
                    <a:pt x="8515" y="7142"/>
                  </a:cubicBezTo>
                  <a:cubicBezTo>
                    <a:pt x="8594" y="6664"/>
                    <a:pt x="8634" y="6187"/>
                    <a:pt x="8694" y="5729"/>
                  </a:cubicBezTo>
                  <a:cubicBezTo>
                    <a:pt x="8813" y="4476"/>
                    <a:pt x="8933" y="3163"/>
                    <a:pt x="8933" y="1830"/>
                  </a:cubicBezTo>
                  <a:cubicBezTo>
                    <a:pt x="8972" y="1035"/>
                    <a:pt x="8216" y="239"/>
                    <a:pt x="7580" y="40"/>
                  </a:cubicBezTo>
                  <a:cubicBezTo>
                    <a:pt x="7441" y="20"/>
                    <a:pt x="7341" y="0"/>
                    <a:pt x="7222"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0" name="Google Shape;2620;p51">
              <a:extLst>
                <a:ext uri="{FF2B5EF4-FFF2-40B4-BE49-F238E27FC236}">
                  <a16:creationId xmlns:a16="http://schemas.microsoft.com/office/drawing/2014/main" id="{0E6C1290-58A5-3C1D-93BE-CEF7126D389A}"/>
                </a:ext>
              </a:extLst>
            </p:cNvPr>
            <p:cNvSpPr/>
            <p:nvPr/>
          </p:nvSpPr>
          <p:spPr>
            <a:xfrm>
              <a:off x="1474304" y="4233548"/>
              <a:ext cx="215230" cy="881801"/>
            </a:xfrm>
            <a:custGeom>
              <a:avLst/>
              <a:gdLst/>
              <a:ahLst/>
              <a:cxnLst/>
              <a:rect l="l" t="t" r="r" b="b"/>
              <a:pathLst>
                <a:path w="9092" h="37250" extrusionOk="0">
                  <a:moveTo>
                    <a:pt x="5590" y="35420"/>
                  </a:moveTo>
                  <a:lnTo>
                    <a:pt x="5590" y="35619"/>
                  </a:lnTo>
                  <a:lnTo>
                    <a:pt x="5531" y="35619"/>
                  </a:lnTo>
                  <a:lnTo>
                    <a:pt x="5531" y="35420"/>
                  </a:lnTo>
                  <a:close/>
                  <a:moveTo>
                    <a:pt x="6212" y="1"/>
                  </a:moveTo>
                  <a:cubicBezTo>
                    <a:pt x="6004" y="1"/>
                    <a:pt x="5666" y="367"/>
                    <a:pt x="5411" y="568"/>
                  </a:cubicBezTo>
                  <a:cubicBezTo>
                    <a:pt x="5312" y="647"/>
                    <a:pt x="5292" y="826"/>
                    <a:pt x="5232" y="965"/>
                  </a:cubicBezTo>
                  <a:cubicBezTo>
                    <a:pt x="4715" y="2338"/>
                    <a:pt x="4476" y="3750"/>
                    <a:pt x="4576" y="5222"/>
                  </a:cubicBezTo>
                  <a:cubicBezTo>
                    <a:pt x="4635" y="6396"/>
                    <a:pt x="4735" y="7590"/>
                    <a:pt x="4814" y="8763"/>
                  </a:cubicBezTo>
                  <a:cubicBezTo>
                    <a:pt x="4596" y="8624"/>
                    <a:pt x="4496" y="8465"/>
                    <a:pt x="4397" y="8286"/>
                  </a:cubicBezTo>
                  <a:cubicBezTo>
                    <a:pt x="4118" y="7809"/>
                    <a:pt x="3820" y="7331"/>
                    <a:pt x="3521" y="6893"/>
                  </a:cubicBezTo>
                  <a:cubicBezTo>
                    <a:pt x="3373" y="6678"/>
                    <a:pt x="3161" y="6498"/>
                    <a:pt x="2940" y="6498"/>
                  </a:cubicBezTo>
                  <a:cubicBezTo>
                    <a:pt x="2835" y="6498"/>
                    <a:pt x="2729" y="6539"/>
                    <a:pt x="2626" y="6635"/>
                  </a:cubicBezTo>
                  <a:cubicBezTo>
                    <a:pt x="2427" y="6854"/>
                    <a:pt x="2248" y="7351"/>
                    <a:pt x="2368" y="7570"/>
                  </a:cubicBezTo>
                  <a:cubicBezTo>
                    <a:pt x="2865" y="8485"/>
                    <a:pt x="3442" y="9380"/>
                    <a:pt x="4019" y="10275"/>
                  </a:cubicBezTo>
                  <a:cubicBezTo>
                    <a:pt x="4277" y="10693"/>
                    <a:pt x="4775" y="11071"/>
                    <a:pt x="4795" y="11469"/>
                  </a:cubicBezTo>
                  <a:cubicBezTo>
                    <a:pt x="4874" y="12742"/>
                    <a:pt x="4735" y="13995"/>
                    <a:pt x="4695" y="15388"/>
                  </a:cubicBezTo>
                  <a:cubicBezTo>
                    <a:pt x="4317" y="14552"/>
                    <a:pt x="4039" y="13836"/>
                    <a:pt x="3700" y="13140"/>
                  </a:cubicBezTo>
                  <a:cubicBezTo>
                    <a:pt x="3402" y="12503"/>
                    <a:pt x="3044" y="11887"/>
                    <a:pt x="2626" y="11349"/>
                  </a:cubicBezTo>
                  <a:cubicBezTo>
                    <a:pt x="2500" y="11169"/>
                    <a:pt x="2113" y="11006"/>
                    <a:pt x="1864" y="11006"/>
                  </a:cubicBezTo>
                  <a:cubicBezTo>
                    <a:pt x="1838" y="11006"/>
                    <a:pt x="1813" y="11007"/>
                    <a:pt x="1791" y="11011"/>
                  </a:cubicBezTo>
                  <a:cubicBezTo>
                    <a:pt x="1592" y="11071"/>
                    <a:pt x="1333" y="11489"/>
                    <a:pt x="1333" y="11747"/>
                  </a:cubicBezTo>
                  <a:cubicBezTo>
                    <a:pt x="1333" y="12205"/>
                    <a:pt x="1413" y="12742"/>
                    <a:pt x="1612" y="13160"/>
                  </a:cubicBezTo>
                  <a:cubicBezTo>
                    <a:pt x="2447" y="14851"/>
                    <a:pt x="3382" y="16482"/>
                    <a:pt x="4238" y="18153"/>
                  </a:cubicBezTo>
                  <a:cubicBezTo>
                    <a:pt x="4377" y="18372"/>
                    <a:pt x="4436" y="18630"/>
                    <a:pt x="4436" y="18869"/>
                  </a:cubicBezTo>
                  <a:cubicBezTo>
                    <a:pt x="4436" y="19665"/>
                    <a:pt x="4397" y="20500"/>
                    <a:pt x="4377" y="21296"/>
                  </a:cubicBezTo>
                  <a:cubicBezTo>
                    <a:pt x="4337" y="22032"/>
                    <a:pt x="4377" y="22748"/>
                    <a:pt x="4377" y="23504"/>
                  </a:cubicBezTo>
                  <a:cubicBezTo>
                    <a:pt x="4218" y="23325"/>
                    <a:pt x="4178" y="23126"/>
                    <a:pt x="4098" y="22927"/>
                  </a:cubicBezTo>
                  <a:cubicBezTo>
                    <a:pt x="3641" y="21733"/>
                    <a:pt x="3203" y="20540"/>
                    <a:pt x="2706" y="19366"/>
                  </a:cubicBezTo>
                  <a:cubicBezTo>
                    <a:pt x="2562" y="19063"/>
                    <a:pt x="2278" y="18747"/>
                    <a:pt x="1955" y="18747"/>
                  </a:cubicBezTo>
                  <a:cubicBezTo>
                    <a:pt x="1875" y="18747"/>
                    <a:pt x="1794" y="18766"/>
                    <a:pt x="1711" y="18809"/>
                  </a:cubicBezTo>
                  <a:cubicBezTo>
                    <a:pt x="1413" y="18948"/>
                    <a:pt x="1194" y="19525"/>
                    <a:pt x="1214" y="19864"/>
                  </a:cubicBezTo>
                  <a:cubicBezTo>
                    <a:pt x="1413" y="22191"/>
                    <a:pt x="2189" y="24379"/>
                    <a:pt x="3104" y="26508"/>
                  </a:cubicBezTo>
                  <a:cubicBezTo>
                    <a:pt x="3601" y="27681"/>
                    <a:pt x="4496" y="28676"/>
                    <a:pt x="4337" y="30128"/>
                  </a:cubicBezTo>
                  <a:cubicBezTo>
                    <a:pt x="4218" y="31342"/>
                    <a:pt x="4317" y="32575"/>
                    <a:pt x="4317" y="33788"/>
                  </a:cubicBezTo>
                  <a:cubicBezTo>
                    <a:pt x="4098" y="33570"/>
                    <a:pt x="3939" y="33331"/>
                    <a:pt x="3820" y="33072"/>
                  </a:cubicBezTo>
                  <a:cubicBezTo>
                    <a:pt x="3283" y="31958"/>
                    <a:pt x="2746" y="30864"/>
                    <a:pt x="2189" y="29770"/>
                  </a:cubicBezTo>
                  <a:cubicBezTo>
                    <a:pt x="1910" y="29273"/>
                    <a:pt x="1592" y="28795"/>
                    <a:pt x="1214" y="28378"/>
                  </a:cubicBezTo>
                  <a:cubicBezTo>
                    <a:pt x="1104" y="28282"/>
                    <a:pt x="880" y="28214"/>
                    <a:pt x="687" y="28214"/>
                  </a:cubicBezTo>
                  <a:cubicBezTo>
                    <a:pt x="600" y="28214"/>
                    <a:pt x="520" y="28227"/>
                    <a:pt x="458" y="28258"/>
                  </a:cubicBezTo>
                  <a:cubicBezTo>
                    <a:pt x="259" y="28358"/>
                    <a:pt x="60" y="28676"/>
                    <a:pt x="40" y="28935"/>
                  </a:cubicBezTo>
                  <a:cubicBezTo>
                    <a:pt x="0" y="29253"/>
                    <a:pt x="40" y="29631"/>
                    <a:pt x="160" y="29929"/>
                  </a:cubicBezTo>
                  <a:cubicBezTo>
                    <a:pt x="816" y="31481"/>
                    <a:pt x="1413" y="33052"/>
                    <a:pt x="2129" y="34564"/>
                  </a:cubicBezTo>
                  <a:cubicBezTo>
                    <a:pt x="2547" y="35519"/>
                    <a:pt x="3183" y="36355"/>
                    <a:pt x="3700" y="37250"/>
                  </a:cubicBezTo>
                  <a:cubicBezTo>
                    <a:pt x="4695" y="37250"/>
                    <a:pt x="5670" y="37250"/>
                    <a:pt x="6605" y="37230"/>
                  </a:cubicBezTo>
                  <a:cubicBezTo>
                    <a:pt x="7182" y="35519"/>
                    <a:pt x="7818" y="33788"/>
                    <a:pt x="8355" y="32058"/>
                  </a:cubicBezTo>
                  <a:cubicBezTo>
                    <a:pt x="8654" y="31063"/>
                    <a:pt x="8713" y="29989"/>
                    <a:pt x="8873" y="28955"/>
                  </a:cubicBezTo>
                  <a:cubicBezTo>
                    <a:pt x="8873" y="28795"/>
                    <a:pt x="8693" y="28537"/>
                    <a:pt x="8574" y="28477"/>
                  </a:cubicBezTo>
                  <a:cubicBezTo>
                    <a:pt x="8519" y="28461"/>
                    <a:pt x="8459" y="28453"/>
                    <a:pt x="8395" y="28453"/>
                  </a:cubicBezTo>
                  <a:cubicBezTo>
                    <a:pt x="8229" y="28453"/>
                    <a:pt x="8047" y="28504"/>
                    <a:pt x="7918" y="28577"/>
                  </a:cubicBezTo>
                  <a:cubicBezTo>
                    <a:pt x="7719" y="28696"/>
                    <a:pt x="7579" y="28935"/>
                    <a:pt x="7500" y="29134"/>
                  </a:cubicBezTo>
                  <a:cubicBezTo>
                    <a:pt x="7062" y="30307"/>
                    <a:pt x="6625" y="31521"/>
                    <a:pt x="6227" y="32734"/>
                  </a:cubicBezTo>
                  <a:cubicBezTo>
                    <a:pt x="5988" y="33470"/>
                    <a:pt x="5809" y="34246"/>
                    <a:pt x="5590" y="35002"/>
                  </a:cubicBezTo>
                  <a:cubicBezTo>
                    <a:pt x="5471" y="34803"/>
                    <a:pt x="5411" y="34604"/>
                    <a:pt x="5411" y="34405"/>
                  </a:cubicBezTo>
                  <a:cubicBezTo>
                    <a:pt x="5352" y="32555"/>
                    <a:pt x="5312" y="30685"/>
                    <a:pt x="5292" y="28855"/>
                  </a:cubicBezTo>
                  <a:cubicBezTo>
                    <a:pt x="5292" y="28577"/>
                    <a:pt x="5312" y="28298"/>
                    <a:pt x="5431" y="28059"/>
                  </a:cubicBezTo>
                  <a:cubicBezTo>
                    <a:pt x="5908" y="27085"/>
                    <a:pt x="6465" y="26170"/>
                    <a:pt x="6903" y="25175"/>
                  </a:cubicBezTo>
                  <a:cubicBezTo>
                    <a:pt x="7500" y="23902"/>
                    <a:pt x="8037" y="22569"/>
                    <a:pt x="8594" y="21276"/>
                  </a:cubicBezTo>
                  <a:cubicBezTo>
                    <a:pt x="8773" y="20858"/>
                    <a:pt x="8614" y="20560"/>
                    <a:pt x="8276" y="20341"/>
                  </a:cubicBezTo>
                  <a:cubicBezTo>
                    <a:pt x="8144" y="20265"/>
                    <a:pt x="8020" y="20230"/>
                    <a:pt x="7902" y="20230"/>
                  </a:cubicBezTo>
                  <a:cubicBezTo>
                    <a:pt x="7683" y="20230"/>
                    <a:pt x="7489" y="20352"/>
                    <a:pt x="7321" y="20560"/>
                  </a:cubicBezTo>
                  <a:cubicBezTo>
                    <a:pt x="7082" y="20898"/>
                    <a:pt x="6843" y="21256"/>
                    <a:pt x="6664" y="21634"/>
                  </a:cubicBezTo>
                  <a:cubicBezTo>
                    <a:pt x="6267" y="22410"/>
                    <a:pt x="5908" y="23206"/>
                    <a:pt x="5431" y="24180"/>
                  </a:cubicBezTo>
                  <a:cubicBezTo>
                    <a:pt x="5391" y="23822"/>
                    <a:pt x="5332" y="23643"/>
                    <a:pt x="5332" y="23504"/>
                  </a:cubicBezTo>
                  <a:cubicBezTo>
                    <a:pt x="5391" y="22111"/>
                    <a:pt x="5411" y="20699"/>
                    <a:pt x="5491" y="19307"/>
                  </a:cubicBezTo>
                  <a:cubicBezTo>
                    <a:pt x="5511" y="19028"/>
                    <a:pt x="5630" y="18750"/>
                    <a:pt x="5769" y="18531"/>
                  </a:cubicBezTo>
                  <a:cubicBezTo>
                    <a:pt x="6366" y="17516"/>
                    <a:pt x="7003" y="16541"/>
                    <a:pt x="7579" y="15527"/>
                  </a:cubicBezTo>
                  <a:cubicBezTo>
                    <a:pt x="8097" y="14572"/>
                    <a:pt x="8574" y="13637"/>
                    <a:pt x="8992" y="12662"/>
                  </a:cubicBezTo>
                  <a:cubicBezTo>
                    <a:pt x="9091" y="12463"/>
                    <a:pt x="8873" y="12066"/>
                    <a:pt x="8693" y="11807"/>
                  </a:cubicBezTo>
                  <a:cubicBezTo>
                    <a:pt x="8691" y="11802"/>
                    <a:pt x="8681" y="11799"/>
                    <a:pt x="8665" y="11799"/>
                  </a:cubicBezTo>
                  <a:cubicBezTo>
                    <a:pt x="8558" y="11799"/>
                    <a:pt x="8195" y="11907"/>
                    <a:pt x="8057" y="12046"/>
                  </a:cubicBezTo>
                  <a:cubicBezTo>
                    <a:pt x="7719" y="12344"/>
                    <a:pt x="7460" y="12702"/>
                    <a:pt x="7182" y="13060"/>
                  </a:cubicBezTo>
                  <a:cubicBezTo>
                    <a:pt x="6724" y="13597"/>
                    <a:pt x="6326" y="14174"/>
                    <a:pt x="5908" y="14731"/>
                  </a:cubicBezTo>
                  <a:cubicBezTo>
                    <a:pt x="5829" y="13975"/>
                    <a:pt x="5849" y="13279"/>
                    <a:pt x="5908" y="12583"/>
                  </a:cubicBezTo>
                  <a:cubicBezTo>
                    <a:pt x="5928" y="12145"/>
                    <a:pt x="5869" y="11648"/>
                    <a:pt x="6068" y="11270"/>
                  </a:cubicBezTo>
                  <a:cubicBezTo>
                    <a:pt x="6326" y="10693"/>
                    <a:pt x="6804" y="10255"/>
                    <a:pt x="7202" y="9758"/>
                  </a:cubicBezTo>
                  <a:cubicBezTo>
                    <a:pt x="7679" y="9161"/>
                    <a:pt x="8176" y="8604"/>
                    <a:pt x="8574" y="7988"/>
                  </a:cubicBezTo>
                  <a:cubicBezTo>
                    <a:pt x="8693" y="7769"/>
                    <a:pt x="8614" y="7331"/>
                    <a:pt x="8495" y="7092"/>
                  </a:cubicBezTo>
                  <a:cubicBezTo>
                    <a:pt x="8476" y="7045"/>
                    <a:pt x="8343" y="7020"/>
                    <a:pt x="8193" y="7020"/>
                  </a:cubicBezTo>
                  <a:cubicBezTo>
                    <a:pt x="8028" y="7020"/>
                    <a:pt x="7842" y="7050"/>
                    <a:pt x="7759" y="7112"/>
                  </a:cubicBezTo>
                  <a:cubicBezTo>
                    <a:pt x="7261" y="7470"/>
                    <a:pt x="6824" y="7888"/>
                    <a:pt x="6386" y="8286"/>
                  </a:cubicBezTo>
                  <a:cubicBezTo>
                    <a:pt x="6326" y="8286"/>
                    <a:pt x="6286" y="8266"/>
                    <a:pt x="6227" y="8266"/>
                  </a:cubicBezTo>
                  <a:cubicBezTo>
                    <a:pt x="6386" y="7033"/>
                    <a:pt x="6585" y="5839"/>
                    <a:pt x="6704" y="4626"/>
                  </a:cubicBezTo>
                  <a:cubicBezTo>
                    <a:pt x="6824" y="3392"/>
                    <a:pt x="6963" y="2119"/>
                    <a:pt x="6963" y="846"/>
                  </a:cubicBezTo>
                  <a:cubicBezTo>
                    <a:pt x="6963" y="548"/>
                    <a:pt x="6565" y="110"/>
                    <a:pt x="6267" y="11"/>
                  </a:cubicBezTo>
                  <a:cubicBezTo>
                    <a:pt x="6250" y="4"/>
                    <a:pt x="6231" y="1"/>
                    <a:pt x="621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21" name="Google Shape;2621;p51">
            <a:extLst>
              <a:ext uri="{FF2B5EF4-FFF2-40B4-BE49-F238E27FC236}">
                <a16:creationId xmlns:a16="http://schemas.microsoft.com/office/drawing/2014/main" id="{5565BDDE-2615-73DE-2FBE-B4E01673BF4C}"/>
              </a:ext>
            </a:extLst>
          </p:cNvPr>
          <p:cNvGrpSpPr/>
          <p:nvPr/>
        </p:nvGrpSpPr>
        <p:grpSpPr>
          <a:xfrm>
            <a:off x="9538517" y="5767716"/>
            <a:ext cx="389413" cy="1152527"/>
            <a:chOff x="6921725" y="4015475"/>
            <a:chExt cx="433700" cy="1109050"/>
          </a:xfrm>
        </p:grpSpPr>
        <p:sp>
          <p:nvSpPr>
            <p:cNvPr id="2622" name="Google Shape;2622;p51">
              <a:extLst>
                <a:ext uri="{FF2B5EF4-FFF2-40B4-BE49-F238E27FC236}">
                  <a16:creationId xmlns:a16="http://schemas.microsoft.com/office/drawing/2014/main" id="{2D57B3DF-C56D-D121-C4BD-6DD33A6A1443}"/>
                </a:ext>
              </a:extLst>
            </p:cNvPr>
            <p:cNvSpPr/>
            <p:nvPr/>
          </p:nvSpPr>
          <p:spPr>
            <a:xfrm>
              <a:off x="6996325" y="4216400"/>
              <a:ext cx="359100" cy="908125"/>
            </a:xfrm>
            <a:custGeom>
              <a:avLst/>
              <a:gdLst/>
              <a:ahLst/>
              <a:cxnLst/>
              <a:rect l="l" t="t" r="r" b="b"/>
              <a:pathLst>
                <a:path w="14364" h="36325" extrusionOk="0">
                  <a:moveTo>
                    <a:pt x="12334" y="0"/>
                  </a:moveTo>
                  <a:cubicBezTo>
                    <a:pt x="11479" y="0"/>
                    <a:pt x="10942" y="736"/>
                    <a:pt x="10782" y="955"/>
                  </a:cubicBezTo>
                  <a:lnTo>
                    <a:pt x="10723" y="1015"/>
                  </a:lnTo>
                  <a:cubicBezTo>
                    <a:pt x="10305" y="1592"/>
                    <a:pt x="9847" y="2208"/>
                    <a:pt x="9489" y="2865"/>
                  </a:cubicBezTo>
                  <a:cubicBezTo>
                    <a:pt x="8356" y="4755"/>
                    <a:pt x="7639" y="6764"/>
                    <a:pt x="7122" y="8395"/>
                  </a:cubicBezTo>
                  <a:cubicBezTo>
                    <a:pt x="7063" y="8415"/>
                    <a:pt x="7043" y="8455"/>
                    <a:pt x="7003" y="8474"/>
                  </a:cubicBezTo>
                  <a:cubicBezTo>
                    <a:pt x="6147" y="9390"/>
                    <a:pt x="5909" y="10245"/>
                    <a:pt x="6247" y="11299"/>
                  </a:cubicBezTo>
                  <a:cubicBezTo>
                    <a:pt x="6207" y="11419"/>
                    <a:pt x="6147" y="11538"/>
                    <a:pt x="6128" y="11697"/>
                  </a:cubicBezTo>
                  <a:cubicBezTo>
                    <a:pt x="6108" y="11737"/>
                    <a:pt x="6108" y="11816"/>
                    <a:pt x="6068" y="11876"/>
                  </a:cubicBezTo>
                  <a:cubicBezTo>
                    <a:pt x="5949" y="11319"/>
                    <a:pt x="5809" y="10742"/>
                    <a:pt x="5610" y="10185"/>
                  </a:cubicBezTo>
                  <a:cubicBezTo>
                    <a:pt x="5372" y="9489"/>
                    <a:pt x="4815" y="9051"/>
                    <a:pt x="4158" y="9051"/>
                  </a:cubicBezTo>
                  <a:cubicBezTo>
                    <a:pt x="3721" y="9051"/>
                    <a:pt x="3303" y="9250"/>
                    <a:pt x="2945" y="9608"/>
                  </a:cubicBezTo>
                  <a:cubicBezTo>
                    <a:pt x="2726" y="9827"/>
                    <a:pt x="2328" y="10305"/>
                    <a:pt x="2248" y="10921"/>
                  </a:cubicBezTo>
                  <a:lnTo>
                    <a:pt x="2229" y="11021"/>
                  </a:lnTo>
                  <a:cubicBezTo>
                    <a:pt x="2129" y="11677"/>
                    <a:pt x="2030" y="12393"/>
                    <a:pt x="2129" y="13109"/>
                  </a:cubicBezTo>
                  <a:cubicBezTo>
                    <a:pt x="2408" y="14900"/>
                    <a:pt x="2706" y="16432"/>
                    <a:pt x="3044" y="17844"/>
                  </a:cubicBezTo>
                  <a:cubicBezTo>
                    <a:pt x="3263" y="18739"/>
                    <a:pt x="3561" y="19575"/>
                    <a:pt x="3860" y="20410"/>
                  </a:cubicBezTo>
                  <a:cubicBezTo>
                    <a:pt x="3939" y="20589"/>
                    <a:pt x="3999" y="20788"/>
                    <a:pt x="4059" y="20967"/>
                  </a:cubicBezTo>
                  <a:cubicBezTo>
                    <a:pt x="3223" y="22220"/>
                    <a:pt x="3939" y="23374"/>
                    <a:pt x="4218" y="23812"/>
                  </a:cubicBezTo>
                  <a:lnTo>
                    <a:pt x="4297" y="23891"/>
                  </a:lnTo>
                  <a:lnTo>
                    <a:pt x="4297" y="24985"/>
                  </a:lnTo>
                  <a:cubicBezTo>
                    <a:pt x="4019" y="24329"/>
                    <a:pt x="3721" y="23653"/>
                    <a:pt x="3422" y="22996"/>
                  </a:cubicBezTo>
                  <a:cubicBezTo>
                    <a:pt x="3164" y="22439"/>
                    <a:pt x="2447" y="21942"/>
                    <a:pt x="1831" y="21942"/>
                  </a:cubicBezTo>
                  <a:cubicBezTo>
                    <a:pt x="1751" y="21942"/>
                    <a:pt x="1672" y="21942"/>
                    <a:pt x="1612" y="21962"/>
                  </a:cubicBezTo>
                  <a:cubicBezTo>
                    <a:pt x="936" y="22081"/>
                    <a:pt x="518" y="22718"/>
                    <a:pt x="319" y="23036"/>
                  </a:cubicBezTo>
                  <a:cubicBezTo>
                    <a:pt x="60" y="23394"/>
                    <a:pt x="60" y="23812"/>
                    <a:pt x="60" y="24050"/>
                  </a:cubicBezTo>
                  <a:lnTo>
                    <a:pt x="60" y="24150"/>
                  </a:lnTo>
                  <a:cubicBezTo>
                    <a:pt x="1" y="26696"/>
                    <a:pt x="936" y="28924"/>
                    <a:pt x="1751" y="30555"/>
                  </a:cubicBezTo>
                  <a:cubicBezTo>
                    <a:pt x="2368" y="31829"/>
                    <a:pt x="3064" y="33042"/>
                    <a:pt x="3740" y="34236"/>
                  </a:cubicBezTo>
                  <a:lnTo>
                    <a:pt x="4636" y="35807"/>
                  </a:lnTo>
                  <a:cubicBezTo>
                    <a:pt x="4815" y="36125"/>
                    <a:pt x="5133" y="36324"/>
                    <a:pt x="5511" y="36324"/>
                  </a:cubicBezTo>
                  <a:lnTo>
                    <a:pt x="8276" y="36324"/>
                  </a:lnTo>
                  <a:cubicBezTo>
                    <a:pt x="8714" y="36324"/>
                    <a:pt x="9111" y="36026"/>
                    <a:pt x="9231" y="35588"/>
                  </a:cubicBezTo>
                  <a:cubicBezTo>
                    <a:pt x="9310" y="35270"/>
                    <a:pt x="9410" y="34972"/>
                    <a:pt x="9489" y="34633"/>
                  </a:cubicBezTo>
                  <a:cubicBezTo>
                    <a:pt x="9668" y="33937"/>
                    <a:pt x="9847" y="33221"/>
                    <a:pt x="10027" y="32525"/>
                  </a:cubicBezTo>
                  <a:cubicBezTo>
                    <a:pt x="10504" y="30615"/>
                    <a:pt x="10882" y="29143"/>
                    <a:pt x="11180" y="27770"/>
                  </a:cubicBezTo>
                  <a:cubicBezTo>
                    <a:pt x="11300" y="27233"/>
                    <a:pt x="11359" y="26736"/>
                    <a:pt x="11300" y="26259"/>
                  </a:cubicBezTo>
                  <a:cubicBezTo>
                    <a:pt x="11260" y="25781"/>
                    <a:pt x="10922" y="25125"/>
                    <a:pt x="10365" y="24826"/>
                  </a:cubicBezTo>
                  <a:cubicBezTo>
                    <a:pt x="10186" y="24727"/>
                    <a:pt x="9987" y="24667"/>
                    <a:pt x="9768" y="24667"/>
                  </a:cubicBezTo>
                  <a:cubicBezTo>
                    <a:pt x="9370" y="24667"/>
                    <a:pt x="8773" y="24866"/>
                    <a:pt x="8435" y="25284"/>
                  </a:cubicBezTo>
                  <a:lnTo>
                    <a:pt x="8296" y="25463"/>
                  </a:lnTo>
                  <a:cubicBezTo>
                    <a:pt x="7938" y="25881"/>
                    <a:pt x="7580" y="26358"/>
                    <a:pt x="7341" y="26935"/>
                  </a:cubicBezTo>
                  <a:cubicBezTo>
                    <a:pt x="7540" y="26259"/>
                    <a:pt x="7818" y="25523"/>
                    <a:pt x="8196" y="24687"/>
                  </a:cubicBezTo>
                  <a:cubicBezTo>
                    <a:pt x="8535" y="23971"/>
                    <a:pt x="8893" y="23255"/>
                    <a:pt x="9271" y="22559"/>
                  </a:cubicBezTo>
                  <a:cubicBezTo>
                    <a:pt x="9668" y="21783"/>
                    <a:pt x="10086" y="20967"/>
                    <a:pt x="10464" y="20152"/>
                  </a:cubicBezTo>
                  <a:cubicBezTo>
                    <a:pt x="10802" y="19396"/>
                    <a:pt x="11081" y="18560"/>
                    <a:pt x="11359" y="17466"/>
                  </a:cubicBezTo>
                  <a:cubicBezTo>
                    <a:pt x="11499" y="16810"/>
                    <a:pt x="11180" y="15835"/>
                    <a:pt x="10524" y="15497"/>
                  </a:cubicBezTo>
                  <a:cubicBezTo>
                    <a:pt x="10325" y="15397"/>
                    <a:pt x="10106" y="15337"/>
                    <a:pt x="9887" y="15337"/>
                  </a:cubicBezTo>
                  <a:cubicBezTo>
                    <a:pt x="9589" y="15337"/>
                    <a:pt x="9271" y="15417"/>
                    <a:pt x="9012" y="15536"/>
                  </a:cubicBezTo>
                  <a:cubicBezTo>
                    <a:pt x="9092" y="15477"/>
                    <a:pt x="9171" y="15397"/>
                    <a:pt x="9231" y="15337"/>
                  </a:cubicBezTo>
                  <a:cubicBezTo>
                    <a:pt x="9330" y="15238"/>
                    <a:pt x="9430" y="15178"/>
                    <a:pt x="9529" y="15079"/>
                  </a:cubicBezTo>
                  <a:cubicBezTo>
                    <a:pt x="9907" y="14721"/>
                    <a:pt x="10285" y="14403"/>
                    <a:pt x="10663" y="14044"/>
                  </a:cubicBezTo>
                  <a:lnTo>
                    <a:pt x="11160" y="13607"/>
                  </a:lnTo>
                  <a:lnTo>
                    <a:pt x="11200" y="13547"/>
                  </a:lnTo>
                  <a:cubicBezTo>
                    <a:pt x="11379" y="13348"/>
                    <a:pt x="11558" y="13189"/>
                    <a:pt x="11757" y="12990"/>
                  </a:cubicBezTo>
                  <a:cubicBezTo>
                    <a:pt x="12175" y="12533"/>
                    <a:pt x="12573" y="12115"/>
                    <a:pt x="12991" y="11697"/>
                  </a:cubicBezTo>
                  <a:cubicBezTo>
                    <a:pt x="13667" y="11041"/>
                    <a:pt x="13806" y="10145"/>
                    <a:pt x="13368" y="9409"/>
                  </a:cubicBezTo>
                  <a:cubicBezTo>
                    <a:pt x="13070" y="8912"/>
                    <a:pt x="12593" y="8634"/>
                    <a:pt x="12056" y="8634"/>
                  </a:cubicBezTo>
                  <a:cubicBezTo>
                    <a:pt x="11618" y="8634"/>
                    <a:pt x="11280" y="8773"/>
                    <a:pt x="11001" y="8932"/>
                  </a:cubicBezTo>
                  <a:cubicBezTo>
                    <a:pt x="10822" y="9031"/>
                    <a:pt x="10623" y="9131"/>
                    <a:pt x="10464" y="9230"/>
                  </a:cubicBezTo>
                  <a:cubicBezTo>
                    <a:pt x="10424" y="9171"/>
                    <a:pt x="10404" y="9131"/>
                    <a:pt x="10385" y="9051"/>
                  </a:cubicBezTo>
                  <a:cubicBezTo>
                    <a:pt x="10424" y="8952"/>
                    <a:pt x="10504" y="8852"/>
                    <a:pt x="10564" y="8753"/>
                  </a:cubicBezTo>
                  <a:lnTo>
                    <a:pt x="11678" y="6744"/>
                  </a:lnTo>
                  <a:cubicBezTo>
                    <a:pt x="12354" y="5510"/>
                    <a:pt x="13070" y="4178"/>
                    <a:pt x="13746" y="2785"/>
                  </a:cubicBezTo>
                  <a:cubicBezTo>
                    <a:pt x="14363" y="1552"/>
                    <a:pt x="13886" y="657"/>
                    <a:pt x="13209" y="259"/>
                  </a:cubicBezTo>
                  <a:cubicBezTo>
                    <a:pt x="12931" y="80"/>
                    <a:pt x="12652" y="0"/>
                    <a:pt x="12334"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3" name="Google Shape;2623;p51">
              <a:extLst>
                <a:ext uri="{FF2B5EF4-FFF2-40B4-BE49-F238E27FC236}">
                  <a16:creationId xmlns:a16="http://schemas.microsoft.com/office/drawing/2014/main" id="{15C47C9C-6754-94C5-344D-95A4D730B816}"/>
                </a:ext>
              </a:extLst>
            </p:cNvPr>
            <p:cNvSpPr/>
            <p:nvPr/>
          </p:nvSpPr>
          <p:spPr>
            <a:xfrm>
              <a:off x="6921725" y="4015475"/>
              <a:ext cx="361075" cy="375000"/>
            </a:xfrm>
            <a:custGeom>
              <a:avLst/>
              <a:gdLst/>
              <a:ahLst/>
              <a:cxnLst/>
              <a:rect l="l" t="t" r="r" b="b"/>
              <a:pathLst>
                <a:path w="14443" h="15000" extrusionOk="0">
                  <a:moveTo>
                    <a:pt x="12613" y="1"/>
                  </a:moveTo>
                  <a:cubicBezTo>
                    <a:pt x="12195" y="1"/>
                    <a:pt x="11698" y="160"/>
                    <a:pt x="11320" y="398"/>
                  </a:cubicBezTo>
                  <a:cubicBezTo>
                    <a:pt x="10206" y="1134"/>
                    <a:pt x="9589" y="2229"/>
                    <a:pt x="9211" y="3124"/>
                  </a:cubicBezTo>
                  <a:cubicBezTo>
                    <a:pt x="9092" y="2666"/>
                    <a:pt x="8933" y="2229"/>
                    <a:pt x="8793" y="1771"/>
                  </a:cubicBezTo>
                  <a:cubicBezTo>
                    <a:pt x="8515" y="935"/>
                    <a:pt x="7898" y="398"/>
                    <a:pt x="7142" y="398"/>
                  </a:cubicBezTo>
                  <a:cubicBezTo>
                    <a:pt x="6804" y="398"/>
                    <a:pt x="6247" y="538"/>
                    <a:pt x="5670" y="1134"/>
                  </a:cubicBezTo>
                  <a:cubicBezTo>
                    <a:pt x="5451" y="1353"/>
                    <a:pt x="4934" y="2010"/>
                    <a:pt x="4874" y="2805"/>
                  </a:cubicBezTo>
                  <a:cubicBezTo>
                    <a:pt x="4835" y="3522"/>
                    <a:pt x="4835" y="4218"/>
                    <a:pt x="4835" y="4914"/>
                  </a:cubicBezTo>
                  <a:cubicBezTo>
                    <a:pt x="4457" y="4516"/>
                    <a:pt x="4079" y="4118"/>
                    <a:pt x="3681" y="3740"/>
                  </a:cubicBezTo>
                  <a:cubicBezTo>
                    <a:pt x="3124" y="3183"/>
                    <a:pt x="2547" y="3064"/>
                    <a:pt x="2189" y="3064"/>
                  </a:cubicBezTo>
                  <a:cubicBezTo>
                    <a:pt x="1771" y="3064"/>
                    <a:pt x="1373" y="3223"/>
                    <a:pt x="995" y="3502"/>
                  </a:cubicBezTo>
                  <a:cubicBezTo>
                    <a:pt x="180" y="4138"/>
                    <a:pt x="1" y="5153"/>
                    <a:pt x="558" y="6068"/>
                  </a:cubicBezTo>
                  <a:cubicBezTo>
                    <a:pt x="677" y="6307"/>
                    <a:pt x="836" y="6545"/>
                    <a:pt x="956" y="6764"/>
                  </a:cubicBezTo>
                  <a:cubicBezTo>
                    <a:pt x="1433" y="7600"/>
                    <a:pt x="1891" y="8435"/>
                    <a:pt x="2567" y="9191"/>
                  </a:cubicBezTo>
                  <a:cubicBezTo>
                    <a:pt x="3780" y="10504"/>
                    <a:pt x="5133" y="11777"/>
                    <a:pt x="6406" y="12990"/>
                  </a:cubicBezTo>
                  <a:lnTo>
                    <a:pt x="7819" y="14323"/>
                  </a:lnTo>
                  <a:cubicBezTo>
                    <a:pt x="8117" y="14622"/>
                    <a:pt x="8594" y="15000"/>
                    <a:pt x="9191" y="15000"/>
                  </a:cubicBezTo>
                  <a:cubicBezTo>
                    <a:pt x="9649" y="15000"/>
                    <a:pt x="10305" y="14781"/>
                    <a:pt x="10723" y="13707"/>
                  </a:cubicBezTo>
                  <a:lnTo>
                    <a:pt x="11220" y="12394"/>
                  </a:lnTo>
                  <a:cubicBezTo>
                    <a:pt x="12076" y="10186"/>
                    <a:pt x="12971" y="7898"/>
                    <a:pt x="13747" y="5630"/>
                  </a:cubicBezTo>
                  <a:cubicBezTo>
                    <a:pt x="14105" y="4556"/>
                    <a:pt x="14204" y="3442"/>
                    <a:pt x="14323" y="2348"/>
                  </a:cubicBezTo>
                  <a:lnTo>
                    <a:pt x="14363" y="2049"/>
                  </a:lnTo>
                  <a:cubicBezTo>
                    <a:pt x="14443" y="1333"/>
                    <a:pt x="13945" y="458"/>
                    <a:pt x="13289" y="160"/>
                  </a:cubicBezTo>
                  <a:cubicBezTo>
                    <a:pt x="13090" y="60"/>
                    <a:pt x="12871" y="1"/>
                    <a:pt x="12613" y="1"/>
                  </a:cubicBezTo>
                  <a:close/>
                </a:path>
              </a:pathLst>
            </a:custGeom>
            <a:solidFill>
              <a:srgbClr val="FFFFFF"/>
            </a:solidFill>
            <a:ln>
              <a:noFill/>
            </a:ln>
            <a:effectLst>
              <a:outerShdw blurRad="42863" dist="19050"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4" name="Google Shape;2624;p51">
              <a:extLst>
                <a:ext uri="{FF2B5EF4-FFF2-40B4-BE49-F238E27FC236}">
                  <a16:creationId xmlns:a16="http://schemas.microsoft.com/office/drawing/2014/main" id="{D003EA3F-B26C-0D09-95DD-BF5C42CF560A}"/>
                </a:ext>
              </a:extLst>
            </p:cNvPr>
            <p:cNvSpPr/>
            <p:nvPr/>
          </p:nvSpPr>
          <p:spPr>
            <a:xfrm>
              <a:off x="6949575" y="4040625"/>
              <a:ext cx="306875" cy="325250"/>
            </a:xfrm>
            <a:custGeom>
              <a:avLst/>
              <a:gdLst/>
              <a:ahLst/>
              <a:cxnLst/>
              <a:rect l="l" t="t" r="r" b="b"/>
              <a:pathLst>
                <a:path w="12275" h="13010" extrusionOk="0">
                  <a:moveTo>
                    <a:pt x="11479" y="1"/>
                  </a:moveTo>
                  <a:cubicBezTo>
                    <a:pt x="11229" y="1"/>
                    <a:pt x="10929" y="99"/>
                    <a:pt x="10743" y="228"/>
                  </a:cubicBezTo>
                  <a:cubicBezTo>
                    <a:pt x="9788" y="845"/>
                    <a:pt x="9271" y="1819"/>
                    <a:pt x="8873" y="2834"/>
                  </a:cubicBezTo>
                  <a:cubicBezTo>
                    <a:pt x="8515" y="3749"/>
                    <a:pt x="8256" y="4704"/>
                    <a:pt x="7998" y="5480"/>
                  </a:cubicBezTo>
                  <a:cubicBezTo>
                    <a:pt x="7600" y="4047"/>
                    <a:pt x="7222" y="2535"/>
                    <a:pt x="6705" y="1103"/>
                  </a:cubicBezTo>
                  <a:cubicBezTo>
                    <a:pt x="6547" y="652"/>
                    <a:pt x="6287" y="425"/>
                    <a:pt x="5989" y="425"/>
                  </a:cubicBezTo>
                  <a:cubicBezTo>
                    <a:pt x="5762" y="425"/>
                    <a:pt x="5514" y="558"/>
                    <a:pt x="5272" y="825"/>
                  </a:cubicBezTo>
                  <a:cubicBezTo>
                    <a:pt x="5014" y="1103"/>
                    <a:pt x="4775" y="1501"/>
                    <a:pt x="4735" y="1859"/>
                  </a:cubicBezTo>
                  <a:cubicBezTo>
                    <a:pt x="4675" y="2933"/>
                    <a:pt x="4695" y="3988"/>
                    <a:pt x="4715" y="5042"/>
                  </a:cubicBezTo>
                  <a:cubicBezTo>
                    <a:pt x="4715" y="5499"/>
                    <a:pt x="4795" y="5977"/>
                    <a:pt x="4835" y="6415"/>
                  </a:cubicBezTo>
                  <a:cubicBezTo>
                    <a:pt x="4477" y="6216"/>
                    <a:pt x="4238" y="5937"/>
                    <a:pt x="3999" y="5698"/>
                  </a:cubicBezTo>
                  <a:cubicBezTo>
                    <a:pt x="3303" y="4923"/>
                    <a:pt x="2607" y="4147"/>
                    <a:pt x="1851" y="3431"/>
                  </a:cubicBezTo>
                  <a:cubicBezTo>
                    <a:pt x="1631" y="3198"/>
                    <a:pt x="1358" y="3034"/>
                    <a:pt x="1065" y="3034"/>
                  </a:cubicBezTo>
                  <a:cubicBezTo>
                    <a:pt x="881" y="3034"/>
                    <a:pt x="690" y="3098"/>
                    <a:pt x="498" y="3252"/>
                  </a:cubicBezTo>
                  <a:cubicBezTo>
                    <a:pt x="21" y="3610"/>
                    <a:pt x="1" y="4107"/>
                    <a:pt x="259" y="4545"/>
                  </a:cubicBezTo>
                  <a:cubicBezTo>
                    <a:pt x="856" y="5559"/>
                    <a:pt x="1393" y="6633"/>
                    <a:pt x="2149" y="7489"/>
                  </a:cubicBezTo>
                  <a:cubicBezTo>
                    <a:pt x="3800" y="9279"/>
                    <a:pt x="5610" y="10910"/>
                    <a:pt x="7361" y="12601"/>
                  </a:cubicBezTo>
                  <a:cubicBezTo>
                    <a:pt x="7629" y="12870"/>
                    <a:pt x="7858" y="13009"/>
                    <a:pt x="8055" y="13009"/>
                  </a:cubicBezTo>
                  <a:cubicBezTo>
                    <a:pt x="8296" y="13009"/>
                    <a:pt x="8490" y="12800"/>
                    <a:pt x="8654" y="12362"/>
                  </a:cubicBezTo>
                  <a:cubicBezTo>
                    <a:pt x="9669" y="9677"/>
                    <a:pt x="10743" y="7011"/>
                    <a:pt x="11658" y="4306"/>
                  </a:cubicBezTo>
                  <a:cubicBezTo>
                    <a:pt x="12036" y="3232"/>
                    <a:pt x="12095" y="2058"/>
                    <a:pt x="12235" y="944"/>
                  </a:cubicBezTo>
                  <a:cubicBezTo>
                    <a:pt x="12274" y="646"/>
                    <a:pt x="11996" y="168"/>
                    <a:pt x="11737" y="49"/>
                  </a:cubicBezTo>
                  <a:cubicBezTo>
                    <a:pt x="11665" y="16"/>
                    <a:pt x="11576" y="1"/>
                    <a:pt x="1147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5" name="Google Shape;2625;p51">
              <a:extLst>
                <a:ext uri="{FF2B5EF4-FFF2-40B4-BE49-F238E27FC236}">
                  <a16:creationId xmlns:a16="http://schemas.microsoft.com/office/drawing/2014/main" id="{7B8280D8-1BF8-DEE3-A2CB-C43C8CA55085}"/>
                </a:ext>
              </a:extLst>
            </p:cNvPr>
            <p:cNvSpPr/>
            <p:nvPr/>
          </p:nvSpPr>
          <p:spPr>
            <a:xfrm>
              <a:off x="7016725" y="4622375"/>
              <a:ext cx="236250" cy="475775"/>
            </a:xfrm>
            <a:custGeom>
              <a:avLst/>
              <a:gdLst/>
              <a:ahLst/>
              <a:cxnLst/>
              <a:rect l="l" t="t" r="r" b="b"/>
              <a:pathLst>
                <a:path w="9450" h="19031" extrusionOk="0">
                  <a:moveTo>
                    <a:pt x="8878" y="0"/>
                  </a:moveTo>
                  <a:cubicBezTo>
                    <a:pt x="8653" y="0"/>
                    <a:pt x="8340" y="114"/>
                    <a:pt x="8156" y="252"/>
                  </a:cubicBezTo>
                  <a:cubicBezTo>
                    <a:pt x="7818" y="511"/>
                    <a:pt x="7520" y="829"/>
                    <a:pt x="7360" y="1207"/>
                  </a:cubicBezTo>
                  <a:cubicBezTo>
                    <a:pt x="6724" y="2421"/>
                    <a:pt x="6167" y="3654"/>
                    <a:pt x="5570" y="4907"/>
                  </a:cubicBezTo>
                  <a:cubicBezTo>
                    <a:pt x="6127" y="5345"/>
                    <a:pt x="6386" y="5981"/>
                    <a:pt x="6008" y="6499"/>
                  </a:cubicBezTo>
                  <a:cubicBezTo>
                    <a:pt x="5619" y="7037"/>
                    <a:pt x="5297" y="7464"/>
                    <a:pt x="4797" y="7464"/>
                  </a:cubicBezTo>
                  <a:cubicBezTo>
                    <a:pt x="4633" y="7464"/>
                    <a:pt x="4449" y="7418"/>
                    <a:pt x="4237" y="7314"/>
                  </a:cubicBezTo>
                  <a:cubicBezTo>
                    <a:pt x="4237" y="8269"/>
                    <a:pt x="4217" y="9224"/>
                    <a:pt x="4217" y="10179"/>
                  </a:cubicBezTo>
                  <a:lnTo>
                    <a:pt x="4217" y="13501"/>
                  </a:lnTo>
                  <a:cubicBezTo>
                    <a:pt x="4178" y="13441"/>
                    <a:pt x="4078" y="13242"/>
                    <a:pt x="3999" y="13043"/>
                  </a:cubicBezTo>
                  <a:cubicBezTo>
                    <a:pt x="3143" y="11054"/>
                    <a:pt x="2328" y="9065"/>
                    <a:pt x="1452" y="7095"/>
                  </a:cubicBezTo>
                  <a:cubicBezTo>
                    <a:pt x="1360" y="6855"/>
                    <a:pt x="991" y="6614"/>
                    <a:pt x="780" y="6614"/>
                  </a:cubicBezTo>
                  <a:cubicBezTo>
                    <a:pt x="765" y="6614"/>
                    <a:pt x="750" y="6615"/>
                    <a:pt x="736" y="6618"/>
                  </a:cubicBezTo>
                  <a:cubicBezTo>
                    <a:pt x="498" y="6678"/>
                    <a:pt x="259" y="7016"/>
                    <a:pt x="100" y="7274"/>
                  </a:cubicBezTo>
                  <a:cubicBezTo>
                    <a:pt x="0" y="7414"/>
                    <a:pt x="20" y="7672"/>
                    <a:pt x="20" y="7871"/>
                  </a:cubicBezTo>
                  <a:cubicBezTo>
                    <a:pt x="0" y="10000"/>
                    <a:pt x="696" y="11969"/>
                    <a:pt x="1612" y="13839"/>
                  </a:cubicBezTo>
                  <a:cubicBezTo>
                    <a:pt x="2487" y="15629"/>
                    <a:pt x="3521" y="17320"/>
                    <a:pt x="4476" y="19031"/>
                  </a:cubicBezTo>
                  <a:lnTo>
                    <a:pt x="7221" y="19031"/>
                  </a:lnTo>
                  <a:cubicBezTo>
                    <a:pt x="7480" y="18016"/>
                    <a:pt x="7778" y="16982"/>
                    <a:pt x="8017" y="15968"/>
                  </a:cubicBezTo>
                  <a:cubicBezTo>
                    <a:pt x="8415" y="14376"/>
                    <a:pt x="8793" y="12805"/>
                    <a:pt x="9171" y="11213"/>
                  </a:cubicBezTo>
                  <a:cubicBezTo>
                    <a:pt x="9270" y="10815"/>
                    <a:pt x="9310" y="10417"/>
                    <a:pt x="9270" y="10020"/>
                  </a:cubicBezTo>
                  <a:cubicBezTo>
                    <a:pt x="9250" y="9781"/>
                    <a:pt x="9071" y="9463"/>
                    <a:pt x="8872" y="9363"/>
                  </a:cubicBezTo>
                  <a:cubicBezTo>
                    <a:pt x="8837" y="9346"/>
                    <a:pt x="8791" y="9338"/>
                    <a:pt x="8739" y="9338"/>
                  </a:cubicBezTo>
                  <a:cubicBezTo>
                    <a:pt x="8552" y="9338"/>
                    <a:pt x="8289" y="9438"/>
                    <a:pt x="8196" y="9562"/>
                  </a:cubicBezTo>
                  <a:cubicBezTo>
                    <a:pt x="7798" y="10059"/>
                    <a:pt x="7360" y="10557"/>
                    <a:pt x="7181" y="11153"/>
                  </a:cubicBezTo>
                  <a:cubicBezTo>
                    <a:pt x="6624" y="12944"/>
                    <a:pt x="6187" y="14774"/>
                    <a:pt x="5709" y="16525"/>
                  </a:cubicBezTo>
                  <a:cubicBezTo>
                    <a:pt x="5729" y="16544"/>
                    <a:pt x="5734" y="16553"/>
                    <a:pt x="5731" y="16553"/>
                  </a:cubicBezTo>
                  <a:cubicBezTo>
                    <a:pt x="5725" y="16553"/>
                    <a:pt x="5690" y="16518"/>
                    <a:pt x="5690" y="16465"/>
                  </a:cubicBezTo>
                  <a:cubicBezTo>
                    <a:pt x="5570" y="15092"/>
                    <a:pt x="5411" y="13740"/>
                    <a:pt x="5312" y="12367"/>
                  </a:cubicBezTo>
                  <a:cubicBezTo>
                    <a:pt x="5272" y="11770"/>
                    <a:pt x="5172" y="11153"/>
                    <a:pt x="5312" y="10577"/>
                  </a:cubicBezTo>
                  <a:cubicBezTo>
                    <a:pt x="5530" y="9662"/>
                    <a:pt x="5888" y="8786"/>
                    <a:pt x="6286" y="7931"/>
                  </a:cubicBezTo>
                  <a:cubicBezTo>
                    <a:pt x="7002" y="6419"/>
                    <a:pt x="7818" y="4927"/>
                    <a:pt x="8554" y="3395"/>
                  </a:cubicBezTo>
                  <a:cubicBezTo>
                    <a:pt x="8912" y="2600"/>
                    <a:pt x="9171" y="1744"/>
                    <a:pt x="9370" y="909"/>
                  </a:cubicBezTo>
                  <a:cubicBezTo>
                    <a:pt x="9449" y="630"/>
                    <a:pt x="9270" y="153"/>
                    <a:pt x="9051" y="33"/>
                  </a:cubicBezTo>
                  <a:cubicBezTo>
                    <a:pt x="9006" y="11"/>
                    <a:pt x="8946" y="0"/>
                    <a:pt x="88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6" name="Google Shape;2626;p51">
              <a:extLst>
                <a:ext uri="{FF2B5EF4-FFF2-40B4-BE49-F238E27FC236}">
                  <a16:creationId xmlns:a16="http://schemas.microsoft.com/office/drawing/2014/main" id="{51E5D8C8-07E1-DB25-D797-A8FFF0DC2DAC}"/>
                </a:ext>
              </a:extLst>
            </p:cNvPr>
            <p:cNvSpPr/>
            <p:nvPr/>
          </p:nvSpPr>
          <p:spPr>
            <a:xfrm>
              <a:off x="7078875" y="4460000"/>
              <a:ext cx="241725" cy="289550"/>
            </a:xfrm>
            <a:custGeom>
              <a:avLst/>
              <a:gdLst/>
              <a:ahLst/>
              <a:cxnLst/>
              <a:rect l="l" t="t" r="r" b="b"/>
              <a:pathLst>
                <a:path w="9669" h="11582" extrusionOk="0">
                  <a:moveTo>
                    <a:pt x="8962" y="1"/>
                  </a:moveTo>
                  <a:cubicBezTo>
                    <a:pt x="8763" y="1"/>
                    <a:pt x="8553" y="89"/>
                    <a:pt x="8376" y="183"/>
                  </a:cubicBezTo>
                  <a:cubicBezTo>
                    <a:pt x="7759" y="501"/>
                    <a:pt x="7122" y="879"/>
                    <a:pt x="6506" y="1237"/>
                  </a:cubicBezTo>
                  <a:cubicBezTo>
                    <a:pt x="6366" y="1376"/>
                    <a:pt x="6187" y="1535"/>
                    <a:pt x="6108" y="1714"/>
                  </a:cubicBezTo>
                  <a:cubicBezTo>
                    <a:pt x="5770" y="2172"/>
                    <a:pt x="5412" y="2649"/>
                    <a:pt x="5073" y="3087"/>
                  </a:cubicBezTo>
                  <a:cubicBezTo>
                    <a:pt x="4994" y="3067"/>
                    <a:pt x="4934" y="3007"/>
                    <a:pt x="4894" y="2988"/>
                  </a:cubicBezTo>
                  <a:cubicBezTo>
                    <a:pt x="4994" y="2689"/>
                    <a:pt x="5073" y="2371"/>
                    <a:pt x="5173" y="2053"/>
                  </a:cubicBezTo>
                  <a:cubicBezTo>
                    <a:pt x="4874" y="1913"/>
                    <a:pt x="4596" y="1814"/>
                    <a:pt x="4318" y="1695"/>
                  </a:cubicBezTo>
                  <a:cubicBezTo>
                    <a:pt x="4218" y="1913"/>
                    <a:pt x="4119" y="2092"/>
                    <a:pt x="4079" y="2311"/>
                  </a:cubicBezTo>
                  <a:cubicBezTo>
                    <a:pt x="3701" y="3982"/>
                    <a:pt x="3323" y="5673"/>
                    <a:pt x="2945" y="7344"/>
                  </a:cubicBezTo>
                  <a:cubicBezTo>
                    <a:pt x="2925" y="7444"/>
                    <a:pt x="2845" y="7563"/>
                    <a:pt x="2786" y="7782"/>
                  </a:cubicBezTo>
                  <a:cubicBezTo>
                    <a:pt x="2607" y="6250"/>
                    <a:pt x="2487" y="4857"/>
                    <a:pt x="2288" y="3485"/>
                  </a:cubicBezTo>
                  <a:cubicBezTo>
                    <a:pt x="2129" y="2629"/>
                    <a:pt x="1910" y="1754"/>
                    <a:pt x="1632" y="899"/>
                  </a:cubicBezTo>
                  <a:cubicBezTo>
                    <a:pt x="1530" y="593"/>
                    <a:pt x="1344" y="442"/>
                    <a:pt x="1130" y="442"/>
                  </a:cubicBezTo>
                  <a:cubicBezTo>
                    <a:pt x="968" y="442"/>
                    <a:pt x="789" y="528"/>
                    <a:pt x="617" y="700"/>
                  </a:cubicBezTo>
                  <a:cubicBezTo>
                    <a:pt x="419" y="939"/>
                    <a:pt x="240" y="1197"/>
                    <a:pt x="180" y="1476"/>
                  </a:cubicBezTo>
                  <a:cubicBezTo>
                    <a:pt x="120" y="2092"/>
                    <a:pt x="1" y="2749"/>
                    <a:pt x="80" y="3365"/>
                  </a:cubicBezTo>
                  <a:cubicBezTo>
                    <a:pt x="319" y="4917"/>
                    <a:pt x="617" y="6469"/>
                    <a:pt x="995" y="8001"/>
                  </a:cubicBezTo>
                  <a:cubicBezTo>
                    <a:pt x="1294" y="9214"/>
                    <a:pt x="1751" y="10388"/>
                    <a:pt x="2149" y="11581"/>
                  </a:cubicBezTo>
                  <a:cubicBezTo>
                    <a:pt x="2547" y="11541"/>
                    <a:pt x="2985" y="11541"/>
                    <a:pt x="3383" y="11522"/>
                  </a:cubicBezTo>
                  <a:cubicBezTo>
                    <a:pt x="3502" y="10288"/>
                    <a:pt x="3601" y="8995"/>
                    <a:pt x="3800" y="7742"/>
                  </a:cubicBezTo>
                  <a:cubicBezTo>
                    <a:pt x="3920" y="7026"/>
                    <a:pt x="3900" y="6230"/>
                    <a:pt x="4636" y="5733"/>
                  </a:cubicBezTo>
                  <a:cubicBezTo>
                    <a:pt x="5073" y="5434"/>
                    <a:pt x="5431" y="5056"/>
                    <a:pt x="5809" y="4698"/>
                  </a:cubicBezTo>
                  <a:cubicBezTo>
                    <a:pt x="6366" y="4201"/>
                    <a:pt x="6884" y="3743"/>
                    <a:pt x="7421" y="3246"/>
                  </a:cubicBezTo>
                  <a:cubicBezTo>
                    <a:pt x="8018" y="2629"/>
                    <a:pt x="8614" y="1953"/>
                    <a:pt x="9251" y="1356"/>
                  </a:cubicBezTo>
                  <a:cubicBezTo>
                    <a:pt x="9589" y="1038"/>
                    <a:pt x="9669" y="660"/>
                    <a:pt x="9450" y="282"/>
                  </a:cubicBezTo>
                  <a:cubicBezTo>
                    <a:pt x="9317" y="74"/>
                    <a:pt x="9144" y="1"/>
                    <a:pt x="8962"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7" name="Google Shape;2627;p51">
              <a:extLst>
                <a:ext uri="{FF2B5EF4-FFF2-40B4-BE49-F238E27FC236}">
                  <a16:creationId xmlns:a16="http://schemas.microsoft.com/office/drawing/2014/main" id="{153F5A7F-7118-3FCE-138B-B4EE288D29D9}"/>
                </a:ext>
              </a:extLst>
            </p:cNvPr>
            <p:cNvSpPr/>
            <p:nvPr/>
          </p:nvSpPr>
          <p:spPr>
            <a:xfrm>
              <a:off x="7175850" y="4446650"/>
              <a:ext cx="72150" cy="64175"/>
            </a:xfrm>
            <a:custGeom>
              <a:avLst/>
              <a:gdLst/>
              <a:ahLst/>
              <a:cxnLst/>
              <a:rect l="l" t="t" r="r" b="b"/>
              <a:pathLst>
                <a:path w="2886" h="2567" extrusionOk="0">
                  <a:moveTo>
                    <a:pt x="2229" y="1"/>
                  </a:moveTo>
                  <a:cubicBezTo>
                    <a:pt x="1811" y="20"/>
                    <a:pt x="1413" y="20"/>
                    <a:pt x="995" y="20"/>
                  </a:cubicBezTo>
                  <a:cubicBezTo>
                    <a:pt x="936" y="20"/>
                    <a:pt x="856" y="40"/>
                    <a:pt x="797" y="80"/>
                  </a:cubicBezTo>
                  <a:cubicBezTo>
                    <a:pt x="100" y="796"/>
                    <a:pt x="1" y="1313"/>
                    <a:pt x="399" y="2209"/>
                  </a:cubicBezTo>
                  <a:cubicBezTo>
                    <a:pt x="677" y="2328"/>
                    <a:pt x="956" y="2427"/>
                    <a:pt x="1234" y="2567"/>
                  </a:cubicBezTo>
                  <a:cubicBezTo>
                    <a:pt x="1533" y="2467"/>
                    <a:pt x="1851" y="2328"/>
                    <a:pt x="2189" y="2229"/>
                  </a:cubicBezTo>
                  <a:cubicBezTo>
                    <a:pt x="2328" y="2089"/>
                    <a:pt x="2487" y="1910"/>
                    <a:pt x="2627" y="1751"/>
                  </a:cubicBezTo>
                  <a:cubicBezTo>
                    <a:pt x="2885" y="1095"/>
                    <a:pt x="2726" y="498"/>
                    <a:pt x="222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8" name="Google Shape;2628;p51">
              <a:extLst>
                <a:ext uri="{FF2B5EF4-FFF2-40B4-BE49-F238E27FC236}">
                  <a16:creationId xmlns:a16="http://schemas.microsoft.com/office/drawing/2014/main" id="{437986CD-010E-36EC-F4FE-2B6A3D53E340}"/>
                </a:ext>
              </a:extLst>
            </p:cNvPr>
            <p:cNvSpPr/>
            <p:nvPr/>
          </p:nvSpPr>
          <p:spPr>
            <a:xfrm>
              <a:off x="7114700" y="4747525"/>
              <a:ext cx="72125" cy="66000"/>
            </a:xfrm>
            <a:custGeom>
              <a:avLst/>
              <a:gdLst/>
              <a:ahLst/>
              <a:cxnLst/>
              <a:rect l="l" t="t" r="r" b="b"/>
              <a:pathLst>
                <a:path w="2885" h="2640" extrusionOk="0">
                  <a:moveTo>
                    <a:pt x="1910" y="1"/>
                  </a:moveTo>
                  <a:cubicBezTo>
                    <a:pt x="1512" y="21"/>
                    <a:pt x="1094" y="21"/>
                    <a:pt x="696" y="40"/>
                  </a:cubicBezTo>
                  <a:cubicBezTo>
                    <a:pt x="20" y="677"/>
                    <a:pt x="0" y="1234"/>
                    <a:pt x="577" y="2129"/>
                  </a:cubicBezTo>
                  <a:cubicBezTo>
                    <a:pt x="637" y="2229"/>
                    <a:pt x="716" y="2368"/>
                    <a:pt x="796" y="2487"/>
                  </a:cubicBezTo>
                  <a:cubicBezTo>
                    <a:pt x="1006" y="2592"/>
                    <a:pt x="1187" y="2640"/>
                    <a:pt x="1350" y="2640"/>
                  </a:cubicBezTo>
                  <a:cubicBezTo>
                    <a:pt x="1833" y="2640"/>
                    <a:pt x="2149" y="2222"/>
                    <a:pt x="2566" y="1672"/>
                  </a:cubicBezTo>
                  <a:cubicBezTo>
                    <a:pt x="2885" y="1194"/>
                    <a:pt x="2666" y="578"/>
                    <a:pt x="2089" y="120"/>
                  </a:cubicBezTo>
                  <a:cubicBezTo>
                    <a:pt x="2009" y="80"/>
                    <a:pt x="1969" y="40"/>
                    <a:pt x="191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9" name="Google Shape;2629;p51">
              <a:extLst>
                <a:ext uri="{FF2B5EF4-FFF2-40B4-BE49-F238E27FC236}">
                  <a16:creationId xmlns:a16="http://schemas.microsoft.com/office/drawing/2014/main" id="{D034C9A9-B1AA-6A10-C2A2-8CA8E2584834}"/>
                </a:ext>
              </a:extLst>
            </p:cNvPr>
            <p:cNvSpPr/>
            <p:nvPr/>
          </p:nvSpPr>
          <p:spPr>
            <a:xfrm>
              <a:off x="7200725" y="4244875"/>
              <a:ext cx="130325" cy="202300"/>
            </a:xfrm>
            <a:custGeom>
              <a:avLst/>
              <a:gdLst/>
              <a:ahLst/>
              <a:cxnLst/>
              <a:rect l="l" t="t" r="r" b="b"/>
              <a:pathLst>
                <a:path w="5213" h="8092" extrusionOk="0">
                  <a:moveTo>
                    <a:pt x="4360" y="0"/>
                  </a:moveTo>
                  <a:cubicBezTo>
                    <a:pt x="4061" y="0"/>
                    <a:pt x="3825" y="256"/>
                    <a:pt x="3621" y="532"/>
                  </a:cubicBezTo>
                  <a:cubicBezTo>
                    <a:pt x="3203" y="1129"/>
                    <a:pt x="2746" y="1726"/>
                    <a:pt x="2388" y="2342"/>
                  </a:cubicBezTo>
                  <a:cubicBezTo>
                    <a:pt x="1313" y="4133"/>
                    <a:pt x="597" y="6102"/>
                    <a:pt x="0" y="8091"/>
                  </a:cubicBezTo>
                  <a:cubicBezTo>
                    <a:pt x="418" y="8072"/>
                    <a:pt x="816" y="8072"/>
                    <a:pt x="1234" y="8072"/>
                  </a:cubicBezTo>
                  <a:cubicBezTo>
                    <a:pt x="1791" y="7117"/>
                    <a:pt x="2328" y="6202"/>
                    <a:pt x="2805" y="5287"/>
                  </a:cubicBezTo>
                  <a:cubicBezTo>
                    <a:pt x="3502" y="3994"/>
                    <a:pt x="4198" y="2681"/>
                    <a:pt x="4874" y="1348"/>
                  </a:cubicBezTo>
                  <a:cubicBezTo>
                    <a:pt x="5073" y="950"/>
                    <a:pt x="5212" y="413"/>
                    <a:pt x="4715" y="114"/>
                  </a:cubicBezTo>
                  <a:cubicBezTo>
                    <a:pt x="4587" y="34"/>
                    <a:pt x="4469" y="0"/>
                    <a:pt x="436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30" name="Google Shape;2630;p51">
            <a:extLst>
              <a:ext uri="{FF2B5EF4-FFF2-40B4-BE49-F238E27FC236}">
                <a16:creationId xmlns:a16="http://schemas.microsoft.com/office/drawing/2014/main" id="{30EFC20B-315E-AEFB-A93E-BD6C0BC8E121}"/>
              </a:ext>
            </a:extLst>
          </p:cNvPr>
          <p:cNvGrpSpPr/>
          <p:nvPr/>
        </p:nvGrpSpPr>
        <p:grpSpPr>
          <a:xfrm>
            <a:off x="10487861" y="5611108"/>
            <a:ext cx="409503" cy="1309135"/>
            <a:chOff x="7305661" y="3997325"/>
            <a:chExt cx="431857" cy="1192857"/>
          </a:xfrm>
        </p:grpSpPr>
        <p:sp>
          <p:nvSpPr>
            <p:cNvPr id="2631" name="Google Shape;2631;p51">
              <a:extLst>
                <a:ext uri="{FF2B5EF4-FFF2-40B4-BE49-F238E27FC236}">
                  <a16:creationId xmlns:a16="http://schemas.microsoft.com/office/drawing/2014/main" id="{4AB58252-E1C3-FF08-6FF0-D38F9FB1D327}"/>
                </a:ext>
              </a:extLst>
            </p:cNvPr>
            <p:cNvSpPr/>
            <p:nvPr/>
          </p:nvSpPr>
          <p:spPr>
            <a:xfrm>
              <a:off x="7305661" y="3997325"/>
              <a:ext cx="431857" cy="1192857"/>
            </a:xfrm>
            <a:custGeom>
              <a:avLst/>
              <a:gdLst/>
              <a:ahLst/>
              <a:cxnLst/>
              <a:rect l="l" t="t" r="r" b="b"/>
              <a:pathLst>
                <a:path w="18243" h="50390" extrusionOk="0">
                  <a:moveTo>
                    <a:pt x="10444" y="1"/>
                  </a:moveTo>
                  <a:cubicBezTo>
                    <a:pt x="10186" y="1"/>
                    <a:pt x="9728" y="80"/>
                    <a:pt x="9311" y="498"/>
                  </a:cubicBezTo>
                  <a:cubicBezTo>
                    <a:pt x="9012" y="797"/>
                    <a:pt x="8734" y="1095"/>
                    <a:pt x="8455" y="1393"/>
                  </a:cubicBezTo>
                  <a:cubicBezTo>
                    <a:pt x="8356" y="1214"/>
                    <a:pt x="8236" y="1015"/>
                    <a:pt x="8117" y="856"/>
                  </a:cubicBezTo>
                  <a:cubicBezTo>
                    <a:pt x="7918" y="558"/>
                    <a:pt x="7600" y="319"/>
                    <a:pt x="7222" y="220"/>
                  </a:cubicBezTo>
                  <a:cubicBezTo>
                    <a:pt x="7043" y="180"/>
                    <a:pt x="6904" y="160"/>
                    <a:pt x="6725" y="160"/>
                  </a:cubicBezTo>
                  <a:cubicBezTo>
                    <a:pt x="5929" y="160"/>
                    <a:pt x="5432" y="677"/>
                    <a:pt x="5153" y="995"/>
                  </a:cubicBezTo>
                  <a:cubicBezTo>
                    <a:pt x="5113" y="1055"/>
                    <a:pt x="5073" y="1095"/>
                    <a:pt x="5034" y="1115"/>
                  </a:cubicBezTo>
                  <a:cubicBezTo>
                    <a:pt x="4914" y="1254"/>
                    <a:pt x="4775" y="1373"/>
                    <a:pt x="4676" y="1493"/>
                  </a:cubicBezTo>
                  <a:cubicBezTo>
                    <a:pt x="4656" y="1413"/>
                    <a:pt x="4636" y="1373"/>
                    <a:pt x="4616" y="1294"/>
                  </a:cubicBezTo>
                  <a:cubicBezTo>
                    <a:pt x="4318" y="617"/>
                    <a:pt x="3761" y="259"/>
                    <a:pt x="3164" y="259"/>
                  </a:cubicBezTo>
                  <a:cubicBezTo>
                    <a:pt x="2686" y="259"/>
                    <a:pt x="2249" y="478"/>
                    <a:pt x="1891" y="896"/>
                  </a:cubicBezTo>
                  <a:cubicBezTo>
                    <a:pt x="1453" y="1453"/>
                    <a:pt x="1055" y="1990"/>
                    <a:pt x="677" y="2547"/>
                  </a:cubicBezTo>
                  <a:cubicBezTo>
                    <a:pt x="558" y="2746"/>
                    <a:pt x="399" y="2945"/>
                    <a:pt x="279" y="3104"/>
                  </a:cubicBezTo>
                  <a:cubicBezTo>
                    <a:pt x="140" y="3303"/>
                    <a:pt x="60" y="3562"/>
                    <a:pt x="60" y="3880"/>
                  </a:cubicBezTo>
                  <a:cubicBezTo>
                    <a:pt x="60" y="4059"/>
                    <a:pt x="60" y="4238"/>
                    <a:pt x="41" y="4377"/>
                  </a:cubicBezTo>
                  <a:cubicBezTo>
                    <a:pt x="1" y="4855"/>
                    <a:pt x="1" y="5332"/>
                    <a:pt x="41" y="5829"/>
                  </a:cubicBezTo>
                  <a:cubicBezTo>
                    <a:pt x="60" y="6685"/>
                    <a:pt x="100" y="7620"/>
                    <a:pt x="180" y="8535"/>
                  </a:cubicBezTo>
                  <a:cubicBezTo>
                    <a:pt x="200" y="8714"/>
                    <a:pt x="200" y="8873"/>
                    <a:pt x="240" y="9052"/>
                  </a:cubicBezTo>
                  <a:cubicBezTo>
                    <a:pt x="279" y="9848"/>
                    <a:pt x="359" y="10663"/>
                    <a:pt x="498" y="11519"/>
                  </a:cubicBezTo>
                  <a:cubicBezTo>
                    <a:pt x="697" y="12553"/>
                    <a:pt x="936" y="13647"/>
                    <a:pt x="1453" y="14721"/>
                  </a:cubicBezTo>
                  <a:cubicBezTo>
                    <a:pt x="2229" y="16273"/>
                    <a:pt x="3542" y="17128"/>
                    <a:pt x="4437" y="17666"/>
                  </a:cubicBezTo>
                  <a:cubicBezTo>
                    <a:pt x="4815" y="17864"/>
                    <a:pt x="5173" y="18024"/>
                    <a:pt x="5531" y="18183"/>
                  </a:cubicBezTo>
                  <a:cubicBezTo>
                    <a:pt x="5829" y="18302"/>
                    <a:pt x="6068" y="18421"/>
                    <a:pt x="6327" y="18561"/>
                  </a:cubicBezTo>
                  <a:cubicBezTo>
                    <a:pt x="6645" y="18720"/>
                    <a:pt x="7043" y="18919"/>
                    <a:pt x="7500" y="19018"/>
                  </a:cubicBezTo>
                  <a:lnTo>
                    <a:pt x="7500" y="19257"/>
                  </a:lnTo>
                  <a:lnTo>
                    <a:pt x="7500" y="20570"/>
                  </a:lnTo>
                  <a:cubicBezTo>
                    <a:pt x="7301" y="20172"/>
                    <a:pt x="7043" y="19794"/>
                    <a:pt x="6804" y="19416"/>
                  </a:cubicBezTo>
                  <a:cubicBezTo>
                    <a:pt x="6366" y="18819"/>
                    <a:pt x="5630" y="18461"/>
                    <a:pt x="4914" y="18461"/>
                  </a:cubicBezTo>
                  <a:cubicBezTo>
                    <a:pt x="4437" y="18461"/>
                    <a:pt x="4039" y="18601"/>
                    <a:pt x="3721" y="18899"/>
                  </a:cubicBezTo>
                  <a:cubicBezTo>
                    <a:pt x="3144" y="19396"/>
                    <a:pt x="2766" y="20073"/>
                    <a:pt x="2647" y="20809"/>
                  </a:cubicBezTo>
                  <a:cubicBezTo>
                    <a:pt x="2428" y="22042"/>
                    <a:pt x="2766" y="23096"/>
                    <a:pt x="3064" y="24071"/>
                  </a:cubicBezTo>
                  <a:cubicBezTo>
                    <a:pt x="3064" y="24091"/>
                    <a:pt x="3084" y="24151"/>
                    <a:pt x="3084" y="24170"/>
                  </a:cubicBezTo>
                  <a:lnTo>
                    <a:pt x="3641" y="25464"/>
                  </a:lnTo>
                  <a:lnTo>
                    <a:pt x="3721" y="25623"/>
                  </a:lnTo>
                  <a:lnTo>
                    <a:pt x="4815" y="27274"/>
                  </a:lnTo>
                  <a:cubicBezTo>
                    <a:pt x="4835" y="27333"/>
                    <a:pt x="4875" y="27373"/>
                    <a:pt x="4914" y="27413"/>
                  </a:cubicBezTo>
                  <a:cubicBezTo>
                    <a:pt x="4974" y="27473"/>
                    <a:pt x="5054" y="27552"/>
                    <a:pt x="5113" y="27632"/>
                  </a:cubicBezTo>
                  <a:cubicBezTo>
                    <a:pt x="5252" y="27771"/>
                    <a:pt x="5372" y="27930"/>
                    <a:pt x="5511" y="28069"/>
                  </a:cubicBezTo>
                  <a:cubicBezTo>
                    <a:pt x="5630" y="28248"/>
                    <a:pt x="5770" y="28428"/>
                    <a:pt x="5909" y="28567"/>
                  </a:cubicBezTo>
                  <a:cubicBezTo>
                    <a:pt x="6028" y="28726"/>
                    <a:pt x="6148" y="28905"/>
                    <a:pt x="6267" y="29044"/>
                  </a:cubicBezTo>
                  <a:cubicBezTo>
                    <a:pt x="5869" y="29164"/>
                    <a:pt x="5551" y="29502"/>
                    <a:pt x="5352" y="29939"/>
                  </a:cubicBezTo>
                  <a:cubicBezTo>
                    <a:pt x="5153" y="30417"/>
                    <a:pt x="4954" y="31014"/>
                    <a:pt x="5014" y="31630"/>
                  </a:cubicBezTo>
                  <a:cubicBezTo>
                    <a:pt x="5034" y="31889"/>
                    <a:pt x="5054" y="32128"/>
                    <a:pt x="5073" y="32346"/>
                  </a:cubicBezTo>
                  <a:cubicBezTo>
                    <a:pt x="4934" y="32307"/>
                    <a:pt x="4755" y="32287"/>
                    <a:pt x="4576" y="32287"/>
                  </a:cubicBezTo>
                  <a:cubicBezTo>
                    <a:pt x="4138" y="32287"/>
                    <a:pt x="3721" y="32486"/>
                    <a:pt x="3422" y="32883"/>
                  </a:cubicBezTo>
                  <a:cubicBezTo>
                    <a:pt x="3223" y="33142"/>
                    <a:pt x="2965" y="33500"/>
                    <a:pt x="2925" y="33978"/>
                  </a:cubicBezTo>
                  <a:cubicBezTo>
                    <a:pt x="2865" y="34535"/>
                    <a:pt x="2826" y="35171"/>
                    <a:pt x="2865" y="35808"/>
                  </a:cubicBezTo>
                  <a:cubicBezTo>
                    <a:pt x="2925" y="36285"/>
                    <a:pt x="3025" y="36723"/>
                    <a:pt x="3124" y="37160"/>
                  </a:cubicBezTo>
                  <a:cubicBezTo>
                    <a:pt x="3164" y="37320"/>
                    <a:pt x="3184" y="37499"/>
                    <a:pt x="3243" y="37658"/>
                  </a:cubicBezTo>
                  <a:cubicBezTo>
                    <a:pt x="3243" y="37698"/>
                    <a:pt x="3263" y="37777"/>
                    <a:pt x="3283" y="37817"/>
                  </a:cubicBezTo>
                  <a:cubicBezTo>
                    <a:pt x="3383" y="38075"/>
                    <a:pt x="3482" y="38354"/>
                    <a:pt x="3621" y="38593"/>
                  </a:cubicBezTo>
                  <a:cubicBezTo>
                    <a:pt x="3860" y="39189"/>
                    <a:pt x="4079" y="39806"/>
                    <a:pt x="4357" y="40403"/>
                  </a:cubicBezTo>
                  <a:lnTo>
                    <a:pt x="5034" y="41835"/>
                  </a:lnTo>
                  <a:cubicBezTo>
                    <a:pt x="5272" y="42352"/>
                    <a:pt x="5531" y="42850"/>
                    <a:pt x="5750" y="43347"/>
                  </a:cubicBezTo>
                  <a:cubicBezTo>
                    <a:pt x="6108" y="44143"/>
                    <a:pt x="6426" y="44978"/>
                    <a:pt x="6725" y="45873"/>
                  </a:cubicBezTo>
                  <a:cubicBezTo>
                    <a:pt x="6844" y="46271"/>
                    <a:pt x="6943" y="46669"/>
                    <a:pt x="7063" y="47127"/>
                  </a:cubicBezTo>
                  <a:cubicBezTo>
                    <a:pt x="7122" y="47326"/>
                    <a:pt x="7162" y="47505"/>
                    <a:pt x="7222" y="47704"/>
                  </a:cubicBezTo>
                  <a:lnTo>
                    <a:pt x="7262" y="48002"/>
                  </a:lnTo>
                  <a:lnTo>
                    <a:pt x="7321" y="48499"/>
                  </a:lnTo>
                  <a:cubicBezTo>
                    <a:pt x="7321" y="48519"/>
                    <a:pt x="7361" y="48798"/>
                    <a:pt x="7361" y="48798"/>
                  </a:cubicBezTo>
                  <a:lnTo>
                    <a:pt x="7401" y="48957"/>
                  </a:lnTo>
                  <a:lnTo>
                    <a:pt x="7401" y="49414"/>
                  </a:lnTo>
                  <a:cubicBezTo>
                    <a:pt x="7421" y="49951"/>
                    <a:pt x="7839" y="50389"/>
                    <a:pt x="8396" y="50389"/>
                  </a:cubicBezTo>
                  <a:lnTo>
                    <a:pt x="10206" y="50389"/>
                  </a:lnTo>
                  <a:cubicBezTo>
                    <a:pt x="10703" y="50389"/>
                    <a:pt x="11121" y="50011"/>
                    <a:pt x="11200" y="49514"/>
                  </a:cubicBezTo>
                  <a:lnTo>
                    <a:pt x="11280" y="48837"/>
                  </a:lnTo>
                  <a:cubicBezTo>
                    <a:pt x="11320" y="48360"/>
                    <a:pt x="11379" y="47903"/>
                    <a:pt x="11439" y="47465"/>
                  </a:cubicBezTo>
                  <a:cubicBezTo>
                    <a:pt x="11519" y="47007"/>
                    <a:pt x="11638" y="46510"/>
                    <a:pt x="11737" y="46013"/>
                  </a:cubicBezTo>
                  <a:cubicBezTo>
                    <a:pt x="11837" y="45615"/>
                    <a:pt x="11917" y="45217"/>
                    <a:pt x="11996" y="44819"/>
                  </a:cubicBezTo>
                  <a:lnTo>
                    <a:pt x="12374" y="42870"/>
                  </a:lnTo>
                  <a:cubicBezTo>
                    <a:pt x="12493" y="42233"/>
                    <a:pt x="12613" y="41557"/>
                    <a:pt x="12732" y="40900"/>
                  </a:cubicBezTo>
                  <a:cubicBezTo>
                    <a:pt x="12792" y="40721"/>
                    <a:pt x="12832" y="40483"/>
                    <a:pt x="12911" y="40244"/>
                  </a:cubicBezTo>
                  <a:cubicBezTo>
                    <a:pt x="12991" y="40005"/>
                    <a:pt x="13031" y="39766"/>
                    <a:pt x="13090" y="39508"/>
                  </a:cubicBezTo>
                  <a:cubicBezTo>
                    <a:pt x="13190" y="38991"/>
                    <a:pt x="12931" y="38414"/>
                    <a:pt x="12493" y="38115"/>
                  </a:cubicBezTo>
                  <a:cubicBezTo>
                    <a:pt x="12314" y="37996"/>
                    <a:pt x="12096" y="37956"/>
                    <a:pt x="11877" y="37956"/>
                  </a:cubicBezTo>
                  <a:cubicBezTo>
                    <a:pt x="11678" y="37956"/>
                    <a:pt x="11499" y="37996"/>
                    <a:pt x="11379" y="38016"/>
                  </a:cubicBezTo>
                  <a:cubicBezTo>
                    <a:pt x="11419" y="37896"/>
                    <a:pt x="11499" y="37777"/>
                    <a:pt x="11539" y="37658"/>
                  </a:cubicBezTo>
                  <a:cubicBezTo>
                    <a:pt x="11777" y="37220"/>
                    <a:pt x="11996" y="36802"/>
                    <a:pt x="12235" y="36365"/>
                  </a:cubicBezTo>
                  <a:cubicBezTo>
                    <a:pt x="12414" y="36066"/>
                    <a:pt x="12573" y="35788"/>
                    <a:pt x="12712" y="35489"/>
                  </a:cubicBezTo>
                  <a:lnTo>
                    <a:pt x="12971" y="35032"/>
                  </a:lnTo>
                  <a:cubicBezTo>
                    <a:pt x="13428" y="34137"/>
                    <a:pt x="13965" y="33222"/>
                    <a:pt x="14423" y="32307"/>
                  </a:cubicBezTo>
                  <a:cubicBezTo>
                    <a:pt x="14920" y="31332"/>
                    <a:pt x="15497" y="30218"/>
                    <a:pt x="15995" y="29104"/>
                  </a:cubicBezTo>
                  <a:cubicBezTo>
                    <a:pt x="16193" y="28626"/>
                    <a:pt x="16313" y="28050"/>
                    <a:pt x="16313" y="27333"/>
                  </a:cubicBezTo>
                  <a:cubicBezTo>
                    <a:pt x="16313" y="26856"/>
                    <a:pt x="16174" y="26418"/>
                    <a:pt x="15855" y="26080"/>
                  </a:cubicBezTo>
                  <a:cubicBezTo>
                    <a:pt x="15557" y="25762"/>
                    <a:pt x="15119" y="25583"/>
                    <a:pt x="14662" y="25583"/>
                  </a:cubicBezTo>
                  <a:cubicBezTo>
                    <a:pt x="14383" y="25583"/>
                    <a:pt x="14125" y="25643"/>
                    <a:pt x="13886" y="25762"/>
                  </a:cubicBezTo>
                  <a:cubicBezTo>
                    <a:pt x="13488" y="25941"/>
                    <a:pt x="13130" y="26180"/>
                    <a:pt x="12891" y="26478"/>
                  </a:cubicBezTo>
                  <a:cubicBezTo>
                    <a:pt x="12414" y="26975"/>
                    <a:pt x="12076" y="27413"/>
                    <a:pt x="11777" y="27851"/>
                  </a:cubicBezTo>
                  <a:cubicBezTo>
                    <a:pt x="11618" y="28050"/>
                    <a:pt x="11499" y="28248"/>
                    <a:pt x="11379" y="28467"/>
                  </a:cubicBezTo>
                  <a:cubicBezTo>
                    <a:pt x="11877" y="27413"/>
                    <a:pt x="12394" y="26279"/>
                    <a:pt x="12931" y="25225"/>
                  </a:cubicBezTo>
                  <a:cubicBezTo>
                    <a:pt x="13707" y="23733"/>
                    <a:pt x="14105" y="22440"/>
                    <a:pt x="14204" y="21107"/>
                  </a:cubicBezTo>
                  <a:cubicBezTo>
                    <a:pt x="14284" y="20112"/>
                    <a:pt x="13806" y="19595"/>
                    <a:pt x="13389" y="19356"/>
                  </a:cubicBezTo>
                  <a:cubicBezTo>
                    <a:pt x="13130" y="19197"/>
                    <a:pt x="12832" y="19118"/>
                    <a:pt x="12533" y="19118"/>
                  </a:cubicBezTo>
                  <a:cubicBezTo>
                    <a:pt x="12036" y="19118"/>
                    <a:pt x="11539" y="19356"/>
                    <a:pt x="11181" y="19715"/>
                  </a:cubicBezTo>
                  <a:lnTo>
                    <a:pt x="11081" y="19814"/>
                  </a:lnTo>
                  <a:cubicBezTo>
                    <a:pt x="10803" y="20092"/>
                    <a:pt x="10524" y="20371"/>
                    <a:pt x="10305" y="20709"/>
                  </a:cubicBezTo>
                  <a:cubicBezTo>
                    <a:pt x="10226" y="20809"/>
                    <a:pt x="10186" y="20908"/>
                    <a:pt x="10106" y="20988"/>
                  </a:cubicBezTo>
                  <a:cubicBezTo>
                    <a:pt x="10106" y="20391"/>
                    <a:pt x="10106" y="19794"/>
                    <a:pt x="10146" y="19197"/>
                  </a:cubicBezTo>
                  <a:lnTo>
                    <a:pt x="10305" y="19197"/>
                  </a:lnTo>
                  <a:cubicBezTo>
                    <a:pt x="10444" y="19197"/>
                    <a:pt x="10584" y="19177"/>
                    <a:pt x="10723" y="19177"/>
                  </a:cubicBezTo>
                  <a:cubicBezTo>
                    <a:pt x="10942" y="19158"/>
                    <a:pt x="11181" y="19158"/>
                    <a:pt x="11379" y="19158"/>
                  </a:cubicBezTo>
                  <a:lnTo>
                    <a:pt x="11638" y="19158"/>
                  </a:lnTo>
                  <a:cubicBezTo>
                    <a:pt x="12891" y="19158"/>
                    <a:pt x="14005" y="18620"/>
                    <a:pt x="14881" y="17626"/>
                  </a:cubicBezTo>
                  <a:cubicBezTo>
                    <a:pt x="15875" y="16512"/>
                    <a:pt x="16850" y="15239"/>
                    <a:pt x="17188" y="13588"/>
                  </a:cubicBezTo>
                  <a:lnTo>
                    <a:pt x="17407" y="12613"/>
                  </a:lnTo>
                  <a:cubicBezTo>
                    <a:pt x="17586" y="11917"/>
                    <a:pt x="17765" y="11200"/>
                    <a:pt x="17864" y="10445"/>
                  </a:cubicBezTo>
                  <a:cubicBezTo>
                    <a:pt x="18043" y="9211"/>
                    <a:pt x="18143" y="7918"/>
                    <a:pt x="18203" y="6764"/>
                  </a:cubicBezTo>
                  <a:lnTo>
                    <a:pt x="18242" y="6565"/>
                  </a:lnTo>
                  <a:cubicBezTo>
                    <a:pt x="18163" y="5571"/>
                    <a:pt x="18242" y="4536"/>
                    <a:pt x="18183" y="3462"/>
                  </a:cubicBezTo>
                  <a:cubicBezTo>
                    <a:pt x="18163" y="2726"/>
                    <a:pt x="17864" y="1990"/>
                    <a:pt x="17586" y="1393"/>
                  </a:cubicBezTo>
                  <a:cubicBezTo>
                    <a:pt x="17288" y="757"/>
                    <a:pt x="16750" y="359"/>
                    <a:pt x="16094" y="359"/>
                  </a:cubicBezTo>
                  <a:cubicBezTo>
                    <a:pt x="15716" y="359"/>
                    <a:pt x="15318" y="498"/>
                    <a:pt x="14980" y="757"/>
                  </a:cubicBezTo>
                  <a:cubicBezTo>
                    <a:pt x="14920" y="797"/>
                    <a:pt x="14861" y="856"/>
                    <a:pt x="14801" y="896"/>
                  </a:cubicBezTo>
                  <a:cubicBezTo>
                    <a:pt x="14503" y="399"/>
                    <a:pt x="14025" y="100"/>
                    <a:pt x="13488" y="100"/>
                  </a:cubicBezTo>
                  <a:cubicBezTo>
                    <a:pt x="13090" y="100"/>
                    <a:pt x="12692" y="279"/>
                    <a:pt x="12394" y="578"/>
                  </a:cubicBezTo>
                  <a:cubicBezTo>
                    <a:pt x="12215" y="737"/>
                    <a:pt x="12076" y="896"/>
                    <a:pt x="11917" y="1075"/>
                  </a:cubicBezTo>
                  <a:cubicBezTo>
                    <a:pt x="11917" y="1055"/>
                    <a:pt x="11897" y="1055"/>
                    <a:pt x="11897" y="1015"/>
                  </a:cubicBezTo>
                  <a:cubicBezTo>
                    <a:pt x="11439" y="100"/>
                    <a:pt x="10723" y="1"/>
                    <a:pt x="10444" y="1"/>
                  </a:cubicBezTo>
                  <a:close/>
                </a:path>
              </a:pathLst>
            </a:custGeom>
            <a:solidFill>
              <a:srgbClr val="FFFFFF"/>
            </a:solidFill>
            <a:ln>
              <a:noFill/>
            </a:ln>
            <a:effectLst>
              <a:outerShdw blurRad="57150" dist="28575"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2" name="Google Shape;2632;p51">
              <a:extLst>
                <a:ext uri="{FF2B5EF4-FFF2-40B4-BE49-F238E27FC236}">
                  <a16:creationId xmlns:a16="http://schemas.microsoft.com/office/drawing/2014/main" id="{D963C170-7E4A-183D-E0B0-35E3419C5155}"/>
                </a:ext>
              </a:extLst>
            </p:cNvPr>
            <p:cNvSpPr/>
            <p:nvPr/>
          </p:nvSpPr>
          <p:spPr>
            <a:xfrm>
              <a:off x="7522288" y="4919819"/>
              <a:ext cx="69716" cy="246336"/>
            </a:xfrm>
            <a:custGeom>
              <a:avLst/>
              <a:gdLst/>
              <a:ahLst/>
              <a:cxnLst/>
              <a:rect l="l" t="t" r="r" b="b"/>
              <a:pathLst>
                <a:path w="2945" h="10406" extrusionOk="0">
                  <a:moveTo>
                    <a:pt x="2657" y="1"/>
                  </a:moveTo>
                  <a:cubicBezTo>
                    <a:pt x="2581" y="1"/>
                    <a:pt x="2492" y="23"/>
                    <a:pt x="2427" y="61"/>
                  </a:cubicBezTo>
                  <a:cubicBezTo>
                    <a:pt x="2288" y="81"/>
                    <a:pt x="2189" y="181"/>
                    <a:pt x="2149" y="280"/>
                  </a:cubicBezTo>
                  <a:cubicBezTo>
                    <a:pt x="1831" y="996"/>
                    <a:pt x="1433" y="1693"/>
                    <a:pt x="1194" y="2448"/>
                  </a:cubicBezTo>
                  <a:cubicBezTo>
                    <a:pt x="896" y="3443"/>
                    <a:pt x="697" y="4478"/>
                    <a:pt x="478" y="5492"/>
                  </a:cubicBezTo>
                  <a:cubicBezTo>
                    <a:pt x="398" y="6149"/>
                    <a:pt x="299" y="6825"/>
                    <a:pt x="279" y="7521"/>
                  </a:cubicBezTo>
                  <a:cubicBezTo>
                    <a:pt x="179" y="8377"/>
                    <a:pt x="100" y="9252"/>
                    <a:pt x="40" y="10127"/>
                  </a:cubicBezTo>
                  <a:cubicBezTo>
                    <a:pt x="0" y="10207"/>
                    <a:pt x="40" y="10306"/>
                    <a:pt x="60" y="10406"/>
                  </a:cubicBezTo>
                  <a:lnTo>
                    <a:pt x="995" y="10406"/>
                  </a:lnTo>
                  <a:cubicBezTo>
                    <a:pt x="1075" y="9709"/>
                    <a:pt x="1134" y="9013"/>
                    <a:pt x="1254" y="8317"/>
                  </a:cubicBezTo>
                  <a:cubicBezTo>
                    <a:pt x="1433" y="7422"/>
                    <a:pt x="1652" y="6546"/>
                    <a:pt x="1831" y="5651"/>
                  </a:cubicBezTo>
                  <a:cubicBezTo>
                    <a:pt x="2069" y="4358"/>
                    <a:pt x="2328" y="3045"/>
                    <a:pt x="2567" y="1752"/>
                  </a:cubicBezTo>
                  <a:cubicBezTo>
                    <a:pt x="2666" y="1275"/>
                    <a:pt x="2825" y="817"/>
                    <a:pt x="2925" y="360"/>
                  </a:cubicBezTo>
                  <a:cubicBezTo>
                    <a:pt x="2945" y="260"/>
                    <a:pt x="2845" y="81"/>
                    <a:pt x="2766" y="22"/>
                  </a:cubicBezTo>
                  <a:cubicBezTo>
                    <a:pt x="2737" y="7"/>
                    <a:pt x="2699" y="1"/>
                    <a:pt x="265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3" name="Google Shape;2633;p51">
              <a:extLst>
                <a:ext uri="{FF2B5EF4-FFF2-40B4-BE49-F238E27FC236}">
                  <a16:creationId xmlns:a16="http://schemas.microsoft.com/office/drawing/2014/main" id="{20CC212C-6BC5-A880-23A0-529622AF6D67}"/>
                </a:ext>
              </a:extLst>
            </p:cNvPr>
            <p:cNvSpPr/>
            <p:nvPr/>
          </p:nvSpPr>
          <p:spPr>
            <a:xfrm>
              <a:off x="7413987" y="4834621"/>
              <a:ext cx="100324" cy="331533"/>
            </a:xfrm>
            <a:custGeom>
              <a:avLst/>
              <a:gdLst/>
              <a:ahLst/>
              <a:cxnLst/>
              <a:rect l="l" t="t" r="r" b="b"/>
              <a:pathLst>
                <a:path w="4238" h="14005" extrusionOk="0">
                  <a:moveTo>
                    <a:pt x="100" y="0"/>
                  </a:moveTo>
                  <a:cubicBezTo>
                    <a:pt x="80" y="159"/>
                    <a:pt x="0" y="358"/>
                    <a:pt x="60" y="517"/>
                  </a:cubicBezTo>
                  <a:cubicBezTo>
                    <a:pt x="279" y="1194"/>
                    <a:pt x="537" y="1830"/>
                    <a:pt x="776" y="2507"/>
                  </a:cubicBezTo>
                  <a:lnTo>
                    <a:pt x="2188" y="6386"/>
                  </a:lnTo>
                  <a:cubicBezTo>
                    <a:pt x="2527" y="7221"/>
                    <a:pt x="2865" y="8057"/>
                    <a:pt x="3083" y="8892"/>
                  </a:cubicBezTo>
                  <a:cubicBezTo>
                    <a:pt x="3322" y="9847"/>
                    <a:pt x="3422" y="10842"/>
                    <a:pt x="3561" y="11816"/>
                  </a:cubicBezTo>
                  <a:cubicBezTo>
                    <a:pt x="3581" y="11916"/>
                    <a:pt x="3541" y="12015"/>
                    <a:pt x="3521" y="12115"/>
                  </a:cubicBezTo>
                  <a:cubicBezTo>
                    <a:pt x="3541" y="12214"/>
                    <a:pt x="3541" y="12334"/>
                    <a:pt x="3561" y="12453"/>
                  </a:cubicBezTo>
                  <a:lnTo>
                    <a:pt x="3640" y="12970"/>
                  </a:lnTo>
                  <a:cubicBezTo>
                    <a:pt x="3660" y="13070"/>
                    <a:pt x="3660" y="13149"/>
                    <a:pt x="3680" y="13249"/>
                  </a:cubicBezTo>
                  <a:cubicBezTo>
                    <a:pt x="3720" y="13328"/>
                    <a:pt x="3720" y="13408"/>
                    <a:pt x="3640" y="13507"/>
                  </a:cubicBezTo>
                  <a:cubicBezTo>
                    <a:pt x="3660" y="13666"/>
                    <a:pt x="3660" y="13826"/>
                    <a:pt x="3660" y="14005"/>
                  </a:cubicBezTo>
                  <a:lnTo>
                    <a:pt x="4237" y="14005"/>
                  </a:lnTo>
                  <a:lnTo>
                    <a:pt x="4158" y="12214"/>
                  </a:lnTo>
                  <a:cubicBezTo>
                    <a:pt x="4058" y="11518"/>
                    <a:pt x="3979" y="10782"/>
                    <a:pt x="3879" y="10086"/>
                  </a:cubicBezTo>
                  <a:cubicBezTo>
                    <a:pt x="3820" y="9568"/>
                    <a:pt x="3680" y="9071"/>
                    <a:pt x="3581" y="8574"/>
                  </a:cubicBezTo>
                  <a:cubicBezTo>
                    <a:pt x="3581" y="8494"/>
                    <a:pt x="3561" y="8435"/>
                    <a:pt x="3541" y="8355"/>
                  </a:cubicBezTo>
                  <a:cubicBezTo>
                    <a:pt x="3541" y="8295"/>
                    <a:pt x="3521" y="8275"/>
                    <a:pt x="3521" y="8236"/>
                  </a:cubicBezTo>
                  <a:cubicBezTo>
                    <a:pt x="3282" y="7679"/>
                    <a:pt x="3064" y="7102"/>
                    <a:pt x="2865" y="6565"/>
                  </a:cubicBezTo>
                  <a:lnTo>
                    <a:pt x="1074" y="1711"/>
                  </a:lnTo>
                  <a:cubicBezTo>
                    <a:pt x="895" y="1293"/>
                    <a:pt x="756" y="836"/>
                    <a:pt x="557" y="418"/>
                  </a:cubicBezTo>
                  <a:cubicBezTo>
                    <a:pt x="497" y="259"/>
                    <a:pt x="358" y="139"/>
                    <a:pt x="2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4" name="Google Shape;2634;p51">
              <a:extLst>
                <a:ext uri="{FF2B5EF4-FFF2-40B4-BE49-F238E27FC236}">
                  <a16:creationId xmlns:a16="http://schemas.microsoft.com/office/drawing/2014/main" id="{84CBE06A-7804-11EF-8C3F-63ECA21A0F4E}"/>
                </a:ext>
              </a:extLst>
            </p:cNvPr>
            <p:cNvSpPr/>
            <p:nvPr/>
          </p:nvSpPr>
          <p:spPr>
            <a:xfrm>
              <a:off x="7514287" y="4935869"/>
              <a:ext cx="18843" cy="229339"/>
            </a:xfrm>
            <a:custGeom>
              <a:avLst/>
              <a:gdLst/>
              <a:ahLst/>
              <a:cxnLst/>
              <a:rect l="l" t="t" r="r" b="b"/>
              <a:pathLst>
                <a:path w="796" h="9688" extrusionOk="0">
                  <a:moveTo>
                    <a:pt x="776" y="0"/>
                  </a:moveTo>
                  <a:lnTo>
                    <a:pt x="776" y="0"/>
                  </a:lnTo>
                  <a:cubicBezTo>
                    <a:pt x="716" y="40"/>
                    <a:pt x="677" y="99"/>
                    <a:pt x="637" y="139"/>
                  </a:cubicBezTo>
                  <a:cubicBezTo>
                    <a:pt x="595" y="379"/>
                    <a:pt x="482" y="499"/>
                    <a:pt x="315" y="499"/>
                  </a:cubicBezTo>
                  <a:cubicBezTo>
                    <a:pt x="245" y="499"/>
                    <a:pt x="167" y="478"/>
                    <a:pt x="80" y="438"/>
                  </a:cubicBezTo>
                  <a:lnTo>
                    <a:pt x="80" y="7440"/>
                  </a:lnTo>
                  <a:cubicBezTo>
                    <a:pt x="80" y="7579"/>
                    <a:pt x="20" y="7758"/>
                    <a:pt x="0" y="7897"/>
                  </a:cubicBezTo>
                  <a:lnTo>
                    <a:pt x="80" y="9688"/>
                  </a:lnTo>
                  <a:cubicBezTo>
                    <a:pt x="179" y="9688"/>
                    <a:pt x="279" y="9688"/>
                    <a:pt x="319" y="9668"/>
                  </a:cubicBezTo>
                  <a:cubicBezTo>
                    <a:pt x="319" y="9588"/>
                    <a:pt x="299" y="9489"/>
                    <a:pt x="299" y="9389"/>
                  </a:cubicBezTo>
                  <a:cubicBezTo>
                    <a:pt x="378" y="8514"/>
                    <a:pt x="438" y="7659"/>
                    <a:pt x="537" y="6783"/>
                  </a:cubicBezTo>
                  <a:cubicBezTo>
                    <a:pt x="617" y="6127"/>
                    <a:pt x="716" y="5471"/>
                    <a:pt x="796" y="4794"/>
                  </a:cubicBezTo>
                  <a:cubicBezTo>
                    <a:pt x="736" y="4655"/>
                    <a:pt x="697" y="4496"/>
                    <a:pt x="697" y="4337"/>
                  </a:cubicBezTo>
                  <a:cubicBezTo>
                    <a:pt x="716" y="2904"/>
                    <a:pt x="736" y="1432"/>
                    <a:pt x="77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635" name="Google Shape;2635;p51">
              <a:extLst>
                <a:ext uri="{FF2B5EF4-FFF2-40B4-BE49-F238E27FC236}">
                  <a16:creationId xmlns:a16="http://schemas.microsoft.com/office/drawing/2014/main" id="{04880BB8-3A6E-1429-C5E5-7F0D1B54ADFB}"/>
                </a:ext>
              </a:extLst>
            </p:cNvPr>
            <p:cNvGrpSpPr/>
            <p:nvPr/>
          </p:nvGrpSpPr>
          <p:grpSpPr>
            <a:xfrm>
              <a:off x="7328269" y="4020690"/>
              <a:ext cx="385696" cy="408966"/>
              <a:chOff x="7328269" y="4020690"/>
              <a:chExt cx="385696" cy="408966"/>
            </a:xfrm>
          </p:grpSpPr>
          <p:sp>
            <p:nvSpPr>
              <p:cNvPr id="2636" name="Google Shape;2636;p51">
                <a:extLst>
                  <a:ext uri="{FF2B5EF4-FFF2-40B4-BE49-F238E27FC236}">
                    <a16:creationId xmlns:a16="http://schemas.microsoft.com/office/drawing/2014/main" id="{553DD2C3-61FE-2E1B-1C81-272F012D9CCD}"/>
                  </a:ext>
                </a:extLst>
              </p:cNvPr>
              <p:cNvSpPr/>
              <p:nvPr/>
            </p:nvSpPr>
            <p:spPr>
              <a:xfrm>
                <a:off x="7328269" y="4026797"/>
                <a:ext cx="165779" cy="398621"/>
              </a:xfrm>
              <a:custGeom>
                <a:avLst/>
                <a:gdLst/>
                <a:ahLst/>
                <a:cxnLst/>
                <a:rect l="l" t="t" r="r" b="b"/>
                <a:pathLst>
                  <a:path w="7003" h="16839" extrusionOk="0">
                    <a:moveTo>
                      <a:pt x="2163" y="0"/>
                    </a:moveTo>
                    <a:cubicBezTo>
                      <a:pt x="2000" y="0"/>
                      <a:pt x="1828" y="99"/>
                      <a:pt x="1672" y="307"/>
                    </a:cubicBezTo>
                    <a:cubicBezTo>
                      <a:pt x="1115" y="964"/>
                      <a:pt x="617" y="1740"/>
                      <a:pt x="100" y="2456"/>
                    </a:cubicBezTo>
                    <a:cubicBezTo>
                      <a:pt x="40" y="2516"/>
                      <a:pt x="40" y="2595"/>
                      <a:pt x="40" y="2655"/>
                    </a:cubicBezTo>
                    <a:cubicBezTo>
                      <a:pt x="21" y="3291"/>
                      <a:pt x="1" y="3928"/>
                      <a:pt x="21" y="4545"/>
                    </a:cubicBezTo>
                    <a:cubicBezTo>
                      <a:pt x="40" y="5420"/>
                      <a:pt x="100" y="6315"/>
                      <a:pt x="180" y="7210"/>
                    </a:cubicBezTo>
                    <a:cubicBezTo>
                      <a:pt x="239" y="8165"/>
                      <a:pt x="299" y="9140"/>
                      <a:pt x="478" y="10075"/>
                    </a:cubicBezTo>
                    <a:cubicBezTo>
                      <a:pt x="677" y="11069"/>
                      <a:pt x="876" y="12064"/>
                      <a:pt x="1333" y="12999"/>
                    </a:cubicBezTo>
                    <a:cubicBezTo>
                      <a:pt x="1930" y="14173"/>
                      <a:pt x="2885" y="14929"/>
                      <a:pt x="3959" y="15545"/>
                    </a:cubicBezTo>
                    <a:cubicBezTo>
                      <a:pt x="4556" y="15883"/>
                      <a:pt x="5213" y="16122"/>
                      <a:pt x="5809" y="16440"/>
                    </a:cubicBezTo>
                    <a:cubicBezTo>
                      <a:pt x="6187" y="16639"/>
                      <a:pt x="6565" y="16818"/>
                      <a:pt x="7003" y="16838"/>
                    </a:cubicBezTo>
                    <a:cubicBezTo>
                      <a:pt x="6943" y="16739"/>
                      <a:pt x="6884" y="16619"/>
                      <a:pt x="6764" y="16619"/>
                    </a:cubicBezTo>
                    <a:cubicBezTo>
                      <a:pt x="5968" y="16062"/>
                      <a:pt x="5451" y="15247"/>
                      <a:pt x="4954" y="14451"/>
                    </a:cubicBezTo>
                    <a:cubicBezTo>
                      <a:pt x="4556" y="13835"/>
                      <a:pt x="4198" y="13178"/>
                      <a:pt x="3900" y="12502"/>
                    </a:cubicBezTo>
                    <a:cubicBezTo>
                      <a:pt x="3402" y="11467"/>
                      <a:pt x="3084" y="10353"/>
                      <a:pt x="2965" y="9180"/>
                    </a:cubicBezTo>
                    <a:cubicBezTo>
                      <a:pt x="2825" y="7926"/>
                      <a:pt x="2726" y="6693"/>
                      <a:pt x="2786" y="5440"/>
                    </a:cubicBezTo>
                    <a:cubicBezTo>
                      <a:pt x="2806" y="4346"/>
                      <a:pt x="2905" y="3291"/>
                      <a:pt x="3004" y="2197"/>
                    </a:cubicBezTo>
                    <a:cubicBezTo>
                      <a:pt x="3024" y="2038"/>
                      <a:pt x="3164" y="1899"/>
                      <a:pt x="3223" y="1740"/>
                    </a:cubicBezTo>
                    <a:cubicBezTo>
                      <a:pt x="3064" y="1322"/>
                      <a:pt x="2905" y="904"/>
                      <a:pt x="2706" y="467"/>
                    </a:cubicBezTo>
                    <a:cubicBezTo>
                      <a:pt x="2572" y="164"/>
                      <a:pt x="2374" y="0"/>
                      <a:pt x="21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7" name="Google Shape;2637;p51">
                <a:extLst>
                  <a:ext uri="{FF2B5EF4-FFF2-40B4-BE49-F238E27FC236}">
                    <a16:creationId xmlns:a16="http://schemas.microsoft.com/office/drawing/2014/main" id="{E8D68788-1EB2-C5D5-3CE8-09DA277AB1B0}"/>
                  </a:ext>
                </a:extLst>
              </p:cNvPr>
              <p:cNvSpPr/>
              <p:nvPr/>
            </p:nvSpPr>
            <p:spPr>
              <a:xfrm>
                <a:off x="7495444" y="4020690"/>
                <a:ext cx="82428" cy="392940"/>
              </a:xfrm>
              <a:custGeom>
                <a:avLst/>
                <a:gdLst/>
                <a:ahLst/>
                <a:cxnLst/>
                <a:rect l="l" t="t" r="r" b="b"/>
                <a:pathLst>
                  <a:path w="3482" h="16599" extrusionOk="0">
                    <a:moveTo>
                      <a:pt x="2382" y="0"/>
                    </a:moveTo>
                    <a:cubicBezTo>
                      <a:pt x="2238" y="0"/>
                      <a:pt x="2086" y="67"/>
                      <a:pt x="1930" y="207"/>
                    </a:cubicBezTo>
                    <a:cubicBezTo>
                      <a:pt x="1413" y="705"/>
                      <a:pt x="936" y="1282"/>
                      <a:pt x="438" y="1839"/>
                    </a:cubicBezTo>
                    <a:cubicBezTo>
                      <a:pt x="319" y="3152"/>
                      <a:pt x="180" y="4464"/>
                      <a:pt x="100" y="5777"/>
                    </a:cubicBezTo>
                    <a:cubicBezTo>
                      <a:pt x="20" y="7130"/>
                      <a:pt x="1" y="8483"/>
                      <a:pt x="20" y="9835"/>
                    </a:cubicBezTo>
                    <a:cubicBezTo>
                      <a:pt x="40" y="11128"/>
                      <a:pt x="140" y="12441"/>
                      <a:pt x="299" y="13734"/>
                    </a:cubicBezTo>
                    <a:cubicBezTo>
                      <a:pt x="398" y="14550"/>
                      <a:pt x="597" y="15346"/>
                      <a:pt x="776" y="16181"/>
                    </a:cubicBezTo>
                    <a:cubicBezTo>
                      <a:pt x="796" y="16320"/>
                      <a:pt x="896" y="16440"/>
                      <a:pt x="975" y="16579"/>
                    </a:cubicBezTo>
                    <a:cubicBezTo>
                      <a:pt x="995" y="16599"/>
                      <a:pt x="1035" y="16599"/>
                      <a:pt x="1095" y="16599"/>
                    </a:cubicBezTo>
                    <a:cubicBezTo>
                      <a:pt x="1333" y="16122"/>
                      <a:pt x="1691" y="15644"/>
                      <a:pt x="1831" y="15147"/>
                    </a:cubicBezTo>
                    <a:cubicBezTo>
                      <a:pt x="2169" y="14033"/>
                      <a:pt x="2427" y="12879"/>
                      <a:pt x="2626" y="11725"/>
                    </a:cubicBezTo>
                    <a:cubicBezTo>
                      <a:pt x="2825" y="10631"/>
                      <a:pt x="2865" y="9517"/>
                      <a:pt x="2965" y="8403"/>
                    </a:cubicBezTo>
                    <a:cubicBezTo>
                      <a:pt x="3064" y="7090"/>
                      <a:pt x="3164" y="5817"/>
                      <a:pt x="3223" y="4504"/>
                    </a:cubicBezTo>
                    <a:cubicBezTo>
                      <a:pt x="3263" y="3967"/>
                      <a:pt x="3203" y="3390"/>
                      <a:pt x="3263" y="2833"/>
                    </a:cubicBezTo>
                    <a:cubicBezTo>
                      <a:pt x="3303" y="2415"/>
                      <a:pt x="3402" y="1998"/>
                      <a:pt x="3482" y="1600"/>
                    </a:cubicBezTo>
                    <a:cubicBezTo>
                      <a:pt x="3303" y="1202"/>
                      <a:pt x="3164" y="844"/>
                      <a:pt x="2965" y="466"/>
                    </a:cubicBezTo>
                    <a:cubicBezTo>
                      <a:pt x="2807" y="163"/>
                      <a:pt x="2605" y="0"/>
                      <a:pt x="238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8" name="Google Shape;2638;p51">
                <a:extLst>
                  <a:ext uri="{FF2B5EF4-FFF2-40B4-BE49-F238E27FC236}">
                    <a16:creationId xmlns:a16="http://schemas.microsoft.com/office/drawing/2014/main" id="{46BAD7C3-796C-01FE-3551-619391A0A789}"/>
                  </a:ext>
                </a:extLst>
              </p:cNvPr>
              <p:cNvSpPr/>
              <p:nvPr/>
            </p:nvSpPr>
            <p:spPr>
              <a:xfrm>
                <a:off x="7409276" y="4023436"/>
                <a:ext cx="88559" cy="385033"/>
              </a:xfrm>
              <a:custGeom>
                <a:avLst/>
                <a:gdLst/>
                <a:ahLst/>
                <a:cxnLst/>
                <a:rect l="l" t="t" r="r" b="b"/>
                <a:pathLst>
                  <a:path w="3741" h="16265" extrusionOk="0">
                    <a:moveTo>
                      <a:pt x="2338" y="0"/>
                    </a:moveTo>
                    <a:cubicBezTo>
                      <a:pt x="1888" y="0"/>
                      <a:pt x="1628" y="393"/>
                      <a:pt x="1353" y="668"/>
                    </a:cubicBezTo>
                    <a:cubicBezTo>
                      <a:pt x="935" y="1086"/>
                      <a:pt x="577" y="1544"/>
                      <a:pt x="179" y="1981"/>
                    </a:cubicBezTo>
                    <a:cubicBezTo>
                      <a:pt x="159" y="2618"/>
                      <a:pt x="100" y="3215"/>
                      <a:pt x="60" y="3811"/>
                    </a:cubicBezTo>
                    <a:cubicBezTo>
                      <a:pt x="40" y="4905"/>
                      <a:pt x="0" y="6019"/>
                      <a:pt x="0" y="7133"/>
                    </a:cubicBezTo>
                    <a:cubicBezTo>
                      <a:pt x="0" y="7889"/>
                      <a:pt x="60" y="8605"/>
                      <a:pt x="159" y="9322"/>
                    </a:cubicBezTo>
                    <a:cubicBezTo>
                      <a:pt x="239" y="9938"/>
                      <a:pt x="378" y="10535"/>
                      <a:pt x="557" y="11132"/>
                    </a:cubicBezTo>
                    <a:cubicBezTo>
                      <a:pt x="995" y="12584"/>
                      <a:pt x="1731" y="13877"/>
                      <a:pt x="2586" y="15090"/>
                    </a:cubicBezTo>
                    <a:cubicBezTo>
                      <a:pt x="2885" y="15548"/>
                      <a:pt x="3223" y="15986"/>
                      <a:pt x="3740" y="16264"/>
                    </a:cubicBezTo>
                    <a:cubicBezTo>
                      <a:pt x="3680" y="15846"/>
                      <a:pt x="3641" y="15409"/>
                      <a:pt x="3541" y="15011"/>
                    </a:cubicBezTo>
                    <a:cubicBezTo>
                      <a:pt x="3183" y="13420"/>
                      <a:pt x="3024" y="11808"/>
                      <a:pt x="3044" y="10177"/>
                    </a:cubicBezTo>
                    <a:cubicBezTo>
                      <a:pt x="3064" y="8844"/>
                      <a:pt x="3024" y="7531"/>
                      <a:pt x="3064" y="6218"/>
                    </a:cubicBezTo>
                    <a:cubicBezTo>
                      <a:pt x="3084" y="5423"/>
                      <a:pt x="3243" y="4627"/>
                      <a:pt x="3322" y="3831"/>
                    </a:cubicBezTo>
                    <a:cubicBezTo>
                      <a:pt x="3342" y="3513"/>
                      <a:pt x="3362" y="3175"/>
                      <a:pt x="3422" y="2856"/>
                    </a:cubicBezTo>
                    <a:cubicBezTo>
                      <a:pt x="3481" y="2439"/>
                      <a:pt x="3581" y="2021"/>
                      <a:pt x="3660" y="1583"/>
                    </a:cubicBezTo>
                    <a:cubicBezTo>
                      <a:pt x="3422" y="1126"/>
                      <a:pt x="3143" y="668"/>
                      <a:pt x="2865" y="231"/>
                    </a:cubicBezTo>
                    <a:cubicBezTo>
                      <a:pt x="2825" y="131"/>
                      <a:pt x="2686" y="52"/>
                      <a:pt x="2566" y="32"/>
                    </a:cubicBezTo>
                    <a:cubicBezTo>
                      <a:pt x="2485" y="10"/>
                      <a:pt x="2409" y="0"/>
                      <a:pt x="233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9" name="Google Shape;2639;p51">
                <a:extLst>
                  <a:ext uri="{FF2B5EF4-FFF2-40B4-BE49-F238E27FC236}">
                    <a16:creationId xmlns:a16="http://schemas.microsoft.com/office/drawing/2014/main" id="{9AB260B9-A29A-0F48-3E3B-BEA0995AD562}"/>
                  </a:ext>
                </a:extLst>
              </p:cNvPr>
              <p:cNvSpPr/>
              <p:nvPr/>
            </p:nvSpPr>
            <p:spPr>
              <a:xfrm>
                <a:off x="7545369" y="4028738"/>
                <a:ext cx="168596" cy="400917"/>
              </a:xfrm>
              <a:custGeom>
                <a:avLst/>
                <a:gdLst/>
                <a:ahLst/>
                <a:cxnLst/>
                <a:rect l="l" t="t" r="r" b="b"/>
                <a:pathLst>
                  <a:path w="7122" h="16936" extrusionOk="0">
                    <a:moveTo>
                      <a:pt x="5975" y="0"/>
                    </a:moveTo>
                    <a:cubicBezTo>
                      <a:pt x="5808" y="0"/>
                      <a:pt x="5628" y="69"/>
                      <a:pt x="5451" y="206"/>
                    </a:cubicBezTo>
                    <a:cubicBezTo>
                      <a:pt x="5093" y="464"/>
                      <a:pt x="4794" y="802"/>
                      <a:pt x="4476" y="1101"/>
                    </a:cubicBezTo>
                    <a:cubicBezTo>
                      <a:pt x="4536" y="1240"/>
                      <a:pt x="4595" y="1419"/>
                      <a:pt x="4635" y="1558"/>
                    </a:cubicBezTo>
                    <a:cubicBezTo>
                      <a:pt x="4675" y="1956"/>
                      <a:pt x="4675" y="2354"/>
                      <a:pt x="4695" y="2752"/>
                    </a:cubicBezTo>
                    <a:cubicBezTo>
                      <a:pt x="4755" y="4383"/>
                      <a:pt x="4655" y="5974"/>
                      <a:pt x="4357" y="7526"/>
                    </a:cubicBezTo>
                    <a:lnTo>
                      <a:pt x="3979" y="9555"/>
                    </a:lnTo>
                    <a:cubicBezTo>
                      <a:pt x="3780" y="10669"/>
                      <a:pt x="3641" y="11803"/>
                      <a:pt x="3382" y="12897"/>
                    </a:cubicBezTo>
                    <a:cubicBezTo>
                      <a:pt x="3263" y="13454"/>
                      <a:pt x="3004" y="13991"/>
                      <a:pt x="2706" y="14469"/>
                    </a:cubicBezTo>
                    <a:cubicBezTo>
                      <a:pt x="2089" y="15423"/>
                      <a:pt x="1353" y="16219"/>
                      <a:pt x="299" y="16677"/>
                    </a:cubicBezTo>
                    <a:cubicBezTo>
                      <a:pt x="179" y="16736"/>
                      <a:pt x="100" y="16856"/>
                      <a:pt x="0" y="16935"/>
                    </a:cubicBezTo>
                    <a:cubicBezTo>
                      <a:pt x="418" y="16915"/>
                      <a:pt x="856" y="16856"/>
                      <a:pt x="1253" y="16856"/>
                    </a:cubicBezTo>
                    <a:cubicBezTo>
                      <a:pt x="1314" y="16859"/>
                      <a:pt x="1374" y="16861"/>
                      <a:pt x="1433" y="16861"/>
                    </a:cubicBezTo>
                    <a:cubicBezTo>
                      <a:pt x="2389" y="16861"/>
                      <a:pt x="3203" y="16413"/>
                      <a:pt x="3839" y="15682"/>
                    </a:cubicBezTo>
                    <a:cubicBezTo>
                      <a:pt x="4755" y="14648"/>
                      <a:pt x="5630" y="13534"/>
                      <a:pt x="5928" y="12082"/>
                    </a:cubicBezTo>
                    <a:cubicBezTo>
                      <a:pt x="6147" y="11047"/>
                      <a:pt x="6445" y="10052"/>
                      <a:pt x="6585" y="8998"/>
                    </a:cubicBezTo>
                    <a:cubicBezTo>
                      <a:pt x="6764" y="7805"/>
                      <a:pt x="6863" y="6591"/>
                      <a:pt x="6943" y="5398"/>
                    </a:cubicBezTo>
                    <a:cubicBezTo>
                      <a:pt x="7022" y="4323"/>
                      <a:pt x="7122" y="3229"/>
                      <a:pt x="7062" y="2155"/>
                    </a:cubicBezTo>
                    <a:cubicBezTo>
                      <a:pt x="7042" y="1558"/>
                      <a:pt x="6823" y="1001"/>
                      <a:pt x="6565" y="444"/>
                    </a:cubicBezTo>
                    <a:cubicBezTo>
                      <a:pt x="6435" y="148"/>
                      <a:pt x="6220" y="0"/>
                      <a:pt x="597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0" name="Google Shape;2640;p51">
                <a:extLst>
                  <a:ext uri="{FF2B5EF4-FFF2-40B4-BE49-F238E27FC236}">
                    <a16:creationId xmlns:a16="http://schemas.microsoft.com/office/drawing/2014/main" id="{341543DB-06B1-1A90-2EEC-28565CC0E561}"/>
                  </a:ext>
                </a:extLst>
              </p:cNvPr>
              <p:cNvSpPr/>
              <p:nvPr/>
            </p:nvSpPr>
            <p:spPr>
              <a:xfrm>
                <a:off x="7538764" y="4022560"/>
                <a:ext cx="105035" cy="390146"/>
              </a:xfrm>
              <a:custGeom>
                <a:avLst/>
                <a:gdLst/>
                <a:ahLst/>
                <a:cxnLst/>
                <a:rect l="l" t="t" r="r" b="b"/>
                <a:pathLst>
                  <a:path w="4437" h="16481" extrusionOk="0">
                    <a:moveTo>
                      <a:pt x="3621" y="0"/>
                    </a:moveTo>
                    <a:cubicBezTo>
                      <a:pt x="3484" y="0"/>
                      <a:pt x="3339" y="61"/>
                      <a:pt x="3203" y="188"/>
                    </a:cubicBezTo>
                    <a:cubicBezTo>
                      <a:pt x="2786" y="606"/>
                      <a:pt x="2428" y="1063"/>
                      <a:pt x="2010" y="1501"/>
                    </a:cubicBezTo>
                    <a:cubicBezTo>
                      <a:pt x="2010" y="2396"/>
                      <a:pt x="2070" y="3271"/>
                      <a:pt x="2010" y="4167"/>
                    </a:cubicBezTo>
                    <a:cubicBezTo>
                      <a:pt x="1950" y="5678"/>
                      <a:pt x="1851" y="7170"/>
                      <a:pt x="1751" y="8682"/>
                    </a:cubicBezTo>
                    <a:cubicBezTo>
                      <a:pt x="1692" y="9379"/>
                      <a:pt x="1672" y="10115"/>
                      <a:pt x="1572" y="10831"/>
                    </a:cubicBezTo>
                    <a:cubicBezTo>
                      <a:pt x="1433" y="11825"/>
                      <a:pt x="1254" y="12800"/>
                      <a:pt x="995" y="13755"/>
                    </a:cubicBezTo>
                    <a:cubicBezTo>
                      <a:pt x="777" y="14630"/>
                      <a:pt x="677" y="15525"/>
                      <a:pt x="80" y="16241"/>
                    </a:cubicBezTo>
                    <a:cubicBezTo>
                      <a:pt x="21" y="16301"/>
                      <a:pt x="21" y="16381"/>
                      <a:pt x="1" y="16480"/>
                    </a:cubicBezTo>
                    <a:cubicBezTo>
                      <a:pt x="120" y="16440"/>
                      <a:pt x="200" y="16440"/>
                      <a:pt x="259" y="16421"/>
                    </a:cubicBezTo>
                    <a:cubicBezTo>
                      <a:pt x="1015" y="16082"/>
                      <a:pt x="1652" y="15545"/>
                      <a:pt x="2149" y="14889"/>
                    </a:cubicBezTo>
                    <a:cubicBezTo>
                      <a:pt x="2825" y="13994"/>
                      <a:pt x="3203" y="12999"/>
                      <a:pt x="3382" y="11905"/>
                    </a:cubicBezTo>
                    <a:cubicBezTo>
                      <a:pt x="3561" y="10771"/>
                      <a:pt x="3741" y="9637"/>
                      <a:pt x="3880" y="8483"/>
                    </a:cubicBezTo>
                    <a:cubicBezTo>
                      <a:pt x="4039" y="7369"/>
                      <a:pt x="4178" y="6235"/>
                      <a:pt x="4317" y="5102"/>
                    </a:cubicBezTo>
                    <a:cubicBezTo>
                      <a:pt x="4377" y="4604"/>
                      <a:pt x="4417" y="4087"/>
                      <a:pt x="4377" y="3590"/>
                    </a:cubicBezTo>
                    <a:cubicBezTo>
                      <a:pt x="4357" y="2794"/>
                      <a:pt x="4158" y="1998"/>
                      <a:pt x="4437" y="1203"/>
                    </a:cubicBezTo>
                    <a:cubicBezTo>
                      <a:pt x="4337" y="924"/>
                      <a:pt x="4258" y="665"/>
                      <a:pt x="4138" y="387"/>
                    </a:cubicBezTo>
                    <a:cubicBezTo>
                      <a:pt x="4019" y="136"/>
                      <a:pt x="3828" y="0"/>
                      <a:pt x="362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641" name="Google Shape;2641;p51">
              <a:extLst>
                <a:ext uri="{FF2B5EF4-FFF2-40B4-BE49-F238E27FC236}">
                  <a16:creationId xmlns:a16="http://schemas.microsoft.com/office/drawing/2014/main" id="{7EBE2E2C-19AD-B5E0-37DE-C72C891CC83F}"/>
                </a:ext>
              </a:extLst>
            </p:cNvPr>
            <p:cNvSpPr/>
            <p:nvPr/>
          </p:nvSpPr>
          <p:spPr>
            <a:xfrm>
              <a:off x="7385722" y="4429632"/>
              <a:ext cx="280093" cy="489760"/>
            </a:xfrm>
            <a:custGeom>
              <a:avLst/>
              <a:gdLst/>
              <a:ahLst/>
              <a:cxnLst/>
              <a:rect l="l" t="t" r="r" b="b"/>
              <a:pathLst>
                <a:path w="11832" h="20689" extrusionOk="0">
                  <a:moveTo>
                    <a:pt x="8753" y="2527"/>
                  </a:moveTo>
                  <a:cubicBezTo>
                    <a:pt x="8893" y="2527"/>
                    <a:pt x="8992" y="2626"/>
                    <a:pt x="9211" y="2726"/>
                  </a:cubicBezTo>
                  <a:cubicBezTo>
                    <a:pt x="9025" y="2875"/>
                    <a:pt x="8908" y="3006"/>
                    <a:pt x="8845" y="3006"/>
                  </a:cubicBezTo>
                  <a:cubicBezTo>
                    <a:pt x="8841" y="3006"/>
                    <a:pt x="8837" y="3005"/>
                    <a:pt x="8833" y="3004"/>
                  </a:cubicBezTo>
                  <a:cubicBezTo>
                    <a:pt x="8714" y="2964"/>
                    <a:pt x="8614" y="2805"/>
                    <a:pt x="8515" y="2706"/>
                  </a:cubicBezTo>
                  <a:cubicBezTo>
                    <a:pt x="8594" y="2666"/>
                    <a:pt x="8694" y="2527"/>
                    <a:pt x="8753" y="2527"/>
                  </a:cubicBezTo>
                  <a:close/>
                  <a:moveTo>
                    <a:pt x="1398" y="2390"/>
                  </a:moveTo>
                  <a:cubicBezTo>
                    <a:pt x="1575" y="2390"/>
                    <a:pt x="1638" y="2572"/>
                    <a:pt x="1672" y="2825"/>
                  </a:cubicBezTo>
                  <a:cubicBezTo>
                    <a:pt x="1572" y="2964"/>
                    <a:pt x="1453" y="3104"/>
                    <a:pt x="1294" y="3223"/>
                  </a:cubicBezTo>
                  <a:cubicBezTo>
                    <a:pt x="1194" y="3104"/>
                    <a:pt x="975" y="2964"/>
                    <a:pt x="975" y="2825"/>
                  </a:cubicBezTo>
                  <a:cubicBezTo>
                    <a:pt x="975" y="2686"/>
                    <a:pt x="1154" y="2467"/>
                    <a:pt x="1294" y="2407"/>
                  </a:cubicBezTo>
                  <a:cubicBezTo>
                    <a:pt x="1332" y="2395"/>
                    <a:pt x="1367" y="2390"/>
                    <a:pt x="1398" y="2390"/>
                  </a:cubicBezTo>
                  <a:close/>
                  <a:moveTo>
                    <a:pt x="1532" y="4954"/>
                  </a:moveTo>
                  <a:cubicBezTo>
                    <a:pt x="1672" y="5093"/>
                    <a:pt x="1751" y="5192"/>
                    <a:pt x="1831" y="5232"/>
                  </a:cubicBezTo>
                  <a:cubicBezTo>
                    <a:pt x="1691" y="5332"/>
                    <a:pt x="1592" y="5451"/>
                    <a:pt x="1473" y="5511"/>
                  </a:cubicBezTo>
                  <a:cubicBezTo>
                    <a:pt x="1471" y="5515"/>
                    <a:pt x="1467" y="5516"/>
                    <a:pt x="1463" y="5516"/>
                  </a:cubicBezTo>
                  <a:cubicBezTo>
                    <a:pt x="1419" y="5516"/>
                    <a:pt x="1274" y="5364"/>
                    <a:pt x="1274" y="5292"/>
                  </a:cubicBezTo>
                  <a:cubicBezTo>
                    <a:pt x="1274" y="5192"/>
                    <a:pt x="1393" y="5093"/>
                    <a:pt x="1532" y="4954"/>
                  </a:cubicBezTo>
                  <a:close/>
                  <a:moveTo>
                    <a:pt x="3807" y="5047"/>
                  </a:moveTo>
                  <a:cubicBezTo>
                    <a:pt x="3886" y="5047"/>
                    <a:pt x="3998" y="5185"/>
                    <a:pt x="4158" y="5292"/>
                  </a:cubicBezTo>
                  <a:cubicBezTo>
                    <a:pt x="3979" y="5451"/>
                    <a:pt x="3860" y="5610"/>
                    <a:pt x="3760" y="5610"/>
                  </a:cubicBezTo>
                  <a:cubicBezTo>
                    <a:pt x="3661" y="5610"/>
                    <a:pt x="3541" y="5451"/>
                    <a:pt x="3442" y="5351"/>
                  </a:cubicBezTo>
                  <a:cubicBezTo>
                    <a:pt x="3541" y="5232"/>
                    <a:pt x="3661" y="5093"/>
                    <a:pt x="3780" y="5053"/>
                  </a:cubicBezTo>
                  <a:cubicBezTo>
                    <a:pt x="3789" y="5049"/>
                    <a:pt x="3798" y="5047"/>
                    <a:pt x="3807" y="5047"/>
                  </a:cubicBezTo>
                  <a:close/>
                  <a:moveTo>
                    <a:pt x="10981" y="8932"/>
                  </a:moveTo>
                  <a:cubicBezTo>
                    <a:pt x="11081" y="8932"/>
                    <a:pt x="11180" y="9091"/>
                    <a:pt x="11300" y="9191"/>
                  </a:cubicBezTo>
                  <a:cubicBezTo>
                    <a:pt x="11180" y="9330"/>
                    <a:pt x="11041" y="9469"/>
                    <a:pt x="10902" y="9549"/>
                  </a:cubicBezTo>
                  <a:cubicBezTo>
                    <a:pt x="10898" y="9550"/>
                    <a:pt x="10894" y="9551"/>
                    <a:pt x="10889" y="9551"/>
                  </a:cubicBezTo>
                  <a:cubicBezTo>
                    <a:pt x="10824" y="9551"/>
                    <a:pt x="10690" y="9419"/>
                    <a:pt x="10504" y="9270"/>
                  </a:cubicBezTo>
                  <a:cubicBezTo>
                    <a:pt x="10703" y="9091"/>
                    <a:pt x="10822" y="8932"/>
                    <a:pt x="10981" y="8932"/>
                  </a:cubicBezTo>
                  <a:close/>
                  <a:moveTo>
                    <a:pt x="2162" y="2772"/>
                  </a:moveTo>
                  <a:cubicBezTo>
                    <a:pt x="2381" y="2772"/>
                    <a:pt x="2432" y="3027"/>
                    <a:pt x="2467" y="3203"/>
                  </a:cubicBezTo>
                  <a:cubicBezTo>
                    <a:pt x="2746" y="4158"/>
                    <a:pt x="2965" y="5153"/>
                    <a:pt x="3323" y="6088"/>
                  </a:cubicBezTo>
                  <a:cubicBezTo>
                    <a:pt x="3740" y="7261"/>
                    <a:pt x="4238" y="8375"/>
                    <a:pt x="4715" y="9529"/>
                  </a:cubicBezTo>
                  <a:cubicBezTo>
                    <a:pt x="4874" y="9887"/>
                    <a:pt x="5073" y="10285"/>
                    <a:pt x="5332" y="10762"/>
                  </a:cubicBezTo>
                  <a:cubicBezTo>
                    <a:pt x="5511" y="10245"/>
                    <a:pt x="5630" y="9827"/>
                    <a:pt x="5750" y="9370"/>
                  </a:cubicBezTo>
                  <a:cubicBezTo>
                    <a:pt x="6167" y="8256"/>
                    <a:pt x="6565" y="7102"/>
                    <a:pt x="7043" y="6008"/>
                  </a:cubicBezTo>
                  <a:cubicBezTo>
                    <a:pt x="7341" y="5371"/>
                    <a:pt x="7759" y="4775"/>
                    <a:pt x="8117" y="4178"/>
                  </a:cubicBezTo>
                  <a:cubicBezTo>
                    <a:pt x="8236" y="3999"/>
                    <a:pt x="8316" y="3800"/>
                    <a:pt x="8435" y="3661"/>
                  </a:cubicBezTo>
                  <a:cubicBezTo>
                    <a:pt x="8535" y="3561"/>
                    <a:pt x="8714" y="3501"/>
                    <a:pt x="8833" y="3422"/>
                  </a:cubicBezTo>
                  <a:cubicBezTo>
                    <a:pt x="8853" y="3601"/>
                    <a:pt x="8952" y="3820"/>
                    <a:pt x="8912" y="3959"/>
                  </a:cubicBezTo>
                  <a:cubicBezTo>
                    <a:pt x="8733" y="4377"/>
                    <a:pt x="8495" y="4775"/>
                    <a:pt x="8236" y="5172"/>
                  </a:cubicBezTo>
                  <a:cubicBezTo>
                    <a:pt x="7540" y="6366"/>
                    <a:pt x="7023" y="7599"/>
                    <a:pt x="6605" y="8932"/>
                  </a:cubicBezTo>
                  <a:cubicBezTo>
                    <a:pt x="6267" y="9927"/>
                    <a:pt x="6028" y="10941"/>
                    <a:pt x="5730" y="11936"/>
                  </a:cubicBezTo>
                  <a:cubicBezTo>
                    <a:pt x="5670" y="12035"/>
                    <a:pt x="5571" y="12175"/>
                    <a:pt x="5511" y="12175"/>
                  </a:cubicBezTo>
                  <a:cubicBezTo>
                    <a:pt x="5495" y="12181"/>
                    <a:pt x="5479" y="12184"/>
                    <a:pt x="5461" y="12184"/>
                  </a:cubicBezTo>
                  <a:cubicBezTo>
                    <a:pt x="5369" y="12184"/>
                    <a:pt x="5257" y="12103"/>
                    <a:pt x="5173" y="12035"/>
                  </a:cubicBezTo>
                  <a:cubicBezTo>
                    <a:pt x="5113" y="11976"/>
                    <a:pt x="5073" y="11876"/>
                    <a:pt x="5033" y="11777"/>
                  </a:cubicBezTo>
                  <a:cubicBezTo>
                    <a:pt x="4735" y="11120"/>
                    <a:pt x="4417" y="10424"/>
                    <a:pt x="4118" y="9728"/>
                  </a:cubicBezTo>
                  <a:cubicBezTo>
                    <a:pt x="3740" y="8872"/>
                    <a:pt x="3362" y="8057"/>
                    <a:pt x="3064" y="7182"/>
                  </a:cubicBezTo>
                  <a:cubicBezTo>
                    <a:pt x="2646" y="5948"/>
                    <a:pt x="2288" y="4675"/>
                    <a:pt x="1930" y="3402"/>
                  </a:cubicBezTo>
                  <a:lnTo>
                    <a:pt x="1930" y="3382"/>
                  </a:lnTo>
                  <a:cubicBezTo>
                    <a:pt x="1930" y="3163"/>
                    <a:pt x="1771" y="2845"/>
                    <a:pt x="2069" y="2785"/>
                  </a:cubicBezTo>
                  <a:cubicBezTo>
                    <a:pt x="2103" y="2776"/>
                    <a:pt x="2134" y="2772"/>
                    <a:pt x="2162" y="2772"/>
                  </a:cubicBezTo>
                  <a:close/>
                  <a:moveTo>
                    <a:pt x="5153" y="0"/>
                  </a:moveTo>
                  <a:cubicBezTo>
                    <a:pt x="5133" y="339"/>
                    <a:pt x="5053" y="697"/>
                    <a:pt x="5053" y="1035"/>
                  </a:cubicBezTo>
                  <a:cubicBezTo>
                    <a:pt x="5033" y="1830"/>
                    <a:pt x="5053" y="2626"/>
                    <a:pt x="5053" y="3422"/>
                  </a:cubicBezTo>
                  <a:cubicBezTo>
                    <a:pt x="5053" y="4377"/>
                    <a:pt x="5053" y="5292"/>
                    <a:pt x="5033" y="6247"/>
                  </a:cubicBezTo>
                  <a:lnTo>
                    <a:pt x="5033" y="8156"/>
                  </a:lnTo>
                  <a:cubicBezTo>
                    <a:pt x="4874" y="7480"/>
                    <a:pt x="4715" y="6784"/>
                    <a:pt x="4536" y="6088"/>
                  </a:cubicBezTo>
                  <a:cubicBezTo>
                    <a:pt x="4476" y="5948"/>
                    <a:pt x="4417" y="5809"/>
                    <a:pt x="4357" y="5670"/>
                  </a:cubicBezTo>
                  <a:cubicBezTo>
                    <a:pt x="3939" y="4297"/>
                    <a:pt x="3402" y="2964"/>
                    <a:pt x="2567" y="1771"/>
                  </a:cubicBezTo>
                  <a:cubicBezTo>
                    <a:pt x="2319" y="1419"/>
                    <a:pt x="1874" y="1203"/>
                    <a:pt x="1486" y="1203"/>
                  </a:cubicBezTo>
                  <a:cubicBezTo>
                    <a:pt x="1281" y="1203"/>
                    <a:pt x="1092" y="1263"/>
                    <a:pt x="955" y="1393"/>
                  </a:cubicBezTo>
                  <a:cubicBezTo>
                    <a:pt x="558" y="1731"/>
                    <a:pt x="279" y="2189"/>
                    <a:pt x="180" y="2726"/>
                  </a:cubicBezTo>
                  <a:cubicBezTo>
                    <a:pt x="1" y="3700"/>
                    <a:pt x="299" y="4615"/>
                    <a:pt x="577" y="5511"/>
                  </a:cubicBezTo>
                  <a:cubicBezTo>
                    <a:pt x="756" y="5968"/>
                    <a:pt x="955" y="6386"/>
                    <a:pt x="1115" y="6804"/>
                  </a:cubicBezTo>
                  <a:cubicBezTo>
                    <a:pt x="1493" y="7361"/>
                    <a:pt x="1851" y="7938"/>
                    <a:pt x="2209" y="8475"/>
                  </a:cubicBezTo>
                  <a:cubicBezTo>
                    <a:pt x="2447" y="8693"/>
                    <a:pt x="2666" y="8932"/>
                    <a:pt x="2865" y="9171"/>
                  </a:cubicBezTo>
                  <a:cubicBezTo>
                    <a:pt x="3263" y="9648"/>
                    <a:pt x="3601" y="10166"/>
                    <a:pt x="4039" y="10623"/>
                  </a:cubicBezTo>
                  <a:cubicBezTo>
                    <a:pt x="4755" y="11359"/>
                    <a:pt x="5113" y="12254"/>
                    <a:pt x="5312" y="13229"/>
                  </a:cubicBezTo>
                  <a:cubicBezTo>
                    <a:pt x="5411" y="13746"/>
                    <a:pt x="5372" y="14303"/>
                    <a:pt x="5431" y="14840"/>
                  </a:cubicBezTo>
                  <a:cubicBezTo>
                    <a:pt x="5451" y="16133"/>
                    <a:pt x="5471" y="17426"/>
                    <a:pt x="5471" y="18700"/>
                  </a:cubicBezTo>
                  <a:cubicBezTo>
                    <a:pt x="5471" y="18799"/>
                    <a:pt x="5451" y="18879"/>
                    <a:pt x="5431" y="18978"/>
                  </a:cubicBezTo>
                  <a:cubicBezTo>
                    <a:pt x="5531" y="19436"/>
                    <a:pt x="5630" y="19893"/>
                    <a:pt x="5750" y="20430"/>
                  </a:cubicBezTo>
                  <a:cubicBezTo>
                    <a:pt x="6147" y="19117"/>
                    <a:pt x="6466" y="17844"/>
                    <a:pt x="6923" y="16631"/>
                  </a:cubicBezTo>
                  <a:cubicBezTo>
                    <a:pt x="7261" y="15656"/>
                    <a:pt x="7739" y="14721"/>
                    <a:pt x="8157" y="13766"/>
                  </a:cubicBezTo>
                  <a:cubicBezTo>
                    <a:pt x="8574" y="12831"/>
                    <a:pt x="9032" y="11876"/>
                    <a:pt x="9469" y="10961"/>
                  </a:cubicBezTo>
                  <a:cubicBezTo>
                    <a:pt x="9609" y="10742"/>
                    <a:pt x="9748" y="10543"/>
                    <a:pt x="9907" y="10345"/>
                  </a:cubicBezTo>
                  <a:cubicBezTo>
                    <a:pt x="9947" y="10265"/>
                    <a:pt x="10086" y="10265"/>
                    <a:pt x="10186" y="10225"/>
                  </a:cubicBezTo>
                  <a:cubicBezTo>
                    <a:pt x="10206" y="10325"/>
                    <a:pt x="10245" y="10444"/>
                    <a:pt x="10225" y="10524"/>
                  </a:cubicBezTo>
                  <a:cubicBezTo>
                    <a:pt x="10086" y="10961"/>
                    <a:pt x="9907" y="11419"/>
                    <a:pt x="9708" y="11856"/>
                  </a:cubicBezTo>
                  <a:lnTo>
                    <a:pt x="7918" y="15735"/>
                  </a:lnTo>
                  <a:cubicBezTo>
                    <a:pt x="7182" y="17227"/>
                    <a:pt x="6764" y="18819"/>
                    <a:pt x="6366" y="20430"/>
                  </a:cubicBezTo>
                  <a:cubicBezTo>
                    <a:pt x="6346" y="20510"/>
                    <a:pt x="6366" y="20609"/>
                    <a:pt x="6366" y="20689"/>
                  </a:cubicBezTo>
                  <a:cubicBezTo>
                    <a:pt x="6645" y="20092"/>
                    <a:pt x="6864" y="19495"/>
                    <a:pt x="7162" y="18918"/>
                  </a:cubicBezTo>
                  <a:cubicBezTo>
                    <a:pt x="7540" y="18202"/>
                    <a:pt x="7958" y="17486"/>
                    <a:pt x="8355" y="16750"/>
                  </a:cubicBezTo>
                  <a:cubicBezTo>
                    <a:pt x="8932" y="15716"/>
                    <a:pt x="9509" y="14661"/>
                    <a:pt x="10046" y="13627"/>
                  </a:cubicBezTo>
                  <a:cubicBezTo>
                    <a:pt x="10564" y="12612"/>
                    <a:pt x="11101" y="11558"/>
                    <a:pt x="11558" y="10484"/>
                  </a:cubicBezTo>
                  <a:cubicBezTo>
                    <a:pt x="11737" y="10066"/>
                    <a:pt x="11817" y="9569"/>
                    <a:pt x="11817" y="9091"/>
                  </a:cubicBezTo>
                  <a:cubicBezTo>
                    <a:pt x="11832" y="8669"/>
                    <a:pt x="11538" y="8383"/>
                    <a:pt x="11169" y="8383"/>
                  </a:cubicBezTo>
                  <a:cubicBezTo>
                    <a:pt x="11052" y="8383"/>
                    <a:pt x="10927" y="8412"/>
                    <a:pt x="10802" y="8475"/>
                  </a:cubicBezTo>
                  <a:cubicBezTo>
                    <a:pt x="10544" y="8594"/>
                    <a:pt x="10305" y="8773"/>
                    <a:pt x="10106" y="8972"/>
                  </a:cubicBezTo>
                  <a:cubicBezTo>
                    <a:pt x="9748" y="9370"/>
                    <a:pt x="9390" y="9768"/>
                    <a:pt x="9072" y="10205"/>
                  </a:cubicBezTo>
                  <a:cubicBezTo>
                    <a:pt x="8733" y="10703"/>
                    <a:pt x="8435" y="11240"/>
                    <a:pt x="8157" y="11757"/>
                  </a:cubicBezTo>
                  <a:cubicBezTo>
                    <a:pt x="7918" y="12234"/>
                    <a:pt x="7719" y="12692"/>
                    <a:pt x="7520" y="13189"/>
                  </a:cubicBezTo>
                  <a:cubicBezTo>
                    <a:pt x="7261" y="13826"/>
                    <a:pt x="6983" y="14442"/>
                    <a:pt x="6824" y="15099"/>
                  </a:cubicBezTo>
                  <a:cubicBezTo>
                    <a:pt x="6545" y="16113"/>
                    <a:pt x="6346" y="17168"/>
                    <a:pt x="6088" y="18222"/>
                  </a:cubicBezTo>
                  <a:cubicBezTo>
                    <a:pt x="6068" y="18023"/>
                    <a:pt x="6068" y="17824"/>
                    <a:pt x="6068" y="17625"/>
                  </a:cubicBezTo>
                  <a:cubicBezTo>
                    <a:pt x="6028" y="16312"/>
                    <a:pt x="5968" y="15019"/>
                    <a:pt x="5948" y="13706"/>
                  </a:cubicBezTo>
                  <a:cubicBezTo>
                    <a:pt x="5929" y="13130"/>
                    <a:pt x="5929" y="12533"/>
                    <a:pt x="6048" y="11976"/>
                  </a:cubicBezTo>
                  <a:cubicBezTo>
                    <a:pt x="6147" y="11459"/>
                    <a:pt x="6426" y="10981"/>
                    <a:pt x="6645" y="10524"/>
                  </a:cubicBezTo>
                  <a:cubicBezTo>
                    <a:pt x="7261" y="9191"/>
                    <a:pt x="7878" y="7858"/>
                    <a:pt x="8554" y="6565"/>
                  </a:cubicBezTo>
                  <a:cubicBezTo>
                    <a:pt x="9151" y="5391"/>
                    <a:pt x="9609" y="4198"/>
                    <a:pt x="9708" y="2865"/>
                  </a:cubicBezTo>
                  <a:cubicBezTo>
                    <a:pt x="9728" y="2507"/>
                    <a:pt x="9649" y="2208"/>
                    <a:pt x="9350" y="2010"/>
                  </a:cubicBezTo>
                  <a:cubicBezTo>
                    <a:pt x="9255" y="1948"/>
                    <a:pt x="9143" y="1920"/>
                    <a:pt x="9027" y="1920"/>
                  </a:cubicBezTo>
                  <a:cubicBezTo>
                    <a:pt x="8804" y="1920"/>
                    <a:pt x="8565" y="2025"/>
                    <a:pt x="8395" y="2208"/>
                  </a:cubicBezTo>
                  <a:cubicBezTo>
                    <a:pt x="8117" y="2507"/>
                    <a:pt x="7838" y="2785"/>
                    <a:pt x="7619" y="3104"/>
                  </a:cubicBezTo>
                  <a:cubicBezTo>
                    <a:pt x="6923" y="4078"/>
                    <a:pt x="6446" y="5153"/>
                    <a:pt x="6147" y="6306"/>
                  </a:cubicBezTo>
                  <a:lnTo>
                    <a:pt x="5769" y="7659"/>
                  </a:lnTo>
                  <a:lnTo>
                    <a:pt x="5650" y="7659"/>
                  </a:lnTo>
                  <a:cubicBezTo>
                    <a:pt x="5730" y="5113"/>
                    <a:pt x="5491" y="2586"/>
                    <a:pt x="5730" y="40"/>
                  </a:cubicBezTo>
                  <a:cubicBezTo>
                    <a:pt x="5531" y="20"/>
                    <a:pt x="5352" y="20"/>
                    <a:pt x="5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2" name="Google Shape;2642;p51">
              <a:extLst>
                <a:ext uri="{FF2B5EF4-FFF2-40B4-BE49-F238E27FC236}">
                  <a16:creationId xmlns:a16="http://schemas.microsoft.com/office/drawing/2014/main" id="{CD5C79ED-5B54-6720-13DD-2A91CDE07E5E}"/>
                </a:ext>
              </a:extLst>
            </p:cNvPr>
            <p:cNvSpPr/>
            <p:nvPr/>
          </p:nvSpPr>
          <p:spPr>
            <a:xfrm>
              <a:off x="7392776" y="4051014"/>
              <a:ext cx="265629" cy="379589"/>
            </a:xfrm>
            <a:custGeom>
              <a:avLst/>
              <a:gdLst/>
              <a:ahLst/>
              <a:cxnLst/>
              <a:rect l="l" t="t" r="r" b="b"/>
              <a:pathLst>
                <a:path w="11221" h="16035" extrusionOk="0">
                  <a:moveTo>
                    <a:pt x="10604" y="1"/>
                  </a:moveTo>
                  <a:cubicBezTo>
                    <a:pt x="10345" y="796"/>
                    <a:pt x="10524" y="1592"/>
                    <a:pt x="10544" y="2388"/>
                  </a:cubicBezTo>
                  <a:cubicBezTo>
                    <a:pt x="10544" y="2885"/>
                    <a:pt x="10524" y="3402"/>
                    <a:pt x="10484" y="3900"/>
                  </a:cubicBezTo>
                  <a:cubicBezTo>
                    <a:pt x="10345" y="5014"/>
                    <a:pt x="10206" y="6167"/>
                    <a:pt x="10047" y="7281"/>
                  </a:cubicBezTo>
                  <a:cubicBezTo>
                    <a:pt x="9908" y="8435"/>
                    <a:pt x="9748" y="9549"/>
                    <a:pt x="9549" y="10703"/>
                  </a:cubicBezTo>
                  <a:cubicBezTo>
                    <a:pt x="9351" y="11757"/>
                    <a:pt x="8992" y="12772"/>
                    <a:pt x="8316" y="13687"/>
                  </a:cubicBezTo>
                  <a:cubicBezTo>
                    <a:pt x="7819" y="14343"/>
                    <a:pt x="7202" y="14880"/>
                    <a:pt x="6426" y="15219"/>
                  </a:cubicBezTo>
                  <a:cubicBezTo>
                    <a:pt x="6347" y="15238"/>
                    <a:pt x="6267" y="15238"/>
                    <a:pt x="6168" y="15278"/>
                  </a:cubicBezTo>
                  <a:cubicBezTo>
                    <a:pt x="6207" y="15179"/>
                    <a:pt x="6207" y="15099"/>
                    <a:pt x="6247" y="15039"/>
                  </a:cubicBezTo>
                  <a:cubicBezTo>
                    <a:pt x="6844" y="14323"/>
                    <a:pt x="6944" y="13408"/>
                    <a:pt x="7162" y="12553"/>
                  </a:cubicBezTo>
                  <a:cubicBezTo>
                    <a:pt x="7421" y="11598"/>
                    <a:pt x="7600" y="10623"/>
                    <a:pt x="7739" y="9629"/>
                  </a:cubicBezTo>
                  <a:cubicBezTo>
                    <a:pt x="7839" y="8932"/>
                    <a:pt x="7859" y="8216"/>
                    <a:pt x="7918" y="7480"/>
                  </a:cubicBezTo>
                  <a:cubicBezTo>
                    <a:pt x="8018" y="5968"/>
                    <a:pt x="8117" y="4476"/>
                    <a:pt x="8197" y="2965"/>
                  </a:cubicBezTo>
                  <a:cubicBezTo>
                    <a:pt x="8217" y="2069"/>
                    <a:pt x="8197" y="1194"/>
                    <a:pt x="8197" y="299"/>
                  </a:cubicBezTo>
                  <a:lnTo>
                    <a:pt x="7839" y="299"/>
                  </a:lnTo>
                  <a:cubicBezTo>
                    <a:pt x="7759" y="697"/>
                    <a:pt x="7640" y="1095"/>
                    <a:pt x="7620" y="1512"/>
                  </a:cubicBezTo>
                  <a:cubicBezTo>
                    <a:pt x="7560" y="2069"/>
                    <a:pt x="7620" y="2626"/>
                    <a:pt x="7600" y="3203"/>
                  </a:cubicBezTo>
                  <a:cubicBezTo>
                    <a:pt x="7520" y="4496"/>
                    <a:pt x="7421" y="5789"/>
                    <a:pt x="7321" y="7082"/>
                  </a:cubicBezTo>
                  <a:cubicBezTo>
                    <a:pt x="7222" y="8216"/>
                    <a:pt x="7162" y="9330"/>
                    <a:pt x="7003" y="10424"/>
                  </a:cubicBezTo>
                  <a:cubicBezTo>
                    <a:pt x="6824" y="11578"/>
                    <a:pt x="6526" y="12732"/>
                    <a:pt x="6207" y="13846"/>
                  </a:cubicBezTo>
                  <a:cubicBezTo>
                    <a:pt x="6048" y="14363"/>
                    <a:pt x="5710" y="14821"/>
                    <a:pt x="5452" y="15298"/>
                  </a:cubicBezTo>
                  <a:cubicBezTo>
                    <a:pt x="5432" y="15258"/>
                    <a:pt x="5372" y="15258"/>
                    <a:pt x="5332" y="15258"/>
                  </a:cubicBezTo>
                  <a:cubicBezTo>
                    <a:pt x="5253" y="15119"/>
                    <a:pt x="5153" y="15020"/>
                    <a:pt x="5133" y="14860"/>
                  </a:cubicBezTo>
                  <a:cubicBezTo>
                    <a:pt x="4954" y="14045"/>
                    <a:pt x="4755" y="13249"/>
                    <a:pt x="4656" y="12434"/>
                  </a:cubicBezTo>
                  <a:cubicBezTo>
                    <a:pt x="4536" y="11141"/>
                    <a:pt x="4417" y="9828"/>
                    <a:pt x="4377" y="8535"/>
                  </a:cubicBezTo>
                  <a:cubicBezTo>
                    <a:pt x="4357" y="7182"/>
                    <a:pt x="4377" y="5809"/>
                    <a:pt x="4457" y="4476"/>
                  </a:cubicBezTo>
                  <a:cubicBezTo>
                    <a:pt x="4536" y="3164"/>
                    <a:pt x="4676" y="1871"/>
                    <a:pt x="4815" y="538"/>
                  </a:cubicBezTo>
                  <a:cubicBezTo>
                    <a:pt x="4656" y="498"/>
                    <a:pt x="4536" y="478"/>
                    <a:pt x="4377" y="418"/>
                  </a:cubicBezTo>
                  <a:cubicBezTo>
                    <a:pt x="4278" y="836"/>
                    <a:pt x="4218" y="1274"/>
                    <a:pt x="4139" y="1691"/>
                  </a:cubicBezTo>
                  <a:cubicBezTo>
                    <a:pt x="4079" y="2010"/>
                    <a:pt x="4059" y="2328"/>
                    <a:pt x="4039" y="2666"/>
                  </a:cubicBezTo>
                  <a:cubicBezTo>
                    <a:pt x="3960" y="3462"/>
                    <a:pt x="3820" y="4258"/>
                    <a:pt x="3781" y="5053"/>
                  </a:cubicBezTo>
                  <a:cubicBezTo>
                    <a:pt x="3741" y="6366"/>
                    <a:pt x="3781" y="7679"/>
                    <a:pt x="3761" y="8992"/>
                  </a:cubicBezTo>
                  <a:cubicBezTo>
                    <a:pt x="3741" y="10643"/>
                    <a:pt x="3920" y="12255"/>
                    <a:pt x="4258" y="13846"/>
                  </a:cubicBezTo>
                  <a:cubicBezTo>
                    <a:pt x="4338" y="14244"/>
                    <a:pt x="4377" y="14642"/>
                    <a:pt x="4457" y="15099"/>
                  </a:cubicBezTo>
                  <a:cubicBezTo>
                    <a:pt x="3940" y="14801"/>
                    <a:pt x="3641" y="14343"/>
                    <a:pt x="3323" y="13925"/>
                  </a:cubicBezTo>
                  <a:cubicBezTo>
                    <a:pt x="2448" y="12712"/>
                    <a:pt x="1732" y="11419"/>
                    <a:pt x="1274" y="9967"/>
                  </a:cubicBezTo>
                  <a:cubicBezTo>
                    <a:pt x="1095" y="9370"/>
                    <a:pt x="956" y="8773"/>
                    <a:pt x="876" y="8157"/>
                  </a:cubicBezTo>
                  <a:cubicBezTo>
                    <a:pt x="777" y="7440"/>
                    <a:pt x="737" y="6685"/>
                    <a:pt x="737" y="5968"/>
                  </a:cubicBezTo>
                  <a:cubicBezTo>
                    <a:pt x="697" y="4874"/>
                    <a:pt x="757" y="3760"/>
                    <a:pt x="777" y="2626"/>
                  </a:cubicBezTo>
                  <a:cubicBezTo>
                    <a:pt x="797" y="2050"/>
                    <a:pt x="856" y="1413"/>
                    <a:pt x="876" y="816"/>
                  </a:cubicBezTo>
                  <a:cubicBezTo>
                    <a:pt x="757" y="776"/>
                    <a:pt x="657" y="717"/>
                    <a:pt x="498" y="697"/>
                  </a:cubicBezTo>
                  <a:cubicBezTo>
                    <a:pt x="439" y="836"/>
                    <a:pt x="299" y="995"/>
                    <a:pt x="279" y="1134"/>
                  </a:cubicBezTo>
                  <a:cubicBezTo>
                    <a:pt x="180" y="2229"/>
                    <a:pt x="81" y="3303"/>
                    <a:pt x="61" y="4397"/>
                  </a:cubicBezTo>
                  <a:cubicBezTo>
                    <a:pt x="1" y="5650"/>
                    <a:pt x="100" y="6883"/>
                    <a:pt x="240" y="8137"/>
                  </a:cubicBezTo>
                  <a:cubicBezTo>
                    <a:pt x="379" y="9290"/>
                    <a:pt x="697" y="10385"/>
                    <a:pt x="1175" y="11459"/>
                  </a:cubicBezTo>
                  <a:cubicBezTo>
                    <a:pt x="1473" y="12135"/>
                    <a:pt x="1851" y="12772"/>
                    <a:pt x="2229" y="13408"/>
                  </a:cubicBezTo>
                  <a:cubicBezTo>
                    <a:pt x="2726" y="14204"/>
                    <a:pt x="3243" y="15000"/>
                    <a:pt x="4039" y="15557"/>
                  </a:cubicBezTo>
                  <a:cubicBezTo>
                    <a:pt x="4139" y="15636"/>
                    <a:pt x="4218" y="15756"/>
                    <a:pt x="4278" y="15855"/>
                  </a:cubicBezTo>
                  <a:cubicBezTo>
                    <a:pt x="4477" y="15915"/>
                    <a:pt x="4656" y="15935"/>
                    <a:pt x="4855" y="15994"/>
                  </a:cubicBezTo>
                  <a:cubicBezTo>
                    <a:pt x="5054" y="16014"/>
                    <a:pt x="5233" y="16014"/>
                    <a:pt x="5432" y="16034"/>
                  </a:cubicBezTo>
                  <a:cubicBezTo>
                    <a:pt x="5770" y="16014"/>
                    <a:pt x="6108" y="16014"/>
                    <a:pt x="6446" y="16014"/>
                  </a:cubicBezTo>
                  <a:cubicBezTo>
                    <a:pt x="6546" y="15915"/>
                    <a:pt x="6645" y="15815"/>
                    <a:pt x="6745" y="15756"/>
                  </a:cubicBezTo>
                  <a:cubicBezTo>
                    <a:pt x="7819" y="15298"/>
                    <a:pt x="8555" y="14502"/>
                    <a:pt x="9152" y="13548"/>
                  </a:cubicBezTo>
                  <a:cubicBezTo>
                    <a:pt x="9450" y="13070"/>
                    <a:pt x="9709" y="12533"/>
                    <a:pt x="9828" y="11976"/>
                  </a:cubicBezTo>
                  <a:cubicBezTo>
                    <a:pt x="10087" y="10862"/>
                    <a:pt x="10226" y="9748"/>
                    <a:pt x="10425" y="8634"/>
                  </a:cubicBezTo>
                  <a:lnTo>
                    <a:pt x="10803" y="6605"/>
                  </a:lnTo>
                  <a:cubicBezTo>
                    <a:pt x="11101" y="5014"/>
                    <a:pt x="11220" y="3422"/>
                    <a:pt x="11141" y="1831"/>
                  </a:cubicBezTo>
                  <a:cubicBezTo>
                    <a:pt x="11121" y="1433"/>
                    <a:pt x="11121" y="1035"/>
                    <a:pt x="11081" y="637"/>
                  </a:cubicBezTo>
                  <a:cubicBezTo>
                    <a:pt x="11041" y="498"/>
                    <a:pt x="10982" y="319"/>
                    <a:pt x="10922" y="180"/>
                  </a:cubicBezTo>
                  <a:cubicBezTo>
                    <a:pt x="10823" y="120"/>
                    <a:pt x="10703" y="40"/>
                    <a:pt x="1060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3" name="Google Shape;2643;p51">
              <a:extLst>
                <a:ext uri="{FF2B5EF4-FFF2-40B4-BE49-F238E27FC236}">
                  <a16:creationId xmlns:a16="http://schemas.microsoft.com/office/drawing/2014/main" id="{E91873F0-CD28-12D3-911A-1AF4DFCCC1AF}"/>
                </a:ext>
              </a:extLst>
            </p:cNvPr>
            <p:cNvSpPr/>
            <p:nvPr/>
          </p:nvSpPr>
          <p:spPr>
            <a:xfrm>
              <a:off x="7445992" y="4672157"/>
              <a:ext cx="183225" cy="276187"/>
            </a:xfrm>
            <a:custGeom>
              <a:avLst/>
              <a:gdLst/>
              <a:ahLst/>
              <a:cxnLst/>
              <a:rect l="l" t="t" r="r" b="b"/>
              <a:pathLst>
                <a:path w="7740" h="11667" extrusionOk="0">
                  <a:moveTo>
                    <a:pt x="7660" y="0"/>
                  </a:moveTo>
                  <a:cubicBezTo>
                    <a:pt x="7560" y="40"/>
                    <a:pt x="7441" y="40"/>
                    <a:pt x="7381" y="119"/>
                  </a:cubicBezTo>
                  <a:cubicBezTo>
                    <a:pt x="7242" y="318"/>
                    <a:pt x="7063" y="517"/>
                    <a:pt x="6963" y="736"/>
                  </a:cubicBezTo>
                  <a:cubicBezTo>
                    <a:pt x="6506" y="1691"/>
                    <a:pt x="6068" y="2606"/>
                    <a:pt x="5650" y="3561"/>
                  </a:cubicBezTo>
                  <a:cubicBezTo>
                    <a:pt x="5213" y="4496"/>
                    <a:pt x="4755" y="5451"/>
                    <a:pt x="4397" y="6406"/>
                  </a:cubicBezTo>
                  <a:cubicBezTo>
                    <a:pt x="3940" y="7639"/>
                    <a:pt x="3621" y="8872"/>
                    <a:pt x="3223" y="10225"/>
                  </a:cubicBezTo>
                  <a:cubicBezTo>
                    <a:pt x="3104" y="9668"/>
                    <a:pt x="3005" y="9230"/>
                    <a:pt x="2905" y="8753"/>
                  </a:cubicBezTo>
                  <a:cubicBezTo>
                    <a:pt x="2706" y="7738"/>
                    <a:pt x="2487" y="6704"/>
                    <a:pt x="2269" y="5689"/>
                  </a:cubicBezTo>
                  <a:cubicBezTo>
                    <a:pt x="2229" y="5570"/>
                    <a:pt x="2229" y="5411"/>
                    <a:pt x="2229" y="5292"/>
                  </a:cubicBezTo>
                  <a:cubicBezTo>
                    <a:pt x="2209" y="5252"/>
                    <a:pt x="2169" y="5212"/>
                    <a:pt x="2169" y="5172"/>
                  </a:cubicBezTo>
                  <a:cubicBezTo>
                    <a:pt x="1970" y="4376"/>
                    <a:pt x="1791" y="3581"/>
                    <a:pt x="1572" y="2805"/>
                  </a:cubicBezTo>
                  <a:cubicBezTo>
                    <a:pt x="1473" y="2447"/>
                    <a:pt x="1314" y="2089"/>
                    <a:pt x="1115" y="1771"/>
                  </a:cubicBezTo>
                  <a:cubicBezTo>
                    <a:pt x="998" y="1576"/>
                    <a:pt x="844" y="1477"/>
                    <a:pt x="695" y="1477"/>
                  </a:cubicBezTo>
                  <a:cubicBezTo>
                    <a:pt x="540" y="1477"/>
                    <a:pt x="391" y="1586"/>
                    <a:pt x="299" y="1810"/>
                  </a:cubicBezTo>
                  <a:cubicBezTo>
                    <a:pt x="140" y="2208"/>
                    <a:pt x="1" y="2666"/>
                    <a:pt x="21" y="3064"/>
                  </a:cubicBezTo>
                  <a:cubicBezTo>
                    <a:pt x="100" y="4058"/>
                    <a:pt x="279" y="5053"/>
                    <a:pt x="697" y="5988"/>
                  </a:cubicBezTo>
                  <a:cubicBezTo>
                    <a:pt x="836" y="6346"/>
                    <a:pt x="976" y="6684"/>
                    <a:pt x="1095" y="7042"/>
                  </a:cubicBezTo>
                  <a:cubicBezTo>
                    <a:pt x="1811" y="8395"/>
                    <a:pt x="2428" y="9787"/>
                    <a:pt x="2786" y="11319"/>
                  </a:cubicBezTo>
                  <a:cubicBezTo>
                    <a:pt x="2806" y="11359"/>
                    <a:pt x="2826" y="11438"/>
                    <a:pt x="2865" y="11478"/>
                  </a:cubicBezTo>
                  <a:cubicBezTo>
                    <a:pt x="2885" y="11538"/>
                    <a:pt x="2925" y="11558"/>
                    <a:pt x="2965" y="11617"/>
                  </a:cubicBezTo>
                  <a:cubicBezTo>
                    <a:pt x="3046" y="11650"/>
                    <a:pt x="3117" y="11666"/>
                    <a:pt x="3180" y="11666"/>
                  </a:cubicBezTo>
                  <a:cubicBezTo>
                    <a:pt x="3346" y="11666"/>
                    <a:pt x="3450" y="11551"/>
                    <a:pt x="3522" y="11319"/>
                  </a:cubicBezTo>
                  <a:cubicBezTo>
                    <a:pt x="3522" y="11259"/>
                    <a:pt x="3601" y="11220"/>
                    <a:pt x="3661" y="11160"/>
                  </a:cubicBezTo>
                  <a:cubicBezTo>
                    <a:pt x="3681" y="11041"/>
                    <a:pt x="3721" y="10941"/>
                    <a:pt x="3761" y="10822"/>
                  </a:cubicBezTo>
                  <a:cubicBezTo>
                    <a:pt x="3761" y="10782"/>
                    <a:pt x="3780" y="10742"/>
                    <a:pt x="3780" y="10722"/>
                  </a:cubicBezTo>
                  <a:cubicBezTo>
                    <a:pt x="3800" y="10643"/>
                    <a:pt x="3820" y="10543"/>
                    <a:pt x="3860" y="10464"/>
                  </a:cubicBezTo>
                  <a:cubicBezTo>
                    <a:pt x="3860" y="10384"/>
                    <a:pt x="3820" y="10285"/>
                    <a:pt x="3860" y="10225"/>
                  </a:cubicBezTo>
                  <a:cubicBezTo>
                    <a:pt x="4278" y="8634"/>
                    <a:pt x="4696" y="7042"/>
                    <a:pt x="5392" y="5510"/>
                  </a:cubicBezTo>
                  <a:lnTo>
                    <a:pt x="7182" y="1631"/>
                  </a:lnTo>
                  <a:cubicBezTo>
                    <a:pt x="7381" y="1194"/>
                    <a:pt x="7540" y="736"/>
                    <a:pt x="7699" y="298"/>
                  </a:cubicBezTo>
                  <a:cubicBezTo>
                    <a:pt x="7739" y="199"/>
                    <a:pt x="7679" y="100"/>
                    <a:pt x="766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4" name="Google Shape;2644;p51">
              <a:extLst>
                <a:ext uri="{FF2B5EF4-FFF2-40B4-BE49-F238E27FC236}">
                  <a16:creationId xmlns:a16="http://schemas.microsoft.com/office/drawing/2014/main" id="{8751E815-104D-987E-E50C-5A09515B8D63}"/>
                </a:ext>
              </a:extLst>
            </p:cNvPr>
            <p:cNvSpPr/>
            <p:nvPr/>
          </p:nvSpPr>
          <p:spPr>
            <a:xfrm>
              <a:off x="7535474" y="4925973"/>
              <a:ext cx="497" cy="2367"/>
            </a:xfrm>
            <a:custGeom>
              <a:avLst/>
              <a:gdLst/>
              <a:ahLst/>
              <a:cxnLst/>
              <a:rect l="l" t="t" r="r" b="b"/>
              <a:pathLst>
                <a:path w="21" h="100" extrusionOk="0">
                  <a:moveTo>
                    <a:pt x="0" y="100"/>
                  </a:moveTo>
                  <a:cubicBezTo>
                    <a:pt x="0" y="60"/>
                    <a:pt x="20" y="20"/>
                    <a:pt x="20" y="0"/>
                  </a:cubicBezTo>
                  <a:cubicBezTo>
                    <a:pt x="20" y="20"/>
                    <a:pt x="0" y="60"/>
                    <a:pt x="0" y="100"/>
                  </a:cubicBezTo>
                  <a:close/>
                </a:path>
              </a:pathLst>
            </a:custGeom>
            <a:solidFill>
              <a:srgbClr val="44A5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5" name="Google Shape;2645;p51">
              <a:extLst>
                <a:ext uri="{FF2B5EF4-FFF2-40B4-BE49-F238E27FC236}">
                  <a16:creationId xmlns:a16="http://schemas.microsoft.com/office/drawing/2014/main" id="{A77E09F9-3839-8E9E-799A-1544C02D1CA2}"/>
                </a:ext>
              </a:extLst>
            </p:cNvPr>
            <p:cNvSpPr/>
            <p:nvPr/>
          </p:nvSpPr>
          <p:spPr>
            <a:xfrm>
              <a:off x="7394670" y="4784743"/>
              <a:ext cx="105508" cy="335723"/>
            </a:xfrm>
            <a:custGeom>
              <a:avLst/>
              <a:gdLst/>
              <a:ahLst/>
              <a:cxnLst/>
              <a:rect l="l" t="t" r="r" b="b"/>
              <a:pathLst>
                <a:path w="4457" h="14182" extrusionOk="0">
                  <a:moveTo>
                    <a:pt x="856" y="695"/>
                  </a:moveTo>
                  <a:cubicBezTo>
                    <a:pt x="975" y="914"/>
                    <a:pt x="1095" y="1033"/>
                    <a:pt x="1095" y="1132"/>
                  </a:cubicBezTo>
                  <a:cubicBezTo>
                    <a:pt x="1075" y="1232"/>
                    <a:pt x="896" y="1311"/>
                    <a:pt x="796" y="1411"/>
                  </a:cubicBezTo>
                  <a:cubicBezTo>
                    <a:pt x="697" y="1311"/>
                    <a:pt x="558" y="1192"/>
                    <a:pt x="558" y="1093"/>
                  </a:cubicBezTo>
                  <a:cubicBezTo>
                    <a:pt x="518" y="993"/>
                    <a:pt x="697" y="894"/>
                    <a:pt x="856" y="695"/>
                  </a:cubicBezTo>
                  <a:close/>
                  <a:moveTo>
                    <a:pt x="796" y="0"/>
                  </a:moveTo>
                  <a:cubicBezTo>
                    <a:pt x="653" y="0"/>
                    <a:pt x="514" y="70"/>
                    <a:pt x="398" y="217"/>
                  </a:cubicBezTo>
                  <a:cubicBezTo>
                    <a:pt x="259" y="396"/>
                    <a:pt x="120" y="595"/>
                    <a:pt x="100" y="794"/>
                  </a:cubicBezTo>
                  <a:cubicBezTo>
                    <a:pt x="60" y="1331"/>
                    <a:pt x="1" y="1888"/>
                    <a:pt x="60" y="2425"/>
                  </a:cubicBezTo>
                  <a:cubicBezTo>
                    <a:pt x="100" y="3002"/>
                    <a:pt x="279" y="3599"/>
                    <a:pt x="398" y="4176"/>
                  </a:cubicBezTo>
                  <a:cubicBezTo>
                    <a:pt x="756" y="5011"/>
                    <a:pt x="1095" y="5887"/>
                    <a:pt x="1512" y="6702"/>
                  </a:cubicBezTo>
                  <a:cubicBezTo>
                    <a:pt x="1930" y="7697"/>
                    <a:pt x="2467" y="8652"/>
                    <a:pt x="2885" y="9646"/>
                  </a:cubicBezTo>
                  <a:cubicBezTo>
                    <a:pt x="3263" y="10482"/>
                    <a:pt x="3581" y="11357"/>
                    <a:pt x="3880" y="12252"/>
                  </a:cubicBezTo>
                  <a:cubicBezTo>
                    <a:pt x="4079" y="12869"/>
                    <a:pt x="4198" y="13545"/>
                    <a:pt x="4377" y="14182"/>
                  </a:cubicBezTo>
                  <a:cubicBezTo>
                    <a:pt x="4397" y="14083"/>
                    <a:pt x="4456" y="13983"/>
                    <a:pt x="4417" y="13884"/>
                  </a:cubicBezTo>
                  <a:cubicBezTo>
                    <a:pt x="4277" y="12929"/>
                    <a:pt x="4178" y="11934"/>
                    <a:pt x="3959" y="10979"/>
                  </a:cubicBezTo>
                  <a:cubicBezTo>
                    <a:pt x="3720" y="10104"/>
                    <a:pt x="3362" y="9308"/>
                    <a:pt x="3064" y="8473"/>
                  </a:cubicBezTo>
                  <a:lnTo>
                    <a:pt x="1632" y="4594"/>
                  </a:lnTo>
                  <a:cubicBezTo>
                    <a:pt x="1393" y="3937"/>
                    <a:pt x="1134" y="3281"/>
                    <a:pt x="916" y="2604"/>
                  </a:cubicBezTo>
                  <a:cubicBezTo>
                    <a:pt x="876" y="2445"/>
                    <a:pt x="935" y="2246"/>
                    <a:pt x="975" y="2087"/>
                  </a:cubicBezTo>
                  <a:lnTo>
                    <a:pt x="1115" y="2087"/>
                  </a:lnTo>
                  <a:cubicBezTo>
                    <a:pt x="1214" y="2226"/>
                    <a:pt x="1353" y="2346"/>
                    <a:pt x="1413" y="2505"/>
                  </a:cubicBezTo>
                  <a:cubicBezTo>
                    <a:pt x="1612" y="2923"/>
                    <a:pt x="1771" y="3340"/>
                    <a:pt x="1950" y="3798"/>
                  </a:cubicBezTo>
                  <a:lnTo>
                    <a:pt x="3740" y="8652"/>
                  </a:lnTo>
                  <a:cubicBezTo>
                    <a:pt x="3959" y="9189"/>
                    <a:pt x="4158" y="9766"/>
                    <a:pt x="4377" y="10303"/>
                  </a:cubicBezTo>
                  <a:cubicBezTo>
                    <a:pt x="4277" y="9686"/>
                    <a:pt x="4198" y="9070"/>
                    <a:pt x="4059" y="8473"/>
                  </a:cubicBezTo>
                  <a:cubicBezTo>
                    <a:pt x="3641" y="6702"/>
                    <a:pt x="3183" y="4972"/>
                    <a:pt x="2746" y="3201"/>
                  </a:cubicBezTo>
                  <a:cubicBezTo>
                    <a:pt x="2686" y="3082"/>
                    <a:pt x="2686" y="2923"/>
                    <a:pt x="2666" y="2783"/>
                  </a:cubicBezTo>
                  <a:cubicBezTo>
                    <a:pt x="2547" y="2505"/>
                    <a:pt x="2408" y="2207"/>
                    <a:pt x="2288" y="1908"/>
                  </a:cubicBezTo>
                  <a:cubicBezTo>
                    <a:pt x="2010" y="1252"/>
                    <a:pt x="1691" y="635"/>
                    <a:pt x="1174" y="158"/>
                  </a:cubicBezTo>
                  <a:cubicBezTo>
                    <a:pt x="1053" y="55"/>
                    <a:pt x="922" y="0"/>
                    <a:pt x="79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6" name="Google Shape;2646;p51">
              <a:extLst>
                <a:ext uri="{FF2B5EF4-FFF2-40B4-BE49-F238E27FC236}">
                  <a16:creationId xmlns:a16="http://schemas.microsoft.com/office/drawing/2014/main" id="{36C16FF0-E657-7CCD-DCE7-CAFFC729CD1C}"/>
                </a:ext>
              </a:extLst>
            </p:cNvPr>
            <p:cNvSpPr/>
            <p:nvPr/>
          </p:nvSpPr>
          <p:spPr>
            <a:xfrm>
              <a:off x="7499681" y="5031932"/>
              <a:ext cx="971" cy="5184"/>
            </a:xfrm>
            <a:custGeom>
              <a:avLst/>
              <a:gdLst/>
              <a:ahLst/>
              <a:cxnLst/>
              <a:rect l="l" t="t" r="r" b="b"/>
              <a:pathLst>
                <a:path w="41" h="219" extrusionOk="0">
                  <a:moveTo>
                    <a:pt x="1" y="0"/>
                  </a:moveTo>
                  <a:cubicBezTo>
                    <a:pt x="20" y="60"/>
                    <a:pt x="40" y="139"/>
                    <a:pt x="40" y="219"/>
                  </a:cubicBezTo>
                  <a:cubicBezTo>
                    <a:pt x="40" y="139"/>
                    <a:pt x="20" y="60"/>
                    <a:pt x="1" y="0"/>
                  </a:cubicBezTo>
                  <a:close/>
                </a:path>
              </a:pathLst>
            </a:custGeom>
            <a:solidFill>
              <a:srgbClr val="43A4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7" name="Google Shape;2647;p51">
              <a:extLst>
                <a:ext uri="{FF2B5EF4-FFF2-40B4-BE49-F238E27FC236}">
                  <a16:creationId xmlns:a16="http://schemas.microsoft.com/office/drawing/2014/main" id="{BB5E8D08-F84B-F0A5-8E02-97339FFA331D}"/>
                </a:ext>
              </a:extLst>
            </p:cNvPr>
            <p:cNvSpPr/>
            <p:nvPr/>
          </p:nvSpPr>
          <p:spPr>
            <a:xfrm>
              <a:off x="7428096" y="4495726"/>
              <a:ext cx="170963" cy="223066"/>
            </a:xfrm>
            <a:custGeom>
              <a:avLst/>
              <a:gdLst/>
              <a:ahLst/>
              <a:cxnLst/>
              <a:rect l="l" t="t" r="r" b="b"/>
              <a:pathLst>
                <a:path w="7222" h="9423" extrusionOk="0">
                  <a:moveTo>
                    <a:pt x="411" y="0"/>
                  </a:moveTo>
                  <a:cubicBezTo>
                    <a:pt x="384" y="0"/>
                    <a:pt x="353" y="4"/>
                    <a:pt x="319" y="13"/>
                  </a:cubicBezTo>
                  <a:cubicBezTo>
                    <a:pt x="1" y="113"/>
                    <a:pt x="180" y="411"/>
                    <a:pt x="180" y="610"/>
                  </a:cubicBezTo>
                  <a:lnTo>
                    <a:pt x="180" y="630"/>
                  </a:lnTo>
                  <a:cubicBezTo>
                    <a:pt x="558" y="1903"/>
                    <a:pt x="896" y="3176"/>
                    <a:pt x="1314" y="4410"/>
                  </a:cubicBezTo>
                  <a:cubicBezTo>
                    <a:pt x="1612" y="5285"/>
                    <a:pt x="2010" y="6100"/>
                    <a:pt x="2368" y="6956"/>
                  </a:cubicBezTo>
                  <a:cubicBezTo>
                    <a:pt x="2667" y="7652"/>
                    <a:pt x="2985" y="8328"/>
                    <a:pt x="3283" y="9025"/>
                  </a:cubicBezTo>
                  <a:cubicBezTo>
                    <a:pt x="3343" y="9084"/>
                    <a:pt x="3363" y="9224"/>
                    <a:pt x="3442" y="9263"/>
                  </a:cubicBezTo>
                  <a:cubicBezTo>
                    <a:pt x="3542" y="9343"/>
                    <a:pt x="3661" y="9422"/>
                    <a:pt x="3761" y="9422"/>
                  </a:cubicBezTo>
                  <a:cubicBezTo>
                    <a:pt x="3840" y="9383"/>
                    <a:pt x="3960" y="9263"/>
                    <a:pt x="3979" y="9164"/>
                  </a:cubicBezTo>
                  <a:cubicBezTo>
                    <a:pt x="4278" y="8169"/>
                    <a:pt x="4536" y="7155"/>
                    <a:pt x="4855" y="6160"/>
                  </a:cubicBezTo>
                  <a:cubicBezTo>
                    <a:pt x="5272" y="4867"/>
                    <a:pt x="5790" y="3594"/>
                    <a:pt x="6486" y="2400"/>
                  </a:cubicBezTo>
                  <a:cubicBezTo>
                    <a:pt x="6725" y="2002"/>
                    <a:pt x="6963" y="1605"/>
                    <a:pt x="7162" y="1187"/>
                  </a:cubicBezTo>
                  <a:cubicBezTo>
                    <a:pt x="7222" y="1028"/>
                    <a:pt x="7122" y="829"/>
                    <a:pt x="7103" y="670"/>
                  </a:cubicBezTo>
                  <a:cubicBezTo>
                    <a:pt x="6943" y="729"/>
                    <a:pt x="6784" y="789"/>
                    <a:pt x="6685" y="888"/>
                  </a:cubicBezTo>
                  <a:cubicBezTo>
                    <a:pt x="6546" y="1028"/>
                    <a:pt x="6466" y="1227"/>
                    <a:pt x="6367" y="1406"/>
                  </a:cubicBezTo>
                  <a:cubicBezTo>
                    <a:pt x="6009" y="2022"/>
                    <a:pt x="5571" y="2599"/>
                    <a:pt x="5312" y="3256"/>
                  </a:cubicBezTo>
                  <a:cubicBezTo>
                    <a:pt x="4815" y="4350"/>
                    <a:pt x="4437" y="5484"/>
                    <a:pt x="4019" y="6598"/>
                  </a:cubicBezTo>
                  <a:cubicBezTo>
                    <a:pt x="3840" y="7035"/>
                    <a:pt x="3721" y="7453"/>
                    <a:pt x="3542" y="7970"/>
                  </a:cubicBezTo>
                  <a:cubicBezTo>
                    <a:pt x="3283" y="7493"/>
                    <a:pt x="3084" y="7135"/>
                    <a:pt x="2965" y="6757"/>
                  </a:cubicBezTo>
                  <a:cubicBezTo>
                    <a:pt x="2487" y="5603"/>
                    <a:pt x="1990" y="4489"/>
                    <a:pt x="1572" y="3315"/>
                  </a:cubicBezTo>
                  <a:cubicBezTo>
                    <a:pt x="1214" y="2380"/>
                    <a:pt x="996" y="1406"/>
                    <a:pt x="717" y="431"/>
                  </a:cubicBezTo>
                  <a:cubicBezTo>
                    <a:pt x="664" y="255"/>
                    <a:pt x="627" y="0"/>
                    <a:pt x="41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8" name="Google Shape;2648;p51">
              <a:extLst>
                <a:ext uri="{FF2B5EF4-FFF2-40B4-BE49-F238E27FC236}">
                  <a16:creationId xmlns:a16="http://schemas.microsoft.com/office/drawing/2014/main" id="{1331D01A-61B3-36EB-6A2B-F6555D0F0BF4}"/>
                </a:ext>
              </a:extLst>
            </p:cNvPr>
            <p:cNvSpPr/>
            <p:nvPr/>
          </p:nvSpPr>
          <p:spPr>
            <a:xfrm>
              <a:off x="7408802" y="4486233"/>
              <a:ext cx="16500" cy="19696"/>
            </a:xfrm>
            <a:custGeom>
              <a:avLst/>
              <a:gdLst/>
              <a:ahLst/>
              <a:cxnLst/>
              <a:rect l="l" t="t" r="r" b="b"/>
              <a:pathLst>
                <a:path w="697" h="832" extrusionOk="0">
                  <a:moveTo>
                    <a:pt x="413" y="1"/>
                  </a:moveTo>
                  <a:cubicBezTo>
                    <a:pt x="384" y="1"/>
                    <a:pt x="353" y="6"/>
                    <a:pt x="319" y="16"/>
                  </a:cubicBezTo>
                  <a:cubicBezTo>
                    <a:pt x="179" y="76"/>
                    <a:pt x="0" y="295"/>
                    <a:pt x="0" y="434"/>
                  </a:cubicBezTo>
                  <a:cubicBezTo>
                    <a:pt x="0" y="573"/>
                    <a:pt x="199" y="713"/>
                    <a:pt x="319" y="832"/>
                  </a:cubicBezTo>
                  <a:cubicBezTo>
                    <a:pt x="458" y="713"/>
                    <a:pt x="577" y="573"/>
                    <a:pt x="697" y="434"/>
                  </a:cubicBezTo>
                  <a:cubicBezTo>
                    <a:pt x="662" y="210"/>
                    <a:pt x="598" y="1"/>
                    <a:pt x="413"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9" name="Google Shape;2649;p51">
              <a:extLst>
                <a:ext uri="{FF2B5EF4-FFF2-40B4-BE49-F238E27FC236}">
                  <a16:creationId xmlns:a16="http://schemas.microsoft.com/office/drawing/2014/main" id="{7EB6C556-A38E-D171-F70D-CB8E581C0F95}"/>
                </a:ext>
              </a:extLst>
            </p:cNvPr>
            <p:cNvSpPr/>
            <p:nvPr/>
          </p:nvSpPr>
          <p:spPr>
            <a:xfrm>
              <a:off x="7634354" y="4641075"/>
              <a:ext cx="18394" cy="14606"/>
            </a:xfrm>
            <a:custGeom>
              <a:avLst/>
              <a:gdLst/>
              <a:ahLst/>
              <a:cxnLst/>
              <a:rect l="l" t="t" r="r" b="b"/>
              <a:pathLst>
                <a:path w="777" h="617" extrusionOk="0">
                  <a:moveTo>
                    <a:pt x="439" y="0"/>
                  </a:moveTo>
                  <a:cubicBezTo>
                    <a:pt x="319" y="0"/>
                    <a:pt x="200" y="159"/>
                    <a:pt x="1" y="338"/>
                  </a:cubicBezTo>
                  <a:cubicBezTo>
                    <a:pt x="200" y="458"/>
                    <a:pt x="339" y="617"/>
                    <a:pt x="379" y="617"/>
                  </a:cubicBezTo>
                  <a:cubicBezTo>
                    <a:pt x="518" y="537"/>
                    <a:pt x="637" y="398"/>
                    <a:pt x="777" y="259"/>
                  </a:cubicBezTo>
                  <a:cubicBezTo>
                    <a:pt x="677" y="159"/>
                    <a:pt x="538" y="0"/>
                    <a:pt x="439"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0" name="Google Shape;2650;p51">
              <a:extLst>
                <a:ext uri="{FF2B5EF4-FFF2-40B4-BE49-F238E27FC236}">
                  <a16:creationId xmlns:a16="http://schemas.microsoft.com/office/drawing/2014/main" id="{693D8569-A41A-36C5-98B6-DFA5680AE33E}"/>
                </a:ext>
              </a:extLst>
            </p:cNvPr>
            <p:cNvSpPr/>
            <p:nvPr/>
          </p:nvSpPr>
          <p:spPr>
            <a:xfrm>
              <a:off x="7467202" y="4548302"/>
              <a:ext cx="16973" cy="13683"/>
            </a:xfrm>
            <a:custGeom>
              <a:avLst/>
              <a:gdLst/>
              <a:ahLst/>
              <a:cxnLst/>
              <a:rect l="l" t="t" r="r" b="b"/>
              <a:pathLst>
                <a:path w="717" h="578" extrusionOk="0">
                  <a:moveTo>
                    <a:pt x="338" y="0"/>
                  </a:moveTo>
                  <a:cubicBezTo>
                    <a:pt x="219" y="60"/>
                    <a:pt x="119" y="199"/>
                    <a:pt x="0" y="299"/>
                  </a:cubicBezTo>
                  <a:cubicBezTo>
                    <a:pt x="99" y="398"/>
                    <a:pt x="219" y="577"/>
                    <a:pt x="318" y="577"/>
                  </a:cubicBezTo>
                  <a:cubicBezTo>
                    <a:pt x="418" y="577"/>
                    <a:pt x="537" y="438"/>
                    <a:pt x="716" y="279"/>
                  </a:cubicBezTo>
                  <a:cubicBezTo>
                    <a:pt x="537" y="159"/>
                    <a:pt x="418" y="0"/>
                    <a:pt x="338"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1" name="Google Shape;2651;p51">
              <a:extLst>
                <a:ext uri="{FF2B5EF4-FFF2-40B4-BE49-F238E27FC236}">
                  <a16:creationId xmlns:a16="http://schemas.microsoft.com/office/drawing/2014/main" id="{A78CC976-9789-0300-F180-C5C8C95F7559}"/>
                </a:ext>
              </a:extLst>
            </p:cNvPr>
            <p:cNvSpPr/>
            <p:nvPr/>
          </p:nvSpPr>
          <p:spPr>
            <a:xfrm>
              <a:off x="7415857" y="4546882"/>
              <a:ext cx="13209" cy="13351"/>
            </a:xfrm>
            <a:custGeom>
              <a:avLst/>
              <a:gdLst/>
              <a:ahLst/>
              <a:cxnLst/>
              <a:rect l="l" t="t" r="r" b="b"/>
              <a:pathLst>
                <a:path w="558" h="564" extrusionOk="0">
                  <a:moveTo>
                    <a:pt x="259" y="1"/>
                  </a:moveTo>
                  <a:cubicBezTo>
                    <a:pt x="120" y="160"/>
                    <a:pt x="1" y="239"/>
                    <a:pt x="1" y="339"/>
                  </a:cubicBezTo>
                  <a:cubicBezTo>
                    <a:pt x="1" y="411"/>
                    <a:pt x="146" y="563"/>
                    <a:pt x="190" y="563"/>
                  </a:cubicBezTo>
                  <a:cubicBezTo>
                    <a:pt x="194" y="563"/>
                    <a:pt x="198" y="562"/>
                    <a:pt x="200" y="558"/>
                  </a:cubicBezTo>
                  <a:cubicBezTo>
                    <a:pt x="319" y="498"/>
                    <a:pt x="418" y="398"/>
                    <a:pt x="558" y="299"/>
                  </a:cubicBezTo>
                  <a:lnTo>
                    <a:pt x="259" y="1"/>
                  </a:ln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2" name="Google Shape;2652;p51">
              <a:extLst>
                <a:ext uri="{FF2B5EF4-FFF2-40B4-BE49-F238E27FC236}">
                  <a16:creationId xmlns:a16="http://schemas.microsoft.com/office/drawing/2014/main" id="{6022DAF8-E1A1-820A-BC72-728EEB882CA6}"/>
                </a:ext>
              </a:extLst>
            </p:cNvPr>
            <p:cNvSpPr/>
            <p:nvPr/>
          </p:nvSpPr>
          <p:spPr>
            <a:xfrm>
              <a:off x="7587269" y="4489429"/>
              <a:ext cx="16500" cy="11386"/>
            </a:xfrm>
            <a:custGeom>
              <a:avLst/>
              <a:gdLst/>
              <a:ahLst/>
              <a:cxnLst/>
              <a:rect l="l" t="t" r="r" b="b"/>
              <a:pathLst>
                <a:path w="697" h="481" extrusionOk="0">
                  <a:moveTo>
                    <a:pt x="239" y="1"/>
                  </a:moveTo>
                  <a:cubicBezTo>
                    <a:pt x="180" y="1"/>
                    <a:pt x="80" y="100"/>
                    <a:pt x="1" y="180"/>
                  </a:cubicBezTo>
                  <a:cubicBezTo>
                    <a:pt x="120" y="279"/>
                    <a:pt x="200" y="438"/>
                    <a:pt x="319" y="478"/>
                  </a:cubicBezTo>
                  <a:cubicBezTo>
                    <a:pt x="323" y="479"/>
                    <a:pt x="327" y="480"/>
                    <a:pt x="331" y="480"/>
                  </a:cubicBezTo>
                  <a:cubicBezTo>
                    <a:pt x="394" y="480"/>
                    <a:pt x="511" y="349"/>
                    <a:pt x="697" y="200"/>
                  </a:cubicBezTo>
                  <a:cubicBezTo>
                    <a:pt x="478" y="100"/>
                    <a:pt x="379" y="41"/>
                    <a:pt x="23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3" name="Google Shape;2653;p51">
              <a:extLst>
                <a:ext uri="{FF2B5EF4-FFF2-40B4-BE49-F238E27FC236}">
                  <a16:creationId xmlns:a16="http://schemas.microsoft.com/office/drawing/2014/main" id="{B2CF9181-687A-39BD-32FE-7C1900E35AAB}"/>
                </a:ext>
              </a:extLst>
            </p:cNvPr>
            <p:cNvSpPr/>
            <p:nvPr/>
          </p:nvSpPr>
          <p:spPr>
            <a:xfrm>
              <a:off x="7512393" y="4939159"/>
              <a:ext cx="1917" cy="4261"/>
            </a:xfrm>
            <a:custGeom>
              <a:avLst/>
              <a:gdLst/>
              <a:ahLst/>
              <a:cxnLst/>
              <a:rect l="l" t="t" r="r" b="b"/>
              <a:pathLst>
                <a:path w="81" h="180" extrusionOk="0">
                  <a:moveTo>
                    <a:pt x="1" y="0"/>
                  </a:moveTo>
                  <a:lnTo>
                    <a:pt x="1" y="0"/>
                  </a:lnTo>
                  <a:cubicBezTo>
                    <a:pt x="21" y="80"/>
                    <a:pt x="60" y="140"/>
                    <a:pt x="80" y="179"/>
                  </a:cubicBezTo>
                  <a:cubicBezTo>
                    <a:pt x="60" y="120"/>
                    <a:pt x="21" y="60"/>
                    <a:pt x="1" y="0"/>
                  </a:cubicBezTo>
                  <a:close/>
                </a:path>
              </a:pathLst>
            </a:custGeom>
            <a:solidFill>
              <a:srgbClr val="44A5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4" name="Google Shape;2654;p51">
              <a:extLst>
                <a:ext uri="{FF2B5EF4-FFF2-40B4-BE49-F238E27FC236}">
                  <a16:creationId xmlns:a16="http://schemas.microsoft.com/office/drawing/2014/main" id="{D706B4B1-FAFD-7F62-E98D-6BCE1CEEE0E4}"/>
                </a:ext>
              </a:extLst>
            </p:cNvPr>
            <p:cNvSpPr/>
            <p:nvPr/>
          </p:nvSpPr>
          <p:spPr>
            <a:xfrm>
              <a:off x="7406909" y="4801172"/>
              <a:ext cx="13683" cy="16973"/>
            </a:xfrm>
            <a:custGeom>
              <a:avLst/>
              <a:gdLst/>
              <a:ahLst/>
              <a:cxnLst/>
              <a:rect l="l" t="t" r="r" b="b"/>
              <a:pathLst>
                <a:path w="578" h="717" extrusionOk="0">
                  <a:moveTo>
                    <a:pt x="339" y="1"/>
                  </a:moveTo>
                  <a:cubicBezTo>
                    <a:pt x="160" y="200"/>
                    <a:pt x="1" y="299"/>
                    <a:pt x="1" y="399"/>
                  </a:cubicBezTo>
                  <a:cubicBezTo>
                    <a:pt x="41" y="518"/>
                    <a:pt x="180" y="617"/>
                    <a:pt x="259" y="717"/>
                  </a:cubicBezTo>
                  <a:cubicBezTo>
                    <a:pt x="359" y="617"/>
                    <a:pt x="538" y="538"/>
                    <a:pt x="558" y="438"/>
                  </a:cubicBezTo>
                  <a:cubicBezTo>
                    <a:pt x="578" y="339"/>
                    <a:pt x="458" y="220"/>
                    <a:pt x="33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58" name="Google Shape;2658;p51">
            <a:extLst>
              <a:ext uri="{FF2B5EF4-FFF2-40B4-BE49-F238E27FC236}">
                <a16:creationId xmlns:a16="http://schemas.microsoft.com/office/drawing/2014/main" id="{DD302B6A-3D74-BEB1-8419-F23A398413A9}"/>
              </a:ext>
            </a:extLst>
          </p:cNvPr>
          <p:cNvGrpSpPr/>
          <p:nvPr/>
        </p:nvGrpSpPr>
        <p:grpSpPr>
          <a:xfrm>
            <a:off x="280579" y="630389"/>
            <a:ext cx="1493748" cy="791889"/>
            <a:chOff x="7737507" y="472791"/>
            <a:chExt cx="1120311" cy="593917"/>
          </a:xfrm>
        </p:grpSpPr>
        <p:grpSp>
          <p:nvGrpSpPr>
            <p:cNvPr id="2659" name="Google Shape;2659;p51">
              <a:extLst>
                <a:ext uri="{FF2B5EF4-FFF2-40B4-BE49-F238E27FC236}">
                  <a16:creationId xmlns:a16="http://schemas.microsoft.com/office/drawing/2014/main" id="{C010C834-3727-3895-5B3F-2AA0B7303D49}"/>
                </a:ext>
              </a:extLst>
            </p:cNvPr>
            <p:cNvGrpSpPr/>
            <p:nvPr/>
          </p:nvGrpSpPr>
          <p:grpSpPr>
            <a:xfrm rot="562519">
              <a:off x="8077949" y="506443"/>
              <a:ext cx="446169" cy="402403"/>
              <a:chOff x="7144013" y="1512200"/>
              <a:chExt cx="936616" cy="844916"/>
            </a:xfrm>
          </p:grpSpPr>
          <p:sp>
            <p:nvSpPr>
              <p:cNvPr id="2660" name="Google Shape;2660;p51">
                <a:extLst>
                  <a:ext uri="{FF2B5EF4-FFF2-40B4-BE49-F238E27FC236}">
                    <a16:creationId xmlns:a16="http://schemas.microsoft.com/office/drawing/2014/main" id="{FB964390-F4FB-A700-62BB-FF4DAB0CD32B}"/>
                  </a:ext>
                </a:extLst>
              </p:cNvPr>
              <p:cNvSpPr/>
              <p:nvPr/>
            </p:nvSpPr>
            <p:spPr>
              <a:xfrm>
                <a:off x="7144013" y="1512200"/>
                <a:ext cx="936616" cy="844916"/>
              </a:xfrm>
              <a:custGeom>
                <a:avLst/>
                <a:gdLst/>
                <a:ahLst/>
                <a:cxnLst/>
                <a:rect l="l" t="t" r="r" b="b"/>
                <a:pathLst>
                  <a:path w="9550" h="8615" extrusionOk="0">
                    <a:moveTo>
                      <a:pt x="2189" y="1"/>
                    </a:moveTo>
                    <a:cubicBezTo>
                      <a:pt x="1712" y="1"/>
                      <a:pt x="1234" y="160"/>
                      <a:pt x="856" y="458"/>
                    </a:cubicBezTo>
                    <a:cubicBezTo>
                      <a:pt x="439" y="816"/>
                      <a:pt x="1" y="1453"/>
                      <a:pt x="220" y="2607"/>
                    </a:cubicBezTo>
                    <a:cubicBezTo>
                      <a:pt x="618" y="4576"/>
                      <a:pt x="1612" y="6207"/>
                      <a:pt x="2627" y="7699"/>
                    </a:cubicBezTo>
                    <a:cubicBezTo>
                      <a:pt x="3025" y="8296"/>
                      <a:pt x="3681" y="8614"/>
                      <a:pt x="4417" y="8614"/>
                    </a:cubicBezTo>
                    <a:cubicBezTo>
                      <a:pt x="4914" y="8614"/>
                      <a:pt x="5471" y="8475"/>
                      <a:pt x="5909" y="8177"/>
                    </a:cubicBezTo>
                    <a:cubicBezTo>
                      <a:pt x="6506" y="7779"/>
                      <a:pt x="6884" y="7282"/>
                      <a:pt x="7202" y="6824"/>
                    </a:cubicBezTo>
                    <a:cubicBezTo>
                      <a:pt x="7282" y="6725"/>
                      <a:pt x="7361" y="6625"/>
                      <a:pt x="7401" y="6565"/>
                    </a:cubicBezTo>
                    <a:cubicBezTo>
                      <a:pt x="8256" y="5471"/>
                      <a:pt x="9171" y="4138"/>
                      <a:pt x="9430" y="2487"/>
                    </a:cubicBezTo>
                    <a:cubicBezTo>
                      <a:pt x="9549" y="1692"/>
                      <a:pt x="9390" y="1055"/>
                      <a:pt x="8992" y="617"/>
                    </a:cubicBezTo>
                    <a:cubicBezTo>
                      <a:pt x="8754" y="339"/>
                      <a:pt x="8296" y="1"/>
                      <a:pt x="7500" y="1"/>
                    </a:cubicBezTo>
                    <a:cubicBezTo>
                      <a:pt x="7361" y="1"/>
                      <a:pt x="7202" y="1"/>
                      <a:pt x="7063" y="21"/>
                    </a:cubicBezTo>
                    <a:cubicBezTo>
                      <a:pt x="6008" y="160"/>
                      <a:pt x="5551" y="856"/>
                      <a:pt x="5272" y="1314"/>
                    </a:cubicBezTo>
                    <a:cubicBezTo>
                      <a:pt x="5213" y="1354"/>
                      <a:pt x="5193" y="1433"/>
                      <a:pt x="5153" y="1493"/>
                    </a:cubicBezTo>
                    <a:cubicBezTo>
                      <a:pt x="4994" y="1692"/>
                      <a:pt x="4875" y="1891"/>
                      <a:pt x="4755" y="2109"/>
                    </a:cubicBezTo>
                    <a:cubicBezTo>
                      <a:pt x="4576" y="1811"/>
                      <a:pt x="4417" y="1533"/>
                      <a:pt x="4258" y="1234"/>
                    </a:cubicBezTo>
                    <a:cubicBezTo>
                      <a:pt x="4019" y="836"/>
                      <a:pt x="3701" y="518"/>
                      <a:pt x="3323" y="319"/>
                    </a:cubicBezTo>
                    <a:cubicBezTo>
                      <a:pt x="2945" y="120"/>
                      <a:pt x="2587" y="1"/>
                      <a:pt x="2189" y="1"/>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1" name="Google Shape;2661;p51">
                <a:extLst>
                  <a:ext uri="{FF2B5EF4-FFF2-40B4-BE49-F238E27FC236}">
                    <a16:creationId xmlns:a16="http://schemas.microsoft.com/office/drawing/2014/main" id="{D7CE5377-5DCF-2A5C-FBA7-C0B88FCB51AC}"/>
                  </a:ext>
                </a:extLst>
              </p:cNvPr>
              <p:cNvSpPr/>
              <p:nvPr/>
            </p:nvSpPr>
            <p:spPr>
              <a:xfrm>
                <a:off x="7228008" y="1568170"/>
                <a:ext cx="768625" cy="732977"/>
              </a:xfrm>
              <a:custGeom>
                <a:avLst/>
                <a:gdLst/>
                <a:ahLst/>
                <a:cxnLst/>
                <a:rect l="l" t="t" r="r" b="b"/>
                <a:pathLst>
                  <a:path w="7449" h="6666" extrusionOk="0">
                    <a:moveTo>
                      <a:pt x="1060" y="1"/>
                    </a:moveTo>
                    <a:cubicBezTo>
                      <a:pt x="826" y="1"/>
                      <a:pt x="594" y="80"/>
                      <a:pt x="378" y="254"/>
                    </a:cubicBezTo>
                    <a:cubicBezTo>
                      <a:pt x="0" y="573"/>
                      <a:pt x="0" y="1010"/>
                      <a:pt x="80" y="1428"/>
                    </a:cubicBezTo>
                    <a:cubicBezTo>
                      <a:pt x="438" y="3199"/>
                      <a:pt x="1333" y="4710"/>
                      <a:pt x="2328" y="6182"/>
                    </a:cubicBezTo>
                    <a:cubicBezTo>
                      <a:pt x="2566" y="6518"/>
                      <a:pt x="2928" y="6665"/>
                      <a:pt x="3312" y="6665"/>
                    </a:cubicBezTo>
                    <a:cubicBezTo>
                      <a:pt x="3632" y="6665"/>
                      <a:pt x="3968" y="6563"/>
                      <a:pt x="4257" y="6381"/>
                    </a:cubicBezTo>
                    <a:cubicBezTo>
                      <a:pt x="4814" y="6003"/>
                      <a:pt x="5153" y="5486"/>
                      <a:pt x="5511" y="4989"/>
                    </a:cubicBezTo>
                    <a:cubicBezTo>
                      <a:pt x="6366" y="3915"/>
                      <a:pt x="7142" y="2781"/>
                      <a:pt x="7341" y="1388"/>
                    </a:cubicBezTo>
                    <a:cubicBezTo>
                      <a:pt x="7449" y="580"/>
                      <a:pt x="7232" y="15"/>
                      <a:pt x="6370" y="15"/>
                    </a:cubicBezTo>
                    <a:cubicBezTo>
                      <a:pt x="6277" y="15"/>
                      <a:pt x="6176" y="22"/>
                      <a:pt x="6068" y="36"/>
                    </a:cubicBezTo>
                    <a:cubicBezTo>
                      <a:pt x="5371" y="135"/>
                      <a:pt x="5153" y="632"/>
                      <a:pt x="4854" y="1090"/>
                    </a:cubicBezTo>
                    <a:cubicBezTo>
                      <a:pt x="4397" y="1766"/>
                      <a:pt x="3999" y="2482"/>
                      <a:pt x="3601" y="3159"/>
                    </a:cubicBezTo>
                    <a:cubicBezTo>
                      <a:pt x="3124" y="2323"/>
                      <a:pt x="2726" y="1567"/>
                      <a:pt x="2268" y="732"/>
                    </a:cubicBezTo>
                    <a:cubicBezTo>
                      <a:pt x="2129" y="513"/>
                      <a:pt x="1930" y="314"/>
                      <a:pt x="1711" y="195"/>
                    </a:cubicBezTo>
                    <a:cubicBezTo>
                      <a:pt x="1500" y="70"/>
                      <a:pt x="1279" y="1"/>
                      <a:pt x="106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62" name="Google Shape;2662;p51">
              <a:extLst>
                <a:ext uri="{FF2B5EF4-FFF2-40B4-BE49-F238E27FC236}">
                  <a16:creationId xmlns:a16="http://schemas.microsoft.com/office/drawing/2014/main" id="{ABB8569A-F34D-36F3-BC1A-EBB0E04AF3F5}"/>
                </a:ext>
              </a:extLst>
            </p:cNvPr>
            <p:cNvGrpSpPr/>
            <p:nvPr/>
          </p:nvGrpSpPr>
          <p:grpSpPr>
            <a:xfrm>
              <a:off x="7737507" y="587633"/>
              <a:ext cx="283911" cy="240024"/>
              <a:chOff x="559024" y="1870598"/>
              <a:chExt cx="735329" cy="621663"/>
            </a:xfrm>
          </p:grpSpPr>
          <p:sp>
            <p:nvSpPr>
              <p:cNvPr id="2663" name="Google Shape;2663;p51">
                <a:extLst>
                  <a:ext uri="{FF2B5EF4-FFF2-40B4-BE49-F238E27FC236}">
                    <a16:creationId xmlns:a16="http://schemas.microsoft.com/office/drawing/2014/main" id="{9D5A16E9-43DC-4346-B19C-0C59A6681097}"/>
                  </a:ext>
                </a:extLst>
              </p:cNvPr>
              <p:cNvSpPr/>
              <p:nvPr/>
            </p:nvSpPr>
            <p:spPr>
              <a:xfrm>
                <a:off x="559024" y="2099338"/>
                <a:ext cx="735329" cy="104220"/>
              </a:xfrm>
              <a:custGeom>
                <a:avLst/>
                <a:gdLst/>
                <a:ahLst/>
                <a:cxnLst/>
                <a:rect l="l" t="t" r="r" b="b"/>
                <a:pathLst>
                  <a:path w="9271" h="1314" extrusionOk="0">
                    <a:moveTo>
                      <a:pt x="776" y="1"/>
                    </a:moveTo>
                    <a:cubicBezTo>
                      <a:pt x="418" y="1"/>
                      <a:pt x="140" y="120"/>
                      <a:pt x="40" y="418"/>
                    </a:cubicBezTo>
                    <a:cubicBezTo>
                      <a:pt x="1" y="558"/>
                      <a:pt x="1" y="717"/>
                      <a:pt x="80" y="796"/>
                    </a:cubicBezTo>
                    <a:cubicBezTo>
                      <a:pt x="238" y="970"/>
                      <a:pt x="433" y="1131"/>
                      <a:pt x="685" y="1131"/>
                    </a:cubicBezTo>
                    <a:cubicBezTo>
                      <a:pt x="751" y="1131"/>
                      <a:pt x="821" y="1119"/>
                      <a:pt x="896" y="1095"/>
                    </a:cubicBezTo>
                    <a:cubicBezTo>
                      <a:pt x="946" y="1075"/>
                      <a:pt x="1005" y="1070"/>
                      <a:pt x="1067" y="1070"/>
                    </a:cubicBezTo>
                    <a:cubicBezTo>
                      <a:pt x="1130" y="1070"/>
                      <a:pt x="1194" y="1075"/>
                      <a:pt x="1254" y="1075"/>
                    </a:cubicBezTo>
                    <a:cubicBezTo>
                      <a:pt x="2030" y="1095"/>
                      <a:pt x="2766" y="1154"/>
                      <a:pt x="3542" y="1174"/>
                    </a:cubicBezTo>
                    <a:cubicBezTo>
                      <a:pt x="3780" y="1184"/>
                      <a:pt x="4009" y="1184"/>
                      <a:pt x="4238" y="1184"/>
                    </a:cubicBezTo>
                    <a:cubicBezTo>
                      <a:pt x="4467" y="1184"/>
                      <a:pt x="4695" y="1184"/>
                      <a:pt x="4934" y="1194"/>
                    </a:cubicBezTo>
                    <a:cubicBezTo>
                      <a:pt x="5829" y="1254"/>
                      <a:pt x="6724" y="1274"/>
                      <a:pt x="7600" y="1313"/>
                    </a:cubicBezTo>
                    <a:cubicBezTo>
                      <a:pt x="7958" y="1294"/>
                      <a:pt x="8316" y="1274"/>
                      <a:pt x="8694" y="1214"/>
                    </a:cubicBezTo>
                    <a:cubicBezTo>
                      <a:pt x="8932" y="1174"/>
                      <a:pt x="9231" y="1095"/>
                      <a:pt x="9251" y="796"/>
                    </a:cubicBezTo>
                    <a:cubicBezTo>
                      <a:pt x="9271" y="498"/>
                      <a:pt x="9012" y="398"/>
                      <a:pt x="8773" y="319"/>
                    </a:cubicBezTo>
                    <a:cubicBezTo>
                      <a:pt x="8734" y="299"/>
                      <a:pt x="8714" y="299"/>
                      <a:pt x="8674" y="299"/>
                    </a:cubicBezTo>
                    <a:cubicBezTo>
                      <a:pt x="8316" y="259"/>
                      <a:pt x="7938" y="199"/>
                      <a:pt x="7560" y="180"/>
                    </a:cubicBezTo>
                    <a:cubicBezTo>
                      <a:pt x="7063" y="160"/>
                      <a:pt x="6545" y="160"/>
                      <a:pt x="6048" y="160"/>
                    </a:cubicBezTo>
                    <a:cubicBezTo>
                      <a:pt x="5511" y="160"/>
                      <a:pt x="4954" y="160"/>
                      <a:pt x="4397" y="120"/>
                    </a:cubicBezTo>
                    <a:cubicBezTo>
                      <a:pt x="3740" y="100"/>
                      <a:pt x="3084" y="60"/>
                      <a:pt x="2408" y="20"/>
                    </a:cubicBezTo>
                    <a:cubicBezTo>
                      <a:pt x="2139" y="11"/>
                      <a:pt x="1871" y="11"/>
                      <a:pt x="1600" y="11"/>
                    </a:cubicBezTo>
                    <a:cubicBezTo>
                      <a:pt x="1328" y="11"/>
                      <a:pt x="1055" y="11"/>
                      <a:pt x="776"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4" name="Google Shape;2664;p51">
                <a:extLst>
                  <a:ext uri="{FF2B5EF4-FFF2-40B4-BE49-F238E27FC236}">
                    <a16:creationId xmlns:a16="http://schemas.microsoft.com/office/drawing/2014/main" id="{2FEE0AA3-5AB8-DFA5-BB7A-65B13391A419}"/>
                  </a:ext>
                </a:extLst>
              </p:cNvPr>
              <p:cNvSpPr/>
              <p:nvPr/>
            </p:nvSpPr>
            <p:spPr>
              <a:xfrm>
                <a:off x="888810" y="2280252"/>
                <a:ext cx="293545" cy="212009"/>
              </a:xfrm>
              <a:custGeom>
                <a:avLst/>
                <a:gdLst/>
                <a:ahLst/>
                <a:cxnLst/>
                <a:rect l="l" t="t" r="r" b="b"/>
                <a:pathLst>
                  <a:path w="3701" h="2673" extrusionOk="0">
                    <a:moveTo>
                      <a:pt x="3122" y="1"/>
                    </a:moveTo>
                    <a:cubicBezTo>
                      <a:pt x="2920" y="1"/>
                      <a:pt x="2703" y="33"/>
                      <a:pt x="2546" y="127"/>
                    </a:cubicBezTo>
                    <a:cubicBezTo>
                      <a:pt x="1771" y="604"/>
                      <a:pt x="1015" y="1101"/>
                      <a:pt x="299" y="1658"/>
                    </a:cubicBezTo>
                    <a:cubicBezTo>
                      <a:pt x="120" y="1778"/>
                      <a:pt x="20" y="2096"/>
                      <a:pt x="0" y="2315"/>
                    </a:cubicBezTo>
                    <a:cubicBezTo>
                      <a:pt x="0" y="2414"/>
                      <a:pt x="259" y="2554"/>
                      <a:pt x="398" y="2673"/>
                    </a:cubicBezTo>
                    <a:cubicBezTo>
                      <a:pt x="418" y="2673"/>
                      <a:pt x="458" y="2653"/>
                      <a:pt x="478" y="2613"/>
                    </a:cubicBezTo>
                    <a:cubicBezTo>
                      <a:pt x="597" y="2593"/>
                      <a:pt x="716" y="2573"/>
                      <a:pt x="816" y="2514"/>
                    </a:cubicBezTo>
                    <a:cubicBezTo>
                      <a:pt x="1094" y="2394"/>
                      <a:pt x="1373" y="2275"/>
                      <a:pt x="1612" y="2116"/>
                    </a:cubicBezTo>
                    <a:cubicBezTo>
                      <a:pt x="2248" y="1718"/>
                      <a:pt x="2865" y="1320"/>
                      <a:pt x="3462" y="902"/>
                    </a:cubicBezTo>
                    <a:cubicBezTo>
                      <a:pt x="3601" y="803"/>
                      <a:pt x="3700" y="564"/>
                      <a:pt x="3680" y="385"/>
                    </a:cubicBezTo>
                    <a:cubicBezTo>
                      <a:pt x="3660" y="226"/>
                      <a:pt x="3442" y="27"/>
                      <a:pt x="3282" y="7"/>
                    </a:cubicBezTo>
                    <a:cubicBezTo>
                      <a:pt x="3231" y="3"/>
                      <a:pt x="3177" y="1"/>
                      <a:pt x="3122"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5" name="Google Shape;2665;p51">
                <a:extLst>
                  <a:ext uri="{FF2B5EF4-FFF2-40B4-BE49-F238E27FC236}">
                    <a16:creationId xmlns:a16="http://schemas.microsoft.com/office/drawing/2014/main" id="{927E2C5D-3161-AB14-C008-A827A0EECB27}"/>
                  </a:ext>
                </a:extLst>
              </p:cNvPr>
              <p:cNvSpPr/>
              <p:nvPr/>
            </p:nvSpPr>
            <p:spPr>
              <a:xfrm>
                <a:off x="896662" y="1870598"/>
                <a:ext cx="315674" cy="158471"/>
              </a:xfrm>
              <a:custGeom>
                <a:avLst/>
                <a:gdLst/>
                <a:ahLst/>
                <a:cxnLst/>
                <a:rect l="l" t="t" r="r" b="b"/>
                <a:pathLst>
                  <a:path w="3980" h="1998" extrusionOk="0">
                    <a:moveTo>
                      <a:pt x="697" y="0"/>
                    </a:moveTo>
                    <a:cubicBezTo>
                      <a:pt x="578" y="20"/>
                      <a:pt x="379" y="0"/>
                      <a:pt x="299" y="60"/>
                    </a:cubicBezTo>
                    <a:cubicBezTo>
                      <a:pt x="180" y="199"/>
                      <a:pt x="1" y="418"/>
                      <a:pt x="21" y="557"/>
                    </a:cubicBezTo>
                    <a:cubicBezTo>
                      <a:pt x="120" y="875"/>
                      <a:pt x="379" y="1054"/>
                      <a:pt x="717" y="1154"/>
                    </a:cubicBezTo>
                    <a:cubicBezTo>
                      <a:pt x="1194" y="1273"/>
                      <a:pt x="1652" y="1413"/>
                      <a:pt x="2089" y="1572"/>
                    </a:cubicBezTo>
                    <a:cubicBezTo>
                      <a:pt x="2567" y="1711"/>
                      <a:pt x="3024" y="1870"/>
                      <a:pt x="3502" y="1989"/>
                    </a:cubicBezTo>
                    <a:cubicBezTo>
                      <a:pt x="3528" y="1995"/>
                      <a:pt x="3554" y="1997"/>
                      <a:pt x="3579" y="1997"/>
                    </a:cubicBezTo>
                    <a:cubicBezTo>
                      <a:pt x="3746" y="1997"/>
                      <a:pt x="3888" y="1889"/>
                      <a:pt x="3939" y="1751"/>
                    </a:cubicBezTo>
                    <a:cubicBezTo>
                      <a:pt x="3979" y="1611"/>
                      <a:pt x="3900" y="1393"/>
                      <a:pt x="3800" y="1313"/>
                    </a:cubicBezTo>
                    <a:cubicBezTo>
                      <a:pt x="3542" y="1094"/>
                      <a:pt x="3243" y="895"/>
                      <a:pt x="2905" y="756"/>
                    </a:cubicBezTo>
                    <a:cubicBezTo>
                      <a:pt x="2388" y="517"/>
                      <a:pt x="1851" y="318"/>
                      <a:pt x="1294" y="119"/>
                    </a:cubicBezTo>
                    <a:cubicBezTo>
                      <a:pt x="1095" y="80"/>
                      <a:pt x="896" y="40"/>
                      <a:pt x="697" y="0"/>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66" name="Google Shape;2666;p51">
              <a:extLst>
                <a:ext uri="{FF2B5EF4-FFF2-40B4-BE49-F238E27FC236}">
                  <a16:creationId xmlns:a16="http://schemas.microsoft.com/office/drawing/2014/main" id="{CF9A69CC-1193-70FD-C2A6-3FD2CBD97847}"/>
                </a:ext>
              </a:extLst>
            </p:cNvPr>
            <p:cNvGrpSpPr/>
            <p:nvPr/>
          </p:nvGrpSpPr>
          <p:grpSpPr>
            <a:xfrm rot="1472827" flipH="1">
              <a:off x="8536883" y="778560"/>
              <a:ext cx="283907" cy="240021"/>
              <a:chOff x="559024" y="1870598"/>
              <a:chExt cx="735329" cy="621663"/>
            </a:xfrm>
          </p:grpSpPr>
          <p:sp>
            <p:nvSpPr>
              <p:cNvPr id="2667" name="Google Shape;2667;p51">
                <a:extLst>
                  <a:ext uri="{FF2B5EF4-FFF2-40B4-BE49-F238E27FC236}">
                    <a16:creationId xmlns:a16="http://schemas.microsoft.com/office/drawing/2014/main" id="{7F5FE280-63E8-F6A8-6B33-0C091F10F8BB}"/>
                  </a:ext>
                </a:extLst>
              </p:cNvPr>
              <p:cNvSpPr/>
              <p:nvPr/>
            </p:nvSpPr>
            <p:spPr>
              <a:xfrm>
                <a:off x="559024" y="2099338"/>
                <a:ext cx="735329" cy="104220"/>
              </a:xfrm>
              <a:custGeom>
                <a:avLst/>
                <a:gdLst/>
                <a:ahLst/>
                <a:cxnLst/>
                <a:rect l="l" t="t" r="r" b="b"/>
                <a:pathLst>
                  <a:path w="9271" h="1314" extrusionOk="0">
                    <a:moveTo>
                      <a:pt x="776" y="1"/>
                    </a:moveTo>
                    <a:cubicBezTo>
                      <a:pt x="418" y="1"/>
                      <a:pt x="140" y="120"/>
                      <a:pt x="40" y="418"/>
                    </a:cubicBezTo>
                    <a:cubicBezTo>
                      <a:pt x="1" y="558"/>
                      <a:pt x="1" y="717"/>
                      <a:pt x="80" y="796"/>
                    </a:cubicBezTo>
                    <a:cubicBezTo>
                      <a:pt x="238" y="970"/>
                      <a:pt x="433" y="1131"/>
                      <a:pt x="685" y="1131"/>
                    </a:cubicBezTo>
                    <a:cubicBezTo>
                      <a:pt x="751" y="1131"/>
                      <a:pt x="821" y="1119"/>
                      <a:pt x="896" y="1095"/>
                    </a:cubicBezTo>
                    <a:cubicBezTo>
                      <a:pt x="946" y="1075"/>
                      <a:pt x="1005" y="1070"/>
                      <a:pt x="1067" y="1070"/>
                    </a:cubicBezTo>
                    <a:cubicBezTo>
                      <a:pt x="1130" y="1070"/>
                      <a:pt x="1194" y="1075"/>
                      <a:pt x="1254" y="1075"/>
                    </a:cubicBezTo>
                    <a:cubicBezTo>
                      <a:pt x="2030" y="1095"/>
                      <a:pt x="2766" y="1154"/>
                      <a:pt x="3542" y="1174"/>
                    </a:cubicBezTo>
                    <a:cubicBezTo>
                      <a:pt x="3780" y="1184"/>
                      <a:pt x="4009" y="1184"/>
                      <a:pt x="4238" y="1184"/>
                    </a:cubicBezTo>
                    <a:cubicBezTo>
                      <a:pt x="4467" y="1184"/>
                      <a:pt x="4695" y="1184"/>
                      <a:pt x="4934" y="1194"/>
                    </a:cubicBezTo>
                    <a:cubicBezTo>
                      <a:pt x="5829" y="1254"/>
                      <a:pt x="6724" y="1274"/>
                      <a:pt x="7600" y="1313"/>
                    </a:cubicBezTo>
                    <a:cubicBezTo>
                      <a:pt x="7958" y="1294"/>
                      <a:pt x="8316" y="1274"/>
                      <a:pt x="8694" y="1214"/>
                    </a:cubicBezTo>
                    <a:cubicBezTo>
                      <a:pt x="8932" y="1174"/>
                      <a:pt x="9231" y="1095"/>
                      <a:pt x="9251" y="796"/>
                    </a:cubicBezTo>
                    <a:cubicBezTo>
                      <a:pt x="9271" y="498"/>
                      <a:pt x="9012" y="398"/>
                      <a:pt x="8773" y="319"/>
                    </a:cubicBezTo>
                    <a:cubicBezTo>
                      <a:pt x="8734" y="299"/>
                      <a:pt x="8714" y="299"/>
                      <a:pt x="8674" y="299"/>
                    </a:cubicBezTo>
                    <a:cubicBezTo>
                      <a:pt x="8316" y="259"/>
                      <a:pt x="7938" y="199"/>
                      <a:pt x="7560" y="180"/>
                    </a:cubicBezTo>
                    <a:cubicBezTo>
                      <a:pt x="7063" y="160"/>
                      <a:pt x="6545" y="160"/>
                      <a:pt x="6048" y="160"/>
                    </a:cubicBezTo>
                    <a:cubicBezTo>
                      <a:pt x="5511" y="160"/>
                      <a:pt x="4954" y="160"/>
                      <a:pt x="4397" y="120"/>
                    </a:cubicBezTo>
                    <a:cubicBezTo>
                      <a:pt x="3740" y="100"/>
                      <a:pt x="3084" y="60"/>
                      <a:pt x="2408" y="20"/>
                    </a:cubicBezTo>
                    <a:cubicBezTo>
                      <a:pt x="2139" y="11"/>
                      <a:pt x="1871" y="11"/>
                      <a:pt x="1600" y="11"/>
                    </a:cubicBezTo>
                    <a:cubicBezTo>
                      <a:pt x="1328" y="11"/>
                      <a:pt x="1055" y="11"/>
                      <a:pt x="776"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8" name="Google Shape;2668;p51">
                <a:extLst>
                  <a:ext uri="{FF2B5EF4-FFF2-40B4-BE49-F238E27FC236}">
                    <a16:creationId xmlns:a16="http://schemas.microsoft.com/office/drawing/2014/main" id="{DE501189-4BC7-6609-E8BF-5FD829ABD47A}"/>
                  </a:ext>
                </a:extLst>
              </p:cNvPr>
              <p:cNvSpPr/>
              <p:nvPr/>
            </p:nvSpPr>
            <p:spPr>
              <a:xfrm>
                <a:off x="888810" y="2280252"/>
                <a:ext cx="293545" cy="212009"/>
              </a:xfrm>
              <a:custGeom>
                <a:avLst/>
                <a:gdLst/>
                <a:ahLst/>
                <a:cxnLst/>
                <a:rect l="l" t="t" r="r" b="b"/>
                <a:pathLst>
                  <a:path w="3701" h="2673" extrusionOk="0">
                    <a:moveTo>
                      <a:pt x="3122" y="1"/>
                    </a:moveTo>
                    <a:cubicBezTo>
                      <a:pt x="2920" y="1"/>
                      <a:pt x="2703" y="33"/>
                      <a:pt x="2546" y="127"/>
                    </a:cubicBezTo>
                    <a:cubicBezTo>
                      <a:pt x="1771" y="604"/>
                      <a:pt x="1015" y="1101"/>
                      <a:pt x="299" y="1658"/>
                    </a:cubicBezTo>
                    <a:cubicBezTo>
                      <a:pt x="120" y="1778"/>
                      <a:pt x="20" y="2096"/>
                      <a:pt x="0" y="2315"/>
                    </a:cubicBezTo>
                    <a:cubicBezTo>
                      <a:pt x="0" y="2414"/>
                      <a:pt x="259" y="2554"/>
                      <a:pt x="398" y="2673"/>
                    </a:cubicBezTo>
                    <a:cubicBezTo>
                      <a:pt x="418" y="2673"/>
                      <a:pt x="458" y="2653"/>
                      <a:pt x="478" y="2613"/>
                    </a:cubicBezTo>
                    <a:cubicBezTo>
                      <a:pt x="597" y="2593"/>
                      <a:pt x="716" y="2573"/>
                      <a:pt x="816" y="2514"/>
                    </a:cubicBezTo>
                    <a:cubicBezTo>
                      <a:pt x="1094" y="2394"/>
                      <a:pt x="1373" y="2275"/>
                      <a:pt x="1612" y="2116"/>
                    </a:cubicBezTo>
                    <a:cubicBezTo>
                      <a:pt x="2248" y="1718"/>
                      <a:pt x="2865" y="1320"/>
                      <a:pt x="3462" y="902"/>
                    </a:cubicBezTo>
                    <a:cubicBezTo>
                      <a:pt x="3601" y="803"/>
                      <a:pt x="3700" y="564"/>
                      <a:pt x="3680" y="385"/>
                    </a:cubicBezTo>
                    <a:cubicBezTo>
                      <a:pt x="3660" y="226"/>
                      <a:pt x="3442" y="27"/>
                      <a:pt x="3282" y="7"/>
                    </a:cubicBezTo>
                    <a:cubicBezTo>
                      <a:pt x="3231" y="3"/>
                      <a:pt x="3177" y="1"/>
                      <a:pt x="3122"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9" name="Google Shape;2669;p51">
                <a:extLst>
                  <a:ext uri="{FF2B5EF4-FFF2-40B4-BE49-F238E27FC236}">
                    <a16:creationId xmlns:a16="http://schemas.microsoft.com/office/drawing/2014/main" id="{46181AF4-5554-8986-3E12-CE240F3BF3C4}"/>
                  </a:ext>
                </a:extLst>
              </p:cNvPr>
              <p:cNvSpPr/>
              <p:nvPr/>
            </p:nvSpPr>
            <p:spPr>
              <a:xfrm>
                <a:off x="896662" y="1870598"/>
                <a:ext cx="315674" cy="158471"/>
              </a:xfrm>
              <a:custGeom>
                <a:avLst/>
                <a:gdLst/>
                <a:ahLst/>
                <a:cxnLst/>
                <a:rect l="l" t="t" r="r" b="b"/>
                <a:pathLst>
                  <a:path w="3980" h="1998" extrusionOk="0">
                    <a:moveTo>
                      <a:pt x="697" y="0"/>
                    </a:moveTo>
                    <a:cubicBezTo>
                      <a:pt x="578" y="20"/>
                      <a:pt x="379" y="0"/>
                      <a:pt x="299" y="60"/>
                    </a:cubicBezTo>
                    <a:cubicBezTo>
                      <a:pt x="180" y="199"/>
                      <a:pt x="1" y="418"/>
                      <a:pt x="21" y="557"/>
                    </a:cubicBezTo>
                    <a:cubicBezTo>
                      <a:pt x="120" y="875"/>
                      <a:pt x="379" y="1054"/>
                      <a:pt x="717" y="1154"/>
                    </a:cubicBezTo>
                    <a:cubicBezTo>
                      <a:pt x="1194" y="1273"/>
                      <a:pt x="1652" y="1413"/>
                      <a:pt x="2089" y="1572"/>
                    </a:cubicBezTo>
                    <a:cubicBezTo>
                      <a:pt x="2567" y="1711"/>
                      <a:pt x="3024" y="1870"/>
                      <a:pt x="3502" y="1989"/>
                    </a:cubicBezTo>
                    <a:cubicBezTo>
                      <a:pt x="3528" y="1995"/>
                      <a:pt x="3554" y="1997"/>
                      <a:pt x="3579" y="1997"/>
                    </a:cubicBezTo>
                    <a:cubicBezTo>
                      <a:pt x="3746" y="1997"/>
                      <a:pt x="3888" y="1889"/>
                      <a:pt x="3939" y="1751"/>
                    </a:cubicBezTo>
                    <a:cubicBezTo>
                      <a:pt x="3979" y="1611"/>
                      <a:pt x="3900" y="1393"/>
                      <a:pt x="3800" y="1313"/>
                    </a:cubicBezTo>
                    <a:cubicBezTo>
                      <a:pt x="3542" y="1094"/>
                      <a:pt x="3243" y="895"/>
                      <a:pt x="2905" y="756"/>
                    </a:cubicBezTo>
                    <a:cubicBezTo>
                      <a:pt x="2388" y="517"/>
                      <a:pt x="1851" y="318"/>
                      <a:pt x="1294" y="119"/>
                    </a:cubicBezTo>
                    <a:cubicBezTo>
                      <a:pt x="1095" y="80"/>
                      <a:pt x="896" y="40"/>
                      <a:pt x="697" y="0"/>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2676" name="Google Shape;2676;p51">
            <a:extLst>
              <a:ext uri="{FF2B5EF4-FFF2-40B4-BE49-F238E27FC236}">
                <a16:creationId xmlns:a16="http://schemas.microsoft.com/office/drawing/2014/main" id="{86047662-C9DF-AB91-8D17-DD067F00EFBD}"/>
              </a:ext>
            </a:extLst>
          </p:cNvPr>
          <p:cNvGrpSpPr/>
          <p:nvPr/>
        </p:nvGrpSpPr>
        <p:grpSpPr>
          <a:xfrm>
            <a:off x="8661120" y="5955838"/>
            <a:ext cx="390289" cy="964407"/>
            <a:chOff x="4737875" y="2198125"/>
            <a:chExt cx="434675" cy="928025"/>
          </a:xfrm>
        </p:grpSpPr>
        <p:sp>
          <p:nvSpPr>
            <p:cNvPr id="2677" name="Google Shape;2677;p51">
              <a:extLst>
                <a:ext uri="{FF2B5EF4-FFF2-40B4-BE49-F238E27FC236}">
                  <a16:creationId xmlns:a16="http://schemas.microsoft.com/office/drawing/2014/main" id="{BB7C28CF-5B2F-5B9F-E439-B0C94E27BFC6}"/>
                </a:ext>
              </a:extLst>
            </p:cNvPr>
            <p:cNvSpPr/>
            <p:nvPr/>
          </p:nvSpPr>
          <p:spPr>
            <a:xfrm>
              <a:off x="4737875" y="2198125"/>
              <a:ext cx="434675" cy="928025"/>
            </a:xfrm>
            <a:custGeom>
              <a:avLst/>
              <a:gdLst/>
              <a:ahLst/>
              <a:cxnLst/>
              <a:rect l="l" t="t" r="r" b="b"/>
              <a:pathLst>
                <a:path w="17387" h="37121" extrusionOk="0">
                  <a:moveTo>
                    <a:pt x="5153" y="13647"/>
                  </a:moveTo>
                  <a:lnTo>
                    <a:pt x="5153" y="13647"/>
                  </a:lnTo>
                  <a:cubicBezTo>
                    <a:pt x="5591" y="14025"/>
                    <a:pt x="5969" y="14423"/>
                    <a:pt x="6168" y="14920"/>
                  </a:cubicBezTo>
                  <a:cubicBezTo>
                    <a:pt x="5849" y="14503"/>
                    <a:pt x="5491" y="14085"/>
                    <a:pt x="5153" y="13647"/>
                  </a:cubicBezTo>
                  <a:close/>
                  <a:moveTo>
                    <a:pt x="4437" y="1"/>
                  </a:moveTo>
                  <a:cubicBezTo>
                    <a:pt x="3621" y="1"/>
                    <a:pt x="2826" y="1015"/>
                    <a:pt x="2746" y="1692"/>
                  </a:cubicBezTo>
                  <a:lnTo>
                    <a:pt x="2726" y="1990"/>
                  </a:lnTo>
                  <a:cubicBezTo>
                    <a:pt x="2607" y="3064"/>
                    <a:pt x="2448" y="4158"/>
                    <a:pt x="2647" y="5272"/>
                  </a:cubicBezTo>
                  <a:cubicBezTo>
                    <a:pt x="2786" y="6048"/>
                    <a:pt x="2985" y="6804"/>
                    <a:pt x="3204" y="7560"/>
                  </a:cubicBezTo>
                  <a:cubicBezTo>
                    <a:pt x="3084" y="7461"/>
                    <a:pt x="2925" y="7361"/>
                    <a:pt x="2786" y="7282"/>
                  </a:cubicBezTo>
                  <a:cubicBezTo>
                    <a:pt x="2408" y="7043"/>
                    <a:pt x="1950" y="7003"/>
                    <a:pt x="1731" y="7003"/>
                  </a:cubicBezTo>
                  <a:cubicBezTo>
                    <a:pt x="1194" y="7003"/>
                    <a:pt x="737" y="7182"/>
                    <a:pt x="498" y="7540"/>
                  </a:cubicBezTo>
                  <a:cubicBezTo>
                    <a:pt x="120" y="8057"/>
                    <a:pt x="1" y="8893"/>
                    <a:pt x="240" y="9529"/>
                  </a:cubicBezTo>
                  <a:cubicBezTo>
                    <a:pt x="498" y="10166"/>
                    <a:pt x="995" y="10643"/>
                    <a:pt x="1393" y="10942"/>
                  </a:cubicBezTo>
                  <a:cubicBezTo>
                    <a:pt x="1751" y="11240"/>
                    <a:pt x="2149" y="11479"/>
                    <a:pt x="2527" y="11757"/>
                  </a:cubicBezTo>
                  <a:cubicBezTo>
                    <a:pt x="2109" y="11777"/>
                    <a:pt x="1692" y="11956"/>
                    <a:pt x="1393" y="12275"/>
                  </a:cubicBezTo>
                  <a:cubicBezTo>
                    <a:pt x="797" y="12951"/>
                    <a:pt x="916" y="14125"/>
                    <a:pt x="1194" y="14721"/>
                  </a:cubicBezTo>
                  <a:cubicBezTo>
                    <a:pt x="1731" y="15835"/>
                    <a:pt x="2249" y="16711"/>
                    <a:pt x="2845" y="17407"/>
                  </a:cubicBezTo>
                  <a:cubicBezTo>
                    <a:pt x="3601" y="18302"/>
                    <a:pt x="4397" y="19197"/>
                    <a:pt x="5193" y="20033"/>
                  </a:cubicBezTo>
                  <a:cubicBezTo>
                    <a:pt x="5929" y="20888"/>
                    <a:pt x="6744" y="21764"/>
                    <a:pt x="7461" y="22619"/>
                  </a:cubicBezTo>
                  <a:cubicBezTo>
                    <a:pt x="8236" y="23554"/>
                    <a:pt x="9052" y="24509"/>
                    <a:pt x="9470" y="25543"/>
                  </a:cubicBezTo>
                  <a:cubicBezTo>
                    <a:pt x="9768" y="26239"/>
                    <a:pt x="10027" y="26975"/>
                    <a:pt x="10246" y="27751"/>
                  </a:cubicBezTo>
                  <a:cubicBezTo>
                    <a:pt x="10186" y="27672"/>
                    <a:pt x="10126" y="27632"/>
                    <a:pt x="10067" y="27552"/>
                  </a:cubicBezTo>
                  <a:cubicBezTo>
                    <a:pt x="9370" y="26836"/>
                    <a:pt x="8555" y="26279"/>
                    <a:pt x="7779" y="25782"/>
                  </a:cubicBezTo>
                  <a:cubicBezTo>
                    <a:pt x="7560" y="25643"/>
                    <a:pt x="7262" y="25563"/>
                    <a:pt x="6904" y="25563"/>
                  </a:cubicBezTo>
                  <a:cubicBezTo>
                    <a:pt x="6705" y="25563"/>
                    <a:pt x="6008" y="25603"/>
                    <a:pt x="5591" y="26080"/>
                  </a:cubicBezTo>
                  <a:cubicBezTo>
                    <a:pt x="5173" y="26578"/>
                    <a:pt x="5153" y="27274"/>
                    <a:pt x="5153" y="27771"/>
                  </a:cubicBezTo>
                  <a:cubicBezTo>
                    <a:pt x="5173" y="28249"/>
                    <a:pt x="5412" y="28587"/>
                    <a:pt x="5591" y="28825"/>
                  </a:cubicBezTo>
                  <a:cubicBezTo>
                    <a:pt x="5611" y="28845"/>
                    <a:pt x="5650" y="28865"/>
                    <a:pt x="5670" y="28925"/>
                  </a:cubicBezTo>
                  <a:cubicBezTo>
                    <a:pt x="7262" y="31113"/>
                    <a:pt x="8853" y="33321"/>
                    <a:pt x="10444" y="35509"/>
                  </a:cubicBezTo>
                  <a:lnTo>
                    <a:pt x="11340" y="36723"/>
                  </a:lnTo>
                  <a:cubicBezTo>
                    <a:pt x="11539" y="36981"/>
                    <a:pt x="11837" y="37121"/>
                    <a:pt x="12135" y="37121"/>
                  </a:cubicBezTo>
                  <a:lnTo>
                    <a:pt x="15398" y="37121"/>
                  </a:lnTo>
                  <a:cubicBezTo>
                    <a:pt x="15915" y="37121"/>
                    <a:pt x="16333" y="36723"/>
                    <a:pt x="16392" y="36226"/>
                  </a:cubicBezTo>
                  <a:cubicBezTo>
                    <a:pt x="16492" y="35390"/>
                    <a:pt x="16552" y="34515"/>
                    <a:pt x="16651" y="33659"/>
                  </a:cubicBezTo>
                  <a:cubicBezTo>
                    <a:pt x="16890" y="31650"/>
                    <a:pt x="17109" y="29561"/>
                    <a:pt x="17248" y="27493"/>
                  </a:cubicBezTo>
                  <a:cubicBezTo>
                    <a:pt x="17387" y="26040"/>
                    <a:pt x="17327" y="24568"/>
                    <a:pt x="17288" y="23156"/>
                  </a:cubicBezTo>
                  <a:lnTo>
                    <a:pt x="17248" y="22579"/>
                  </a:lnTo>
                  <a:cubicBezTo>
                    <a:pt x="17208" y="20888"/>
                    <a:pt x="16213" y="20470"/>
                    <a:pt x="15617" y="20391"/>
                  </a:cubicBezTo>
                  <a:cubicBezTo>
                    <a:pt x="15517" y="20371"/>
                    <a:pt x="15418" y="20371"/>
                    <a:pt x="15318" y="20371"/>
                  </a:cubicBezTo>
                  <a:cubicBezTo>
                    <a:pt x="14781" y="20371"/>
                    <a:pt x="13866" y="20590"/>
                    <a:pt x="13548" y="22082"/>
                  </a:cubicBezTo>
                  <a:cubicBezTo>
                    <a:pt x="13329" y="23096"/>
                    <a:pt x="13110" y="24190"/>
                    <a:pt x="12931" y="25364"/>
                  </a:cubicBezTo>
                  <a:cubicBezTo>
                    <a:pt x="12752" y="24708"/>
                    <a:pt x="12613" y="24111"/>
                    <a:pt x="12653" y="23614"/>
                  </a:cubicBezTo>
                  <a:cubicBezTo>
                    <a:pt x="12851" y="21863"/>
                    <a:pt x="13150" y="20073"/>
                    <a:pt x="13428" y="18322"/>
                  </a:cubicBezTo>
                  <a:cubicBezTo>
                    <a:pt x="13607" y="17208"/>
                    <a:pt x="13767" y="16054"/>
                    <a:pt x="13946" y="14940"/>
                  </a:cubicBezTo>
                  <a:cubicBezTo>
                    <a:pt x="14125" y="13647"/>
                    <a:pt x="14244" y="12255"/>
                    <a:pt x="14324" y="10842"/>
                  </a:cubicBezTo>
                  <a:cubicBezTo>
                    <a:pt x="14343" y="10246"/>
                    <a:pt x="13965" y="9828"/>
                    <a:pt x="13727" y="9549"/>
                  </a:cubicBezTo>
                  <a:cubicBezTo>
                    <a:pt x="13667" y="9470"/>
                    <a:pt x="13607" y="9390"/>
                    <a:pt x="13568" y="9350"/>
                  </a:cubicBezTo>
                  <a:cubicBezTo>
                    <a:pt x="13428" y="9132"/>
                    <a:pt x="13210" y="8972"/>
                    <a:pt x="12931" y="8933"/>
                  </a:cubicBezTo>
                  <a:cubicBezTo>
                    <a:pt x="12871" y="8933"/>
                    <a:pt x="12792" y="8893"/>
                    <a:pt x="12752" y="8893"/>
                  </a:cubicBezTo>
                  <a:cubicBezTo>
                    <a:pt x="12553" y="8893"/>
                    <a:pt x="12354" y="8972"/>
                    <a:pt x="12175" y="9072"/>
                  </a:cubicBezTo>
                  <a:cubicBezTo>
                    <a:pt x="12135" y="9092"/>
                    <a:pt x="12056" y="9152"/>
                    <a:pt x="11976" y="9191"/>
                  </a:cubicBezTo>
                  <a:cubicBezTo>
                    <a:pt x="11658" y="9370"/>
                    <a:pt x="11161" y="9649"/>
                    <a:pt x="10982" y="10226"/>
                  </a:cubicBezTo>
                  <a:cubicBezTo>
                    <a:pt x="10464" y="11917"/>
                    <a:pt x="9987" y="13448"/>
                    <a:pt x="9629" y="15040"/>
                  </a:cubicBezTo>
                  <a:cubicBezTo>
                    <a:pt x="9589" y="15000"/>
                    <a:pt x="9589" y="14940"/>
                    <a:pt x="9569" y="14901"/>
                  </a:cubicBezTo>
                  <a:cubicBezTo>
                    <a:pt x="9569" y="14861"/>
                    <a:pt x="9589" y="14821"/>
                    <a:pt x="9589" y="14801"/>
                  </a:cubicBezTo>
                  <a:cubicBezTo>
                    <a:pt x="9629" y="14741"/>
                    <a:pt x="9629" y="14702"/>
                    <a:pt x="9649" y="14642"/>
                  </a:cubicBezTo>
                  <a:cubicBezTo>
                    <a:pt x="9728" y="14304"/>
                    <a:pt x="9828" y="13926"/>
                    <a:pt x="9927" y="13568"/>
                  </a:cubicBezTo>
                  <a:cubicBezTo>
                    <a:pt x="10126" y="12852"/>
                    <a:pt x="10285" y="12076"/>
                    <a:pt x="10444" y="11320"/>
                  </a:cubicBezTo>
                  <a:cubicBezTo>
                    <a:pt x="10584" y="10544"/>
                    <a:pt x="10643" y="9768"/>
                    <a:pt x="10723" y="9052"/>
                  </a:cubicBezTo>
                  <a:cubicBezTo>
                    <a:pt x="10743" y="8774"/>
                    <a:pt x="10763" y="8535"/>
                    <a:pt x="10783" y="8256"/>
                  </a:cubicBezTo>
                  <a:cubicBezTo>
                    <a:pt x="10822" y="7978"/>
                    <a:pt x="10842" y="7679"/>
                    <a:pt x="10862" y="7401"/>
                  </a:cubicBezTo>
                  <a:cubicBezTo>
                    <a:pt x="10962" y="6406"/>
                    <a:pt x="11061" y="5392"/>
                    <a:pt x="11121" y="4357"/>
                  </a:cubicBezTo>
                  <a:cubicBezTo>
                    <a:pt x="11141" y="3761"/>
                    <a:pt x="10763" y="3323"/>
                    <a:pt x="10524" y="3064"/>
                  </a:cubicBezTo>
                  <a:cubicBezTo>
                    <a:pt x="10464" y="2985"/>
                    <a:pt x="10385" y="2905"/>
                    <a:pt x="10365" y="2865"/>
                  </a:cubicBezTo>
                  <a:cubicBezTo>
                    <a:pt x="10226" y="2627"/>
                    <a:pt x="9967" y="2487"/>
                    <a:pt x="9669" y="2428"/>
                  </a:cubicBezTo>
                  <a:lnTo>
                    <a:pt x="9549" y="2428"/>
                  </a:lnTo>
                  <a:cubicBezTo>
                    <a:pt x="9330" y="2428"/>
                    <a:pt x="9072" y="2507"/>
                    <a:pt x="8893" y="2666"/>
                  </a:cubicBezTo>
                  <a:cubicBezTo>
                    <a:pt x="8853" y="2686"/>
                    <a:pt x="8773" y="2766"/>
                    <a:pt x="8694" y="2806"/>
                  </a:cubicBezTo>
                  <a:cubicBezTo>
                    <a:pt x="8396" y="3005"/>
                    <a:pt x="7978" y="3303"/>
                    <a:pt x="7799" y="3820"/>
                  </a:cubicBezTo>
                  <a:cubicBezTo>
                    <a:pt x="7640" y="4318"/>
                    <a:pt x="7500" y="4855"/>
                    <a:pt x="7381" y="5352"/>
                  </a:cubicBezTo>
                  <a:cubicBezTo>
                    <a:pt x="7321" y="5054"/>
                    <a:pt x="7262" y="4755"/>
                    <a:pt x="7202" y="4457"/>
                  </a:cubicBezTo>
                  <a:cubicBezTo>
                    <a:pt x="6983" y="3383"/>
                    <a:pt x="6784" y="2408"/>
                    <a:pt x="6406" y="1473"/>
                  </a:cubicBezTo>
                  <a:cubicBezTo>
                    <a:pt x="6128" y="717"/>
                    <a:pt x="5372" y="200"/>
                    <a:pt x="4735" y="41"/>
                  </a:cubicBezTo>
                  <a:cubicBezTo>
                    <a:pt x="4676" y="21"/>
                    <a:pt x="4536" y="1"/>
                    <a:pt x="4437" y="1"/>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8" name="Google Shape;2678;p51">
              <a:extLst>
                <a:ext uri="{FF2B5EF4-FFF2-40B4-BE49-F238E27FC236}">
                  <a16:creationId xmlns:a16="http://schemas.microsoft.com/office/drawing/2014/main" id="{38895AF1-F5BC-8DA1-A35B-FAF13D68E9A9}"/>
                </a:ext>
              </a:extLst>
            </p:cNvPr>
            <p:cNvSpPr/>
            <p:nvPr/>
          </p:nvSpPr>
          <p:spPr>
            <a:xfrm>
              <a:off x="4763250" y="2222950"/>
              <a:ext cx="385450" cy="879325"/>
            </a:xfrm>
            <a:custGeom>
              <a:avLst/>
              <a:gdLst/>
              <a:ahLst/>
              <a:cxnLst/>
              <a:rect l="l" t="t" r="r" b="b"/>
              <a:pathLst>
                <a:path w="15418" h="35173" extrusionOk="0">
                  <a:moveTo>
                    <a:pt x="3461" y="0"/>
                  </a:moveTo>
                  <a:cubicBezTo>
                    <a:pt x="3267" y="0"/>
                    <a:pt x="2784" y="511"/>
                    <a:pt x="2746" y="818"/>
                  </a:cubicBezTo>
                  <a:cubicBezTo>
                    <a:pt x="2606" y="1912"/>
                    <a:pt x="2427" y="3046"/>
                    <a:pt x="2606" y="4100"/>
                  </a:cubicBezTo>
                  <a:cubicBezTo>
                    <a:pt x="2885" y="5751"/>
                    <a:pt x="3462" y="7343"/>
                    <a:pt x="3899" y="8954"/>
                  </a:cubicBezTo>
                  <a:cubicBezTo>
                    <a:pt x="3899" y="9034"/>
                    <a:pt x="3939" y="9074"/>
                    <a:pt x="3899" y="9133"/>
                  </a:cubicBezTo>
                  <a:cubicBezTo>
                    <a:pt x="3860" y="9133"/>
                    <a:pt x="3800" y="9113"/>
                    <a:pt x="3760" y="9074"/>
                  </a:cubicBezTo>
                  <a:cubicBezTo>
                    <a:pt x="2905" y="8417"/>
                    <a:pt x="2069" y="7721"/>
                    <a:pt x="1174" y="7124"/>
                  </a:cubicBezTo>
                  <a:cubicBezTo>
                    <a:pt x="1058" y="7037"/>
                    <a:pt x="867" y="6997"/>
                    <a:pt x="686" y="6997"/>
                  </a:cubicBezTo>
                  <a:cubicBezTo>
                    <a:pt x="493" y="6997"/>
                    <a:pt x="311" y="7042"/>
                    <a:pt x="239" y="7124"/>
                  </a:cubicBezTo>
                  <a:cubicBezTo>
                    <a:pt x="80" y="7363"/>
                    <a:pt x="0" y="7860"/>
                    <a:pt x="120" y="8159"/>
                  </a:cubicBezTo>
                  <a:cubicBezTo>
                    <a:pt x="279" y="8536"/>
                    <a:pt x="617" y="8914"/>
                    <a:pt x="935" y="9153"/>
                  </a:cubicBezTo>
                  <a:cubicBezTo>
                    <a:pt x="1671" y="9710"/>
                    <a:pt x="2427" y="10168"/>
                    <a:pt x="3163" y="10705"/>
                  </a:cubicBezTo>
                  <a:cubicBezTo>
                    <a:pt x="4277" y="11500"/>
                    <a:pt x="5491" y="12217"/>
                    <a:pt x="6068" y="13510"/>
                  </a:cubicBezTo>
                  <a:cubicBezTo>
                    <a:pt x="6545" y="14584"/>
                    <a:pt x="6843" y="15718"/>
                    <a:pt x="7182" y="16812"/>
                  </a:cubicBezTo>
                  <a:cubicBezTo>
                    <a:pt x="7301" y="17190"/>
                    <a:pt x="7381" y="17588"/>
                    <a:pt x="7460" y="17966"/>
                  </a:cubicBezTo>
                  <a:cubicBezTo>
                    <a:pt x="7381" y="18005"/>
                    <a:pt x="7301" y="18025"/>
                    <a:pt x="7241" y="18085"/>
                  </a:cubicBezTo>
                  <a:cubicBezTo>
                    <a:pt x="6485" y="17130"/>
                    <a:pt x="5749" y="16195"/>
                    <a:pt x="4974" y="15240"/>
                  </a:cubicBezTo>
                  <a:cubicBezTo>
                    <a:pt x="4158" y="14226"/>
                    <a:pt x="3362" y="13211"/>
                    <a:pt x="2487" y="12237"/>
                  </a:cubicBezTo>
                  <a:cubicBezTo>
                    <a:pt x="2249" y="11985"/>
                    <a:pt x="1906" y="11752"/>
                    <a:pt x="1579" y="11752"/>
                  </a:cubicBezTo>
                  <a:cubicBezTo>
                    <a:pt x="1415" y="11752"/>
                    <a:pt x="1254" y="11811"/>
                    <a:pt x="1114" y="11958"/>
                  </a:cubicBezTo>
                  <a:cubicBezTo>
                    <a:pt x="896" y="12237"/>
                    <a:pt x="915" y="12933"/>
                    <a:pt x="1094" y="13311"/>
                  </a:cubicBezTo>
                  <a:cubicBezTo>
                    <a:pt x="1512" y="14186"/>
                    <a:pt x="2009" y="15041"/>
                    <a:pt x="2626" y="15797"/>
                  </a:cubicBezTo>
                  <a:cubicBezTo>
                    <a:pt x="4118" y="17588"/>
                    <a:pt x="5749" y="19259"/>
                    <a:pt x="7241" y="21009"/>
                  </a:cubicBezTo>
                  <a:cubicBezTo>
                    <a:pt x="8057" y="21984"/>
                    <a:pt x="8892" y="23038"/>
                    <a:pt x="9390" y="24172"/>
                  </a:cubicBezTo>
                  <a:cubicBezTo>
                    <a:pt x="10086" y="25823"/>
                    <a:pt x="10464" y="27554"/>
                    <a:pt x="10961" y="29265"/>
                  </a:cubicBezTo>
                  <a:cubicBezTo>
                    <a:pt x="11061" y="29643"/>
                    <a:pt x="11120" y="30021"/>
                    <a:pt x="11180" y="30399"/>
                  </a:cubicBezTo>
                  <a:cubicBezTo>
                    <a:pt x="10146" y="29404"/>
                    <a:pt x="9290" y="28270"/>
                    <a:pt x="8355" y="27275"/>
                  </a:cubicBezTo>
                  <a:cubicBezTo>
                    <a:pt x="7739" y="26659"/>
                    <a:pt x="6983" y="26142"/>
                    <a:pt x="6247" y="25664"/>
                  </a:cubicBezTo>
                  <a:cubicBezTo>
                    <a:pt x="6171" y="25611"/>
                    <a:pt x="6045" y="25587"/>
                    <a:pt x="5909" y="25587"/>
                  </a:cubicBezTo>
                  <a:cubicBezTo>
                    <a:pt x="5686" y="25587"/>
                    <a:pt x="5438" y="25652"/>
                    <a:pt x="5351" y="25764"/>
                  </a:cubicBezTo>
                  <a:cubicBezTo>
                    <a:pt x="5153" y="25982"/>
                    <a:pt x="5113" y="26420"/>
                    <a:pt x="5153" y="26758"/>
                  </a:cubicBezTo>
                  <a:cubicBezTo>
                    <a:pt x="5172" y="26957"/>
                    <a:pt x="5371" y="27176"/>
                    <a:pt x="5491" y="27355"/>
                  </a:cubicBezTo>
                  <a:cubicBezTo>
                    <a:pt x="7381" y="29961"/>
                    <a:pt x="9270" y="32547"/>
                    <a:pt x="11160" y="35173"/>
                  </a:cubicBezTo>
                  <a:lnTo>
                    <a:pt x="14423" y="35173"/>
                  </a:lnTo>
                  <a:cubicBezTo>
                    <a:pt x="14721" y="32249"/>
                    <a:pt x="15059" y="29364"/>
                    <a:pt x="15298" y="26460"/>
                  </a:cubicBezTo>
                  <a:cubicBezTo>
                    <a:pt x="15417" y="24868"/>
                    <a:pt x="15357" y="23257"/>
                    <a:pt x="15318" y="21666"/>
                  </a:cubicBezTo>
                  <a:cubicBezTo>
                    <a:pt x="15298" y="21148"/>
                    <a:pt x="15198" y="20512"/>
                    <a:pt x="14502" y="20412"/>
                  </a:cubicBezTo>
                  <a:cubicBezTo>
                    <a:pt x="14451" y="20405"/>
                    <a:pt x="14404" y="20401"/>
                    <a:pt x="14358" y="20401"/>
                  </a:cubicBezTo>
                  <a:cubicBezTo>
                    <a:pt x="13799" y="20401"/>
                    <a:pt x="13639" y="20943"/>
                    <a:pt x="13547" y="21347"/>
                  </a:cubicBezTo>
                  <a:cubicBezTo>
                    <a:pt x="13030" y="23754"/>
                    <a:pt x="12573" y="26142"/>
                    <a:pt x="12752" y="28628"/>
                  </a:cubicBezTo>
                  <a:cubicBezTo>
                    <a:pt x="12811" y="29324"/>
                    <a:pt x="12752" y="30041"/>
                    <a:pt x="12752" y="30757"/>
                  </a:cubicBezTo>
                  <a:cubicBezTo>
                    <a:pt x="12115" y="28946"/>
                    <a:pt x="11578" y="27116"/>
                    <a:pt x="11140" y="25266"/>
                  </a:cubicBezTo>
                  <a:cubicBezTo>
                    <a:pt x="10921" y="24371"/>
                    <a:pt x="10583" y="23436"/>
                    <a:pt x="10683" y="22561"/>
                  </a:cubicBezTo>
                  <a:cubicBezTo>
                    <a:pt x="11041" y="19657"/>
                    <a:pt x="11558" y="16772"/>
                    <a:pt x="11976" y="13848"/>
                  </a:cubicBezTo>
                  <a:cubicBezTo>
                    <a:pt x="12155" y="12515"/>
                    <a:pt x="12274" y="11202"/>
                    <a:pt x="12334" y="9849"/>
                  </a:cubicBezTo>
                  <a:cubicBezTo>
                    <a:pt x="12354" y="9551"/>
                    <a:pt x="11956" y="9253"/>
                    <a:pt x="11757" y="8954"/>
                  </a:cubicBezTo>
                  <a:cubicBezTo>
                    <a:pt x="11478" y="9153"/>
                    <a:pt x="11021" y="9312"/>
                    <a:pt x="10941" y="9571"/>
                  </a:cubicBezTo>
                  <a:cubicBezTo>
                    <a:pt x="10384" y="11321"/>
                    <a:pt x="9847" y="13052"/>
                    <a:pt x="9469" y="14842"/>
                  </a:cubicBezTo>
                  <a:cubicBezTo>
                    <a:pt x="9211" y="16096"/>
                    <a:pt x="9171" y="17389"/>
                    <a:pt x="9032" y="18761"/>
                  </a:cubicBezTo>
                  <a:cubicBezTo>
                    <a:pt x="8534" y="17130"/>
                    <a:pt x="8037" y="15618"/>
                    <a:pt x="7579" y="14106"/>
                  </a:cubicBezTo>
                  <a:cubicBezTo>
                    <a:pt x="7540" y="13908"/>
                    <a:pt x="7639" y="13649"/>
                    <a:pt x="7679" y="13430"/>
                  </a:cubicBezTo>
                  <a:cubicBezTo>
                    <a:pt x="7938" y="12336"/>
                    <a:pt x="8256" y="11242"/>
                    <a:pt x="8455" y="10148"/>
                  </a:cubicBezTo>
                  <a:cubicBezTo>
                    <a:pt x="8634" y="9173"/>
                    <a:pt x="8674" y="8159"/>
                    <a:pt x="8773" y="7164"/>
                  </a:cubicBezTo>
                  <a:cubicBezTo>
                    <a:pt x="8892" y="5871"/>
                    <a:pt x="9052" y="4598"/>
                    <a:pt x="9091" y="3305"/>
                  </a:cubicBezTo>
                  <a:cubicBezTo>
                    <a:pt x="9131" y="3046"/>
                    <a:pt x="8733" y="2748"/>
                    <a:pt x="8534" y="2449"/>
                  </a:cubicBezTo>
                  <a:cubicBezTo>
                    <a:pt x="8256" y="2668"/>
                    <a:pt x="7838" y="2847"/>
                    <a:pt x="7739" y="3146"/>
                  </a:cubicBezTo>
                  <a:cubicBezTo>
                    <a:pt x="7440" y="4061"/>
                    <a:pt x="7241" y="5035"/>
                    <a:pt x="7042" y="5970"/>
                  </a:cubicBezTo>
                  <a:cubicBezTo>
                    <a:pt x="6843" y="7025"/>
                    <a:pt x="6664" y="8059"/>
                    <a:pt x="6465" y="9113"/>
                  </a:cubicBezTo>
                  <a:cubicBezTo>
                    <a:pt x="6286" y="9014"/>
                    <a:pt x="6247" y="8934"/>
                    <a:pt x="6227" y="8835"/>
                  </a:cubicBezTo>
                  <a:cubicBezTo>
                    <a:pt x="5889" y="7084"/>
                    <a:pt x="5570" y="5374"/>
                    <a:pt x="5232" y="3663"/>
                  </a:cubicBezTo>
                  <a:cubicBezTo>
                    <a:pt x="5033" y="2688"/>
                    <a:pt x="4814" y="1753"/>
                    <a:pt x="4476" y="818"/>
                  </a:cubicBezTo>
                  <a:cubicBezTo>
                    <a:pt x="4357" y="460"/>
                    <a:pt x="3879" y="102"/>
                    <a:pt x="3482" y="2"/>
                  </a:cubicBezTo>
                  <a:cubicBezTo>
                    <a:pt x="3475" y="1"/>
                    <a:pt x="3468" y="0"/>
                    <a:pt x="346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79" name="Google Shape;2679;p51">
            <a:extLst>
              <a:ext uri="{FF2B5EF4-FFF2-40B4-BE49-F238E27FC236}">
                <a16:creationId xmlns:a16="http://schemas.microsoft.com/office/drawing/2014/main" id="{FFEB14AC-1B37-2F72-86D9-B8DE696A9D63}"/>
              </a:ext>
            </a:extLst>
          </p:cNvPr>
          <p:cNvGrpSpPr/>
          <p:nvPr/>
        </p:nvGrpSpPr>
        <p:grpSpPr>
          <a:xfrm>
            <a:off x="7624018" y="6024890"/>
            <a:ext cx="340742" cy="895355"/>
            <a:chOff x="5178722" y="4311421"/>
            <a:chExt cx="359343" cy="815829"/>
          </a:xfrm>
        </p:grpSpPr>
        <p:sp>
          <p:nvSpPr>
            <p:cNvPr id="2680" name="Google Shape;2680;p51">
              <a:extLst>
                <a:ext uri="{FF2B5EF4-FFF2-40B4-BE49-F238E27FC236}">
                  <a16:creationId xmlns:a16="http://schemas.microsoft.com/office/drawing/2014/main" id="{A7BC403F-5406-2E00-1AA7-C308A2C39F6D}"/>
                </a:ext>
              </a:extLst>
            </p:cNvPr>
            <p:cNvSpPr/>
            <p:nvPr/>
          </p:nvSpPr>
          <p:spPr>
            <a:xfrm>
              <a:off x="5178722" y="4311421"/>
              <a:ext cx="359343" cy="815829"/>
            </a:xfrm>
            <a:custGeom>
              <a:avLst/>
              <a:gdLst/>
              <a:ahLst/>
              <a:cxnLst/>
              <a:rect l="l" t="t" r="r" b="b"/>
              <a:pathLst>
                <a:path w="20889" h="47425" extrusionOk="0">
                  <a:moveTo>
                    <a:pt x="9509" y="0"/>
                  </a:moveTo>
                  <a:cubicBezTo>
                    <a:pt x="9072" y="0"/>
                    <a:pt x="8734" y="179"/>
                    <a:pt x="8515" y="319"/>
                  </a:cubicBezTo>
                  <a:cubicBezTo>
                    <a:pt x="7600" y="876"/>
                    <a:pt x="6884" y="1572"/>
                    <a:pt x="6287" y="2288"/>
                  </a:cubicBezTo>
                  <a:cubicBezTo>
                    <a:pt x="6028" y="1811"/>
                    <a:pt x="5730" y="1333"/>
                    <a:pt x="5392" y="876"/>
                  </a:cubicBezTo>
                  <a:cubicBezTo>
                    <a:pt x="5034" y="339"/>
                    <a:pt x="4497" y="80"/>
                    <a:pt x="3900" y="80"/>
                  </a:cubicBezTo>
                  <a:cubicBezTo>
                    <a:pt x="3562" y="80"/>
                    <a:pt x="3203" y="179"/>
                    <a:pt x="2865" y="339"/>
                  </a:cubicBezTo>
                  <a:cubicBezTo>
                    <a:pt x="2269" y="637"/>
                    <a:pt x="1851" y="1134"/>
                    <a:pt x="1552" y="1831"/>
                  </a:cubicBezTo>
                  <a:cubicBezTo>
                    <a:pt x="1274" y="2487"/>
                    <a:pt x="995" y="3163"/>
                    <a:pt x="717" y="3800"/>
                  </a:cubicBezTo>
                  <a:lnTo>
                    <a:pt x="379" y="4615"/>
                  </a:lnTo>
                  <a:cubicBezTo>
                    <a:pt x="319" y="4715"/>
                    <a:pt x="299" y="4814"/>
                    <a:pt x="299" y="4914"/>
                  </a:cubicBezTo>
                  <a:lnTo>
                    <a:pt x="279" y="5312"/>
                  </a:lnTo>
                  <a:cubicBezTo>
                    <a:pt x="239" y="5610"/>
                    <a:pt x="220" y="5948"/>
                    <a:pt x="200" y="6247"/>
                  </a:cubicBezTo>
                  <a:lnTo>
                    <a:pt x="120" y="7281"/>
                  </a:lnTo>
                  <a:cubicBezTo>
                    <a:pt x="41" y="8136"/>
                    <a:pt x="1" y="8972"/>
                    <a:pt x="1" y="9847"/>
                  </a:cubicBezTo>
                  <a:cubicBezTo>
                    <a:pt x="1" y="11757"/>
                    <a:pt x="120" y="13348"/>
                    <a:pt x="399" y="14820"/>
                  </a:cubicBezTo>
                  <a:cubicBezTo>
                    <a:pt x="419" y="14940"/>
                    <a:pt x="438" y="15099"/>
                    <a:pt x="478" y="15218"/>
                  </a:cubicBezTo>
                  <a:cubicBezTo>
                    <a:pt x="637" y="16133"/>
                    <a:pt x="816" y="17188"/>
                    <a:pt x="1413" y="18123"/>
                  </a:cubicBezTo>
                  <a:cubicBezTo>
                    <a:pt x="1692" y="18560"/>
                    <a:pt x="1990" y="18918"/>
                    <a:pt x="2288" y="19276"/>
                  </a:cubicBezTo>
                  <a:cubicBezTo>
                    <a:pt x="2408" y="19416"/>
                    <a:pt x="2547" y="19555"/>
                    <a:pt x="2627" y="19694"/>
                  </a:cubicBezTo>
                  <a:cubicBezTo>
                    <a:pt x="2666" y="19754"/>
                    <a:pt x="2706" y="19774"/>
                    <a:pt x="2766" y="19814"/>
                  </a:cubicBezTo>
                  <a:cubicBezTo>
                    <a:pt x="2845" y="19873"/>
                    <a:pt x="2885" y="19953"/>
                    <a:pt x="2965" y="19993"/>
                  </a:cubicBezTo>
                  <a:cubicBezTo>
                    <a:pt x="3124" y="20152"/>
                    <a:pt x="3343" y="20351"/>
                    <a:pt x="3562" y="20490"/>
                  </a:cubicBezTo>
                  <a:cubicBezTo>
                    <a:pt x="3840" y="20689"/>
                    <a:pt x="4099" y="20868"/>
                    <a:pt x="4377" y="21047"/>
                  </a:cubicBezTo>
                  <a:cubicBezTo>
                    <a:pt x="4656" y="21206"/>
                    <a:pt x="4894" y="21385"/>
                    <a:pt x="5153" y="21544"/>
                  </a:cubicBezTo>
                  <a:lnTo>
                    <a:pt x="5093" y="21584"/>
                  </a:lnTo>
                  <a:cubicBezTo>
                    <a:pt x="4795" y="21942"/>
                    <a:pt x="4695" y="22439"/>
                    <a:pt x="4795" y="22897"/>
                  </a:cubicBezTo>
                  <a:lnTo>
                    <a:pt x="4835" y="22996"/>
                  </a:lnTo>
                  <a:cubicBezTo>
                    <a:pt x="4934" y="23454"/>
                    <a:pt x="5054" y="24031"/>
                    <a:pt x="5372" y="24488"/>
                  </a:cubicBezTo>
                  <a:cubicBezTo>
                    <a:pt x="5431" y="24568"/>
                    <a:pt x="5471" y="24667"/>
                    <a:pt x="5551" y="24747"/>
                  </a:cubicBezTo>
                  <a:cubicBezTo>
                    <a:pt x="5133" y="24767"/>
                    <a:pt x="4874" y="24966"/>
                    <a:pt x="4735" y="25125"/>
                  </a:cubicBezTo>
                  <a:cubicBezTo>
                    <a:pt x="4357" y="25523"/>
                    <a:pt x="4278" y="26120"/>
                    <a:pt x="4357" y="26517"/>
                  </a:cubicBezTo>
                  <a:cubicBezTo>
                    <a:pt x="4397" y="26856"/>
                    <a:pt x="4576" y="27174"/>
                    <a:pt x="4894" y="27532"/>
                  </a:cubicBezTo>
                  <a:cubicBezTo>
                    <a:pt x="4994" y="27631"/>
                    <a:pt x="5093" y="27751"/>
                    <a:pt x="5193" y="27850"/>
                  </a:cubicBezTo>
                  <a:cubicBezTo>
                    <a:pt x="5153" y="27850"/>
                    <a:pt x="5093" y="27850"/>
                    <a:pt x="5054" y="27870"/>
                  </a:cubicBezTo>
                  <a:cubicBezTo>
                    <a:pt x="3562" y="28109"/>
                    <a:pt x="2786" y="29641"/>
                    <a:pt x="2965" y="30953"/>
                  </a:cubicBezTo>
                  <a:cubicBezTo>
                    <a:pt x="3084" y="31888"/>
                    <a:pt x="3482" y="32684"/>
                    <a:pt x="4119" y="33281"/>
                  </a:cubicBezTo>
                  <a:cubicBezTo>
                    <a:pt x="4676" y="33778"/>
                    <a:pt x="5193" y="34216"/>
                    <a:pt x="5690" y="34634"/>
                  </a:cubicBezTo>
                  <a:cubicBezTo>
                    <a:pt x="7043" y="35728"/>
                    <a:pt x="7938" y="36683"/>
                    <a:pt x="8555" y="37757"/>
                  </a:cubicBezTo>
                  <a:cubicBezTo>
                    <a:pt x="8594" y="37816"/>
                    <a:pt x="8594" y="37896"/>
                    <a:pt x="8594" y="37916"/>
                  </a:cubicBezTo>
                  <a:cubicBezTo>
                    <a:pt x="8594" y="38652"/>
                    <a:pt x="8634" y="39368"/>
                    <a:pt x="8634" y="40064"/>
                  </a:cubicBezTo>
                  <a:cubicBezTo>
                    <a:pt x="8336" y="39567"/>
                    <a:pt x="8037" y="39090"/>
                    <a:pt x="7679" y="38612"/>
                  </a:cubicBezTo>
                  <a:cubicBezTo>
                    <a:pt x="7341" y="38155"/>
                    <a:pt x="6665" y="37916"/>
                    <a:pt x="6167" y="37916"/>
                  </a:cubicBezTo>
                  <a:lnTo>
                    <a:pt x="6148" y="37916"/>
                  </a:lnTo>
                  <a:cubicBezTo>
                    <a:pt x="5272" y="37956"/>
                    <a:pt x="4576" y="38612"/>
                    <a:pt x="4556" y="39507"/>
                  </a:cubicBezTo>
                  <a:cubicBezTo>
                    <a:pt x="4516" y="40184"/>
                    <a:pt x="4556" y="40741"/>
                    <a:pt x="4676" y="41238"/>
                  </a:cubicBezTo>
                  <a:cubicBezTo>
                    <a:pt x="5093" y="43088"/>
                    <a:pt x="5988" y="44660"/>
                    <a:pt x="6705" y="45833"/>
                  </a:cubicBezTo>
                  <a:cubicBezTo>
                    <a:pt x="6844" y="46032"/>
                    <a:pt x="6963" y="46251"/>
                    <a:pt x="7083" y="46510"/>
                  </a:cubicBezTo>
                  <a:cubicBezTo>
                    <a:pt x="7162" y="46629"/>
                    <a:pt x="7202" y="46748"/>
                    <a:pt x="7281" y="46868"/>
                  </a:cubicBezTo>
                  <a:cubicBezTo>
                    <a:pt x="7461" y="47206"/>
                    <a:pt x="7819" y="47425"/>
                    <a:pt x="8157" y="47425"/>
                  </a:cubicBezTo>
                  <a:lnTo>
                    <a:pt x="11737" y="47425"/>
                  </a:lnTo>
                  <a:cubicBezTo>
                    <a:pt x="12135" y="47425"/>
                    <a:pt x="12473" y="47206"/>
                    <a:pt x="12653" y="46828"/>
                  </a:cubicBezTo>
                  <a:lnTo>
                    <a:pt x="13050" y="45873"/>
                  </a:lnTo>
                  <a:cubicBezTo>
                    <a:pt x="13448" y="44958"/>
                    <a:pt x="13866" y="44023"/>
                    <a:pt x="14264" y="43068"/>
                  </a:cubicBezTo>
                  <a:cubicBezTo>
                    <a:pt x="14443" y="42650"/>
                    <a:pt x="14443" y="42193"/>
                    <a:pt x="14423" y="41894"/>
                  </a:cubicBezTo>
                  <a:cubicBezTo>
                    <a:pt x="14363" y="41178"/>
                    <a:pt x="13846" y="40641"/>
                    <a:pt x="13209" y="40562"/>
                  </a:cubicBezTo>
                  <a:cubicBezTo>
                    <a:pt x="13528" y="40044"/>
                    <a:pt x="13826" y="39507"/>
                    <a:pt x="14125" y="39010"/>
                  </a:cubicBezTo>
                  <a:cubicBezTo>
                    <a:pt x="14244" y="38791"/>
                    <a:pt x="14403" y="38572"/>
                    <a:pt x="14522" y="38354"/>
                  </a:cubicBezTo>
                  <a:lnTo>
                    <a:pt x="14801" y="37896"/>
                  </a:lnTo>
                  <a:cubicBezTo>
                    <a:pt x="15199" y="37259"/>
                    <a:pt x="15597" y="36563"/>
                    <a:pt x="15935" y="35867"/>
                  </a:cubicBezTo>
                  <a:cubicBezTo>
                    <a:pt x="16174" y="35409"/>
                    <a:pt x="16313" y="34872"/>
                    <a:pt x="16372" y="34216"/>
                  </a:cubicBezTo>
                  <a:cubicBezTo>
                    <a:pt x="16412" y="33699"/>
                    <a:pt x="16233" y="33181"/>
                    <a:pt x="15895" y="32803"/>
                  </a:cubicBezTo>
                  <a:cubicBezTo>
                    <a:pt x="15577" y="32445"/>
                    <a:pt x="15119" y="32246"/>
                    <a:pt x="14642" y="32246"/>
                  </a:cubicBezTo>
                  <a:cubicBezTo>
                    <a:pt x="14443" y="32246"/>
                    <a:pt x="14284" y="32286"/>
                    <a:pt x="14085" y="32346"/>
                  </a:cubicBezTo>
                  <a:cubicBezTo>
                    <a:pt x="13587" y="32525"/>
                    <a:pt x="12891" y="32823"/>
                    <a:pt x="12314" y="33321"/>
                  </a:cubicBezTo>
                  <a:cubicBezTo>
                    <a:pt x="11996" y="33619"/>
                    <a:pt x="11698" y="33937"/>
                    <a:pt x="11459" y="34276"/>
                  </a:cubicBezTo>
                  <a:cubicBezTo>
                    <a:pt x="11618" y="33997"/>
                    <a:pt x="11797" y="33699"/>
                    <a:pt x="12016" y="33380"/>
                  </a:cubicBezTo>
                  <a:cubicBezTo>
                    <a:pt x="12394" y="32803"/>
                    <a:pt x="12812" y="32207"/>
                    <a:pt x="13209" y="31630"/>
                  </a:cubicBezTo>
                  <a:lnTo>
                    <a:pt x="13488" y="31232"/>
                  </a:lnTo>
                  <a:cubicBezTo>
                    <a:pt x="13727" y="30894"/>
                    <a:pt x="13946" y="30556"/>
                    <a:pt x="14204" y="30237"/>
                  </a:cubicBezTo>
                  <a:cubicBezTo>
                    <a:pt x="14721" y="29541"/>
                    <a:pt x="15239" y="28805"/>
                    <a:pt x="15716" y="28049"/>
                  </a:cubicBezTo>
                  <a:cubicBezTo>
                    <a:pt x="16293" y="27134"/>
                    <a:pt x="16730" y="26179"/>
                    <a:pt x="17089" y="25364"/>
                  </a:cubicBezTo>
                  <a:cubicBezTo>
                    <a:pt x="17486" y="24468"/>
                    <a:pt x="17307" y="23474"/>
                    <a:pt x="16631" y="22877"/>
                  </a:cubicBezTo>
                  <a:cubicBezTo>
                    <a:pt x="16273" y="22539"/>
                    <a:pt x="15776" y="22340"/>
                    <a:pt x="15278" y="22340"/>
                  </a:cubicBezTo>
                  <a:cubicBezTo>
                    <a:pt x="14920" y="22340"/>
                    <a:pt x="14542" y="22439"/>
                    <a:pt x="14144" y="22599"/>
                  </a:cubicBezTo>
                  <a:cubicBezTo>
                    <a:pt x="13926" y="22698"/>
                    <a:pt x="13727" y="22797"/>
                    <a:pt x="13528" y="22957"/>
                  </a:cubicBezTo>
                  <a:cubicBezTo>
                    <a:pt x="13508" y="22738"/>
                    <a:pt x="13428" y="22499"/>
                    <a:pt x="13329" y="22340"/>
                  </a:cubicBezTo>
                  <a:cubicBezTo>
                    <a:pt x="14284" y="21902"/>
                    <a:pt x="15119" y="21286"/>
                    <a:pt x="15875" y="20550"/>
                  </a:cubicBezTo>
                  <a:cubicBezTo>
                    <a:pt x="16094" y="20291"/>
                    <a:pt x="16333" y="20072"/>
                    <a:pt x="16611" y="19814"/>
                  </a:cubicBezTo>
                  <a:cubicBezTo>
                    <a:pt x="17526" y="18958"/>
                    <a:pt x="18481" y="18023"/>
                    <a:pt x="18998" y="16690"/>
                  </a:cubicBezTo>
                  <a:lnTo>
                    <a:pt x="18998" y="16651"/>
                  </a:lnTo>
                  <a:cubicBezTo>
                    <a:pt x="19376" y="15736"/>
                    <a:pt x="19774" y="14761"/>
                    <a:pt x="20072" y="13766"/>
                  </a:cubicBezTo>
                  <a:cubicBezTo>
                    <a:pt x="20291" y="13090"/>
                    <a:pt x="20371" y="12374"/>
                    <a:pt x="20470" y="11717"/>
                  </a:cubicBezTo>
                  <a:lnTo>
                    <a:pt x="20570" y="11001"/>
                  </a:lnTo>
                  <a:cubicBezTo>
                    <a:pt x="20689" y="10126"/>
                    <a:pt x="20808" y="9191"/>
                    <a:pt x="20868" y="8276"/>
                  </a:cubicBezTo>
                  <a:cubicBezTo>
                    <a:pt x="20888" y="7659"/>
                    <a:pt x="20848" y="7062"/>
                    <a:pt x="20808" y="6485"/>
                  </a:cubicBezTo>
                  <a:cubicBezTo>
                    <a:pt x="20789" y="6068"/>
                    <a:pt x="20769" y="5650"/>
                    <a:pt x="20769" y="5252"/>
                  </a:cubicBezTo>
                  <a:cubicBezTo>
                    <a:pt x="20769" y="4039"/>
                    <a:pt x="20470" y="2845"/>
                    <a:pt x="19874" y="1492"/>
                  </a:cubicBezTo>
                  <a:cubicBezTo>
                    <a:pt x="19535" y="776"/>
                    <a:pt x="18939" y="358"/>
                    <a:pt x="18282" y="358"/>
                  </a:cubicBezTo>
                  <a:cubicBezTo>
                    <a:pt x="17904" y="358"/>
                    <a:pt x="17546" y="478"/>
                    <a:pt x="17228" y="717"/>
                  </a:cubicBezTo>
                  <a:cubicBezTo>
                    <a:pt x="16711" y="1154"/>
                    <a:pt x="16293" y="1612"/>
                    <a:pt x="15855" y="2069"/>
                  </a:cubicBezTo>
                  <a:lnTo>
                    <a:pt x="15696" y="1691"/>
                  </a:lnTo>
                  <a:lnTo>
                    <a:pt x="15617" y="1492"/>
                  </a:lnTo>
                  <a:cubicBezTo>
                    <a:pt x="15617" y="1472"/>
                    <a:pt x="15597" y="1453"/>
                    <a:pt x="15597" y="1453"/>
                  </a:cubicBezTo>
                  <a:cubicBezTo>
                    <a:pt x="15199" y="537"/>
                    <a:pt x="14522" y="40"/>
                    <a:pt x="13727" y="40"/>
                  </a:cubicBezTo>
                  <a:cubicBezTo>
                    <a:pt x="13349" y="40"/>
                    <a:pt x="12772" y="179"/>
                    <a:pt x="12175" y="776"/>
                  </a:cubicBezTo>
                  <a:cubicBezTo>
                    <a:pt x="11857" y="1114"/>
                    <a:pt x="11558" y="1492"/>
                    <a:pt x="11320" y="1870"/>
                  </a:cubicBezTo>
                  <a:cubicBezTo>
                    <a:pt x="11161" y="1532"/>
                    <a:pt x="11021" y="1214"/>
                    <a:pt x="10842" y="896"/>
                  </a:cubicBezTo>
                  <a:cubicBezTo>
                    <a:pt x="10444" y="140"/>
                    <a:pt x="9868" y="0"/>
                    <a:pt x="950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1" name="Google Shape;2681;p51">
              <a:extLst>
                <a:ext uri="{FF2B5EF4-FFF2-40B4-BE49-F238E27FC236}">
                  <a16:creationId xmlns:a16="http://schemas.microsoft.com/office/drawing/2014/main" id="{12A6A83F-E779-8F10-A109-45725C523EE8}"/>
                </a:ext>
              </a:extLst>
            </p:cNvPr>
            <p:cNvSpPr/>
            <p:nvPr/>
          </p:nvSpPr>
          <p:spPr>
            <a:xfrm>
              <a:off x="5242024" y="4687482"/>
              <a:ext cx="217319" cy="424695"/>
            </a:xfrm>
            <a:custGeom>
              <a:avLst/>
              <a:gdLst/>
              <a:ahLst/>
              <a:cxnLst/>
              <a:rect l="l" t="t" r="r" b="b"/>
              <a:pathLst>
                <a:path w="12633" h="24688" extrusionOk="0">
                  <a:moveTo>
                    <a:pt x="10604" y="2507"/>
                  </a:moveTo>
                  <a:cubicBezTo>
                    <a:pt x="10723" y="2706"/>
                    <a:pt x="10862" y="2825"/>
                    <a:pt x="10842" y="2905"/>
                  </a:cubicBezTo>
                  <a:cubicBezTo>
                    <a:pt x="10803" y="3024"/>
                    <a:pt x="10643" y="3124"/>
                    <a:pt x="10544" y="3263"/>
                  </a:cubicBezTo>
                  <a:cubicBezTo>
                    <a:pt x="10445" y="3163"/>
                    <a:pt x="10266" y="3064"/>
                    <a:pt x="10266" y="2925"/>
                  </a:cubicBezTo>
                  <a:cubicBezTo>
                    <a:pt x="10266" y="2825"/>
                    <a:pt x="10445" y="2706"/>
                    <a:pt x="10604" y="2507"/>
                  </a:cubicBezTo>
                  <a:close/>
                  <a:moveTo>
                    <a:pt x="11200" y="3223"/>
                  </a:moveTo>
                  <a:cubicBezTo>
                    <a:pt x="11320" y="3223"/>
                    <a:pt x="11439" y="3362"/>
                    <a:pt x="11638" y="3502"/>
                  </a:cubicBezTo>
                  <a:cubicBezTo>
                    <a:pt x="11419" y="3661"/>
                    <a:pt x="11300" y="3820"/>
                    <a:pt x="11161" y="3820"/>
                  </a:cubicBezTo>
                  <a:cubicBezTo>
                    <a:pt x="11061" y="3820"/>
                    <a:pt x="10922" y="3621"/>
                    <a:pt x="10902" y="3502"/>
                  </a:cubicBezTo>
                  <a:cubicBezTo>
                    <a:pt x="10862" y="3402"/>
                    <a:pt x="11061" y="3223"/>
                    <a:pt x="11200" y="3223"/>
                  </a:cubicBezTo>
                  <a:close/>
                  <a:moveTo>
                    <a:pt x="3542" y="1572"/>
                  </a:moveTo>
                  <a:cubicBezTo>
                    <a:pt x="3661" y="1632"/>
                    <a:pt x="3840" y="1711"/>
                    <a:pt x="3900" y="1811"/>
                  </a:cubicBezTo>
                  <a:cubicBezTo>
                    <a:pt x="4357" y="2388"/>
                    <a:pt x="4755" y="2984"/>
                    <a:pt x="5173" y="3581"/>
                  </a:cubicBezTo>
                  <a:cubicBezTo>
                    <a:pt x="5272" y="3681"/>
                    <a:pt x="5332" y="3820"/>
                    <a:pt x="5352" y="3880"/>
                  </a:cubicBezTo>
                  <a:cubicBezTo>
                    <a:pt x="5339" y="4136"/>
                    <a:pt x="5261" y="4273"/>
                    <a:pt x="5151" y="4273"/>
                  </a:cubicBezTo>
                  <a:cubicBezTo>
                    <a:pt x="5098" y="4273"/>
                    <a:pt x="5038" y="4242"/>
                    <a:pt x="4974" y="4178"/>
                  </a:cubicBezTo>
                  <a:cubicBezTo>
                    <a:pt x="4556" y="3760"/>
                    <a:pt x="4178" y="3303"/>
                    <a:pt x="3800" y="2865"/>
                  </a:cubicBezTo>
                  <a:cubicBezTo>
                    <a:pt x="3601" y="2626"/>
                    <a:pt x="3462" y="2368"/>
                    <a:pt x="3383" y="2089"/>
                  </a:cubicBezTo>
                  <a:cubicBezTo>
                    <a:pt x="3343" y="1930"/>
                    <a:pt x="3482" y="1731"/>
                    <a:pt x="3542" y="1572"/>
                  </a:cubicBezTo>
                  <a:close/>
                  <a:moveTo>
                    <a:pt x="1175" y="8932"/>
                  </a:moveTo>
                  <a:cubicBezTo>
                    <a:pt x="1274" y="9052"/>
                    <a:pt x="1453" y="9151"/>
                    <a:pt x="1473" y="9270"/>
                  </a:cubicBezTo>
                  <a:cubicBezTo>
                    <a:pt x="1493" y="9370"/>
                    <a:pt x="1314" y="9489"/>
                    <a:pt x="1155" y="9688"/>
                  </a:cubicBezTo>
                  <a:cubicBezTo>
                    <a:pt x="1015" y="9469"/>
                    <a:pt x="876" y="9330"/>
                    <a:pt x="876" y="9251"/>
                  </a:cubicBezTo>
                  <a:cubicBezTo>
                    <a:pt x="896" y="9131"/>
                    <a:pt x="1075" y="9032"/>
                    <a:pt x="1175" y="8932"/>
                  </a:cubicBezTo>
                  <a:close/>
                  <a:moveTo>
                    <a:pt x="2110" y="10066"/>
                  </a:moveTo>
                  <a:cubicBezTo>
                    <a:pt x="2209" y="10166"/>
                    <a:pt x="2388" y="10265"/>
                    <a:pt x="2448" y="10384"/>
                  </a:cubicBezTo>
                  <a:cubicBezTo>
                    <a:pt x="2468" y="10464"/>
                    <a:pt x="2289" y="10623"/>
                    <a:pt x="2169" y="10782"/>
                  </a:cubicBezTo>
                  <a:cubicBezTo>
                    <a:pt x="2010" y="10643"/>
                    <a:pt x="1871" y="10544"/>
                    <a:pt x="1891" y="10484"/>
                  </a:cubicBezTo>
                  <a:cubicBezTo>
                    <a:pt x="1911" y="10345"/>
                    <a:pt x="2050" y="10225"/>
                    <a:pt x="2110" y="10066"/>
                  </a:cubicBezTo>
                  <a:close/>
                  <a:moveTo>
                    <a:pt x="10345" y="3800"/>
                  </a:moveTo>
                  <a:cubicBezTo>
                    <a:pt x="10365" y="3919"/>
                    <a:pt x="10464" y="4098"/>
                    <a:pt x="10425" y="4198"/>
                  </a:cubicBezTo>
                  <a:cubicBezTo>
                    <a:pt x="10166" y="4775"/>
                    <a:pt x="9927" y="5312"/>
                    <a:pt x="9629" y="5849"/>
                  </a:cubicBezTo>
                  <a:cubicBezTo>
                    <a:pt x="8873" y="7241"/>
                    <a:pt x="8117" y="8574"/>
                    <a:pt x="7381" y="9967"/>
                  </a:cubicBezTo>
                  <a:cubicBezTo>
                    <a:pt x="7182" y="10325"/>
                    <a:pt x="7122" y="10743"/>
                    <a:pt x="6963" y="11121"/>
                  </a:cubicBezTo>
                  <a:cubicBezTo>
                    <a:pt x="6884" y="11280"/>
                    <a:pt x="6745" y="11439"/>
                    <a:pt x="6625" y="11618"/>
                  </a:cubicBezTo>
                  <a:cubicBezTo>
                    <a:pt x="6565" y="11578"/>
                    <a:pt x="6486" y="11578"/>
                    <a:pt x="6426" y="11558"/>
                  </a:cubicBezTo>
                  <a:cubicBezTo>
                    <a:pt x="6386" y="11339"/>
                    <a:pt x="6327" y="11081"/>
                    <a:pt x="6367" y="10882"/>
                  </a:cubicBezTo>
                  <a:cubicBezTo>
                    <a:pt x="6864" y="9708"/>
                    <a:pt x="7361" y="8534"/>
                    <a:pt x="7938" y="7381"/>
                  </a:cubicBezTo>
                  <a:cubicBezTo>
                    <a:pt x="8455" y="6346"/>
                    <a:pt x="9072" y="5352"/>
                    <a:pt x="9669" y="4317"/>
                  </a:cubicBezTo>
                  <a:cubicBezTo>
                    <a:pt x="9748" y="4198"/>
                    <a:pt x="9848" y="4059"/>
                    <a:pt x="9967" y="3959"/>
                  </a:cubicBezTo>
                  <a:cubicBezTo>
                    <a:pt x="10067" y="3880"/>
                    <a:pt x="10226" y="3860"/>
                    <a:pt x="10345" y="3800"/>
                  </a:cubicBezTo>
                  <a:close/>
                  <a:moveTo>
                    <a:pt x="10854" y="11955"/>
                  </a:moveTo>
                  <a:cubicBezTo>
                    <a:pt x="10942" y="11955"/>
                    <a:pt x="11160" y="12159"/>
                    <a:pt x="11141" y="12254"/>
                  </a:cubicBezTo>
                  <a:cubicBezTo>
                    <a:pt x="11141" y="12414"/>
                    <a:pt x="10942" y="12513"/>
                    <a:pt x="10763" y="12712"/>
                  </a:cubicBezTo>
                  <a:cubicBezTo>
                    <a:pt x="10624" y="12513"/>
                    <a:pt x="10524" y="12374"/>
                    <a:pt x="10405" y="12274"/>
                  </a:cubicBezTo>
                  <a:cubicBezTo>
                    <a:pt x="10544" y="12155"/>
                    <a:pt x="10663" y="11976"/>
                    <a:pt x="10842" y="11956"/>
                  </a:cubicBezTo>
                  <a:cubicBezTo>
                    <a:pt x="10846" y="11955"/>
                    <a:pt x="10850" y="11955"/>
                    <a:pt x="10854" y="11955"/>
                  </a:cubicBezTo>
                  <a:close/>
                  <a:moveTo>
                    <a:pt x="2169" y="8435"/>
                  </a:moveTo>
                  <a:cubicBezTo>
                    <a:pt x="2289" y="8435"/>
                    <a:pt x="2468" y="8455"/>
                    <a:pt x="2567" y="8554"/>
                  </a:cubicBezTo>
                  <a:cubicBezTo>
                    <a:pt x="3084" y="9131"/>
                    <a:pt x="3641" y="9648"/>
                    <a:pt x="4079" y="10265"/>
                  </a:cubicBezTo>
                  <a:cubicBezTo>
                    <a:pt x="4536" y="10922"/>
                    <a:pt x="4934" y="11638"/>
                    <a:pt x="5272" y="12334"/>
                  </a:cubicBezTo>
                  <a:cubicBezTo>
                    <a:pt x="5491" y="12772"/>
                    <a:pt x="5631" y="13269"/>
                    <a:pt x="5790" y="13806"/>
                  </a:cubicBezTo>
                  <a:cubicBezTo>
                    <a:pt x="5730" y="13925"/>
                    <a:pt x="5631" y="14104"/>
                    <a:pt x="5591" y="14104"/>
                  </a:cubicBezTo>
                  <a:cubicBezTo>
                    <a:pt x="5451" y="14045"/>
                    <a:pt x="5213" y="13965"/>
                    <a:pt x="5153" y="13846"/>
                  </a:cubicBezTo>
                  <a:cubicBezTo>
                    <a:pt x="4994" y="13607"/>
                    <a:pt x="4954" y="13309"/>
                    <a:pt x="4815" y="13030"/>
                  </a:cubicBezTo>
                  <a:cubicBezTo>
                    <a:pt x="4218" y="11638"/>
                    <a:pt x="3462" y="10365"/>
                    <a:pt x="2368" y="9290"/>
                  </a:cubicBezTo>
                  <a:cubicBezTo>
                    <a:pt x="2229" y="9171"/>
                    <a:pt x="2090" y="9072"/>
                    <a:pt x="1990" y="8932"/>
                  </a:cubicBezTo>
                  <a:cubicBezTo>
                    <a:pt x="1930" y="8833"/>
                    <a:pt x="1871" y="8674"/>
                    <a:pt x="1891" y="8594"/>
                  </a:cubicBezTo>
                  <a:cubicBezTo>
                    <a:pt x="1911" y="8534"/>
                    <a:pt x="2070" y="8435"/>
                    <a:pt x="2169" y="8435"/>
                  </a:cubicBezTo>
                  <a:close/>
                  <a:moveTo>
                    <a:pt x="10648" y="13516"/>
                  </a:moveTo>
                  <a:cubicBezTo>
                    <a:pt x="10747" y="13516"/>
                    <a:pt x="10882" y="13658"/>
                    <a:pt x="11002" y="13726"/>
                  </a:cubicBezTo>
                  <a:lnTo>
                    <a:pt x="11002" y="13905"/>
                  </a:lnTo>
                  <a:cubicBezTo>
                    <a:pt x="10823" y="14005"/>
                    <a:pt x="10663" y="14124"/>
                    <a:pt x="10504" y="14164"/>
                  </a:cubicBezTo>
                  <a:cubicBezTo>
                    <a:pt x="10500" y="14167"/>
                    <a:pt x="10495" y="14168"/>
                    <a:pt x="10489" y="14168"/>
                  </a:cubicBezTo>
                  <a:cubicBezTo>
                    <a:pt x="10415" y="14168"/>
                    <a:pt x="10227" y="13944"/>
                    <a:pt x="10246" y="13925"/>
                  </a:cubicBezTo>
                  <a:cubicBezTo>
                    <a:pt x="10325" y="13766"/>
                    <a:pt x="10445" y="13607"/>
                    <a:pt x="10604" y="13528"/>
                  </a:cubicBezTo>
                  <a:cubicBezTo>
                    <a:pt x="10617" y="13519"/>
                    <a:pt x="10632" y="13516"/>
                    <a:pt x="10648" y="13516"/>
                  </a:cubicBezTo>
                  <a:close/>
                  <a:moveTo>
                    <a:pt x="9609" y="13050"/>
                  </a:moveTo>
                  <a:cubicBezTo>
                    <a:pt x="9927" y="13269"/>
                    <a:pt x="9907" y="13448"/>
                    <a:pt x="9748" y="13687"/>
                  </a:cubicBezTo>
                  <a:cubicBezTo>
                    <a:pt x="9132" y="14860"/>
                    <a:pt x="8515" y="16034"/>
                    <a:pt x="7958" y="17228"/>
                  </a:cubicBezTo>
                  <a:cubicBezTo>
                    <a:pt x="7520" y="18222"/>
                    <a:pt x="7182" y="19296"/>
                    <a:pt x="6824" y="20311"/>
                  </a:cubicBezTo>
                  <a:cubicBezTo>
                    <a:pt x="6764" y="20430"/>
                    <a:pt x="6585" y="20510"/>
                    <a:pt x="6486" y="20609"/>
                  </a:cubicBezTo>
                  <a:cubicBezTo>
                    <a:pt x="6406" y="20490"/>
                    <a:pt x="6207" y="20331"/>
                    <a:pt x="6247" y="20231"/>
                  </a:cubicBezTo>
                  <a:cubicBezTo>
                    <a:pt x="6386" y="19615"/>
                    <a:pt x="6546" y="18978"/>
                    <a:pt x="6764" y="18381"/>
                  </a:cubicBezTo>
                  <a:cubicBezTo>
                    <a:pt x="7381" y="16790"/>
                    <a:pt x="8057" y="15199"/>
                    <a:pt x="9032" y="13766"/>
                  </a:cubicBezTo>
                  <a:cubicBezTo>
                    <a:pt x="9211" y="13528"/>
                    <a:pt x="9410" y="13309"/>
                    <a:pt x="9609" y="13050"/>
                  </a:cubicBezTo>
                  <a:close/>
                  <a:moveTo>
                    <a:pt x="6267" y="0"/>
                  </a:moveTo>
                  <a:cubicBezTo>
                    <a:pt x="6148" y="80"/>
                    <a:pt x="6048" y="120"/>
                    <a:pt x="5949" y="180"/>
                  </a:cubicBezTo>
                  <a:cubicBezTo>
                    <a:pt x="5889" y="1294"/>
                    <a:pt x="5849" y="2388"/>
                    <a:pt x="5790" y="3621"/>
                  </a:cubicBezTo>
                  <a:cubicBezTo>
                    <a:pt x="5631" y="3382"/>
                    <a:pt x="5551" y="3263"/>
                    <a:pt x="5451" y="3124"/>
                  </a:cubicBezTo>
                  <a:cubicBezTo>
                    <a:pt x="4974" y="2407"/>
                    <a:pt x="4556" y="1671"/>
                    <a:pt x="3999" y="995"/>
                  </a:cubicBezTo>
                  <a:cubicBezTo>
                    <a:pt x="3761" y="637"/>
                    <a:pt x="3303" y="398"/>
                    <a:pt x="2885" y="279"/>
                  </a:cubicBezTo>
                  <a:cubicBezTo>
                    <a:pt x="2770" y="239"/>
                    <a:pt x="2664" y="221"/>
                    <a:pt x="2569" y="221"/>
                  </a:cubicBezTo>
                  <a:cubicBezTo>
                    <a:pt x="2191" y="221"/>
                    <a:pt x="1990" y="514"/>
                    <a:pt x="2070" y="896"/>
                  </a:cubicBezTo>
                  <a:cubicBezTo>
                    <a:pt x="2169" y="1313"/>
                    <a:pt x="2249" y="1791"/>
                    <a:pt x="2487" y="2129"/>
                  </a:cubicBezTo>
                  <a:cubicBezTo>
                    <a:pt x="3283" y="3303"/>
                    <a:pt x="4198" y="4397"/>
                    <a:pt x="5591" y="4954"/>
                  </a:cubicBezTo>
                  <a:cubicBezTo>
                    <a:pt x="5690" y="4994"/>
                    <a:pt x="5829" y="5153"/>
                    <a:pt x="5829" y="5272"/>
                  </a:cubicBezTo>
                  <a:cubicBezTo>
                    <a:pt x="5849" y="5849"/>
                    <a:pt x="5869" y="6446"/>
                    <a:pt x="5889" y="7003"/>
                  </a:cubicBezTo>
                  <a:cubicBezTo>
                    <a:pt x="5869" y="7241"/>
                    <a:pt x="5849" y="7460"/>
                    <a:pt x="5690" y="7759"/>
                  </a:cubicBezTo>
                  <a:cubicBezTo>
                    <a:pt x="5730" y="7798"/>
                    <a:pt x="5770" y="7878"/>
                    <a:pt x="5770" y="7938"/>
                  </a:cubicBezTo>
                  <a:lnTo>
                    <a:pt x="5770" y="11558"/>
                  </a:lnTo>
                  <a:cubicBezTo>
                    <a:pt x="5770" y="11837"/>
                    <a:pt x="5730" y="12075"/>
                    <a:pt x="5690" y="12354"/>
                  </a:cubicBezTo>
                  <a:cubicBezTo>
                    <a:pt x="5491" y="11837"/>
                    <a:pt x="5392" y="11339"/>
                    <a:pt x="5193" y="10862"/>
                  </a:cubicBezTo>
                  <a:cubicBezTo>
                    <a:pt x="4735" y="9688"/>
                    <a:pt x="4178" y="8594"/>
                    <a:pt x="3184" y="7779"/>
                  </a:cubicBezTo>
                  <a:cubicBezTo>
                    <a:pt x="2734" y="7416"/>
                    <a:pt x="2180" y="7143"/>
                    <a:pt x="1611" y="7143"/>
                  </a:cubicBezTo>
                  <a:cubicBezTo>
                    <a:pt x="1526" y="7143"/>
                    <a:pt x="1440" y="7149"/>
                    <a:pt x="1354" y="7162"/>
                  </a:cubicBezTo>
                  <a:cubicBezTo>
                    <a:pt x="399" y="7301"/>
                    <a:pt x="1" y="8375"/>
                    <a:pt x="100" y="9131"/>
                  </a:cubicBezTo>
                  <a:cubicBezTo>
                    <a:pt x="200" y="9768"/>
                    <a:pt x="478" y="10365"/>
                    <a:pt x="976" y="10822"/>
                  </a:cubicBezTo>
                  <a:cubicBezTo>
                    <a:pt x="1473" y="11260"/>
                    <a:pt x="1990" y="11717"/>
                    <a:pt x="2507" y="12135"/>
                  </a:cubicBezTo>
                  <a:cubicBezTo>
                    <a:pt x="3701" y="13110"/>
                    <a:pt x="4795" y="14164"/>
                    <a:pt x="5591" y="15497"/>
                  </a:cubicBezTo>
                  <a:cubicBezTo>
                    <a:pt x="5730" y="15696"/>
                    <a:pt x="5790" y="15935"/>
                    <a:pt x="5790" y="16153"/>
                  </a:cubicBezTo>
                  <a:lnTo>
                    <a:pt x="5790" y="19714"/>
                  </a:lnTo>
                  <a:cubicBezTo>
                    <a:pt x="5790" y="20868"/>
                    <a:pt x="5770" y="22022"/>
                    <a:pt x="5770" y="23176"/>
                  </a:cubicBezTo>
                  <a:lnTo>
                    <a:pt x="6148" y="24369"/>
                  </a:lnTo>
                  <a:cubicBezTo>
                    <a:pt x="6188" y="24469"/>
                    <a:pt x="6188" y="24588"/>
                    <a:pt x="6188" y="24687"/>
                  </a:cubicBezTo>
                  <a:lnTo>
                    <a:pt x="6526" y="24687"/>
                  </a:lnTo>
                  <a:cubicBezTo>
                    <a:pt x="6546" y="24548"/>
                    <a:pt x="6585" y="24389"/>
                    <a:pt x="6625" y="24250"/>
                  </a:cubicBezTo>
                  <a:cubicBezTo>
                    <a:pt x="6585" y="23792"/>
                    <a:pt x="6486" y="23355"/>
                    <a:pt x="6526" y="22917"/>
                  </a:cubicBezTo>
                  <a:cubicBezTo>
                    <a:pt x="6546" y="22459"/>
                    <a:pt x="6585" y="21962"/>
                    <a:pt x="6745" y="21505"/>
                  </a:cubicBezTo>
                  <a:cubicBezTo>
                    <a:pt x="7043" y="20589"/>
                    <a:pt x="7560" y="19774"/>
                    <a:pt x="8117" y="18938"/>
                  </a:cubicBezTo>
                  <a:cubicBezTo>
                    <a:pt x="8734" y="18003"/>
                    <a:pt x="9271" y="17029"/>
                    <a:pt x="9848" y="16054"/>
                  </a:cubicBezTo>
                  <a:cubicBezTo>
                    <a:pt x="10325" y="15238"/>
                    <a:pt x="10823" y="14443"/>
                    <a:pt x="11240" y="13627"/>
                  </a:cubicBezTo>
                  <a:cubicBezTo>
                    <a:pt x="11439" y="13229"/>
                    <a:pt x="11519" y="12772"/>
                    <a:pt x="11559" y="12334"/>
                  </a:cubicBezTo>
                  <a:cubicBezTo>
                    <a:pt x="11610" y="11824"/>
                    <a:pt x="11268" y="11445"/>
                    <a:pt x="10832" y="11445"/>
                  </a:cubicBezTo>
                  <a:cubicBezTo>
                    <a:pt x="10758" y="11445"/>
                    <a:pt x="10682" y="11455"/>
                    <a:pt x="10604" y="11479"/>
                  </a:cubicBezTo>
                  <a:cubicBezTo>
                    <a:pt x="10106" y="11638"/>
                    <a:pt x="9569" y="11916"/>
                    <a:pt x="9171" y="12254"/>
                  </a:cubicBezTo>
                  <a:cubicBezTo>
                    <a:pt x="8077" y="13229"/>
                    <a:pt x="7640" y="14602"/>
                    <a:pt x="7122" y="15895"/>
                  </a:cubicBezTo>
                  <a:cubicBezTo>
                    <a:pt x="6943" y="16313"/>
                    <a:pt x="6824" y="16730"/>
                    <a:pt x="6665" y="17148"/>
                  </a:cubicBezTo>
                  <a:cubicBezTo>
                    <a:pt x="6645" y="17128"/>
                    <a:pt x="6585" y="17128"/>
                    <a:pt x="6565" y="17128"/>
                  </a:cubicBezTo>
                  <a:cubicBezTo>
                    <a:pt x="6565" y="17009"/>
                    <a:pt x="6546" y="16889"/>
                    <a:pt x="6546" y="16750"/>
                  </a:cubicBezTo>
                  <a:cubicBezTo>
                    <a:pt x="6546" y="15756"/>
                    <a:pt x="6526" y="14741"/>
                    <a:pt x="6486" y="13726"/>
                  </a:cubicBezTo>
                  <a:cubicBezTo>
                    <a:pt x="6486" y="13348"/>
                    <a:pt x="6426" y="12931"/>
                    <a:pt x="6546" y="12612"/>
                  </a:cubicBezTo>
                  <a:cubicBezTo>
                    <a:pt x="6764" y="12055"/>
                    <a:pt x="7083" y="11538"/>
                    <a:pt x="7421" y="11041"/>
                  </a:cubicBezTo>
                  <a:cubicBezTo>
                    <a:pt x="7878" y="10325"/>
                    <a:pt x="8416" y="9589"/>
                    <a:pt x="8913" y="8873"/>
                  </a:cubicBezTo>
                  <a:cubicBezTo>
                    <a:pt x="9649" y="7838"/>
                    <a:pt x="10425" y="6804"/>
                    <a:pt x="11121" y="5710"/>
                  </a:cubicBezTo>
                  <a:cubicBezTo>
                    <a:pt x="11638" y="4894"/>
                    <a:pt x="12056" y="4019"/>
                    <a:pt x="12434" y="3163"/>
                  </a:cubicBezTo>
                  <a:cubicBezTo>
                    <a:pt x="12633" y="2706"/>
                    <a:pt x="12633" y="2169"/>
                    <a:pt x="12235" y="1791"/>
                  </a:cubicBezTo>
                  <a:cubicBezTo>
                    <a:pt x="12019" y="1595"/>
                    <a:pt x="11782" y="1517"/>
                    <a:pt x="11534" y="1517"/>
                  </a:cubicBezTo>
                  <a:cubicBezTo>
                    <a:pt x="11303" y="1517"/>
                    <a:pt x="11063" y="1586"/>
                    <a:pt x="10823" y="1691"/>
                  </a:cubicBezTo>
                  <a:cubicBezTo>
                    <a:pt x="10067" y="2030"/>
                    <a:pt x="9529" y="2587"/>
                    <a:pt x="9032" y="3223"/>
                  </a:cubicBezTo>
                  <a:cubicBezTo>
                    <a:pt x="8256" y="4258"/>
                    <a:pt x="7719" y="5391"/>
                    <a:pt x="7321" y="6645"/>
                  </a:cubicBezTo>
                  <a:cubicBezTo>
                    <a:pt x="7142" y="7241"/>
                    <a:pt x="6884" y="7798"/>
                    <a:pt x="6685" y="8395"/>
                  </a:cubicBezTo>
                  <a:cubicBezTo>
                    <a:pt x="6645" y="8375"/>
                    <a:pt x="6585" y="8375"/>
                    <a:pt x="6546" y="8375"/>
                  </a:cubicBezTo>
                  <a:lnTo>
                    <a:pt x="6546" y="5849"/>
                  </a:lnTo>
                  <a:cubicBezTo>
                    <a:pt x="6048" y="5670"/>
                    <a:pt x="6188" y="5272"/>
                    <a:pt x="6247" y="4954"/>
                  </a:cubicBezTo>
                  <a:cubicBezTo>
                    <a:pt x="6347" y="4476"/>
                    <a:pt x="6486" y="4019"/>
                    <a:pt x="6625" y="3561"/>
                  </a:cubicBezTo>
                  <a:cubicBezTo>
                    <a:pt x="6565" y="3203"/>
                    <a:pt x="6526" y="2885"/>
                    <a:pt x="6526" y="2527"/>
                  </a:cubicBezTo>
                  <a:cubicBezTo>
                    <a:pt x="6526" y="1731"/>
                    <a:pt x="6526" y="916"/>
                    <a:pt x="6546" y="120"/>
                  </a:cubicBezTo>
                  <a:cubicBezTo>
                    <a:pt x="6466" y="100"/>
                    <a:pt x="6367" y="40"/>
                    <a:pt x="626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2" name="Google Shape;2682;p51">
              <a:extLst>
                <a:ext uri="{FF2B5EF4-FFF2-40B4-BE49-F238E27FC236}">
                  <a16:creationId xmlns:a16="http://schemas.microsoft.com/office/drawing/2014/main" id="{E4308A01-5879-1FB9-84CD-DA2DDA5F48EE}"/>
                </a:ext>
              </a:extLst>
            </p:cNvPr>
            <p:cNvSpPr/>
            <p:nvPr/>
          </p:nvSpPr>
          <p:spPr>
            <a:xfrm>
              <a:off x="5272832" y="4981767"/>
              <a:ext cx="78031" cy="129019"/>
            </a:xfrm>
            <a:custGeom>
              <a:avLst/>
              <a:gdLst/>
              <a:ahLst/>
              <a:cxnLst/>
              <a:rect l="l" t="t" r="r" b="b"/>
              <a:pathLst>
                <a:path w="4536" h="7500" extrusionOk="0">
                  <a:moveTo>
                    <a:pt x="657" y="0"/>
                  </a:moveTo>
                  <a:cubicBezTo>
                    <a:pt x="299" y="20"/>
                    <a:pt x="60" y="299"/>
                    <a:pt x="20" y="637"/>
                  </a:cubicBezTo>
                  <a:cubicBezTo>
                    <a:pt x="0" y="1114"/>
                    <a:pt x="20" y="1612"/>
                    <a:pt x="120" y="2089"/>
                  </a:cubicBezTo>
                  <a:cubicBezTo>
                    <a:pt x="478" y="3641"/>
                    <a:pt x="1194" y="5033"/>
                    <a:pt x="2049" y="6386"/>
                  </a:cubicBezTo>
                  <a:cubicBezTo>
                    <a:pt x="2268" y="6724"/>
                    <a:pt x="2447" y="7122"/>
                    <a:pt x="2646" y="7500"/>
                  </a:cubicBezTo>
                  <a:lnTo>
                    <a:pt x="3541" y="7500"/>
                  </a:lnTo>
                  <a:lnTo>
                    <a:pt x="2646" y="5570"/>
                  </a:lnTo>
                  <a:cubicBezTo>
                    <a:pt x="2467" y="5192"/>
                    <a:pt x="2268" y="4834"/>
                    <a:pt x="2069" y="4496"/>
                  </a:cubicBezTo>
                  <a:cubicBezTo>
                    <a:pt x="1791" y="4019"/>
                    <a:pt x="1512" y="3541"/>
                    <a:pt x="1273" y="3084"/>
                  </a:cubicBezTo>
                  <a:cubicBezTo>
                    <a:pt x="1214" y="2944"/>
                    <a:pt x="1114" y="2825"/>
                    <a:pt x="1114" y="2706"/>
                  </a:cubicBezTo>
                  <a:cubicBezTo>
                    <a:pt x="1114" y="2586"/>
                    <a:pt x="1194" y="2387"/>
                    <a:pt x="1293" y="2328"/>
                  </a:cubicBezTo>
                  <a:cubicBezTo>
                    <a:pt x="1302" y="2326"/>
                    <a:pt x="1312" y="2325"/>
                    <a:pt x="1323" y="2325"/>
                  </a:cubicBezTo>
                  <a:cubicBezTo>
                    <a:pt x="1421" y="2325"/>
                    <a:pt x="1618" y="2398"/>
                    <a:pt x="1671" y="2487"/>
                  </a:cubicBezTo>
                  <a:cubicBezTo>
                    <a:pt x="2387" y="3820"/>
                    <a:pt x="3104" y="5133"/>
                    <a:pt x="3800" y="6485"/>
                  </a:cubicBezTo>
                  <a:cubicBezTo>
                    <a:pt x="3979" y="6804"/>
                    <a:pt x="4118" y="7162"/>
                    <a:pt x="4277" y="7500"/>
                  </a:cubicBezTo>
                  <a:lnTo>
                    <a:pt x="4536" y="7500"/>
                  </a:lnTo>
                  <a:cubicBezTo>
                    <a:pt x="4496" y="7380"/>
                    <a:pt x="4496" y="7281"/>
                    <a:pt x="4476" y="7182"/>
                  </a:cubicBezTo>
                  <a:lnTo>
                    <a:pt x="4098" y="5988"/>
                  </a:lnTo>
                  <a:cubicBezTo>
                    <a:pt x="3979" y="5650"/>
                    <a:pt x="3800" y="5272"/>
                    <a:pt x="3680" y="4894"/>
                  </a:cubicBezTo>
                  <a:cubicBezTo>
                    <a:pt x="3163" y="3223"/>
                    <a:pt x="2407" y="1691"/>
                    <a:pt x="1373" y="299"/>
                  </a:cubicBezTo>
                  <a:cubicBezTo>
                    <a:pt x="1253" y="100"/>
                    <a:pt x="895" y="0"/>
                    <a:pt x="657"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3" name="Google Shape;2683;p51">
              <a:extLst>
                <a:ext uri="{FF2B5EF4-FFF2-40B4-BE49-F238E27FC236}">
                  <a16:creationId xmlns:a16="http://schemas.microsoft.com/office/drawing/2014/main" id="{FAD6CA6D-37AF-28A9-44F2-99A7E66B0520}"/>
                </a:ext>
              </a:extLst>
            </p:cNvPr>
            <p:cNvSpPr/>
            <p:nvPr/>
          </p:nvSpPr>
          <p:spPr>
            <a:xfrm>
              <a:off x="5356328" y="5026852"/>
              <a:ext cx="53397" cy="83931"/>
            </a:xfrm>
            <a:custGeom>
              <a:avLst/>
              <a:gdLst/>
              <a:ahLst/>
              <a:cxnLst/>
              <a:rect l="l" t="t" r="r" b="b"/>
              <a:pathLst>
                <a:path w="3104" h="4879" extrusionOk="0">
                  <a:moveTo>
                    <a:pt x="2692" y="1"/>
                  </a:moveTo>
                  <a:cubicBezTo>
                    <a:pt x="2607" y="1"/>
                    <a:pt x="2516" y="33"/>
                    <a:pt x="2427" y="105"/>
                  </a:cubicBezTo>
                  <a:cubicBezTo>
                    <a:pt x="2009" y="443"/>
                    <a:pt x="1611" y="841"/>
                    <a:pt x="1313" y="1258"/>
                  </a:cubicBezTo>
                  <a:cubicBezTo>
                    <a:pt x="637" y="2193"/>
                    <a:pt x="398" y="3347"/>
                    <a:pt x="100" y="4441"/>
                  </a:cubicBezTo>
                  <a:cubicBezTo>
                    <a:pt x="80" y="4580"/>
                    <a:pt x="20" y="4740"/>
                    <a:pt x="0" y="4879"/>
                  </a:cubicBezTo>
                  <a:lnTo>
                    <a:pt x="1373" y="4879"/>
                  </a:lnTo>
                  <a:cubicBezTo>
                    <a:pt x="1910" y="3645"/>
                    <a:pt x="2467" y="2392"/>
                    <a:pt x="2984" y="1159"/>
                  </a:cubicBezTo>
                  <a:cubicBezTo>
                    <a:pt x="3083" y="940"/>
                    <a:pt x="3103" y="662"/>
                    <a:pt x="3083" y="443"/>
                  </a:cubicBezTo>
                  <a:cubicBezTo>
                    <a:pt x="3056" y="178"/>
                    <a:pt x="2891" y="1"/>
                    <a:pt x="269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4" name="Google Shape;2684;p51">
              <a:extLst>
                <a:ext uri="{FF2B5EF4-FFF2-40B4-BE49-F238E27FC236}">
                  <a16:creationId xmlns:a16="http://schemas.microsoft.com/office/drawing/2014/main" id="{825606BD-789E-D848-B4E5-05074F08F989}"/>
                </a:ext>
              </a:extLst>
            </p:cNvPr>
            <p:cNvSpPr/>
            <p:nvPr/>
          </p:nvSpPr>
          <p:spPr>
            <a:xfrm>
              <a:off x="5291650" y="5021640"/>
              <a:ext cx="54773" cy="89143"/>
            </a:xfrm>
            <a:custGeom>
              <a:avLst/>
              <a:gdLst/>
              <a:ahLst/>
              <a:cxnLst/>
              <a:rect l="l" t="t" r="r" b="b"/>
              <a:pathLst>
                <a:path w="3184" h="5182" extrusionOk="0">
                  <a:moveTo>
                    <a:pt x="246" y="1"/>
                  </a:moveTo>
                  <a:cubicBezTo>
                    <a:pt x="228" y="1"/>
                    <a:pt x="212" y="4"/>
                    <a:pt x="199" y="10"/>
                  </a:cubicBezTo>
                  <a:cubicBezTo>
                    <a:pt x="100" y="69"/>
                    <a:pt x="20" y="268"/>
                    <a:pt x="20" y="388"/>
                  </a:cubicBezTo>
                  <a:cubicBezTo>
                    <a:pt x="0" y="507"/>
                    <a:pt x="100" y="646"/>
                    <a:pt x="179" y="766"/>
                  </a:cubicBezTo>
                  <a:cubicBezTo>
                    <a:pt x="438" y="1243"/>
                    <a:pt x="716" y="1701"/>
                    <a:pt x="975" y="2178"/>
                  </a:cubicBezTo>
                  <a:cubicBezTo>
                    <a:pt x="1174" y="2536"/>
                    <a:pt x="1373" y="2874"/>
                    <a:pt x="1532" y="3252"/>
                  </a:cubicBezTo>
                  <a:lnTo>
                    <a:pt x="2447" y="5182"/>
                  </a:lnTo>
                  <a:lnTo>
                    <a:pt x="3183" y="5182"/>
                  </a:lnTo>
                  <a:cubicBezTo>
                    <a:pt x="3004" y="4864"/>
                    <a:pt x="2885" y="4486"/>
                    <a:pt x="2706" y="4167"/>
                  </a:cubicBezTo>
                  <a:cubicBezTo>
                    <a:pt x="2010" y="2834"/>
                    <a:pt x="1293" y="1482"/>
                    <a:pt x="577" y="169"/>
                  </a:cubicBezTo>
                  <a:cubicBezTo>
                    <a:pt x="527" y="85"/>
                    <a:pt x="348" y="1"/>
                    <a:pt x="24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5" name="Google Shape;2685;p51">
              <a:extLst>
                <a:ext uri="{FF2B5EF4-FFF2-40B4-BE49-F238E27FC236}">
                  <a16:creationId xmlns:a16="http://schemas.microsoft.com/office/drawing/2014/main" id="{68B6EEFF-48FC-E0CB-F387-604A725FC35C}"/>
                </a:ext>
              </a:extLst>
            </p:cNvPr>
            <p:cNvSpPr/>
            <p:nvPr/>
          </p:nvSpPr>
          <p:spPr>
            <a:xfrm>
              <a:off x="5346747" y="4698887"/>
              <a:ext cx="47926" cy="88541"/>
            </a:xfrm>
            <a:custGeom>
              <a:avLst/>
              <a:gdLst/>
              <a:ahLst/>
              <a:cxnLst/>
              <a:rect l="l" t="t" r="r" b="b"/>
              <a:pathLst>
                <a:path w="2786" h="5147" extrusionOk="0">
                  <a:moveTo>
                    <a:pt x="2276" y="1"/>
                  </a:moveTo>
                  <a:cubicBezTo>
                    <a:pt x="2160" y="1"/>
                    <a:pt x="2046" y="55"/>
                    <a:pt x="1950" y="173"/>
                  </a:cubicBezTo>
                  <a:cubicBezTo>
                    <a:pt x="1751" y="451"/>
                    <a:pt x="1532" y="690"/>
                    <a:pt x="1373" y="1008"/>
                  </a:cubicBezTo>
                  <a:cubicBezTo>
                    <a:pt x="1074" y="1625"/>
                    <a:pt x="836" y="2242"/>
                    <a:pt x="557" y="2858"/>
                  </a:cubicBezTo>
                  <a:cubicBezTo>
                    <a:pt x="438" y="3336"/>
                    <a:pt x="259" y="3793"/>
                    <a:pt x="179" y="4251"/>
                  </a:cubicBezTo>
                  <a:cubicBezTo>
                    <a:pt x="139" y="4589"/>
                    <a:pt x="0" y="4987"/>
                    <a:pt x="477" y="5146"/>
                  </a:cubicBezTo>
                  <a:cubicBezTo>
                    <a:pt x="637" y="5106"/>
                    <a:pt x="855" y="5086"/>
                    <a:pt x="955" y="4927"/>
                  </a:cubicBezTo>
                  <a:cubicBezTo>
                    <a:pt x="1492" y="3813"/>
                    <a:pt x="2029" y="2660"/>
                    <a:pt x="2546" y="1526"/>
                  </a:cubicBezTo>
                  <a:cubicBezTo>
                    <a:pt x="2666" y="1247"/>
                    <a:pt x="2765" y="929"/>
                    <a:pt x="2785" y="611"/>
                  </a:cubicBezTo>
                  <a:cubicBezTo>
                    <a:pt x="2785" y="451"/>
                    <a:pt x="2686" y="213"/>
                    <a:pt x="2566" y="113"/>
                  </a:cubicBezTo>
                  <a:cubicBezTo>
                    <a:pt x="2475" y="40"/>
                    <a:pt x="2375" y="1"/>
                    <a:pt x="227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6" name="Google Shape;2686;p51">
              <a:extLst>
                <a:ext uri="{FF2B5EF4-FFF2-40B4-BE49-F238E27FC236}">
                  <a16:creationId xmlns:a16="http://schemas.microsoft.com/office/drawing/2014/main" id="{05DB56D7-08CD-001C-2102-D90FF57E5B84}"/>
                </a:ext>
              </a:extLst>
            </p:cNvPr>
            <p:cNvSpPr/>
            <p:nvPr/>
          </p:nvSpPr>
          <p:spPr>
            <a:xfrm>
              <a:off x="5269409" y="4755342"/>
              <a:ext cx="73936" cy="65817"/>
            </a:xfrm>
            <a:custGeom>
              <a:avLst/>
              <a:gdLst/>
              <a:ahLst/>
              <a:cxnLst/>
              <a:rect l="l" t="t" r="r" b="b"/>
              <a:pathLst>
                <a:path w="4298" h="3826" extrusionOk="0">
                  <a:moveTo>
                    <a:pt x="322" y="1"/>
                  </a:moveTo>
                  <a:cubicBezTo>
                    <a:pt x="240" y="1"/>
                    <a:pt x="170" y="15"/>
                    <a:pt x="140" y="54"/>
                  </a:cubicBezTo>
                  <a:cubicBezTo>
                    <a:pt x="20" y="173"/>
                    <a:pt x="0" y="452"/>
                    <a:pt x="20" y="651"/>
                  </a:cubicBezTo>
                  <a:cubicBezTo>
                    <a:pt x="60" y="830"/>
                    <a:pt x="179" y="1009"/>
                    <a:pt x="299" y="1128"/>
                  </a:cubicBezTo>
                  <a:cubicBezTo>
                    <a:pt x="1194" y="2063"/>
                    <a:pt x="2129" y="2938"/>
                    <a:pt x="3322" y="3515"/>
                  </a:cubicBezTo>
                  <a:cubicBezTo>
                    <a:pt x="3530" y="3604"/>
                    <a:pt x="3727" y="3826"/>
                    <a:pt x="3970" y="3826"/>
                  </a:cubicBezTo>
                  <a:cubicBezTo>
                    <a:pt x="4053" y="3826"/>
                    <a:pt x="4141" y="3800"/>
                    <a:pt x="4237" y="3734"/>
                  </a:cubicBezTo>
                  <a:lnTo>
                    <a:pt x="4297" y="3058"/>
                  </a:lnTo>
                  <a:cubicBezTo>
                    <a:pt x="4257" y="3038"/>
                    <a:pt x="4158" y="3038"/>
                    <a:pt x="4118" y="3038"/>
                  </a:cubicBezTo>
                  <a:cubicBezTo>
                    <a:pt x="3760" y="2700"/>
                    <a:pt x="3382" y="2322"/>
                    <a:pt x="3004" y="1964"/>
                  </a:cubicBezTo>
                  <a:cubicBezTo>
                    <a:pt x="2288" y="1267"/>
                    <a:pt x="1612" y="531"/>
                    <a:pt x="697" y="74"/>
                  </a:cubicBezTo>
                  <a:cubicBezTo>
                    <a:pt x="611" y="37"/>
                    <a:pt x="451" y="1"/>
                    <a:pt x="32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7" name="Google Shape;2687;p51">
              <a:extLst>
                <a:ext uri="{FF2B5EF4-FFF2-40B4-BE49-F238E27FC236}">
                  <a16:creationId xmlns:a16="http://schemas.microsoft.com/office/drawing/2014/main" id="{37F003A8-DC45-A3F9-B497-F01744A1D899}"/>
                </a:ext>
              </a:extLst>
            </p:cNvPr>
            <p:cNvSpPr/>
            <p:nvPr/>
          </p:nvSpPr>
          <p:spPr>
            <a:xfrm>
              <a:off x="5350841" y="4753175"/>
              <a:ext cx="71889" cy="134506"/>
            </a:xfrm>
            <a:custGeom>
              <a:avLst/>
              <a:gdLst/>
              <a:ahLst/>
              <a:cxnLst/>
              <a:rect l="l" t="t" r="r" b="b"/>
              <a:pathLst>
                <a:path w="4179" h="7819" extrusionOk="0">
                  <a:moveTo>
                    <a:pt x="4039" y="1"/>
                  </a:moveTo>
                  <a:cubicBezTo>
                    <a:pt x="3920" y="61"/>
                    <a:pt x="3780" y="80"/>
                    <a:pt x="3681" y="160"/>
                  </a:cubicBezTo>
                  <a:cubicBezTo>
                    <a:pt x="3542" y="259"/>
                    <a:pt x="3442" y="379"/>
                    <a:pt x="3383" y="538"/>
                  </a:cubicBezTo>
                  <a:cubicBezTo>
                    <a:pt x="2786" y="1553"/>
                    <a:pt x="2149" y="2547"/>
                    <a:pt x="1632" y="3582"/>
                  </a:cubicBezTo>
                  <a:cubicBezTo>
                    <a:pt x="1055" y="4735"/>
                    <a:pt x="558" y="5929"/>
                    <a:pt x="60" y="7103"/>
                  </a:cubicBezTo>
                  <a:cubicBezTo>
                    <a:pt x="1" y="7262"/>
                    <a:pt x="100" y="7520"/>
                    <a:pt x="100" y="7739"/>
                  </a:cubicBezTo>
                  <a:cubicBezTo>
                    <a:pt x="140" y="7739"/>
                    <a:pt x="220" y="7759"/>
                    <a:pt x="319" y="7819"/>
                  </a:cubicBezTo>
                  <a:cubicBezTo>
                    <a:pt x="438" y="7660"/>
                    <a:pt x="598" y="7500"/>
                    <a:pt x="657" y="7321"/>
                  </a:cubicBezTo>
                  <a:cubicBezTo>
                    <a:pt x="836" y="6943"/>
                    <a:pt x="896" y="6526"/>
                    <a:pt x="1095" y="6168"/>
                  </a:cubicBezTo>
                  <a:cubicBezTo>
                    <a:pt x="1811" y="4775"/>
                    <a:pt x="2587" y="3422"/>
                    <a:pt x="3323" y="2050"/>
                  </a:cubicBezTo>
                  <a:cubicBezTo>
                    <a:pt x="3601" y="1493"/>
                    <a:pt x="3880" y="956"/>
                    <a:pt x="4119" y="399"/>
                  </a:cubicBezTo>
                  <a:cubicBezTo>
                    <a:pt x="4178" y="299"/>
                    <a:pt x="4079" y="140"/>
                    <a:pt x="403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8" name="Google Shape;2688;p51">
              <a:extLst>
                <a:ext uri="{FF2B5EF4-FFF2-40B4-BE49-F238E27FC236}">
                  <a16:creationId xmlns:a16="http://schemas.microsoft.com/office/drawing/2014/main" id="{61F6E750-4A68-BBA2-A04D-CE1425F1A0CF}"/>
                </a:ext>
              </a:extLst>
            </p:cNvPr>
            <p:cNvSpPr/>
            <p:nvPr/>
          </p:nvSpPr>
          <p:spPr>
            <a:xfrm>
              <a:off x="5349482" y="4911963"/>
              <a:ext cx="63322" cy="131083"/>
            </a:xfrm>
            <a:custGeom>
              <a:avLst/>
              <a:gdLst/>
              <a:ahLst/>
              <a:cxnLst/>
              <a:rect l="l" t="t" r="r" b="b"/>
              <a:pathLst>
                <a:path w="3681" h="7620" extrusionOk="0">
                  <a:moveTo>
                    <a:pt x="3362" y="0"/>
                  </a:moveTo>
                  <a:cubicBezTo>
                    <a:pt x="3163" y="259"/>
                    <a:pt x="2924" y="478"/>
                    <a:pt x="2805" y="776"/>
                  </a:cubicBezTo>
                  <a:cubicBezTo>
                    <a:pt x="1810" y="2188"/>
                    <a:pt x="1174" y="3780"/>
                    <a:pt x="537" y="5371"/>
                  </a:cubicBezTo>
                  <a:cubicBezTo>
                    <a:pt x="299" y="5968"/>
                    <a:pt x="179" y="6624"/>
                    <a:pt x="20" y="7241"/>
                  </a:cubicBezTo>
                  <a:cubicBezTo>
                    <a:pt x="0" y="7341"/>
                    <a:pt x="179" y="7480"/>
                    <a:pt x="279" y="7619"/>
                  </a:cubicBezTo>
                  <a:cubicBezTo>
                    <a:pt x="398" y="7520"/>
                    <a:pt x="537" y="7440"/>
                    <a:pt x="597" y="7321"/>
                  </a:cubicBezTo>
                  <a:cubicBezTo>
                    <a:pt x="995" y="6266"/>
                    <a:pt x="1293" y="5232"/>
                    <a:pt x="1731" y="4237"/>
                  </a:cubicBezTo>
                  <a:cubicBezTo>
                    <a:pt x="2268" y="3004"/>
                    <a:pt x="2905" y="1870"/>
                    <a:pt x="3521" y="696"/>
                  </a:cubicBezTo>
                  <a:cubicBezTo>
                    <a:pt x="3660" y="418"/>
                    <a:pt x="3680" y="219"/>
                    <a:pt x="336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9" name="Google Shape;2689;p51">
              <a:extLst>
                <a:ext uri="{FF2B5EF4-FFF2-40B4-BE49-F238E27FC236}">
                  <a16:creationId xmlns:a16="http://schemas.microsoft.com/office/drawing/2014/main" id="{82DA7167-50CC-409D-E65B-3C4FB76ECA36}"/>
                </a:ext>
              </a:extLst>
            </p:cNvPr>
            <p:cNvSpPr/>
            <p:nvPr/>
          </p:nvSpPr>
          <p:spPr>
            <a:xfrm>
              <a:off x="5273847" y="4831889"/>
              <a:ext cx="67778" cy="97624"/>
            </a:xfrm>
            <a:custGeom>
              <a:avLst/>
              <a:gdLst/>
              <a:ahLst/>
              <a:cxnLst/>
              <a:rect l="l" t="t" r="r" b="b"/>
              <a:pathLst>
                <a:path w="3940" h="5675" extrusionOk="0">
                  <a:moveTo>
                    <a:pt x="319" y="0"/>
                  </a:moveTo>
                  <a:cubicBezTo>
                    <a:pt x="220" y="0"/>
                    <a:pt x="61" y="100"/>
                    <a:pt x="41" y="179"/>
                  </a:cubicBezTo>
                  <a:cubicBezTo>
                    <a:pt x="1" y="279"/>
                    <a:pt x="61" y="438"/>
                    <a:pt x="140" y="498"/>
                  </a:cubicBezTo>
                  <a:cubicBezTo>
                    <a:pt x="260" y="657"/>
                    <a:pt x="399" y="756"/>
                    <a:pt x="518" y="875"/>
                  </a:cubicBezTo>
                  <a:cubicBezTo>
                    <a:pt x="1572" y="1950"/>
                    <a:pt x="2388" y="3223"/>
                    <a:pt x="2985" y="4615"/>
                  </a:cubicBezTo>
                  <a:cubicBezTo>
                    <a:pt x="3104" y="4874"/>
                    <a:pt x="3144" y="5172"/>
                    <a:pt x="3303" y="5431"/>
                  </a:cubicBezTo>
                  <a:cubicBezTo>
                    <a:pt x="3383" y="5550"/>
                    <a:pt x="3582" y="5630"/>
                    <a:pt x="3741" y="5670"/>
                  </a:cubicBezTo>
                  <a:cubicBezTo>
                    <a:pt x="3744" y="5673"/>
                    <a:pt x="3748" y="5675"/>
                    <a:pt x="3753" y="5675"/>
                  </a:cubicBezTo>
                  <a:cubicBezTo>
                    <a:pt x="3798" y="5675"/>
                    <a:pt x="3885" y="5502"/>
                    <a:pt x="3940" y="5411"/>
                  </a:cubicBezTo>
                  <a:cubicBezTo>
                    <a:pt x="3781" y="4874"/>
                    <a:pt x="3641" y="4377"/>
                    <a:pt x="3422" y="3919"/>
                  </a:cubicBezTo>
                  <a:cubicBezTo>
                    <a:pt x="3084" y="3183"/>
                    <a:pt x="2706" y="2487"/>
                    <a:pt x="2229" y="1850"/>
                  </a:cubicBezTo>
                  <a:cubicBezTo>
                    <a:pt x="1791" y="1234"/>
                    <a:pt x="1234" y="677"/>
                    <a:pt x="717" y="139"/>
                  </a:cubicBezTo>
                  <a:cubicBezTo>
                    <a:pt x="637" y="60"/>
                    <a:pt x="458" y="0"/>
                    <a:pt x="31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0" name="Google Shape;2690;p51">
              <a:extLst>
                <a:ext uri="{FF2B5EF4-FFF2-40B4-BE49-F238E27FC236}">
                  <a16:creationId xmlns:a16="http://schemas.microsoft.com/office/drawing/2014/main" id="{AEF01893-9953-4D93-FDCC-D36AF100299E}"/>
                </a:ext>
              </a:extLst>
            </p:cNvPr>
            <p:cNvSpPr/>
            <p:nvPr/>
          </p:nvSpPr>
          <p:spPr>
            <a:xfrm>
              <a:off x="5299512" y="4714523"/>
              <a:ext cx="34594" cy="46550"/>
            </a:xfrm>
            <a:custGeom>
              <a:avLst/>
              <a:gdLst/>
              <a:ahLst/>
              <a:cxnLst/>
              <a:rect l="l" t="t" r="r" b="b"/>
              <a:pathLst>
                <a:path w="2011" h="2706" extrusionOk="0">
                  <a:moveTo>
                    <a:pt x="200" y="0"/>
                  </a:moveTo>
                  <a:cubicBezTo>
                    <a:pt x="140" y="159"/>
                    <a:pt x="1" y="358"/>
                    <a:pt x="41" y="517"/>
                  </a:cubicBezTo>
                  <a:cubicBezTo>
                    <a:pt x="140" y="796"/>
                    <a:pt x="299" y="1054"/>
                    <a:pt x="458" y="1293"/>
                  </a:cubicBezTo>
                  <a:cubicBezTo>
                    <a:pt x="816" y="1751"/>
                    <a:pt x="1214" y="2208"/>
                    <a:pt x="1632" y="2606"/>
                  </a:cubicBezTo>
                  <a:cubicBezTo>
                    <a:pt x="1705" y="2672"/>
                    <a:pt x="1771" y="2705"/>
                    <a:pt x="1827" y="2705"/>
                  </a:cubicBezTo>
                  <a:cubicBezTo>
                    <a:pt x="1939" y="2705"/>
                    <a:pt x="2010" y="2573"/>
                    <a:pt x="2010" y="2308"/>
                  </a:cubicBezTo>
                  <a:cubicBezTo>
                    <a:pt x="1950" y="2248"/>
                    <a:pt x="1911" y="2109"/>
                    <a:pt x="1831" y="2009"/>
                  </a:cubicBezTo>
                  <a:cubicBezTo>
                    <a:pt x="1413" y="1412"/>
                    <a:pt x="996" y="816"/>
                    <a:pt x="558" y="239"/>
                  </a:cubicBezTo>
                  <a:cubicBezTo>
                    <a:pt x="498" y="119"/>
                    <a:pt x="319" y="60"/>
                    <a:pt x="20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1" name="Google Shape;2691;p51">
              <a:extLst>
                <a:ext uri="{FF2B5EF4-FFF2-40B4-BE49-F238E27FC236}">
                  <a16:creationId xmlns:a16="http://schemas.microsoft.com/office/drawing/2014/main" id="{A20B116A-7C7E-BE7A-0483-619D1538616F}"/>
                </a:ext>
              </a:extLst>
            </p:cNvPr>
            <p:cNvSpPr/>
            <p:nvPr/>
          </p:nvSpPr>
          <p:spPr>
            <a:xfrm>
              <a:off x="5421333" y="4892766"/>
              <a:ext cx="13332" cy="13384"/>
            </a:xfrm>
            <a:custGeom>
              <a:avLst/>
              <a:gdLst/>
              <a:ahLst/>
              <a:cxnLst/>
              <a:rect l="l" t="t" r="r" b="b"/>
              <a:pathLst>
                <a:path w="775" h="778" extrusionOk="0">
                  <a:moveTo>
                    <a:pt x="449" y="1"/>
                  </a:moveTo>
                  <a:cubicBezTo>
                    <a:pt x="445" y="1"/>
                    <a:pt x="441" y="1"/>
                    <a:pt x="438" y="2"/>
                  </a:cubicBezTo>
                  <a:cubicBezTo>
                    <a:pt x="279" y="42"/>
                    <a:pt x="140" y="201"/>
                    <a:pt x="1" y="320"/>
                  </a:cubicBezTo>
                  <a:cubicBezTo>
                    <a:pt x="100" y="440"/>
                    <a:pt x="180" y="579"/>
                    <a:pt x="339" y="778"/>
                  </a:cubicBezTo>
                  <a:cubicBezTo>
                    <a:pt x="538" y="579"/>
                    <a:pt x="717" y="480"/>
                    <a:pt x="737" y="301"/>
                  </a:cubicBezTo>
                  <a:cubicBezTo>
                    <a:pt x="775" y="224"/>
                    <a:pt x="538" y="1"/>
                    <a:pt x="44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2" name="Google Shape;2692;p51">
              <a:extLst>
                <a:ext uri="{FF2B5EF4-FFF2-40B4-BE49-F238E27FC236}">
                  <a16:creationId xmlns:a16="http://schemas.microsoft.com/office/drawing/2014/main" id="{3C3B1F5F-5C4D-382B-195B-A37C4311638C}"/>
                </a:ext>
              </a:extLst>
            </p:cNvPr>
            <p:cNvSpPr/>
            <p:nvPr/>
          </p:nvSpPr>
          <p:spPr>
            <a:xfrm>
              <a:off x="5417945" y="4920134"/>
              <a:ext cx="13332" cy="11078"/>
            </a:xfrm>
            <a:custGeom>
              <a:avLst/>
              <a:gdLst/>
              <a:ahLst/>
              <a:cxnLst/>
              <a:rect l="l" t="t" r="r" b="b"/>
              <a:pathLst>
                <a:path w="775" h="644" extrusionOk="0">
                  <a:moveTo>
                    <a:pt x="390" y="1"/>
                  </a:moveTo>
                  <a:cubicBezTo>
                    <a:pt x="385" y="1"/>
                    <a:pt x="381" y="1"/>
                    <a:pt x="377" y="3"/>
                  </a:cubicBezTo>
                  <a:cubicBezTo>
                    <a:pt x="218" y="42"/>
                    <a:pt x="98" y="241"/>
                    <a:pt x="19" y="400"/>
                  </a:cubicBezTo>
                  <a:cubicBezTo>
                    <a:pt x="0" y="419"/>
                    <a:pt x="188" y="643"/>
                    <a:pt x="262" y="643"/>
                  </a:cubicBezTo>
                  <a:cubicBezTo>
                    <a:pt x="268" y="643"/>
                    <a:pt x="273" y="642"/>
                    <a:pt x="277" y="639"/>
                  </a:cubicBezTo>
                  <a:cubicBezTo>
                    <a:pt x="436" y="599"/>
                    <a:pt x="596" y="480"/>
                    <a:pt x="775" y="380"/>
                  </a:cubicBezTo>
                  <a:lnTo>
                    <a:pt x="775" y="201"/>
                  </a:lnTo>
                  <a:cubicBezTo>
                    <a:pt x="626" y="127"/>
                    <a:pt x="460" y="1"/>
                    <a:pt x="390"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3" name="Google Shape;2693;p51">
              <a:extLst>
                <a:ext uri="{FF2B5EF4-FFF2-40B4-BE49-F238E27FC236}">
                  <a16:creationId xmlns:a16="http://schemas.microsoft.com/office/drawing/2014/main" id="{86DF54AA-B47A-B2EA-9CFD-F044BD671E21}"/>
                </a:ext>
              </a:extLst>
            </p:cNvPr>
            <p:cNvSpPr/>
            <p:nvPr/>
          </p:nvSpPr>
          <p:spPr>
            <a:xfrm>
              <a:off x="5429556" y="4742923"/>
              <a:ext cx="12678" cy="10270"/>
            </a:xfrm>
            <a:custGeom>
              <a:avLst/>
              <a:gdLst/>
              <a:ahLst/>
              <a:cxnLst/>
              <a:rect l="l" t="t" r="r" b="b"/>
              <a:pathLst>
                <a:path w="737" h="597" extrusionOk="0">
                  <a:moveTo>
                    <a:pt x="298" y="0"/>
                  </a:moveTo>
                  <a:cubicBezTo>
                    <a:pt x="159" y="40"/>
                    <a:pt x="0" y="199"/>
                    <a:pt x="0" y="279"/>
                  </a:cubicBezTo>
                  <a:cubicBezTo>
                    <a:pt x="20" y="398"/>
                    <a:pt x="159" y="597"/>
                    <a:pt x="259" y="597"/>
                  </a:cubicBezTo>
                  <a:cubicBezTo>
                    <a:pt x="398" y="597"/>
                    <a:pt x="517" y="438"/>
                    <a:pt x="736" y="279"/>
                  </a:cubicBezTo>
                  <a:cubicBezTo>
                    <a:pt x="537" y="159"/>
                    <a:pt x="418" y="0"/>
                    <a:pt x="298"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4" name="Google Shape;2694;p51">
              <a:extLst>
                <a:ext uri="{FF2B5EF4-FFF2-40B4-BE49-F238E27FC236}">
                  <a16:creationId xmlns:a16="http://schemas.microsoft.com/office/drawing/2014/main" id="{6901EDC1-58D8-E496-4D45-543B3BD0CA3A}"/>
                </a:ext>
              </a:extLst>
            </p:cNvPr>
            <p:cNvSpPr/>
            <p:nvPr/>
          </p:nvSpPr>
          <p:spPr>
            <a:xfrm>
              <a:off x="5257092" y="4840439"/>
              <a:ext cx="10614" cy="13710"/>
            </a:xfrm>
            <a:custGeom>
              <a:avLst/>
              <a:gdLst/>
              <a:ahLst/>
              <a:cxnLst/>
              <a:rect l="l" t="t" r="r" b="b"/>
              <a:pathLst>
                <a:path w="617" h="797" extrusionOk="0">
                  <a:moveTo>
                    <a:pt x="299" y="1"/>
                  </a:moveTo>
                  <a:cubicBezTo>
                    <a:pt x="199" y="140"/>
                    <a:pt x="20" y="199"/>
                    <a:pt x="0" y="339"/>
                  </a:cubicBezTo>
                  <a:cubicBezTo>
                    <a:pt x="0" y="458"/>
                    <a:pt x="139" y="577"/>
                    <a:pt x="279" y="796"/>
                  </a:cubicBezTo>
                  <a:cubicBezTo>
                    <a:pt x="438" y="597"/>
                    <a:pt x="617" y="458"/>
                    <a:pt x="597" y="359"/>
                  </a:cubicBezTo>
                  <a:cubicBezTo>
                    <a:pt x="577" y="239"/>
                    <a:pt x="398" y="140"/>
                    <a:pt x="29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5" name="Google Shape;2695;p51">
              <a:extLst>
                <a:ext uri="{FF2B5EF4-FFF2-40B4-BE49-F238E27FC236}">
                  <a16:creationId xmlns:a16="http://schemas.microsoft.com/office/drawing/2014/main" id="{961E6D35-BF81-EC3D-49C2-21BF50382980}"/>
                </a:ext>
              </a:extLst>
            </p:cNvPr>
            <p:cNvSpPr/>
            <p:nvPr/>
          </p:nvSpPr>
          <p:spPr>
            <a:xfrm>
              <a:off x="5418254" y="4730589"/>
              <a:ext cx="11319" cy="13022"/>
            </a:xfrm>
            <a:custGeom>
              <a:avLst/>
              <a:gdLst/>
              <a:ahLst/>
              <a:cxnLst/>
              <a:rect l="l" t="t" r="r" b="b"/>
              <a:pathLst>
                <a:path w="658" h="757" extrusionOk="0">
                  <a:moveTo>
                    <a:pt x="359" y="1"/>
                  </a:moveTo>
                  <a:cubicBezTo>
                    <a:pt x="180" y="200"/>
                    <a:pt x="1" y="299"/>
                    <a:pt x="60" y="419"/>
                  </a:cubicBezTo>
                  <a:cubicBezTo>
                    <a:pt x="60" y="518"/>
                    <a:pt x="219" y="657"/>
                    <a:pt x="319" y="757"/>
                  </a:cubicBezTo>
                  <a:cubicBezTo>
                    <a:pt x="418" y="618"/>
                    <a:pt x="578" y="518"/>
                    <a:pt x="617" y="399"/>
                  </a:cubicBezTo>
                  <a:cubicBezTo>
                    <a:pt x="657" y="319"/>
                    <a:pt x="478" y="200"/>
                    <a:pt x="35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6" name="Google Shape;2696;p51">
              <a:extLst>
                <a:ext uri="{FF2B5EF4-FFF2-40B4-BE49-F238E27FC236}">
                  <a16:creationId xmlns:a16="http://schemas.microsoft.com/office/drawing/2014/main" id="{41FAF53B-8A04-44AE-5D34-97715410EFC1}"/>
                </a:ext>
              </a:extLst>
            </p:cNvPr>
            <p:cNvSpPr/>
            <p:nvPr/>
          </p:nvSpPr>
          <p:spPr>
            <a:xfrm>
              <a:off x="5274191" y="4860289"/>
              <a:ext cx="10287" cy="12678"/>
            </a:xfrm>
            <a:custGeom>
              <a:avLst/>
              <a:gdLst/>
              <a:ahLst/>
              <a:cxnLst/>
              <a:rect l="l" t="t" r="r" b="b"/>
              <a:pathLst>
                <a:path w="598" h="737" extrusionOk="0">
                  <a:moveTo>
                    <a:pt x="220" y="0"/>
                  </a:moveTo>
                  <a:cubicBezTo>
                    <a:pt x="140" y="140"/>
                    <a:pt x="21" y="279"/>
                    <a:pt x="1" y="418"/>
                  </a:cubicBezTo>
                  <a:cubicBezTo>
                    <a:pt x="1" y="498"/>
                    <a:pt x="140" y="597"/>
                    <a:pt x="299" y="736"/>
                  </a:cubicBezTo>
                  <a:cubicBezTo>
                    <a:pt x="419" y="577"/>
                    <a:pt x="598" y="418"/>
                    <a:pt x="538" y="319"/>
                  </a:cubicBezTo>
                  <a:cubicBezTo>
                    <a:pt x="518" y="199"/>
                    <a:pt x="339" y="100"/>
                    <a:pt x="220"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7" name="Google Shape;2697;p51">
              <a:extLst>
                <a:ext uri="{FF2B5EF4-FFF2-40B4-BE49-F238E27FC236}">
                  <a16:creationId xmlns:a16="http://schemas.microsoft.com/office/drawing/2014/main" id="{959C7456-EB89-8D1F-27A7-416D5C2D81D5}"/>
                </a:ext>
              </a:extLst>
            </p:cNvPr>
            <p:cNvSpPr/>
            <p:nvPr/>
          </p:nvSpPr>
          <p:spPr>
            <a:xfrm>
              <a:off x="5307046" y="4630682"/>
              <a:ext cx="8911" cy="15413"/>
            </a:xfrm>
            <a:custGeom>
              <a:avLst/>
              <a:gdLst/>
              <a:ahLst/>
              <a:cxnLst/>
              <a:rect l="l" t="t" r="r" b="b"/>
              <a:pathLst>
                <a:path w="518" h="896" extrusionOk="0">
                  <a:moveTo>
                    <a:pt x="1" y="0"/>
                  </a:moveTo>
                  <a:cubicBezTo>
                    <a:pt x="100" y="299"/>
                    <a:pt x="180" y="577"/>
                    <a:pt x="279" y="895"/>
                  </a:cubicBezTo>
                  <a:cubicBezTo>
                    <a:pt x="518" y="597"/>
                    <a:pt x="398" y="159"/>
                    <a:pt x="1" y="0"/>
                  </a:cubicBezTo>
                  <a:close/>
                </a:path>
              </a:pathLst>
            </a:custGeom>
            <a:solidFill>
              <a:srgbClr val="BD5C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8" name="Google Shape;2698;p51">
              <a:extLst>
                <a:ext uri="{FF2B5EF4-FFF2-40B4-BE49-F238E27FC236}">
                  <a16:creationId xmlns:a16="http://schemas.microsoft.com/office/drawing/2014/main" id="{BD64473F-F295-CE69-44C6-476E7E846A56}"/>
                </a:ext>
              </a:extLst>
            </p:cNvPr>
            <p:cNvSpPr/>
            <p:nvPr/>
          </p:nvSpPr>
          <p:spPr>
            <a:xfrm>
              <a:off x="5319362" y="4665584"/>
              <a:ext cx="1737" cy="4455"/>
            </a:xfrm>
            <a:custGeom>
              <a:avLst/>
              <a:gdLst/>
              <a:ahLst/>
              <a:cxnLst/>
              <a:rect l="l" t="t" r="r" b="b"/>
              <a:pathLst>
                <a:path w="101" h="259" extrusionOk="0">
                  <a:moveTo>
                    <a:pt x="1" y="1"/>
                  </a:moveTo>
                  <a:cubicBezTo>
                    <a:pt x="40" y="80"/>
                    <a:pt x="80" y="179"/>
                    <a:pt x="100" y="259"/>
                  </a:cubicBezTo>
                  <a:cubicBezTo>
                    <a:pt x="80" y="160"/>
                    <a:pt x="40" y="80"/>
                    <a:pt x="1" y="1"/>
                  </a:cubicBezTo>
                  <a:close/>
                </a:path>
              </a:pathLst>
            </a:custGeom>
            <a:solidFill>
              <a:srgbClr val="BD5C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9" name="Google Shape;2699;p51">
              <a:extLst>
                <a:ext uri="{FF2B5EF4-FFF2-40B4-BE49-F238E27FC236}">
                  <a16:creationId xmlns:a16="http://schemas.microsoft.com/office/drawing/2014/main" id="{FDDA7264-296B-5732-2D81-4FC501702A53}"/>
                </a:ext>
              </a:extLst>
            </p:cNvPr>
            <p:cNvSpPr/>
            <p:nvPr/>
          </p:nvSpPr>
          <p:spPr>
            <a:xfrm>
              <a:off x="5271112" y="4374723"/>
              <a:ext cx="58540" cy="316096"/>
            </a:xfrm>
            <a:custGeom>
              <a:avLst/>
              <a:gdLst/>
              <a:ahLst/>
              <a:cxnLst/>
              <a:rect l="l" t="t" r="r" b="b"/>
              <a:pathLst>
                <a:path w="3403" h="18375" extrusionOk="0">
                  <a:moveTo>
                    <a:pt x="558" y="1"/>
                  </a:moveTo>
                  <a:cubicBezTo>
                    <a:pt x="478" y="219"/>
                    <a:pt x="359" y="458"/>
                    <a:pt x="319" y="677"/>
                  </a:cubicBezTo>
                  <a:cubicBezTo>
                    <a:pt x="259" y="1313"/>
                    <a:pt x="220" y="1970"/>
                    <a:pt x="180" y="2606"/>
                  </a:cubicBezTo>
                  <a:cubicBezTo>
                    <a:pt x="120" y="3502"/>
                    <a:pt x="1" y="4437"/>
                    <a:pt x="60" y="5332"/>
                  </a:cubicBezTo>
                  <a:cubicBezTo>
                    <a:pt x="160" y="7182"/>
                    <a:pt x="319" y="9032"/>
                    <a:pt x="498" y="10862"/>
                  </a:cubicBezTo>
                  <a:cubicBezTo>
                    <a:pt x="677" y="12811"/>
                    <a:pt x="1294" y="14681"/>
                    <a:pt x="1910" y="16511"/>
                  </a:cubicBezTo>
                  <a:cubicBezTo>
                    <a:pt x="2109" y="17029"/>
                    <a:pt x="2388" y="17526"/>
                    <a:pt x="2607" y="18063"/>
                  </a:cubicBezTo>
                  <a:cubicBezTo>
                    <a:pt x="2735" y="18256"/>
                    <a:pt x="2889" y="18374"/>
                    <a:pt x="3073" y="18374"/>
                  </a:cubicBezTo>
                  <a:cubicBezTo>
                    <a:pt x="3174" y="18374"/>
                    <a:pt x="3283" y="18339"/>
                    <a:pt x="3402" y="18262"/>
                  </a:cubicBezTo>
                  <a:cubicBezTo>
                    <a:pt x="3263" y="17904"/>
                    <a:pt x="3084" y="17526"/>
                    <a:pt x="2945" y="17168"/>
                  </a:cubicBezTo>
                  <a:cubicBezTo>
                    <a:pt x="2905" y="17088"/>
                    <a:pt x="2865" y="16989"/>
                    <a:pt x="2845" y="16909"/>
                  </a:cubicBezTo>
                  <a:cubicBezTo>
                    <a:pt x="2686" y="16531"/>
                    <a:pt x="2547" y="16134"/>
                    <a:pt x="2388" y="15775"/>
                  </a:cubicBezTo>
                  <a:cubicBezTo>
                    <a:pt x="2288" y="15457"/>
                    <a:pt x="2209" y="15179"/>
                    <a:pt x="2109" y="14880"/>
                  </a:cubicBezTo>
                  <a:cubicBezTo>
                    <a:pt x="1891" y="13965"/>
                    <a:pt x="1692" y="13110"/>
                    <a:pt x="1473" y="12215"/>
                  </a:cubicBezTo>
                  <a:cubicBezTo>
                    <a:pt x="1453" y="12175"/>
                    <a:pt x="1413" y="12135"/>
                    <a:pt x="1393" y="12115"/>
                  </a:cubicBezTo>
                  <a:cubicBezTo>
                    <a:pt x="1353" y="11737"/>
                    <a:pt x="1274" y="11339"/>
                    <a:pt x="1214" y="10961"/>
                  </a:cubicBezTo>
                  <a:cubicBezTo>
                    <a:pt x="1115" y="10245"/>
                    <a:pt x="1055" y="9489"/>
                    <a:pt x="976" y="8773"/>
                  </a:cubicBezTo>
                  <a:lnTo>
                    <a:pt x="976" y="8455"/>
                  </a:lnTo>
                  <a:cubicBezTo>
                    <a:pt x="896" y="7858"/>
                    <a:pt x="856" y="7261"/>
                    <a:pt x="796" y="6665"/>
                  </a:cubicBezTo>
                  <a:lnTo>
                    <a:pt x="796" y="6486"/>
                  </a:lnTo>
                  <a:lnTo>
                    <a:pt x="796" y="5929"/>
                  </a:lnTo>
                  <a:cubicBezTo>
                    <a:pt x="777" y="5670"/>
                    <a:pt x="777" y="5431"/>
                    <a:pt x="757" y="5173"/>
                  </a:cubicBezTo>
                  <a:lnTo>
                    <a:pt x="816" y="3303"/>
                  </a:lnTo>
                  <a:cubicBezTo>
                    <a:pt x="856" y="3243"/>
                    <a:pt x="856" y="3124"/>
                    <a:pt x="876" y="3064"/>
                  </a:cubicBezTo>
                  <a:cubicBezTo>
                    <a:pt x="916" y="2169"/>
                    <a:pt x="995" y="1274"/>
                    <a:pt x="1055" y="378"/>
                  </a:cubicBezTo>
                  <a:cubicBezTo>
                    <a:pt x="1015" y="299"/>
                    <a:pt x="1015" y="199"/>
                    <a:pt x="1015" y="120"/>
                  </a:cubicBezTo>
                  <a:lnTo>
                    <a:pt x="1015"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0" name="Google Shape;2700;p51">
              <a:extLst>
                <a:ext uri="{FF2B5EF4-FFF2-40B4-BE49-F238E27FC236}">
                  <a16:creationId xmlns:a16="http://schemas.microsoft.com/office/drawing/2014/main" id="{D1128E8A-75FE-1CC6-BEE5-E273AC09019C}"/>
                </a:ext>
              </a:extLst>
            </p:cNvPr>
            <p:cNvSpPr/>
            <p:nvPr/>
          </p:nvSpPr>
          <p:spPr>
            <a:xfrm>
              <a:off x="5371724" y="4374723"/>
              <a:ext cx="79407" cy="318263"/>
            </a:xfrm>
            <a:custGeom>
              <a:avLst/>
              <a:gdLst/>
              <a:ahLst/>
              <a:cxnLst/>
              <a:rect l="l" t="t" r="r" b="b"/>
              <a:pathLst>
                <a:path w="4616" h="18501" extrusionOk="0">
                  <a:moveTo>
                    <a:pt x="4217" y="1"/>
                  </a:moveTo>
                  <a:cubicBezTo>
                    <a:pt x="4118" y="259"/>
                    <a:pt x="4058" y="518"/>
                    <a:pt x="3959" y="776"/>
                  </a:cubicBezTo>
                  <a:cubicBezTo>
                    <a:pt x="3959" y="856"/>
                    <a:pt x="3979" y="896"/>
                    <a:pt x="3919" y="916"/>
                  </a:cubicBezTo>
                  <a:lnTo>
                    <a:pt x="3919" y="1970"/>
                  </a:lnTo>
                  <a:cubicBezTo>
                    <a:pt x="3879" y="3979"/>
                    <a:pt x="3561" y="5968"/>
                    <a:pt x="3183" y="7938"/>
                  </a:cubicBezTo>
                  <a:cubicBezTo>
                    <a:pt x="2845" y="9609"/>
                    <a:pt x="2487" y="11240"/>
                    <a:pt x="2109" y="12911"/>
                  </a:cubicBezTo>
                  <a:cubicBezTo>
                    <a:pt x="1731" y="14622"/>
                    <a:pt x="1074" y="16213"/>
                    <a:pt x="199" y="17725"/>
                  </a:cubicBezTo>
                  <a:cubicBezTo>
                    <a:pt x="80" y="17964"/>
                    <a:pt x="0" y="18103"/>
                    <a:pt x="139" y="18322"/>
                  </a:cubicBezTo>
                  <a:cubicBezTo>
                    <a:pt x="209" y="18451"/>
                    <a:pt x="279" y="18501"/>
                    <a:pt x="351" y="18501"/>
                  </a:cubicBezTo>
                  <a:cubicBezTo>
                    <a:pt x="423" y="18501"/>
                    <a:pt x="498" y="18451"/>
                    <a:pt x="577" y="18381"/>
                  </a:cubicBezTo>
                  <a:cubicBezTo>
                    <a:pt x="696" y="18282"/>
                    <a:pt x="796" y="18163"/>
                    <a:pt x="895" y="18023"/>
                  </a:cubicBezTo>
                  <a:cubicBezTo>
                    <a:pt x="1074" y="17685"/>
                    <a:pt x="1293" y="17327"/>
                    <a:pt x="1433" y="16969"/>
                  </a:cubicBezTo>
                  <a:cubicBezTo>
                    <a:pt x="1810" y="15994"/>
                    <a:pt x="2208" y="15039"/>
                    <a:pt x="2507" y="14045"/>
                  </a:cubicBezTo>
                  <a:cubicBezTo>
                    <a:pt x="2825" y="12990"/>
                    <a:pt x="3064" y="11896"/>
                    <a:pt x="3283" y="10802"/>
                  </a:cubicBezTo>
                  <a:cubicBezTo>
                    <a:pt x="3660" y="8833"/>
                    <a:pt x="4058" y="6864"/>
                    <a:pt x="4357" y="4894"/>
                  </a:cubicBezTo>
                  <a:cubicBezTo>
                    <a:pt x="4516" y="3800"/>
                    <a:pt x="4556" y="2686"/>
                    <a:pt x="4595" y="1592"/>
                  </a:cubicBezTo>
                  <a:cubicBezTo>
                    <a:pt x="4615" y="1095"/>
                    <a:pt x="4496" y="577"/>
                    <a:pt x="4456" y="60"/>
                  </a:cubicBezTo>
                  <a:cubicBezTo>
                    <a:pt x="4377" y="20"/>
                    <a:pt x="4297" y="20"/>
                    <a:pt x="42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1" name="Google Shape;2701;p51">
              <a:extLst>
                <a:ext uri="{FF2B5EF4-FFF2-40B4-BE49-F238E27FC236}">
                  <a16:creationId xmlns:a16="http://schemas.microsoft.com/office/drawing/2014/main" id="{C8A6B94E-011D-2FF5-BC2D-0DF536973DED}"/>
                </a:ext>
              </a:extLst>
            </p:cNvPr>
            <p:cNvSpPr/>
            <p:nvPr/>
          </p:nvSpPr>
          <p:spPr>
            <a:xfrm>
              <a:off x="5342636" y="4371988"/>
              <a:ext cx="31498" cy="318608"/>
            </a:xfrm>
            <a:custGeom>
              <a:avLst/>
              <a:gdLst/>
              <a:ahLst/>
              <a:cxnLst/>
              <a:rect l="l" t="t" r="r" b="b"/>
              <a:pathLst>
                <a:path w="1831" h="18521" extrusionOk="0">
                  <a:moveTo>
                    <a:pt x="1830" y="0"/>
                  </a:moveTo>
                  <a:lnTo>
                    <a:pt x="1830" y="0"/>
                  </a:lnTo>
                  <a:cubicBezTo>
                    <a:pt x="1711" y="40"/>
                    <a:pt x="1592" y="60"/>
                    <a:pt x="1492" y="140"/>
                  </a:cubicBezTo>
                  <a:cubicBezTo>
                    <a:pt x="1413" y="219"/>
                    <a:pt x="1373" y="319"/>
                    <a:pt x="1293" y="418"/>
                  </a:cubicBezTo>
                  <a:cubicBezTo>
                    <a:pt x="1273" y="836"/>
                    <a:pt x="1273" y="1274"/>
                    <a:pt x="1234" y="1711"/>
                  </a:cubicBezTo>
                  <a:cubicBezTo>
                    <a:pt x="1234" y="1771"/>
                    <a:pt x="1214" y="1870"/>
                    <a:pt x="1214" y="1950"/>
                  </a:cubicBezTo>
                  <a:cubicBezTo>
                    <a:pt x="1214" y="2666"/>
                    <a:pt x="1234" y="3422"/>
                    <a:pt x="1214" y="4158"/>
                  </a:cubicBezTo>
                  <a:cubicBezTo>
                    <a:pt x="1194" y="4795"/>
                    <a:pt x="1114" y="5391"/>
                    <a:pt x="1055" y="6008"/>
                  </a:cubicBezTo>
                  <a:cubicBezTo>
                    <a:pt x="1055" y="6107"/>
                    <a:pt x="1035" y="6227"/>
                    <a:pt x="1035" y="6326"/>
                  </a:cubicBezTo>
                  <a:cubicBezTo>
                    <a:pt x="1035" y="6804"/>
                    <a:pt x="1015" y="7241"/>
                    <a:pt x="995" y="7719"/>
                  </a:cubicBezTo>
                  <a:cubicBezTo>
                    <a:pt x="955" y="7838"/>
                    <a:pt x="935" y="7938"/>
                    <a:pt x="915" y="8077"/>
                  </a:cubicBezTo>
                  <a:cubicBezTo>
                    <a:pt x="836" y="9231"/>
                    <a:pt x="756" y="10384"/>
                    <a:pt x="657" y="11558"/>
                  </a:cubicBezTo>
                  <a:cubicBezTo>
                    <a:pt x="557" y="12732"/>
                    <a:pt x="438" y="13945"/>
                    <a:pt x="319" y="15119"/>
                  </a:cubicBezTo>
                  <a:cubicBezTo>
                    <a:pt x="239" y="15895"/>
                    <a:pt x="120" y="16690"/>
                    <a:pt x="40" y="17486"/>
                  </a:cubicBezTo>
                  <a:cubicBezTo>
                    <a:pt x="0" y="17804"/>
                    <a:pt x="20" y="18143"/>
                    <a:pt x="0" y="18461"/>
                  </a:cubicBezTo>
                  <a:cubicBezTo>
                    <a:pt x="40" y="18481"/>
                    <a:pt x="100" y="18481"/>
                    <a:pt x="140" y="18521"/>
                  </a:cubicBezTo>
                  <a:cubicBezTo>
                    <a:pt x="279" y="18441"/>
                    <a:pt x="378" y="18381"/>
                    <a:pt x="478" y="18341"/>
                  </a:cubicBezTo>
                  <a:cubicBezTo>
                    <a:pt x="537" y="18162"/>
                    <a:pt x="617" y="18023"/>
                    <a:pt x="637" y="17844"/>
                  </a:cubicBezTo>
                  <a:cubicBezTo>
                    <a:pt x="816" y="16452"/>
                    <a:pt x="995" y="15079"/>
                    <a:pt x="1134" y="13687"/>
                  </a:cubicBezTo>
                  <a:cubicBezTo>
                    <a:pt x="1234" y="12632"/>
                    <a:pt x="1313" y="11618"/>
                    <a:pt x="1393" y="10583"/>
                  </a:cubicBezTo>
                  <a:cubicBezTo>
                    <a:pt x="1492" y="9310"/>
                    <a:pt x="1592" y="8017"/>
                    <a:pt x="1691" y="6744"/>
                  </a:cubicBezTo>
                  <a:cubicBezTo>
                    <a:pt x="1771" y="5948"/>
                    <a:pt x="1791" y="5133"/>
                    <a:pt x="1811" y="4317"/>
                  </a:cubicBezTo>
                  <a:cubicBezTo>
                    <a:pt x="1830" y="2865"/>
                    <a:pt x="1830" y="1453"/>
                    <a:pt x="183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2" name="Google Shape;2702;p51">
              <a:extLst>
                <a:ext uri="{FF2B5EF4-FFF2-40B4-BE49-F238E27FC236}">
                  <a16:creationId xmlns:a16="http://schemas.microsoft.com/office/drawing/2014/main" id="{3BAE5464-E782-0327-020F-FADACDB009BF}"/>
                </a:ext>
              </a:extLst>
            </p:cNvPr>
            <p:cNvSpPr/>
            <p:nvPr/>
          </p:nvSpPr>
          <p:spPr>
            <a:xfrm>
              <a:off x="5228693" y="4504062"/>
              <a:ext cx="17116" cy="64355"/>
            </a:xfrm>
            <a:custGeom>
              <a:avLst/>
              <a:gdLst/>
              <a:ahLst/>
              <a:cxnLst/>
              <a:rect l="l" t="t" r="r" b="b"/>
              <a:pathLst>
                <a:path w="995" h="3741" extrusionOk="0">
                  <a:moveTo>
                    <a:pt x="199" y="1"/>
                  </a:moveTo>
                  <a:cubicBezTo>
                    <a:pt x="139" y="100"/>
                    <a:pt x="0" y="200"/>
                    <a:pt x="0" y="299"/>
                  </a:cubicBezTo>
                  <a:cubicBezTo>
                    <a:pt x="80" y="1155"/>
                    <a:pt x="179" y="2050"/>
                    <a:pt x="279" y="2925"/>
                  </a:cubicBezTo>
                  <a:cubicBezTo>
                    <a:pt x="298" y="3124"/>
                    <a:pt x="438" y="3343"/>
                    <a:pt x="537" y="3522"/>
                  </a:cubicBezTo>
                  <a:cubicBezTo>
                    <a:pt x="577" y="3621"/>
                    <a:pt x="736" y="3681"/>
                    <a:pt x="836" y="3741"/>
                  </a:cubicBezTo>
                  <a:cubicBezTo>
                    <a:pt x="895" y="3641"/>
                    <a:pt x="955" y="3542"/>
                    <a:pt x="995" y="3482"/>
                  </a:cubicBezTo>
                  <a:cubicBezTo>
                    <a:pt x="975" y="3323"/>
                    <a:pt x="955" y="3243"/>
                    <a:pt x="955" y="3144"/>
                  </a:cubicBezTo>
                  <a:lnTo>
                    <a:pt x="657" y="538"/>
                  </a:lnTo>
                  <a:cubicBezTo>
                    <a:pt x="637" y="439"/>
                    <a:pt x="657" y="319"/>
                    <a:pt x="577" y="240"/>
                  </a:cubicBezTo>
                  <a:cubicBezTo>
                    <a:pt x="478" y="140"/>
                    <a:pt x="338" y="61"/>
                    <a:pt x="19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3" name="Google Shape;2703;p51">
              <a:extLst>
                <a:ext uri="{FF2B5EF4-FFF2-40B4-BE49-F238E27FC236}">
                  <a16:creationId xmlns:a16="http://schemas.microsoft.com/office/drawing/2014/main" id="{C03E7F06-E769-2BE1-9A01-0D3EBE22E358}"/>
                </a:ext>
              </a:extLst>
            </p:cNvPr>
            <p:cNvSpPr/>
            <p:nvPr/>
          </p:nvSpPr>
          <p:spPr>
            <a:xfrm>
              <a:off x="5462737" y="4467457"/>
              <a:ext cx="26715" cy="87956"/>
            </a:xfrm>
            <a:custGeom>
              <a:avLst/>
              <a:gdLst/>
              <a:ahLst/>
              <a:cxnLst/>
              <a:rect l="l" t="t" r="r" b="b"/>
              <a:pathLst>
                <a:path w="1553" h="5113" extrusionOk="0">
                  <a:moveTo>
                    <a:pt x="1254" y="0"/>
                  </a:moveTo>
                  <a:cubicBezTo>
                    <a:pt x="1115" y="140"/>
                    <a:pt x="916" y="259"/>
                    <a:pt x="896" y="398"/>
                  </a:cubicBezTo>
                  <a:cubicBezTo>
                    <a:pt x="796" y="876"/>
                    <a:pt x="796" y="1373"/>
                    <a:pt x="697" y="1850"/>
                  </a:cubicBezTo>
                  <a:cubicBezTo>
                    <a:pt x="498" y="2686"/>
                    <a:pt x="259" y="3521"/>
                    <a:pt x="60" y="4357"/>
                  </a:cubicBezTo>
                  <a:cubicBezTo>
                    <a:pt x="1" y="4536"/>
                    <a:pt x="60" y="4755"/>
                    <a:pt x="60" y="4954"/>
                  </a:cubicBezTo>
                  <a:cubicBezTo>
                    <a:pt x="120" y="5013"/>
                    <a:pt x="200" y="5053"/>
                    <a:pt x="319" y="5113"/>
                  </a:cubicBezTo>
                  <a:cubicBezTo>
                    <a:pt x="379" y="4974"/>
                    <a:pt x="458" y="4854"/>
                    <a:pt x="498" y="4715"/>
                  </a:cubicBezTo>
                  <a:cubicBezTo>
                    <a:pt x="1095" y="3362"/>
                    <a:pt x="1552" y="1970"/>
                    <a:pt x="1473" y="458"/>
                  </a:cubicBezTo>
                  <a:cubicBezTo>
                    <a:pt x="1473" y="299"/>
                    <a:pt x="1314" y="160"/>
                    <a:pt x="125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4" name="Google Shape;2704;p51">
              <a:extLst>
                <a:ext uri="{FF2B5EF4-FFF2-40B4-BE49-F238E27FC236}">
                  <a16:creationId xmlns:a16="http://schemas.microsoft.com/office/drawing/2014/main" id="{7A4428A1-2128-117A-B176-87CAEE9181BF}"/>
                </a:ext>
              </a:extLst>
            </p:cNvPr>
            <p:cNvSpPr/>
            <p:nvPr/>
          </p:nvSpPr>
          <p:spPr>
            <a:xfrm>
              <a:off x="5315251" y="4429028"/>
              <a:ext cx="12007" cy="83965"/>
            </a:xfrm>
            <a:custGeom>
              <a:avLst/>
              <a:gdLst/>
              <a:ahLst/>
              <a:cxnLst/>
              <a:rect l="l" t="t" r="r" b="b"/>
              <a:pathLst>
                <a:path w="698" h="4881" extrusionOk="0">
                  <a:moveTo>
                    <a:pt x="421" y="0"/>
                  </a:moveTo>
                  <a:cubicBezTo>
                    <a:pt x="294" y="0"/>
                    <a:pt x="193" y="64"/>
                    <a:pt x="120" y="245"/>
                  </a:cubicBezTo>
                  <a:cubicBezTo>
                    <a:pt x="100" y="782"/>
                    <a:pt x="81" y="1319"/>
                    <a:pt x="41" y="1856"/>
                  </a:cubicBezTo>
                  <a:lnTo>
                    <a:pt x="41" y="2036"/>
                  </a:lnTo>
                  <a:cubicBezTo>
                    <a:pt x="21" y="2394"/>
                    <a:pt x="1" y="2732"/>
                    <a:pt x="1" y="3090"/>
                  </a:cubicBezTo>
                  <a:cubicBezTo>
                    <a:pt x="1" y="3687"/>
                    <a:pt x="1" y="4283"/>
                    <a:pt x="21" y="4880"/>
                  </a:cubicBezTo>
                  <a:cubicBezTo>
                    <a:pt x="180" y="4821"/>
                    <a:pt x="339" y="4801"/>
                    <a:pt x="538" y="4721"/>
                  </a:cubicBezTo>
                  <a:lnTo>
                    <a:pt x="538" y="4522"/>
                  </a:lnTo>
                  <a:cubicBezTo>
                    <a:pt x="578" y="4423"/>
                    <a:pt x="598" y="4303"/>
                    <a:pt x="618" y="4204"/>
                  </a:cubicBezTo>
                  <a:cubicBezTo>
                    <a:pt x="618" y="4045"/>
                    <a:pt x="638" y="3886"/>
                    <a:pt x="638" y="3726"/>
                  </a:cubicBezTo>
                  <a:cubicBezTo>
                    <a:pt x="657" y="2513"/>
                    <a:pt x="657" y="1299"/>
                    <a:pt x="697" y="66"/>
                  </a:cubicBezTo>
                  <a:cubicBezTo>
                    <a:pt x="596" y="27"/>
                    <a:pt x="503" y="0"/>
                    <a:pt x="421"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5" name="Google Shape;2705;p51">
              <a:extLst>
                <a:ext uri="{FF2B5EF4-FFF2-40B4-BE49-F238E27FC236}">
                  <a16:creationId xmlns:a16="http://schemas.microsoft.com/office/drawing/2014/main" id="{79F6BC5E-C2F9-67A2-B6F3-C11A6906FD7B}"/>
                </a:ext>
              </a:extLst>
            </p:cNvPr>
            <p:cNvSpPr/>
            <p:nvPr/>
          </p:nvSpPr>
          <p:spPr>
            <a:xfrm>
              <a:off x="5284804" y="4485931"/>
              <a:ext cx="17" cy="3096"/>
            </a:xfrm>
            <a:custGeom>
              <a:avLst/>
              <a:gdLst/>
              <a:ahLst/>
              <a:cxnLst/>
              <a:rect l="l" t="t" r="r" b="b"/>
              <a:pathLst>
                <a:path w="1" h="180" extrusionOk="0">
                  <a:moveTo>
                    <a:pt x="0" y="180"/>
                  </a:moveTo>
                  <a:lnTo>
                    <a:pt x="0"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6" name="Google Shape;2706;p51">
              <a:extLst>
                <a:ext uri="{FF2B5EF4-FFF2-40B4-BE49-F238E27FC236}">
                  <a16:creationId xmlns:a16="http://schemas.microsoft.com/office/drawing/2014/main" id="{58E5E551-BCBF-BE32-541E-4621D3CCDE80}"/>
                </a:ext>
              </a:extLst>
            </p:cNvPr>
            <p:cNvSpPr/>
            <p:nvPr/>
          </p:nvSpPr>
          <p:spPr>
            <a:xfrm>
              <a:off x="5392245" y="4525632"/>
              <a:ext cx="12334" cy="33889"/>
            </a:xfrm>
            <a:custGeom>
              <a:avLst/>
              <a:gdLst/>
              <a:ahLst/>
              <a:cxnLst/>
              <a:rect l="l" t="t" r="r" b="b"/>
              <a:pathLst>
                <a:path w="717" h="1970" extrusionOk="0">
                  <a:moveTo>
                    <a:pt x="419" y="0"/>
                  </a:moveTo>
                  <a:cubicBezTo>
                    <a:pt x="299" y="100"/>
                    <a:pt x="100" y="179"/>
                    <a:pt x="80" y="279"/>
                  </a:cubicBezTo>
                  <a:cubicBezTo>
                    <a:pt x="21" y="736"/>
                    <a:pt x="1" y="1194"/>
                    <a:pt x="1" y="1651"/>
                  </a:cubicBezTo>
                  <a:cubicBezTo>
                    <a:pt x="1" y="1751"/>
                    <a:pt x="140" y="1870"/>
                    <a:pt x="240" y="1970"/>
                  </a:cubicBezTo>
                  <a:cubicBezTo>
                    <a:pt x="339" y="1870"/>
                    <a:pt x="518" y="1830"/>
                    <a:pt x="538" y="1691"/>
                  </a:cubicBezTo>
                  <a:cubicBezTo>
                    <a:pt x="617" y="1432"/>
                    <a:pt x="637" y="1134"/>
                    <a:pt x="697" y="836"/>
                  </a:cubicBezTo>
                  <a:lnTo>
                    <a:pt x="657" y="836"/>
                  </a:lnTo>
                  <a:cubicBezTo>
                    <a:pt x="657" y="677"/>
                    <a:pt x="717" y="498"/>
                    <a:pt x="657" y="378"/>
                  </a:cubicBezTo>
                  <a:cubicBezTo>
                    <a:pt x="617" y="239"/>
                    <a:pt x="498" y="139"/>
                    <a:pt x="41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7" name="Google Shape;2707;p51">
              <a:extLst>
                <a:ext uri="{FF2B5EF4-FFF2-40B4-BE49-F238E27FC236}">
                  <a16:creationId xmlns:a16="http://schemas.microsoft.com/office/drawing/2014/main" id="{6BF30E80-C14F-B6FB-4666-D9EF4D6397C6}"/>
                </a:ext>
              </a:extLst>
            </p:cNvPr>
            <p:cNvSpPr/>
            <p:nvPr/>
          </p:nvSpPr>
          <p:spPr>
            <a:xfrm>
              <a:off x="5195494" y="4329689"/>
              <a:ext cx="120125" cy="354750"/>
            </a:xfrm>
            <a:custGeom>
              <a:avLst/>
              <a:gdLst/>
              <a:ahLst/>
              <a:cxnLst/>
              <a:rect l="l" t="t" r="r" b="b"/>
              <a:pathLst>
                <a:path w="6983" h="20622" extrusionOk="0">
                  <a:moveTo>
                    <a:pt x="2129" y="10138"/>
                  </a:moveTo>
                  <a:cubicBezTo>
                    <a:pt x="2268" y="10198"/>
                    <a:pt x="2408" y="10277"/>
                    <a:pt x="2507" y="10377"/>
                  </a:cubicBezTo>
                  <a:cubicBezTo>
                    <a:pt x="2587" y="10456"/>
                    <a:pt x="2567" y="10576"/>
                    <a:pt x="2587" y="10675"/>
                  </a:cubicBezTo>
                  <a:lnTo>
                    <a:pt x="2885" y="13281"/>
                  </a:lnTo>
                  <a:cubicBezTo>
                    <a:pt x="2885" y="13361"/>
                    <a:pt x="2905" y="13440"/>
                    <a:pt x="2925" y="13579"/>
                  </a:cubicBezTo>
                  <a:cubicBezTo>
                    <a:pt x="2905" y="13679"/>
                    <a:pt x="2825" y="13778"/>
                    <a:pt x="2766" y="13878"/>
                  </a:cubicBezTo>
                  <a:cubicBezTo>
                    <a:pt x="2666" y="13818"/>
                    <a:pt x="2507" y="13758"/>
                    <a:pt x="2467" y="13659"/>
                  </a:cubicBezTo>
                  <a:cubicBezTo>
                    <a:pt x="2368" y="13480"/>
                    <a:pt x="2228" y="13261"/>
                    <a:pt x="2209" y="13062"/>
                  </a:cubicBezTo>
                  <a:cubicBezTo>
                    <a:pt x="2109" y="12187"/>
                    <a:pt x="2010" y="11292"/>
                    <a:pt x="1930" y="10436"/>
                  </a:cubicBezTo>
                  <a:cubicBezTo>
                    <a:pt x="1930" y="10337"/>
                    <a:pt x="2069" y="10237"/>
                    <a:pt x="2129" y="10138"/>
                  </a:cubicBezTo>
                  <a:close/>
                  <a:moveTo>
                    <a:pt x="2886" y="1"/>
                  </a:moveTo>
                  <a:cubicBezTo>
                    <a:pt x="2704" y="1"/>
                    <a:pt x="2509" y="55"/>
                    <a:pt x="2308" y="152"/>
                  </a:cubicBezTo>
                  <a:cubicBezTo>
                    <a:pt x="1890" y="391"/>
                    <a:pt x="1632" y="729"/>
                    <a:pt x="1473" y="1146"/>
                  </a:cubicBezTo>
                  <a:cubicBezTo>
                    <a:pt x="1095" y="2101"/>
                    <a:pt x="697" y="3016"/>
                    <a:pt x="299" y="3971"/>
                  </a:cubicBezTo>
                  <a:cubicBezTo>
                    <a:pt x="279" y="4409"/>
                    <a:pt x="219" y="4866"/>
                    <a:pt x="199" y="5284"/>
                  </a:cubicBezTo>
                  <a:cubicBezTo>
                    <a:pt x="120" y="6478"/>
                    <a:pt x="1" y="7651"/>
                    <a:pt x="1" y="8845"/>
                  </a:cubicBezTo>
                  <a:cubicBezTo>
                    <a:pt x="1" y="10436"/>
                    <a:pt x="100" y="12048"/>
                    <a:pt x="398" y="13619"/>
                  </a:cubicBezTo>
                  <a:cubicBezTo>
                    <a:pt x="597" y="14634"/>
                    <a:pt x="717" y="15668"/>
                    <a:pt x="1274" y="16563"/>
                  </a:cubicBezTo>
                  <a:cubicBezTo>
                    <a:pt x="1592" y="17100"/>
                    <a:pt x="2030" y="17538"/>
                    <a:pt x="2408" y="18015"/>
                  </a:cubicBezTo>
                  <a:cubicBezTo>
                    <a:pt x="2626" y="18214"/>
                    <a:pt x="2865" y="18433"/>
                    <a:pt x="3104" y="18612"/>
                  </a:cubicBezTo>
                  <a:cubicBezTo>
                    <a:pt x="3661" y="18990"/>
                    <a:pt x="4218" y="19309"/>
                    <a:pt x="4775" y="19706"/>
                  </a:cubicBezTo>
                  <a:cubicBezTo>
                    <a:pt x="5451" y="20164"/>
                    <a:pt x="6187" y="20442"/>
                    <a:pt x="6983" y="20621"/>
                  </a:cubicBezTo>
                  <a:cubicBezTo>
                    <a:pt x="6764" y="20104"/>
                    <a:pt x="6486" y="19607"/>
                    <a:pt x="6287" y="19070"/>
                  </a:cubicBezTo>
                  <a:cubicBezTo>
                    <a:pt x="5690" y="17260"/>
                    <a:pt x="5073" y="15429"/>
                    <a:pt x="4894" y="13460"/>
                  </a:cubicBezTo>
                  <a:cubicBezTo>
                    <a:pt x="4715" y="11630"/>
                    <a:pt x="4556" y="9780"/>
                    <a:pt x="4456" y="7910"/>
                  </a:cubicBezTo>
                  <a:cubicBezTo>
                    <a:pt x="4397" y="7015"/>
                    <a:pt x="4516" y="6100"/>
                    <a:pt x="4576" y="5205"/>
                  </a:cubicBezTo>
                  <a:cubicBezTo>
                    <a:pt x="4616" y="4568"/>
                    <a:pt x="4655" y="3912"/>
                    <a:pt x="4715" y="3275"/>
                  </a:cubicBezTo>
                  <a:cubicBezTo>
                    <a:pt x="4755" y="3036"/>
                    <a:pt x="4874" y="2817"/>
                    <a:pt x="4954" y="2599"/>
                  </a:cubicBezTo>
                  <a:cubicBezTo>
                    <a:pt x="4496" y="1843"/>
                    <a:pt x="4079" y="1087"/>
                    <a:pt x="3581" y="391"/>
                  </a:cubicBezTo>
                  <a:cubicBezTo>
                    <a:pt x="3392" y="118"/>
                    <a:pt x="3153" y="1"/>
                    <a:pt x="288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8" name="Google Shape;2708;p51">
              <a:extLst>
                <a:ext uri="{FF2B5EF4-FFF2-40B4-BE49-F238E27FC236}">
                  <a16:creationId xmlns:a16="http://schemas.microsoft.com/office/drawing/2014/main" id="{A983A1B5-B3AE-B07D-AD3D-95F5A0581ABA}"/>
                </a:ext>
              </a:extLst>
            </p:cNvPr>
            <p:cNvSpPr/>
            <p:nvPr/>
          </p:nvSpPr>
          <p:spPr>
            <a:xfrm>
              <a:off x="5387807" y="4334987"/>
              <a:ext cx="133474" cy="350484"/>
            </a:xfrm>
            <a:custGeom>
              <a:avLst/>
              <a:gdLst/>
              <a:ahLst/>
              <a:cxnLst/>
              <a:rect l="l" t="t" r="r" b="b"/>
              <a:pathLst>
                <a:path w="7759" h="20374" extrusionOk="0">
                  <a:moveTo>
                    <a:pt x="5630" y="7701"/>
                  </a:moveTo>
                  <a:cubicBezTo>
                    <a:pt x="5709" y="7861"/>
                    <a:pt x="5849" y="8000"/>
                    <a:pt x="5849" y="8159"/>
                  </a:cubicBezTo>
                  <a:cubicBezTo>
                    <a:pt x="5908" y="9651"/>
                    <a:pt x="5451" y="11043"/>
                    <a:pt x="4854" y="12416"/>
                  </a:cubicBezTo>
                  <a:cubicBezTo>
                    <a:pt x="4814" y="12555"/>
                    <a:pt x="4735" y="12675"/>
                    <a:pt x="4675" y="12814"/>
                  </a:cubicBezTo>
                  <a:cubicBezTo>
                    <a:pt x="4615" y="12754"/>
                    <a:pt x="4516" y="12714"/>
                    <a:pt x="4436" y="12655"/>
                  </a:cubicBezTo>
                  <a:cubicBezTo>
                    <a:pt x="4436" y="12456"/>
                    <a:pt x="4377" y="12237"/>
                    <a:pt x="4436" y="12058"/>
                  </a:cubicBezTo>
                  <a:cubicBezTo>
                    <a:pt x="4635" y="11222"/>
                    <a:pt x="4874" y="10387"/>
                    <a:pt x="5073" y="9551"/>
                  </a:cubicBezTo>
                  <a:cubicBezTo>
                    <a:pt x="5172" y="9074"/>
                    <a:pt x="5172" y="8577"/>
                    <a:pt x="5272" y="8099"/>
                  </a:cubicBezTo>
                  <a:cubicBezTo>
                    <a:pt x="5312" y="7960"/>
                    <a:pt x="5510" y="7841"/>
                    <a:pt x="5630" y="7701"/>
                  </a:cubicBezTo>
                  <a:close/>
                  <a:moveTo>
                    <a:pt x="6117" y="1"/>
                  </a:moveTo>
                  <a:cubicBezTo>
                    <a:pt x="5984" y="1"/>
                    <a:pt x="5846" y="52"/>
                    <a:pt x="5709" y="162"/>
                  </a:cubicBezTo>
                  <a:cubicBezTo>
                    <a:pt x="5033" y="699"/>
                    <a:pt x="4476" y="1356"/>
                    <a:pt x="3879" y="1992"/>
                  </a:cubicBezTo>
                  <a:cubicBezTo>
                    <a:pt x="3820" y="2052"/>
                    <a:pt x="3740" y="2151"/>
                    <a:pt x="3660" y="2231"/>
                  </a:cubicBezTo>
                  <a:cubicBezTo>
                    <a:pt x="3641" y="2291"/>
                    <a:pt x="3581" y="2330"/>
                    <a:pt x="3561" y="2390"/>
                  </a:cubicBezTo>
                  <a:cubicBezTo>
                    <a:pt x="3621" y="2907"/>
                    <a:pt x="3740" y="3425"/>
                    <a:pt x="3720" y="3922"/>
                  </a:cubicBezTo>
                  <a:cubicBezTo>
                    <a:pt x="3660" y="5016"/>
                    <a:pt x="3641" y="6150"/>
                    <a:pt x="3462" y="7244"/>
                  </a:cubicBezTo>
                  <a:cubicBezTo>
                    <a:pt x="3163" y="9193"/>
                    <a:pt x="2765" y="11163"/>
                    <a:pt x="2387" y="13132"/>
                  </a:cubicBezTo>
                  <a:cubicBezTo>
                    <a:pt x="2168" y="14226"/>
                    <a:pt x="1950" y="15320"/>
                    <a:pt x="1631" y="16395"/>
                  </a:cubicBezTo>
                  <a:cubicBezTo>
                    <a:pt x="1333" y="17389"/>
                    <a:pt x="935" y="18324"/>
                    <a:pt x="557" y="19299"/>
                  </a:cubicBezTo>
                  <a:cubicBezTo>
                    <a:pt x="398" y="19677"/>
                    <a:pt x="179" y="20015"/>
                    <a:pt x="0" y="20373"/>
                  </a:cubicBezTo>
                  <a:cubicBezTo>
                    <a:pt x="1174" y="19995"/>
                    <a:pt x="2168" y="19378"/>
                    <a:pt x="3024" y="18483"/>
                  </a:cubicBezTo>
                  <a:cubicBezTo>
                    <a:pt x="4078" y="17349"/>
                    <a:pt x="5351" y="16414"/>
                    <a:pt x="5948" y="14923"/>
                  </a:cubicBezTo>
                  <a:cubicBezTo>
                    <a:pt x="6326" y="13968"/>
                    <a:pt x="6724" y="13053"/>
                    <a:pt x="7002" y="12078"/>
                  </a:cubicBezTo>
                  <a:cubicBezTo>
                    <a:pt x="7201" y="11382"/>
                    <a:pt x="7301" y="10665"/>
                    <a:pt x="7400" y="9949"/>
                  </a:cubicBezTo>
                  <a:cubicBezTo>
                    <a:pt x="7540" y="8935"/>
                    <a:pt x="7719" y="7880"/>
                    <a:pt x="7738" y="6846"/>
                  </a:cubicBezTo>
                  <a:cubicBezTo>
                    <a:pt x="7758" y="5871"/>
                    <a:pt x="7619" y="4877"/>
                    <a:pt x="7619" y="3902"/>
                  </a:cubicBezTo>
                  <a:cubicBezTo>
                    <a:pt x="7619" y="2708"/>
                    <a:pt x="7301" y="1614"/>
                    <a:pt x="6803" y="580"/>
                  </a:cubicBezTo>
                  <a:cubicBezTo>
                    <a:pt x="6643" y="218"/>
                    <a:pt x="6392" y="1"/>
                    <a:pt x="611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9" name="Google Shape;2709;p51">
              <a:extLst>
                <a:ext uri="{FF2B5EF4-FFF2-40B4-BE49-F238E27FC236}">
                  <a16:creationId xmlns:a16="http://schemas.microsoft.com/office/drawing/2014/main" id="{309F5A51-D016-3A6B-E4E8-DE1CCEF0CB98}"/>
                </a:ext>
              </a:extLst>
            </p:cNvPr>
            <p:cNvSpPr/>
            <p:nvPr/>
          </p:nvSpPr>
          <p:spPr>
            <a:xfrm>
              <a:off x="5284804" y="4328915"/>
              <a:ext cx="83518" cy="360650"/>
            </a:xfrm>
            <a:custGeom>
              <a:avLst/>
              <a:gdLst/>
              <a:ahLst/>
              <a:cxnLst/>
              <a:rect l="l" t="t" r="r" b="b"/>
              <a:pathLst>
                <a:path w="4855" h="20965" extrusionOk="0">
                  <a:moveTo>
                    <a:pt x="0" y="7856"/>
                  </a:moveTo>
                  <a:cubicBezTo>
                    <a:pt x="199" y="8015"/>
                    <a:pt x="259" y="8154"/>
                    <a:pt x="199" y="8313"/>
                  </a:cubicBezTo>
                  <a:cubicBezTo>
                    <a:pt x="259" y="8134"/>
                    <a:pt x="180" y="8015"/>
                    <a:pt x="0" y="7856"/>
                  </a:cubicBezTo>
                  <a:close/>
                  <a:moveTo>
                    <a:pt x="2225" y="5820"/>
                  </a:moveTo>
                  <a:cubicBezTo>
                    <a:pt x="2306" y="5820"/>
                    <a:pt x="2393" y="5847"/>
                    <a:pt x="2487" y="5886"/>
                  </a:cubicBezTo>
                  <a:cubicBezTo>
                    <a:pt x="2447" y="7119"/>
                    <a:pt x="2408" y="8333"/>
                    <a:pt x="2388" y="9586"/>
                  </a:cubicBezTo>
                  <a:cubicBezTo>
                    <a:pt x="2388" y="9725"/>
                    <a:pt x="2368" y="9904"/>
                    <a:pt x="2368" y="10044"/>
                  </a:cubicBezTo>
                  <a:cubicBezTo>
                    <a:pt x="2348" y="10143"/>
                    <a:pt x="2308" y="10282"/>
                    <a:pt x="2288" y="10382"/>
                  </a:cubicBezTo>
                  <a:lnTo>
                    <a:pt x="2288" y="10581"/>
                  </a:lnTo>
                  <a:cubicBezTo>
                    <a:pt x="2149" y="10621"/>
                    <a:pt x="1970" y="10641"/>
                    <a:pt x="1811" y="10700"/>
                  </a:cubicBezTo>
                  <a:cubicBezTo>
                    <a:pt x="1791" y="10103"/>
                    <a:pt x="1791" y="9507"/>
                    <a:pt x="1791" y="8910"/>
                  </a:cubicBezTo>
                  <a:cubicBezTo>
                    <a:pt x="1791" y="8552"/>
                    <a:pt x="1811" y="8214"/>
                    <a:pt x="1851" y="7856"/>
                  </a:cubicBezTo>
                  <a:lnTo>
                    <a:pt x="1851" y="7676"/>
                  </a:lnTo>
                  <a:cubicBezTo>
                    <a:pt x="1870" y="7139"/>
                    <a:pt x="1890" y="6582"/>
                    <a:pt x="1910" y="6065"/>
                  </a:cubicBezTo>
                  <a:cubicBezTo>
                    <a:pt x="1995" y="5884"/>
                    <a:pt x="2101" y="5820"/>
                    <a:pt x="2225" y="5820"/>
                  </a:cubicBezTo>
                  <a:close/>
                  <a:moveTo>
                    <a:pt x="3321" y="0"/>
                  </a:moveTo>
                  <a:cubicBezTo>
                    <a:pt x="3188" y="0"/>
                    <a:pt x="3039" y="61"/>
                    <a:pt x="2865" y="177"/>
                  </a:cubicBezTo>
                  <a:cubicBezTo>
                    <a:pt x="1811" y="833"/>
                    <a:pt x="1015" y="1748"/>
                    <a:pt x="279" y="2683"/>
                  </a:cubicBezTo>
                  <a:lnTo>
                    <a:pt x="279" y="2823"/>
                  </a:lnTo>
                  <a:cubicBezTo>
                    <a:pt x="279" y="2882"/>
                    <a:pt x="279" y="2982"/>
                    <a:pt x="299" y="3061"/>
                  </a:cubicBezTo>
                  <a:cubicBezTo>
                    <a:pt x="259" y="3957"/>
                    <a:pt x="180" y="4852"/>
                    <a:pt x="120" y="5747"/>
                  </a:cubicBezTo>
                  <a:cubicBezTo>
                    <a:pt x="100" y="5826"/>
                    <a:pt x="100" y="5926"/>
                    <a:pt x="80" y="6006"/>
                  </a:cubicBezTo>
                  <a:lnTo>
                    <a:pt x="0" y="7856"/>
                  </a:lnTo>
                  <a:cubicBezTo>
                    <a:pt x="20" y="8114"/>
                    <a:pt x="20" y="8353"/>
                    <a:pt x="60" y="8611"/>
                  </a:cubicBezTo>
                  <a:lnTo>
                    <a:pt x="60" y="9188"/>
                  </a:lnTo>
                  <a:lnTo>
                    <a:pt x="60" y="9347"/>
                  </a:lnTo>
                  <a:cubicBezTo>
                    <a:pt x="100" y="9944"/>
                    <a:pt x="160" y="10541"/>
                    <a:pt x="219" y="11138"/>
                  </a:cubicBezTo>
                  <a:lnTo>
                    <a:pt x="219" y="11476"/>
                  </a:lnTo>
                  <a:cubicBezTo>
                    <a:pt x="299" y="12192"/>
                    <a:pt x="378" y="12928"/>
                    <a:pt x="478" y="13664"/>
                  </a:cubicBezTo>
                  <a:cubicBezTo>
                    <a:pt x="518" y="14022"/>
                    <a:pt x="597" y="14420"/>
                    <a:pt x="657" y="14798"/>
                  </a:cubicBezTo>
                  <a:cubicBezTo>
                    <a:pt x="677" y="14818"/>
                    <a:pt x="697" y="14878"/>
                    <a:pt x="717" y="14898"/>
                  </a:cubicBezTo>
                  <a:cubicBezTo>
                    <a:pt x="955" y="15793"/>
                    <a:pt x="1154" y="16668"/>
                    <a:pt x="1373" y="17563"/>
                  </a:cubicBezTo>
                  <a:cubicBezTo>
                    <a:pt x="1771" y="17742"/>
                    <a:pt x="1890" y="18160"/>
                    <a:pt x="1652" y="18458"/>
                  </a:cubicBezTo>
                  <a:cubicBezTo>
                    <a:pt x="1791" y="18836"/>
                    <a:pt x="1950" y="19234"/>
                    <a:pt x="2089" y="19592"/>
                  </a:cubicBezTo>
                  <a:cubicBezTo>
                    <a:pt x="2109" y="19672"/>
                    <a:pt x="2169" y="19771"/>
                    <a:pt x="2189" y="19851"/>
                  </a:cubicBezTo>
                  <a:cubicBezTo>
                    <a:pt x="2348" y="20229"/>
                    <a:pt x="2507" y="20587"/>
                    <a:pt x="2666" y="20945"/>
                  </a:cubicBezTo>
                  <a:cubicBezTo>
                    <a:pt x="2905" y="20945"/>
                    <a:pt x="3183" y="20965"/>
                    <a:pt x="3442" y="20965"/>
                  </a:cubicBezTo>
                  <a:cubicBezTo>
                    <a:pt x="3462" y="20647"/>
                    <a:pt x="3442" y="20328"/>
                    <a:pt x="3482" y="19990"/>
                  </a:cubicBezTo>
                  <a:cubicBezTo>
                    <a:pt x="3561" y="19194"/>
                    <a:pt x="3681" y="18399"/>
                    <a:pt x="3760" y="17643"/>
                  </a:cubicBezTo>
                  <a:cubicBezTo>
                    <a:pt x="3880" y="16449"/>
                    <a:pt x="3999" y="15256"/>
                    <a:pt x="4098" y="14062"/>
                  </a:cubicBezTo>
                  <a:cubicBezTo>
                    <a:pt x="4138" y="12888"/>
                    <a:pt x="4178" y="11715"/>
                    <a:pt x="4277" y="10541"/>
                  </a:cubicBezTo>
                  <a:cubicBezTo>
                    <a:pt x="4297" y="10422"/>
                    <a:pt x="4337" y="10322"/>
                    <a:pt x="4357" y="10203"/>
                  </a:cubicBezTo>
                  <a:cubicBezTo>
                    <a:pt x="4377" y="9725"/>
                    <a:pt x="4397" y="9288"/>
                    <a:pt x="4397" y="8810"/>
                  </a:cubicBezTo>
                  <a:cubicBezTo>
                    <a:pt x="4397" y="8711"/>
                    <a:pt x="4437" y="8592"/>
                    <a:pt x="4437" y="8492"/>
                  </a:cubicBezTo>
                  <a:cubicBezTo>
                    <a:pt x="4476" y="7856"/>
                    <a:pt x="4556" y="7259"/>
                    <a:pt x="4576" y="6642"/>
                  </a:cubicBezTo>
                  <a:cubicBezTo>
                    <a:pt x="4596" y="5906"/>
                    <a:pt x="4576" y="5150"/>
                    <a:pt x="4576" y="4434"/>
                  </a:cubicBezTo>
                  <a:cubicBezTo>
                    <a:pt x="4576" y="4354"/>
                    <a:pt x="4596" y="4255"/>
                    <a:pt x="4596" y="4175"/>
                  </a:cubicBezTo>
                  <a:cubicBezTo>
                    <a:pt x="4635" y="3758"/>
                    <a:pt x="4635" y="3320"/>
                    <a:pt x="4655" y="2882"/>
                  </a:cubicBezTo>
                  <a:cubicBezTo>
                    <a:pt x="4735" y="2783"/>
                    <a:pt x="4775" y="2683"/>
                    <a:pt x="4854" y="2624"/>
                  </a:cubicBezTo>
                  <a:cubicBezTo>
                    <a:pt x="4854" y="2584"/>
                    <a:pt x="4854" y="2564"/>
                    <a:pt x="4834" y="2564"/>
                  </a:cubicBezTo>
                  <a:cubicBezTo>
                    <a:pt x="4476" y="1848"/>
                    <a:pt x="4178" y="1072"/>
                    <a:pt x="3800" y="376"/>
                  </a:cubicBezTo>
                  <a:cubicBezTo>
                    <a:pt x="3661" y="120"/>
                    <a:pt x="3508" y="0"/>
                    <a:pt x="33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0" name="Google Shape;2710;p51">
              <a:extLst>
                <a:ext uri="{FF2B5EF4-FFF2-40B4-BE49-F238E27FC236}">
                  <a16:creationId xmlns:a16="http://schemas.microsoft.com/office/drawing/2014/main" id="{BE676F27-C853-283F-08A1-31756184F39F}"/>
                </a:ext>
              </a:extLst>
            </p:cNvPr>
            <p:cNvSpPr/>
            <p:nvPr/>
          </p:nvSpPr>
          <p:spPr>
            <a:xfrm>
              <a:off x="5350841" y="4328846"/>
              <a:ext cx="94132" cy="362784"/>
            </a:xfrm>
            <a:custGeom>
              <a:avLst/>
              <a:gdLst/>
              <a:ahLst/>
              <a:cxnLst/>
              <a:rect l="l" t="t" r="r" b="b"/>
              <a:pathLst>
                <a:path w="5472" h="21089" extrusionOk="0">
                  <a:moveTo>
                    <a:pt x="4397" y="2508"/>
                  </a:moveTo>
                  <a:lnTo>
                    <a:pt x="4437" y="2568"/>
                  </a:lnTo>
                  <a:cubicBezTo>
                    <a:pt x="4417" y="2568"/>
                    <a:pt x="4417" y="2588"/>
                    <a:pt x="4397" y="2588"/>
                  </a:cubicBezTo>
                  <a:lnTo>
                    <a:pt x="4377" y="2568"/>
                  </a:lnTo>
                  <a:cubicBezTo>
                    <a:pt x="4377" y="2548"/>
                    <a:pt x="4397" y="2548"/>
                    <a:pt x="4397" y="2508"/>
                  </a:cubicBezTo>
                  <a:close/>
                  <a:moveTo>
                    <a:pt x="2845" y="11480"/>
                  </a:moveTo>
                  <a:cubicBezTo>
                    <a:pt x="2925" y="11599"/>
                    <a:pt x="3044" y="11699"/>
                    <a:pt x="3104" y="11838"/>
                  </a:cubicBezTo>
                  <a:cubicBezTo>
                    <a:pt x="3144" y="11977"/>
                    <a:pt x="3104" y="12136"/>
                    <a:pt x="3104" y="12296"/>
                  </a:cubicBezTo>
                  <a:lnTo>
                    <a:pt x="3124" y="12296"/>
                  </a:lnTo>
                  <a:cubicBezTo>
                    <a:pt x="3084" y="12594"/>
                    <a:pt x="3044" y="12892"/>
                    <a:pt x="2985" y="13151"/>
                  </a:cubicBezTo>
                  <a:cubicBezTo>
                    <a:pt x="2945" y="13290"/>
                    <a:pt x="2786" y="13330"/>
                    <a:pt x="2686" y="13429"/>
                  </a:cubicBezTo>
                  <a:cubicBezTo>
                    <a:pt x="2587" y="13330"/>
                    <a:pt x="2428" y="13211"/>
                    <a:pt x="2428" y="13111"/>
                  </a:cubicBezTo>
                  <a:cubicBezTo>
                    <a:pt x="2428" y="12674"/>
                    <a:pt x="2428" y="12196"/>
                    <a:pt x="2507" y="11739"/>
                  </a:cubicBezTo>
                  <a:cubicBezTo>
                    <a:pt x="2527" y="11639"/>
                    <a:pt x="2726" y="11579"/>
                    <a:pt x="2845" y="11480"/>
                  </a:cubicBezTo>
                  <a:close/>
                  <a:moveTo>
                    <a:pt x="3688" y="1"/>
                  </a:moveTo>
                  <a:cubicBezTo>
                    <a:pt x="3434" y="1"/>
                    <a:pt x="3164" y="136"/>
                    <a:pt x="2905" y="420"/>
                  </a:cubicBezTo>
                  <a:cubicBezTo>
                    <a:pt x="2328" y="1016"/>
                    <a:pt x="1891" y="1772"/>
                    <a:pt x="1393" y="2449"/>
                  </a:cubicBezTo>
                  <a:lnTo>
                    <a:pt x="1353" y="2469"/>
                  </a:lnTo>
                  <a:lnTo>
                    <a:pt x="1353" y="2488"/>
                  </a:lnTo>
                  <a:cubicBezTo>
                    <a:pt x="1353" y="3941"/>
                    <a:pt x="1353" y="5353"/>
                    <a:pt x="1334" y="6785"/>
                  </a:cubicBezTo>
                  <a:cubicBezTo>
                    <a:pt x="1314" y="7621"/>
                    <a:pt x="1294" y="8436"/>
                    <a:pt x="1214" y="9232"/>
                  </a:cubicBezTo>
                  <a:cubicBezTo>
                    <a:pt x="1115" y="10505"/>
                    <a:pt x="1015" y="11798"/>
                    <a:pt x="916" y="13052"/>
                  </a:cubicBezTo>
                  <a:cubicBezTo>
                    <a:pt x="836" y="14106"/>
                    <a:pt x="757" y="15120"/>
                    <a:pt x="657" y="16175"/>
                  </a:cubicBezTo>
                  <a:cubicBezTo>
                    <a:pt x="518" y="17567"/>
                    <a:pt x="339" y="18920"/>
                    <a:pt x="160" y="20312"/>
                  </a:cubicBezTo>
                  <a:cubicBezTo>
                    <a:pt x="140" y="20491"/>
                    <a:pt x="60" y="20651"/>
                    <a:pt x="1" y="20810"/>
                  </a:cubicBezTo>
                  <a:cubicBezTo>
                    <a:pt x="100" y="20869"/>
                    <a:pt x="200" y="20909"/>
                    <a:pt x="259" y="20949"/>
                  </a:cubicBezTo>
                  <a:cubicBezTo>
                    <a:pt x="438" y="20919"/>
                    <a:pt x="612" y="20869"/>
                    <a:pt x="779" y="20869"/>
                  </a:cubicBezTo>
                  <a:cubicBezTo>
                    <a:pt x="946" y="20869"/>
                    <a:pt x="1105" y="20919"/>
                    <a:pt x="1254" y="21088"/>
                  </a:cubicBezTo>
                  <a:cubicBezTo>
                    <a:pt x="1254" y="21088"/>
                    <a:pt x="1334" y="21048"/>
                    <a:pt x="1393" y="20989"/>
                  </a:cubicBezTo>
                  <a:cubicBezTo>
                    <a:pt x="1234" y="20770"/>
                    <a:pt x="1314" y="20611"/>
                    <a:pt x="1433" y="20392"/>
                  </a:cubicBezTo>
                  <a:cubicBezTo>
                    <a:pt x="2308" y="18940"/>
                    <a:pt x="2985" y="17309"/>
                    <a:pt x="3383" y="15598"/>
                  </a:cubicBezTo>
                  <a:cubicBezTo>
                    <a:pt x="3741" y="13927"/>
                    <a:pt x="4119" y="12296"/>
                    <a:pt x="4437" y="10625"/>
                  </a:cubicBezTo>
                  <a:cubicBezTo>
                    <a:pt x="4815" y="8655"/>
                    <a:pt x="5133" y="6666"/>
                    <a:pt x="5193" y="4657"/>
                  </a:cubicBezTo>
                  <a:lnTo>
                    <a:pt x="5193" y="3622"/>
                  </a:lnTo>
                  <a:lnTo>
                    <a:pt x="5193" y="3443"/>
                  </a:lnTo>
                  <a:cubicBezTo>
                    <a:pt x="5292" y="3185"/>
                    <a:pt x="5372" y="2906"/>
                    <a:pt x="5471" y="2668"/>
                  </a:cubicBezTo>
                  <a:cubicBezTo>
                    <a:pt x="5431" y="2588"/>
                    <a:pt x="5412" y="2548"/>
                    <a:pt x="5392" y="2469"/>
                  </a:cubicBezTo>
                  <a:cubicBezTo>
                    <a:pt x="5372" y="2389"/>
                    <a:pt x="5312" y="2290"/>
                    <a:pt x="5292" y="2210"/>
                  </a:cubicBezTo>
                  <a:cubicBezTo>
                    <a:pt x="5272" y="2150"/>
                    <a:pt x="5213" y="2051"/>
                    <a:pt x="5193" y="1971"/>
                  </a:cubicBezTo>
                  <a:lnTo>
                    <a:pt x="4735" y="1076"/>
                  </a:lnTo>
                  <a:cubicBezTo>
                    <a:pt x="4715" y="997"/>
                    <a:pt x="4695" y="917"/>
                    <a:pt x="4636" y="818"/>
                  </a:cubicBezTo>
                  <a:cubicBezTo>
                    <a:pt x="4400" y="287"/>
                    <a:pt x="4059" y="1"/>
                    <a:pt x="368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35" name="Google Shape;2735;p51">
            <a:extLst>
              <a:ext uri="{FF2B5EF4-FFF2-40B4-BE49-F238E27FC236}">
                <a16:creationId xmlns:a16="http://schemas.microsoft.com/office/drawing/2014/main" id="{8A4C87B4-78DD-2B06-35FC-CE76230137B1}"/>
              </a:ext>
            </a:extLst>
          </p:cNvPr>
          <p:cNvGrpSpPr/>
          <p:nvPr/>
        </p:nvGrpSpPr>
        <p:grpSpPr>
          <a:xfrm flipH="1">
            <a:off x="6096000" y="5911318"/>
            <a:ext cx="502784" cy="1007124"/>
            <a:chOff x="4737875" y="2198125"/>
            <a:chExt cx="434675" cy="928025"/>
          </a:xfrm>
        </p:grpSpPr>
        <p:sp>
          <p:nvSpPr>
            <p:cNvPr id="2736" name="Google Shape;2736;p51">
              <a:extLst>
                <a:ext uri="{FF2B5EF4-FFF2-40B4-BE49-F238E27FC236}">
                  <a16:creationId xmlns:a16="http://schemas.microsoft.com/office/drawing/2014/main" id="{222EAE50-0858-81AB-0626-07BC7B5458E0}"/>
                </a:ext>
              </a:extLst>
            </p:cNvPr>
            <p:cNvSpPr/>
            <p:nvPr/>
          </p:nvSpPr>
          <p:spPr>
            <a:xfrm>
              <a:off x="4737875" y="2198125"/>
              <a:ext cx="434675" cy="928025"/>
            </a:xfrm>
            <a:custGeom>
              <a:avLst/>
              <a:gdLst/>
              <a:ahLst/>
              <a:cxnLst/>
              <a:rect l="l" t="t" r="r" b="b"/>
              <a:pathLst>
                <a:path w="17387" h="37121" extrusionOk="0">
                  <a:moveTo>
                    <a:pt x="5153" y="13647"/>
                  </a:moveTo>
                  <a:lnTo>
                    <a:pt x="5153" y="13647"/>
                  </a:lnTo>
                  <a:cubicBezTo>
                    <a:pt x="5591" y="14025"/>
                    <a:pt x="5969" y="14423"/>
                    <a:pt x="6168" y="14920"/>
                  </a:cubicBezTo>
                  <a:cubicBezTo>
                    <a:pt x="5849" y="14503"/>
                    <a:pt x="5491" y="14085"/>
                    <a:pt x="5153" y="13647"/>
                  </a:cubicBezTo>
                  <a:close/>
                  <a:moveTo>
                    <a:pt x="4437" y="1"/>
                  </a:moveTo>
                  <a:cubicBezTo>
                    <a:pt x="3621" y="1"/>
                    <a:pt x="2826" y="1015"/>
                    <a:pt x="2746" y="1692"/>
                  </a:cubicBezTo>
                  <a:lnTo>
                    <a:pt x="2726" y="1990"/>
                  </a:lnTo>
                  <a:cubicBezTo>
                    <a:pt x="2607" y="3064"/>
                    <a:pt x="2448" y="4158"/>
                    <a:pt x="2647" y="5272"/>
                  </a:cubicBezTo>
                  <a:cubicBezTo>
                    <a:pt x="2786" y="6048"/>
                    <a:pt x="2985" y="6804"/>
                    <a:pt x="3204" y="7560"/>
                  </a:cubicBezTo>
                  <a:cubicBezTo>
                    <a:pt x="3084" y="7461"/>
                    <a:pt x="2925" y="7361"/>
                    <a:pt x="2786" y="7282"/>
                  </a:cubicBezTo>
                  <a:cubicBezTo>
                    <a:pt x="2408" y="7043"/>
                    <a:pt x="1950" y="7003"/>
                    <a:pt x="1731" y="7003"/>
                  </a:cubicBezTo>
                  <a:cubicBezTo>
                    <a:pt x="1194" y="7003"/>
                    <a:pt x="737" y="7182"/>
                    <a:pt x="498" y="7540"/>
                  </a:cubicBezTo>
                  <a:cubicBezTo>
                    <a:pt x="120" y="8057"/>
                    <a:pt x="1" y="8893"/>
                    <a:pt x="240" y="9529"/>
                  </a:cubicBezTo>
                  <a:cubicBezTo>
                    <a:pt x="498" y="10166"/>
                    <a:pt x="995" y="10643"/>
                    <a:pt x="1393" y="10942"/>
                  </a:cubicBezTo>
                  <a:cubicBezTo>
                    <a:pt x="1751" y="11240"/>
                    <a:pt x="2149" y="11479"/>
                    <a:pt x="2527" y="11757"/>
                  </a:cubicBezTo>
                  <a:cubicBezTo>
                    <a:pt x="2109" y="11777"/>
                    <a:pt x="1692" y="11956"/>
                    <a:pt x="1393" y="12275"/>
                  </a:cubicBezTo>
                  <a:cubicBezTo>
                    <a:pt x="797" y="12951"/>
                    <a:pt x="916" y="14125"/>
                    <a:pt x="1194" y="14721"/>
                  </a:cubicBezTo>
                  <a:cubicBezTo>
                    <a:pt x="1731" y="15835"/>
                    <a:pt x="2249" y="16711"/>
                    <a:pt x="2845" y="17407"/>
                  </a:cubicBezTo>
                  <a:cubicBezTo>
                    <a:pt x="3601" y="18302"/>
                    <a:pt x="4397" y="19197"/>
                    <a:pt x="5193" y="20033"/>
                  </a:cubicBezTo>
                  <a:cubicBezTo>
                    <a:pt x="5929" y="20888"/>
                    <a:pt x="6744" y="21764"/>
                    <a:pt x="7461" y="22619"/>
                  </a:cubicBezTo>
                  <a:cubicBezTo>
                    <a:pt x="8236" y="23554"/>
                    <a:pt x="9052" y="24509"/>
                    <a:pt x="9470" y="25543"/>
                  </a:cubicBezTo>
                  <a:cubicBezTo>
                    <a:pt x="9768" y="26239"/>
                    <a:pt x="10027" y="26975"/>
                    <a:pt x="10246" y="27751"/>
                  </a:cubicBezTo>
                  <a:cubicBezTo>
                    <a:pt x="10186" y="27672"/>
                    <a:pt x="10126" y="27632"/>
                    <a:pt x="10067" y="27552"/>
                  </a:cubicBezTo>
                  <a:cubicBezTo>
                    <a:pt x="9370" y="26836"/>
                    <a:pt x="8555" y="26279"/>
                    <a:pt x="7779" y="25782"/>
                  </a:cubicBezTo>
                  <a:cubicBezTo>
                    <a:pt x="7560" y="25643"/>
                    <a:pt x="7262" y="25563"/>
                    <a:pt x="6904" y="25563"/>
                  </a:cubicBezTo>
                  <a:cubicBezTo>
                    <a:pt x="6705" y="25563"/>
                    <a:pt x="6008" y="25603"/>
                    <a:pt x="5591" y="26080"/>
                  </a:cubicBezTo>
                  <a:cubicBezTo>
                    <a:pt x="5173" y="26578"/>
                    <a:pt x="5153" y="27274"/>
                    <a:pt x="5153" y="27771"/>
                  </a:cubicBezTo>
                  <a:cubicBezTo>
                    <a:pt x="5173" y="28249"/>
                    <a:pt x="5412" y="28587"/>
                    <a:pt x="5591" y="28825"/>
                  </a:cubicBezTo>
                  <a:cubicBezTo>
                    <a:pt x="5611" y="28845"/>
                    <a:pt x="5650" y="28865"/>
                    <a:pt x="5670" y="28925"/>
                  </a:cubicBezTo>
                  <a:cubicBezTo>
                    <a:pt x="7262" y="31113"/>
                    <a:pt x="8853" y="33321"/>
                    <a:pt x="10444" y="35509"/>
                  </a:cubicBezTo>
                  <a:lnTo>
                    <a:pt x="11340" y="36723"/>
                  </a:lnTo>
                  <a:cubicBezTo>
                    <a:pt x="11539" y="36981"/>
                    <a:pt x="11837" y="37121"/>
                    <a:pt x="12135" y="37121"/>
                  </a:cubicBezTo>
                  <a:lnTo>
                    <a:pt x="15398" y="37121"/>
                  </a:lnTo>
                  <a:cubicBezTo>
                    <a:pt x="15915" y="37121"/>
                    <a:pt x="16333" y="36723"/>
                    <a:pt x="16392" y="36226"/>
                  </a:cubicBezTo>
                  <a:cubicBezTo>
                    <a:pt x="16492" y="35390"/>
                    <a:pt x="16552" y="34515"/>
                    <a:pt x="16651" y="33659"/>
                  </a:cubicBezTo>
                  <a:cubicBezTo>
                    <a:pt x="16890" y="31650"/>
                    <a:pt x="17109" y="29561"/>
                    <a:pt x="17248" y="27493"/>
                  </a:cubicBezTo>
                  <a:cubicBezTo>
                    <a:pt x="17387" y="26040"/>
                    <a:pt x="17327" y="24568"/>
                    <a:pt x="17288" y="23156"/>
                  </a:cubicBezTo>
                  <a:lnTo>
                    <a:pt x="17248" y="22579"/>
                  </a:lnTo>
                  <a:cubicBezTo>
                    <a:pt x="17208" y="20888"/>
                    <a:pt x="16213" y="20470"/>
                    <a:pt x="15617" y="20391"/>
                  </a:cubicBezTo>
                  <a:cubicBezTo>
                    <a:pt x="15517" y="20371"/>
                    <a:pt x="15418" y="20371"/>
                    <a:pt x="15318" y="20371"/>
                  </a:cubicBezTo>
                  <a:cubicBezTo>
                    <a:pt x="14781" y="20371"/>
                    <a:pt x="13866" y="20590"/>
                    <a:pt x="13548" y="22082"/>
                  </a:cubicBezTo>
                  <a:cubicBezTo>
                    <a:pt x="13329" y="23096"/>
                    <a:pt x="13110" y="24190"/>
                    <a:pt x="12931" y="25364"/>
                  </a:cubicBezTo>
                  <a:cubicBezTo>
                    <a:pt x="12752" y="24708"/>
                    <a:pt x="12613" y="24111"/>
                    <a:pt x="12653" y="23614"/>
                  </a:cubicBezTo>
                  <a:cubicBezTo>
                    <a:pt x="12851" y="21863"/>
                    <a:pt x="13150" y="20073"/>
                    <a:pt x="13428" y="18322"/>
                  </a:cubicBezTo>
                  <a:cubicBezTo>
                    <a:pt x="13607" y="17208"/>
                    <a:pt x="13767" y="16054"/>
                    <a:pt x="13946" y="14940"/>
                  </a:cubicBezTo>
                  <a:cubicBezTo>
                    <a:pt x="14125" y="13647"/>
                    <a:pt x="14244" y="12255"/>
                    <a:pt x="14324" y="10842"/>
                  </a:cubicBezTo>
                  <a:cubicBezTo>
                    <a:pt x="14343" y="10246"/>
                    <a:pt x="13965" y="9828"/>
                    <a:pt x="13727" y="9549"/>
                  </a:cubicBezTo>
                  <a:cubicBezTo>
                    <a:pt x="13667" y="9470"/>
                    <a:pt x="13607" y="9390"/>
                    <a:pt x="13568" y="9350"/>
                  </a:cubicBezTo>
                  <a:cubicBezTo>
                    <a:pt x="13428" y="9132"/>
                    <a:pt x="13210" y="8972"/>
                    <a:pt x="12931" y="8933"/>
                  </a:cubicBezTo>
                  <a:cubicBezTo>
                    <a:pt x="12871" y="8933"/>
                    <a:pt x="12792" y="8893"/>
                    <a:pt x="12752" y="8893"/>
                  </a:cubicBezTo>
                  <a:cubicBezTo>
                    <a:pt x="12553" y="8893"/>
                    <a:pt x="12354" y="8972"/>
                    <a:pt x="12175" y="9072"/>
                  </a:cubicBezTo>
                  <a:cubicBezTo>
                    <a:pt x="12135" y="9092"/>
                    <a:pt x="12056" y="9152"/>
                    <a:pt x="11976" y="9191"/>
                  </a:cubicBezTo>
                  <a:cubicBezTo>
                    <a:pt x="11658" y="9370"/>
                    <a:pt x="11161" y="9649"/>
                    <a:pt x="10982" y="10226"/>
                  </a:cubicBezTo>
                  <a:cubicBezTo>
                    <a:pt x="10464" y="11917"/>
                    <a:pt x="9987" y="13448"/>
                    <a:pt x="9629" y="15040"/>
                  </a:cubicBezTo>
                  <a:cubicBezTo>
                    <a:pt x="9589" y="15000"/>
                    <a:pt x="9589" y="14940"/>
                    <a:pt x="9569" y="14901"/>
                  </a:cubicBezTo>
                  <a:cubicBezTo>
                    <a:pt x="9569" y="14861"/>
                    <a:pt x="9589" y="14821"/>
                    <a:pt x="9589" y="14801"/>
                  </a:cubicBezTo>
                  <a:cubicBezTo>
                    <a:pt x="9629" y="14741"/>
                    <a:pt x="9629" y="14702"/>
                    <a:pt x="9649" y="14642"/>
                  </a:cubicBezTo>
                  <a:cubicBezTo>
                    <a:pt x="9728" y="14304"/>
                    <a:pt x="9828" y="13926"/>
                    <a:pt x="9927" y="13568"/>
                  </a:cubicBezTo>
                  <a:cubicBezTo>
                    <a:pt x="10126" y="12852"/>
                    <a:pt x="10285" y="12076"/>
                    <a:pt x="10444" y="11320"/>
                  </a:cubicBezTo>
                  <a:cubicBezTo>
                    <a:pt x="10584" y="10544"/>
                    <a:pt x="10643" y="9768"/>
                    <a:pt x="10723" y="9052"/>
                  </a:cubicBezTo>
                  <a:cubicBezTo>
                    <a:pt x="10743" y="8774"/>
                    <a:pt x="10763" y="8535"/>
                    <a:pt x="10783" y="8256"/>
                  </a:cubicBezTo>
                  <a:cubicBezTo>
                    <a:pt x="10822" y="7978"/>
                    <a:pt x="10842" y="7679"/>
                    <a:pt x="10862" y="7401"/>
                  </a:cubicBezTo>
                  <a:cubicBezTo>
                    <a:pt x="10962" y="6406"/>
                    <a:pt x="11061" y="5392"/>
                    <a:pt x="11121" y="4357"/>
                  </a:cubicBezTo>
                  <a:cubicBezTo>
                    <a:pt x="11141" y="3761"/>
                    <a:pt x="10763" y="3323"/>
                    <a:pt x="10524" y="3064"/>
                  </a:cubicBezTo>
                  <a:cubicBezTo>
                    <a:pt x="10464" y="2985"/>
                    <a:pt x="10385" y="2905"/>
                    <a:pt x="10365" y="2865"/>
                  </a:cubicBezTo>
                  <a:cubicBezTo>
                    <a:pt x="10226" y="2627"/>
                    <a:pt x="9967" y="2487"/>
                    <a:pt x="9669" y="2428"/>
                  </a:cubicBezTo>
                  <a:lnTo>
                    <a:pt x="9549" y="2428"/>
                  </a:lnTo>
                  <a:cubicBezTo>
                    <a:pt x="9330" y="2428"/>
                    <a:pt x="9072" y="2507"/>
                    <a:pt x="8893" y="2666"/>
                  </a:cubicBezTo>
                  <a:cubicBezTo>
                    <a:pt x="8853" y="2686"/>
                    <a:pt x="8773" y="2766"/>
                    <a:pt x="8694" y="2806"/>
                  </a:cubicBezTo>
                  <a:cubicBezTo>
                    <a:pt x="8396" y="3005"/>
                    <a:pt x="7978" y="3303"/>
                    <a:pt x="7799" y="3820"/>
                  </a:cubicBezTo>
                  <a:cubicBezTo>
                    <a:pt x="7640" y="4318"/>
                    <a:pt x="7500" y="4855"/>
                    <a:pt x="7381" y="5352"/>
                  </a:cubicBezTo>
                  <a:cubicBezTo>
                    <a:pt x="7321" y="5054"/>
                    <a:pt x="7262" y="4755"/>
                    <a:pt x="7202" y="4457"/>
                  </a:cubicBezTo>
                  <a:cubicBezTo>
                    <a:pt x="6983" y="3383"/>
                    <a:pt x="6784" y="2408"/>
                    <a:pt x="6406" y="1473"/>
                  </a:cubicBezTo>
                  <a:cubicBezTo>
                    <a:pt x="6128" y="717"/>
                    <a:pt x="5372" y="200"/>
                    <a:pt x="4735" y="41"/>
                  </a:cubicBezTo>
                  <a:cubicBezTo>
                    <a:pt x="4676" y="21"/>
                    <a:pt x="4536" y="1"/>
                    <a:pt x="443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7" name="Google Shape;2737;p51">
              <a:extLst>
                <a:ext uri="{FF2B5EF4-FFF2-40B4-BE49-F238E27FC236}">
                  <a16:creationId xmlns:a16="http://schemas.microsoft.com/office/drawing/2014/main" id="{ABAFB092-4F3F-8595-52DB-629D086C4144}"/>
                </a:ext>
              </a:extLst>
            </p:cNvPr>
            <p:cNvSpPr/>
            <p:nvPr/>
          </p:nvSpPr>
          <p:spPr>
            <a:xfrm>
              <a:off x="4763250" y="2222950"/>
              <a:ext cx="385450" cy="879325"/>
            </a:xfrm>
            <a:custGeom>
              <a:avLst/>
              <a:gdLst/>
              <a:ahLst/>
              <a:cxnLst/>
              <a:rect l="l" t="t" r="r" b="b"/>
              <a:pathLst>
                <a:path w="15418" h="35173" extrusionOk="0">
                  <a:moveTo>
                    <a:pt x="3461" y="0"/>
                  </a:moveTo>
                  <a:cubicBezTo>
                    <a:pt x="3267" y="0"/>
                    <a:pt x="2784" y="511"/>
                    <a:pt x="2746" y="818"/>
                  </a:cubicBezTo>
                  <a:cubicBezTo>
                    <a:pt x="2606" y="1912"/>
                    <a:pt x="2427" y="3046"/>
                    <a:pt x="2606" y="4100"/>
                  </a:cubicBezTo>
                  <a:cubicBezTo>
                    <a:pt x="2885" y="5751"/>
                    <a:pt x="3462" y="7343"/>
                    <a:pt x="3899" y="8954"/>
                  </a:cubicBezTo>
                  <a:cubicBezTo>
                    <a:pt x="3899" y="9034"/>
                    <a:pt x="3939" y="9074"/>
                    <a:pt x="3899" y="9133"/>
                  </a:cubicBezTo>
                  <a:cubicBezTo>
                    <a:pt x="3860" y="9133"/>
                    <a:pt x="3800" y="9113"/>
                    <a:pt x="3760" y="9074"/>
                  </a:cubicBezTo>
                  <a:cubicBezTo>
                    <a:pt x="2905" y="8417"/>
                    <a:pt x="2069" y="7721"/>
                    <a:pt x="1174" y="7124"/>
                  </a:cubicBezTo>
                  <a:cubicBezTo>
                    <a:pt x="1058" y="7037"/>
                    <a:pt x="867" y="6997"/>
                    <a:pt x="686" y="6997"/>
                  </a:cubicBezTo>
                  <a:cubicBezTo>
                    <a:pt x="493" y="6997"/>
                    <a:pt x="311" y="7042"/>
                    <a:pt x="239" y="7124"/>
                  </a:cubicBezTo>
                  <a:cubicBezTo>
                    <a:pt x="80" y="7363"/>
                    <a:pt x="0" y="7860"/>
                    <a:pt x="120" y="8159"/>
                  </a:cubicBezTo>
                  <a:cubicBezTo>
                    <a:pt x="279" y="8536"/>
                    <a:pt x="617" y="8914"/>
                    <a:pt x="935" y="9153"/>
                  </a:cubicBezTo>
                  <a:cubicBezTo>
                    <a:pt x="1671" y="9710"/>
                    <a:pt x="2427" y="10168"/>
                    <a:pt x="3163" y="10705"/>
                  </a:cubicBezTo>
                  <a:cubicBezTo>
                    <a:pt x="4277" y="11500"/>
                    <a:pt x="5491" y="12217"/>
                    <a:pt x="6068" y="13510"/>
                  </a:cubicBezTo>
                  <a:cubicBezTo>
                    <a:pt x="6545" y="14584"/>
                    <a:pt x="6843" y="15718"/>
                    <a:pt x="7182" y="16812"/>
                  </a:cubicBezTo>
                  <a:cubicBezTo>
                    <a:pt x="7301" y="17190"/>
                    <a:pt x="7381" y="17588"/>
                    <a:pt x="7460" y="17966"/>
                  </a:cubicBezTo>
                  <a:cubicBezTo>
                    <a:pt x="7381" y="18005"/>
                    <a:pt x="7301" y="18025"/>
                    <a:pt x="7241" y="18085"/>
                  </a:cubicBezTo>
                  <a:cubicBezTo>
                    <a:pt x="6485" y="17130"/>
                    <a:pt x="5749" y="16195"/>
                    <a:pt x="4974" y="15240"/>
                  </a:cubicBezTo>
                  <a:cubicBezTo>
                    <a:pt x="4158" y="14226"/>
                    <a:pt x="3362" y="13211"/>
                    <a:pt x="2487" y="12237"/>
                  </a:cubicBezTo>
                  <a:cubicBezTo>
                    <a:pt x="2249" y="11985"/>
                    <a:pt x="1906" y="11752"/>
                    <a:pt x="1579" y="11752"/>
                  </a:cubicBezTo>
                  <a:cubicBezTo>
                    <a:pt x="1415" y="11752"/>
                    <a:pt x="1254" y="11811"/>
                    <a:pt x="1114" y="11958"/>
                  </a:cubicBezTo>
                  <a:cubicBezTo>
                    <a:pt x="896" y="12237"/>
                    <a:pt x="915" y="12933"/>
                    <a:pt x="1094" y="13311"/>
                  </a:cubicBezTo>
                  <a:cubicBezTo>
                    <a:pt x="1512" y="14186"/>
                    <a:pt x="2009" y="15041"/>
                    <a:pt x="2626" y="15797"/>
                  </a:cubicBezTo>
                  <a:cubicBezTo>
                    <a:pt x="4118" y="17588"/>
                    <a:pt x="5749" y="19259"/>
                    <a:pt x="7241" y="21009"/>
                  </a:cubicBezTo>
                  <a:cubicBezTo>
                    <a:pt x="8057" y="21984"/>
                    <a:pt x="8892" y="23038"/>
                    <a:pt x="9390" y="24172"/>
                  </a:cubicBezTo>
                  <a:cubicBezTo>
                    <a:pt x="10086" y="25823"/>
                    <a:pt x="10464" y="27554"/>
                    <a:pt x="10961" y="29265"/>
                  </a:cubicBezTo>
                  <a:cubicBezTo>
                    <a:pt x="11061" y="29643"/>
                    <a:pt x="11120" y="30021"/>
                    <a:pt x="11180" y="30399"/>
                  </a:cubicBezTo>
                  <a:cubicBezTo>
                    <a:pt x="10146" y="29404"/>
                    <a:pt x="9290" y="28270"/>
                    <a:pt x="8355" y="27275"/>
                  </a:cubicBezTo>
                  <a:cubicBezTo>
                    <a:pt x="7739" y="26659"/>
                    <a:pt x="6983" y="26142"/>
                    <a:pt x="6247" y="25664"/>
                  </a:cubicBezTo>
                  <a:cubicBezTo>
                    <a:pt x="6171" y="25611"/>
                    <a:pt x="6045" y="25587"/>
                    <a:pt x="5909" y="25587"/>
                  </a:cubicBezTo>
                  <a:cubicBezTo>
                    <a:pt x="5686" y="25587"/>
                    <a:pt x="5438" y="25652"/>
                    <a:pt x="5351" y="25764"/>
                  </a:cubicBezTo>
                  <a:cubicBezTo>
                    <a:pt x="5153" y="25982"/>
                    <a:pt x="5113" y="26420"/>
                    <a:pt x="5153" y="26758"/>
                  </a:cubicBezTo>
                  <a:cubicBezTo>
                    <a:pt x="5172" y="26957"/>
                    <a:pt x="5371" y="27176"/>
                    <a:pt x="5491" y="27355"/>
                  </a:cubicBezTo>
                  <a:cubicBezTo>
                    <a:pt x="7381" y="29961"/>
                    <a:pt x="9270" y="32547"/>
                    <a:pt x="11160" y="35173"/>
                  </a:cubicBezTo>
                  <a:lnTo>
                    <a:pt x="14423" y="35173"/>
                  </a:lnTo>
                  <a:cubicBezTo>
                    <a:pt x="14721" y="32249"/>
                    <a:pt x="15059" y="29364"/>
                    <a:pt x="15298" y="26460"/>
                  </a:cubicBezTo>
                  <a:cubicBezTo>
                    <a:pt x="15417" y="24868"/>
                    <a:pt x="15357" y="23257"/>
                    <a:pt x="15318" y="21666"/>
                  </a:cubicBezTo>
                  <a:cubicBezTo>
                    <a:pt x="15298" y="21148"/>
                    <a:pt x="15198" y="20512"/>
                    <a:pt x="14502" y="20412"/>
                  </a:cubicBezTo>
                  <a:cubicBezTo>
                    <a:pt x="14451" y="20405"/>
                    <a:pt x="14404" y="20401"/>
                    <a:pt x="14358" y="20401"/>
                  </a:cubicBezTo>
                  <a:cubicBezTo>
                    <a:pt x="13799" y="20401"/>
                    <a:pt x="13639" y="20943"/>
                    <a:pt x="13547" y="21347"/>
                  </a:cubicBezTo>
                  <a:cubicBezTo>
                    <a:pt x="13030" y="23754"/>
                    <a:pt x="12573" y="26142"/>
                    <a:pt x="12752" y="28628"/>
                  </a:cubicBezTo>
                  <a:cubicBezTo>
                    <a:pt x="12811" y="29324"/>
                    <a:pt x="12752" y="30041"/>
                    <a:pt x="12752" y="30757"/>
                  </a:cubicBezTo>
                  <a:cubicBezTo>
                    <a:pt x="12115" y="28946"/>
                    <a:pt x="11578" y="27116"/>
                    <a:pt x="11140" y="25266"/>
                  </a:cubicBezTo>
                  <a:cubicBezTo>
                    <a:pt x="10921" y="24371"/>
                    <a:pt x="10583" y="23436"/>
                    <a:pt x="10683" y="22561"/>
                  </a:cubicBezTo>
                  <a:cubicBezTo>
                    <a:pt x="11041" y="19657"/>
                    <a:pt x="11558" y="16772"/>
                    <a:pt x="11976" y="13848"/>
                  </a:cubicBezTo>
                  <a:cubicBezTo>
                    <a:pt x="12155" y="12515"/>
                    <a:pt x="12274" y="11202"/>
                    <a:pt x="12334" y="9849"/>
                  </a:cubicBezTo>
                  <a:cubicBezTo>
                    <a:pt x="12354" y="9551"/>
                    <a:pt x="11956" y="9253"/>
                    <a:pt x="11757" y="8954"/>
                  </a:cubicBezTo>
                  <a:cubicBezTo>
                    <a:pt x="11478" y="9153"/>
                    <a:pt x="11021" y="9312"/>
                    <a:pt x="10941" y="9571"/>
                  </a:cubicBezTo>
                  <a:cubicBezTo>
                    <a:pt x="10384" y="11321"/>
                    <a:pt x="9847" y="13052"/>
                    <a:pt x="9469" y="14842"/>
                  </a:cubicBezTo>
                  <a:cubicBezTo>
                    <a:pt x="9211" y="16096"/>
                    <a:pt x="9171" y="17389"/>
                    <a:pt x="9032" y="18761"/>
                  </a:cubicBezTo>
                  <a:cubicBezTo>
                    <a:pt x="8534" y="17130"/>
                    <a:pt x="8037" y="15618"/>
                    <a:pt x="7579" y="14106"/>
                  </a:cubicBezTo>
                  <a:cubicBezTo>
                    <a:pt x="7540" y="13908"/>
                    <a:pt x="7639" y="13649"/>
                    <a:pt x="7679" y="13430"/>
                  </a:cubicBezTo>
                  <a:cubicBezTo>
                    <a:pt x="7938" y="12336"/>
                    <a:pt x="8256" y="11242"/>
                    <a:pt x="8455" y="10148"/>
                  </a:cubicBezTo>
                  <a:cubicBezTo>
                    <a:pt x="8634" y="9173"/>
                    <a:pt x="8674" y="8159"/>
                    <a:pt x="8773" y="7164"/>
                  </a:cubicBezTo>
                  <a:cubicBezTo>
                    <a:pt x="8892" y="5871"/>
                    <a:pt x="9052" y="4598"/>
                    <a:pt x="9091" y="3305"/>
                  </a:cubicBezTo>
                  <a:cubicBezTo>
                    <a:pt x="9131" y="3046"/>
                    <a:pt x="8733" y="2748"/>
                    <a:pt x="8534" y="2449"/>
                  </a:cubicBezTo>
                  <a:cubicBezTo>
                    <a:pt x="8256" y="2668"/>
                    <a:pt x="7838" y="2847"/>
                    <a:pt x="7739" y="3146"/>
                  </a:cubicBezTo>
                  <a:cubicBezTo>
                    <a:pt x="7440" y="4061"/>
                    <a:pt x="7241" y="5035"/>
                    <a:pt x="7042" y="5970"/>
                  </a:cubicBezTo>
                  <a:cubicBezTo>
                    <a:pt x="6843" y="7025"/>
                    <a:pt x="6664" y="8059"/>
                    <a:pt x="6465" y="9113"/>
                  </a:cubicBezTo>
                  <a:cubicBezTo>
                    <a:pt x="6286" y="9014"/>
                    <a:pt x="6247" y="8934"/>
                    <a:pt x="6227" y="8835"/>
                  </a:cubicBezTo>
                  <a:cubicBezTo>
                    <a:pt x="5889" y="7084"/>
                    <a:pt x="5570" y="5374"/>
                    <a:pt x="5232" y="3663"/>
                  </a:cubicBezTo>
                  <a:cubicBezTo>
                    <a:pt x="5033" y="2688"/>
                    <a:pt x="4814" y="1753"/>
                    <a:pt x="4476" y="818"/>
                  </a:cubicBezTo>
                  <a:cubicBezTo>
                    <a:pt x="4357" y="460"/>
                    <a:pt x="3879" y="102"/>
                    <a:pt x="3482" y="2"/>
                  </a:cubicBezTo>
                  <a:cubicBezTo>
                    <a:pt x="3475" y="1"/>
                    <a:pt x="3468" y="0"/>
                    <a:pt x="346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38" name="Google Shape;2738;p51">
            <a:extLst>
              <a:ext uri="{FF2B5EF4-FFF2-40B4-BE49-F238E27FC236}">
                <a16:creationId xmlns:a16="http://schemas.microsoft.com/office/drawing/2014/main" id="{55728E74-4C26-7620-8E52-C277F8199BDB}"/>
              </a:ext>
            </a:extLst>
          </p:cNvPr>
          <p:cNvGrpSpPr/>
          <p:nvPr/>
        </p:nvGrpSpPr>
        <p:grpSpPr>
          <a:xfrm>
            <a:off x="6798593" y="5903644"/>
            <a:ext cx="250981" cy="1016600"/>
            <a:chOff x="4586994" y="4171810"/>
            <a:chExt cx="264682" cy="926305"/>
          </a:xfrm>
        </p:grpSpPr>
        <p:sp>
          <p:nvSpPr>
            <p:cNvPr id="2739" name="Google Shape;2739;p51">
              <a:extLst>
                <a:ext uri="{FF2B5EF4-FFF2-40B4-BE49-F238E27FC236}">
                  <a16:creationId xmlns:a16="http://schemas.microsoft.com/office/drawing/2014/main" id="{8A5DA11A-EEFB-512D-E3F2-7239F5521A71}"/>
                </a:ext>
              </a:extLst>
            </p:cNvPr>
            <p:cNvSpPr/>
            <p:nvPr/>
          </p:nvSpPr>
          <p:spPr>
            <a:xfrm>
              <a:off x="4586994" y="4171810"/>
              <a:ext cx="264682" cy="926305"/>
            </a:xfrm>
            <a:custGeom>
              <a:avLst/>
              <a:gdLst/>
              <a:ahLst/>
              <a:cxnLst/>
              <a:rect l="l" t="t" r="r" b="b"/>
              <a:pathLst>
                <a:path w="11181" h="39130" extrusionOk="0">
                  <a:moveTo>
                    <a:pt x="7222" y="0"/>
                  </a:moveTo>
                  <a:cubicBezTo>
                    <a:pt x="6685" y="0"/>
                    <a:pt x="6287" y="338"/>
                    <a:pt x="5929" y="677"/>
                  </a:cubicBezTo>
                  <a:lnTo>
                    <a:pt x="5790" y="816"/>
                  </a:lnTo>
                  <a:cubicBezTo>
                    <a:pt x="5491" y="1075"/>
                    <a:pt x="5392" y="1393"/>
                    <a:pt x="5332" y="1572"/>
                  </a:cubicBezTo>
                  <a:cubicBezTo>
                    <a:pt x="5332" y="1572"/>
                    <a:pt x="5312" y="1592"/>
                    <a:pt x="5312" y="1612"/>
                  </a:cubicBezTo>
                  <a:cubicBezTo>
                    <a:pt x="4735" y="3163"/>
                    <a:pt x="4496" y="4735"/>
                    <a:pt x="4596" y="6286"/>
                  </a:cubicBezTo>
                  <a:cubicBezTo>
                    <a:pt x="4596" y="6386"/>
                    <a:pt x="4616" y="6505"/>
                    <a:pt x="4616" y="6644"/>
                  </a:cubicBezTo>
                  <a:cubicBezTo>
                    <a:pt x="4417" y="6505"/>
                    <a:pt x="4158" y="6465"/>
                    <a:pt x="3939" y="6465"/>
                  </a:cubicBezTo>
                  <a:cubicBezTo>
                    <a:pt x="3562" y="6465"/>
                    <a:pt x="3223" y="6605"/>
                    <a:pt x="2945" y="6883"/>
                  </a:cubicBezTo>
                  <a:cubicBezTo>
                    <a:pt x="2448" y="7361"/>
                    <a:pt x="2149" y="8335"/>
                    <a:pt x="2507" y="8992"/>
                  </a:cubicBezTo>
                  <a:cubicBezTo>
                    <a:pt x="2905" y="9748"/>
                    <a:pt x="3343" y="10484"/>
                    <a:pt x="3800" y="11180"/>
                  </a:cubicBezTo>
                  <a:cubicBezTo>
                    <a:pt x="3522" y="11041"/>
                    <a:pt x="3203" y="10941"/>
                    <a:pt x="2865" y="10941"/>
                  </a:cubicBezTo>
                  <a:cubicBezTo>
                    <a:pt x="2746" y="10941"/>
                    <a:pt x="2646" y="10941"/>
                    <a:pt x="2547" y="10961"/>
                  </a:cubicBezTo>
                  <a:cubicBezTo>
                    <a:pt x="1751" y="11140"/>
                    <a:pt x="1334" y="12055"/>
                    <a:pt x="1334" y="12652"/>
                  </a:cubicBezTo>
                  <a:cubicBezTo>
                    <a:pt x="1334" y="13408"/>
                    <a:pt x="1453" y="14025"/>
                    <a:pt x="1712" y="14522"/>
                  </a:cubicBezTo>
                  <a:cubicBezTo>
                    <a:pt x="2229" y="15596"/>
                    <a:pt x="2825" y="16651"/>
                    <a:pt x="3363" y="17705"/>
                  </a:cubicBezTo>
                  <a:cubicBezTo>
                    <a:pt x="3681" y="18242"/>
                    <a:pt x="3959" y="18779"/>
                    <a:pt x="4238" y="19316"/>
                  </a:cubicBezTo>
                  <a:cubicBezTo>
                    <a:pt x="3900" y="18898"/>
                    <a:pt x="3422" y="18640"/>
                    <a:pt x="2925" y="18640"/>
                  </a:cubicBezTo>
                  <a:cubicBezTo>
                    <a:pt x="2686" y="18640"/>
                    <a:pt x="2428" y="18699"/>
                    <a:pt x="2209" y="18819"/>
                  </a:cubicBezTo>
                  <a:cubicBezTo>
                    <a:pt x="1513" y="19177"/>
                    <a:pt x="1135" y="20132"/>
                    <a:pt x="1194" y="20828"/>
                  </a:cubicBezTo>
                  <a:cubicBezTo>
                    <a:pt x="1413" y="23394"/>
                    <a:pt x="2308" y="25781"/>
                    <a:pt x="3144" y="27771"/>
                  </a:cubicBezTo>
                  <a:cubicBezTo>
                    <a:pt x="3303" y="28129"/>
                    <a:pt x="3502" y="28467"/>
                    <a:pt x="3681" y="28785"/>
                  </a:cubicBezTo>
                  <a:cubicBezTo>
                    <a:pt x="4039" y="29461"/>
                    <a:pt x="4377" y="30058"/>
                    <a:pt x="4337" y="30735"/>
                  </a:cubicBezTo>
                  <a:cubicBezTo>
                    <a:pt x="4238" y="30556"/>
                    <a:pt x="4138" y="30357"/>
                    <a:pt x="4039" y="30158"/>
                  </a:cubicBezTo>
                  <a:cubicBezTo>
                    <a:pt x="3741" y="29581"/>
                    <a:pt x="3382" y="29044"/>
                    <a:pt x="2945" y="28566"/>
                  </a:cubicBezTo>
                  <a:cubicBezTo>
                    <a:pt x="2547" y="28089"/>
                    <a:pt x="1910" y="28069"/>
                    <a:pt x="1712" y="28069"/>
                  </a:cubicBezTo>
                  <a:cubicBezTo>
                    <a:pt x="1453" y="28069"/>
                    <a:pt x="1234" y="28129"/>
                    <a:pt x="1035" y="28228"/>
                  </a:cubicBezTo>
                  <a:cubicBezTo>
                    <a:pt x="458" y="28487"/>
                    <a:pt x="140" y="29143"/>
                    <a:pt x="60" y="29640"/>
                  </a:cubicBezTo>
                  <a:cubicBezTo>
                    <a:pt x="1" y="30138"/>
                    <a:pt x="41" y="30675"/>
                    <a:pt x="239" y="31152"/>
                  </a:cubicBezTo>
                  <a:lnTo>
                    <a:pt x="418" y="31590"/>
                  </a:lnTo>
                  <a:cubicBezTo>
                    <a:pt x="995" y="33002"/>
                    <a:pt x="1552" y="34435"/>
                    <a:pt x="2229" y="35867"/>
                  </a:cubicBezTo>
                  <a:cubicBezTo>
                    <a:pt x="2547" y="36563"/>
                    <a:pt x="2945" y="37200"/>
                    <a:pt x="3343" y="37816"/>
                  </a:cubicBezTo>
                  <a:cubicBezTo>
                    <a:pt x="3522" y="38075"/>
                    <a:pt x="3701" y="38353"/>
                    <a:pt x="3840" y="38612"/>
                  </a:cubicBezTo>
                  <a:cubicBezTo>
                    <a:pt x="4019" y="38950"/>
                    <a:pt x="4337" y="39109"/>
                    <a:pt x="4695" y="39109"/>
                  </a:cubicBezTo>
                  <a:lnTo>
                    <a:pt x="4695" y="39129"/>
                  </a:lnTo>
                  <a:lnTo>
                    <a:pt x="7620" y="39129"/>
                  </a:lnTo>
                  <a:cubicBezTo>
                    <a:pt x="8037" y="39129"/>
                    <a:pt x="8415" y="38871"/>
                    <a:pt x="8574" y="38473"/>
                  </a:cubicBezTo>
                  <a:cubicBezTo>
                    <a:pt x="8734" y="37976"/>
                    <a:pt x="8913" y="37438"/>
                    <a:pt x="9092" y="36941"/>
                  </a:cubicBezTo>
                  <a:cubicBezTo>
                    <a:pt x="9509" y="35748"/>
                    <a:pt x="9967" y="34514"/>
                    <a:pt x="10325" y="33241"/>
                  </a:cubicBezTo>
                  <a:cubicBezTo>
                    <a:pt x="10584" y="32366"/>
                    <a:pt x="10703" y="31471"/>
                    <a:pt x="10802" y="30635"/>
                  </a:cubicBezTo>
                  <a:cubicBezTo>
                    <a:pt x="10822" y="30416"/>
                    <a:pt x="10862" y="30217"/>
                    <a:pt x="10882" y="29979"/>
                  </a:cubicBezTo>
                  <a:cubicBezTo>
                    <a:pt x="10962" y="29362"/>
                    <a:pt x="10484" y="28626"/>
                    <a:pt x="9887" y="28447"/>
                  </a:cubicBezTo>
                  <a:cubicBezTo>
                    <a:pt x="9728" y="28387"/>
                    <a:pt x="9589" y="28367"/>
                    <a:pt x="9410" y="28367"/>
                  </a:cubicBezTo>
                  <a:cubicBezTo>
                    <a:pt x="9072" y="28367"/>
                    <a:pt x="8694" y="28467"/>
                    <a:pt x="8415" y="28646"/>
                  </a:cubicBezTo>
                  <a:cubicBezTo>
                    <a:pt x="8077" y="28865"/>
                    <a:pt x="7739" y="29263"/>
                    <a:pt x="7600" y="29680"/>
                  </a:cubicBezTo>
                  <a:cubicBezTo>
                    <a:pt x="7500" y="29959"/>
                    <a:pt x="7421" y="30217"/>
                    <a:pt x="7321" y="30456"/>
                  </a:cubicBezTo>
                  <a:lnTo>
                    <a:pt x="7321" y="29760"/>
                  </a:lnTo>
                  <a:cubicBezTo>
                    <a:pt x="7321" y="29601"/>
                    <a:pt x="7341" y="29461"/>
                    <a:pt x="7381" y="29422"/>
                  </a:cubicBezTo>
                  <a:cubicBezTo>
                    <a:pt x="7580" y="29024"/>
                    <a:pt x="7779" y="28606"/>
                    <a:pt x="7998" y="28208"/>
                  </a:cubicBezTo>
                  <a:cubicBezTo>
                    <a:pt x="8276" y="27651"/>
                    <a:pt x="8574" y="27074"/>
                    <a:pt x="8833" y="26517"/>
                  </a:cubicBezTo>
                  <a:cubicBezTo>
                    <a:pt x="9271" y="25582"/>
                    <a:pt x="9669" y="24667"/>
                    <a:pt x="10027" y="23752"/>
                  </a:cubicBezTo>
                  <a:cubicBezTo>
                    <a:pt x="10206" y="23354"/>
                    <a:pt x="10365" y="22976"/>
                    <a:pt x="10524" y="22579"/>
                  </a:cubicBezTo>
                  <a:cubicBezTo>
                    <a:pt x="10902" y="21723"/>
                    <a:pt x="10604" y="20888"/>
                    <a:pt x="9808" y="20410"/>
                  </a:cubicBezTo>
                  <a:cubicBezTo>
                    <a:pt x="9529" y="20231"/>
                    <a:pt x="9231" y="20172"/>
                    <a:pt x="8933" y="20172"/>
                  </a:cubicBezTo>
                  <a:cubicBezTo>
                    <a:pt x="8415" y="20172"/>
                    <a:pt x="7918" y="20450"/>
                    <a:pt x="7580" y="20908"/>
                  </a:cubicBezTo>
                  <a:cubicBezTo>
                    <a:pt x="7520" y="20967"/>
                    <a:pt x="7480" y="21007"/>
                    <a:pt x="7441" y="21067"/>
                  </a:cubicBezTo>
                  <a:cubicBezTo>
                    <a:pt x="7441" y="20808"/>
                    <a:pt x="7441" y="20550"/>
                    <a:pt x="7480" y="20291"/>
                  </a:cubicBezTo>
                  <a:cubicBezTo>
                    <a:pt x="7480" y="20271"/>
                    <a:pt x="7500" y="20172"/>
                    <a:pt x="7600" y="19993"/>
                  </a:cubicBezTo>
                  <a:cubicBezTo>
                    <a:pt x="7838" y="19595"/>
                    <a:pt x="8097" y="19177"/>
                    <a:pt x="8336" y="18779"/>
                  </a:cubicBezTo>
                  <a:cubicBezTo>
                    <a:pt x="8694" y="18202"/>
                    <a:pt x="9072" y="17605"/>
                    <a:pt x="9410" y="16989"/>
                  </a:cubicBezTo>
                  <a:cubicBezTo>
                    <a:pt x="9987" y="15974"/>
                    <a:pt x="10484" y="14999"/>
                    <a:pt x="10882" y="14045"/>
                  </a:cubicBezTo>
                  <a:cubicBezTo>
                    <a:pt x="11180" y="13328"/>
                    <a:pt x="10703" y="12612"/>
                    <a:pt x="10484" y="12254"/>
                  </a:cubicBezTo>
                  <a:cubicBezTo>
                    <a:pt x="10305" y="11956"/>
                    <a:pt x="9967" y="11777"/>
                    <a:pt x="9609" y="11777"/>
                  </a:cubicBezTo>
                  <a:cubicBezTo>
                    <a:pt x="9271" y="11777"/>
                    <a:pt x="8674" y="11956"/>
                    <a:pt x="8316" y="12274"/>
                  </a:cubicBezTo>
                  <a:cubicBezTo>
                    <a:pt x="8177" y="12433"/>
                    <a:pt x="8037" y="12553"/>
                    <a:pt x="7918" y="12712"/>
                  </a:cubicBezTo>
                  <a:cubicBezTo>
                    <a:pt x="8077" y="12433"/>
                    <a:pt x="8316" y="12135"/>
                    <a:pt x="8574" y="11836"/>
                  </a:cubicBezTo>
                  <a:cubicBezTo>
                    <a:pt x="8714" y="11657"/>
                    <a:pt x="8833" y="11518"/>
                    <a:pt x="8972" y="11359"/>
                  </a:cubicBezTo>
                  <a:cubicBezTo>
                    <a:pt x="9092" y="11220"/>
                    <a:pt x="9231" y="11041"/>
                    <a:pt x="9370" y="10902"/>
                  </a:cubicBezTo>
                  <a:cubicBezTo>
                    <a:pt x="9728" y="10464"/>
                    <a:pt x="10086" y="10026"/>
                    <a:pt x="10405" y="9529"/>
                  </a:cubicBezTo>
                  <a:cubicBezTo>
                    <a:pt x="10763" y="8952"/>
                    <a:pt x="10604" y="8176"/>
                    <a:pt x="10385" y="7679"/>
                  </a:cubicBezTo>
                  <a:cubicBezTo>
                    <a:pt x="10265" y="7381"/>
                    <a:pt x="9927" y="7042"/>
                    <a:pt x="9191" y="7042"/>
                  </a:cubicBezTo>
                  <a:cubicBezTo>
                    <a:pt x="8992" y="7042"/>
                    <a:pt x="8773" y="7062"/>
                    <a:pt x="8515" y="7142"/>
                  </a:cubicBezTo>
                  <a:cubicBezTo>
                    <a:pt x="8594" y="6664"/>
                    <a:pt x="8634" y="6187"/>
                    <a:pt x="8694" y="5729"/>
                  </a:cubicBezTo>
                  <a:cubicBezTo>
                    <a:pt x="8813" y="4476"/>
                    <a:pt x="8933" y="3163"/>
                    <a:pt x="8933" y="1830"/>
                  </a:cubicBezTo>
                  <a:cubicBezTo>
                    <a:pt x="8972" y="1035"/>
                    <a:pt x="8216" y="239"/>
                    <a:pt x="7580" y="40"/>
                  </a:cubicBezTo>
                  <a:cubicBezTo>
                    <a:pt x="7441" y="20"/>
                    <a:pt x="7341" y="0"/>
                    <a:pt x="7222" y="0"/>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0" name="Google Shape;2740;p51">
              <a:extLst>
                <a:ext uri="{FF2B5EF4-FFF2-40B4-BE49-F238E27FC236}">
                  <a16:creationId xmlns:a16="http://schemas.microsoft.com/office/drawing/2014/main" id="{E66A439E-9D23-5ED0-6B60-14E8B4EC440D}"/>
                </a:ext>
              </a:extLst>
            </p:cNvPr>
            <p:cNvSpPr/>
            <p:nvPr/>
          </p:nvSpPr>
          <p:spPr>
            <a:xfrm>
              <a:off x="4610548" y="4192287"/>
              <a:ext cx="215230" cy="881801"/>
            </a:xfrm>
            <a:custGeom>
              <a:avLst/>
              <a:gdLst/>
              <a:ahLst/>
              <a:cxnLst/>
              <a:rect l="l" t="t" r="r" b="b"/>
              <a:pathLst>
                <a:path w="9092" h="37250" extrusionOk="0">
                  <a:moveTo>
                    <a:pt x="5590" y="35420"/>
                  </a:moveTo>
                  <a:lnTo>
                    <a:pt x="5590" y="35619"/>
                  </a:lnTo>
                  <a:lnTo>
                    <a:pt x="5531" y="35619"/>
                  </a:lnTo>
                  <a:lnTo>
                    <a:pt x="5531" y="35420"/>
                  </a:lnTo>
                  <a:close/>
                  <a:moveTo>
                    <a:pt x="6212" y="1"/>
                  </a:moveTo>
                  <a:cubicBezTo>
                    <a:pt x="6004" y="1"/>
                    <a:pt x="5666" y="367"/>
                    <a:pt x="5411" y="568"/>
                  </a:cubicBezTo>
                  <a:cubicBezTo>
                    <a:pt x="5312" y="647"/>
                    <a:pt x="5292" y="826"/>
                    <a:pt x="5232" y="965"/>
                  </a:cubicBezTo>
                  <a:cubicBezTo>
                    <a:pt x="4715" y="2338"/>
                    <a:pt x="4476" y="3750"/>
                    <a:pt x="4576" y="5222"/>
                  </a:cubicBezTo>
                  <a:cubicBezTo>
                    <a:pt x="4635" y="6396"/>
                    <a:pt x="4735" y="7590"/>
                    <a:pt x="4814" y="8763"/>
                  </a:cubicBezTo>
                  <a:cubicBezTo>
                    <a:pt x="4596" y="8624"/>
                    <a:pt x="4496" y="8465"/>
                    <a:pt x="4397" y="8286"/>
                  </a:cubicBezTo>
                  <a:cubicBezTo>
                    <a:pt x="4118" y="7809"/>
                    <a:pt x="3820" y="7331"/>
                    <a:pt x="3521" y="6893"/>
                  </a:cubicBezTo>
                  <a:cubicBezTo>
                    <a:pt x="3373" y="6678"/>
                    <a:pt x="3161" y="6498"/>
                    <a:pt x="2940" y="6498"/>
                  </a:cubicBezTo>
                  <a:cubicBezTo>
                    <a:pt x="2835" y="6498"/>
                    <a:pt x="2729" y="6539"/>
                    <a:pt x="2626" y="6635"/>
                  </a:cubicBezTo>
                  <a:cubicBezTo>
                    <a:pt x="2427" y="6854"/>
                    <a:pt x="2248" y="7351"/>
                    <a:pt x="2368" y="7570"/>
                  </a:cubicBezTo>
                  <a:cubicBezTo>
                    <a:pt x="2865" y="8485"/>
                    <a:pt x="3442" y="9380"/>
                    <a:pt x="4019" y="10275"/>
                  </a:cubicBezTo>
                  <a:cubicBezTo>
                    <a:pt x="4277" y="10693"/>
                    <a:pt x="4775" y="11071"/>
                    <a:pt x="4795" y="11469"/>
                  </a:cubicBezTo>
                  <a:cubicBezTo>
                    <a:pt x="4874" y="12742"/>
                    <a:pt x="4735" y="13995"/>
                    <a:pt x="4695" y="15388"/>
                  </a:cubicBezTo>
                  <a:cubicBezTo>
                    <a:pt x="4317" y="14552"/>
                    <a:pt x="4039" y="13836"/>
                    <a:pt x="3700" y="13140"/>
                  </a:cubicBezTo>
                  <a:cubicBezTo>
                    <a:pt x="3402" y="12503"/>
                    <a:pt x="3044" y="11887"/>
                    <a:pt x="2626" y="11349"/>
                  </a:cubicBezTo>
                  <a:cubicBezTo>
                    <a:pt x="2500" y="11169"/>
                    <a:pt x="2113" y="11006"/>
                    <a:pt x="1864" y="11006"/>
                  </a:cubicBezTo>
                  <a:cubicBezTo>
                    <a:pt x="1838" y="11006"/>
                    <a:pt x="1813" y="11007"/>
                    <a:pt x="1791" y="11011"/>
                  </a:cubicBezTo>
                  <a:cubicBezTo>
                    <a:pt x="1592" y="11071"/>
                    <a:pt x="1333" y="11489"/>
                    <a:pt x="1333" y="11747"/>
                  </a:cubicBezTo>
                  <a:cubicBezTo>
                    <a:pt x="1333" y="12205"/>
                    <a:pt x="1413" y="12742"/>
                    <a:pt x="1612" y="13160"/>
                  </a:cubicBezTo>
                  <a:cubicBezTo>
                    <a:pt x="2447" y="14851"/>
                    <a:pt x="3382" y="16482"/>
                    <a:pt x="4238" y="18153"/>
                  </a:cubicBezTo>
                  <a:cubicBezTo>
                    <a:pt x="4377" y="18372"/>
                    <a:pt x="4436" y="18630"/>
                    <a:pt x="4436" y="18869"/>
                  </a:cubicBezTo>
                  <a:cubicBezTo>
                    <a:pt x="4436" y="19665"/>
                    <a:pt x="4397" y="20500"/>
                    <a:pt x="4377" y="21296"/>
                  </a:cubicBezTo>
                  <a:cubicBezTo>
                    <a:pt x="4337" y="22032"/>
                    <a:pt x="4377" y="22748"/>
                    <a:pt x="4377" y="23504"/>
                  </a:cubicBezTo>
                  <a:cubicBezTo>
                    <a:pt x="4218" y="23325"/>
                    <a:pt x="4178" y="23126"/>
                    <a:pt x="4098" y="22927"/>
                  </a:cubicBezTo>
                  <a:cubicBezTo>
                    <a:pt x="3641" y="21733"/>
                    <a:pt x="3203" y="20540"/>
                    <a:pt x="2706" y="19366"/>
                  </a:cubicBezTo>
                  <a:cubicBezTo>
                    <a:pt x="2562" y="19063"/>
                    <a:pt x="2278" y="18747"/>
                    <a:pt x="1955" y="18747"/>
                  </a:cubicBezTo>
                  <a:cubicBezTo>
                    <a:pt x="1875" y="18747"/>
                    <a:pt x="1794" y="18766"/>
                    <a:pt x="1711" y="18809"/>
                  </a:cubicBezTo>
                  <a:cubicBezTo>
                    <a:pt x="1413" y="18948"/>
                    <a:pt x="1194" y="19525"/>
                    <a:pt x="1214" y="19864"/>
                  </a:cubicBezTo>
                  <a:cubicBezTo>
                    <a:pt x="1413" y="22191"/>
                    <a:pt x="2189" y="24379"/>
                    <a:pt x="3104" y="26508"/>
                  </a:cubicBezTo>
                  <a:cubicBezTo>
                    <a:pt x="3601" y="27681"/>
                    <a:pt x="4496" y="28676"/>
                    <a:pt x="4337" y="30128"/>
                  </a:cubicBezTo>
                  <a:cubicBezTo>
                    <a:pt x="4218" y="31342"/>
                    <a:pt x="4317" y="32575"/>
                    <a:pt x="4317" y="33788"/>
                  </a:cubicBezTo>
                  <a:cubicBezTo>
                    <a:pt x="4098" y="33570"/>
                    <a:pt x="3939" y="33331"/>
                    <a:pt x="3820" y="33072"/>
                  </a:cubicBezTo>
                  <a:cubicBezTo>
                    <a:pt x="3283" y="31958"/>
                    <a:pt x="2746" y="30864"/>
                    <a:pt x="2189" y="29770"/>
                  </a:cubicBezTo>
                  <a:cubicBezTo>
                    <a:pt x="1910" y="29273"/>
                    <a:pt x="1592" y="28795"/>
                    <a:pt x="1214" y="28378"/>
                  </a:cubicBezTo>
                  <a:cubicBezTo>
                    <a:pt x="1104" y="28282"/>
                    <a:pt x="880" y="28214"/>
                    <a:pt x="687" y="28214"/>
                  </a:cubicBezTo>
                  <a:cubicBezTo>
                    <a:pt x="600" y="28214"/>
                    <a:pt x="520" y="28227"/>
                    <a:pt x="458" y="28258"/>
                  </a:cubicBezTo>
                  <a:cubicBezTo>
                    <a:pt x="259" y="28358"/>
                    <a:pt x="60" y="28676"/>
                    <a:pt x="40" y="28935"/>
                  </a:cubicBezTo>
                  <a:cubicBezTo>
                    <a:pt x="0" y="29253"/>
                    <a:pt x="40" y="29631"/>
                    <a:pt x="160" y="29929"/>
                  </a:cubicBezTo>
                  <a:cubicBezTo>
                    <a:pt x="816" y="31481"/>
                    <a:pt x="1413" y="33052"/>
                    <a:pt x="2129" y="34564"/>
                  </a:cubicBezTo>
                  <a:cubicBezTo>
                    <a:pt x="2547" y="35519"/>
                    <a:pt x="3183" y="36355"/>
                    <a:pt x="3700" y="37250"/>
                  </a:cubicBezTo>
                  <a:cubicBezTo>
                    <a:pt x="4695" y="37250"/>
                    <a:pt x="5670" y="37250"/>
                    <a:pt x="6605" y="37230"/>
                  </a:cubicBezTo>
                  <a:cubicBezTo>
                    <a:pt x="7182" y="35519"/>
                    <a:pt x="7818" y="33788"/>
                    <a:pt x="8355" y="32058"/>
                  </a:cubicBezTo>
                  <a:cubicBezTo>
                    <a:pt x="8654" y="31063"/>
                    <a:pt x="8713" y="29989"/>
                    <a:pt x="8873" y="28955"/>
                  </a:cubicBezTo>
                  <a:cubicBezTo>
                    <a:pt x="8873" y="28795"/>
                    <a:pt x="8693" y="28537"/>
                    <a:pt x="8574" y="28477"/>
                  </a:cubicBezTo>
                  <a:cubicBezTo>
                    <a:pt x="8519" y="28461"/>
                    <a:pt x="8459" y="28453"/>
                    <a:pt x="8395" y="28453"/>
                  </a:cubicBezTo>
                  <a:cubicBezTo>
                    <a:pt x="8229" y="28453"/>
                    <a:pt x="8047" y="28504"/>
                    <a:pt x="7918" y="28577"/>
                  </a:cubicBezTo>
                  <a:cubicBezTo>
                    <a:pt x="7719" y="28696"/>
                    <a:pt x="7579" y="28935"/>
                    <a:pt x="7500" y="29134"/>
                  </a:cubicBezTo>
                  <a:cubicBezTo>
                    <a:pt x="7062" y="30307"/>
                    <a:pt x="6625" y="31521"/>
                    <a:pt x="6227" y="32734"/>
                  </a:cubicBezTo>
                  <a:cubicBezTo>
                    <a:pt x="5988" y="33470"/>
                    <a:pt x="5809" y="34246"/>
                    <a:pt x="5590" y="35002"/>
                  </a:cubicBezTo>
                  <a:cubicBezTo>
                    <a:pt x="5471" y="34803"/>
                    <a:pt x="5411" y="34604"/>
                    <a:pt x="5411" y="34405"/>
                  </a:cubicBezTo>
                  <a:cubicBezTo>
                    <a:pt x="5352" y="32555"/>
                    <a:pt x="5312" y="30685"/>
                    <a:pt x="5292" y="28855"/>
                  </a:cubicBezTo>
                  <a:cubicBezTo>
                    <a:pt x="5292" y="28577"/>
                    <a:pt x="5312" y="28298"/>
                    <a:pt x="5431" y="28059"/>
                  </a:cubicBezTo>
                  <a:cubicBezTo>
                    <a:pt x="5908" y="27085"/>
                    <a:pt x="6465" y="26170"/>
                    <a:pt x="6903" y="25175"/>
                  </a:cubicBezTo>
                  <a:cubicBezTo>
                    <a:pt x="7500" y="23902"/>
                    <a:pt x="8037" y="22569"/>
                    <a:pt x="8594" y="21276"/>
                  </a:cubicBezTo>
                  <a:cubicBezTo>
                    <a:pt x="8773" y="20858"/>
                    <a:pt x="8614" y="20560"/>
                    <a:pt x="8276" y="20341"/>
                  </a:cubicBezTo>
                  <a:cubicBezTo>
                    <a:pt x="8144" y="20265"/>
                    <a:pt x="8020" y="20230"/>
                    <a:pt x="7902" y="20230"/>
                  </a:cubicBezTo>
                  <a:cubicBezTo>
                    <a:pt x="7683" y="20230"/>
                    <a:pt x="7489" y="20352"/>
                    <a:pt x="7321" y="20560"/>
                  </a:cubicBezTo>
                  <a:cubicBezTo>
                    <a:pt x="7082" y="20898"/>
                    <a:pt x="6843" y="21256"/>
                    <a:pt x="6664" y="21634"/>
                  </a:cubicBezTo>
                  <a:cubicBezTo>
                    <a:pt x="6267" y="22410"/>
                    <a:pt x="5908" y="23206"/>
                    <a:pt x="5431" y="24180"/>
                  </a:cubicBezTo>
                  <a:cubicBezTo>
                    <a:pt x="5391" y="23822"/>
                    <a:pt x="5332" y="23643"/>
                    <a:pt x="5332" y="23504"/>
                  </a:cubicBezTo>
                  <a:cubicBezTo>
                    <a:pt x="5391" y="22111"/>
                    <a:pt x="5411" y="20699"/>
                    <a:pt x="5491" y="19307"/>
                  </a:cubicBezTo>
                  <a:cubicBezTo>
                    <a:pt x="5511" y="19028"/>
                    <a:pt x="5630" y="18750"/>
                    <a:pt x="5769" y="18531"/>
                  </a:cubicBezTo>
                  <a:cubicBezTo>
                    <a:pt x="6366" y="17516"/>
                    <a:pt x="7003" y="16541"/>
                    <a:pt x="7579" y="15527"/>
                  </a:cubicBezTo>
                  <a:cubicBezTo>
                    <a:pt x="8097" y="14572"/>
                    <a:pt x="8574" y="13637"/>
                    <a:pt x="8992" y="12662"/>
                  </a:cubicBezTo>
                  <a:cubicBezTo>
                    <a:pt x="9091" y="12463"/>
                    <a:pt x="8873" y="12066"/>
                    <a:pt x="8693" y="11807"/>
                  </a:cubicBezTo>
                  <a:cubicBezTo>
                    <a:pt x="8691" y="11802"/>
                    <a:pt x="8681" y="11799"/>
                    <a:pt x="8665" y="11799"/>
                  </a:cubicBezTo>
                  <a:cubicBezTo>
                    <a:pt x="8558" y="11799"/>
                    <a:pt x="8195" y="11907"/>
                    <a:pt x="8057" y="12046"/>
                  </a:cubicBezTo>
                  <a:cubicBezTo>
                    <a:pt x="7719" y="12344"/>
                    <a:pt x="7460" y="12702"/>
                    <a:pt x="7182" y="13060"/>
                  </a:cubicBezTo>
                  <a:cubicBezTo>
                    <a:pt x="6724" y="13597"/>
                    <a:pt x="6326" y="14174"/>
                    <a:pt x="5908" y="14731"/>
                  </a:cubicBezTo>
                  <a:cubicBezTo>
                    <a:pt x="5829" y="13975"/>
                    <a:pt x="5849" y="13279"/>
                    <a:pt x="5908" y="12583"/>
                  </a:cubicBezTo>
                  <a:cubicBezTo>
                    <a:pt x="5928" y="12145"/>
                    <a:pt x="5869" y="11648"/>
                    <a:pt x="6068" y="11270"/>
                  </a:cubicBezTo>
                  <a:cubicBezTo>
                    <a:pt x="6326" y="10693"/>
                    <a:pt x="6804" y="10255"/>
                    <a:pt x="7202" y="9758"/>
                  </a:cubicBezTo>
                  <a:cubicBezTo>
                    <a:pt x="7679" y="9161"/>
                    <a:pt x="8176" y="8604"/>
                    <a:pt x="8574" y="7988"/>
                  </a:cubicBezTo>
                  <a:cubicBezTo>
                    <a:pt x="8693" y="7769"/>
                    <a:pt x="8614" y="7331"/>
                    <a:pt x="8495" y="7092"/>
                  </a:cubicBezTo>
                  <a:cubicBezTo>
                    <a:pt x="8476" y="7045"/>
                    <a:pt x="8343" y="7020"/>
                    <a:pt x="8193" y="7020"/>
                  </a:cubicBezTo>
                  <a:cubicBezTo>
                    <a:pt x="8028" y="7020"/>
                    <a:pt x="7842" y="7050"/>
                    <a:pt x="7759" y="7112"/>
                  </a:cubicBezTo>
                  <a:cubicBezTo>
                    <a:pt x="7261" y="7470"/>
                    <a:pt x="6824" y="7888"/>
                    <a:pt x="6386" y="8286"/>
                  </a:cubicBezTo>
                  <a:cubicBezTo>
                    <a:pt x="6326" y="8286"/>
                    <a:pt x="6286" y="8266"/>
                    <a:pt x="6227" y="8266"/>
                  </a:cubicBezTo>
                  <a:cubicBezTo>
                    <a:pt x="6386" y="7033"/>
                    <a:pt x="6585" y="5839"/>
                    <a:pt x="6704" y="4626"/>
                  </a:cubicBezTo>
                  <a:cubicBezTo>
                    <a:pt x="6824" y="3392"/>
                    <a:pt x="6963" y="2119"/>
                    <a:pt x="6963" y="846"/>
                  </a:cubicBezTo>
                  <a:cubicBezTo>
                    <a:pt x="6963" y="548"/>
                    <a:pt x="6565" y="110"/>
                    <a:pt x="6267" y="11"/>
                  </a:cubicBezTo>
                  <a:cubicBezTo>
                    <a:pt x="6250" y="4"/>
                    <a:pt x="6231" y="1"/>
                    <a:pt x="621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41" name="Google Shape;2741;p51">
            <a:extLst>
              <a:ext uri="{FF2B5EF4-FFF2-40B4-BE49-F238E27FC236}">
                <a16:creationId xmlns:a16="http://schemas.microsoft.com/office/drawing/2014/main" id="{B6C515B5-42F8-8C87-2FC5-110178B3E7FD}"/>
              </a:ext>
            </a:extLst>
          </p:cNvPr>
          <p:cNvGrpSpPr/>
          <p:nvPr/>
        </p:nvGrpSpPr>
        <p:grpSpPr>
          <a:xfrm flipH="1">
            <a:off x="11489120" y="5955838"/>
            <a:ext cx="390289" cy="964407"/>
            <a:chOff x="4737875" y="2198125"/>
            <a:chExt cx="434675" cy="928025"/>
          </a:xfrm>
        </p:grpSpPr>
        <p:sp>
          <p:nvSpPr>
            <p:cNvPr id="2742" name="Google Shape;2742;p51">
              <a:extLst>
                <a:ext uri="{FF2B5EF4-FFF2-40B4-BE49-F238E27FC236}">
                  <a16:creationId xmlns:a16="http://schemas.microsoft.com/office/drawing/2014/main" id="{230C484C-7C69-7193-0BA4-F02F762632C9}"/>
                </a:ext>
              </a:extLst>
            </p:cNvPr>
            <p:cNvSpPr/>
            <p:nvPr/>
          </p:nvSpPr>
          <p:spPr>
            <a:xfrm>
              <a:off x="4737875" y="2198125"/>
              <a:ext cx="434675" cy="928025"/>
            </a:xfrm>
            <a:custGeom>
              <a:avLst/>
              <a:gdLst/>
              <a:ahLst/>
              <a:cxnLst/>
              <a:rect l="l" t="t" r="r" b="b"/>
              <a:pathLst>
                <a:path w="17387" h="37121" extrusionOk="0">
                  <a:moveTo>
                    <a:pt x="5153" y="13647"/>
                  </a:moveTo>
                  <a:lnTo>
                    <a:pt x="5153" y="13647"/>
                  </a:lnTo>
                  <a:cubicBezTo>
                    <a:pt x="5591" y="14025"/>
                    <a:pt x="5969" y="14423"/>
                    <a:pt x="6168" y="14920"/>
                  </a:cubicBezTo>
                  <a:cubicBezTo>
                    <a:pt x="5849" y="14503"/>
                    <a:pt x="5491" y="14085"/>
                    <a:pt x="5153" y="13647"/>
                  </a:cubicBezTo>
                  <a:close/>
                  <a:moveTo>
                    <a:pt x="4437" y="1"/>
                  </a:moveTo>
                  <a:cubicBezTo>
                    <a:pt x="3621" y="1"/>
                    <a:pt x="2826" y="1015"/>
                    <a:pt x="2746" y="1692"/>
                  </a:cubicBezTo>
                  <a:lnTo>
                    <a:pt x="2726" y="1990"/>
                  </a:lnTo>
                  <a:cubicBezTo>
                    <a:pt x="2607" y="3064"/>
                    <a:pt x="2448" y="4158"/>
                    <a:pt x="2647" y="5272"/>
                  </a:cubicBezTo>
                  <a:cubicBezTo>
                    <a:pt x="2786" y="6048"/>
                    <a:pt x="2985" y="6804"/>
                    <a:pt x="3204" y="7560"/>
                  </a:cubicBezTo>
                  <a:cubicBezTo>
                    <a:pt x="3084" y="7461"/>
                    <a:pt x="2925" y="7361"/>
                    <a:pt x="2786" y="7282"/>
                  </a:cubicBezTo>
                  <a:cubicBezTo>
                    <a:pt x="2408" y="7043"/>
                    <a:pt x="1950" y="7003"/>
                    <a:pt x="1731" y="7003"/>
                  </a:cubicBezTo>
                  <a:cubicBezTo>
                    <a:pt x="1194" y="7003"/>
                    <a:pt x="737" y="7182"/>
                    <a:pt x="498" y="7540"/>
                  </a:cubicBezTo>
                  <a:cubicBezTo>
                    <a:pt x="120" y="8057"/>
                    <a:pt x="1" y="8893"/>
                    <a:pt x="240" y="9529"/>
                  </a:cubicBezTo>
                  <a:cubicBezTo>
                    <a:pt x="498" y="10166"/>
                    <a:pt x="995" y="10643"/>
                    <a:pt x="1393" y="10942"/>
                  </a:cubicBezTo>
                  <a:cubicBezTo>
                    <a:pt x="1751" y="11240"/>
                    <a:pt x="2149" y="11479"/>
                    <a:pt x="2527" y="11757"/>
                  </a:cubicBezTo>
                  <a:cubicBezTo>
                    <a:pt x="2109" y="11777"/>
                    <a:pt x="1692" y="11956"/>
                    <a:pt x="1393" y="12275"/>
                  </a:cubicBezTo>
                  <a:cubicBezTo>
                    <a:pt x="797" y="12951"/>
                    <a:pt x="916" y="14125"/>
                    <a:pt x="1194" y="14721"/>
                  </a:cubicBezTo>
                  <a:cubicBezTo>
                    <a:pt x="1731" y="15835"/>
                    <a:pt x="2249" y="16711"/>
                    <a:pt x="2845" y="17407"/>
                  </a:cubicBezTo>
                  <a:cubicBezTo>
                    <a:pt x="3601" y="18302"/>
                    <a:pt x="4397" y="19197"/>
                    <a:pt x="5193" y="20033"/>
                  </a:cubicBezTo>
                  <a:cubicBezTo>
                    <a:pt x="5929" y="20888"/>
                    <a:pt x="6744" y="21764"/>
                    <a:pt x="7461" y="22619"/>
                  </a:cubicBezTo>
                  <a:cubicBezTo>
                    <a:pt x="8236" y="23554"/>
                    <a:pt x="9052" y="24509"/>
                    <a:pt x="9470" y="25543"/>
                  </a:cubicBezTo>
                  <a:cubicBezTo>
                    <a:pt x="9768" y="26239"/>
                    <a:pt x="10027" y="26975"/>
                    <a:pt x="10246" y="27751"/>
                  </a:cubicBezTo>
                  <a:cubicBezTo>
                    <a:pt x="10186" y="27672"/>
                    <a:pt x="10126" y="27632"/>
                    <a:pt x="10067" y="27552"/>
                  </a:cubicBezTo>
                  <a:cubicBezTo>
                    <a:pt x="9370" y="26836"/>
                    <a:pt x="8555" y="26279"/>
                    <a:pt x="7779" y="25782"/>
                  </a:cubicBezTo>
                  <a:cubicBezTo>
                    <a:pt x="7560" y="25643"/>
                    <a:pt x="7262" y="25563"/>
                    <a:pt x="6904" y="25563"/>
                  </a:cubicBezTo>
                  <a:cubicBezTo>
                    <a:pt x="6705" y="25563"/>
                    <a:pt x="6008" y="25603"/>
                    <a:pt x="5591" y="26080"/>
                  </a:cubicBezTo>
                  <a:cubicBezTo>
                    <a:pt x="5173" y="26578"/>
                    <a:pt x="5153" y="27274"/>
                    <a:pt x="5153" y="27771"/>
                  </a:cubicBezTo>
                  <a:cubicBezTo>
                    <a:pt x="5173" y="28249"/>
                    <a:pt x="5412" y="28587"/>
                    <a:pt x="5591" y="28825"/>
                  </a:cubicBezTo>
                  <a:cubicBezTo>
                    <a:pt x="5611" y="28845"/>
                    <a:pt x="5650" y="28865"/>
                    <a:pt x="5670" y="28925"/>
                  </a:cubicBezTo>
                  <a:cubicBezTo>
                    <a:pt x="7262" y="31113"/>
                    <a:pt x="8853" y="33321"/>
                    <a:pt x="10444" y="35509"/>
                  </a:cubicBezTo>
                  <a:lnTo>
                    <a:pt x="11340" y="36723"/>
                  </a:lnTo>
                  <a:cubicBezTo>
                    <a:pt x="11539" y="36981"/>
                    <a:pt x="11837" y="37121"/>
                    <a:pt x="12135" y="37121"/>
                  </a:cubicBezTo>
                  <a:lnTo>
                    <a:pt x="15398" y="37121"/>
                  </a:lnTo>
                  <a:cubicBezTo>
                    <a:pt x="15915" y="37121"/>
                    <a:pt x="16333" y="36723"/>
                    <a:pt x="16392" y="36226"/>
                  </a:cubicBezTo>
                  <a:cubicBezTo>
                    <a:pt x="16492" y="35390"/>
                    <a:pt x="16552" y="34515"/>
                    <a:pt x="16651" y="33659"/>
                  </a:cubicBezTo>
                  <a:cubicBezTo>
                    <a:pt x="16890" y="31650"/>
                    <a:pt x="17109" y="29561"/>
                    <a:pt x="17248" y="27493"/>
                  </a:cubicBezTo>
                  <a:cubicBezTo>
                    <a:pt x="17387" y="26040"/>
                    <a:pt x="17327" y="24568"/>
                    <a:pt x="17288" y="23156"/>
                  </a:cubicBezTo>
                  <a:lnTo>
                    <a:pt x="17248" y="22579"/>
                  </a:lnTo>
                  <a:cubicBezTo>
                    <a:pt x="17208" y="20888"/>
                    <a:pt x="16213" y="20470"/>
                    <a:pt x="15617" y="20391"/>
                  </a:cubicBezTo>
                  <a:cubicBezTo>
                    <a:pt x="15517" y="20371"/>
                    <a:pt x="15418" y="20371"/>
                    <a:pt x="15318" y="20371"/>
                  </a:cubicBezTo>
                  <a:cubicBezTo>
                    <a:pt x="14781" y="20371"/>
                    <a:pt x="13866" y="20590"/>
                    <a:pt x="13548" y="22082"/>
                  </a:cubicBezTo>
                  <a:cubicBezTo>
                    <a:pt x="13329" y="23096"/>
                    <a:pt x="13110" y="24190"/>
                    <a:pt x="12931" y="25364"/>
                  </a:cubicBezTo>
                  <a:cubicBezTo>
                    <a:pt x="12752" y="24708"/>
                    <a:pt x="12613" y="24111"/>
                    <a:pt x="12653" y="23614"/>
                  </a:cubicBezTo>
                  <a:cubicBezTo>
                    <a:pt x="12851" y="21863"/>
                    <a:pt x="13150" y="20073"/>
                    <a:pt x="13428" y="18322"/>
                  </a:cubicBezTo>
                  <a:cubicBezTo>
                    <a:pt x="13607" y="17208"/>
                    <a:pt x="13767" y="16054"/>
                    <a:pt x="13946" y="14940"/>
                  </a:cubicBezTo>
                  <a:cubicBezTo>
                    <a:pt x="14125" y="13647"/>
                    <a:pt x="14244" y="12255"/>
                    <a:pt x="14324" y="10842"/>
                  </a:cubicBezTo>
                  <a:cubicBezTo>
                    <a:pt x="14343" y="10246"/>
                    <a:pt x="13965" y="9828"/>
                    <a:pt x="13727" y="9549"/>
                  </a:cubicBezTo>
                  <a:cubicBezTo>
                    <a:pt x="13667" y="9470"/>
                    <a:pt x="13607" y="9390"/>
                    <a:pt x="13568" y="9350"/>
                  </a:cubicBezTo>
                  <a:cubicBezTo>
                    <a:pt x="13428" y="9132"/>
                    <a:pt x="13210" y="8972"/>
                    <a:pt x="12931" y="8933"/>
                  </a:cubicBezTo>
                  <a:cubicBezTo>
                    <a:pt x="12871" y="8933"/>
                    <a:pt x="12792" y="8893"/>
                    <a:pt x="12752" y="8893"/>
                  </a:cubicBezTo>
                  <a:cubicBezTo>
                    <a:pt x="12553" y="8893"/>
                    <a:pt x="12354" y="8972"/>
                    <a:pt x="12175" y="9072"/>
                  </a:cubicBezTo>
                  <a:cubicBezTo>
                    <a:pt x="12135" y="9092"/>
                    <a:pt x="12056" y="9152"/>
                    <a:pt x="11976" y="9191"/>
                  </a:cubicBezTo>
                  <a:cubicBezTo>
                    <a:pt x="11658" y="9370"/>
                    <a:pt x="11161" y="9649"/>
                    <a:pt x="10982" y="10226"/>
                  </a:cubicBezTo>
                  <a:cubicBezTo>
                    <a:pt x="10464" y="11917"/>
                    <a:pt x="9987" y="13448"/>
                    <a:pt x="9629" y="15040"/>
                  </a:cubicBezTo>
                  <a:cubicBezTo>
                    <a:pt x="9589" y="15000"/>
                    <a:pt x="9589" y="14940"/>
                    <a:pt x="9569" y="14901"/>
                  </a:cubicBezTo>
                  <a:cubicBezTo>
                    <a:pt x="9569" y="14861"/>
                    <a:pt x="9589" y="14821"/>
                    <a:pt x="9589" y="14801"/>
                  </a:cubicBezTo>
                  <a:cubicBezTo>
                    <a:pt x="9629" y="14741"/>
                    <a:pt x="9629" y="14702"/>
                    <a:pt x="9649" y="14642"/>
                  </a:cubicBezTo>
                  <a:cubicBezTo>
                    <a:pt x="9728" y="14304"/>
                    <a:pt x="9828" y="13926"/>
                    <a:pt x="9927" y="13568"/>
                  </a:cubicBezTo>
                  <a:cubicBezTo>
                    <a:pt x="10126" y="12852"/>
                    <a:pt x="10285" y="12076"/>
                    <a:pt x="10444" y="11320"/>
                  </a:cubicBezTo>
                  <a:cubicBezTo>
                    <a:pt x="10584" y="10544"/>
                    <a:pt x="10643" y="9768"/>
                    <a:pt x="10723" y="9052"/>
                  </a:cubicBezTo>
                  <a:cubicBezTo>
                    <a:pt x="10743" y="8774"/>
                    <a:pt x="10763" y="8535"/>
                    <a:pt x="10783" y="8256"/>
                  </a:cubicBezTo>
                  <a:cubicBezTo>
                    <a:pt x="10822" y="7978"/>
                    <a:pt x="10842" y="7679"/>
                    <a:pt x="10862" y="7401"/>
                  </a:cubicBezTo>
                  <a:cubicBezTo>
                    <a:pt x="10962" y="6406"/>
                    <a:pt x="11061" y="5392"/>
                    <a:pt x="11121" y="4357"/>
                  </a:cubicBezTo>
                  <a:cubicBezTo>
                    <a:pt x="11141" y="3761"/>
                    <a:pt x="10763" y="3323"/>
                    <a:pt x="10524" y="3064"/>
                  </a:cubicBezTo>
                  <a:cubicBezTo>
                    <a:pt x="10464" y="2985"/>
                    <a:pt x="10385" y="2905"/>
                    <a:pt x="10365" y="2865"/>
                  </a:cubicBezTo>
                  <a:cubicBezTo>
                    <a:pt x="10226" y="2627"/>
                    <a:pt x="9967" y="2487"/>
                    <a:pt x="9669" y="2428"/>
                  </a:cubicBezTo>
                  <a:lnTo>
                    <a:pt x="9549" y="2428"/>
                  </a:lnTo>
                  <a:cubicBezTo>
                    <a:pt x="9330" y="2428"/>
                    <a:pt x="9072" y="2507"/>
                    <a:pt x="8893" y="2666"/>
                  </a:cubicBezTo>
                  <a:cubicBezTo>
                    <a:pt x="8853" y="2686"/>
                    <a:pt x="8773" y="2766"/>
                    <a:pt x="8694" y="2806"/>
                  </a:cubicBezTo>
                  <a:cubicBezTo>
                    <a:pt x="8396" y="3005"/>
                    <a:pt x="7978" y="3303"/>
                    <a:pt x="7799" y="3820"/>
                  </a:cubicBezTo>
                  <a:cubicBezTo>
                    <a:pt x="7640" y="4318"/>
                    <a:pt x="7500" y="4855"/>
                    <a:pt x="7381" y="5352"/>
                  </a:cubicBezTo>
                  <a:cubicBezTo>
                    <a:pt x="7321" y="5054"/>
                    <a:pt x="7262" y="4755"/>
                    <a:pt x="7202" y="4457"/>
                  </a:cubicBezTo>
                  <a:cubicBezTo>
                    <a:pt x="6983" y="3383"/>
                    <a:pt x="6784" y="2408"/>
                    <a:pt x="6406" y="1473"/>
                  </a:cubicBezTo>
                  <a:cubicBezTo>
                    <a:pt x="6128" y="717"/>
                    <a:pt x="5372" y="200"/>
                    <a:pt x="4735" y="41"/>
                  </a:cubicBezTo>
                  <a:cubicBezTo>
                    <a:pt x="4676" y="21"/>
                    <a:pt x="4536" y="1"/>
                    <a:pt x="4437" y="1"/>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3" name="Google Shape;2743;p51">
              <a:extLst>
                <a:ext uri="{FF2B5EF4-FFF2-40B4-BE49-F238E27FC236}">
                  <a16:creationId xmlns:a16="http://schemas.microsoft.com/office/drawing/2014/main" id="{830609BD-4209-6AAE-025E-BEF4FD89B600}"/>
                </a:ext>
              </a:extLst>
            </p:cNvPr>
            <p:cNvSpPr/>
            <p:nvPr/>
          </p:nvSpPr>
          <p:spPr>
            <a:xfrm>
              <a:off x="4763250" y="2222950"/>
              <a:ext cx="385450" cy="879325"/>
            </a:xfrm>
            <a:custGeom>
              <a:avLst/>
              <a:gdLst/>
              <a:ahLst/>
              <a:cxnLst/>
              <a:rect l="l" t="t" r="r" b="b"/>
              <a:pathLst>
                <a:path w="15418" h="35173" extrusionOk="0">
                  <a:moveTo>
                    <a:pt x="3461" y="0"/>
                  </a:moveTo>
                  <a:cubicBezTo>
                    <a:pt x="3267" y="0"/>
                    <a:pt x="2784" y="511"/>
                    <a:pt x="2746" y="818"/>
                  </a:cubicBezTo>
                  <a:cubicBezTo>
                    <a:pt x="2606" y="1912"/>
                    <a:pt x="2427" y="3046"/>
                    <a:pt x="2606" y="4100"/>
                  </a:cubicBezTo>
                  <a:cubicBezTo>
                    <a:pt x="2885" y="5751"/>
                    <a:pt x="3462" y="7343"/>
                    <a:pt x="3899" y="8954"/>
                  </a:cubicBezTo>
                  <a:cubicBezTo>
                    <a:pt x="3899" y="9034"/>
                    <a:pt x="3939" y="9074"/>
                    <a:pt x="3899" y="9133"/>
                  </a:cubicBezTo>
                  <a:cubicBezTo>
                    <a:pt x="3860" y="9133"/>
                    <a:pt x="3800" y="9113"/>
                    <a:pt x="3760" y="9074"/>
                  </a:cubicBezTo>
                  <a:cubicBezTo>
                    <a:pt x="2905" y="8417"/>
                    <a:pt x="2069" y="7721"/>
                    <a:pt x="1174" y="7124"/>
                  </a:cubicBezTo>
                  <a:cubicBezTo>
                    <a:pt x="1058" y="7037"/>
                    <a:pt x="867" y="6997"/>
                    <a:pt x="686" y="6997"/>
                  </a:cubicBezTo>
                  <a:cubicBezTo>
                    <a:pt x="493" y="6997"/>
                    <a:pt x="311" y="7042"/>
                    <a:pt x="239" y="7124"/>
                  </a:cubicBezTo>
                  <a:cubicBezTo>
                    <a:pt x="80" y="7363"/>
                    <a:pt x="0" y="7860"/>
                    <a:pt x="120" y="8159"/>
                  </a:cubicBezTo>
                  <a:cubicBezTo>
                    <a:pt x="279" y="8536"/>
                    <a:pt x="617" y="8914"/>
                    <a:pt x="935" y="9153"/>
                  </a:cubicBezTo>
                  <a:cubicBezTo>
                    <a:pt x="1671" y="9710"/>
                    <a:pt x="2427" y="10168"/>
                    <a:pt x="3163" y="10705"/>
                  </a:cubicBezTo>
                  <a:cubicBezTo>
                    <a:pt x="4277" y="11500"/>
                    <a:pt x="5491" y="12217"/>
                    <a:pt x="6068" y="13510"/>
                  </a:cubicBezTo>
                  <a:cubicBezTo>
                    <a:pt x="6545" y="14584"/>
                    <a:pt x="6843" y="15718"/>
                    <a:pt x="7182" y="16812"/>
                  </a:cubicBezTo>
                  <a:cubicBezTo>
                    <a:pt x="7301" y="17190"/>
                    <a:pt x="7381" y="17588"/>
                    <a:pt x="7460" y="17966"/>
                  </a:cubicBezTo>
                  <a:cubicBezTo>
                    <a:pt x="7381" y="18005"/>
                    <a:pt x="7301" y="18025"/>
                    <a:pt x="7241" y="18085"/>
                  </a:cubicBezTo>
                  <a:cubicBezTo>
                    <a:pt x="6485" y="17130"/>
                    <a:pt x="5749" y="16195"/>
                    <a:pt x="4974" y="15240"/>
                  </a:cubicBezTo>
                  <a:cubicBezTo>
                    <a:pt x="4158" y="14226"/>
                    <a:pt x="3362" y="13211"/>
                    <a:pt x="2487" y="12237"/>
                  </a:cubicBezTo>
                  <a:cubicBezTo>
                    <a:pt x="2249" y="11985"/>
                    <a:pt x="1906" y="11752"/>
                    <a:pt x="1579" y="11752"/>
                  </a:cubicBezTo>
                  <a:cubicBezTo>
                    <a:pt x="1415" y="11752"/>
                    <a:pt x="1254" y="11811"/>
                    <a:pt x="1114" y="11958"/>
                  </a:cubicBezTo>
                  <a:cubicBezTo>
                    <a:pt x="896" y="12237"/>
                    <a:pt x="915" y="12933"/>
                    <a:pt x="1094" y="13311"/>
                  </a:cubicBezTo>
                  <a:cubicBezTo>
                    <a:pt x="1512" y="14186"/>
                    <a:pt x="2009" y="15041"/>
                    <a:pt x="2626" y="15797"/>
                  </a:cubicBezTo>
                  <a:cubicBezTo>
                    <a:pt x="4118" y="17588"/>
                    <a:pt x="5749" y="19259"/>
                    <a:pt x="7241" y="21009"/>
                  </a:cubicBezTo>
                  <a:cubicBezTo>
                    <a:pt x="8057" y="21984"/>
                    <a:pt x="8892" y="23038"/>
                    <a:pt x="9390" y="24172"/>
                  </a:cubicBezTo>
                  <a:cubicBezTo>
                    <a:pt x="10086" y="25823"/>
                    <a:pt x="10464" y="27554"/>
                    <a:pt x="10961" y="29265"/>
                  </a:cubicBezTo>
                  <a:cubicBezTo>
                    <a:pt x="11061" y="29643"/>
                    <a:pt x="11120" y="30021"/>
                    <a:pt x="11180" y="30399"/>
                  </a:cubicBezTo>
                  <a:cubicBezTo>
                    <a:pt x="10146" y="29404"/>
                    <a:pt x="9290" y="28270"/>
                    <a:pt x="8355" y="27275"/>
                  </a:cubicBezTo>
                  <a:cubicBezTo>
                    <a:pt x="7739" y="26659"/>
                    <a:pt x="6983" y="26142"/>
                    <a:pt x="6247" y="25664"/>
                  </a:cubicBezTo>
                  <a:cubicBezTo>
                    <a:pt x="6171" y="25611"/>
                    <a:pt x="6045" y="25587"/>
                    <a:pt x="5909" y="25587"/>
                  </a:cubicBezTo>
                  <a:cubicBezTo>
                    <a:pt x="5686" y="25587"/>
                    <a:pt x="5438" y="25652"/>
                    <a:pt x="5351" y="25764"/>
                  </a:cubicBezTo>
                  <a:cubicBezTo>
                    <a:pt x="5153" y="25982"/>
                    <a:pt x="5113" y="26420"/>
                    <a:pt x="5153" y="26758"/>
                  </a:cubicBezTo>
                  <a:cubicBezTo>
                    <a:pt x="5172" y="26957"/>
                    <a:pt x="5371" y="27176"/>
                    <a:pt x="5491" y="27355"/>
                  </a:cubicBezTo>
                  <a:cubicBezTo>
                    <a:pt x="7381" y="29961"/>
                    <a:pt x="9270" y="32547"/>
                    <a:pt x="11160" y="35173"/>
                  </a:cubicBezTo>
                  <a:lnTo>
                    <a:pt x="14423" y="35173"/>
                  </a:lnTo>
                  <a:cubicBezTo>
                    <a:pt x="14721" y="32249"/>
                    <a:pt x="15059" y="29364"/>
                    <a:pt x="15298" y="26460"/>
                  </a:cubicBezTo>
                  <a:cubicBezTo>
                    <a:pt x="15417" y="24868"/>
                    <a:pt x="15357" y="23257"/>
                    <a:pt x="15318" y="21666"/>
                  </a:cubicBezTo>
                  <a:cubicBezTo>
                    <a:pt x="15298" y="21148"/>
                    <a:pt x="15198" y="20512"/>
                    <a:pt x="14502" y="20412"/>
                  </a:cubicBezTo>
                  <a:cubicBezTo>
                    <a:pt x="14451" y="20405"/>
                    <a:pt x="14404" y="20401"/>
                    <a:pt x="14358" y="20401"/>
                  </a:cubicBezTo>
                  <a:cubicBezTo>
                    <a:pt x="13799" y="20401"/>
                    <a:pt x="13639" y="20943"/>
                    <a:pt x="13547" y="21347"/>
                  </a:cubicBezTo>
                  <a:cubicBezTo>
                    <a:pt x="13030" y="23754"/>
                    <a:pt x="12573" y="26142"/>
                    <a:pt x="12752" y="28628"/>
                  </a:cubicBezTo>
                  <a:cubicBezTo>
                    <a:pt x="12811" y="29324"/>
                    <a:pt x="12752" y="30041"/>
                    <a:pt x="12752" y="30757"/>
                  </a:cubicBezTo>
                  <a:cubicBezTo>
                    <a:pt x="12115" y="28946"/>
                    <a:pt x="11578" y="27116"/>
                    <a:pt x="11140" y="25266"/>
                  </a:cubicBezTo>
                  <a:cubicBezTo>
                    <a:pt x="10921" y="24371"/>
                    <a:pt x="10583" y="23436"/>
                    <a:pt x="10683" y="22561"/>
                  </a:cubicBezTo>
                  <a:cubicBezTo>
                    <a:pt x="11041" y="19657"/>
                    <a:pt x="11558" y="16772"/>
                    <a:pt x="11976" y="13848"/>
                  </a:cubicBezTo>
                  <a:cubicBezTo>
                    <a:pt x="12155" y="12515"/>
                    <a:pt x="12274" y="11202"/>
                    <a:pt x="12334" y="9849"/>
                  </a:cubicBezTo>
                  <a:cubicBezTo>
                    <a:pt x="12354" y="9551"/>
                    <a:pt x="11956" y="9253"/>
                    <a:pt x="11757" y="8954"/>
                  </a:cubicBezTo>
                  <a:cubicBezTo>
                    <a:pt x="11478" y="9153"/>
                    <a:pt x="11021" y="9312"/>
                    <a:pt x="10941" y="9571"/>
                  </a:cubicBezTo>
                  <a:cubicBezTo>
                    <a:pt x="10384" y="11321"/>
                    <a:pt x="9847" y="13052"/>
                    <a:pt x="9469" y="14842"/>
                  </a:cubicBezTo>
                  <a:cubicBezTo>
                    <a:pt x="9211" y="16096"/>
                    <a:pt x="9171" y="17389"/>
                    <a:pt x="9032" y="18761"/>
                  </a:cubicBezTo>
                  <a:cubicBezTo>
                    <a:pt x="8534" y="17130"/>
                    <a:pt x="8037" y="15618"/>
                    <a:pt x="7579" y="14106"/>
                  </a:cubicBezTo>
                  <a:cubicBezTo>
                    <a:pt x="7540" y="13908"/>
                    <a:pt x="7639" y="13649"/>
                    <a:pt x="7679" y="13430"/>
                  </a:cubicBezTo>
                  <a:cubicBezTo>
                    <a:pt x="7938" y="12336"/>
                    <a:pt x="8256" y="11242"/>
                    <a:pt x="8455" y="10148"/>
                  </a:cubicBezTo>
                  <a:cubicBezTo>
                    <a:pt x="8634" y="9173"/>
                    <a:pt x="8674" y="8159"/>
                    <a:pt x="8773" y="7164"/>
                  </a:cubicBezTo>
                  <a:cubicBezTo>
                    <a:pt x="8892" y="5871"/>
                    <a:pt x="9052" y="4598"/>
                    <a:pt x="9091" y="3305"/>
                  </a:cubicBezTo>
                  <a:cubicBezTo>
                    <a:pt x="9131" y="3046"/>
                    <a:pt x="8733" y="2748"/>
                    <a:pt x="8534" y="2449"/>
                  </a:cubicBezTo>
                  <a:cubicBezTo>
                    <a:pt x="8256" y="2668"/>
                    <a:pt x="7838" y="2847"/>
                    <a:pt x="7739" y="3146"/>
                  </a:cubicBezTo>
                  <a:cubicBezTo>
                    <a:pt x="7440" y="4061"/>
                    <a:pt x="7241" y="5035"/>
                    <a:pt x="7042" y="5970"/>
                  </a:cubicBezTo>
                  <a:cubicBezTo>
                    <a:pt x="6843" y="7025"/>
                    <a:pt x="6664" y="8059"/>
                    <a:pt x="6465" y="9113"/>
                  </a:cubicBezTo>
                  <a:cubicBezTo>
                    <a:pt x="6286" y="9014"/>
                    <a:pt x="6247" y="8934"/>
                    <a:pt x="6227" y="8835"/>
                  </a:cubicBezTo>
                  <a:cubicBezTo>
                    <a:pt x="5889" y="7084"/>
                    <a:pt x="5570" y="5374"/>
                    <a:pt x="5232" y="3663"/>
                  </a:cubicBezTo>
                  <a:cubicBezTo>
                    <a:pt x="5033" y="2688"/>
                    <a:pt x="4814" y="1753"/>
                    <a:pt x="4476" y="818"/>
                  </a:cubicBezTo>
                  <a:cubicBezTo>
                    <a:pt x="4357" y="460"/>
                    <a:pt x="3879" y="102"/>
                    <a:pt x="3482" y="2"/>
                  </a:cubicBezTo>
                  <a:cubicBezTo>
                    <a:pt x="3475" y="1"/>
                    <a:pt x="3468" y="0"/>
                    <a:pt x="346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11" name="Google Shape;2711;p51">
            <a:extLst>
              <a:ext uri="{FF2B5EF4-FFF2-40B4-BE49-F238E27FC236}">
                <a16:creationId xmlns:a16="http://schemas.microsoft.com/office/drawing/2014/main" id="{2F133877-0B0E-E44A-1251-AF239B20DBFB}"/>
              </a:ext>
            </a:extLst>
          </p:cNvPr>
          <p:cNvGrpSpPr/>
          <p:nvPr/>
        </p:nvGrpSpPr>
        <p:grpSpPr>
          <a:xfrm>
            <a:off x="5164271" y="5807386"/>
            <a:ext cx="520249" cy="1095218"/>
            <a:chOff x="2704850" y="4092925"/>
            <a:chExt cx="502325" cy="1069250"/>
          </a:xfrm>
        </p:grpSpPr>
        <p:sp>
          <p:nvSpPr>
            <p:cNvPr id="2712" name="Google Shape;2712;p51">
              <a:extLst>
                <a:ext uri="{FF2B5EF4-FFF2-40B4-BE49-F238E27FC236}">
                  <a16:creationId xmlns:a16="http://schemas.microsoft.com/office/drawing/2014/main" id="{6B4D4BB4-B6BE-53DB-ECA1-79563F4958B6}"/>
                </a:ext>
              </a:extLst>
            </p:cNvPr>
            <p:cNvSpPr/>
            <p:nvPr/>
          </p:nvSpPr>
          <p:spPr>
            <a:xfrm>
              <a:off x="2704850" y="4092925"/>
              <a:ext cx="502325" cy="1069250"/>
            </a:xfrm>
            <a:custGeom>
              <a:avLst/>
              <a:gdLst/>
              <a:ahLst/>
              <a:cxnLst/>
              <a:rect l="l" t="t" r="r" b="b"/>
              <a:pathLst>
                <a:path w="20093" h="42770" extrusionOk="0">
                  <a:moveTo>
                    <a:pt x="7799" y="0"/>
                  </a:moveTo>
                  <a:cubicBezTo>
                    <a:pt x="7162" y="0"/>
                    <a:pt x="6565" y="318"/>
                    <a:pt x="6167" y="895"/>
                  </a:cubicBezTo>
                  <a:cubicBezTo>
                    <a:pt x="5710" y="1552"/>
                    <a:pt x="5312" y="2248"/>
                    <a:pt x="4934" y="2905"/>
                  </a:cubicBezTo>
                  <a:cubicBezTo>
                    <a:pt x="4457" y="2168"/>
                    <a:pt x="3919" y="1452"/>
                    <a:pt x="3124" y="895"/>
                  </a:cubicBezTo>
                  <a:cubicBezTo>
                    <a:pt x="2726" y="617"/>
                    <a:pt x="2348" y="478"/>
                    <a:pt x="1970" y="478"/>
                  </a:cubicBezTo>
                  <a:cubicBezTo>
                    <a:pt x="1691" y="478"/>
                    <a:pt x="737" y="577"/>
                    <a:pt x="438" y="1910"/>
                  </a:cubicBezTo>
                  <a:cubicBezTo>
                    <a:pt x="40" y="3641"/>
                    <a:pt x="60" y="5351"/>
                    <a:pt x="160" y="6923"/>
                  </a:cubicBezTo>
                  <a:cubicBezTo>
                    <a:pt x="259" y="8455"/>
                    <a:pt x="398" y="10265"/>
                    <a:pt x="975" y="12095"/>
                  </a:cubicBezTo>
                  <a:cubicBezTo>
                    <a:pt x="1453" y="13587"/>
                    <a:pt x="2030" y="15178"/>
                    <a:pt x="3382" y="16392"/>
                  </a:cubicBezTo>
                  <a:lnTo>
                    <a:pt x="3681" y="16690"/>
                  </a:lnTo>
                  <a:cubicBezTo>
                    <a:pt x="3581" y="17068"/>
                    <a:pt x="3561" y="17466"/>
                    <a:pt x="3661" y="17824"/>
                  </a:cubicBezTo>
                  <a:cubicBezTo>
                    <a:pt x="3740" y="18122"/>
                    <a:pt x="3880" y="18401"/>
                    <a:pt x="4079" y="18600"/>
                  </a:cubicBezTo>
                  <a:cubicBezTo>
                    <a:pt x="2587" y="18719"/>
                    <a:pt x="1313" y="19714"/>
                    <a:pt x="856" y="21166"/>
                  </a:cubicBezTo>
                  <a:cubicBezTo>
                    <a:pt x="558" y="22061"/>
                    <a:pt x="657" y="22897"/>
                    <a:pt x="1154" y="23633"/>
                  </a:cubicBezTo>
                  <a:cubicBezTo>
                    <a:pt x="1592" y="24289"/>
                    <a:pt x="2248" y="24767"/>
                    <a:pt x="3084" y="24985"/>
                  </a:cubicBezTo>
                  <a:cubicBezTo>
                    <a:pt x="3820" y="25224"/>
                    <a:pt x="4556" y="25423"/>
                    <a:pt x="5272" y="25622"/>
                  </a:cubicBezTo>
                  <a:cubicBezTo>
                    <a:pt x="5650" y="25721"/>
                    <a:pt x="6048" y="25841"/>
                    <a:pt x="6426" y="25940"/>
                  </a:cubicBezTo>
                  <a:cubicBezTo>
                    <a:pt x="7242" y="26159"/>
                    <a:pt x="7858" y="26816"/>
                    <a:pt x="8395" y="27452"/>
                  </a:cubicBezTo>
                  <a:cubicBezTo>
                    <a:pt x="8395" y="27571"/>
                    <a:pt x="8355" y="27830"/>
                    <a:pt x="8355" y="27969"/>
                  </a:cubicBezTo>
                  <a:cubicBezTo>
                    <a:pt x="8336" y="28168"/>
                    <a:pt x="8316" y="28367"/>
                    <a:pt x="8316" y="28606"/>
                  </a:cubicBezTo>
                  <a:lnTo>
                    <a:pt x="8316" y="31252"/>
                  </a:lnTo>
                  <a:cubicBezTo>
                    <a:pt x="7818" y="30754"/>
                    <a:pt x="7242" y="30337"/>
                    <a:pt x="6565" y="29959"/>
                  </a:cubicBezTo>
                  <a:cubicBezTo>
                    <a:pt x="5710" y="29501"/>
                    <a:pt x="4834" y="29262"/>
                    <a:pt x="3959" y="29262"/>
                  </a:cubicBezTo>
                  <a:cubicBezTo>
                    <a:pt x="3382" y="29262"/>
                    <a:pt x="2786" y="29362"/>
                    <a:pt x="2229" y="29601"/>
                  </a:cubicBezTo>
                  <a:cubicBezTo>
                    <a:pt x="1851" y="29740"/>
                    <a:pt x="1473" y="29959"/>
                    <a:pt x="1194" y="30237"/>
                  </a:cubicBezTo>
                  <a:cubicBezTo>
                    <a:pt x="299" y="31152"/>
                    <a:pt x="1" y="32226"/>
                    <a:pt x="359" y="33281"/>
                  </a:cubicBezTo>
                  <a:cubicBezTo>
                    <a:pt x="756" y="34494"/>
                    <a:pt x="1731" y="35210"/>
                    <a:pt x="2965" y="35270"/>
                  </a:cubicBezTo>
                  <a:cubicBezTo>
                    <a:pt x="3183" y="35270"/>
                    <a:pt x="3442" y="35290"/>
                    <a:pt x="3661" y="35290"/>
                  </a:cubicBezTo>
                  <a:cubicBezTo>
                    <a:pt x="4118" y="35310"/>
                    <a:pt x="4556" y="35310"/>
                    <a:pt x="5014" y="35330"/>
                  </a:cubicBezTo>
                  <a:cubicBezTo>
                    <a:pt x="5332" y="35330"/>
                    <a:pt x="5630" y="35369"/>
                    <a:pt x="5869" y="35389"/>
                  </a:cubicBezTo>
                  <a:cubicBezTo>
                    <a:pt x="5471" y="35509"/>
                    <a:pt x="5133" y="35827"/>
                    <a:pt x="4914" y="36265"/>
                  </a:cubicBezTo>
                  <a:cubicBezTo>
                    <a:pt x="4616" y="36822"/>
                    <a:pt x="4437" y="37379"/>
                    <a:pt x="4417" y="37876"/>
                  </a:cubicBezTo>
                  <a:cubicBezTo>
                    <a:pt x="4377" y="38154"/>
                    <a:pt x="4377" y="38413"/>
                    <a:pt x="4377" y="38692"/>
                  </a:cubicBezTo>
                  <a:cubicBezTo>
                    <a:pt x="4079" y="38552"/>
                    <a:pt x="3780" y="38413"/>
                    <a:pt x="3482" y="38294"/>
                  </a:cubicBezTo>
                  <a:cubicBezTo>
                    <a:pt x="3203" y="38194"/>
                    <a:pt x="2945" y="38174"/>
                    <a:pt x="2766" y="38174"/>
                  </a:cubicBezTo>
                  <a:cubicBezTo>
                    <a:pt x="2129" y="38174"/>
                    <a:pt x="1612" y="38393"/>
                    <a:pt x="1373" y="38791"/>
                  </a:cubicBezTo>
                  <a:cubicBezTo>
                    <a:pt x="975" y="39408"/>
                    <a:pt x="1174" y="40164"/>
                    <a:pt x="1274" y="40581"/>
                  </a:cubicBezTo>
                  <a:cubicBezTo>
                    <a:pt x="1373" y="40959"/>
                    <a:pt x="1552" y="41238"/>
                    <a:pt x="1691" y="41457"/>
                  </a:cubicBezTo>
                  <a:cubicBezTo>
                    <a:pt x="1731" y="41496"/>
                    <a:pt x="1771" y="41556"/>
                    <a:pt x="1791" y="41596"/>
                  </a:cubicBezTo>
                  <a:cubicBezTo>
                    <a:pt x="1890" y="41775"/>
                    <a:pt x="2010" y="41954"/>
                    <a:pt x="2129" y="42133"/>
                  </a:cubicBezTo>
                  <a:lnTo>
                    <a:pt x="2248" y="42332"/>
                  </a:lnTo>
                  <a:cubicBezTo>
                    <a:pt x="2408" y="42590"/>
                    <a:pt x="2746" y="42770"/>
                    <a:pt x="3064" y="42770"/>
                  </a:cubicBezTo>
                  <a:lnTo>
                    <a:pt x="10424" y="42770"/>
                  </a:lnTo>
                  <a:cubicBezTo>
                    <a:pt x="10683" y="42770"/>
                    <a:pt x="10942" y="42670"/>
                    <a:pt x="11121" y="42471"/>
                  </a:cubicBezTo>
                  <a:cubicBezTo>
                    <a:pt x="11300" y="42650"/>
                    <a:pt x="11538" y="42770"/>
                    <a:pt x="11817" y="42770"/>
                  </a:cubicBezTo>
                  <a:lnTo>
                    <a:pt x="14204" y="42770"/>
                  </a:lnTo>
                  <a:cubicBezTo>
                    <a:pt x="14562" y="42770"/>
                    <a:pt x="14880" y="42590"/>
                    <a:pt x="15059" y="42292"/>
                  </a:cubicBezTo>
                  <a:lnTo>
                    <a:pt x="15278" y="41954"/>
                  </a:lnTo>
                  <a:cubicBezTo>
                    <a:pt x="15417" y="41695"/>
                    <a:pt x="15596" y="41457"/>
                    <a:pt x="15756" y="41198"/>
                  </a:cubicBezTo>
                  <a:cubicBezTo>
                    <a:pt x="15895" y="40959"/>
                    <a:pt x="16054" y="40740"/>
                    <a:pt x="16213" y="40482"/>
                  </a:cubicBezTo>
                  <a:cubicBezTo>
                    <a:pt x="16591" y="39905"/>
                    <a:pt x="16989" y="39308"/>
                    <a:pt x="17327" y="38692"/>
                  </a:cubicBezTo>
                  <a:cubicBezTo>
                    <a:pt x="17586" y="38254"/>
                    <a:pt x="17745" y="37299"/>
                    <a:pt x="17208" y="36722"/>
                  </a:cubicBezTo>
                  <a:cubicBezTo>
                    <a:pt x="17068" y="36563"/>
                    <a:pt x="16870" y="36424"/>
                    <a:pt x="16671" y="36384"/>
                  </a:cubicBezTo>
                  <a:cubicBezTo>
                    <a:pt x="17168" y="35986"/>
                    <a:pt x="17685" y="35588"/>
                    <a:pt x="18163" y="35171"/>
                  </a:cubicBezTo>
                  <a:cubicBezTo>
                    <a:pt x="18899" y="34514"/>
                    <a:pt x="19058" y="33519"/>
                    <a:pt x="18501" y="32823"/>
                  </a:cubicBezTo>
                  <a:cubicBezTo>
                    <a:pt x="18381" y="32644"/>
                    <a:pt x="18202" y="32505"/>
                    <a:pt x="18043" y="32405"/>
                  </a:cubicBezTo>
                  <a:lnTo>
                    <a:pt x="18700" y="31510"/>
                  </a:lnTo>
                  <a:cubicBezTo>
                    <a:pt x="19058" y="31092"/>
                    <a:pt x="19456" y="30535"/>
                    <a:pt x="19794" y="29919"/>
                  </a:cubicBezTo>
                  <a:cubicBezTo>
                    <a:pt x="20092" y="29342"/>
                    <a:pt x="19973" y="28467"/>
                    <a:pt x="19495" y="28049"/>
                  </a:cubicBezTo>
                  <a:cubicBezTo>
                    <a:pt x="19257" y="27830"/>
                    <a:pt x="18938" y="27711"/>
                    <a:pt x="18541" y="27711"/>
                  </a:cubicBezTo>
                  <a:cubicBezTo>
                    <a:pt x="18381" y="27711"/>
                    <a:pt x="18242" y="27731"/>
                    <a:pt x="18103" y="27731"/>
                  </a:cubicBezTo>
                  <a:lnTo>
                    <a:pt x="18043" y="27731"/>
                  </a:lnTo>
                  <a:cubicBezTo>
                    <a:pt x="17705" y="27751"/>
                    <a:pt x="17407" y="27910"/>
                    <a:pt x="17108" y="28168"/>
                  </a:cubicBezTo>
                  <a:cubicBezTo>
                    <a:pt x="16173" y="29063"/>
                    <a:pt x="15497" y="30118"/>
                    <a:pt x="14980" y="31112"/>
                  </a:cubicBezTo>
                  <a:cubicBezTo>
                    <a:pt x="14880" y="31053"/>
                    <a:pt x="14761" y="30993"/>
                    <a:pt x="14602" y="30953"/>
                  </a:cubicBezTo>
                  <a:cubicBezTo>
                    <a:pt x="14562" y="30933"/>
                    <a:pt x="14502" y="30933"/>
                    <a:pt x="14463" y="30933"/>
                  </a:cubicBezTo>
                  <a:cubicBezTo>
                    <a:pt x="14681" y="30535"/>
                    <a:pt x="14920" y="30138"/>
                    <a:pt x="15159" y="29740"/>
                  </a:cubicBezTo>
                  <a:cubicBezTo>
                    <a:pt x="15477" y="29163"/>
                    <a:pt x="15815" y="28626"/>
                    <a:pt x="16153" y="28049"/>
                  </a:cubicBezTo>
                  <a:cubicBezTo>
                    <a:pt x="16949" y="26716"/>
                    <a:pt x="17248" y="25542"/>
                    <a:pt x="17148" y="24289"/>
                  </a:cubicBezTo>
                  <a:cubicBezTo>
                    <a:pt x="16989" y="22678"/>
                    <a:pt x="15954" y="22101"/>
                    <a:pt x="15099" y="22101"/>
                  </a:cubicBezTo>
                  <a:cubicBezTo>
                    <a:pt x="14681" y="22101"/>
                    <a:pt x="14264" y="22240"/>
                    <a:pt x="13826" y="22459"/>
                  </a:cubicBezTo>
                  <a:cubicBezTo>
                    <a:pt x="13130" y="22837"/>
                    <a:pt x="12573" y="23354"/>
                    <a:pt x="12195" y="23732"/>
                  </a:cubicBezTo>
                  <a:cubicBezTo>
                    <a:pt x="11777" y="24130"/>
                    <a:pt x="11439" y="24548"/>
                    <a:pt x="11140" y="24985"/>
                  </a:cubicBezTo>
                  <a:lnTo>
                    <a:pt x="11140" y="20848"/>
                  </a:lnTo>
                  <a:cubicBezTo>
                    <a:pt x="11359" y="20848"/>
                    <a:pt x="11578" y="20808"/>
                    <a:pt x="11777" y="20768"/>
                  </a:cubicBezTo>
                  <a:cubicBezTo>
                    <a:pt x="12274" y="20669"/>
                    <a:pt x="12732" y="20510"/>
                    <a:pt x="13209" y="20370"/>
                  </a:cubicBezTo>
                  <a:cubicBezTo>
                    <a:pt x="13528" y="20271"/>
                    <a:pt x="13826" y="20171"/>
                    <a:pt x="14164" y="20092"/>
                  </a:cubicBezTo>
                  <a:cubicBezTo>
                    <a:pt x="15159" y="19853"/>
                    <a:pt x="15676" y="19057"/>
                    <a:pt x="15497" y="18083"/>
                  </a:cubicBezTo>
                  <a:cubicBezTo>
                    <a:pt x="15477" y="17983"/>
                    <a:pt x="15457" y="17904"/>
                    <a:pt x="15417" y="17824"/>
                  </a:cubicBezTo>
                  <a:lnTo>
                    <a:pt x="15577" y="17725"/>
                  </a:lnTo>
                  <a:lnTo>
                    <a:pt x="15716" y="17585"/>
                  </a:lnTo>
                  <a:cubicBezTo>
                    <a:pt x="15895" y="17386"/>
                    <a:pt x="16074" y="17187"/>
                    <a:pt x="16213" y="17008"/>
                  </a:cubicBezTo>
                  <a:cubicBezTo>
                    <a:pt x="16611" y="16571"/>
                    <a:pt x="17009" y="16113"/>
                    <a:pt x="17387" y="15616"/>
                  </a:cubicBezTo>
                  <a:cubicBezTo>
                    <a:pt x="18501" y="14104"/>
                    <a:pt x="19197" y="12254"/>
                    <a:pt x="19436" y="10145"/>
                  </a:cubicBezTo>
                  <a:cubicBezTo>
                    <a:pt x="19475" y="9728"/>
                    <a:pt x="19475" y="9330"/>
                    <a:pt x="19456" y="8952"/>
                  </a:cubicBezTo>
                  <a:cubicBezTo>
                    <a:pt x="19456" y="8653"/>
                    <a:pt x="19456" y="8375"/>
                    <a:pt x="19475" y="8116"/>
                  </a:cubicBezTo>
                  <a:cubicBezTo>
                    <a:pt x="19635" y="6147"/>
                    <a:pt x="19436" y="4257"/>
                    <a:pt x="19157" y="2308"/>
                  </a:cubicBezTo>
                  <a:cubicBezTo>
                    <a:pt x="18958" y="875"/>
                    <a:pt x="17884" y="696"/>
                    <a:pt x="17446" y="696"/>
                  </a:cubicBezTo>
                  <a:cubicBezTo>
                    <a:pt x="17347" y="696"/>
                    <a:pt x="17208" y="696"/>
                    <a:pt x="17088" y="716"/>
                  </a:cubicBezTo>
                  <a:cubicBezTo>
                    <a:pt x="16054" y="856"/>
                    <a:pt x="15278" y="1373"/>
                    <a:pt x="14761" y="1950"/>
                  </a:cubicBezTo>
                  <a:cubicBezTo>
                    <a:pt x="14522" y="1472"/>
                    <a:pt x="14264" y="1054"/>
                    <a:pt x="13906" y="657"/>
                  </a:cubicBezTo>
                  <a:cubicBezTo>
                    <a:pt x="13607" y="299"/>
                    <a:pt x="13090" y="60"/>
                    <a:pt x="12613" y="60"/>
                  </a:cubicBezTo>
                  <a:cubicBezTo>
                    <a:pt x="12513" y="60"/>
                    <a:pt x="12414" y="60"/>
                    <a:pt x="12314" y="80"/>
                  </a:cubicBezTo>
                  <a:cubicBezTo>
                    <a:pt x="11996" y="159"/>
                    <a:pt x="11379" y="358"/>
                    <a:pt x="10942" y="816"/>
                  </a:cubicBezTo>
                  <a:cubicBezTo>
                    <a:pt x="10623" y="1194"/>
                    <a:pt x="10305" y="1592"/>
                    <a:pt x="10007" y="1989"/>
                  </a:cubicBezTo>
                  <a:cubicBezTo>
                    <a:pt x="9927" y="1810"/>
                    <a:pt x="9887" y="1671"/>
                    <a:pt x="9808" y="1492"/>
                  </a:cubicBezTo>
                  <a:cubicBezTo>
                    <a:pt x="9410" y="577"/>
                    <a:pt x="8634" y="0"/>
                    <a:pt x="7799" y="0"/>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3" name="Google Shape;2713;p51">
              <a:extLst>
                <a:ext uri="{FF2B5EF4-FFF2-40B4-BE49-F238E27FC236}">
                  <a16:creationId xmlns:a16="http://schemas.microsoft.com/office/drawing/2014/main" id="{2CD888DA-7F35-F80F-B505-78D869CF3F7E}"/>
                </a:ext>
              </a:extLst>
            </p:cNvPr>
            <p:cNvSpPr/>
            <p:nvPr/>
          </p:nvSpPr>
          <p:spPr>
            <a:xfrm>
              <a:off x="2732200" y="4441525"/>
              <a:ext cx="379475" cy="696275"/>
            </a:xfrm>
            <a:custGeom>
              <a:avLst/>
              <a:gdLst/>
              <a:ahLst/>
              <a:cxnLst/>
              <a:rect l="l" t="t" r="r" b="b"/>
              <a:pathLst>
                <a:path w="15179" h="27851" extrusionOk="0">
                  <a:moveTo>
                    <a:pt x="3561" y="6506"/>
                  </a:moveTo>
                  <a:cubicBezTo>
                    <a:pt x="3740" y="6665"/>
                    <a:pt x="3939" y="6844"/>
                    <a:pt x="4019" y="7043"/>
                  </a:cubicBezTo>
                  <a:cubicBezTo>
                    <a:pt x="4038" y="7120"/>
                    <a:pt x="3777" y="7422"/>
                    <a:pt x="3670" y="7422"/>
                  </a:cubicBezTo>
                  <a:cubicBezTo>
                    <a:pt x="3667" y="7422"/>
                    <a:pt x="3664" y="7422"/>
                    <a:pt x="3661" y="7421"/>
                  </a:cubicBezTo>
                  <a:cubicBezTo>
                    <a:pt x="3482" y="7401"/>
                    <a:pt x="3323" y="7202"/>
                    <a:pt x="3064" y="7003"/>
                  </a:cubicBezTo>
                  <a:cubicBezTo>
                    <a:pt x="3323" y="6745"/>
                    <a:pt x="3442" y="6605"/>
                    <a:pt x="3561" y="6506"/>
                  </a:cubicBezTo>
                  <a:close/>
                  <a:moveTo>
                    <a:pt x="3760" y="8853"/>
                  </a:moveTo>
                  <a:cubicBezTo>
                    <a:pt x="3979" y="9112"/>
                    <a:pt x="4218" y="9291"/>
                    <a:pt x="4178" y="9351"/>
                  </a:cubicBezTo>
                  <a:cubicBezTo>
                    <a:pt x="4138" y="9530"/>
                    <a:pt x="3939" y="9689"/>
                    <a:pt x="3820" y="9828"/>
                  </a:cubicBezTo>
                  <a:cubicBezTo>
                    <a:pt x="3661" y="9709"/>
                    <a:pt x="3442" y="9609"/>
                    <a:pt x="3422" y="9450"/>
                  </a:cubicBezTo>
                  <a:cubicBezTo>
                    <a:pt x="3382" y="9311"/>
                    <a:pt x="3581" y="9132"/>
                    <a:pt x="3760" y="8853"/>
                  </a:cubicBezTo>
                  <a:close/>
                  <a:moveTo>
                    <a:pt x="3084" y="7501"/>
                  </a:moveTo>
                  <a:cubicBezTo>
                    <a:pt x="4357" y="7799"/>
                    <a:pt x="5610" y="7918"/>
                    <a:pt x="6525" y="8833"/>
                  </a:cubicBezTo>
                  <a:cubicBezTo>
                    <a:pt x="7023" y="9351"/>
                    <a:pt x="7540" y="9828"/>
                    <a:pt x="8017" y="10345"/>
                  </a:cubicBezTo>
                  <a:cubicBezTo>
                    <a:pt x="8236" y="10624"/>
                    <a:pt x="8415" y="10982"/>
                    <a:pt x="8515" y="11300"/>
                  </a:cubicBezTo>
                  <a:cubicBezTo>
                    <a:pt x="8555" y="11439"/>
                    <a:pt x="8356" y="11638"/>
                    <a:pt x="8296" y="11837"/>
                  </a:cubicBezTo>
                  <a:cubicBezTo>
                    <a:pt x="8117" y="11777"/>
                    <a:pt x="7818" y="11718"/>
                    <a:pt x="7759" y="11598"/>
                  </a:cubicBezTo>
                  <a:cubicBezTo>
                    <a:pt x="7361" y="10405"/>
                    <a:pt x="6366" y="9709"/>
                    <a:pt x="5431" y="9052"/>
                  </a:cubicBezTo>
                  <a:cubicBezTo>
                    <a:pt x="4954" y="8714"/>
                    <a:pt x="4278" y="8634"/>
                    <a:pt x="3681" y="8435"/>
                  </a:cubicBezTo>
                  <a:cubicBezTo>
                    <a:pt x="3482" y="8356"/>
                    <a:pt x="3223" y="8416"/>
                    <a:pt x="3064" y="8296"/>
                  </a:cubicBezTo>
                  <a:cubicBezTo>
                    <a:pt x="2925" y="8197"/>
                    <a:pt x="2825" y="7958"/>
                    <a:pt x="2786" y="7759"/>
                  </a:cubicBezTo>
                  <a:cubicBezTo>
                    <a:pt x="2766" y="7699"/>
                    <a:pt x="2985" y="7560"/>
                    <a:pt x="3084" y="7501"/>
                  </a:cubicBezTo>
                  <a:close/>
                  <a:moveTo>
                    <a:pt x="13586" y="12591"/>
                  </a:moveTo>
                  <a:cubicBezTo>
                    <a:pt x="13594" y="12591"/>
                    <a:pt x="13601" y="12592"/>
                    <a:pt x="13607" y="12593"/>
                  </a:cubicBezTo>
                  <a:cubicBezTo>
                    <a:pt x="13766" y="12633"/>
                    <a:pt x="13985" y="12872"/>
                    <a:pt x="13965" y="12931"/>
                  </a:cubicBezTo>
                  <a:cubicBezTo>
                    <a:pt x="13886" y="13170"/>
                    <a:pt x="13707" y="13329"/>
                    <a:pt x="13587" y="13528"/>
                  </a:cubicBezTo>
                  <a:cubicBezTo>
                    <a:pt x="13488" y="13508"/>
                    <a:pt x="13408" y="13488"/>
                    <a:pt x="13309" y="13468"/>
                  </a:cubicBezTo>
                  <a:cubicBezTo>
                    <a:pt x="13289" y="13230"/>
                    <a:pt x="13209" y="13011"/>
                    <a:pt x="13269" y="12832"/>
                  </a:cubicBezTo>
                  <a:cubicBezTo>
                    <a:pt x="13269" y="12720"/>
                    <a:pt x="13478" y="12591"/>
                    <a:pt x="13586" y="12591"/>
                  </a:cubicBezTo>
                  <a:close/>
                  <a:moveTo>
                    <a:pt x="7540" y="1"/>
                  </a:moveTo>
                  <a:cubicBezTo>
                    <a:pt x="7142" y="160"/>
                    <a:pt x="6923" y="478"/>
                    <a:pt x="6943" y="876"/>
                  </a:cubicBezTo>
                  <a:cubicBezTo>
                    <a:pt x="6963" y="1453"/>
                    <a:pt x="7063" y="2050"/>
                    <a:pt x="7102" y="2627"/>
                  </a:cubicBezTo>
                  <a:cubicBezTo>
                    <a:pt x="7122" y="2826"/>
                    <a:pt x="7341" y="3084"/>
                    <a:pt x="6943" y="3184"/>
                  </a:cubicBezTo>
                  <a:cubicBezTo>
                    <a:pt x="6923" y="3144"/>
                    <a:pt x="6864" y="3124"/>
                    <a:pt x="6844" y="3084"/>
                  </a:cubicBezTo>
                  <a:lnTo>
                    <a:pt x="6844" y="3124"/>
                  </a:lnTo>
                  <a:cubicBezTo>
                    <a:pt x="6525" y="3025"/>
                    <a:pt x="6167" y="2885"/>
                    <a:pt x="5849" y="2786"/>
                  </a:cubicBezTo>
                  <a:cubicBezTo>
                    <a:pt x="5471" y="2686"/>
                    <a:pt x="5113" y="2567"/>
                    <a:pt x="4735" y="2547"/>
                  </a:cubicBezTo>
                  <a:cubicBezTo>
                    <a:pt x="4694" y="2545"/>
                    <a:pt x="4653" y="2543"/>
                    <a:pt x="4612" y="2543"/>
                  </a:cubicBezTo>
                  <a:cubicBezTo>
                    <a:pt x="4350" y="2543"/>
                    <a:pt x="4078" y="2592"/>
                    <a:pt x="3820" y="2627"/>
                  </a:cubicBezTo>
                  <a:cubicBezTo>
                    <a:pt x="3422" y="3184"/>
                    <a:pt x="3462" y="3960"/>
                    <a:pt x="3959" y="4218"/>
                  </a:cubicBezTo>
                  <a:cubicBezTo>
                    <a:pt x="5213" y="4815"/>
                    <a:pt x="6446" y="5352"/>
                    <a:pt x="7838" y="5511"/>
                  </a:cubicBezTo>
                  <a:cubicBezTo>
                    <a:pt x="8157" y="5531"/>
                    <a:pt x="8256" y="5670"/>
                    <a:pt x="8256" y="5969"/>
                  </a:cubicBezTo>
                  <a:cubicBezTo>
                    <a:pt x="8296" y="6804"/>
                    <a:pt x="8316" y="7640"/>
                    <a:pt x="8336" y="8455"/>
                  </a:cubicBezTo>
                  <a:lnTo>
                    <a:pt x="8336" y="9788"/>
                  </a:lnTo>
                  <a:cubicBezTo>
                    <a:pt x="8236" y="9649"/>
                    <a:pt x="8216" y="9629"/>
                    <a:pt x="8196" y="9609"/>
                  </a:cubicBezTo>
                  <a:cubicBezTo>
                    <a:pt x="8117" y="9490"/>
                    <a:pt x="8057" y="9331"/>
                    <a:pt x="7998" y="9211"/>
                  </a:cubicBezTo>
                  <a:cubicBezTo>
                    <a:pt x="7202" y="7540"/>
                    <a:pt x="5869" y="6446"/>
                    <a:pt x="4118" y="5849"/>
                  </a:cubicBezTo>
                  <a:cubicBezTo>
                    <a:pt x="3869" y="5769"/>
                    <a:pt x="3609" y="5730"/>
                    <a:pt x="3349" y="5730"/>
                  </a:cubicBezTo>
                  <a:cubicBezTo>
                    <a:pt x="2259" y="5730"/>
                    <a:pt x="1158" y="6416"/>
                    <a:pt x="757" y="7620"/>
                  </a:cubicBezTo>
                  <a:cubicBezTo>
                    <a:pt x="558" y="8157"/>
                    <a:pt x="578" y="8694"/>
                    <a:pt x="936" y="9211"/>
                  </a:cubicBezTo>
                  <a:cubicBezTo>
                    <a:pt x="1274" y="9709"/>
                    <a:pt x="1751" y="10007"/>
                    <a:pt x="2328" y="10186"/>
                  </a:cubicBezTo>
                  <a:cubicBezTo>
                    <a:pt x="3422" y="10504"/>
                    <a:pt x="4536" y="10803"/>
                    <a:pt x="5650" y="11121"/>
                  </a:cubicBezTo>
                  <a:cubicBezTo>
                    <a:pt x="6744" y="11439"/>
                    <a:pt x="7520" y="12235"/>
                    <a:pt x="8196" y="13070"/>
                  </a:cubicBezTo>
                  <a:cubicBezTo>
                    <a:pt x="8455" y="13429"/>
                    <a:pt x="8256" y="14184"/>
                    <a:pt x="8256" y="14761"/>
                  </a:cubicBezTo>
                  <a:cubicBezTo>
                    <a:pt x="8256" y="16472"/>
                    <a:pt x="8256" y="18183"/>
                    <a:pt x="8236" y="19894"/>
                  </a:cubicBezTo>
                  <a:cubicBezTo>
                    <a:pt x="8236" y="20053"/>
                    <a:pt x="8196" y="20192"/>
                    <a:pt x="8137" y="20351"/>
                  </a:cubicBezTo>
                  <a:lnTo>
                    <a:pt x="8515" y="21246"/>
                  </a:lnTo>
                  <a:lnTo>
                    <a:pt x="8614" y="21246"/>
                  </a:lnTo>
                  <a:cubicBezTo>
                    <a:pt x="8654" y="20948"/>
                    <a:pt x="8694" y="20670"/>
                    <a:pt x="8753" y="20391"/>
                  </a:cubicBezTo>
                  <a:cubicBezTo>
                    <a:pt x="9012" y="19595"/>
                    <a:pt x="9231" y="18800"/>
                    <a:pt x="9529" y="18044"/>
                  </a:cubicBezTo>
                  <a:cubicBezTo>
                    <a:pt x="9907" y="17009"/>
                    <a:pt x="10285" y="16015"/>
                    <a:pt x="10743" y="15060"/>
                  </a:cubicBezTo>
                  <a:cubicBezTo>
                    <a:pt x="11141" y="14264"/>
                    <a:pt x="11638" y="13488"/>
                    <a:pt x="12115" y="12712"/>
                  </a:cubicBezTo>
                  <a:cubicBezTo>
                    <a:pt x="12195" y="12613"/>
                    <a:pt x="12414" y="12593"/>
                    <a:pt x="12573" y="12533"/>
                  </a:cubicBezTo>
                  <a:cubicBezTo>
                    <a:pt x="12613" y="12732"/>
                    <a:pt x="12692" y="12911"/>
                    <a:pt x="12692" y="13090"/>
                  </a:cubicBezTo>
                  <a:cubicBezTo>
                    <a:pt x="12692" y="13190"/>
                    <a:pt x="12593" y="13289"/>
                    <a:pt x="12533" y="13389"/>
                  </a:cubicBezTo>
                  <a:cubicBezTo>
                    <a:pt x="11777" y="15080"/>
                    <a:pt x="10981" y="16771"/>
                    <a:pt x="10245" y="18481"/>
                  </a:cubicBezTo>
                  <a:cubicBezTo>
                    <a:pt x="9927" y="19257"/>
                    <a:pt x="9728" y="20093"/>
                    <a:pt x="9509" y="20928"/>
                  </a:cubicBezTo>
                  <a:cubicBezTo>
                    <a:pt x="9390" y="21346"/>
                    <a:pt x="9410" y="21784"/>
                    <a:pt x="9330" y="22241"/>
                  </a:cubicBezTo>
                  <a:cubicBezTo>
                    <a:pt x="9291" y="22440"/>
                    <a:pt x="9211" y="22659"/>
                    <a:pt x="9092" y="22818"/>
                  </a:cubicBezTo>
                  <a:cubicBezTo>
                    <a:pt x="9015" y="22909"/>
                    <a:pt x="8925" y="22951"/>
                    <a:pt x="8839" y="22951"/>
                  </a:cubicBezTo>
                  <a:cubicBezTo>
                    <a:pt x="8702" y="22951"/>
                    <a:pt x="8579" y="22843"/>
                    <a:pt x="8555" y="22659"/>
                  </a:cubicBezTo>
                  <a:cubicBezTo>
                    <a:pt x="8535" y="22321"/>
                    <a:pt x="8515" y="22062"/>
                    <a:pt x="8097" y="22002"/>
                  </a:cubicBezTo>
                  <a:cubicBezTo>
                    <a:pt x="7938" y="21982"/>
                    <a:pt x="7799" y="21704"/>
                    <a:pt x="7719" y="21505"/>
                  </a:cubicBezTo>
                  <a:cubicBezTo>
                    <a:pt x="7361" y="20510"/>
                    <a:pt x="6625" y="19914"/>
                    <a:pt x="5750" y="19456"/>
                  </a:cubicBezTo>
                  <a:cubicBezTo>
                    <a:pt x="4704" y="18873"/>
                    <a:pt x="3599" y="18556"/>
                    <a:pt x="2422" y="18556"/>
                  </a:cubicBezTo>
                  <a:cubicBezTo>
                    <a:pt x="2233" y="18556"/>
                    <a:pt x="2043" y="18564"/>
                    <a:pt x="1851" y="18581"/>
                  </a:cubicBezTo>
                  <a:cubicBezTo>
                    <a:pt x="1672" y="18581"/>
                    <a:pt x="1473" y="18402"/>
                    <a:pt x="1294" y="18342"/>
                  </a:cubicBezTo>
                  <a:cubicBezTo>
                    <a:pt x="1453" y="18163"/>
                    <a:pt x="1632" y="17865"/>
                    <a:pt x="1771" y="17865"/>
                  </a:cubicBezTo>
                  <a:cubicBezTo>
                    <a:pt x="2587" y="17865"/>
                    <a:pt x="3442" y="17865"/>
                    <a:pt x="4238" y="18004"/>
                  </a:cubicBezTo>
                  <a:cubicBezTo>
                    <a:pt x="5372" y="18203"/>
                    <a:pt x="6406" y="18760"/>
                    <a:pt x="7341" y="19456"/>
                  </a:cubicBezTo>
                  <a:lnTo>
                    <a:pt x="7719" y="19675"/>
                  </a:lnTo>
                  <a:cubicBezTo>
                    <a:pt x="7142" y="18461"/>
                    <a:pt x="6227" y="17566"/>
                    <a:pt x="5053" y="16910"/>
                  </a:cubicBezTo>
                  <a:cubicBezTo>
                    <a:pt x="4365" y="16535"/>
                    <a:pt x="3661" y="16337"/>
                    <a:pt x="2943" y="16337"/>
                  </a:cubicBezTo>
                  <a:cubicBezTo>
                    <a:pt x="2479" y="16337"/>
                    <a:pt x="2009" y="16420"/>
                    <a:pt x="1532" y="16591"/>
                  </a:cubicBezTo>
                  <a:cubicBezTo>
                    <a:pt x="1294" y="16691"/>
                    <a:pt x="1055" y="16850"/>
                    <a:pt x="876" y="17009"/>
                  </a:cubicBezTo>
                  <a:cubicBezTo>
                    <a:pt x="299" y="17586"/>
                    <a:pt x="1" y="18282"/>
                    <a:pt x="259" y="19058"/>
                  </a:cubicBezTo>
                  <a:cubicBezTo>
                    <a:pt x="498" y="19794"/>
                    <a:pt x="1075" y="20331"/>
                    <a:pt x="1950" y="20351"/>
                  </a:cubicBezTo>
                  <a:cubicBezTo>
                    <a:pt x="2646" y="20371"/>
                    <a:pt x="3323" y="20431"/>
                    <a:pt x="3979" y="20431"/>
                  </a:cubicBezTo>
                  <a:cubicBezTo>
                    <a:pt x="4914" y="20431"/>
                    <a:pt x="5829" y="20530"/>
                    <a:pt x="6565" y="21067"/>
                  </a:cubicBezTo>
                  <a:cubicBezTo>
                    <a:pt x="7719" y="21883"/>
                    <a:pt x="8216" y="23077"/>
                    <a:pt x="8336" y="24469"/>
                  </a:cubicBezTo>
                  <a:cubicBezTo>
                    <a:pt x="8932" y="24946"/>
                    <a:pt x="8813" y="25623"/>
                    <a:pt x="8813" y="26239"/>
                  </a:cubicBezTo>
                  <a:cubicBezTo>
                    <a:pt x="8833" y="26796"/>
                    <a:pt x="8753" y="27314"/>
                    <a:pt x="8734" y="27851"/>
                  </a:cubicBezTo>
                  <a:lnTo>
                    <a:pt x="9330" y="27851"/>
                  </a:lnTo>
                  <a:cubicBezTo>
                    <a:pt x="9310" y="27294"/>
                    <a:pt x="9291" y="26737"/>
                    <a:pt x="9291" y="26160"/>
                  </a:cubicBezTo>
                  <a:cubicBezTo>
                    <a:pt x="9291" y="25444"/>
                    <a:pt x="9151" y="24668"/>
                    <a:pt x="9291" y="23952"/>
                  </a:cubicBezTo>
                  <a:cubicBezTo>
                    <a:pt x="9549" y="22440"/>
                    <a:pt x="9947" y="20948"/>
                    <a:pt x="10723" y="19595"/>
                  </a:cubicBezTo>
                  <a:cubicBezTo>
                    <a:pt x="11877" y="17586"/>
                    <a:pt x="13070" y="15617"/>
                    <a:pt x="14224" y="13627"/>
                  </a:cubicBezTo>
                  <a:cubicBezTo>
                    <a:pt x="14801" y="12673"/>
                    <a:pt x="15179" y="11618"/>
                    <a:pt x="15079" y="10484"/>
                  </a:cubicBezTo>
                  <a:cubicBezTo>
                    <a:pt x="15009" y="9651"/>
                    <a:pt x="14627" y="9199"/>
                    <a:pt x="14042" y="9199"/>
                  </a:cubicBezTo>
                  <a:cubicBezTo>
                    <a:pt x="13803" y="9199"/>
                    <a:pt x="13529" y="9274"/>
                    <a:pt x="13229" y="9430"/>
                  </a:cubicBezTo>
                  <a:cubicBezTo>
                    <a:pt x="12712" y="9729"/>
                    <a:pt x="12235" y="10126"/>
                    <a:pt x="11797" y="10544"/>
                  </a:cubicBezTo>
                  <a:cubicBezTo>
                    <a:pt x="10623" y="11678"/>
                    <a:pt x="10126" y="13190"/>
                    <a:pt x="9649" y="14682"/>
                  </a:cubicBezTo>
                  <a:cubicBezTo>
                    <a:pt x="9430" y="15378"/>
                    <a:pt x="9310" y="16094"/>
                    <a:pt x="9131" y="16810"/>
                  </a:cubicBezTo>
                  <a:cubicBezTo>
                    <a:pt x="9112" y="16790"/>
                    <a:pt x="9112" y="16790"/>
                    <a:pt x="9092" y="16790"/>
                  </a:cubicBezTo>
                  <a:lnTo>
                    <a:pt x="9092" y="5929"/>
                  </a:lnTo>
                  <a:cubicBezTo>
                    <a:pt x="9398" y="5929"/>
                    <a:pt x="9689" y="5959"/>
                    <a:pt x="9974" y="5959"/>
                  </a:cubicBezTo>
                  <a:cubicBezTo>
                    <a:pt x="10152" y="5959"/>
                    <a:pt x="10328" y="5947"/>
                    <a:pt x="10504" y="5909"/>
                  </a:cubicBezTo>
                  <a:cubicBezTo>
                    <a:pt x="11300" y="5730"/>
                    <a:pt x="12036" y="5452"/>
                    <a:pt x="12831" y="5253"/>
                  </a:cubicBezTo>
                  <a:cubicBezTo>
                    <a:pt x="13309" y="5133"/>
                    <a:pt x="13508" y="4835"/>
                    <a:pt x="13428" y="4377"/>
                  </a:cubicBezTo>
                  <a:cubicBezTo>
                    <a:pt x="13388" y="4139"/>
                    <a:pt x="13190" y="3920"/>
                    <a:pt x="13070" y="3661"/>
                  </a:cubicBezTo>
                  <a:cubicBezTo>
                    <a:pt x="12836" y="3512"/>
                    <a:pt x="12599" y="3459"/>
                    <a:pt x="12358" y="3459"/>
                  </a:cubicBezTo>
                  <a:cubicBezTo>
                    <a:pt x="11924" y="3459"/>
                    <a:pt x="11475" y="3631"/>
                    <a:pt x="11001" y="3721"/>
                  </a:cubicBezTo>
                  <a:cubicBezTo>
                    <a:pt x="11320" y="3184"/>
                    <a:pt x="11598" y="2726"/>
                    <a:pt x="11877" y="2269"/>
                  </a:cubicBezTo>
                  <a:cubicBezTo>
                    <a:pt x="12115" y="1851"/>
                    <a:pt x="12235" y="1393"/>
                    <a:pt x="12016" y="936"/>
                  </a:cubicBezTo>
                  <a:cubicBezTo>
                    <a:pt x="11777" y="836"/>
                    <a:pt x="11499" y="737"/>
                    <a:pt x="11240" y="638"/>
                  </a:cubicBezTo>
                  <a:cubicBezTo>
                    <a:pt x="10603" y="836"/>
                    <a:pt x="10325" y="1433"/>
                    <a:pt x="9947" y="1931"/>
                  </a:cubicBezTo>
                  <a:cubicBezTo>
                    <a:pt x="9728" y="2229"/>
                    <a:pt x="9589" y="2547"/>
                    <a:pt x="9350" y="2925"/>
                  </a:cubicBezTo>
                  <a:cubicBezTo>
                    <a:pt x="9211" y="2428"/>
                    <a:pt x="9092" y="1931"/>
                    <a:pt x="8952" y="1433"/>
                  </a:cubicBezTo>
                  <a:cubicBezTo>
                    <a:pt x="8813" y="936"/>
                    <a:pt x="8813" y="359"/>
                    <a:pt x="8236" y="100"/>
                  </a:cubicBezTo>
                  <a:cubicBezTo>
                    <a:pt x="8017" y="81"/>
                    <a:pt x="7759" y="41"/>
                    <a:pt x="754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4" name="Google Shape;2714;p51">
              <a:extLst>
                <a:ext uri="{FF2B5EF4-FFF2-40B4-BE49-F238E27FC236}">
                  <a16:creationId xmlns:a16="http://schemas.microsoft.com/office/drawing/2014/main" id="{0AD60F63-2D75-5312-EE6B-FC2A81EA611C}"/>
                </a:ext>
              </a:extLst>
            </p:cNvPr>
            <p:cNvSpPr/>
            <p:nvPr/>
          </p:nvSpPr>
          <p:spPr>
            <a:xfrm>
              <a:off x="3000250" y="4810800"/>
              <a:ext cx="179575" cy="328000"/>
            </a:xfrm>
            <a:custGeom>
              <a:avLst/>
              <a:gdLst/>
              <a:ahLst/>
              <a:cxnLst/>
              <a:rect l="l" t="t" r="r" b="b"/>
              <a:pathLst>
                <a:path w="7183" h="13120" extrusionOk="0">
                  <a:moveTo>
                    <a:pt x="1652" y="11031"/>
                  </a:moveTo>
                  <a:lnTo>
                    <a:pt x="1672" y="11051"/>
                  </a:lnTo>
                  <a:cubicBezTo>
                    <a:pt x="1672" y="11071"/>
                    <a:pt x="1652" y="11071"/>
                    <a:pt x="1652" y="11071"/>
                  </a:cubicBezTo>
                  <a:lnTo>
                    <a:pt x="1612" y="11051"/>
                  </a:lnTo>
                  <a:lnTo>
                    <a:pt x="1652" y="11031"/>
                  </a:lnTo>
                  <a:close/>
                  <a:moveTo>
                    <a:pt x="6712" y="0"/>
                  </a:moveTo>
                  <a:cubicBezTo>
                    <a:pt x="6590" y="0"/>
                    <a:pt x="6456" y="20"/>
                    <a:pt x="6347" y="30"/>
                  </a:cubicBezTo>
                  <a:cubicBezTo>
                    <a:pt x="6207" y="50"/>
                    <a:pt x="6088" y="130"/>
                    <a:pt x="5989" y="229"/>
                  </a:cubicBezTo>
                  <a:cubicBezTo>
                    <a:pt x="4855" y="1244"/>
                    <a:pt x="4158" y="2576"/>
                    <a:pt x="3562" y="3969"/>
                  </a:cubicBezTo>
                  <a:cubicBezTo>
                    <a:pt x="3422" y="4307"/>
                    <a:pt x="3283" y="4665"/>
                    <a:pt x="3124" y="5003"/>
                  </a:cubicBezTo>
                  <a:cubicBezTo>
                    <a:pt x="3104" y="4983"/>
                    <a:pt x="3064" y="4983"/>
                    <a:pt x="3005" y="4964"/>
                  </a:cubicBezTo>
                  <a:lnTo>
                    <a:pt x="3005" y="4307"/>
                  </a:lnTo>
                  <a:cubicBezTo>
                    <a:pt x="2985" y="3889"/>
                    <a:pt x="3064" y="3392"/>
                    <a:pt x="2527" y="3233"/>
                  </a:cubicBezTo>
                  <a:cubicBezTo>
                    <a:pt x="2486" y="3220"/>
                    <a:pt x="2444" y="3214"/>
                    <a:pt x="2403" y="3214"/>
                  </a:cubicBezTo>
                  <a:cubicBezTo>
                    <a:pt x="2050" y="3214"/>
                    <a:pt x="1721" y="3653"/>
                    <a:pt x="1632" y="4188"/>
                  </a:cubicBezTo>
                  <a:lnTo>
                    <a:pt x="1632" y="4327"/>
                  </a:lnTo>
                  <a:cubicBezTo>
                    <a:pt x="1712" y="5262"/>
                    <a:pt x="1731" y="6197"/>
                    <a:pt x="1891" y="7092"/>
                  </a:cubicBezTo>
                  <a:cubicBezTo>
                    <a:pt x="1990" y="7749"/>
                    <a:pt x="1632" y="8186"/>
                    <a:pt x="1413" y="8683"/>
                  </a:cubicBezTo>
                  <a:cubicBezTo>
                    <a:pt x="1373" y="8087"/>
                    <a:pt x="1393" y="7510"/>
                    <a:pt x="1334" y="6953"/>
                  </a:cubicBezTo>
                  <a:cubicBezTo>
                    <a:pt x="1334" y="6754"/>
                    <a:pt x="1095" y="6575"/>
                    <a:pt x="976" y="6376"/>
                  </a:cubicBezTo>
                  <a:cubicBezTo>
                    <a:pt x="777" y="6495"/>
                    <a:pt x="498" y="6595"/>
                    <a:pt x="419" y="6774"/>
                  </a:cubicBezTo>
                  <a:cubicBezTo>
                    <a:pt x="1" y="7669"/>
                    <a:pt x="1" y="8664"/>
                    <a:pt x="1" y="9658"/>
                  </a:cubicBezTo>
                  <a:cubicBezTo>
                    <a:pt x="1" y="10792"/>
                    <a:pt x="21" y="11966"/>
                    <a:pt x="21" y="13120"/>
                  </a:cubicBezTo>
                  <a:lnTo>
                    <a:pt x="2408" y="13120"/>
                  </a:lnTo>
                  <a:cubicBezTo>
                    <a:pt x="2647" y="12742"/>
                    <a:pt x="2865" y="12364"/>
                    <a:pt x="3104" y="11986"/>
                  </a:cubicBezTo>
                  <a:cubicBezTo>
                    <a:pt x="3641" y="11170"/>
                    <a:pt x="4178" y="10374"/>
                    <a:pt x="4676" y="9539"/>
                  </a:cubicBezTo>
                  <a:cubicBezTo>
                    <a:pt x="4795" y="9340"/>
                    <a:pt x="4795" y="8882"/>
                    <a:pt x="4676" y="8743"/>
                  </a:cubicBezTo>
                  <a:cubicBezTo>
                    <a:pt x="4596" y="8652"/>
                    <a:pt x="4406" y="8607"/>
                    <a:pt x="4224" y="8607"/>
                  </a:cubicBezTo>
                  <a:cubicBezTo>
                    <a:pt x="4088" y="8607"/>
                    <a:pt x="3957" y="8632"/>
                    <a:pt x="3880" y="8683"/>
                  </a:cubicBezTo>
                  <a:cubicBezTo>
                    <a:pt x="3383" y="9061"/>
                    <a:pt x="2945" y="9499"/>
                    <a:pt x="2507" y="9957"/>
                  </a:cubicBezTo>
                  <a:cubicBezTo>
                    <a:pt x="2249" y="10255"/>
                    <a:pt x="1990" y="10593"/>
                    <a:pt x="1751" y="10931"/>
                  </a:cubicBezTo>
                  <a:cubicBezTo>
                    <a:pt x="1811" y="10335"/>
                    <a:pt x="1950" y="9778"/>
                    <a:pt x="2169" y="9280"/>
                  </a:cubicBezTo>
                  <a:cubicBezTo>
                    <a:pt x="2368" y="8803"/>
                    <a:pt x="2587" y="8345"/>
                    <a:pt x="2905" y="7947"/>
                  </a:cubicBezTo>
                  <a:cubicBezTo>
                    <a:pt x="3164" y="7609"/>
                    <a:pt x="3562" y="7450"/>
                    <a:pt x="3880" y="7192"/>
                  </a:cubicBezTo>
                  <a:cubicBezTo>
                    <a:pt x="4497" y="6694"/>
                    <a:pt x="5133" y="6217"/>
                    <a:pt x="5690" y="5719"/>
                  </a:cubicBezTo>
                  <a:cubicBezTo>
                    <a:pt x="5989" y="5481"/>
                    <a:pt x="6168" y="5083"/>
                    <a:pt x="5929" y="4765"/>
                  </a:cubicBezTo>
                  <a:cubicBezTo>
                    <a:pt x="5801" y="4610"/>
                    <a:pt x="5649" y="4547"/>
                    <a:pt x="5490" y="4547"/>
                  </a:cubicBezTo>
                  <a:cubicBezTo>
                    <a:pt x="5303" y="4547"/>
                    <a:pt x="5107" y="4635"/>
                    <a:pt x="4934" y="4765"/>
                  </a:cubicBezTo>
                  <a:cubicBezTo>
                    <a:pt x="4576" y="4983"/>
                    <a:pt x="4258" y="5222"/>
                    <a:pt x="3940" y="5481"/>
                  </a:cubicBezTo>
                  <a:cubicBezTo>
                    <a:pt x="3900" y="5501"/>
                    <a:pt x="3860" y="5501"/>
                    <a:pt x="3800" y="5580"/>
                  </a:cubicBezTo>
                  <a:cubicBezTo>
                    <a:pt x="3800" y="5521"/>
                    <a:pt x="3820" y="5481"/>
                    <a:pt x="3820" y="5421"/>
                  </a:cubicBezTo>
                  <a:cubicBezTo>
                    <a:pt x="3880" y="5302"/>
                    <a:pt x="3880" y="5162"/>
                    <a:pt x="3959" y="5063"/>
                  </a:cubicBezTo>
                  <a:cubicBezTo>
                    <a:pt x="4676" y="4108"/>
                    <a:pt x="5392" y="3213"/>
                    <a:pt x="6088" y="2278"/>
                  </a:cubicBezTo>
                  <a:cubicBezTo>
                    <a:pt x="6446" y="1801"/>
                    <a:pt x="6784" y="1283"/>
                    <a:pt x="7083" y="746"/>
                  </a:cubicBezTo>
                  <a:cubicBezTo>
                    <a:pt x="7182" y="587"/>
                    <a:pt x="7142" y="209"/>
                    <a:pt x="7003" y="90"/>
                  </a:cubicBezTo>
                  <a:cubicBezTo>
                    <a:pt x="6943" y="20"/>
                    <a:pt x="6834" y="0"/>
                    <a:pt x="671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5" name="Google Shape;2715;p51">
              <a:extLst>
                <a:ext uri="{FF2B5EF4-FFF2-40B4-BE49-F238E27FC236}">
                  <a16:creationId xmlns:a16="http://schemas.microsoft.com/office/drawing/2014/main" id="{D0F23E3B-3BC1-A049-BB9B-3ED8464BF012}"/>
                </a:ext>
              </a:extLst>
            </p:cNvPr>
            <p:cNvSpPr/>
            <p:nvPr/>
          </p:nvSpPr>
          <p:spPr>
            <a:xfrm>
              <a:off x="2758550" y="5001750"/>
              <a:ext cx="196975" cy="137050"/>
            </a:xfrm>
            <a:custGeom>
              <a:avLst/>
              <a:gdLst/>
              <a:ahLst/>
              <a:cxnLst/>
              <a:rect l="l" t="t" r="r" b="b"/>
              <a:pathLst>
                <a:path w="7879" h="5482" extrusionOk="0">
                  <a:moveTo>
                    <a:pt x="4292" y="1"/>
                  </a:moveTo>
                  <a:cubicBezTo>
                    <a:pt x="4086" y="1"/>
                    <a:pt x="3878" y="135"/>
                    <a:pt x="3741" y="409"/>
                  </a:cubicBezTo>
                  <a:cubicBezTo>
                    <a:pt x="3542" y="767"/>
                    <a:pt x="3383" y="1225"/>
                    <a:pt x="3343" y="1642"/>
                  </a:cubicBezTo>
                  <a:cubicBezTo>
                    <a:pt x="3283" y="2438"/>
                    <a:pt x="3323" y="3254"/>
                    <a:pt x="3323" y="4189"/>
                  </a:cubicBezTo>
                  <a:cubicBezTo>
                    <a:pt x="3124" y="4010"/>
                    <a:pt x="3005" y="3890"/>
                    <a:pt x="2885" y="3811"/>
                  </a:cubicBezTo>
                  <a:cubicBezTo>
                    <a:pt x="2289" y="3492"/>
                    <a:pt x="1712" y="3134"/>
                    <a:pt x="1095" y="2915"/>
                  </a:cubicBezTo>
                  <a:cubicBezTo>
                    <a:pt x="978" y="2877"/>
                    <a:pt x="822" y="2856"/>
                    <a:pt x="669" y="2856"/>
                  </a:cubicBezTo>
                  <a:cubicBezTo>
                    <a:pt x="431" y="2856"/>
                    <a:pt x="201" y="2906"/>
                    <a:pt x="140" y="3015"/>
                  </a:cubicBezTo>
                  <a:cubicBezTo>
                    <a:pt x="1" y="3254"/>
                    <a:pt x="100" y="3711"/>
                    <a:pt x="160" y="4029"/>
                  </a:cubicBezTo>
                  <a:cubicBezTo>
                    <a:pt x="220" y="4308"/>
                    <a:pt x="419" y="4527"/>
                    <a:pt x="558" y="4785"/>
                  </a:cubicBezTo>
                  <a:cubicBezTo>
                    <a:pt x="717" y="5024"/>
                    <a:pt x="856" y="5243"/>
                    <a:pt x="1016" y="5482"/>
                  </a:cubicBezTo>
                  <a:lnTo>
                    <a:pt x="7680" y="5482"/>
                  </a:lnTo>
                  <a:cubicBezTo>
                    <a:pt x="7699" y="4925"/>
                    <a:pt x="7759" y="4387"/>
                    <a:pt x="7759" y="3850"/>
                  </a:cubicBezTo>
                  <a:cubicBezTo>
                    <a:pt x="7759" y="3234"/>
                    <a:pt x="7878" y="2557"/>
                    <a:pt x="7282" y="2100"/>
                  </a:cubicBezTo>
                  <a:cubicBezTo>
                    <a:pt x="6466" y="2219"/>
                    <a:pt x="6347" y="3055"/>
                    <a:pt x="5830" y="3592"/>
                  </a:cubicBezTo>
                  <a:cubicBezTo>
                    <a:pt x="5730" y="3154"/>
                    <a:pt x="5631" y="2816"/>
                    <a:pt x="5531" y="2458"/>
                  </a:cubicBezTo>
                  <a:cubicBezTo>
                    <a:pt x="5312" y="1801"/>
                    <a:pt x="5113" y="1065"/>
                    <a:pt x="4835" y="429"/>
                  </a:cubicBezTo>
                  <a:cubicBezTo>
                    <a:pt x="4713" y="145"/>
                    <a:pt x="4504" y="1"/>
                    <a:pt x="429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6" name="Google Shape;2716;p51">
              <a:extLst>
                <a:ext uri="{FF2B5EF4-FFF2-40B4-BE49-F238E27FC236}">
                  <a16:creationId xmlns:a16="http://schemas.microsoft.com/office/drawing/2014/main" id="{93B68A2A-2FBA-2280-D326-D9BFA4739A29}"/>
                </a:ext>
              </a:extLst>
            </p:cNvPr>
            <p:cNvSpPr/>
            <p:nvPr/>
          </p:nvSpPr>
          <p:spPr>
            <a:xfrm>
              <a:off x="2731700" y="4130575"/>
              <a:ext cx="146750" cy="379625"/>
            </a:xfrm>
            <a:custGeom>
              <a:avLst/>
              <a:gdLst/>
              <a:ahLst/>
              <a:cxnLst/>
              <a:rect l="l" t="t" r="r" b="b"/>
              <a:pathLst>
                <a:path w="5870" h="15185" extrusionOk="0">
                  <a:moveTo>
                    <a:pt x="924" y="1"/>
                  </a:moveTo>
                  <a:cubicBezTo>
                    <a:pt x="652" y="1"/>
                    <a:pt x="459" y="226"/>
                    <a:pt x="359" y="662"/>
                  </a:cubicBezTo>
                  <a:cubicBezTo>
                    <a:pt x="1" y="2234"/>
                    <a:pt x="1" y="3786"/>
                    <a:pt x="100" y="5377"/>
                  </a:cubicBezTo>
                  <a:cubicBezTo>
                    <a:pt x="200" y="7048"/>
                    <a:pt x="399" y="8719"/>
                    <a:pt x="896" y="10310"/>
                  </a:cubicBezTo>
                  <a:cubicBezTo>
                    <a:pt x="1353" y="11723"/>
                    <a:pt x="1871" y="13115"/>
                    <a:pt x="3005" y="14170"/>
                  </a:cubicBezTo>
                  <a:cubicBezTo>
                    <a:pt x="3303" y="14408"/>
                    <a:pt x="3562" y="14707"/>
                    <a:pt x="3840" y="15005"/>
                  </a:cubicBezTo>
                  <a:cubicBezTo>
                    <a:pt x="4106" y="14987"/>
                    <a:pt x="4387" y="14922"/>
                    <a:pt x="4656" y="14922"/>
                  </a:cubicBezTo>
                  <a:cubicBezTo>
                    <a:pt x="4689" y="14922"/>
                    <a:pt x="4722" y="14923"/>
                    <a:pt x="4755" y="14926"/>
                  </a:cubicBezTo>
                  <a:cubicBezTo>
                    <a:pt x="5133" y="14985"/>
                    <a:pt x="5491" y="15105"/>
                    <a:pt x="5869" y="15184"/>
                  </a:cubicBezTo>
                  <a:cubicBezTo>
                    <a:pt x="4934" y="13633"/>
                    <a:pt x="4278" y="12001"/>
                    <a:pt x="4039" y="10211"/>
                  </a:cubicBezTo>
                  <a:cubicBezTo>
                    <a:pt x="3940" y="9336"/>
                    <a:pt x="3681" y="8460"/>
                    <a:pt x="3601" y="7565"/>
                  </a:cubicBezTo>
                  <a:cubicBezTo>
                    <a:pt x="3502" y="6272"/>
                    <a:pt x="3482" y="5019"/>
                    <a:pt x="3462" y="3726"/>
                  </a:cubicBezTo>
                  <a:cubicBezTo>
                    <a:pt x="3462" y="3507"/>
                    <a:pt x="3581" y="3288"/>
                    <a:pt x="3661" y="3069"/>
                  </a:cubicBezTo>
                  <a:cubicBezTo>
                    <a:pt x="3581" y="2950"/>
                    <a:pt x="3542" y="2851"/>
                    <a:pt x="3462" y="2731"/>
                  </a:cubicBezTo>
                  <a:cubicBezTo>
                    <a:pt x="2945" y="1776"/>
                    <a:pt x="2388" y="881"/>
                    <a:pt x="1493" y="245"/>
                  </a:cubicBezTo>
                  <a:cubicBezTo>
                    <a:pt x="1277" y="81"/>
                    <a:pt x="1087" y="1"/>
                    <a:pt x="92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7" name="Google Shape;2717;p51">
              <a:extLst>
                <a:ext uri="{FF2B5EF4-FFF2-40B4-BE49-F238E27FC236}">
                  <a16:creationId xmlns:a16="http://schemas.microsoft.com/office/drawing/2014/main" id="{B1E5D0B7-9C10-489D-AF5C-5DE4AEA51281}"/>
                </a:ext>
              </a:extLst>
            </p:cNvPr>
            <p:cNvSpPr/>
            <p:nvPr/>
          </p:nvSpPr>
          <p:spPr>
            <a:xfrm>
              <a:off x="2835150" y="4119775"/>
              <a:ext cx="110425" cy="400350"/>
            </a:xfrm>
            <a:custGeom>
              <a:avLst/>
              <a:gdLst/>
              <a:ahLst/>
              <a:cxnLst/>
              <a:rect l="l" t="t" r="r" b="b"/>
              <a:pathLst>
                <a:path w="4417" h="16014" extrusionOk="0">
                  <a:moveTo>
                    <a:pt x="1313" y="7579"/>
                  </a:moveTo>
                  <a:cubicBezTo>
                    <a:pt x="1413" y="7739"/>
                    <a:pt x="1592" y="7838"/>
                    <a:pt x="1612" y="7977"/>
                  </a:cubicBezTo>
                  <a:cubicBezTo>
                    <a:pt x="1652" y="8634"/>
                    <a:pt x="1711" y="9290"/>
                    <a:pt x="1711" y="9947"/>
                  </a:cubicBezTo>
                  <a:cubicBezTo>
                    <a:pt x="1711" y="10126"/>
                    <a:pt x="1552" y="10285"/>
                    <a:pt x="1492" y="10464"/>
                  </a:cubicBezTo>
                  <a:cubicBezTo>
                    <a:pt x="1413" y="10444"/>
                    <a:pt x="1353" y="10444"/>
                    <a:pt x="1293" y="10424"/>
                  </a:cubicBezTo>
                  <a:cubicBezTo>
                    <a:pt x="995" y="9628"/>
                    <a:pt x="657" y="8853"/>
                    <a:pt x="935" y="7957"/>
                  </a:cubicBezTo>
                  <a:cubicBezTo>
                    <a:pt x="995" y="7798"/>
                    <a:pt x="1194" y="7699"/>
                    <a:pt x="1313" y="7579"/>
                  </a:cubicBezTo>
                  <a:close/>
                  <a:moveTo>
                    <a:pt x="2630" y="0"/>
                  </a:moveTo>
                  <a:cubicBezTo>
                    <a:pt x="2339" y="0"/>
                    <a:pt x="2046" y="153"/>
                    <a:pt x="1811" y="478"/>
                  </a:cubicBezTo>
                  <a:cubicBezTo>
                    <a:pt x="1134" y="1413"/>
                    <a:pt x="597" y="2467"/>
                    <a:pt x="0" y="3462"/>
                  </a:cubicBezTo>
                  <a:cubicBezTo>
                    <a:pt x="40" y="3979"/>
                    <a:pt x="120" y="4496"/>
                    <a:pt x="120" y="5053"/>
                  </a:cubicBezTo>
                  <a:cubicBezTo>
                    <a:pt x="160" y="7957"/>
                    <a:pt x="518" y="10822"/>
                    <a:pt x="1532" y="13567"/>
                  </a:cubicBezTo>
                  <a:cubicBezTo>
                    <a:pt x="1811" y="14303"/>
                    <a:pt x="2228" y="14940"/>
                    <a:pt x="2587" y="15636"/>
                  </a:cubicBezTo>
                  <a:cubicBezTo>
                    <a:pt x="2626" y="15736"/>
                    <a:pt x="2646" y="15835"/>
                    <a:pt x="2706" y="15934"/>
                  </a:cubicBezTo>
                  <a:lnTo>
                    <a:pt x="2706" y="15915"/>
                  </a:lnTo>
                  <a:cubicBezTo>
                    <a:pt x="2726" y="15954"/>
                    <a:pt x="2785" y="15974"/>
                    <a:pt x="2805" y="16014"/>
                  </a:cubicBezTo>
                  <a:cubicBezTo>
                    <a:pt x="3203" y="15934"/>
                    <a:pt x="2945" y="15636"/>
                    <a:pt x="2945" y="15437"/>
                  </a:cubicBezTo>
                  <a:cubicBezTo>
                    <a:pt x="2905" y="14860"/>
                    <a:pt x="2825" y="14263"/>
                    <a:pt x="2805" y="13706"/>
                  </a:cubicBezTo>
                  <a:cubicBezTo>
                    <a:pt x="2805" y="13309"/>
                    <a:pt x="3004" y="13010"/>
                    <a:pt x="3402" y="12831"/>
                  </a:cubicBezTo>
                  <a:cubicBezTo>
                    <a:pt x="3382" y="12234"/>
                    <a:pt x="3323" y="11618"/>
                    <a:pt x="3342" y="11021"/>
                  </a:cubicBezTo>
                  <a:cubicBezTo>
                    <a:pt x="3382" y="9847"/>
                    <a:pt x="3402" y="8654"/>
                    <a:pt x="3521" y="7460"/>
                  </a:cubicBezTo>
                  <a:cubicBezTo>
                    <a:pt x="3661" y="6107"/>
                    <a:pt x="3880" y="4775"/>
                    <a:pt x="4078" y="3422"/>
                  </a:cubicBezTo>
                  <a:cubicBezTo>
                    <a:pt x="4098" y="3203"/>
                    <a:pt x="4297" y="3004"/>
                    <a:pt x="4417" y="2785"/>
                  </a:cubicBezTo>
                  <a:cubicBezTo>
                    <a:pt x="4377" y="2666"/>
                    <a:pt x="4337" y="2507"/>
                    <a:pt x="4317" y="2387"/>
                  </a:cubicBezTo>
                  <a:cubicBezTo>
                    <a:pt x="4118" y="1890"/>
                    <a:pt x="3919" y="1373"/>
                    <a:pt x="3720" y="896"/>
                  </a:cubicBezTo>
                  <a:cubicBezTo>
                    <a:pt x="3473" y="319"/>
                    <a:pt x="3052" y="0"/>
                    <a:pt x="263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8" name="Google Shape;2718;p51">
              <a:extLst>
                <a:ext uri="{FF2B5EF4-FFF2-40B4-BE49-F238E27FC236}">
                  <a16:creationId xmlns:a16="http://schemas.microsoft.com/office/drawing/2014/main" id="{F68E5A28-E69D-854D-69E0-D3A7376E367B}"/>
                </a:ext>
              </a:extLst>
            </p:cNvPr>
            <p:cNvSpPr/>
            <p:nvPr/>
          </p:nvSpPr>
          <p:spPr>
            <a:xfrm>
              <a:off x="2764525" y="4754350"/>
              <a:ext cx="285000" cy="260350"/>
            </a:xfrm>
            <a:custGeom>
              <a:avLst/>
              <a:gdLst/>
              <a:ahLst/>
              <a:cxnLst/>
              <a:rect l="l" t="t" r="r" b="b"/>
              <a:pathLst>
                <a:path w="11400" h="10414" extrusionOk="0">
                  <a:moveTo>
                    <a:pt x="11280" y="0"/>
                  </a:moveTo>
                  <a:cubicBezTo>
                    <a:pt x="11121" y="60"/>
                    <a:pt x="10902" y="80"/>
                    <a:pt x="10822" y="180"/>
                  </a:cubicBezTo>
                  <a:cubicBezTo>
                    <a:pt x="10345" y="955"/>
                    <a:pt x="9848" y="1691"/>
                    <a:pt x="9450" y="2507"/>
                  </a:cubicBezTo>
                  <a:cubicBezTo>
                    <a:pt x="9012" y="3482"/>
                    <a:pt x="8614" y="4496"/>
                    <a:pt x="8236" y="5491"/>
                  </a:cubicBezTo>
                  <a:cubicBezTo>
                    <a:pt x="7938" y="6267"/>
                    <a:pt x="7719" y="7062"/>
                    <a:pt x="7460" y="7858"/>
                  </a:cubicBezTo>
                  <a:cubicBezTo>
                    <a:pt x="7401" y="8137"/>
                    <a:pt x="7361" y="8435"/>
                    <a:pt x="7321" y="8714"/>
                  </a:cubicBezTo>
                  <a:lnTo>
                    <a:pt x="7222" y="8714"/>
                  </a:lnTo>
                  <a:lnTo>
                    <a:pt x="6844" y="7818"/>
                  </a:lnTo>
                  <a:cubicBezTo>
                    <a:pt x="6764" y="7679"/>
                    <a:pt x="6705" y="7619"/>
                    <a:pt x="6645" y="7440"/>
                  </a:cubicBezTo>
                  <a:lnTo>
                    <a:pt x="6426" y="7142"/>
                  </a:lnTo>
                  <a:lnTo>
                    <a:pt x="6048" y="6923"/>
                  </a:lnTo>
                  <a:cubicBezTo>
                    <a:pt x="5113" y="6247"/>
                    <a:pt x="4079" y="5670"/>
                    <a:pt x="2945" y="5471"/>
                  </a:cubicBezTo>
                  <a:cubicBezTo>
                    <a:pt x="2129" y="5352"/>
                    <a:pt x="1294" y="5332"/>
                    <a:pt x="478" y="5332"/>
                  </a:cubicBezTo>
                  <a:cubicBezTo>
                    <a:pt x="339" y="5332"/>
                    <a:pt x="160" y="5630"/>
                    <a:pt x="1" y="5789"/>
                  </a:cubicBezTo>
                  <a:cubicBezTo>
                    <a:pt x="170" y="5884"/>
                    <a:pt x="358" y="6049"/>
                    <a:pt x="530" y="6049"/>
                  </a:cubicBezTo>
                  <a:cubicBezTo>
                    <a:pt x="539" y="6049"/>
                    <a:pt x="548" y="6049"/>
                    <a:pt x="558" y="6048"/>
                  </a:cubicBezTo>
                  <a:cubicBezTo>
                    <a:pt x="750" y="6031"/>
                    <a:pt x="940" y="6023"/>
                    <a:pt x="1129" y="6023"/>
                  </a:cubicBezTo>
                  <a:cubicBezTo>
                    <a:pt x="2306" y="6023"/>
                    <a:pt x="3411" y="6340"/>
                    <a:pt x="4457" y="6923"/>
                  </a:cubicBezTo>
                  <a:cubicBezTo>
                    <a:pt x="5332" y="7381"/>
                    <a:pt x="6108" y="7977"/>
                    <a:pt x="6426" y="8972"/>
                  </a:cubicBezTo>
                  <a:cubicBezTo>
                    <a:pt x="6506" y="9171"/>
                    <a:pt x="6645" y="9450"/>
                    <a:pt x="6804" y="9469"/>
                  </a:cubicBezTo>
                  <a:cubicBezTo>
                    <a:pt x="7222" y="9529"/>
                    <a:pt x="7242" y="9768"/>
                    <a:pt x="7262" y="10126"/>
                  </a:cubicBezTo>
                  <a:cubicBezTo>
                    <a:pt x="7262" y="10306"/>
                    <a:pt x="7385" y="10414"/>
                    <a:pt x="7526" y="10414"/>
                  </a:cubicBezTo>
                  <a:cubicBezTo>
                    <a:pt x="7619" y="10414"/>
                    <a:pt x="7720" y="10368"/>
                    <a:pt x="7799" y="10265"/>
                  </a:cubicBezTo>
                  <a:cubicBezTo>
                    <a:pt x="7918" y="10126"/>
                    <a:pt x="8017" y="9907"/>
                    <a:pt x="8037" y="9708"/>
                  </a:cubicBezTo>
                  <a:cubicBezTo>
                    <a:pt x="8117" y="9271"/>
                    <a:pt x="8117" y="8813"/>
                    <a:pt x="8216" y="8375"/>
                  </a:cubicBezTo>
                  <a:cubicBezTo>
                    <a:pt x="8415" y="7560"/>
                    <a:pt x="8634" y="6744"/>
                    <a:pt x="8952" y="5948"/>
                  </a:cubicBezTo>
                  <a:cubicBezTo>
                    <a:pt x="9688" y="4238"/>
                    <a:pt x="10464" y="2547"/>
                    <a:pt x="11240" y="856"/>
                  </a:cubicBezTo>
                  <a:cubicBezTo>
                    <a:pt x="11300" y="756"/>
                    <a:pt x="11399" y="657"/>
                    <a:pt x="11399" y="557"/>
                  </a:cubicBezTo>
                  <a:cubicBezTo>
                    <a:pt x="11399" y="359"/>
                    <a:pt x="11320" y="180"/>
                    <a:pt x="11280"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9" name="Google Shape;2719;p51">
              <a:extLst>
                <a:ext uri="{FF2B5EF4-FFF2-40B4-BE49-F238E27FC236}">
                  <a16:creationId xmlns:a16="http://schemas.microsoft.com/office/drawing/2014/main" id="{0BC905BF-603C-49ED-BCFB-8E745D1454F4}"/>
                </a:ext>
              </a:extLst>
            </p:cNvPr>
            <p:cNvSpPr/>
            <p:nvPr/>
          </p:nvSpPr>
          <p:spPr>
            <a:xfrm>
              <a:off x="2818725" y="4205300"/>
              <a:ext cx="84075" cy="312350"/>
            </a:xfrm>
            <a:custGeom>
              <a:avLst/>
              <a:gdLst/>
              <a:ahLst/>
              <a:cxnLst/>
              <a:rect l="l" t="t" r="r" b="b"/>
              <a:pathLst>
                <a:path w="3363" h="12494" extrusionOk="0">
                  <a:moveTo>
                    <a:pt x="657" y="1"/>
                  </a:moveTo>
                  <a:cubicBezTo>
                    <a:pt x="559" y="26"/>
                    <a:pt x="468" y="42"/>
                    <a:pt x="376" y="42"/>
                  </a:cubicBezTo>
                  <a:cubicBezTo>
                    <a:pt x="319" y="42"/>
                    <a:pt x="261" y="36"/>
                    <a:pt x="200" y="21"/>
                  </a:cubicBezTo>
                  <a:cubicBezTo>
                    <a:pt x="120" y="240"/>
                    <a:pt x="1" y="458"/>
                    <a:pt x="1" y="677"/>
                  </a:cubicBezTo>
                  <a:cubicBezTo>
                    <a:pt x="21" y="1970"/>
                    <a:pt x="61" y="3263"/>
                    <a:pt x="160" y="4536"/>
                  </a:cubicBezTo>
                  <a:cubicBezTo>
                    <a:pt x="220" y="5432"/>
                    <a:pt x="478" y="6267"/>
                    <a:pt x="578" y="7162"/>
                  </a:cubicBezTo>
                  <a:cubicBezTo>
                    <a:pt x="777" y="8992"/>
                    <a:pt x="1453" y="10624"/>
                    <a:pt x="2368" y="12175"/>
                  </a:cubicBezTo>
                  <a:cubicBezTo>
                    <a:pt x="2687" y="12275"/>
                    <a:pt x="3045" y="12394"/>
                    <a:pt x="3363" y="12494"/>
                  </a:cubicBezTo>
                  <a:cubicBezTo>
                    <a:pt x="3323" y="12394"/>
                    <a:pt x="3283" y="12295"/>
                    <a:pt x="3244" y="12195"/>
                  </a:cubicBezTo>
                  <a:cubicBezTo>
                    <a:pt x="2885" y="11499"/>
                    <a:pt x="2468" y="10842"/>
                    <a:pt x="2189" y="10126"/>
                  </a:cubicBezTo>
                  <a:cubicBezTo>
                    <a:pt x="1175" y="7401"/>
                    <a:pt x="817" y="4517"/>
                    <a:pt x="777" y="1592"/>
                  </a:cubicBezTo>
                  <a:cubicBezTo>
                    <a:pt x="777" y="1075"/>
                    <a:pt x="697" y="538"/>
                    <a:pt x="65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0" name="Google Shape;2720;p51">
              <a:extLst>
                <a:ext uri="{FF2B5EF4-FFF2-40B4-BE49-F238E27FC236}">
                  <a16:creationId xmlns:a16="http://schemas.microsoft.com/office/drawing/2014/main" id="{97BB71BE-32EE-4F6B-0CC1-8E5E56815963}"/>
                </a:ext>
              </a:extLst>
            </p:cNvPr>
            <p:cNvSpPr/>
            <p:nvPr/>
          </p:nvSpPr>
          <p:spPr>
            <a:xfrm>
              <a:off x="2930125" y="4942325"/>
              <a:ext cx="5000" cy="6500"/>
            </a:xfrm>
            <a:custGeom>
              <a:avLst/>
              <a:gdLst/>
              <a:ahLst/>
              <a:cxnLst/>
              <a:rect l="l" t="t" r="r" b="b"/>
              <a:pathLst>
                <a:path w="200" h="260" extrusionOk="0">
                  <a:moveTo>
                    <a:pt x="1" y="1"/>
                  </a:moveTo>
                  <a:cubicBezTo>
                    <a:pt x="46" y="57"/>
                    <a:pt x="85" y="101"/>
                    <a:pt x="120" y="146"/>
                  </a:cubicBezTo>
                  <a:lnTo>
                    <a:pt x="120" y="146"/>
                  </a:lnTo>
                  <a:cubicBezTo>
                    <a:pt x="83" y="89"/>
                    <a:pt x="50" y="37"/>
                    <a:pt x="1" y="1"/>
                  </a:cubicBezTo>
                  <a:close/>
                  <a:moveTo>
                    <a:pt x="120" y="146"/>
                  </a:moveTo>
                  <a:cubicBezTo>
                    <a:pt x="144" y="182"/>
                    <a:pt x="169" y="221"/>
                    <a:pt x="200" y="260"/>
                  </a:cubicBezTo>
                  <a:cubicBezTo>
                    <a:pt x="174" y="216"/>
                    <a:pt x="148" y="181"/>
                    <a:pt x="120" y="146"/>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1" name="Google Shape;2721;p51">
              <a:extLst>
                <a:ext uri="{FF2B5EF4-FFF2-40B4-BE49-F238E27FC236}">
                  <a16:creationId xmlns:a16="http://schemas.microsoft.com/office/drawing/2014/main" id="{E72A13AC-2499-38B8-0299-A94E3BA42E87}"/>
                </a:ext>
              </a:extLst>
            </p:cNvPr>
            <p:cNvSpPr/>
            <p:nvPr/>
          </p:nvSpPr>
          <p:spPr>
            <a:xfrm>
              <a:off x="3007225" y="4136275"/>
              <a:ext cx="164125" cy="396800"/>
            </a:xfrm>
            <a:custGeom>
              <a:avLst/>
              <a:gdLst/>
              <a:ahLst/>
              <a:cxnLst/>
              <a:rect l="l" t="t" r="r" b="b"/>
              <a:pathLst>
                <a:path w="6565" h="15872" extrusionOk="0">
                  <a:moveTo>
                    <a:pt x="4158" y="7118"/>
                  </a:moveTo>
                  <a:cubicBezTo>
                    <a:pt x="4556" y="7178"/>
                    <a:pt x="4874" y="7238"/>
                    <a:pt x="4814" y="7636"/>
                  </a:cubicBezTo>
                  <a:cubicBezTo>
                    <a:pt x="4695" y="8392"/>
                    <a:pt x="4536" y="9128"/>
                    <a:pt x="4377" y="9884"/>
                  </a:cubicBezTo>
                  <a:cubicBezTo>
                    <a:pt x="4317" y="10023"/>
                    <a:pt x="4237" y="10202"/>
                    <a:pt x="4158" y="10281"/>
                  </a:cubicBezTo>
                  <a:cubicBezTo>
                    <a:pt x="4019" y="10381"/>
                    <a:pt x="3820" y="10401"/>
                    <a:pt x="3680" y="10460"/>
                  </a:cubicBezTo>
                  <a:cubicBezTo>
                    <a:pt x="3621" y="10301"/>
                    <a:pt x="3521" y="10122"/>
                    <a:pt x="3561" y="10003"/>
                  </a:cubicBezTo>
                  <a:cubicBezTo>
                    <a:pt x="3621" y="9585"/>
                    <a:pt x="3760" y="9167"/>
                    <a:pt x="3859" y="8710"/>
                  </a:cubicBezTo>
                  <a:cubicBezTo>
                    <a:pt x="3959" y="8193"/>
                    <a:pt x="4058" y="7675"/>
                    <a:pt x="4158" y="7118"/>
                  </a:cubicBezTo>
                  <a:close/>
                  <a:moveTo>
                    <a:pt x="5378" y="0"/>
                  </a:moveTo>
                  <a:cubicBezTo>
                    <a:pt x="5308" y="0"/>
                    <a:pt x="5233" y="6"/>
                    <a:pt x="5153" y="17"/>
                  </a:cubicBezTo>
                  <a:cubicBezTo>
                    <a:pt x="3899" y="136"/>
                    <a:pt x="3203" y="1031"/>
                    <a:pt x="2606" y="2006"/>
                  </a:cubicBezTo>
                  <a:cubicBezTo>
                    <a:pt x="2805" y="4055"/>
                    <a:pt x="2507" y="6084"/>
                    <a:pt x="2129" y="8073"/>
                  </a:cubicBezTo>
                  <a:cubicBezTo>
                    <a:pt x="1811" y="9764"/>
                    <a:pt x="1393" y="11415"/>
                    <a:pt x="1015" y="13086"/>
                  </a:cubicBezTo>
                  <a:cubicBezTo>
                    <a:pt x="1234" y="13564"/>
                    <a:pt x="1114" y="14001"/>
                    <a:pt x="856" y="14439"/>
                  </a:cubicBezTo>
                  <a:cubicBezTo>
                    <a:pt x="597" y="14877"/>
                    <a:pt x="319" y="15334"/>
                    <a:pt x="0" y="15871"/>
                  </a:cubicBezTo>
                  <a:cubicBezTo>
                    <a:pt x="469" y="15808"/>
                    <a:pt x="914" y="15648"/>
                    <a:pt x="1339" y="15648"/>
                  </a:cubicBezTo>
                  <a:cubicBezTo>
                    <a:pt x="1582" y="15648"/>
                    <a:pt x="1818" y="15700"/>
                    <a:pt x="2049" y="15851"/>
                  </a:cubicBezTo>
                  <a:cubicBezTo>
                    <a:pt x="2328" y="15652"/>
                    <a:pt x="2606" y="15434"/>
                    <a:pt x="2885" y="15235"/>
                  </a:cubicBezTo>
                  <a:cubicBezTo>
                    <a:pt x="3422" y="14598"/>
                    <a:pt x="3999" y="13981"/>
                    <a:pt x="4496" y="13305"/>
                  </a:cubicBezTo>
                  <a:cubicBezTo>
                    <a:pt x="5590" y="11813"/>
                    <a:pt x="6167" y="10122"/>
                    <a:pt x="6366" y="8312"/>
                  </a:cubicBezTo>
                  <a:cubicBezTo>
                    <a:pt x="6446" y="7675"/>
                    <a:pt x="6366" y="6979"/>
                    <a:pt x="6406" y="6303"/>
                  </a:cubicBezTo>
                  <a:cubicBezTo>
                    <a:pt x="6565" y="4433"/>
                    <a:pt x="6366" y="2563"/>
                    <a:pt x="6107" y="733"/>
                  </a:cubicBezTo>
                  <a:cubicBezTo>
                    <a:pt x="6056" y="219"/>
                    <a:pt x="5813" y="0"/>
                    <a:pt x="537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2" name="Google Shape;2722;p51">
              <a:extLst>
                <a:ext uri="{FF2B5EF4-FFF2-40B4-BE49-F238E27FC236}">
                  <a16:creationId xmlns:a16="http://schemas.microsoft.com/office/drawing/2014/main" id="{D255CDAC-F0C3-0B29-B093-E73A962232C1}"/>
                </a:ext>
              </a:extLst>
            </p:cNvPr>
            <p:cNvSpPr/>
            <p:nvPr/>
          </p:nvSpPr>
          <p:spPr>
            <a:xfrm>
              <a:off x="2938100" y="4119925"/>
              <a:ext cx="124850" cy="393750"/>
            </a:xfrm>
            <a:custGeom>
              <a:avLst/>
              <a:gdLst/>
              <a:ahLst/>
              <a:cxnLst/>
              <a:rect l="l" t="t" r="r" b="b"/>
              <a:pathLst>
                <a:path w="4994" h="15750" extrusionOk="0">
                  <a:moveTo>
                    <a:pt x="2348" y="7096"/>
                  </a:moveTo>
                  <a:cubicBezTo>
                    <a:pt x="2467" y="7295"/>
                    <a:pt x="2686" y="7494"/>
                    <a:pt x="2666" y="7693"/>
                  </a:cubicBezTo>
                  <a:cubicBezTo>
                    <a:pt x="2586" y="8628"/>
                    <a:pt x="2487" y="9523"/>
                    <a:pt x="2348" y="10438"/>
                  </a:cubicBezTo>
                  <a:cubicBezTo>
                    <a:pt x="2308" y="10637"/>
                    <a:pt x="2069" y="10816"/>
                    <a:pt x="1910" y="11015"/>
                  </a:cubicBezTo>
                  <a:cubicBezTo>
                    <a:pt x="1771" y="10756"/>
                    <a:pt x="1612" y="10518"/>
                    <a:pt x="1552" y="10358"/>
                  </a:cubicBezTo>
                  <a:cubicBezTo>
                    <a:pt x="1671" y="9324"/>
                    <a:pt x="1771" y="8449"/>
                    <a:pt x="1890" y="7633"/>
                  </a:cubicBezTo>
                  <a:cubicBezTo>
                    <a:pt x="1950" y="7434"/>
                    <a:pt x="2188" y="7275"/>
                    <a:pt x="2348" y="7096"/>
                  </a:cubicBezTo>
                  <a:close/>
                  <a:moveTo>
                    <a:pt x="3360" y="0"/>
                  </a:moveTo>
                  <a:cubicBezTo>
                    <a:pt x="3325" y="0"/>
                    <a:pt x="3292" y="5"/>
                    <a:pt x="3263" y="14"/>
                  </a:cubicBezTo>
                  <a:cubicBezTo>
                    <a:pt x="2964" y="74"/>
                    <a:pt x="2646" y="213"/>
                    <a:pt x="2447" y="432"/>
                  </a:cubicBezTo>
                  <a:cubicBezTo>
                    <a:pt x="1791" y="1188"/>
                    <a:pt x="1194" y="2004"/>
                    <a:pt x="597" y="2779"/>
                  </a:cubicBezTo>
                  <a:cubicBezTo>
                    <a:pt x="617" y="3018"/>
                    <a:pt x="696" y="3297"/>
                    <a:pt x="696" y="3575"/>
                  </a:cubicBezTo>
                  <a:cubicBezTo>
                    <a:pt x="577" y="4590"/>
                    <a:pt x="398" y="5604"/>
                    <a:pt x="299" y="6639"/>
                  </a:cubicBezTo>
                  <a:cubicBezTo>
                    <a:pt x="179" y="8071"/>
                    <a:pt x="100" y="9543"/>
                    <a:pt x="20" y="11015"/>
                  </a:cubicBezTo>
                  <a:cubicBezTo>
                    <a:pt x="0" y="11652"/>
                    <a:pt x="0" y="12308"/>
                    <a:pt x="0" y="12945"/>
                  </a:cubicBezTo>
                  <a:cubicBezTo>
                    <a:pt x="597" y="13203"/>
                    <a:pt x="597" y="13760"/>
                    <a:pt x="716" y="14257"/>
                  </a:cubicBezTo>
                  <a:cubicBezTo>
                    <a:pt x="876" y="14755"/>
                    <a:pt x="995" y="15252"/>
                    <a:pt x="1114" y="15749"/>
                  </a:cubicBezTo>
                  <a:cubicBezTo>
                    <a:pt x="1353" y="15411"/>
                    <a:pt x="1492" y="15053"/>
                    <a:pt x="1711" y="14755"/>
                  </a:cubicBezTo>
                  <a:cubicBezTo>
                    <a:pt x="2089" y="14257"/>
                    <a:pt x="2348" y="13661"/>
                    <a:pt x="3004" y="13462"/>
                  </a:cubicBezTo>
                  <a:cubicBezTo>
                    <a:pt x="3243" y="12487"/>
                    <a:pt x="3462" y="11532"/>
                    <a:pt x="3700" y="10577"/>
                  </a:cubicBezTo>
                  <a:cubicBezTo>
                    <a:pt x="4178" y="8707"/>
                    <a:pt x="4595" y="6818"/>
                    <a:pt x="4595" y="4888"/>
                  </a:cubicBezTo>
                  <a:cubicBezTo>
                    <a:pt x="4595" y="4331"/>
                    <a:pt x="4635" y="3794"/>
                    <a:pt x="4695" y="3277"/>
                  </a:cubicBezTo>
                  <a:cubicBezTo>
                    <a:pt x="4735" y="3078"/>
                    <a:pt x="4894" y="2879"/>
                    <a:pt x="4993" y="2680"/>
                  </a:cubicBezTo>
                  <a:cubicBezTo>
                    <a:pt x="4814" y="1765"/>
                    <a:pt x="4456" y="929"/>
                    <a:pt x="3859" y="233"/>
                  </a:cubicBezTo>
                  <a:cubicBezTo>
                    <a:pt x="3776" y="117"/>
                    <a:pt x="3540" y="0"/>
                    <a:pt x="336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3" name="Google Shape;2723;p51">
              <a:extLst>
                <a:ext uri="{FF2B5EF4-FFF2-40B4-BE49-F238E27FC236}">
                  <a16:creationId xmlns:a16="http://schemas.microsoft.com/office/drawing/2014/main" id="{DB0D4252-621B-C4AF-05B3-48EE0627BE7F}"/>
                </a:ext>
              </a:extLst>
            </p:cNvPr>
            <p:cNvSpPr/>
            <p:nvPr/>
          </p:nvSpPr>
          <p:spPr>
            <a:xfrm>
              <a:off x="3012700" y="4186900"/>
              <a:ext cx="64675" cy="277050"/>
            </a:xfrm>
            <a:custGeom>
              <a:avLst/>
              <a:gdLst/>
              <a:ahLst/>
              <a:cxnLst/>
              <a:rect l="l" t="t" r="r" b="b"/>
              <a:pathLst>
                <a:path w="2587" h="11082" extrusionOk="0">
                  <a:moveTo>
                    <a:pt x="1989" y="1"/>
                  </a:moveTo>
                  <a:cubicBezTo>
                    <a:pt x="1890" y="200"/>
                    <a:pt x="1711" y="379"/>
                    <a:pt x="1691" y="598"/>
                  </a:cubicBezTo>
                  <a:cubicBezTo>
                    <a:pt x="1611" y="1135"/>
                    <a:pt x="1592" y="1672"/>
                    <a:pt x="1592" y="2209"/>
                  </a:cubicBezTo>
                  <a:cubicBezTo>
                    <a:pt x="1592" y="4158"/>
                    <a:pt x="1194" y="6048"/>
                    <a:pt x="696" y="7898"/>
                  </a:cubicBezTo>
                  <a:cubicBezTo>
                    <a:pt x="458" y="8853"/>
                    <a:pt x="219" y="9828"/>
                    <a:pt x="0" y="10783"/>
                  </a:cubicBezTo>
                  <a:cubicBezTo>
                    <a:pt x="279" y="10882"/>
                    <a:pt x="517" y="10982"/>
                    <a:pt x="776" y="11081"/>
                  </a:cubicBezTo>
                  <a:cubicBezTo>
                    <a:pt x="1154" y="9390"/>
                    <a:pt x="1572" y="7759"/>
                    <a:pt x="1890" y="6068"/>
                  </a:cubicBezTo>
                  <a:cubicBezTo>
                    <a:pt x="2268" y="4079"/>
                    <a:pt x="2586" y="2070"/>
                    <a:pt x="236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4" name="Google Shape;2724;p51">
              <a:extLst>
                <a:ext uri="{FF2B5EF4-FFF2-40B4-BE49-F238E27FC236}">
                  <a16:creationId xmlns:a16="http://schemas.microsoft.com/office/drawing/2014/main" id="{FA21A52E-8244-A3D5-0458-599208C09643}"/>
                </a:ext>
              </a:extLst>
            </p:cNvPr>
            <p:cNvSpPr/>
            <p:nvPr/>
          </p:nvSpPr>
          <p:spPr>
            <a:xfrm>
              <a:off x="2918700" y="4189400"/>
              <a:ext cx="37325" cy="253650"/>
            </a:xfrm>
            <a:custGeom>
              <a:avLst/>
              <a:gdLst/>
              <a:ahLst/>
              <a:cxnLst/>
              <a:rect l="l" t="t" r="r" b="b"/>
              <a:pathLst>
                <a:path w="1493" h="10146" extrusionOk="0">
                  <a:moveTo>
                    <a:pt x="1095" y="0"/>
                  </a:moveTo>
                  <a:cubicBezTo>
                    <a:pt x="975" y="219"/>
                    <a:pt x="776" y="418"/>
                    <a:pt x="756" y="637"/>
                  </a:cubicBezTo>
                  <a:cubicBezTo>
                    <a:pt x="518" y="1990"/>
                    <a:pt x="319" y="3322"/>
                    <a:pt x="199" y="4675"/>
                  </a:cubicBezTo>
                  <a:cubicBezTo>
                    <a:pt x="80" y="5849"/>
                    <a:pt x="60" y="7042"/>
                    <a:pt x="20" y="8236"/>
                  </a:cubicBezTo>
                  <a:cubicBezTo>
                    <a:pt x="0" y="8833"/>
                    <a:pt x="60" y="9449"/>
                    <a:pt x="80" y="10046"/>
                  </a:cubicBezTo>
                  <a:cubicBezTo>
                    <a:pt x="299" y="10066"/>
                    <a:pt x="557" y="10106"/>
                    <a:pt x="776" y="10146"/>
                  </a:cubicBezTo>
                  <a:cubicBezTo>
                    <a:pt x="776" y="9489"/>
                    <a:pt x="776" y="8853"/>
                    <a:pt x="796" y="8196"/>
                  </a:cubicBezTo>
                  <a:cubicBezTo>
                    <a:pt x="876" y="6744"/>
                    <a:pt x="955" y="5292"/>
                    <a:pt x="1075" y="3820"/>
                  </a:cubicBezTo>
                  <a:cubicBezTo>
                    <a:pt x="1174" y="2805"/>
                    <a:pt x="1353" y="1791"/>
                    <a:pt x="1472" y="776"/>
                  </a:cubicBezTo>
                  <a:cubicBezTo>
                    <a:pt x="1492" y="518"/>
                    <a:pt x="1393" y="239"/>
                    <a:pt x="137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5" name="Google Shape;2725;p51">
              <a:extLst>
                <a:ext uri="{FF2B5EF4-FFF2-40B4-BE49-F238E27FC236}">
                  <a16:creationId xmlns:a16="http://schemas.microsoft.com/office/drawing/2014/main" id="{10F18F12-8CA8-927D-F57F-54FFBFF47E13}"/>
                </a:ext>
              </a:extLst>
            </p:cNvPr>
            <p:cNvSpPr/>
            <p:nvPr/>
          </p:nvSpPr>
          <p:spPr>
            <a:xfrm>
              <a:off x="2801325" y="4629025"/>
              <a:ext cx="144750" cy="109425"/>
            </a:xfrm>
            <a:custGeom>
              <a:avLst/>
              <a:gdLst/>
              <a:ahLst/>
              <a:cxnLst/>
              <a:rect l="l" t="t" r="r" b="b"/>
              <a:pathLst>
                <a:path w="5790" h="4377" extrusionOk="0">
                  <a:moveTo>
                    <a:pt x="319" y="1"/>
                  </a:moveTo>
                  <a:cubicBezTo>
                    <a:pt x="220" y="60"/>
                    <a:pt x="1" y="199"/>
                    <a:pt x="21" y="299"/>
                  </a:cubicBezTo>
                  <a:cubicBezTo>
                    <a:pt x="60" y="458"/>
                    <a:pt x="160" y="717"/>
                    <a:pt x="299" y="816"/>
                  </a:cubicBezTo>
                  <a:cubicBezTo>
                    <a:pt x="478" y="935"/>
                    <a:pt x="717" y="896"/>
                    <a:pt x="916" y="955"/>
                  </a:cubicBezTo>
                  <a:cubicBezTo>
                    <a:pt x="1493" y="1154"/>
                    <a:pt x="2169" y="1234"/>
                    <a:pt x="2666" y="1592"/>
                  </a:cubicBezTo>
                  <a:cubicBezTo>
                    <a:pt x="3641" y="2229"/>
                    <a:pt x="4596" y="2925"/>
                    <a:pt x="4994" y="4118"/>
                  </a:cubicBezTo>
                  <a:cubicBezTo>
                    <a:pt x="5053" y="4238"/>
                    <a:pt x="5352" y="4297"/>
                    <a:pt x="5531" y="4377"/>
                  </a:cubicBezTo>
                  <a:cubicBezTo>
                    <a:pt x="5591" y="4198"/>
                    <a:pt x="5790" y="3979"/>
                    <a:pt x="5750" y="3820"/>
                  </a:cubicBezTo>
                  <a:cubicBezTo>
                    <a:pt x="5650" y="3482"/>
                    <a:pt x="5471" y="3144"/>
                    <a:pt x="5252" y="2885"/>
                  </a:cubicBezTo>
                  <a:cubicBezTo>
                    <a:pt x="4775" y="2328"/>
                    <a:pt x="4258" y="1851"/>
                    <a:pt x="3760" y="1353"/>
                  </a:cubicBezTo>
                  <a:cubicBezTo>
                    <a:pt x="2845" y="418"/>
                    <a:pt x="1612" y="299"/>
                    <a:pt x="31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6" name="Google Shape;2726;p51">
              <a:extLst>
                <a:ext uri="{FF2B5EF4-FFF2-40B4-BE49-F238E27FC236}">
                  <a16:creationId xmlns:a16="http://schemas.microsoft.com/office/drawing/2014/main" id="{0D177BE2-3526-5D37-A366-584CBFBEFCDA}"/>
                </a:ext>
              </a:extLst>
            </p:cNvPr>
            <p:cNvSpPr/>
            <p:nvPr/>
          </p:nvSpPr>
          <p:spPr>
            <a:xfrm>
              <a:off x="2808800" y="4603175"/>
              <a:ext cx="24375" cy="23400"/>
            </a:xfrm>
            <a:custGeom>
              <a:avLst/>
              <a:gdLst/>
              <a:ahLst/>
              <a:cxnLst/>
              <a:rect l="l" t="t" r="r" b="b"/>
              <a:pathLst>
                <a:path w="975" h="936" extrusionOk="0">
                  <a:moveTo>
                    <a:pt x="497" y="0"/>
                  </a:moveTo>
                  <a:cubicBezTo>
                    <a:pt x="378" y="159"/>
                    <a:pt x="259" y="279"/>
                    <a:pt x="0" y="537"/>
                  </a:cubicBezTo>
                  <a:cubicBezTo>
                    <a:pt x="279" y="736"/>
                    <a:pt x="418" y="895"/>
                    <a:pt x="597" y="935"/>
                  </a:cubicBezTo>
                  <a:cubicBezTo>
                    <a:pt x="600" y="936"/>
                    <a:pt x="603" y="936"/>
                    <a:pt x="606" y="936"/>
                  </a:cubicBezTo>
                  <a:cubicBezTo>
                    <a:pt x="713" y="936"/>
                    <a:pt x="974" y="634"/>
                    <a:pt x="955" y="557"/>
                  </a:cubicBezTo>
                  <a:cubicBezTo>
                    <a:pt x="856" y="358"/>
                    <a:pt x="657" y="179"/>
                    <a:pt x="497" y="0"/>
                  </a:cubicBezTo>
                  <a:close/>
                </a:path>
              </a:pathLst>
            </a:custGeom>
            <a:solidFill>
              <a:srgbClr val="174E5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7" name="Google Shape;2727;p51">
              <a:extLst>
                <a:ext uri="{FF2B5EF4-FFF2-40B4-BE49-F238E27FC236}">
                  <a16:creationId xmlns:a16="http://schemas.microsoft.com/office/drawing/2014/main" id="{1B35BB39-79B7-4E3D-6746-BE46CC6F03E1}"/>
                </a:ext>
              </a:extLst>
            </p:cNvPr>
            <p:cNvSpPr/>
            <p:nvPr/>
          </p:nvSpPr>
          <p:spPr>
            <a:xfrm>
              <a:off x="3062425" y="4756300"/>
              <a:ext cx="18925" cy="23450"/>
            </a:xfrm>
            <a:custGeom>
              <a:avLst/>
              <a:gdLst/>
              <a:ahLst/>
              <a:cxnLst/>
              <a:rect l="l" t="t" r="r" b="b"/>
              <a:pathLst>
                <a:path w="757" h="938" extrusionOk="0">
                  <a:moveTo>
                    <a:pt x="363" y="0"/>
                  </a:moveTo>
                  <a:cubicBezTo>
                    <a:pt x="272" y="0"/>
                    <a:pt x="58" y="147"/>
                    <a:pt x="20" y="241"/>
                  </a:cubicBezTo>
                  <a:cubicBezTo>
                    <a:pt x="0" y="440"/>
                    <a:pt x="80" y="639"/>
                    <a:pt x="100" y="877"/>
                  </a:cubicBezTo>
                  <a:cubicBezTo>
                    <a:pt x="179" y="897"/>
                    <a:pt x="279" y="917"/>
                    <a:pt x="339" y="937"/>
                  </a:cubicBezTo>
                  <a:cubicBezTo>
                    <a:pt x="478" y="738"/>
                    <a:pt x="677" y="579"/>
                    <a:pt x="717" y="340"/>
                  </a:cubicBezTo>
                  <a:cubicBezTo>
                    <a:pt x="756" y="281"/>
                    <a:pt x="518" y="42"/>
                    <a:pt x="378" y="2"/>
                  </a:cubicBezTo>
                  <a:cubicBezTo>
                    <a:pt x="374" y="1"/>
                    <a:pt x="369" y="0"/>
                    <a:pt x="363" y="0"/>
                  </a:cubicBezTo>
                  <a:close/>
                </a:path>
              </a:pathLst>
            </a:custGeom>
            <a:solidFill>
              <a:srgbClr val="174E5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8" name="Google Shape;2728;p51">
              <a:extLst>
                <a:ext uri="{FF2B5EF4-FFF2-40B4-BE49-F238E27FC236}">
                  <a16:creationId xmlns:a16="http://schemas.microsoft.com/office/drawing/2014/main" id="{75E10C71-9E61-1D03-A43A-3E87AE2AAC28}"/>
                </a:ext>
              </a:extLst>
            </p:cNvPr>
            <p:cNvSpPr/>
            <p:nvPr/>
          </p:nvSpPr>
          <p:spPr>
            <a:xfrm>
              <a:off x="2817750" y="4662850"/>
              <a:ext cx="19900" cy="24375"/>
            </a:xfrm>
            <a:custGeom>
              <a:avLst/>
              <a:gdLst/>
              <a:ahLst/>
              <a:cxnLst/>
              <a:rect l="l" t="t" r="r" b="b"/>
              <a:pathLst>
                <a:path w="796" h="975" extrusionOk="0">
                  <a:moveTo>
                    <a:pt x="338" y="0"/>
                  </a:moveTo>
                  <a:cubicBezTo>
                    <a:pt x="159" y="279"/>
                    <a:pt x="0" y="458"/>
                    <a:pt x="0" y="597"/>
                  </a:cubicBezTo>
                  <a:cubicBezTo>
                    <a:pt x="20" y="736"/>
                    <a:pt x="239" y="856"/>
                    <a:pt x="398" y="975"/>
                  </a:cubicBezTo>
                  <a:cubicBezTo>
                    <a:pt x="517" y="836"/>
                    <a:pt x="716" y="677"/>
                    <a:pt x="756" y="498"/>
                  </a:cubicBezTo>
                  <a:cubicBezTo>
                    <a:pt x="796" y="398"/>
                    <a:pt x="537" y="259"/>
                    <a:pt x="338" y="0"/>
                  </a:cubicBezTo>
                  <a:close/>
                </a:path>
              </a:pathLst>
            </a:custGeom>
            <a:solidFill>
              <a:srgbClr val="174E5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9" name="Google Shape;2729;p51">
              <a:extLst>
                <a:ext uri="{FF2B5EF4-FFF2-40B4-BE49-F238E27FC236}">
                  <a16:creationId xmlns:a16="http://schemas.microsoft.com/office/drawing/2014/main" id="{7E820B93-90B1-F351-8709-C0A46307839B}"/>
                </a:ext>
              </a:extLst>
            </p:cNvPr>
            <p:cNvSpPr/>
            <p:nvPr/>
          </p:nvSpPr>
          <p:spPr>
            <a:xfrm>
              <a:off x="2902775" y="4518125"/>
              <a:ext cx="2525" cy="2500"/>
            </a:xfrm>
            <a:custGeom>
              <a:avLst/>
              <a:gdLst/>
              <a:ahLst/>
              <a:cxnLst/>
              <a:rect l="l" t="t" r="r" b="b"/>
              <a:pathLst>
                <a:path w="101" h="100" extrusionOk="0">
                  <a:moveTo>
                    <a:pt x="1" y="0"/>
                  </a:moveTo>
                  <a:lnTo>
                    <a:pt x="1" y="0"/>
                  </a:lnTo>
                  <a:cubicBezTo>
                    <a:pt x="21" y="20"/>
                    <a:pt x="80" y="60"/>
                    <a:pt x="100" y="100"/>
                  </a:cubicBezTo>
                  <a:cubicBezTo>
                    <a:pt x="80" y="60"/>
                    <a:pt x="41" y="20"/>
                    <a:pt x="1" y="0"/>
                  </a:cubicBezTo>
                  <a:close/>
                </a:path>
              </a:pathLst>
            </a:custGeom>
            <a:solidFill>
              <a:srgbClr val="982E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0" name="Google Shape;2730;p51">
              <a:extLst>
                <a:ext uri="{FF2B5EF4-FFF2-40B4-BE49-F238E27FC236}">
                  <a16:creationId xmlns:a16="http://schemas.microsoft.com/office/drawing/2014/main" id="{8E8025B6-69D6-5FB2-F301-F7E7A0CB0AFD}"/>
                </a:ext>
              </a:extLst>
            </p:cNvPr>
            <p:cNvSpPr/>
            <p:nvPr/>
          </p:nvSpPr>
          <p:spPr>
            <a:xfrm>
              <a:off x="3096250" y="4945325"/>
              <a:ext cx="2500" cy="3500"/>
            </a:xfrm>
            <a:custGeom>
              <a:avLst/>
              <a:gdLst/>
              <a:ahLst/>
              <a:cxnLst/>
              <a:rect l="l" t="t" r="r" b="b"/>
              <a:pathLst>
                <a:path w="100" h="140" extrusionOk="0">
                  <a:moveTo>
                    <a:pt x="20" y="0"/>
                  </a:moveTo>
                  <a:cubicBezTo>
                    <a:pt x="20" y="40"/>
                    <a:pt x="0" y="100"/>
                    <a:pt x="0" y="140"/>
                  </a:cubicBezTo>
                  <a:cubicBezTo>
                    <a:pt x="20" y="140"/>
                    <a:pt x="60" y="120"/>
                    <a:pt x="100" y="100"/>
                  </a:cubicBezTo>
                  <a:cubicBezTo>
                    <a:pt x="60" y="80"/>
                    <a:pt x="40" y="40"/>
                    <a:pt x="20" y="0"/>
                  </a:cubicBezTo>
                  <a:close/>
                </a:path>
              </a:pathLst>
            </a:custGeom>
            <a:solidFill>
              <a:srgbClr val="ABE9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1" name="Google Shape;2731;p51">
              <a:extLst>
                <a:ext uri="{FF2B5EF4-FFF2-40B4-BE49-F238E27FC236}">
                  <a16:creationId xmlns:a16="http://schemas.microsoft.com/office/drawing/2014/main" id="{CACE7A59-351E-4C38-04A8-43058831F8FE}"/>
                </a:ext>
              </a:extLst>
            </p:cNvPr>
            <p:cNvSpPr/>
            <p:nvPr/>
          </p:nvSpPr>
          <p:spPr>
            <a:xfrm>
              <a:off x="3040550" y="5086550"/>
              <a:ext cx="1500" cy="1025"/>
            </a:xfrm>
            <a:custGeom>
              <a:avLst/>
              <a:gdLst/>
              <a:ahLst/>
              <a:cxnLst/>
              <a:rect l="l" t="t" r="r" b="b"/>
              <a:pathLst>
                <a:path w="60" h="41" extrusionOk="0">
                  <a:moveTo>
                    <a:pt x="40" y="1"/>
                  </a:moveTo>
                  <a:lnTo>
                    <a:pt x="0" y="21"/>
                  </a:lnTo>
                  <a:lnTo>
                    <a:pt x="40" y="41"/>
                  </a:lnTo>
                  <a:lnTo>
                    <a:pt x="60" y="21"/>
                  </a:lnTo>
                  <a:lnTo>
                    <a:pt x="40" y="1"/>
                  </a:lnTo>
                  <a:close/>
                </a:path>
              </a:pathLst>
            </a:custGeom>
            <a:solidFill>
              <a:srgbClr val="ABE9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2" name="Google Shape;2732;p51">
              <a:extLst>
                <a:ext uri="{FF2B5EF4-FFF2-40B4-BE49-F238E27FC236}">
                  <a16:creationId xmlns:a16="http://schemas.microsoft.com/office/drawing/2014/main" id="{83FCFC85-49EE-6CF6-EC89-129058B9AA65}"/>
                </a:ext>
              </a:extLst>
            </p:cNvPr>
            <p:cNvSpPr/>
            <p:nvPr/>
          </p:nvSpPr>
          <p:spPr>
            <a:xfrm>
              <a:off x="2851550" y="4309250"/>
              <a:ext cx="26400" cy="72125"/>
            </a:xfrm>
            <a:custGeom>
              <a:avLst/>
              <a:gdLst/>
              <a:ahLst/>
              <a:cxnLst/>
              <a:rect l="l" t="t" r="r" b="b"/>
              <a:pathLst>
                <a:path w="1056" h="2885" extrusionOk="0">
                  <a:moveTo>
                    <a:pt x="657" y="0"/>
                  </a:moveTo>
                  <a:cubicBezTo>
                    <a:pt x="538" y="120"/>
                    <a:pt x="339" y="219"/>
                    <a:pt x="279" y="378"/>
                  </a:cubicBezTo>
                  <a:cubicBezTo>
                    <a:pt x="1" y="1254"/>
                    <a:pt x="359" y="2049"/>
                    <a:pt x="637" y="2845"/>
                  </a:cubicBezTo>
                  <a:cubicBezTo>
                    <a:pt x="697" y="2865"/>
                    <a:pt x="757" y="2885"/>
                    <a:pt x="836" y="2885"/>
                  </a:cubicBezTo>
                  <a:cubicBezTo>
                    <a:pt x="896" y="2706"/>
                    <a:pt x="1055" y="2547"/>
                    <a:pt x="1055" y="2368"/>
                  </a:cubicBezTo>
                  <a:cubicBezTo>
                    <a:pt x="1055" y="1711"/>
                    <a:pt x="996" y="1055"/>
                    <a:pt x="956" y="398"/>
                  </a:cubicBezTo>
                  <a:cubicBezTo>
                    <a:pt x="936" y="259"/>
                    <a:pt x="757" y="120"/>
                    <a:pt x="65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3" name="Google Shape;2733;p51">
              <a:extLst>
                <a:ext uri="{FF2B5EF4-FFF2-40B4-BE49-F238E27FC236}">
                  <a16:creationId xmlns:a16="http://schemas.microsoft.com/office/drawing/2014/main" id="{31D74467-DD93-7413-90E0-2CB8AB21E69C}"/>
                </a:ext>
              </a:extLst>
            </p:cNvPr>
            <p:cNvSpPr/>
            <p:nvPr/>
          </p:nvSpPr>
          <p:spPr>
            <a:xfrm>
              <a:off x="3094750" y="4314225"/>
              <a:ext cx="34350" cy="84075"/>
            </a:xfrm>
            <a:custGeom>
              <a:avLst/>
              <a:gdLst/>
              <a:ahLst/>
              <a:cxnLst/>
              <a:rect l="l" t="t" r="r" b="b"/>
              <a:pathLst>
                <a:path w="1374" h="3363" extrusionOk="0">
                  <a:moveTo>
                    <a:pt x="657" y="0"/>
                  </a:moveTo>
                  <a:cubicBezTo>
                    <a:pt x="557" y="557"/>
                    <a:pt x="458" y="1095"/>
                    <a:pt x="319" y="1612"/>
                  </a:cubicBezTo>
                  <a:cubicBezTo>
                    <a:pt x="259" y="2049"/>
                    <a:pt x="100" y="2467"/>
                    <a:pt x="20" y="2905"/>
                  </a:cubicBezTo>
                  <a:cubicBezTo>
                    <a:pt x="0" y="3064"/>
                    <a:pt x="100" y="3203"/>
                    <a:pt x="160" y="3362"/>
                  </a:cubicBezTo>
                  <a:cubicBezTo>
                    <a:pt x="299" y="3303"/>
                    <a:pt x="498" y="3283"/>
                    <a:pt x="617" y="3183"/>
                  </a:cubicBezTo>
                  <a:cubicBezTo>
                    <a:pt x="756" y="3084"/>
                    <a:pt x="816" y="2945"/>
                    <a:pt x="856" y="2785"/>
                  </a:cubicBezTo>
                  <a:cubicBezTo>
                    <a:pt x="995" y="2049"/>
                    <a:pt x="1174" y="1293"/>
                    <a:pt x="1293" y="557"/>
                  </a:cubicBezTo>
                  <a:cubicBezTo>
                    <a:pt x="1373" y="100"/>
                    <a:pt x="1055" y="20"/>
                    <a:pt x="65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4" name="Google Shape;2734;p51">
              <a:extLst>
                <a:ext uri="{FF2B5EF4-FFF2-40B4-BE49-F238E27FC236}">
                  <a16:creationId xmlns:a16="http://schemas.microsoft.com/office/drawing/2014/main" id="{2036F6D6-299F-EE1F-FEF4-F1C91A818E07}"/>
                </a:ext>
              </a:extLst>
            </p:cNvPr>
            <p:cNvSpPr/>
            <p:nvPr/>
          </p:nvSpPr>
          <p:spPr>
            <a:xfrm>
              <a:off x="2976875" y="4296825"/>
              <a:ext cx="28375" cy="97500"/>
            </a:xfrm>
            <a:custGeom>
              <a:avLst/>
              <a:gdLst/>
              <a:ahLst/>
              <a:cxnLst/>
              <a:rect l="l" t="t" r="r" b="b"/>
              <a:pathLst>
                <a:path w="1135" h="3900" extrusionOk="0">
                  <a:moveTo>
                    <a:pt x="816" y="0"/>
                  </a:moveTo>
                  <a:cubicBezTo>
                    <a:pt x="657" y="179"/>
                    <a:pt x="399" y="318"/>
                    <a:pt x="359" y="517"/>
                  </a:cubicBezTo>
                  <a:cubicBezTo>
                    <a:pt x="220" y="1393"/>
                    <a:pt x="120" y="2268"/>
                    <a:pt x="1" y="3282"/>
                  </a:cubicBezTo>
                  <a:cubicBezTo>
                    <a:pt x="100" y="3442"/>
                    <a:pt x="220" y="3680"/>
                    <a:pt x="399" y="3899"/>
                  </a:cubicBezTo>
                  <a:cubicBezTo>
                    <a:pt x="538" y="3700"/>
                    <a:pt x="797" y="3521"/>
                    <a:pt x="816" y="3322"/>
                  </a:cubicBezTo>
                  <a:cubicBezTo>
                    <a:pt x="956" y="2427"/>
                    <a:pt x="1055" y="1512"/>
                    <a:pt x="1135" y="597"/>
                  </a:cubicBezTo>
                  <a:cubicBezTo>
                    <a:pt x="1135" y="398"/>
                    <a:pt x="916" y="199"/>
                    <a:pt x="816"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3" name="Google Shape;419;p39">
            <a:extLst>
              <a:ext uri="{FF2B5EF4-FFF2-40B4-BE49-F238E27FC236}">
                <a16:creationId xmlns:a16="http://schemas.microsoft.com/office/drawing/2014/main" id="{655EC0C0-E688-FF83-95A8-1F3C32A77D5B}"/>
              </a:ext>
            </a:extLst>
          </p:cNvPr>
          <p:cNvSpPr/>
          <p:nvPr/>
        </p:nvSpPr>
        <p:spPr>
          <a:xfrm rot="1216492">
            <a:off x="7296893" y="17298"/>
            <a:ext cx="2215527" cy="1825533"/>
          </a:xfrm>
          <a:custGeom>
            <a:avLst/>
            <a:gdLst/>
            <a:ahLst/>
            <a:cxnLst/>
            <a:rect l="l" t="t" r="r" b="b"/>
            <a:pathLst>
              <a:path w="22676" h="18685" extrusionOk="0">
                <a:moveTo>
                  <a:pt x="18195" y="0"/>
                </a:moveTo>
                <a:cubicBezTo>
                  <a:pt x="15084" y="0"/>
                  <a:pt x="12016" y="4698"/>
                  <a:pt x="11125" y="7469"/>
                </a:cubicBezTo>
                <a:cubicBezTo>
                  <a:pt x="9183" y="5977"/>
                  <a:pt x="6459" y="4615"/>
                  <a:pt x="3773" y="4615"/>
                </a:cubicBezTo>
                <a:cubicBezTo>
                  <a:pt x="3559" y="4615"/>
                  <a:pt x="3345" y="4624"/>
                  <a:pt x="3131" y="4642"/>
                </a:cubicBezTo>
                <a:cubicBezTo>
                  <a:pt x="0" y="4915"/>
                  <a:pt x="31" y="7894"/>
                  <a:pt x="730" y="9839"/>
                </a:cubicBezTo>
                <a:cubicBezTo>
                  <a:pt x="1368" y="11542"/>
                  <a:pt x="2766" y="12909"/>
                  <a:pt x="4256" y="14064"/>
                </a:cubicBezTo>
                <a:cubicBezTo>
                  <a:pt x="5259" y="14855"/>
                  <a:pt x="6353" y="15645"/>
                  <a:pt x="7569" y="16223"/>
                </a:cubicBezTo>
                <a:cubicBezTo>
                  <a:pt x="9149" y="16952"/>
                  <a:pt x="10821" y="17469"/>
                  <a:pt x="12584" y="17834"/>
                </a:cubicBezTo>
                <a:cubicBezTo>
                  <a:pt x="13040" y="17925"/>
                  <a:pt x="14560" y="18320"/>
                  <a:pt x="17721" y="18685"/>
                </a:cubicBezTo>
                <a:cubicBezTo>
                  <a:pt x="18511" y="15493"/>
                  <a:pt x="19788" y="12362"/>
                  <a:pt x="20730" y="9201"/>
                </a:cubicBezTo>
                <a:cubicBezTo>
                  <a:pt x="21490" y="6739"/>
                  <a:pt x="22676" y="3122"/>
                  <a:pt x="20609" y="1086"/>
                </a:cubicBezTo>
                <a:cubicBezTo>
                  <a:pt x="19827" y="322"/>
                  <a:pt x="19009" y="0"/>
                  <a:pt x="18195" y="0"/>
                </a:cubicBezTo>
                <a:close/>
              </a:path>
            </a:pathLst>
          </a:custGeom>
          <a:solidFill>
            <a:srgbClr val="FDF0F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4" name="Google Shape;420;p39">
            <a:extLst>
              <a:ext uri="{FF2B5EF4-FFF2-40B4-BE49-F238E27FC236}">
                <a16:creationId xmlns:a16="http://schemas.microsoft.com/office/drawing/2014/main" id="{725A47D2-0F5A-1667-7EA2-EEEA1B3D0B5D}"/>
              </a:ext>
            </a:extLst>
          </p:cNvPr>
          <p:cNvSpPr txBox="1">
            <a:spLocks/>
          </p:cNvSpPr>
          <p:nvPr/>
        </p:nvSpPr>
        <p:spPr>
          <a:xfrm>
            <a:off x="5671857" y="2901503"/>
            <a:ext cx="6037200" cy="2526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Fredoka One"/>
              <a:buNone/>
              <a:defRPr sz="64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9pPr>
          </a:lstStyle>
          <a:p>
            <a:r>
              <a:rPr lang="vi-VN" sz="6000" b="1" dirty="0">
                <a:latin typeface="+mj-lt"/>
              </a:rPr>
              <a:t>Phân tích lời độc thoại độc đáo của Rô-mê-ô hoặc Giu-li-ét</a:t>
            </a:r>
            <a:endParaRPr lang="en-SG" sz="6000" dirty="0">
              <a:latin typeface="+mj-lt"/>
            </a:endParaRPr>
          </a:p>
        </p:txBody>
      </p:sp>
      <p:sp>
        <p:nvSpPr>
          <p:cNvPr id="55" name="Google Shape;421;p39">
            <a:extLst>
              <a:ext uri="{FF2B5EF4-FFF2-40B4-BE49-F238E27FC236}">
                <a16:creationId xmlns:a16="http://schemas.microsoft.com/office/drawing/2014/main" id="{DF10D30E-5B11-3BEF-B30A-FE93ADA25772}"/>
              </a:ext>
            </a:extLst>
          </p:cNvPr>
          <p:cNvSpPr txBox="1">
            <a:spLocks/>
          </p:cNvSpPr>
          <p:nvPr/>
        </p:nvSpPr>
        <p:spPr>
          <a:xfrm>
            <a:off x="5483967" y="443120"/>
            <a:ext cx="6037200" cy="1427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Fredoka One"/>
              <a:buNone/>
              <a:defRPr sz="64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E668E"/>
              </a:buClr>
              <a:buSzPts val="4800"/>
              <a:buFont typeface="Fredoka One"/>
              <a:buNone/>
              <a:tabLst/>
              <a:defRPr/>
            </a:pPr>
            <a:r>
              <a:rPr kumimoji="0" lang="en" sz="6400" b="0" i="0" u="none" strike="noStrike" kern="0" cap="none" spc="0" normalizeH="0" baseline="0" noProof="0" dirty="0">
                <a:ln>
                  <a:noFill/>
                </a:ln>
                <a:solidFill>
                  <a:srgbClr val="FE668E"/>
                </a:solidFill>
                <a:effectLst/>
                <a:uLnTx/>
                <a:uFillTx/>
                <a:latin typeface="Fredoka One"/>
                <a:sym typeface="Fredoka One"/>
              </a:rPr>
              <a:t>b</a:t>
            </a:r>
          </a:p>
        </p:txBody>
      </p:sp>
      <p:sp>
        <p:nvSpPr>
          <p:cNvPr id="56" name="Google Shape;437;p39">
            <a:extLst>
              <a:ext uri="{FF2B5EF4-FFF2-40B4-BE49-F238E27FC236}">
                <a16:creationId xmlns:a16="http://schemas.microsoft.com/office/drawing/2014/main" id="{474C3960-EBBC-133B-5F62-203C26B654E9}"/>
              </a:ext>
            </a:extLst>
          </p:cNvPr>
          <p:cNvSpPr/>
          <p:nvPr/>
        </p:nvSpPr>
        <p:spPr>
          <a:xfrm rot="-2473435">
            <a:off x="7027007" y="1454071"/>
            <a:ext cx="482360" cy="463179"/>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rgbClr val="FE66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7" name="Google Shape;438;p39">
            <a:extLst>
              <a:ext uri="{FF2B5EF4-FFF2-40B4-BE49-F238E27FC236}">
                <a16:creationId xmlns:a16="http://schemas.microsoft.com/office/drawing/2014/main" id="{CCC7961B-AE7B-5A40-2379-22674854B2F2}"/>
              </a:ext>
            </a:extLst>
          </p:cNvPr>
          <p:cNvSpPr/>
          <p:nvPr/>
        </p:nvSpPr>
        <p:spPr>
          <a:xfrm>
            <a:off x="10020233" y="1352504"/>
            <a:ext cx="565400" cy="428867"/>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8" name="Google Shape;439;p39">
            <a:extLst>
              <a:ext uri="{FF2B5EF4-FFF2-40B4-BE49-F238E27FC236}">
                <a16:creationId xmlns:a16="http://schemas.microsoft.com/office/drawing/2014/main" id="{4475B9F2-E10B-B583-8DF2-75F1B231D044}"/>
              </a:ext>
            </a:extLst>
          </p:cNvPr>
          <p:cNvSpPr/>
          <p:nvPr/>
        </p:nvSpPr>
        <p:spPr>
          <a:xfrm rot="-1692155">
            <a:off x="5884717" y="1515403"/>
            <a:ext cx="448243" cy="340507"/>
          </a:xfrm>
          <a:custGeom>
            <a:avLst/>
            <a:gdLst/>
            <a:ahLst/>
            <a:cxnLst/>
            <a:rect l="l" t="t" r="r" b="b"/>
            <a:pathLst>
              <a:path w="13447" h="10215" extrusionOk="0">
                <a:moveTo>
                  <a:pt x="8223" y="1"/>
                </a:moveTo>
                <a:cubicBezTo>
                  <a:pt x="8187" y="1"/>
                  <a:pt x="8152" y="1"/>
                  <a:pt x="8116" y="2"/>
                </a:cubicBezTo>
                <a:cubicBezTo>
                  <a:pt x="5897" y="62"/>
                  <a:pt x="5319" y="3041"/>
                  <a:pt x="5714" y="4044"/>
                </a:cubicBezTo>
                <a:cubicBezTo>
                  <a:pt x="4824" y="3529"/>
                  <a:pt x="3576" y="3161"/>
                  <a:pt x="2476" y="3161"/>
                </a:cubicBezTo>
                <a:cubicBezTo>
                  <a:pt x="1174" y="3161"/>
                  <a:pt x="80" y="3677"/>
                  <a:pt x="30" y="5078"/>
                </a:cubicBezTo>
                <a:cubicBezTo>
                  <a:pt x="0" y="6476"/>
                  <a:pt x="1368" y="7965"/>
                  <a:pt x="2705" y="8512"/>
                </a:cubicBezTo>
                <a:cubicBezTo>
                  <a:pt x="4559" y="9272"/>
                  <a:pt x="8024" y="10002"/>
                  <a:pt x="8997" y="10214"/>
                </a:cubicBezTo>
                <a:cubicBezTo>
                  <a:pt x="9812" y="6682"/>
                  <a:pt x="13447" y="1"/>
                  <a:pt x="8223" y="1"/>
                </a:cubicBezTo>
                <a:close/>
              </a:path>
            </a:pathLst>
          </a:custGeom>
          <a:solidFill>
            <a:srgbClr val="AC00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pic>
        <p:nvPicPr>
          <p:cNvPr id="2" name="Picture 1" descr="A cartoon of a couple of people hugging&#10;&#10;Description automatically generated">
            <a:extLst>
              <a:ext uri="{FF2B5EF4-FFF2-40B4-BE49-F238E27FC236}">
                <a16:creationId xmlns:a16="http://schemas.microsoft.com/office/drawing/2014/main" id="{E24ABD5F-0289-25DB-8400-7D3EB9503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489" y="1964514"/>
            <a:ext cx="7098503" cy="4893486"/>
          </a:xfrm>
          <a:prstGeom prst="rect">
            <a:avLst/>
          </a:prstGeom>
        </p:spPr>
      </p:pic>
    </p:spTree>
    <p:extLst>
      <p:ext uri="{BB962C8B-B14F-4D97-AF65-F5344CB8AC3E}">
        <p14:creationId xmlns:p14="http://schemas.microsoft.com/office/powerpoint/2010/main" val="598828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81"/>
                                        </p:tgtEl>
                                        <p:attrNameLst>
                                          <p:attrName>style.visibility</p:attrName>
                                        </p:attrNameLst>
                                      </p:cBhvr>
                                      <p:to>
                                        <p:strVal val="visible"/>
                                      </p:to>
                                    </p:set>
                                    <p:animEffect transition="in" filter="randombar(horizontal)">
                                      <p:cBhvr>
                                        <p:cTn id="7" dur="500"/>
                                        <p:tgtEl>
                                          <p:spTgt spid="2581"/>
                                        </p:tgtEl>
                                      </p:cBhvr>
                                    </p:animEffect>
                                  </p:childTnLst>
                                </p:cTn>
                              </p:par>
                              <p:par>
                                <p:cTn id="8" presetID="14" presetClass="entr" presetSubtype="10" fill="hold" nodeType="withEffect">
                                  <p:stCondLst>
                                    <p:cond delay="0"/>
                                  </p:stCondLst>
                                  <p:childTnLst>
                                    <p:set>
                                      <p:cBhvr>
                                        <p:cTn id="9" dur="1" fill="hold">
                                          <p:stCondLst>
                                            <p:cond delay="0"/>
                                          </p:stCondLst>
                                        </p:cTn>
                                        <p:tgtEl>
                                          <p:spTgt spid="2602"/>
                                        </p:tgtEl>
                                        <p:attrNameLst>
                                          <p:attrName>style.visibility</p:attrName>
                                        </p:attrNameLst>
                                      </p:cBhvr>
                                      <p:to>
                                        <p:strVal val="visible"/>
                                      </p:to>
                                    </p:set>
                                    <p:animEffect transition="in" filter="randombar(horizontal)">
                                      <p:cBhvr>
                                        <p:cTn id="10" dur="500"/>
                                        <p:tgtEl>
                                          <p:spTgt spid="2602"/>
                                        </p:tgtEl>
                                      </p:cBhvr>
                                    </p:animEffect>
                                  </p:childTnLst>
                                </p:cTn>
                              </p:par>
                              <p:par>
                                <p:cTn id="11" presetID="14" presetClass="entr" presetSubtype="10" fill="hold" nodeType="withEffect">
                                  <p:stCondLst>
                                    <p:cond delay="0"/>
                                  </p:stCondLst>
                                  <p:childTnLst>
                                    <p:set>
                                      <p:cBhvr>
                                        <p:cTn id="12" dur="1" fill="hold">
                                          <p:stCondLst>
                                            <p:cond delay="0"/>
                                          </p:stCondLst>
                                        </p:cTn>
                                        <p:tgtEl>
                                          <p:spTgt spid="2618"/>
                                        </p:tgtEl>
                                        <p:attrNameLst>
                                          <p:attrName>style.visibility</p:attrName>
                                        </p:attrNameLst>
                                      </p:cBhvr>
                                      <p:to>
                                        <p:strVal val="visible"/>
                                      </p:to>
                                    </p:set>
                                    <p:animEffect transition="in" filter="randombar(horizontal)">
                                      <p:cBhvr>
                                        <p:cTn id="13" dur="500"/>
                                        <p:tgtEl>
                                          <p:spTgt spid="2618"/>
                                        </p:tgtEl>
                                      </p:cBhvr>
                                    </p:animEffect>
                                  </p:childTnLst>
                                </p:cTn>
                              </p:par>
                              <p:par>
                                <p:cTn id="14" presetID="14" presetClass="entr" presetSubtype="10" fill="hold" nodeType="withEffect">
                                  <p:stCondLst>
                                    <p:cond delay="0"/>
                                  </p:stCondLst>
                                  <p:childTnLst>
                                    <p:set>
                                      <p:cBhvr>
                                        <p:cTn id="15" dur="1" fill="hold">
                                          <p:stCondLst>
                                            <p:cond delay="0"/>
                                          </p:stCondLst>
                                        </p:cTn>
                                        <p:tgtEl>
                                          <p:spTgt spid="2621"/>
                                        </p:tgtEl>
                                        <p:attrNameLst>
                                          <p:attrName>style.visibility</p:attrName>
                                        </p:attrNameLst>
                                      </p:cBhvr>
                                      <p:to>
                                        <p:strVal val="visible"/>
                                      </p:to>
                                    </p:set>
                                    <p:animEffect transition="in" filter="randombar(horizontal)">
                                      <p:cBhvr>
                                        <p:cTn id="16" dur="500"/>
                                        <p:tgtEl>
                                          <p:spTgt spid="2621"/>
                                        </p:tgtEl>
                                      </p:cBhvr>
                                    </p:animEffect>
                                  </p:childTnLst>
                                </p:cTn>
                              </p:par>
                              <p:par>
                                <p:cTn id="17" presetID="14" presetClass="entr" presetSubtype="10" fill="hold" nodeType="withEffect">
                                  <p:stCondLst>
                                    <p:cond delay="0"/>
                                  </p:stCondLst>
                                  <p:childTnLst>
                                    <p:set>
                                      <p:cBhvr>
                                        <p:cTn id="18" dur="1" fill="hold">
                                          <p:stCondLst>
                                            <p:cond delay="0"/>
                                          </p:stCondLst>
                                        </p:cTn>
                                        <p:tgtEl>
                                          <p:spTgt spid="2630"/>
                                        </p:tgtEl>
                                        <p:attrNameLst>
                                          <p:attrName>style.visibility</p:attrName>
                                        </p:attrNameLst>
                                      </p:cBhvr>
                                      <p:to>
                                        <p:strVal val="visible"/>
                                      </p:to>
                                    </p:set>
                                    <p:animEffect transition="in" filter="randombar(horizontal)">
                                      <p:cBhvr>
                                        <p:cTn id="19" dur="500"/>
                                        <p:tgtEl>
                                          <p:spTgt spid="2630"/>
                                        </p:tgtEl>
                                      </p:cBhvr>
                                    </p:animEffect>
                                  </p:childTnLst>
                                </p:cTn>
                              </p:par>
                              <p:par>
                                <p:cTn id="20" presetID="14" presetClass="entr" presetSubtype="10" fill="hold" nodeType="withEffect">
                                  <p:stCondLst>
                                    <p:cond delay="0"/>
                                  </p:stCondLst>
                                  <p:childTnLst>
                                    <p:set>
                                      <p:cBhvr>
                                        <p:cTn id="21" dur="1" fill="hold">
                                          <p:stCondLst>
                                            <p:cond delay="0"/>
                                          </p:stCondLst>
                                        </p:cTn>
                                        <p:tgtEl>
                                          <p:spTgt spid="2676"/>
                                        </p:tgtEl>
                                        <p:attrNameLst>
                                          <p:attrName>style.visibility</p:attrName>
                                        </p:attrNameLst>
                                      </p:cBhvr>
                                      <p:to>
                                        <p:strVal val="visible"/>
                                      </p:to>
                                    </p:set>
                                    <p:animEffect transition="in" filter="randombar(horizontal)">
                                      <p:cBhvr>
                                        <p:cTn id="22" dur="500"/>
                                        <p:tgtEl>
                                          <p:spTgt spid="2676"/>
                                        </p:tgtEl>
                                      </p:cBhvr>
                                    </p:animEffect>
                                  </p:childTnLst>
                                </p:cTn>
                              </p:par>
                              <p:par>
                                <p:cTn id="23" presetID="14" presetClass="entr" presetSubtype="10" fill="hold" nodeType="withEffect">
                                  <p:stCondLst>
                                    <p:cond delay="0"/>
                                  </p:stCondLst>
                                  <p:childTnLst>
                                    <p:set>
                                      <p:cBhvr>
                                        <p:cTn id="24" dur="1" fill="hold">
                                          <p:stCondLst>
                                            <p:cond delay="0"/>
                                          </p:stCondLst>
                                        </p:cTn>
                                        <p:tgtEl>
                                          <p:spTgt spid="2679"/>
                                        </p:tgtEl>
                                        <p:attrNameLst>
                                          <p:attrName>style.visibility</p:attrName>
                                        </p:attrNameLst>
                                      </p:cBhvr>
                                      <p:to>
                                        <p:strVal val="visible"/>
                                      </p:to>
                                    </p:set>
                                    <p:animEffect transition="in" filter="randombar(horizontal)">
                                      <p:cBhvr>
                                        <p:cTn id="25" dur="500"/>
                                        <p:tgtEl>
                                          <p:spTgt spid="2679"/>
                                        </p:tgtEl>
                                      </p:cBhvr>
                                    </p:animEffect>
                                  </p:childTnLst>
                                </p:cTn>
                              </p:par>
                              <p:par>
                                <p:cTn id="26" presetID="14" presetClass="entr" presetSubtype="10" fill="hold" nodeType="withEffect">
                                  <p:stCondLst>
                                    <p:cond delay="0"/>
                                  </p:stCondLst>
                                  <p:childTnLst>
                                    <p:set>
                                      <p:cBhvr>
                                        <p:cTn id="27" dur="1" fill="hold">
                                          <p:stCondLst>
                                            <p:cond delay="0"/>
                                          </p:stCondLst>
                                        </p:cTn>
                                        <p:tgtEl>
                                          <p:spTgt spid="2735"/>
                                        </p:tgtEl>
                                        <p:attrNameLst>
                                          <p:attrName>style.visibility</p:attrName>
                                        </p:attrNameLst>
                                      </p:cBhvr>
                                      <p:to>
                                        <p:strVal val="visible"/>
                                      </p:to>
                                    </p:set>
                                    <p:animEffect transition="in" filter="randombar(horizontal)">
                                      <p:cBhvr>
                                        <p:cTn id="28" dur="500"/>
                                        <p:tgtEl>
                                          <p:spTgt spid="2735"/>
                                        </p:tgtEl>
                                      </p:cBhvr>
                                    </p:animEffect>
                                  </p:childTnLst>
                                </p:cTn>
                              </p:par>
                              <p:par>
                                <p:cTn id="29" presetID="14" presetClass="entr" presetSubtype="10" fill="hold" nodeType="withEffect">
                                  <p:stCondLst>
                                    <p:cond delay="0"/>
                                  </p:stCondLst>
                                  <p:childTnLst>
                                    <p:set>
                                      <p:cBhvr>
                                        <p:cTn id="30" dur="1" fill="hold">
                                          <p:stCondLst>
                                            <p:cond delay="0"/>
                                          </p:stCondLst>
                                        </p:cTn>
                                        <p:tgtEl>
                                          <p:spTgt spid="2738"/>
                                        </p:tgtEl>
                                        <p:attrNameLst>
                                          <p:attrName>style.visibility</p:attrName>
                                        </p:attrNameLst>
                                      </p:cBhvr>
                                      <p:to>
                                        <p:strVal val="visible"/>
                                      </p:to>
                                    </p:set>
                                    <p:animEffect transition="in" filter="randombar(horizontal)">
                                      <p:cBhvr>
                                        <p:cTn id="31" dur="500"/>
                                        <p:tgtEl>
                                          <p:spTgt spid="2738"/>
                                        </p:tgtEl>
                                      </p:cBhvr>
                                    </p:animEffect>
                                  </p:childTnLst>
                                </p:cTn>
                              </p:par>
                              <p:par>
                                <p:cTn id="32" presetID="14" presetClass="entr" presetSubtype="10" fill="hold" nodeType="withEffect">
                                  <p:stCondLst>
                                    <p:cond delay="0"/>
                                  </p:stCondLst>
                                  <p:childTnLst>
                                    <p:set>
                                      <p:cBhvr>
                                        <p:cTn id="33" dur="1" fill="hold">
                                          <p:stCondLst>
                                            <p:cond delay="0"/>
                                          </p:stCondLst>
                                        </p:cTn>
                                        <p:tgtEl>
                                          <p:spTgt spid="2741"/>
                                        </p:tgtEl>
                                        <p:attrNameLst>
                                          <p:attrName>style.visibility</p:attrName>
                                        </p:attrNameLst>
                                      </p:cBhvr>
                                      <p:to>
                                        <p:strVal val="visible"/>
                                      </p:to>
                                    </p:set>
                                    <p:animEffect transition="in" filter="randombar(horizontal)">
                                      <p:cBhvr>
                                        <p:cTn id="34" dur="500"/>
                                        <p:tgtEl>
                                          <p:spTgt spid="2741"/>
                                        </p:tgtEl>
                                      </p:cBhvr>
                                    </p:animEffect>
                                  </p:childTnLst>
                                </p:cTn>
                              </p:par>
                              <p:par>
                                <p:cTn id="35" presetID="14" presetClass="entr" presetSubtype="10" fill="hold" nodeType="withEffect">
                                  <p:stCondLst>
                                    <p:cond delay="0"/>
                                  </p:stCondLst>
                                  <p:childTnLst>
                                    <p:set>
                                      <p:cBhvr>
                                        <p:cTn id="36" dur="1" fill="hold">
                                          <p:stCondLst>
                                            <p:cond delay="0"/>
                                          </p:stCondLst>
                                        </p:cTn>
                                        <p:tgtEl>
                                          <p:spTgt spid="2711"/>
                                        </p:tgtEl>
                                        <p:attrNameLst>
                                          <p:attrName>style.visibility</p:attrName>
                                        </p:attrNameLst>
                                      </p:cBhvr>
                                      <p:to>
                                        <p:strVal val="visible"/>
                                      </p:to>
                                    </p:set>
                                    <p:animEffect transition="in" filter="randombar(horizontal)">
                                      <p:cBhvr>
                                        <p:cTn id="37" dur="500"/>
                                        <p:tgtEl>
                                          <p:spTgt spid="271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anim calcmode="lin" valueType="num">
                                      <p:cBhvr>
                                        <p:cTn id="42" dur="500" fill="hold"/>
                                        <p:tgtEl>
                                          <p:spTgt spid="53"/>
                                        </p:tgtEl>
                                        <p:attrNameLst>
                                          <p:attrName>ppt_w</p:attrName>
                                        </p:attrNameLst>
                                      </p:cBhvr>
                                      <p:tavLst>
                                        <p:tav tm="0">
                                          <p:val>
                                            <p:fltVal val="0"/>
                                          </p:val>
                                        </p:tav>
                                        <p:tav tm="100000">
                                          <p:val>
                                            <p:strVal val="#ppt_w"/>
                                          </p:val>
                                        </p:tav>
                                      </p:tavLst>
                                    </p:anim>
                                    <p:anim calcmode="lin" valueType="num">
                                      <p:cBhvr>
                                        <p:cTn id="43" dur="500" fill="hold"/>
                                        <p:tgtEl>
                                          <p:spTgt spid="53"/>
                                        </p:tgtEl>
                                        <p:attrNameLst>
                                          <p:attrName>ppt_h</p:attrName>
                                        </p:attrNameLst>
                                      </p:cBhvr>
                                      <p:tavLst>
                                        <p:tav tm="0">
                                          <p:val>
                                            <p:fltVal val="0"/>
                                          </p:val>
                                        </p:tav>
                                        <p:tav tm="100000">
                                          <p:val>
                                            <p:strVal val="#ppt_h"/>
                                          </p:val>
                                        </p:tav>
                                      </p:tavLst>
                                    </p:anim>
                                    <p:animEffect transition="in" filter="fade">
                                      <p:cBhvr>
                                        <p:cTn id="44" dur="500"/>
                                        <p:tgtEl>
                                          <p:spTgt spid="5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55"/>
                                        </p:tgtEl>
                                        <p:attrNameLst>
                                          <p:attrName>style.visibility</p:attrName>
                                        </p:attrNameLst>
                                      </p:cBhvr>
                                      <p:to>
                                        <p:strVal val="visible"/>
                                      </p:to>
                                    </p:set>
                                    <p:anim calcmode="lin" valueType="num">
                                      <p:cBhvr>
                                        <p:cTn id="47" dur="500" fill="hold"/>
                                        <p:tgtEl>
                                          <p:spTgt spid="55"/>
                                        </p:tgtEl>
                                        <p:attrNameLst>
                                          <p:attrName>ppt_w</p:attrName>
                                        </p:attrNameLst>
                                      </p:cBhvr>
                                      <p:tavLst>
                                        <p:tav tm="0">
                                          <p:val>
                                            <p:fltVal val="0"/>
                                          </p:val>
                                        </p:tav>
                                        <p:tav tm="100000">
                                          <p:val>
                                            <p:strVal val="#ppt_w"/>
                                          </p:val>
                                        </p:tav>
                                      </p:tavLst>
                                    </p:anim>
                                    <p:anim calcmode="lin" valueType="num">
                                      <p:cBhvr>
                                        <p:cTn id="48" dur="500" fill="hold"/>
                                        <p:tgtEl>
                                          <p:spTgt spid="55"/>
                                        </p:tgtEl>
                                        <p:attrNameLst>
                                          <p:attrName>ppt_h</p:attrName>
                                        </p:attrNameLst>
                                      </p:cBhvr>
                                      <p:tavLst>
                                        <p:tav tm="0">
                                          <p:val>
                                            <p:fltVal val="0"/>
                                          </p:val>
                                        </p:tav>
                                        <p:tav tm="100000">
                                          <p:val>
                                            <p:strVal val="#ppt_h"/>
                                          </p:val>
                                        </p:tav>
                                      </p:tavLst>
                                    </p:anim>
                                    <p:animEffect transition="in" filter="fade">
                                      <p:cBhvr>
                                        <p:cTn id="49" dur="500"/>
                                        <p:tgtEl>
                                          <p:spTgt spid="5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56"/>
                                        </p:tgtEl>
                                        <p:attrNameLst>
                                          <p:attrName>style.visibility</p:attrName>
                                        </p:attrNameLst>
                                      </p:cBhvr>
                                      <p:to>
                                        <p:strVal val="visible"/>
                                      </p:to>
                                    </p:set>
                                    <p:anim calcmode="lin" valueType="num">
                                      <p:cBhvr>
                                        <p:cTn id="52" dur="500" fill="hold"/>
                                        <p:tgtEl>
                                          <p:spTgt spid="56"/>
                                        </p:tgtEl>
                                        <p:attrNameLst>
                                          <p:attrName>ppt_w</p:attrName>
                                        </p:attrNameLst>
                                      </p:cBhvr>
                                      <p:tavLst>
                                        <p:tav tm="0">
                                          <p:val>
                                            <p:fltVal val="0"/>
                                          </p:val>
                                        </p:tav>
                                        <p:tav tm="100000">
                                          <p:val>
                                            <p:strVal val="#ppt_w"/>
                                          </p:val>
                                        </p:tav>
                                      </p:tavLst>
                                    </p:anim>
                                    <p:anim calcmode="lin" valueType="num">
                                      <p:cBhvr>
                                        <p:cTn id="53" dur="500" fill="hold"/>
                                        <p:tgtEl>
                                          <p:spTgt spid="56"/>
                                        </p:tgtEl>
                                        <p:attrNameLst>
                                          <p:attrName>ppt_h</p:attrName>
                                        </p:attrNameLst>
                                      </p:cBhvr>
                                      <p:tavLst>
                                        <p:tav tm="0">
                                          <p:val>
                                            <p:fltVal val="0"/>
                                          </p:val>
                                        </p:tav>
                                        <p:tav tm="100000">
                                          <p:val>
                                            <p:strVal val="#ppt_h"/>
                                          </p:val>
                                        </p:tav>
                                      </p:tavLst>
                                    </p:anim>
                                    <p:animEffect transition="in" filter="fade">
                                      <p:cBhvr>
                                        <p:cTn id="54" dur="500"/>
                                        <p:tgtEl>
                                          <p:spTgt spid="56"/>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57"/>
                                        </p:tgtEl>
                                        <p:attrNameLst>
                                          <p:attrName>style.visibility</p:attrName>
                                        </p:attrNameLst>
                                      </p:cBhvr>
                                      <p:to>
                                        <p:strVal val="visible"/>
                                      </p:to>
                                    </p:set>
                                    <p:anim calcmode="lin" valueType="num">
                                      <p:cBhvr>
                                        <p:cTn id="57" dur="500" fill="hold"/>
                                        <p:tgtEl>
                                          <p:spTgt spid="57"/>
                                        </p:tgtEl>
                                        <p:attrNameLst>
                                          <p:attrName>ppt_w</p:attrName>
                                        </p:attrNameLst>
                                      </p:cBhvr>
                                      <p:tavLst>
                                        <p:tav tm="0">
                                          <p:val>
                                            <p:fltVal val="0"/>
                                          </p:val>
                                        </p:tav>
                                        <p:tav tm="100000">
                                          <p:val>
                                            <p:strVal val="#ppt_w"/>
                                          </p:val>
                                        </p:tav>
                                      </p:tavLst>
                                    </p:anim>
                                    <p:anim calcmode="lin" valueType="num">
                                      <p:cBhvr>
                                        <p:cTn id="58" dur="500" fill="hold"/>
                                        <p:tgtEl>
                                          <p:spTgt spid="57"/>
                                        </p:tgtEl>
                                        <p:attrNameLst>
                                          <p:attrName>ppt_h</p:attrName>
                                        </p:attrNameLst>
                                      </p:cBhvr>
                                      <p:tavLst>
                                        <p:tav tm="0">
                                          <p:val>
                                            <p:fltVal val="0"/>
                                          </p:val>
                                        </p:tav>
                                        <p:tav tm="100000">
                                          <p:val>
                                            <p:strVal val="#ppt_h"/>
                                          </p:val>
                                        </p:tav>
                                      </p:tavLst>
                                    </p:anim>
                                    <p:animEffect transition="in" filter="fade">
                                      <p:cBhvr>
                                        <p:cTn id="59" dur="500"/>
                                        <p:tgtEl>
                                          <p:spTgt spid="57"/>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58"/>
                                        </p:tgtEl>
                                        <p:attrNameLst>
                                          <p:attrName>style.visibility</p:attrName>
                                        </p:attrNameLst>
                                      </p:cBhvr>
                                      <p:to>
                                        <p:strVal val="visible"/>
                                      </p:to>
                                    </p:set>
                                    <p:anim calcmode="lin" valueType="num">
                                      <p:cBhvr>
                                        <p:cTn id="62" dur="500" fill="hold"/>
                                        <p:tgtEl>
                                          <p:spTgt spid="58"/>
                                        </p:tgtEl>
                                        <p:attrNameLst>
                                          <p:attrName>ppt_w</p:attrName>
                                        </p:attrNameLst>
                                      </p:cBhvr>
                                      <p:tavLst>
                                        <p:tav tm="0">
                                          <p:val>
                                            <p:fltVal val="0"/>
                                          </p:val>
                                        </p:tav>
                                        <p:tav tm="100000">
                                          <p:val>
                                            <p:strVal val="#ppt_w"/>
                                          </p:val>
                                        </p:tav>
                                      </p:tavLst>
                                    </p:anim>
                                    <p:anim calcmode="lin" valueType="num">
                                      <p:cBhvr>
                                        <p:cTn id="63" dur="500" fill="hold"/>
                                        <p:tgtEl>
                                          <p:spTgt spid="58"/>
                                        </p:tgtEl>
                                        <p:attrNameLst>
                                          <p:attrName>ppt_h</p:attrName>
                                        </p:attrNameLst>
                                      </p:cBhvr>
                                      <p:tavLst>
                                        <p:tav tm="0">
                                          <p:val>
                                            <p:fltVal val="0"/>
                                          </p:val>
                                        </p:tav>
                                        <p:tav tm="100000">
                                          <p:val>
                                            <p:strVal val="#ppt_h"/>
                                          </p:val>
                                        </p:tav>
                                      </p:tavLst>
                                    </p:anim>
                                    <p:animEffect transition="in" filter="fade">
                                      <p:cBhvr>
                                        <p:cTn id="64" dur="500"/>
                                        <p:tgtEl>
                                          <p:spTgt spid="58"/>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54"/>
                                        </p:tgtEl>
                                        <p:attrNameLst>
                                          <p:attrName>style.visibility</p:attrName>
                                        </p:attrNameLst>
                                      </p:cBhvr>
                                      <p:to>
                                        <p:strVal val="visible"/>
                                      </p:to>
                                    </p:set>
                                    <p:anim calcmode="lin" valueType="num">
                                      <p:cBhvr>
                                        <p:cTn id="67" dur="500" fill="hold"/>
                                        <p:tgtEl>
                                          <p:spTgt spid="54"/>
                                        </p:tgtEl>
                                        <p:attrNameLst>
                                          <p:attrName>ppt_w</p:attrName>
                                        </p:attrNameLst>
                                      </p:cBhvr>
                                      <p:tavLst>
                                        <p:tav tm="0">
                                          <p:val>
                                            <p:fltVal val="0"/>
                                          </p:val>
                                        </p:tav>
                                        <p:tav tm="100000">
                                          <p:val>
                                            <p:strVal val="#ppt_w"/>
                                          </p:val>
                                        </p:tav>
                                      </p:tavLst>
                                    </p:anim>
                                    <p:anim calcmode="lin" valueType="num">
                                      <p:cBhvr>
                                        <p:cTn id="68" dur="500" fill="hold"/>
                                        <p:tgtEl>
                                          <p:spTgt spid="54"/>
                                        </p:tgtEl>
                                        <p:attrNameLst>
                                          <p:attrName>ppt_h</p:attrName>
                                        </p:attrNameLst>
                                      </p:cBhvr>
                                      <p:tavLst>
                                        <p:tav tm="0">
                                          <p:val>
                                            <p:fltVal val="0"/>
                                          </p:val>
                                        </p:tav>
                                        <p:tav tm="100000">
                                          <p:val>
                                            <p:strVal val="#ppt_h"/>
                                          </p:val>
                                        </p:tav>
                                      </p:tavLst>
                                    </p:anim>
                                    <p:animEffect transition="in" filter="fade">
                                      <p:cBhvr>
                                        <p:cTn id="6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p:bldP spid="55" grpId="0"/>
      <p:bldP spid="56" grpId="0" animBg="1"/>
      <p:bldP spid="57" grpId="0" animBg="1"/>
      <p:bldP spid="5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FC150-F9E9-6931-26A3-2EFF911A2EF0}"/>
            </a:ext>
          </a:extLst>
        </p:cNvPr>
        <p:cNvGrpSpPr/>
        <p:nvPr/>
      </p:nvGrpSpPr>
      <p:grpSpPr>
        <a:xfrm>
          <a:off x="0" y="0"/>
          <a:ext cx="0" cy="0"/>
          <a:chOff x="0" y="0"/>
          <a:chExt cx="0" cy="0"/>
        </a:xfrm>
      </p:grpSpPr>
      <p:sp>
        <p:nvSpPr>
          <p:cNvPr id="3" name="Google Shape;241;p36">
            <a:extLst>
              <a:ext uri="{FF2B5EF4-FFF2-40B4-BE49-F238E27FC236}">
                <a16:creationId xmlns:a16="http://schemas.microsoft.com/office/drawing/2014/main" id="{0BE33C3D-6F6C-2B68-D999-6A2F3BA9412F}"/>
              </a:ext>
            </a:extLst>
          </p:cNvPr>
          <p:cNvSpPr/>
          <p:nvPr/>
        </p:nvSpPr>
        <p:spPr>
          <a:xfrm>
            <a:off x="2159316" y="81648"/>
            <a:ext cx="7556883" cy="842245"/>
          </a:xfrm>
          <a:prstGeom prst="roundRect">
            <a:avLst>
              <a:gd name="adj" fmla="val 50000"/>
            </a:avLst>
          </a:prstGeom>
          <a:solidFill>
            <a:srgbClr val="FDF0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42;p36">
            <a:extLst>
              <a:ext uri="{FF2B5EF4-FFF2-40B4-BE49-F238E27FC236}">
                <a16:creationId xmlns:a16="http://schemas.microsoft.com/office/drawing/2014/main" id="{85ACC26F-77E5-48B7-10D7-D499EF030AB0}"/>
              </a:ext>
            </a:extLst>
          </p:cNvPr>
          <p:cNvSpPr txBox="1">
            <a:spLocks/>
          </p:cNvSpPr>
          <p:nvPr/>
        </p:nvSpPr>
        <p:spPr>
          <a:xfrm>
            <a:off x="2687826" y="196115"/>
            <a:ext cx="6639954" cy="67162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spcAft>
                <a:spcPts val="800"/>
              </a:spcAft>
            </a:pPr>
            <a:r>
              <a:rPr lang="vi-VN" sz="3200" b="1" dirty="0">
                <a:effectLst/>
                <a:latin typeface="Times New Roman" panose="02020603050405020304" pitchFamily="18" charset="0"/>
                <a:ea typeface="Times New Roman" panose="02020603050405020304" pitchFamily="18" charset="0"/>
                <a:cs typeface="Times New Roman" panose="02020603050405020304" pitchFamily="18" charset="0"/>
              </a:rPr>
              <a:t>b. Phân tích lời độc thoại độc đáo của Rô-mê-ô hoặc Giu-li-ét</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Google Shape;244;p36">
            <a:extLst>
              <a:ext uri="{FF2B5EF4-FFF2-40B4-BE49-F238E27FC236}">
                <a16:creationId xmlns:a16="http://schemas.microsoft.com/office/drawing/2014/main" id="{3F11B469-69DF-E0BF-F9DA-868D685BF470}"/>
              </a:ext>
            </a:extLst>
          </p:cNvPr>
          <p:cNvSpPr/>
          <p:nvPr/>
        </p:nvSpPr>
        <p:spPr>
          <a:xfrm>
            <a:off x="10382901" y="81648"/>
            <a:ext cx="723433" cy="694667"/>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rgbClr val="FE66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45;p36">
            <a:extLst>
              <a:ext uri="{FF2B5EF4-FFF2-40B4-BE49-F238E27FC236}">
                <a16:creationId xmlns:a16="http://schemas.microsoft.com/office/drawing/2014/main" id="{AF3944BA-7B8C-0659-7176-3FDF97946068}"/>
              </a:ext>
            </a:extLst>
          </p:cNvPr>
          <p:cNvSpPr/>
          <p:nvPr/>
        </p:nvSpPr>
        <p:spPr>
          <a:xfrm>
            <a:off x="10933700" y="909532"/>
            <a:ext cx="565400" cy="428867"/>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46;p36">
            <a:extLst>
              <a:ext uri="{FF2B5EF4-FFF2-40B4-BE49-F238E27FC236}">
                <a16:creationId xmlns:a16="http://schemas.microsoft.com/office/drawing/2014/main" id="{995AAF31-F6A4-4594-78EE-1A539CFB18B7}"/>
              </a:ext>
            </a:extLst>
          </p:cNvPr>
          <p:cNvSpPr/>
          <p:nvPr/>
        </p:nvSpPr>
        <p:spPr>
          <a:xfrm>
            <a:off x="801500" y="0"/>
            <a:ext cx="755867" cy="622833"/>
          </a:xfrm>
          <a:custGeom>
            <a:avLst/>
            <a:gdLst/>
            <a:ahLst/>
            <a:cxnLst/>
            <a:rect l="l" t="t" r="r" b="b"/>
            <a:pathLst>
              <a:path w="22676" h="18685" extrusionOk="0">
                <a:moveTo>
                  <a:pt x="18195" y="0"/>
                </a:moveTo>
                <a:cubicBezTo>
                  <a:pt x="15084" y="0"/>
                  <a:pt x="12016" y="4698"/>
                  <a:pt x="11125" y="7469"/>
                </a:cubicBezTo>
                <a:cubicBezTo>
                  <a:pt x="9183" y="5977"/>
                  <a:pt x="6459" y="4615"/>
                  <a:pt x="3773" y="4615"/>
                </a:cubicBezTo>
                <a:cubicBezTo>
                  <a:pt x="3559" y="4615"/>
                  <a:pt x="3345" y="4624"/>
                  <a:pt x="3131" y="4642"/>
                </a:cubicBezTo>
                <a:cubicBezTo>
                  <a:pt x="0" y="4915"/>
                  <a:pt x="31" y="7894"/>
                  <a:pt x="730" y="9839"/>
                </a:cubicBezTo>
                <a:cubicBezTo>
                  <a:pt x="1368" y="11542"/>
                  <a:pt x="2766" y="12909"/>
                  <a:pt x="4256" y="14064"/>
                </a:cubicBezTo>
                <a:cubicBezTo>
                  <a:pt x="5259" y="14855"/>
                  <a:pt x="6353" y="15645"/>
                  <a:pt x="7569" y="16223"/>
                </a:cubicBezTo>
                <a:cubicBezTo>
                  <a:pt x="9149" y="16952"/>
                  <a:pt x="10821" y="17469"/>
                  <a:pt x="12584" y="17834"/>
                </a:cubicBezTo>
                <a:cubicBezTo>
                  <a:pt x="13040" y="17925"/>
                  <a:pt x="14560" y="18320"/>
                  <a:pt x="17721" y="18685"/>
                </a:cubicBezTo>
                <a:cubicBezTo>
                  <a:pt x="18511" y="15493"/>
                  <a:pt x="19788" y="12362"/>
                  <a:pt x="20730" y="9201"/>
                </a:cubicBezTo>
                <a:cubicBezTo>
                  <a:pt x="21490" y="6739"/>
                  <a:pt x="22676" y="3122"/>
                  <a:pt x="20609" y="1086"/>
                </a:cubicBezTo>
                <a:cubicBezTo>
                  <a:pt x="19827" y="322"/>
                  <a:pt x="19009" y="0"/>
                  <a:pt x="18195" y="0"/>
                </a:cubicBezTo>
                <a:close/>
              </a:path>
            </a:pathLst>
          </a:custGeom>
          <a:solidFill>
            <a:srgbClr val="FE66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47;p36">
            <a:extLst>
              <a:ext uri="{FF2B5EF4-FFF2-40B4-BE49-F238E27FC236}">
                <a16:creationId xmlns:a16="http://schemas.microsoft.com/office/drawing/2014/main" id="{80628AF3-4EB2-BD77-1A11-514355F08D20}"/>
              </a:ext>
            </a:extLst>
          </p:cNvPr>
          <p:cNvSpPr/>
          <p:nvPr/>
        </p:nvSpPr>
        <p:spPr>
          <a:xfrm>
            <a:off x="955318" y="953733"/>
            <a:ext cx="448233" cy="340500"/>
          </a:xfrm>
          <a:custGeom>
            <a:avLst/>
            <a:gdLst/>
            <a:ahLst/>
            <a:cxnLst/>
            <a:rect l="l" t="t" r="r" b="b"/>
            <a:pathLst>
              <a:path w="13447" h="10215" extrusionOk="0">
                <a:moveTo>
                  <a:pt x="8223" y="1"/>
                </a:moveTo>
                <a:cubicBezTo>
                  <a:pt x="8187" y="1"/>
                  <a:pt x="8152" y="1"/>
                  <a:pt x="8116" y="2"/>
                </a:cubicBezTo>
                <a:cubicBezTo>
                  <a:pt x="5897" y="62"/>
                  <a:pt x="5319" y="3041"/>
                  <a:pt x="5714" y="4044"/>
                </a:cubicBezTo>
                <a:cubicBezTo>
                  <a:pt x="4824" y="3529"/>
                  <a:pt x="3576" y="3161"/>
                  <a:pt x="2476" y="3161"/>
                </a:cubicBezTo>
                <a:cubicBezTo>
                  <a:pt x="1174" y="3161"/>
                  <a:pt x="80" y="3677"/>
                  <a:pt x="30" y="5078"/>
                </a:cubicBezTo>
                <a:cubicBezTo>
                  <a:pt x="0" y="6476"/>
                  <a:pt x="1368" y="7965"/>
                  <a:pt x="2705" y="8512"/>
                </a:cubicBezTo>
                <a:cubicBezTo>
                  <a:pt x="4559" y="9272"/>
                  <a:pt x="8024" y="10002"/>
                  <a:pt x="8997" y="10214"/>
                </a:cubicBezTo>
                <a:cubicBezTo>
                  <a:pt x="9812" y="6682"/>
                  <a:pt x="13447" y="1"/>
                  <a:pt x="8223" y="1"/>
                </a:cubicBezTo>
                <a:close/>
              </a:path>
            </a:pathLst>
          </a:custGeom>
          <a:solidFill>
            <a:srgbClr val="AC00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48;p36">
            <a:extLst>
              <a:ext uri="{FF2B5EF4-FFF2-40B4-BE49-F238E27FC236}">
                <a16:creationId xmlns:a16="http://schemas.microsoft.com/office/drawing/2014/main" id="{DCFB4B41-083D-261C-0BB1-FC0466A7F9A9}"/>
              </a:ext>
            </a:extLst>
          </p:cNvPr>
          <p:cNvSpPr/>
          <p:nvPr/>
        </p:nvSpPr>
        <p:spPr>
          <a:xfrm>
            <a:off x="1721067" y="467115"/>
            <a:ext cx="299933" cy="309200"/>
          </a:xfrm>
          <a:custGeom>
            <a:avLst/>
            <a:gdLst/>
            <a:ahLst/>
            <a:cxnLst/>
            <a:rect l="l" t="t" r="r" b="b"/>
            <a:pathLst>
              <a:path w="8998" h="9276" extrusionOk="0">
                <a:moveTo>
                  <a:pt x="6879" y="0"/>
                </a:moveTo>
                <a:cubicBezTo>
                  <a:pt x="5270" y="0"/>
                  <a:pt x="5097" y="2794"/>
                  <a:pt x="5259" y="4249"/>
                </a:cubicBezTo>
                <a:cubicBezTo>
                  <a:pt x="4441" y="3851"/>
                  <a:pt x="3574" y="3582"/>
                  <a:pt x="2635" y="3582"/>
                </a:cubicBezTo>
                <a:cubicBezTo>
                  <a:pt x="2284" y="3582"/>
                  <a:pt x="1923" y="3620"/>
                  <a:pt x="1551" y="3702"/>
                </a:cubicBezTo>
                <a:cubicBezTo>
                  <a:pt x="608" y="3915"/>
                  <a:pt x="1" y="4462"/>
                  <a:pt x="244" y="5313"/>
                </a:cubicBezTo>
                <a:cubicBezTo>
                  <a:pt x="608" y="6559"/>
                  <a:pt x="2554" y="7380"/>
                  <a:pt x="3770" y="7897"/>
                </a:cubicBezTo>
                <a:cubicBezTo>
                  <a:pt x="4970" y="8411"/>
                  <a:pt x="6655" y="9275"/>
                  <a:pt x="8166" y="9275"/>
                </a:cubicBezTo>
                <a:cubicBezTo>
                  <a:pt x="8261" y="9275"/>
                  <a:pt x="8356" y="9272"/>
                  <a:pt x="8451" y="9265"/>
                </a:cubicBezTo>
                <a:cubicBezTo>
                  <a:pt x="8998" y="5100"/>
                  <a:pt x="8907" y="3034"/>
                  <a:pt x="8755" y="1787"/>
                </a:cubicBezTo>
                <a:cubicBezTo>
                  <a:pt x="8603" y="1088"/>
                  <a:pt x="8268" y="420"/>
                  <a:pt x="7569" y="146"/>
                </a:cubicBezTo>
                <a:cubicBezTo>
                  <a:pt x="7314" y="46"/>
                  <a:pt x="7085" y="0"/>
                  <a:pt x="6879" y="0"/>
                </a:cubicBezTo>
                <a:close/>
              </a:path>
            </a:pathLst>
          </a:custGeom>
          <a:solidFill>
            <a:srgbClr val="FDF0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49;p36">
            <a:extLst>
              <a:ext uri="{FF2B5EF4-FFF2-40B4-BE49-F238E27FC236}">
                <a16:creationId xmlns:a16="http://schemas.microsoft.com/office/drawing/2014/main" id="{53C1ECB7-21C0-808A-9C1F-CE2E34133788}"/>
              </a:ext>
            </a:extLst>
          </p:cNvPr>
          <p:cNvSpPr/>
          <p:nvPr/>
        </p:nvSpPr>
        <p:spPr>
          <a:xfrm>
            <a:off x="9921167" y="645266"/>
            <a:ext cx="256767" cy="263100"/>
          </a:xfrm>
          <a:custGeom>
            <a:avLst/>
            <a:gdLst/>
            <a:ahLst/>
            <a:cxnLst/>
            <a:rect l="l" t="t" r="r" b="b"/>
            <a:pathLst>
              <a:path w="7703" h="7893" extrusionOk="0">
                <a:moveTo>
                  <a:pt x="1716" y="1"/>
                </a:moveTo>
                <a:cubicBezTo>
                  <a:pt x="1194" y="1"/>
                  <a:pt x="718" y="458"/>
                  <a:pt x="456" y="902"/>
                </a:cubicBezTo>
                <a:cubicBezTo>
                  <a:pt x="91" y="1479"/>
                  <a:pt x="0" y="2178"/>
                  <a:pt x="31" y="2908"/>
                </a:cubicBezTo>
                <a:cubicBezTo>
                  <a:pt x="31" y="3364"/>
                  <a:pt x="31" y="3880"/>
                  <a:pt x="152" y="4367"/>
                </a:cubicBezTo>
                <a:cubicBezTo>
                  <a:pt x="304" y="4975"/>
                  <a:pt x="517" y="5613"/>
                  <a:pt x="821" y="6190"/>
                </a:cubicBezTo>
                <a:cubicBezTo>
                  <a:pt x="912" y="6342"/>
                  <a:pt x="1125" y="6889"/>
                  <a:pt x="1763" y="7893"/>
                </a:cubicBezTo>
                <a:cubicBezTo>
                  <a:pt x="2857" y="7406"/>
                  <a:pt x="4073" y="7041"/>
                  <a:pt x="5228" y="6616"/>
                </a:cubicBezTo>
                <a:cubicBezTo>
                  <a:pt x="6110" y="6251"/>
                  <a:pt x="7447" y="5765"/>
                  <a:pt x="7569" y="4701"/>
                </a:cubicBezTo>
                <a:cubicBezTo>
                  <a:pt x="7703" y="3473"/>
                  <a:pt x="6566" y="3081"/>
                  <a:pt x="5387" y="3081"/>
                </a:cubicBezTo>
                <a:cubicBezTo>
                  <a:pt x="4699" y="3081"/>
                  <a:pt x="3997" y="3215"/>
                  <a:pt x="3526" y="3394"/>
                </a:cubicBezTo>
                <a:cubicBezTo>
                  <a:pt x="3526" y="2391"/>
                  <a:pt x="3252" y="1175"/>
                  <a:pt x="2523" y="415"/>
                </a:cubicBezTo>
                <a:cubicBezTo>
                  <a:pt x="2257" y="119"/>
                  <a:pt x="1981" y="1"/>
                  <a:pt x="1716" y="1"/>
                </a:cubicBezTo>
                <a:close/>
              </a:path>
            </a:pathLst>
          </a:custGeom>
          <a:solidFill>
            <a:srgbClr val="FDF0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653;p42">
            <a:extLst>
              <a:ext uri="{FF2B5EF4-FFF2-40B4-BE49-F238E27FC236}">
                <a16:creationId xmlns:a16="http://schemas.microsoft.com/office/drawing/2014/main" id="{563E21E6-6156-ABE3-3418-9F35CE792CF1}"/>
              </a:ext>
            </a:extLst>
          </p:cNvPr>
          <p:cNvSpPr/>
          <p:nvPr/>
        </p:nvSpPr>
        <p:spPr>
          <a:xfrm>
            <a:off x="545465" y="2386740"/>
            <a:ext cx="3644400" cy="674400"/>
          </a:xfrm>
          <a:prstGeom prst="roundRect">
            <a:avLst>
              <a:gd name="adj" fmla="val 50000"/>
            </a:avLst>
          </a:prstGeom>
          <a:solidFill>
            <a:srgbClr val="FDF0F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32" name="Google Shape;654;p42">
            <a:extLst>
              <a:ext uri="{FF2B5EF4-FFF2-40B4-BE49-F238E27FC236}">
                <a16:creationId xmlns:a16="http://schemas.microsoft.com/office/drawing/2014/main" id="{76C0ED41-32A0-390B-3827-E15B46C0204A}"/>
              </a:ext>
            </a:extLst>
          </p:cNvPr>
          <p:cNvSpPr/>
          <p:nvPr/>
        </p:nvSpPr>
        <p:spPr>
          <a:xfrm>
            <a:off x="7888681" y="2386740"/>
            <a:ext cx="3644400" cy="674400"/>
          </a:xfrm>
          <a:prstGeom prst="roundRect">
            <a:avLst>
              <a:gd name="adj" fmla="val 50000"/>
            </a:avLst>
          </a:prstGeom>
          <a:solidFill>
            <a:srgbClr val="FDF0F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33" name="Google Shape;655;p42">
            <a:extLst>
              <a:ext uri="{FF2B5EF4-FFF2-40B4-BE49-F238E27FC236}">
                <a16:creationId xmlns:a16="http://schemas.microsoft.com/office/drawing/2014/main" id="{53FDA155-C431-2730-BA05-32736FE29535}"/>
              </a:ext>
            </a:extLst>
          </p:cNvPr>
          <p:cNvSpPr txBox="1">
            <a:spLocks/>
          </p:cNvSpPr>
          <p:nvPr/>
        </p:nvSpPr>
        <p:spPr>
          <a:xfrm>
            <a:off x="317550" y="3308413"/>
            <a:ext cx="3780712" cy="124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609585" marR="0" lvl="0"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1pPr>
            <a:lvl2pPr marL="1219170" marR="0" lvl="1"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2pPr>
            <a:lvl3pPr marL="1828754" marR="0" lvl="2"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3pPr>
            <a:lvl4pPr marL="2438339" marR="0" lvl="3"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4pPr>
            <a:lvl5pPr marL="3047924" marR="0" lvl="4"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5pPr>
            <a:lvl6pPr marL="3657509" marR="0" lvl="5"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6pPr>
            <a:lvl7pPr marL="4267093" marR="0" lvl="6"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7pPr>
            <a:lvl8pPr marL="4876678" marR="0" lvl="7"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8pPr>
            <a:lvl9pPr marL="5486263" marR="0" lvl="8"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9pPr>
          </a:lstStyle>
          <a:p>
            <a:pPr marL="0" lvl="0" indent="0">
              <a:buClr>
                <a:srgbClr val="434343"/>
              </a:buClr>
              <a:buNone/>
            </a:pPr>
            <a:r>
              <a:rPr lang="vi-VN" sz="3200" i="1" dirty="0">
                <a:solidFill>
                  <a:schemeClr val="tx1"/>
                </a:solidFill>
                <a:latin typeface="+mj-lt"/>
              </a:rPr>
              <a:t>"Đấy là phương đông... để được mơn trớn gò má ấy!"</a:t>
            </a:r>
            <a:r>
              <a:rPr lang="vi-VN" sz="3200" dirty="0">
                <a:solidFill>
                  <a:schemeClr val="tx1"/>
                </a:solidFill>
                <a:latin typeface="+mj-lt"/>
              </a:rPr>
              <a:t> </a:t>
            </a:r>
            <a:endParaRPr kumimoji="0" lang="en-US" sz="7200" b="0" i="0" u="none" strike="noStrike" kern="0" cap="none" spc="0" normalizeH="0" baseline="0" noProof="0" dirty="0">
              <a:ln>
                <a:noFill/>
              </a:ln>
              <a:solidFill>
                <a:schemeClr val="tx1"/>
              </a:solidFill>
              <a:effectLst/>
              <a:uLnTx/>
              <a:uFillTx/>
              <a:latin typeface="+mj-lt"/>
              <a:cs typeface="Times New Roman" panose="02020603050405020304" pitchFamily="18" charset="0"/>
              <a:sym typeface="Raleway"/>
            </a:endParaRPr>
          </a:p>
        </p:txBody>
      </p:sp>
      <p:sp>
        <p:nvSpPr>
          <p:cNvPr id="34" name="Google Shape;657;p42">
            <a:extLst>
              <a:ext uri="{FF2B5EF4-FFF2-40B4-BE49-F238E27FC236}">
                <a16:creationId xmlns:a16="http://schemas.microsoft.com/office/drawing/2014/main" id="{95479122-42D5-AE4D-D53E-01C5EF4A2EE5}"/>
              </a:ext>
            </a:extLst>
          </p:cNvPr>
          <p:cNvSpPr txBox="1">
            <a:spLocks/>
          </p:cNvSpPr>
          <p:nvPr/>
        </p:nvSpPr>
        <p:spPr>
          <a:xfrm>
            <a:off x="7128104" y="3512991"/>
            <a:ext cx="4718268" cy="124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609585" marR="0" lvl="0"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1pPr>
            <a:lvl2pPr marL="1219170" marR="0" lvl="1"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2pPr>
            <a:lvl3pPr marL="1828754" marR="0" lvl="2"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3pPr>
            <a:lvl4pPr marL="2438339" marR="0" lvl="3"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4pPr>
            <a:lvl5pPr marL="3047924" marR="0" lvl="4"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5pPr>
            <a:lvl6pPr marL="3657509" marR="0" lvl="5"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6pPr>
            <a:lvl7pPr marL="4267093" marR="0" lvl="6"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7pPr>
            <a:lvl8pPr marL="4876678" marR="0" lvl="7"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8pPr>
            <a:lvl9pPr marL="5486263" marR="0" lvl="8" indent="-423323" algn="ctr" rtl="0">
              <a:lnSpc>
                <a:spcPct val="100000"/>
              </a:lnSpc>
              <a:spcBef>
                <a:spcPts val="0"/>
              </a:spcBef>
              <a:spcAft>
                <a:spcPts val="0"/>
              </a:spcAft>
              <a:buClr>
                <a:schemeClr val="dk2"/>
              </a:buClr>
              <a:buSzPts val="1400"/>
              <a:buFont typeface="Raleway"/>
              <a:buChar char="■"/>
              <a:defRPr sz="1867" b="0" i="0" u="none" strike="noStrike" cap="none">
                <a:solidFill>
                  <a:schemeClr val="dk2"/>
                </a:solidFill>
                <a:latin typeface="Raleway"/>
                <a:ea typeface="Raleway"/>
                <a:cs typeface="Raleway"/>
                <a:sym typeface="Raleway"/>
              </a:defRPr>
            </a:lvl9pPr>
          </a:lstStyle>
          <a:p>
            <a:r>
              <a:rPr lang="vi-VN" sz="3200" i="1" dirty="0">
                <a:solidFill>
                  <a:schemeClr val="tx1"/>
                </a:solidFill>
                <a:latin typeface="+mj-lt"/>
              </a:rPr>
              <a:t>"Nếu chẳng phải là người họ Môn-ta-ghiu ... thì mười phân chàng vẫn cứ vẹn mười..."</a:t>
            </a:r>
            <a:r>
              <a:rPr lang="vi-VN" sz="3200" dirty="0">
                <a:solidFill>
                  <a:schemeClr val="tx1"/>
                </a:solidFill>
                <a:latin typeface="+mj-lt"/>
              </a:rPr>
              <a:t>.</a:t>
            </a:r>
            <a:endParaRPr lang="en-SG" sz="3200" dirty="0">
              <a:solidFill>
                <a:schemeClr val="tx1"/>
              </a:solidFill>
              <a:latin typeface="+mj-lt"/>
            </a:endParaRPr>
          </a:p>
        </p:txBody>
      </p:sp>
      <p:sp>
        <p:nvSpPr>
          <p:cNvPr id="35" name="Google Shape;658;p42">
            <a:extLst>
              <a:ext uri="{FF2B5EF4-FFF2-40B4-BE49-F238E27FC236}">
                <a16:creationId xmlns:a16="http://schemas.microsoft.com/office/drawing/2014/main" id="{8B0BC611-13F4-6E6F-4F70-5FF642741698}"/>
              </a:ext>
            </a:extLst>
          </p:cNvPr>
          <p:cNvSpPr txBox="1">
            <a:spLocks/>
          </p:cNvSpPr>
          <p:nvPr/>
        </p:nvSpPr>
        <p:spPr>
          <a:xfrm>
            <a:off x="923865" y="2322140"/>
            <a:ext cx="2887600" cy="80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rgbClr val="FE668E"/>
              </a:buClr>
              <a:buSzPts val="1800"/>
              <a:buFont typeface="Fredoka One"/>
              <a:buNone/>
              <a:defRPr sz="1800" b="0" i="0" u="none" strike="noStrike" cap="none">
                <a:solidFill>
                  <a:srgbClr val="FE668E"/>
                </a:solidFill>
                <a:latin typeface="Fredoka One"/>
                <a:ea typeface="Fredoka One"/>
                <a:cs typeface="Fredoka One"/>
                <a:sym typeface="Fredoka One"/>
              </a:defRPr>
            </a:lvl1pPr>
            <a:lvl2pPr marL="914400" marR="0" lvl="1" indent="-317500" algn="ctr" rtl="0">
              <a:lnSpc>
                <a:spcPct val="115000"/>
              </a:lnSpc>
              <a:spcBef>
                <a:spcPts val="0"/>
              </a:spcBef>
              <a:spcAft>
                <a:spcPts val="0"/>
              </a:spcAft>
              <a:buClr>
                <a:schemeClr val="dk2"/>
              </a:buClr>
              <a:buSzPts val="1800"/>
              <a:buFont typeface="Raleway"/>
              <a:buNone/>
              <a:defRPr sz="2400" b="0" i="0" u="none" strike="noStrike" cap="none">
                <a:solidFill>
                  <a:schemeClr val="dk2"/>
                </a:solidFill>
                <a:latin typeface="Raleway"/>
                <a:ea typeface="Raleway"/>
                <a:cs typeface="Raleway"/>
                <a:sym typeface="Raleway"/>
              </a:defRPr>
            </a:lvl2pPr>
            <a:lvl3pPr marL="1371600" marR="0" lvl="2" indent="-317500" algn="ctr" rtl="0">
              <a:lnSpc>
                <a:spcPct val="115000"/>
              </a:lnSpc>
              <a:spcBef>
                <a:spcPts val="2133"/>
              </a:spcBef>
              <a:spcAft>
                <a:spcPts val="0"/>
              </a:spcAft>
              <a:buClr>
                <a:schemeClr val="dk2"/>
              </a:buClr>
              <a:buSzPts val="1800"/>
              <a:buFont typeface="Raleway"/>
              <a:buNone/>
              <a:defRPr sz="2400" b="0" i="0" u="none" strike="noStrike" cap="none">
                <a:solidFill>
                  <a:schemeClr val="dk2"/>
                </a:solidFill>
                <a:latin typeface="Raleway"/>
                <a:ea typeface="Raleway"/>
                <a:cs typeface="Raleway"/>
                <a:sym typeface="Raleway"/>
              </a:defRPr>
            </a:lvl3pPr>
            <a:lvl4pPr marL="1828800" marR="0" lvl="3" indent="-317500" algn="ctr" rtl="0">
              <a:lnSpc>
                <a:spcPct val="115000"/>
              </a:lnSpc>
              <a:spcBef>
                <a:spcPts val="2133"/>
              </a:spcBef>
              <a:spcAft>
                <a:spcPts val="0"/>
              </a:spcAft>
              <a:buClr>
                <a:schemeClr val="dk2"/>
              </a:buClr>
              <a:buSzPts val="1800"/>
              <a:buFont typeface="Raleway"/>
              <a:buNone/>
              <a:defRPr sz="2400" b="0" i="0" u="none" strike="noStrike" cap="none">
                <a:solidFill>
                  <a:schemeClr val="dk2"/>
                </a:solidFill>
                <a:latin typeface="Raleway"/>
                <a:ea typeface="Raleway"/>
                <a:cs typeface="Raleway"/>
                <a:sym typeface="Raleway"/>
              </a:defRPr>
            </a:lvl4pPr>
            <a:lvl5pPr marL="2286000" marR="0" lvl="4" indent="-317500" algn="ctr" rtl="0">
              <a:lnSpc>
                <a:spcPct val="115000"/>
              </a:lnSpc>
              <a:spcBef>
                <a:spcPts val="2133"/>
              </a:spcBef>
              <a:spcAft>
                <a:spcPts val="0"/>
              </a:spcAft>
              <a:buClr>
                <a:schemeClr val="dk2"/>
              </a:buClr>
              <a:buSzPts val="1800"/>
              <a:buFont typeface="Raleway"/>
              <a:buNone/>
              <a:defRPr sz="2400" b="0" i="0" u="none" strike="noStrike" cap="none">
                <a:solidFill>
                  <a:schemeClr val="dk2"/>
                </a:solidFill>
                <a:latin typeface="Raleway"/>
                <a:ea typeface="Raleway"/>
                <a:cs typeface="Raleway"/>
                <a:sym typeface="Raleway"/>
              </a:defRPr>
            </a:lvl5pPr>
            <a:lvl6pPr marL="2743200" marR="0" lvl="5" indent="-317500" algn="ctr" rtl="0">
              <a:lnSpc>
                <a:spcPct val="115000"/>
              </a:lnSpc>
              <a:spcBef>
                <a:spcPts val="2133"/>
              </a:spcBef>
              <a:spcAft>
                <a:spcPts val="0"/>
              </a:spcAft>
              <a:buClr>
                <a:schemeClr val="dk2"/>
              </a:buClr>
              <a:buSzPts val="1800"/>
              <a:buFont typeface="Raleway"/>
              <a:buNone/>
              <a:defRPr sz="2400" b="0" i="0" u="none" strike="noStrike" cap="none">
                <a:solidFill>
                  <a:schemeClr val="dk2"/>
                </a:solidFill>
                <a:latin typeface="Raleway"/>
                <a:ea typeface="Raleway"/>
                <a:cs typeface="Raleway"/>
                <a:sym typeface="Raleway"/>
              </a:defRPr>
            </a:lvl6pPr>
            <a:lvl7pPr marL="3200400" marR="0" lvl="6" indent="-317500" algn="ctr" rtl="0">
              <a:lnSpc>
                <a:spcPct val="115000"/>
              </a:lnSpc>
              <a:spcBef>
                <a:spcPts val="2133"/>
              </a:spcBef>
              <a:spcAft>
                <a:spcPts val="0"/>
              </a:spcAft>
              <a:buClr>
                <a:schemeClr val="dk2"/>
              </a:buClr>
              <a:buSzPts val="1800"/>
              <a:buFont typeface="Raleway"/>
              <a:buNone/>
              <a:defRPr sz="2400" b="0" i="0" u="none" strike="noStrike" cap="none">
                <a:solidFill>
                  <a:schemeClr val="dk2"/>
                </a:solidFill>
                <a:latin typeface="Raleway"/>
                <a:ea typeface="Raleway"/>
                <a:cs typeface="Raleway"/>
                <a:sym typeface="Raleway"/>
              </a:defRPr>
            </a:lvl7pPr>
            <a:lvl8pPr marL="3657600" marR="0" lvl="7" indent="-317500" algn="ctr" rtl="0">
              <a:lnSpc>
                <a:spcPct val="115000"/>
              </a:lnSpc>
              <a:spcBef>
                <a:spcPts val="2133"/>
              </a:spcBef>
              <a:spcAft>
                <a:spcPts val="0"/>
              </a:spcAft>
              <a:buClr>
                <a:schemeClr val="dk2"/>
              </a:buClr>
              <a:buSzPts val="1800"/>
              <a:buFont typeface="Raleway"/>
              <a:buNone/>
              <a:defRPr sz="2400" b="0" i="0" u="none" strike="noStrike" cap="none">
                <a:solidFill>
                  <a:schemeClr val="dk2"/>
                </a:solidFill>
                <a:latin typeface="Raleway"/>
                <a:ea typeface="Raleway"/>
                <a:cs typeface="Raleway"/>
                <a:sym typeface="Raleway"/>
              </a:defRPr>
            </a:lvl8pPr>
            <a:lvl9pPr marL="4114800" marR="0" lvl="8" indent="-317500" algn="ctr" rtl="0">
              <a:lnSpc>
                <a:spcPct val="115000"/>
              </a:lnSpc>
              <a:spcBef>
                <a:spcPts val="2133"/>
              </a:spcBef>
              <a:spcAft>
                <a:spcPts val="2133"/>
              </a:spcAft>
              <a:buClr>
                <a:schemeClr val="dk2"/>
              </a:buClr>
              <a:buSzPts val="1800"/>
              <a:buFont typeface="Raleway"/>
              <a:buNone/>
              <a:defRPr sz="2400" b="0" i="0" u="none" strike="noStrike" cap="none">
                <a:solidFill>
                  <a:schemeClr val="dk2"/>
                </a:solidFill>
                <a:latin typeface="Raleway"/>
                <a:ea typeface="Raleway"/>
                <a:cs typeface="Raleway"/>
                <a:sym typeface="Raleway"/>
              </a:defRPr>
            </a:lvl9pPr>
          </a:lstStyle>
          <a:p>
            <a:pPr marL="0" lvl="0" indent="0">
              <a:defRPr/>
            </a:pPr>
            <a:r>
              <a:rPr lang="vi-VN" sz="3600" dirty="0"/>
              <a:t>Rô-mê-ô</a:t>
            </a:r>
            <a:endParaRPr kumimoji="0" lang="en-SG" sz="6000" b="0" i="0" u="none" strike="noStrike" kern="0" cap="none" spc="0" normalizeH="0" baseline="0" noProof="0" dirty="0">
              <a:ln>
                <a:noFill/>
              </a:ln>
              <a:solidFill>
                <a:srgbClr val="FE668E"/>
              </a:solidFill>
              <a:effectLst/>
              <a:uLnTx/>
              <a:uFillTx/>
              <a:latin typeface="Fredoka One"/>
              <a:sym typeface="Fredoka One"/>
            </a:endParaRPr>
          </a:p>
        </p:txBody>
      </p:sp>
      <p:sp>
        <p:nvSpPr>
          <p:cNvPr id="36" name="Google Shape;659;p42">
            <a:extLst>
              <a:ext uri="{FF2B5EF4-FFF2-40B4-BE49-F238E27FC236}">
                <a16:creationId xmlns:a16="http://schemas.microsoft.com/office/drawing/2014/main" id="{16D717C5-5360-D2E1-683C-CD1F451A7E28}"/>
              </a:ext>
            </a:extLst>
          </p:cNvPr>
          <p:cNvSpPr txBox="1">
            <a:spLocks/>
          </p:cNvSpPr>
          <p:nvPr/>
        </p:nvSpPr>
        <p:spPr>
          <a:xfrm>
            <a:off x="8267081" y="2322140"/>
            <a:ext cx="2887600" cy="80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rgbClr val="FE668E"/>
              </a:buClr>
              <a:buSzPts val="1800"/>
              <a:buFont typeface="Fredoka One"/>
              <a:buNone/>
              <a:defRPr sz="1800" b="0" i="0" u="none" strike="noStrike" cap="none">
                <a:solidFill>
                  <a:srgbClr val="FE668E"/>
                </a:solidFill>
                <a:latin typeface="Fredoka One"/>
                <a:ea typeface="Fredoka One"/>
                <a:cs typeface="Fredoka One"/>
                <a:sym typeface="Fredoka One"/>
              </a:defRPr>
            </a:lvl1pPr>
            <a:lvl2pPr marL="914400" marR="0" lvl="1" indent="-317500" algn="ctr" rtl="0">
              <a:lnSpc>
                <a:spcPct val="115000"/>
              </a:lnSpc>
              <a:spcBef>
                <a:spcPts val="0"/>
              </a:spcBef>
              <a:spcAft>
                <a:spcPts val="0"/>
              </a:spcAft>
              <a:buClr>
                <a:schemeClr val="dk2"/>
              </a:buClr>
              <a:buSzPts val="1800"/>
              <a:buFont typeface="Raleway"/>
              <a:buNone/>
              <a:defRPr sz="2400" b="0" i="0" u="none" strike="noStrike" cap="none">
                <a:solidFill>
                  <a:schemeClr val="dk2"/>
                </a:solidFill>
                <a:latin typeface="Raleway"/>
                <a:ea typeface="Raleway"/>
                <a:cs typeface="Raleway"/>
                <a:sym typeface="Raleway"/>
              </a:defRPr>
            </a:lvl2pPr>
            <a:lvl3pPr marL="1371600" marR="0" lvl="2" indent="-317500" algn="ctr" rtl="0">
              <a:lnSpc>
                <a:spcPct val="115000"/>
              </a:lnSpc>
              <a:spcBef>
                <a:spcPts val="2133"/>
              </a:spcBef>
              <a:spcAft>
                <a:spcPts val="0"/>
              </a:spcAft>
              <a:buClr>
                <a:schemeClr val="dk2"/>
              </a:buClr>
              <a:buSzPts val="1800"/>
              <a:buFont typeface="Raleway"/>
              <a:buNone/>
              <a:defRPr sz="2400" b="0" i="0" u="none" strike="noStrike" cap="none">
                <a:solidFill>
                  <a:schemeClr val="dk2"/>
                </a:solidFill>
                <a:latin typeface="Raleway"/>
                <a:ea typeface="Raleway"/>
                <a:cs typeface="Raleway"/>
                <a:sym typeface="Raleway"/>
              </a:defRPr>
            </a:lvl3pPr>
            <a:lvl4pPr marL="1828800" marR="0" lvl="3" indent="-317500" algn="ctr" rtl="0">
              <a:lnSpc>
                <a:spcPct val="115000"/>
              </a:lnSpc>
              <a:spcBef>
                <a:spcPts val="2133"/>
              </a:spcBef>
              <a:spcAft>
                <a:spcPts val="0"/>
              </a:spcAft>
              <a:buClr>
                <a:schemeClr val="dk2"/>
              </a:buClr>
              <a:buSzPts val="1800"/>
              <a:buFont typeface="Raleway"/>
              <a:buNone/>
              <a:defRPr sz="2400" b="0" i="0" u="none" strike="noStrike" cap="none">
                <a:solidFill>
                  <a:schemeClr val="dk2"/>
                </a:solidFill>
                <a:latin typeface="Raleway"/>
                <a:ea typeface="Raleway"/>
                <a:cs typeface="Raleway"/>
                <a:sym typeface="Raleway"/>
              </a:defRPr>
            </a:lvl4pPr>
            <a:lvl5pPr marL="2286000" marR="0" lvl="4" indent="-317500" algn="ctr" rtl="0">
              <a:lnSpc>
                <a:spcPct val="115000"/>
              </a:lnSpc>
              <a:spcBef>
                <a:spcPts val="2133"/>
              </a:spcBef>
              <a:spcAft>
                <a:spcPts val="0"/>
              </a:spcAft>
              <a:buClr>
                <a:schemeClr val="dk2"/>
              </a:buClr>
              <a:buSzPts val="1800"/>
              <a:buFont typeface="Raleway"/>
              <a:buNone/>
              <a:defRPr sz="2400" b="0" i="0" u="none" strike="noStrike" cap="none">
                <a:solidFill>
                  <a:schemeClr val="dk2"/>
                </a:solidFill>
                <a:latin typeface="Raleway"/>
                <a:ea typeface="Raleway"/>
                <a:cs typeface="Raleway"/>
                <a:sym typeface="Raleway"/>
              </a:defRPr>
            </a:lvl5pPr>
            <a:lvl6pPr marL="2743200" marR="0" lvl="5" indent="-317500" algn="ctr" rtl="0">
              <a:lnSpc>
                <a:spcPct val="115000"/>
              </a:lnSpc>
              <a:spcBef>
                <a:spcPts val="2133"/>
              </a:spcBef>
              <a:spcAft>
                <a:spcPts val="0"/>
              </a:spcAft>
              <a:buClr>
                <a:schemeClr val="dk2"/>
              </a:buClr>
              <a:buSzPts val="1800"/>
              <a:buFont typeface="Raleway"/>
              <a:buNone/>
              <a:defRPr sz="2400" b="0" i="0" u="none" strike="noStrike" cap="none">
                <a:solidFill>
                  <a:schemeClr val="dk2"/>
                </a:solidFill>
                <a:latin typeface="Raleway"/>
                <a:ea typeface="Raleway"/>
                <a:cs typeface="Raleway"/>
                <a:sym typeface="Raleway"/>
              </a:defRPr>
            </a:lvl6pPr>
            <a:lvl7pPr marL="3200400" marR="0" lvl="6" indent="-317500" algn="ctr" rtl="0">
              <a:lnSpc>
                <a:spcPct val="115000"/>
              </a:lnSpc>
              <a:spcBef>
                <a:spcPts val="2133"/>
              </a:spcBef>
              <a:spcAft>
                <a:spcPts val="0"/>
              </a:spcAft>
              <a:buClr>
                <a:schemeClr val="dk2"/>
              </a:buClr>
              <a:buSzPts val="1800"/>
              <a:buFont typeface="Raleway"/>
              <a:buNone/>
              <a:defRPr sz="2400" b="0" i="0" u="none" strike="noStrike" cap="none">
                <a:solidFill>
                  <a:schemeClr val="dk2"/>
                </a:solidFill>
                <a:latin typeface="Raleway"/>
                <a:ea typeface="Raleway"/>
                <a:cs typeface="Raleway"/>
                <a:sym typeface="Raleway"/>
              </a:defRPr>
            </a:lvl7pPr>
            <a:lvl8pPr marL="3657600" marR="0" lvl="7" indent="-317500" algn="ctr" rtl="0">
              <a:lnSpc>
                <a:spcPct val="115000"/>
              </a:lnSpc>
              <a:spcBef>
                <a:spcPts val="2133"/>
              </a:spcBef>
              <a:spcAft>
                <a:spcPts val="0"/>
              </a:spcAft>
              <a:buClr>
                <a:schemeClr val="dk2"/>
              </a:buClr>
              <a:buSzPts val="1800"/>
              <a:buFont typeface="Raleway"/>
              <a:buNone/>
              <a:defRPr sz="2400" b="0" i="0" u="none" strike="noStrike" cap="none">
                <a:solidFill>
                  <a:schemeClr val="dk2"/>
                </a:solidFill>
                <a:latin typeface="Raleway"/>
                <a:ea typeface="Raleway"/>
                <a:cs typeface="Raleway"/>
                <a:sym typeface="Raleway"/>
              </a:defRPr>
            </a:lvl8pPr>
            <a:lvl9pPr marL="4114800" marR="0" lvl="8" indent="-317500" algn="ctr" rtl="0">
              <a:lnSpc>
                <a:spcPct val="115000"/>
              </a:lnSpc>
              <a:spcBef>
                <a:spcPts val="2133"/>
              </a:spcBef>
              <a:spcAft>
                <a:spcPts val="2133"/>
              </a:spcAft>
              <a:buClr>
                <a:schemeClr val="dk2"/>
              </a:buClr>
              <a:buSzPts val="1800"/>
              <a:buFont typeface="Raleway"/>
              <a:buNone/>
              <a:defRPr sz="2400" b="0" i="0" u="none" strike="noStrike" cap="none">
                <a:solidFill>
                  <a:schemeClr val="dk2"/>
                </a:solidFill>
                <a:latin typeface="Raleway"/>
                <a:ea typeface="Raleway"/>
                <a:cs typeface="Raleway"/>
                <a:sym typeface="Raleway"/>
              </a:defRPr>
            </a:lvl9pPr>
          </a:lstStyle>
          <a:p>
            <a:pPr marL="0" lvl="0" indent="0">
              <a:defRPr/>
            </a:pPr>
            <a:r>
              <a:rPr lang="vi-VN" sz="3600" dirty="0"/>
              <a:t>Giu-li-ét</a:t>
            </a:r>
            <a:endParaRPr kumimoji="0" lang="en-SG" sz="6000" b="0" i="0" u="none" strike="noStrike" kern="0" cap="none" spc="0" normalizeH="0" baseline="0" noProof="0" dirty="0">
              <a:ln>
                <a:noFill/>
              </a:ln>
              <a:solidFill>
                <a:srgbClr val="FE668E"/>
              </a:solidFill>
              <a:effectLst/>
              <a:uLnTx/>
              <a:uFillTx/>
              <a:latin typeface="Fredoka One"/>
              <a:sym typeface="Fredoka One"/>
            </a:endParaRPr>
          </a:p>
        </p:txBody>
      </p:sp>
      <p:sp>
        <p:nvSpPr>
          <p:cNvPr id="37" name="Google Shape;660;p42">
            <a:extLst>
              <a:ext uri="{FF2B5EF4-FFF2-40B4-BE49-F238E27FC236}">
                <a16:creationId xmlns:a16="http://schemas.microsoft.com/office/drawing/2014/main" id="{9D67A324-8BD7-57C6-896E-8AEB15790EE3}"/>
              </a:ext>
            </a:extLst>
          </p:cNvPr>
          <p:cNvSpPr/>
          <p:nvPr/>
        </p:nvSpPr>
        <p:spPr>
          <a:xfrm>
            <a:off x="1870399" y="1011440"/>
            <a:ext cx="994460" cy="1109675"/>
          </a:xfrm>
          <a:custGeom>
            <a:avLst/>
            <a:gdLst/>
            <a:ahLst/>
            <a:cxnLst/>
            <a:rect l="l" t="t" r="r" b="b"/>
            <a:pathLst>
              <a:path w="32038" h="35746" extrusionOk="0">
                <a:moveTo>
                  <a:pt x="16019" y="1"/>
                </a:moveTo>
                <a:cubicBezTo>
                  <a:pt x="16019" y="1"/>
                  <a:pt x="13739" y="3071"/>
                  <a:pt x="8359" y="4469"/>
                </a:cubicBezTo>
                <a:cubicBezTo>
                  <a:pt x="6200" y="5030"/>
                  <a:pt x="3841" y="5154"/>
                  <a:pt x="2182" y="5154"/>
                </a:cubicBezTo>
                <a:cubicBezTo>
                  <a:pt x="874" y="5154"/>
                  <a:pt x="0" y="5077"/>
                  <a:pt x="0" y="5077"/>
                </a:cubicBezTo>
                <a:lnTo>
                  <a:pt x="0" y="5077"/>
                </a:lnTo>
                <a:cubicBezTo>
                  <a:pt x="0" y="5077"/>
                  <a:pt x="274" y="18481"/>
                  <a:pt x="3891" y="24925"/>
                </a:cubicBezTo>
                <a:cubicBezTo>
                  <a:pt x="8025" y="32311"/>
                  <a:pt x="16019" y="35746"/>
                  <a:pt x="16019" y="35746"/>
                </a:cubicBezTo>
                <a:cubicBezTo>
                  <a:pt x="16019" y="35746"/>
                  <a:pt x="24043" y="32311"/>
                  <a:pt x="28177" y="24925"/>
                </a:cubicBezTo>
                <a:cubicBezTo>
                  <a:pt x="31764" y="18481"/>
                  <a:pt x="32037" y="5077"/>
                  <a:pt x="32037" y="5077"/>
                </a:cubicBezTo>
                <a:lnTo>
                  <a:pt x="32037" y="5077"/>
                </a:lnTo>
                <a:cubicBezTo>
                  <a:pt x="32037" y="5077"/>
                  <a:pt x="31164" y="5154"/>
                  <a:pt x="29859" y="5154"/>
                </a:cubicBezTo>
                <a:cubicBezTo>
                  <a:pt x="28202" y="5154"/>
                  <a:pt x="25851" y="5030"/>
                  <a:pt x="23709" y="4469"/>
                </a:cubicBezTo>
                <a:cubicBezTo>
                  <a:pt x="18299" y="3071"/>
                  <a:pt x="16019" y="1"/>
                  <a:pt x="16019" y="1"/>
                </a:cubicBezTo>
                <a:close/>
              </a:path>
            </a:pathLst>
          </a:custGeom>
          <a:solidFill>
            <a:srgbClr val="AC00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38" name="Google Shape;661;p42">
            <a:extLst>
              <a:ext uri="{FF2B5EF4-FFF2-40B4-BE49-F238E27FC236}">
                <a16:creationId xmlns:a16="http://schemas.microsoft.com/office/drawing/2014/main" id="{FCB13932-503E-CBCF-8276-9637DD3B42C0}"/>
              </a:ext>
            </a:extLst>
          </p:cNvPr>
          <p:cNvSpPr/>
          <p:nvPr/>
        </p:nvSpPr>
        <p:spPr>
          <a:xfrm>
            <a:off x="1910004" y="1067127"/>
            <a:ext cx="915215" cy="1011547"/>
          </a:xfrm>
          <a:custGeom>
            <a:avLst/>
            <a:gdLst/>
            <a:ahLst/>
            <a:cxnLst/>
            <a:rect l="l" t="t" r="r" b="b"/>
            <a:pathLst>
              <a:path w="29485" h="32585" extrusionOk="0">
                <a:moveTo>
                  <a:pt x="14743" y="0"/>
                </a:moveTo>
                <a:cubicBezTo>
                  <a:pt x="13527" y="1125"/>
                  <a:pt x="11156" y="2888"/>
                  <a:pt x="7387" y="3891"/>
                </a:cubicBezTo>
                <a:cubicBezTo>
                  <a:pt x="5138" y="4468"/>
                  <a:pt x="2676" y="4590"/>
                  <a:pt x="1004" y="4590"/>
                </a:cubicBezTo>
                <a:lnTo>
                  <a:pt x="1" y="4590"/>
                </a:lnTo>
                <a:cubicBezTo>
                  <a:pt x="183" y="8085"/>
                  <a:pt x="913" y="17569"/>
                  <a:pt x="3679" y="22523"/>
                </a:cubicBezTo>
                <a:cubicBezTo>
                  <a:pt x="6962" y="28420"/>
                  <a:pt x="13010" y="31733"/>
                  <a:pt x="14743" y="32584"/>
                </a:cubicBezTo>
                <a:cubicBezTo>
                  <a:pt x="16475" y="31733"/>
                  <a:pt x="22494" y="28450"/>
                  <a:pt x="25807" y="22523"/>
                </a:cubicBezTo>
                <a:cubicBezTo>
                  <a:pt x="28573" y="17569"/>
                  <a:pt x="29302" y="8055"/>
                  <a:pt x="29485" y="4559"/>
                </a:cubicBezTo>
                <a:lnTo>
                  <a:pt x="29485" y="4559"/>
                </a:lnTo>
                <a:cubicBezTo>
                  <a:pt x="29181" y="4590"/>
                  <a:pt x="28846" y="4590"/>
                  <a:pt x="28482" y="4590"/>
                </a:cubicBezTo>
                <a:cubicBezTo>
                  <a:pt x="26810" y="4590"/>
                  <a:pt x="24378" y="4468"/>
                  <a:pt x="22099" y="3891"/>
                </a:cubicBezTo>
                <a:cubicBezTo>
                  <a:pt x="18330" y="2888"/>
                  <a:pt x="15959" y="1125"/>
                  <a:pt x="14743" y="0"/>
                </a:cubicBezTo>
                <a:close/>
              </a:path>
            </a:pathLst>
          </a:custGeom>
          <a:solidFill>
            <a:srgbClr val="FDF0F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9" name="Google Shape;662;p42">
            <a:extLst>
              <a:ext uri="{FF2B5EF4-FFF2-40B4-BE49-F238E27FC236}">
                <a16:creationId xmlns:a16="http://schemas.microsoft.com/office/drawing/2014/main" id="{2A7A0A3D-1578-25BC-5741-5B5C4BFDD77A}"/>
              </a:ext>
            </a:extLst>
          </p:cNvPr>
          <p:cNvSpPr/>
          <p:nvPr/>
        </p:nvSpPr>
        <p:spPr>
          <a:xfrm>
            <a:off x="1934556" y="1098261"/>
            <a:ext cx="866140" cy="954924"/>
          </a:xfrm>
          <a:custGeom>
            <a:avLst/>
            <a:gdLst/>
            <a:ahLst/>
            <a:cxnLst/>
            <a:rect l="l" t="t" r="r" b="b"/>
            <a:pathLst>
              <a:path w="27904" h="30761" extrusionOk="0">
                <a:moveTo>
                  <a:pt x="13952" y="0"/>
                </a:moveTo>
                <a:cubicBezTo>
                  <a:pt x="12493" y="1216"/>
                  <a:pt x="10183" y="2705"/>
                  <a:pt x="6778" y="3587"/>
                </a:cubicBezTo>
                <a:cubicBezTo>
                  <a:pt x="4438" y="4195"/>
                  <a:pt x="1915" y="4316"/>
                  <a:pt x="213" y="4316"/>
                </a:cubicBezTo>
                <a:lnTo>
                  <a:pt x="0" y="4316"/>
                </a:lnTo>
                <a:cubicBezTo>
                  <a:pt x="213" y="7933"/>
                  <a:pt x="1003" y="16657"/>
                  <a:pt x="3526" y="21155"/>
                </a:cubicBezTo>
                <a:cubicBezTo>
                  <a:pt x="6535" y="26566"/>
                  <a:pt x="11915" y="29697"/>
                  <a:pt x="13952" y="30760"/>
                </a:cubicBezTo>
                <a:cubicBezTo>
                  <a:pt x="15988" y="29727"/>
                  <a:pt x="21368" y="26566"/>
                  <a:pt x="24378" y="21155"/>
                </a:cubicBezTo>
                <a:cubicBezTo>
                  <a:pt x="26900" y="16657"/>
                  <a:pt x="27691" y="7933"/>
                  <a:pt x="27903" y="4316"/>
                </a:cubicBezTo>
                <a:lnTo>
                  <a:pt x="27691" y="4316"/>
                </a:lnTo>
                <a:cubicBezTo>
                  <a:pt x="25989" y="4316"/>
                  <a:pt x="23466" y="4195"/>
                  <a:pt x="21125" y="3587"/>
                </a:cubicBezTo>
                <a:cubicBezTo>
                  <a:pt x="17721" y="2705"/>
                  <a:pt x="15411" y="1216"/>
                  <a:pt x="13952" y="0"/>
                </a:cubicBezTo>
                <a:close/>
              </a:path>
            </a:pathLst>
          </a:custGeom>
          <a:solidFill>
            <a:srgbClr val="FE66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 name="Google Shape;663;p42">
            <a:extLst>
              <a:ext uri="{FF2B5EF4-FFF2-40B4-BE49-F238E27FC236}">
                <a16:creationId xmlns:a16="http://schemas.microsoft.com/office/drawing/2014/main" id="{A0D22380-D8C5-BA8B-781F-FB3118DEAF9A}"/>
              </a:ext>
            </a:extLst>
          </p:cNvPr>
          <p:cNvSpPr/>
          <p:nvPr/>
        </p:nvSpPr>
        <p:spPr>
          <a:xfrm>
            <a:off x="2201553" y="1351112"/>
            <a:ext cx="331197" cy="406699"/>
          </a:xfrm>
          <a:custGeom>
            <a:avLst/>
            <a:gdLst/>
            <a:ahLst/>
            <a:cxnLst/>
            <a:rect l="l" t="t" r="r" b="b"/>
            <a:pathLst>
              <a:path w="10670" h="13101" extrusionOk="0">
                <a:moveTo>
                  <a:pt x="6292" y="0"/>
                </a:moveTo>
                <a:cubicBezTo>
                  <a:pt x="4377" y="0"/>
                  <a:pt x="2857" y="578"/>
                  <a:pt x="1702" y="1733"/>
                </a:cubicBezTo>
                <a:cubicBezTo>
                  <a:pt x="578" y="2918"/>
                  <a:pt x="0" y="4559"/>
                  <a:pt x="0" y="6687"/>
                </a:cubicBezTo>
                <a:cubicBezTo>
                  <a:pt x="0" y="8845"/>
                  <a:pt x="547" y="10426"/>
                  <a:pt x="1642" y="11520"/>
                </a:cubicBezTo>
                <a:cubicBezTo>
                  <a:pt x="2736" y="12584"/>
                  <a:pt x="4256" y="13101"/>
                  <a:pt x="6231" y="13101"/>
                </a:cubicBezTo>
                <a:cubicBezTo>
                  <a:pt x="7022" y="13101"/>
                  <a:pt x="7812" y="13009"/>
                  <a:pt x="8572" y="12827"/>
                </a:cubicBezTo>
                <a:cubicBezTo>
                  <a:pt x="9332" y="12645"/>
                  <a:pt x="9757" y="12554"/>
                  <a:pt x="9879" y="12554"/>
                </a:cubicBezTo>
                <a:cubicBezTo>
                  <a:pt x="10000" y="12554"/>
                  <a:pt x="10092" y="12584"/>
                  <a:pt x="10152" y="12614"/>
                </a:cubicBezTo>
                <a:cubicBezTo>
                  <a:pt x="10213" y="12675"/>
                  <a:pt x="10274" y="12766"/>
                  <a:pt x="10335" y="12918"/>
                </a:cubicBezTo>
                <a:lnTo>
                  <a:pt x="10548" y="12918"/>
                </a:lnTo>
                <a:lnTo>
                  <a:pt x="10669" y="8845"/>
                </a:lnTo>
                <a:lnTo>
                  <a:pt x="10335" y="8845"/>
                </a:lnTo>
                <a:cubicBezTo>
                  <a:pt x="9240" y="11459"/>
                  <a:pt x="8025" y="12736"/>
                  <a:pt x="6687" y="12736"/>
                </a:cubicBezTo>
                <a:cubicBezTo>
                  <a:pt x="5715" y="12736"/>
                  <a:pt x="4985" y="12250"/>
                  <a:pt x="4468" y="11277"/>
                </a:cubicBezTo>
                <a:cubicBezTo>
                  <a:pt x="3982" y="10304"/>
                  <a:pt x="3739" y="8967"/>
                  <a:pt x="3739" y="7234"/>
                </a:cubicBezTo>
                <a:lnTo>
                  <a:pt x="3739" y="5806"/>
                </a:lnTo>
                <a:cubicBezTo>
                  <a:pt x="3739" y="2158"/>
                  <a:pt x="4681" y="365"/>
                  <a:pt x="6535" y="365"/>
                </a:cubicBezTo>
                <a:cubicBezTo>
                  <a:pt x="7295" y="365"/>
                  <a:pt x="7964" y="699"/>
                  <a:pt x="8511" y="1338"/>
                </a:cubicBezTo>
                <a:cubicBezTo>
                  <a:pt x="9089" y="1976"/>
                  <a:pt x="9666" y="2918"/>
                  <a:pt x="10213" y="4134"/>
                </a:cubicBezTo>
                <a:lnTo>
                  <a:pt x="10517" y="4134"/>
                </a:lnTo>
                <a:lnTo>
                  <a:pt x="10396" y="183"/>
                </a:lnTo>
                <a:lnTo>
                  <a:pt x="10183" y="183"/>
                </a:lnTo>
                <a:cubicBezTo>
                  <a:pt x="10122" y="335"/>
                  <a:pt x="10031" y="426"/>
                  <a:pt x="9970" y="486"/>
                </a:cubicBezTo>
                <a:cubicBezTo>
                  <a:pt x="9909" y="547"/>
                  <a:pt x="9818" y="547"/>
                  <a:pt x="9696" y="547"/>
                </a:cubicBezTo>
                <a:cubicBezTo>
                  <a:pt x="9575" y="547"/>
                  <a:pt x="9180" y="456"/>
                  <a:pt x="8450" y="274"/>
                </a:cubicBezTo>
                <a:cubicBezTo>
                  <a:pt x="7751" y="91"/>
                  <a:pt x="7022" y="0"/>
                  <a:pt x="6292" y="0"/>
                </a:cubicBezTo>
                <a:close/>
              </a:path>
            </a:pathLst>
          </a:custGeom>
          <a:solidFill>
            <a:srgbClr val="FDF0F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 name="Google Shape;664;p42">
            <a:extLst>
              <a:ext uri="{FF2B5EF4-FFF2-40B4-BE49-F238E27FC236}">
                <a16:creationId xmlns:a16="http://schemas.microsoft.com/office/drawing/2014/main" id="{FFFEF0F1-DB69-8F1E-9541-4791049DC603}"/>
              </a:ext>
            </a:extLst>
          </p:cNvPr>
          <p:cNvSpPr/>
          <p:nvPr/>
        </p:nvSpPr>
        <p:spPr>
          <a:xfrm>
            <a:off x="9290033" y="1020898"/>
            <a:ext cx="841709" cy="1109675"/>
          </a:xfrm>
          <a:custGeom>
            <a:avLst/>
            <a:gdLst/>
            <a:ahLst/>
            <a:cxnLst/>
            <a:rect l="l" t="t" r="r" b="b"/>
            <a:pathLst>
              <a:path w="27114" h="35746" extrusionOk="0">
                <a:moveTo>
                  <a:pt x="1" y="0"/>
                </a:moveTo>
                <a:lnTo>
                  <a:pt x="1" y="23770"/>
                </a:lnTo>
                <a:cubicBezTo>
                  <a:pt x="1" y="25867"/>
                  <a:pt x="213" y="29150"/>
                  <a:pt x="2949" y="30700"/>
                </a:cubicBezTo>
                <a:cubicBezTo>
                  <a:pt x="5685" y="32250"/>
                  <a:pt x="13557" y="35746"/>
                  <a:pt x="13557" y="35746"/>
                </a:cubicBezTo>
                <a:cubicBezTo>
                  <a:pt x="13557" y="35746"/>
                  <a:pt x="21429" y="32250"/>
                  <a:pt x="24165" y="30700"/>
                </a:cubicBezTo>
                <a:cubicBezTo>
                  <a:pt x="26901" y="29150"/>
                  <a:pt x="27113" y="25867"/>
                  <a:pt x="27113" y="23770"/>
                </a:cubicBezTo>
                <a:lnTo>
                  <a:pt x="27113" y="0"/>
                </a:lnTo>
                <a:close/>
              </a:path>
            </a:pathLst>
          </a:custGeom>
          <a:solidFill>
            <a:srgbClr val="AC00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2" name="Google Shape;665;p42">
            <a:extLst>
              <a:ext uri="{FF2B5EF4-FFF2-40B4-BE49-F238E27FC236}">
                <a16:creationId xmlns:a16="http://schemas.microsoft.com/office/drawing/2014/main" id="{CDDB6003-8D6C-1568-A319-470F0E378B4F}"/>
              </a:ext>
            </a:extLst>
          </p:cNvPr>
          <p:cNvSpPr/>
          <p:nvPr/>
        </p:nvSpPr>
        <p:spPr>
          <a:xfrm>
            <a:off x="9327780" y="1058643"/>
            <a:ext cx="765280" cy="1029459"/>
          </a:xfrm>
          <a:custGeom>
            <a:avLst/>
            <a:gdLst/>
            <a:ahLst/>
            <a:cxnLst/>
            <a:rect l="l" t="t" r="r" b="b"/>
            <a:pathLst>
              <a:path w="24652" h="33162" extrusionOk="0">
                <a:moveTo>
                  <a:pt x="0" y="0"/>
                </a:moveTo>
                <a:lnTo>
                  <a:pt x="0" y="22554"/>
                </a:lnTo>
                <a:cubicBezTo>
                  <a:pt x="0" y="24651"/>
                  <a:pt x="274" y="27235"/>
                  <a:pt x="2341" y="28420"/>
                </a:cubicBezTo>
                <a:cubicBezTo>
                  <a:pt x="4590" y="29697"/>
                  <a:pt x="10578" y="32372"/>
                  <a:pt x="12341" y="33162"/>
                </a:cubicBezTo>
                <a:cubicBezTo>
                  <a:pt x="14104" y="32372"/>
                  <a:pt x="20092" y="29697"/>
                  <a:pt x="22341" y="28420"/>
                </a:cubicBezTo>
                <a:cubicBezTo>
                  <a:pt x="24408" y="27235"/>
                  <a:pt x="24651" y="24651"/>
                  <a:pt x="24651" y="22554"/>
                </a:cubicBezTo>
                <a:lnTo>
                  <a:pt x="24651" y="0"/>
                </a:lnTo>
                <a:close/>
              </a:path>
            </a:pathLst>
          </a:custGeom>
          <a:solidFill>
            <a:srgbClr val="FDF0F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 name="Google Shape;666;p42">
            <a:extLst>
              <a:ext uri="{FF2B5EF4-FFF2-40B4-BE49-F238E27FC236}">
                <a16:creationId xmlns:a16="http://schemas.microsoft.com/office/drawing/2014/main" id="{09D9E845-09BB-5E77-794B-56B505FD5E9D}"/>
              </a:ext>
            </a:extLst>
          </p:cNvPr>
          <p:cNvSpPr/>
          <p:nvPr/>
        </p:nvSpPr>
        <p:spPr>
          <a:xfrm>
            <a:off x="9351373" y="1081272"/>
            <a:ext cx="719025" cy="982304"/>
          </a:xfrm>
          <a:custGeom>
            <a:avLst/>
            <a:gdLst/>
            <a:ahLst/>
            <a:cxnLst/>
            <a:rect l="l" t="t" r="r" b="b"/>
            <a:pathLst>
              <a:path w="23162" h="31643" extrusionOk="0">
                <a:moveTo>
                  <a:pt x="0" y="1"/>
                </a:moveTo>
                <a:lnTo>
                  <a:pt x="0" y="21825"/>
                </a:lnTo>
                <a:cubicBezTo>
                  <a:pt x="0" y="23740"/>
                  <a:pt x="213" y="26050"/>
                  <a:pt x="1946" y="27053"/>
                </a:cubicBezTo>
                <a:cubicBezTo>
                  <a:pt x="4043" y="28238"/>
                  <a:pt x="9514" y="30700"/>
                  <a:pt x="11581" y="31643"/>
                </a:cubicBezTo>
                <a:cubicBezTo>
                  <a:pt x="13648" y="30700"/>
                  <a:pt x="19089" y="28238"/>
                  <a:pt x="21216" y="27053"/>
                </a:cubicBezTo>
                <a:cubicBezTo>
                  <a:pt x="22949" y="26050"/>
                  <a:pt x="23162" y="23740"/>
                  <a:pt x="23162" y="21825"/>
                </a:cubicBezTo>
                <a:lnTo>
                  <a:pt x="23162" y="1"/>
                </a:lnTo>
                <a:close/>
              </a:path>
            </a:pathLst>
          </a:custGeom>
          <a:solidFill>
            <a:srgbClr val="FE66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 name="Google Shape;667;p42">
            <a:extLst>
              <a:ext uri="{FF2B5EF4-FFF2-40B4-BE49-F238E27FC236}">
                <a16:creationId xmlns:a16="http://schemas.microsoft.com/office/drawing/2014/main" id="{A5E9B11B-B932-DE1F-E879-82B54EB77DB8}"/>
              </a:ext>
            </a:extLst>
          </p:cNvPr>
          <p:cNvSpPr/>
          <p:nvPr/>
        </p:nvSpPr>
        <p:spPr>
          <a:xfrm>
            <a:off x="9487238" y="1325662"/>
            <a:ext cx="447272" cy="396331"/>
          </a:xfrm>
          <a:custGeom>
            <a:avLst/>
            <a:gdLst/>
            <a:ahLst/>
            <a:cxnLst/>
            <a:rect l="l" t="t" r="r" b="b"/>
            <a:pathLst>
              <a:path w="14408" h="12767" extrusionOk="0">
                <a:moveTo>
                  <a:pt x="0" y="0"/>
                </a:moveTo>
                <a:lnTo>
                  <a:pt x="0" y="335"/>
                </a:lnTo>
                <a:lnTo>
                  <a:pt x="1003" y="335"/>
                </a:lnTo>
                <a:lnTo>
                  <a:pt x="1003" y="12402"/>
                </a:lnTo>
                <a:lnTo>
                  <a:pt x="0" y="12402"/>
                </a:lnTo>
                <a:lnTo>
                  <a:pt x="0" y="12736"/>
                </a:lnTo>
                <a:lnTo>
                  <a:pt x="2462" y="12736"/>
                </a:lnTo>
                <a:lnTo>
                  <a:pt x="2462" y="12402"/>
                </a:lnTo>
                <a:lnTo>
                  <a:pt x="1459" y="12402"/>
                </a:lnTo>
                <a:lnTo>
                  <a:pt x="1459" y="943"/>
                </a:lnTo>
                <a:lnTo>
                  <a:pt x="1550" y="943"/>
                </a:lnTo>
                <a:lnTo>
                  <a:pt x="4742" y="12766"/>
                </a:lnTo>
                <a:lnTo>
                  <a:pt x="7022" y="12766"/>
                </a:lnTo>
                <a:lnTo>
                  <a:pt x="9757" y="1003"/>
                </a:lnTo>
                <a:lnTo>
                  <a:pt x="9848" y="1003"/>
                </a:lnTo>
                <a:lnTo>
                  <a:pt x="9848" y="12402"/>
                </a:lnTo>
                <a:lnTo>
                  <a:pt x="8845" y="12402"/>
                </a:lnTo>
                <a:lnTo>
                  <a:pt x="8845" y="12766"/>
                </a:lnTo>
                <a:lnTo>
                  <a:pt x="14408" y="12766"/>
                </a:lnTo>
                <a:lnTo>
                  <a:pt x="14408" y="12402"/>
                </a:lnTo>
                <a:lnTo>
                  <a:pt x="13405" y="12402"/>
                </a:lnTo>
                <a:lnTo>
                  <a:pt x="13405" y="335"/>
                </a:lnTo>
                <a:lnTo>
                  <a:pt x="14408" y="335"/>
                </a:lnTo>
                <a:lnTo>
                  <a:pt x="14408" y="0"/>
                </a:lnTo>
                <a:lnTo>
                  <a:pt x="9544" y="0"/>
                </a:lnTo>
                <a:lnTo>
                  <a:pt x="7356" y="9392"/>
                </a:lnTo>
                <a:lnTo>
                  <a:pt x="4924" y="0"/>
                </a:lnTo>
                <a:close/>
              </a:path>
            </a:pathLst>
          </a:custGeom>
          <a:solidFill>
            <a:srgbClr val="FDF0F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6" name="Google Shape;675;p42">
            <a:extLst>
              <a:ext uri="{FF2B5EF4-FFF2-40B4-BE49-F238E27FC236}">
                <a16:creationId xmlns:a16="http://schemas.microsoft.com/office/drawing/2014/main" id="{4B35511A-08C1-FA29-82E6-143E33343532}"/>
              </a:ext>
            </a:extLst>
          </p:cNvPr>
          <p:cNvSpPr/>
          <p:nvPr/>
        </p:nvSpPr>
        <p:spPr>
          <a:xfrm rot="-201391">
            <a:off x="5211043" y="3034382"/>
            <a:ext cx="831783" cy="968069"/>
          </a:xfrm>
          <a:custGeom>
            <a:avLst/>
            <a:gdLst/>
            <a:ahLst/>
            <a:cxnLst/>
            <a:rect l="l" t="t" r="r" b="b"/>
            <a:pathLst>
              <a:path w="29515" h="34351" extrusionOk="0">
                <a:moveTo>
                  <a:pt x="25898" y="1"/>
                </a:moveTo>
                <a:cubicBezTo>
                  <a:pt x="25351" y="2250"/>
                  <a:pt x="24652" y="4438"/>
                  <a:pt x="23831" y="6566"/>
                </a:cubicBezTo>
                <a:cubicBezTo>
                  <a:pt x="21460" y="12828"/>
                  <a:pt x="18299" y="19302"/>
                  <a:pt x="12828" y="23405"/>
                </a:cubicBezTo>
                <a:cubicBezTo>
                  <a:pt x="9180" y="26171"/>
                  <a:pt x="4651" y="28086"/>
                  <a:pt x="1" y="28512"/>
                </a:cubicBezTo>
                <a:cubicBezTo>
                  <a:pt x="1976" y="30548"/>
                  <a:pt x="4165" y="32615"/>
                  <a:pt x="6171" y="34256"/>
                </a:cubicBezTo>
                <a:cubicBezTo>
                  <a:pt x="6171" y="34287"/>
                  <a:pt x="6171" y="34287"/>
                  <a:pt x="6171" y="34317"/>
                </a:cubicBezTo>
                <a:cubicBezTo>
                  <a:pt x="6322" y="34340"/>
                  <a:pt x="6473" y="34350"/>
                  <a:pt x="6622" y="34350"/>
                </a:cubicBezTo>
                <a:cubicBezTo>
                  <a:pt x="6863" y="34350"/>
                  <a:pt x="7101" y="34324"/>
                  <a:pt x="7326" y="34287"/>
                </a:cubicBezTo>
                <a:cubicBezTo>
                  <a:pt x="9636" y="32250"/>
                  <a:pt x="12007" y="30335"/>
                  <a:pt x="14256" y="28238"/>
                </a:cubicBezTo>
                <a:cubicBezTo>
                  <a:pt x="15928" y="26658"/>
                  <a:pt x="17509" y="25016"/>
                  <a:pt x="19028" y="23314"/>
                </a:cubicBezTo>
                <a:cubicBezTo>
                  <a:pt x="21490" y="20518"/>
                  <a:pt x="23800" y="17600"/>
                  <a:pt x="25746" y="14469"/>
                </a:cubicBezTo>
                <a:cubicBezTo>
                  <a:pt x="27569" y="11551"/>
                  <a:pt x="29515" y="7964"/>
                  <a:pt x="29028" y="4438"/>
                </a:cubicBezTo>
                <a:cubicBezTo>
                  <a:pt x="28785" y="2797"/>
                  <a:pt x="27873" y="1460"/>
                  <a:pt x="26566" y="487"/>
                </a:cubicBezTo>
                <a:cubicBezTo>
                  <a:pt x="26354" y="305"/>
                  <a:pt x="26110" y="153"/>
                  <a:pt x="25898" y="1"/>
                </a:cubicBezTo>
                <a:close/>
              </a:path>
            </a:pathLst>
          </a:custGeom>
          <a:solidFill>
            <a:srgbClr val="E4DDDE">
              <a:alpha val="20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7" name="Google Shape;676;p42">
            <a:extLst>
              <a:ext uri="{FF2B5EF4-FFF2-40B4-BE49-F238E27FC236}">
                <a16:creationId xmlns:a16="http://schemas.microsoft.com/office/drawing/2014/main" id="{4ADE130E-433C-3426-E315-1FB4DB8FD718}"/>
              </a:ext>
            </a:extLst>
          </p:cNvPr>
          <p:cNvSpPr/>
          <p:nvPr/>
        </p:nvSpPr>
        <p:spPr>
          <a:xfrm rot="-201391">
            <a:off x="4991686" y="3150870"/>
            <a:ext cx="230441" cy="236077"/>
          </a:xfrm>
          <a:custGeom>
            <a:avLst/>
            <a:gdLst/>
            <a:ahLst/>
            <a:cxnLst/>
            <a:rect l="l" t="t" r="r" b="b"/>
            <a:pathLst>
              <a:path w="8177" h="8377" extrusionOk="0">
                <a:moveTo>
                  <a:pt x="6332" y="1"/>
                </a:moveTo>
                <a:cubicBezTo>
                  <a:pt x="5162" y="1"/>
                  <a:pt x="3765" y="743"/>
                  <a:pt x="3070" y="1310"/>
                </a:cubicBezTo>
                <a:cubicBezTo>
                  <a:pt x="1399" y="2647"/>
                  <a:pt x="274" y="4653"/>
                  <a:pt x="61" y="6781"/>
                </a:cubicBezTo>
                <a:cubicBezTo>
                  <a:pt x="31" y="7024"/>
                  <a:pt x="0" y="7298"/>
                  <a:pt x="92" y="7571"/>
                </a:cubicBezTo>
                <a:cubicBezTo>
                  <a:pt x="244" y="7905"/>
                  <a:pt x="548" y="8149"/>
                  <a:pt x="882" y="8270"/>
                </a:cubicBezTo>
                <a:cubicBezTo>
                  <a:pt x="1097" y="8344"/>
                  <a:pt x="1313" y="8376"/>
                  <a:pt x="1529" y="8376"/>
                </a:cubicBezTo>
                <a:cubicBezTo>
                  <a:pt x="2290" y="8376"/>
                  <a:pt x="3046" y="7974"/>
                  <a:pt x="3709" y="7571"/>
                </a:cubicBezTo>
                <a:cubicBezTo>
                  <a:pt x="4742" y="6933"/>
                  <a:pt x="5745" y="6234"/>
                  <a:pt x="6535" y="5322"/>
                </a:cubicBezTo>
                <a:cubicBezTo>
                  <a:pt x="7356" y="4440"/>
                  <a:pt x="7964" y="3346"/>
                  <a:pt x="8116" y="2161"/>
                </a:cubicBezTo>
                <a:cubicBezTo>
                  <a:pt x="8177" y="1857"/>
                  <a:pt x="8177" y="1553"/>
                  <a:pt x="8086" y="1249"/>
                </a:cubicBezTo>
                <a:cubicBezTo>
                  <a:pt x="7783" y="328"/>
                  <a:pt x="7107" y="1"/>
                  <a:pt x="6332" y="1"/>
                </a:cubicBezTo>
                <a:close/>
              </a:path>
            </a:pathLst>
          </a:custGeom>
          <a:solidFill>
            <a:srgbClr val="E4DDDE">
              <a:alpha val="20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8" name="Google Shape;677;p42">
            <a:extLst>
              <a:ext uri="{FF2B5EF4-FFF2-40B4-BE49-F238E27FC236}">
                <a16:creationId xmlns:a16="http://schemas.microsoft.com/office/drawing/2014/main" id="{883F9665-8888-ECAD-B4DE-C547EC49FD77}"/>
              </a:ext>
            </a:extLst>
          </p:cNvPr>
          <p:cNvSpPr/>
          <p:nvPr/>
        </p:nvSpPr>
        <p:spPr>
          <a:xfrm rot="-201391">
            <a:off x="5077368" y="3407669"/>
            <a:ext cx="90829" cy="102751"/>
          </a:xfrm>
          <a:custGeom>
            <a:avLst/>
            <a:gdLst/>
            <a:ahLst/>
            <a:cxnLst/>
            <a:rect l="l" t="t" r="r" b="b"/>
            <a:pathLst>
              <a:path w="3223" h="3646" extrusionOk="0">
                <a:moveTo>
                  <a:pt x="2229" y="1"/>
                </a:moveTo>
                <a:cubicBezTo>
                  <a:pt x="1298" y="1"/>
                  <a:pt x="201" y="1608"/>
                  <a:pt x="62" y="2328"/>
                </a:cubicBezTo>
                <a:cubicBezTo>
                  <a:pt x="1" y="2692"/>
                  <a:pt x="1" y="3148"/>
                  <a:pt x="274" y="3422"/>
                </a:cubicBezTo>
                <a:cubicBezTo>
                  <a:pt x="449" y="3579"/>
                  <a:pt x="673" y="3646"/>
                  <a:pt x="901" y="3646"/>
                </a:cubicBezTo>
                <a:cubicBezTo>
                  <a:pt x="1071" y="3646"/>
                  <a:pt x="1243" y="3608"/>
                  <a:pt x="1399" y="3544"/>
                </a:cubicBezTo>
                <a:cubicBezTo>
                  <a:pt x="1764" y="3392"/>
                  <a:pt x="2037" y="3088"/>
                  <a:pt x="2311" y="2784"/>
                </a:cubicBezTo>
                <a:cubicBezTo>
                  <a:pt x="2584" y="2480"/>
                  <a:pt x="2858" y="2145"/>
                  <a:pt x="3010" y="1750"/>
                </a:cubicBezTo>
                <a:cubicBezTo>
                  <a:pt x="3192" y="1385"/>
                  <a:pt x="3223" y="899"/>
                  <a:pt x="3010" y="534"/>
                </a:cubicBezTo>
                <a:cubicBezTo>
                  <a:pt x="2788" y="154"/>
                  <a:pt x="2516" y="1"/>
                  <a:pt x="2229" y="1"/>
                </a:cubicBezTo>
                <a:close/>
              </a:path>
            </a:pathLst>
          </a:custGeom>
          <a:solidFill>
            <a:srgbClr val="E4DDDE">
              <a:alpha val="20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0" name="TextBox 49">
            <a:extLst>
              <a:ext uri="{FF2B5EF4-FFF2-40B4-BE49-F238E27FC236}">
                <a16:creationId xmlns:a16="http://schemas.microsoft.com/office/drawing/2014/main" id="{7D8D8779-93B5-CCA5-2303-E43719DB8F61}"/>
              </a:ext>
            </a:extLst>
          </p:cNvPr>
          <p:cNvSpPr txBox="1"/>
          <p:nvPr/>
        </p:nvSpPr>
        <p:spPr>
          <a:xfrm>
            <a:off x="2159316" y="5251356"/>
            <a:ext cx="7556877" cy="1569660"/>
          </a:xfrm>
          <a:prstGeom prst="rect">
            <a:avLst/>
          </a:prstGeom>
          <a:solidFill>
            <a:srgbClr val="EBF1DE"/>
          </a:solidFill>
        </p:spPr>
        <p:txBody>
          <a:bodyPr wrap="square">
            <a:spAutoFit/>
          </a:bodyPr>
          <a:lstStyle/>
          <a:p>
            <a:pPr algn="ctr"/>
            <a:r>
              <a:rPr lang="vi-VN" sz="3200" dirty="0">
                <a:latin typeface="+mj-lt"/>
              </a:rPr>
              <a:t>Lời thoại giàu hình ảnh gợi tả, gợi cảm hoặc giàu chất thơ, thể hiện tâm hồn tươi trẻ, hồn nhiên, sôi nổi của hai nhân vật</a:t>
            </a:r>
            <a:endParaRPr lang="en-SG" sz="3200" dirty="0">
              <a:latin typeface="+mj-lt"/>
            </a:endParaRPr>
          </a:p>
        </p:txBody>
      </p:sp>
      <p:cxnSp>
        <p:nvCxnSpPr>
          <p:cNvPr id="54" name="Straight Arrow Connector 53">
            <a:extLst>
              <a:ext uri="{FF2B5EF4-FFF2-40B4-BE49-F238E27FC236}">
                <a16:creationId xmlns:a16="http://schemas.microsoft.com/office/drawing/2014/main" id="{2691A672-347B-B269-859B-A6D94CF49D69}"/>
              </a:ext>
            </a:extLst>
          </p:cNvPr>
          <p:cNvCxnSpPr>
            <a:cxnSpLocks/>
          </p:cNvCxnSpPr>
          <p:nvPr/>
        </p:nvCxnSpPr>
        <p:spPr>
          <a:xfrm>
            <a:off x="6182966" y="4210151"/>
            <a:ext cx="0" cy="763556"/>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717B5253-6B1F-5028-E2F0-9E1399520B48}"/>
              </a:ext>
            </a:extLst>
          </p:cNvPr>
          <p:cNvCxnSpPr>
            <a:cxnSpLocks/>
          </p:cNvCxnSpPr>
          <p:nvPr/>
        </p:nvCxnSpPr>
        <p:spPr>
          <a:xfrm>
            <a:off x="6378909" y="4333792"/>
            <a:ext cx="0" cy="763556"/>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52" name="Picture 51" descr="A cartoon of a person and person&#10;&#10;Description automatically generated">
            <a:extLst>
              <a:ext uri="{FF2B5EF4-FFF2-40B4-BE49-F238E27FC236}">
                <a16:creationId xmlns:a16="http://schemas.microsoft.com/office/drawing/2014/main" id="{21AF6D63-5ECF-F1EA-33A8-0CC44C58AD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0985" y="510141"/>
            <a:ext cx="4227241" cy="3726646"/>
          </a:xfrm>
          <a:prstGeom prst="rect">
            <a:avLst/>
          </a:prstGeom>
        </p:spPr>
      </p:pic>
    </p:spTree>
    <p:extLst>
      <p:ext uri="{BB962C8B-B14F-4D97-AF65-F5344CB8AC3E}">
        <p14:creationId xmlns:p14="http://schemas.microsoft.com/office/powerpoint/2010/main" val="3596428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1000"/>
                                        <p:tgtEl>
                                          <p:spTgt spid="48"/>
                                        </p:tgtEl>
                                      </p:cBhvr>
                                    </p:animEffect>
                                    <p:anim calcmode="lin" valueType="num">
                                      <p:cBhvr>
                                        <p:cTn id="23" dur="1000" fill="hold"/>
                                        <p:tgtEl>
                                          <p:spTgt spid="48"/>
                                        </p:tgtEl>
                                        <p:attrNameLst>
                                          <p:attrName>ppt_x</p:attrName>
                                        </p:attrNameLst>
                                      </p:cBhvr>
                                      <p:tavLst>
                                        <p:tav tm="0">
                                          <p:val>
                                            <p:strVal val="#ppt_x"/>
                                          </p:val>
                                        </p:tav>
                                        <p:tav tm="100000">
                                          <p:val>
                                            <p:strVal val="#ppt_x"/>
                                          </p:val>
                                        </p:tav>
                                      </p:tavLst>
                                    </p:anim>
                                    <p:anim calcmode="lin" valueType="num">
                                      <p:cBhvr>
                                        <p:cTn id="24"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barn(inVertical)">
                                      <p:cBhvr>
                                        <p:cTn id="29" dur="500"/>
                                        <p:tgtEl>
                                          <p:spTgt spid="3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arn(inVertical)">
                                      <p:cBhvr>
                                        <p:cTn id="32" dur="500"/>
                                        <p:tgtEl>
                                          <p:spTgt spid="3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arn(inVertical)">
                                      <p:cBhvr>
                                        <p:cTn id="38" dur="500"/>
                                        <p:tgtEl>
                                          <p:spTgt spid="3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barn(inVertical)">
                                      <p:cBhvr>
                                        <p:cTn id="41" dur="500"/>
                                        <p:tgtEl>
                                          <p:spTgt spid="39"/>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barn(inVertical)">
                                      <p:cBhvr>
                                        <p:cTn id="44" dur="500"/>
                                        <p:tgtEl>
                                          <p:spTgt spid="4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barn(inVertical)">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barn(inVertical)">
                                      <p:cBhvr>
                                        <p:cTn id="54" dur="500"/>
                                        <p:tgtEl>
                                          <p:spTgt spid="32"/>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barn(inVertical)">
                                      <p:cBhvr>
                                        <p:cTn id="57" dur="500"/>
                                        <p:tgtEl>
                                          <p:spTgt spid="36"/>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barn(inVertical)">
                                      <p:cBhvr>
                                        <p:cTn id="60" dur="500"/>
                                        <p:tgtEl>
                                          <p:spTgt spid="41"/>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barn(inVertical)">
                                      <p:cBhvr>
                                        <p:cTn id="63" dur="500"/>
                                        <p:tgtEl>
                                          <p:spTgt spid="42"/>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barn(inVertical)">
                                      <p:cBhvr>
                                        <p:cTn id="66" dur="500"/>
                                        <p:tgtEl>
                                          <p:spTgt spid="43"/>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44"/>
                                        </p:tgtEl>
                                        <p:attrNameLst>
                                          <p:attrName>style.visibility</p:attrName>
                                        </p:attrNameLst>
                                      </p:cBhvr>
                                      <p:to>
                                        <p:strVal val="visible"/>
                                      </p:to>
                                    </p:set>
                                    <p:animEffect transition="in" filter="barn(inVertical)">
                                      <p:cBhvr>
                                        <p:cTn id="69" dur="500"/>
                                        <p:tgtEl>
                                          <p:spTgt spid="44"/>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barn(inVertical)">
                                      <p:cBhvr>
                                        <p:cTn id="74" dur="500"/>
                                        <p:tgtEl>
                                          <p:spTgt spid="34"/>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54"/>
                                        </p:tgtEl>
                                        <p:attrNameLst>
                                          <p:attrName>style.visibility</p:attrName>
                                        </p:attrNameLst>
                                      </p:cBhvr>
                                      <p:to>
                                        <p:strVal val="visible"/>
                                      </p:to>
                                    </p:set>
                                    <p:animEffect transition="in" filter="barn(inVertical)">
                                      <p:cBhvr>
                                        <p:cTn id="79" dur="500"/>
                                        <p:tgtEl>
                                          <p:spTgt spid="54"/>
                                        </p:tgtEl>
                                      </p:cBhvr>
                                    </p:animEffect>
                                  </p:childTnLst>
                                </p:cTn>
                              </p:par>
                              <p:par>
                                <p:cTn id="80" presetID="16" presetClass="entr" presetSubtype="21" fill="hold" nodeType="withEffect">
                                  <p:stCondLst>
                                    <p:cond delay="0"/>
                                  </p:stCondLst>
                                  <p:childTnLst>
                                    <p:set>
                                      <p:cBhvr>
                                        <p:cTn id="81" dur="1" fill="hold">
                                          <p:stCondLst>
                                            <p:cond delay="0"/>
                                          </p:stCondLst>
                                        </p:cTn>
                                        <p:tgtEl>
                                          <p:spTgt spid="57"/>
                                        </p:tgtEl>
                                        <p:attrNameLst>
                                          <p:attrName>style.visibility</p:attrName>
                                        </p:attrNameLst>
                                      </p:cBhvr>
                                      <p:to>
                                        <p:strVal val="visible"/>
                                      </p:to>
                                    </p:set>
                                    <p:animEffect transition="in" filter="barn(inVertical)">
                                      <p:cBhvr>
                                        <p:cTn id="82" dur="500"/>
                                        <p:tgtEl>
                                          <p:spTgt spid="57"/>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animEffect transition="in" filter="fade">
                                      <p:cBhvr>
                                        <p:cTn id="87" dur="1000"/>
                                        <p:tgtEl>
                                          <p:spTgt spid="50"/>
                                        </p:tgtEl>
                                      </p:cBhvr>
                                    </p:animEffect>
                                    <p:anim calcmode="lin" valueType="num">
                                      <p:cBhvr>
                                        <p:cTn id="88" dur="1000" fill="hold"/>
                                        <p:tgtEl>
                                          <p:spTgt spid="50"/>
                                        </p:tgtEl>
                                        <p:attrNameLst>
                                          <p:attrName>ppt_x</p:attrName>
                                        </p:attrNameLst>
                                      </p:cBhvr>
                                      <p:tavLst>
                                        <p:tav tm="0">
                                          <p:val>
                                            <p:strVal val="#ppt_x"/>
                                          </p:val>
                                        </p:tav>
                                        <p:tav tm="100000">
                                          <p:val>
                                            <p:strVal val="#ppt_x"/>
                                          </p:val>
                                        </p:tav>
                                      </p:tavLst>
                                    </p:anim>
                                    <p:anim calcmode="lin" valueType="num">
                                      <p:cBhvr>
                                        <p:cTn id="8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p:bldP spid="34" grpId="0"/>
      <p:bldP spid="35" grpId="0"/>
      <p:bldP spid="36" grpId="0"/>
      <p:bldP spid="37" grpId="0" animBg="1"/>
      <p:bldP spid="38" grpId="0" animBg="1"/>
      <p:bldP spid="39" grpId="0" animBg="1"/>
      <p:bldP spid="40" grpId="0" animBg="1"/>
      <p:bldP spid="41" grpId="0" animBg="1"/>
      <p:bldP spid="42" grpId="0" animBg="1"/>
      <p:bldP spid="43" grpId="0" animBg="1"/>
      <p:bldP spid="44" grpId="0" animBg="1"/>
      <p:bldP spid="46" grpId="0" animBg="1"/>
      <p:bldP spid="47" grpId="0" animBg="1"/>
      <p:bldP spid="48" grpId="0" animBg="1"/>
      <p:bldP spid="5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73">
          <a:extLst>
            <a:ext uri="{FF2B5EF4-FFF2-40B4-BE49-F238E27FC236}">
              <a16:creationId xmlns:a16="http://schemas.microsoft.com/office/drawing/2014/main" id="{8255E658-F1FC-9161-816C-E8991CFC67C7}"/>
            </a:ext>
          </a:extLst>
        </p:cNvPr>
        <p:cNvGrpSpPr/>
        <p:nvPr/>
      </p:nvGrpSpPr>
      <p:grpSpPr>
        <a:xfrm>
          <a:off x="0" y="0"/>
          <a:ext cx="0" cy="0"/>
          <a:chOff x="0" y="0"/>
          <a:chExt cx="0" cy="0"/>
        </a:xfrm>
      </p:grpSpPr>
      <p:grpSp>
        <p:nvGrpSpPr>
          <p:cNvPr id="2581" name="Google Shape;2581;p51">
            <a:extLst>
              <a:ext uri="{FF2B5EF4-FFF2-40B4-BE49-F238E27FC236}">
                <a16:creationId xmlns:a16="http://schemas.microsoft.com/office/drawing/2014/main" id="{E3EB17A0-8E50-8BE9-2BCF-9E3E53C8C80D}"/>
              </a:ext>
            </a:extLst>
          </p:cNvPr>
          <p:cNvGrpSpPr/>
          <p:nvPr/>
        </p:nvGrpSpPr>
        <p:grpSpPr>
          <a:xfrm>
            <a:off x="1144700" y="5507774"/>
            <a:ext cx="566755" cy="1412471"/>
            <a:chOff x="858525" y="4105266"/>
            <a:chExt cx="425066" cy="1059353"/>
          </a:xfrm>
        </p:grpSpPr>
        <p:sp>
          <p:nvSpPr>
            <p:cNvPr id="2582" name="Google Shape;2582;p51">
              <a:extLst>
                <a:ext uri="{FF2B5EF4-FFF2-40B4-BE49-F238E27FC236}">
                  <a16:creationId xmlns:a16="http://schemas.microsoft.com/office/drawing/2014/main" id="{1A788FDB-FDD1-E310-6860-C2D3A3C20DB3}"/>
                </a:ext>
              </a:extLst>
            </p:cNvPr>
            <p:cNvSpPr/>
            <p:nvPr/>
          </p:nvSpPr>
          <p:spPr>
            <a:xfrm>
              <a:off x="858525" y="4105266"/>
              <a:ext cx="425066" cy="1059353"/>
            </a:xfrm>
            <a:custGeom>
              <a:avLst/>
              <a:gdLst/>
              <a:ahLst/>
              <a:cxnLst/>
              <a:rect l="l" t="t" r="r" b="b"/>
              <a:pathLst>
                <a:path w="15717" h="39170" extrusionOk="0">
                  <a:moveTo>
                    <a:pt x="4536" y="16710"/>
                  </a:moveTo>
                  <a:lnTo>
                    <a:pt x="4536" y="16710"/>
                  </a:lnTo>
                  <a:cubicBezTo>
                    <a:pt x="5093" y="16969"/>
                    <a:pt x="5810" y="17248"/>
                    <a:pt x="6566" y="17367"/>
                  </a:cubicBezTo>
                  <a:lnTo>
                    <a:pt x="6566" y="17506"/>
                  </a:lnTo>
                  <a:cubicBezTo>
                    <a:pt x="6546" y="17506"/>
                    <a:pt x="6546" y="18362"/>
                    <a:pt x="6546" y="18759"/>
                  </a:cubicBezTo>
                  <a:lnTo>
                    <a:pt x="6546" y="20112"/>
                  </a:lnTo>
                  <a:cubicBezTo>
                    <a:pt x="6347" y="19595"/>
                    <a:pt x="6148" y="19058"/>
                    <a:pt x="5949" y="18560"/>
                  </a:cubicBezTo>
                  <a:lnTo>
                    <a:pt x="5929" y="18501"/>
                  </a:lnTo>
                  <a:cubicBezTo>
                    <a:pt x="5849" y="18322"/>
                    <a:pt x="5750" y="18163"/>
                    <a:pt x="5710" y="18043"/>
                  </a:cubicBezTo>
                  <a:cubicBezTo>
                    <a:pt x="5670" y="18023"/>
                    <a:pt x="5650" y="17964"/>
                    <a:pt x="5650" y="17944"/>
                  </a:cubicBezTo>
                  <a:cubicBezTo>
                    <a:pt x="5591" y="17864"/>
                    <a:pt x="5571" y="17824"/>
                    <a:pt x="5511" y="17745"/>
                  </a:cubicBezTo>
                  <a:lnTo>
                    <a:pt x="4536" y="16710"/>
                  </a:lnTo>
                  <a:close/>
                  <a:moveTo>
                    <a:pt x="7859" y="1"/>
                  </a:moveTo>
                  <a:cubicBezTo>
                    <a:pt x="7560" y="1"/>
                    <a:pt x="7302" y="60"/>
                    <a:pt x="7043" y="239"/>
                  </a:cubicBezTo>
                  <a:cubicBezTo>
                    <a:pt x="6725" y="458"/>
                    <a:pt x="6446" y="737"/>
                    <a:pt x="6227" y="995"/>
                  </a:cubicBezTo>
                  <a:cubicBezTo>
                    <a:pt x="6207" y="935"/>
                    <a:pt x="6148" y="916"/>
                    <a:pt x="6128" y="856"/>
                  </a:cubicBezTo>
                  <a:cubicBezTo>
                    <a:pt x="5770" y="498"/>
                    <a:pt x="5332" y="299"/>
                    <a:pt x="4855" y="299"/>
                  </a:cubicBezTo>
                  <a:cubicBezTo>
                    <a:pt x="4318" y="299"/>
                    <a:pt x="3820" y="558"/>
                    <a:pt x="3462" y="1035"/>
                  </a:cubicBezTo>
                  <a:cubicBezTo>
                    <a:pt x="3383" y="1134"/>
                    <a:pt x="3323" y="1234"/>
                    <a:pt x="3263" y="1333"/>
                  </a:cubicBezTo>
                  <a:cubicBezTo>
                    <a:pt x="3243" y="1353"/>
                    <a:pt x="3243" y="1393"/>
                    <a:pt x="3224" y="1393"/>
                  </a:cubicBezTo>
                  <a:cubicBezTo>
                    <a:pt x="2866" y="1154"/>
                    <a:pt x="2488" y="995"/>
                    <a:pt x="2050" y="995"/>
                  </a:cubicBezTo>
                  <a:cubicBezTo>
                    <a:pt x="1652" y="995"/>
                    <a:pt x="1254" y="1134"/>
                    <a:pt x="896" y="1413"/>
                  </a:cubicBezTo>
                  <a:cubicBezTo>
                    <a:pt x="777" y="1512"/>
                    <a:pt x="677" y="1632"/>
                    <a:pt x="598" y="1791"/>
                  </a:cubicBezTo>
                  <a:cubicBezTo>
                    <a:pt x="260" y="2527"/>
                    <a:pt x="180" y="3303"/>
                    <a:pt x="140" y="3900"/>
                  </a:cubicBezTo>
                  <a:cubicBezTo>
                    <a:pt x="61" y="5093"/>
                    <a:pt x="1" y="6287"/>
                    <a:pt x="140" y="7480"/>
                  </a:cubicBezTo>
                  <a:cubicBezTo>
                    <a:pt x="160" y="8813"/>
                    <a:pt x="458" y="10106"/>
                    <a:pt x="737" y="11339"/>
                  </a:cubicBezTo>
                  <a:lnTo>
                    <a:pt x="757" y="11459"/>
                  </a:lnTo>
                  <a:cubicBezTo>
                    <a:pt x="836" y="11757"/>
                    <a:pt x="896" y="12155"/>
                    <a:pt x="1095" y="12493"/>
                  </a:cubicBezTo>
                  <a:cubicBezTo>
                    <a:pt x="1672" y="13488"/>
                    <a:pt x="2229" y="14383"/>
                    <a:pt x="2766" y="15238"/>
                  </a:cubicBezTo>
                  <a:cubicBezTo>
                    <a:pt x="3025" y="15636"/>
                    <a:pt x="3343" y="15954"/>
                    <a:pt x="3681" y="16213"/>
                  </a:cubicBezTo>
                  <a:cubicBezTo>
                    <a:pt x="3522" y="16173"/>
                    <a:pt x="3343" y="16153"/>
                    <a:pt x="3164" y="16153"/>
                  </a:cubicBezTo>
                  <a:cubicBezTo>
                    <a:pt x="2726" y="16153"/>
                    <a:pt x="2289" y="16273"/>
                    <a:pt x="1950" y="16511"/>
                  </a:cubicBezTo>
                  <a:cubicBezTo>
                    <a:pt x="1752" y="16631"/>
                    <a:pt x="1274" y="16969"/>
                    <a:pt x="1075" y="17526"/>
                  </a:cubicBezTo>
                  <a:cubicBezTo>
                    <a:pt x="598" y="18839"/>
                    <a:pt x="836" y="20152"/>
                    <a:pt x="1771" y="21345"/>
                  </a:cubicBezTo>
                  <a:lnTo>
                    <a:pt x="1891" y="21505"/>
                  </a:lnTo>
                  <a:cubicBezTo>
                    <a:pt x="2030" y="21644"/>
                    <a:pt x="2129" y="21783"/>
                    <a:pt x="2189" y="21902"/>
                  </a:cubicBezTo>
                  <a:cubicBezTo>
                    <a:pt x="2547" y="22479"/>
                    <a:pt x="3025" y="22837"/>
                    <a:pt x="3442" y="23176"/>
                  </a:cubicBezTo>
                  <a:cubicBezTo>
                    <a:pt x="3681" y="23374"/>
                    <a:pt x="3940" y="23573"/>
                    <a:pt x="4119" y="23772"/>
                  </a:cubicBezTo>
                  <a:cubicBezTo>
                    <a:pt x="4338" y="24011"/>
                    <a:pt x="4556" y="24270"/>
                    <a:pt x="4775" y="24488"/>
                  </a:cubicBezTo>
                  <a:cubicBezTo>
                    <a:pt x="5014" y="24727"/>
                    <a:pt x="5233" y="24966"/>
                    <a:pt x="5432" y="25185"/>
                  </a:cubicBezTo>
                  <a:cubicBezTo>
                    <a:pt x="5551" y="25324"/>
                    <a:pt x="5650" y="25523"/>
                    <a:pt x="5750" y="25782"/>
                  </a:cubicBezTo>
                  <a:cubicBezTo>
                    <a:pt x="5810" y="25881"/>
                    <a:pt x="5849" y="25961"/>
                    <a:pt x="5869" y="26060"/>
                  </a:cubicBezTo>
                  <a:cubicBezTo>
                    <a:pt x="6048" y="26398"/>
                    <a:pt x="6168" y="26657"/>
                    <a:pt x="6247" y="26895"/>
                  </a:cubicBezTo>
                  <a:cubicBezTo>
                    <a:pt x="6327" y="27075"/>
                    <a:pt x="6347" y="27194"/>
                    <a:pt x="6347" y="27254"/>
                  </a:cubicBezTo>
                  <a:lnTo>
                    <a:pt x="6347" y="27990"/>
                  </a:lnTo>
                  <a:cubicBezTo>
                    <a:pt x="6207" y="27791"/>
                    <a:pt x="6028" y="27592"/>
                    <a:pt x="5869" y="27393"/>
                  </a:cubicBezTo>
                  <a:cubicBezTo>
                    <a:pt x="5631" y="27094"/>
                    <a:pt x="5372" y="26816"/>
                    <a:pt x="5113" y="26577"/>
                  </a:cubicBezTo>
                  <a:cubicBezTo>
                    <a:pt x="4716" y="26219"/>
                    <a:pt x="4159" y="26020"/>
                    <a:pt x="3582" y="26020"/>
                  </a:cubicBezTo>
                  <a:cubicBezTo>
                    <a:pt x="3124" y="26020"/>
                    <a:pt x="2667" y="26179"/>
                    <a:pt x="2348" y="26478"/>
                  </a:cubicBezTo>
                  <a:cubicBezTo>
                    <a:pt x="1533" y="27214"/>
                    <a:pt x="1294" y="28308"/>
                    <a:pt x="1771" y="29303"/>
                  </a:cubicBezTo>
                  <a:cubicBezTo>
                    <a:pt x="2090" y="30039"/>
                    <a:pt x="2647" y="30496"/>
                    <a:pt x="3084" y="30834"/>
                  </a:cubicBezTo>
                  <a:cubicBezTo>
                    <a:pt x="3124" y="30854"/>
                    <a:pt x="3144" y="30874"/>
                    <a:pt x="3164" y="30934"/>
                  </a:cubicBezTo>
                  <a:cubicBezTo>
                    <a:pt x="3243" y="30993"/>
                    <a:pt x="3283" y="31053"/>
                    <a:pt x="3383" y="31093"/>
                  </a:cubicBezTo>
                  <a:lnTo>
                    <a:pt x="5233" y="32187"/>
                  </a:lnTo>
                  <a:cubicBezTo>
                    <a:pt x="5611" y="32426"/>
                    <a:pt x="5969" y="32644"/>
                    <a:pt x="6327" y="32843"/>
                  </a:cubicBezTo>
                  <a:cubicBezTo>
                    <a:pt x="6327" y="33082"/>
                    <a:pt x="6327" y="33341"/>
                    <a:pt x="6307" y="33579"/>
                  </a:cubicBezTo>
                  <a:lnTo>
                    <a:pt x="6307" y="33977"/>
                  </a:lnTo>
                  <a:cubicBezTo>
                    <a:pt x="6307" y="34057"/>
                    <a:pt x="6307" y="34136"/>
                    <a:pt x="6327" y="34216"/>
                  </a:cubicBezTo>
                  <a:cubicBezTo>
                    <a:pt x="6347" y="34315"/>
                    <a:pt x="6367" y="34415"/>
                    <a:pt x="6406" y="34534"/>
                  </a:cubicBezTo>
                  <a:cubicBezTo>
                    <a:pt x="6426" y="34674"/>
                    <a:pt x="6466" y="34833"/>
                    <a:pt x="6466" y="34952"/>
                  </a:cubicBezTo>
                  <a:cubicBezTo>
                    <a:pt x="6506" y="35350"/>
                    <a:pt x="6506" y="35728"/>
                    <a:pt x="6466" y="36146"/>
                  </a:cubicBezTo>
                  <a:lnTo>
                    <a:pt x="6466" y="37001"/>
                  </a:lnTo>
                  <a:cubicBezTo>
                    <a:pt x="6466" y="37299"/>
                    <a:pt x="6506" y="37598"/>
                    <a:pt x="6506" y="37856"/>
                  </a:cubicBezTo>
                  <a:cubicBezTo>
                    <a:pt x="6506" y="37996"/>
                    <a:pt x="6526" y="38115"/>
                    <a:pt x="6526" y="38234"/>
                  </a:cubicBezTo>
                  <a:cubicBezTo>
                    <a:pt x="6546" y="38752"/>
                    <a:pt x="7003" y="39169"/>
                    <a:pt x="7520" y="39169"/>
                  </a:cubicBezTo>
                  <a:lnTo>
                    <a:pt x="7819" y="39169"/>
                  </a:lnTo>
                  <a:cubicBezTo>
                    <a:pt x="8097" y="39169"/>
                    <a:pt x="8336" y="39090"/>
                    <a:pt x="8515" y="38871"/>
                  </a:cubicBezTo>
                  <a:cubicBezTo>
                    <a:pt x="8694" y="38672"/>
                    <a:pt x="8813" y="38433"/>
                    <a:pt x="8813" y="38175"/>
                  </a:cubicBezTo>
                  <a:lnTo>
                    <a:pt x="8813" y="37280"/>
                  </a:lnTo>
                  <a:cubicBezTo>
                    <a:pt x="8813" y="36623"/>
                    <a:pt x="8794" y="35947"/>
                    <a:pt x="8813" y="35270"/>
                  </a:cubicBezTo>
                  <a:cubicBezTo>
                    <a:pt x="8833" y="34733"/>
                    <a:pt x="8893" y="34176"/>
                    <a:pt x="8913" y="33599"/>
                  </a:cubicBezTo>
                  <a:cubicBezTo>
                    <a:pt x="8933" y="33361"/>
                    <a:pt x="8953" y="33082"/>
                    <a:pt x="8992" y="32843"/>
                  </a:cubicBezTo>
                  <a:lnTo>
                    <a:pt x="9052" y="31710"/>
                  </a:lnTo>
                  <a:cubicBezTo>
                    <a:pt x="9092" y="31690"/>
                    <a:pt x="9112" y="31650"/>
                    <a:pt x="9132" y="31590"/>
                  </a:cubicBezTo>
                  <a:cubicBezTo>
                    <a:pt x="9351" y="31153"/>
                    <a:pt x="9689" y="30695"/>
                    <a:pt x="10027" y="30257"/>
                  </a:cubicBezTo>
                  <a:cubicBezTo>
                    <a:pt x="10106" y="30158"/>
                    <a:pt x="10186" y="30078"/>
                    <a:pt x="10226" y="29979"/>
                  </a:cubicBezTo>
                  <a:cubicBezTo>
                    <a:pt x="10902" y="29084"/>
                    <a:pt x="11777" y="28328"/>
                    <a:pt x="12692" y="27572"/>
                  </a:cubicBezTo>
                  <a:lnTo>
                    <a:pt x="12772" y="27512"/>
                  </a:lnTo>
                  <a:cubicBezTo>
                    <a:pt x="12911" y="27373"/>
                    <a:pt x="13090" y="27234"/>
                    <a:pt x="13269" y="27114"/>
                  </a:cubicBezTo>
                  <a:cubicBezTo>
                    <a:pt x="13528" y="26915"/>
                    <a:pt x="13787" y="26697"/>
                    <a:pt x="14065" y="26438"/>
                  </a:cubicBezTo>
                  <a:cubicBezTo>
                    <a:pt x="15020" y="25543"/>
                    <a:pt x="15577" y="24488"/>
                    <a:pt x="15696" y="23295"/>
                  </a:cubicBezTo>
                  <a:cubicBezTo>
                    <a:pt x="15716" y="22698"/>
                    <a:pt x="15617" y="22081"/>
                    <a:pt x="15358" y="21584"/>
                  </a:cubicBezTo>
                  <a:cubicBezTo>
                    <a:pt x="14960" y="20808"/>
                    <a:pt x="14284" y="20391"/>
                    <a:pt x="13409" y="20391"/>
                  </a:cubicBezTo>
                  <a:cubicBezTo>
                    <a:pt x="13130" y="20391"/>
                    <a:pt x="12832" y="20430"/>
                    <a:pt x="12513" y="20510"/>
                  </a:cubicBezTo>
                  <a:cubicBezTo>
                    <a:pt x="12295" y="20590"/>
                    <a:pt x="12096" y="20649"/>
                    <a:pt x="11897" y="20749"/>
                  </a:cubicBezTo>
                  <a:cubicBezTo>
                    <a:pt x="11976" y="20649"/>
                    <a:pt x="12076" y="20550"/>
                    <a:pt x="12135" y="20450"/>
                  </a:cubicBezTo>
                  <a:cubicBezTo>
                    <a:pt x="12175" y="20430"/>
                    <a:pt x="12195" y="20410"/>
                    <a:pt x="12215" y="20351"/>
                  </a:cubicBezTo>
                  <a:cubicBezTo>
                    <a:pt x="12275" y="20291"/>
                    <a:pt x="12315" y="20192"/>
                    <a:pt x="12394" y="20112"/>
                  </a:cubicBezTo>
                  <a:cubicBezTo>
                    <a:pt x="12494" y="19933"/>
                    <a:pt x="12613" y="19794"/>
                    <a:pt x="12732" y="19615"/>
                  </a:cubicBezTo>
                  <a:cubicBezTo>
                    <a:pt x="13190" y="19018"/>
                    <a:pt x="13627" y="18262"/>
                    <a:pt x="13588" y="17307"/>
                  </a:cubicBezTo>
                  <a:cubicBezTo>
                    <a:pt x="13568" y="16472"/>
                    <a:pt x="13070" y="15835"/>
                    <a:pt x="12275" y="15636"/>
                  </a:cubicBezTo>
                  <a:lnTo>
                    <a:pt x="12334" y="15557"/>
                  </a:lnTo>
                  <a:cubicBezTo>
                    <a:pt x="12573" y="15318"/>
                    <a:pt x="12732" y="15059"/>
                    <a:pt x="12911" y="14821"/>
                  </a:cubicBezTo>
                  <a:cubicBezTo>
                    <a:pt x="13031" y="14642"/>
                    <a:pt x="13170" y="14482"/>
                    <a:pt x="13269" y="14343"/>
                  </a:cubicBezTo>
                  <a:cubicBezTo>
                    <a:pt x="13986" y="13448"/>
                    <a:pt x="14284" y="12453"/>
                    <a:pt x="14523" y="11439"/>
                  </a:cubicBezTo>
                  <a:cubicBezTo>
                    <a:pt x="14722" y="10583"/>
                    <a:pt x="14821" y="9748"/>
                    <a:pt x="14801" y="8793"/>
                  </a:cubicBezTo>
                  <a:cubicBezTo>
                    <a:pt x="14801" y="8395"/>
                    <a:pt x="14781" y="7978"/>
                    <a:pt x="14781" y="7580"/>
                  </a:cubicBezTo>
                  <a:cubicBezTo>
                    <a:pt x="14761" y="6426"/>
                    <a:pt x="14722" y="5212"/>
                    <a:pt x="14662" y="4039"/>
                  </a:cubicBezTo>
                  <a:cubicBezTo>
                    <a:pt x="14622" y="3402"/>
                    <a:pt x="14503" y="2786"/>
                    <a:pt x="14383" y="2189"/>
                  </a:cubicBezTo>
                  <a:cubicBezTo>
                    <a:pt x="14363" y="2010"/>
                    <a:pt x="14304" y="1851"/>
                    <a:pt x="14284" y="1691"/>
                  </a:cubicBezTo>
                  <a:cubicBezTo>
                    <a:pt x="14105" y="796"/>
                    <a:pt x="13488" y="498"/>
                    <a:pt x="12971" y="498"/>
                  </a:cubicBezTo>
                  <a:cubicBezTo>
                    <a:pt x="12772" y="498"/>
                    <a:pt x="12573" y="538"/>
                    <a:pt x="12334" y="617"/>
                  </a:cubicBezTo>
                  <a:lnTo>
                    <a:pt x="12036" y="756"/>
                  </a:lnTo>
                  <a:cubicBezTo>
                    <a:pt x="11618" y="219"/>
                    <a:pt x="11101" y="140"/>
                    <a:pt x="10803" y="140"/>
                  </a:cubicBezTo>
                  <a:cubicBezTo>
                    <a:pt x="10504" y="140"/>
                    <a:pt x="10206" y="239"/>
                    <a:pt x="9927" y="398"/>
                  </a:cubicBezTo>
                  <a:cubicBezTo>
                    <a:pt x="9709" y="538"/>
                    <a:pt x="9510" y="697"/>
                    <a:pt x="9331" y="836"/>
                  </a:cubicBezTo>
                  <a:cubicBezTo>
                    <a:pt x="9032" y="319"/>
                    <a:pt x="8435" y="1"/>
                    <a:pt x="7859" y="1"/>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3" name="Google Shape;2583;p51">
              <a:extLst>
                <a:ext uri="{FF2B5EF4-FFF2-40B4-BE49-F238E27FC236}">
                  <a16:creationId xmlns:a16="http://schemas.microsoft.com/office/drawing/2014/main" id="{E1DA7CD1-5554-8139-D0C9-BA2FDC2667F0}"/>
                </a:ext>
              </a:extLst>
            </p:cNvPr>
            <p:cNvSpPr/>
            <p:nvPr/>
          </p:nvSpPr>
          <p:spPr>
            <a:xfrm>
              <a:off x="1123780" y="5082257"/>
              <a:ext cx="1082" cy="2191"/>
            </a:xfrm>
            <a:custGeom>
              <a:avLst/>
              <a:gdLst/>
              <a:ahLst/>
              <a:cxnLst/>
              <a:rect l="l" t="t" r="r" b="b"/>
              <a:pathLst>
                <a:path w="40" h="81" extrusionOk="0">
                  <a:moveTo>
                    <a:pt x="20" y="1"/>
                  </a:moveTo>
                  <a:lnTo>
                    <a:pt x="0" y="21"/>
                  </a:lnTo>
                  <a:cubicBezTo>
                    <a:pt x="0" y="41"/>
                    <a:pt x="20" y="41"/>
                    <a:pt x="20" y="80"/>
                  </a:cubicBezTo>
                  <a:cubicBezTo>
                    <a:pt x="20" y="41"/>
                    <a:pt x="40" y="4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4" name="Google Shape;2584;p51">
              <a:extLst>
                <a:ext uri="{FF2B5EF4-FFF2-40B4-BE49-F238E27FC236}">
                  <a16:creationId xmlns:a16="http://schemas.microsoft.com/office/drawing/2014/main" id="{2997D756-2496-06FF-03F8-E9E9D5ADD221}"/>
                </a:ext>
              </a:extLst>
            </p:cNvPr>
            <p:cNvSpPr/>
            <p:nvPr/>
          </p:nvSpPr>
          <p:spPr>
            <a:xfrm>
              <a:off x="898362" y="4569597"/>
              <a:ext cx="357778" cy="568648"/>
            </a:xfrm>
            <a:custGeom>
              <a:avLst/>
              <a:gdLst/>
              <a:ahLst/>
              <a:cxnLst/>
              <a:rect l="l" t="t" r="r" b="b"/>
              <a:pathLst>
                <a:path w="13229" h="21026" extrusionOk="0">
                  <a:moveTo>
                    <a:pt x="1591" y="675"/>
                  </a:moveTo>
                  <a:cubicBezTo>
                    <a:pt x="1711" y="854"/>
                    <a:pt x="1790" y="954"/>
                    <a:pt x="1870" y="1033"/>
                  </a:cubicBezTo>
                  <a:cubicBezTo>
                    <a:pt x="1770" y="1093"/>
                    <a:pt x="1671" y="1232"/>
                    <a:pt x="1591" y="1232"/>
                  </a:cubicBezTo>
                  <a:cubicBezTo>
                    <a:pt x="1512" y="1232"/>
                    <a:pt x="1393" y="1073"/>
                    <a:pt x="1373" y="974"/>
                  </a:cubicBezTo>
                  <a:cubicBezTo>
                    <a:pt x="1353" y="934"/>
                    <a:pt x="1472" y="834"/>
                    <a:pt x="1591" y="675"/>
                  </a:cubicBezTo>
                  <a:close/>
                  <a:moveTo>
                    <a:pt x="2970" y="1589"/>
                  </a:moveTo>
                  <a:cubicBezTo>
                    <a:pt x="2975" y="1589"/>
                    <a:pt x="2980" y="1589"/>
                    <a:pt x="2984" y="1590"/>
                  </a:cubicBezTo>
                  <a:cubicBezTo>
                    <a:pt x="3103" y="1630"/>
                    <a:pt x="3203" y="1769"/>
                    <a:pt x="3262" y="1889"/>
                  </a:cubicBezTo>
                  <a:cubicBezTo>
                    <a:pt x="3262" y="1948"/>
                    <a:pt x="3103" y="2068"/>
                    <a:pt x="2984" y="2227"/>
                  </a:cubicBezTo>
                  <a:cubicBezTo>
                    <a:pt x="2865" y="2048"/>
                    <a:pt x="2745" y="1948"/>
                    <a:pt x="2705" y="1789"/>
                  </a:cubicBezTo>
                  <a:cubicBezTo>
                    <a:pt x="2687" y="1752"/>
                    <a:pt x="2882" y="1589"/>
                    <a:pt x="2970" y="1589"/>
                  </a:cubicBezTo>
                  <a:close/>
                  <a:moveTo>
                    <a:pt x="2232" y="3632"/>
                  </a:moveTo>
                  <a:cubicBezTo>
                    <a:pt x="2292" y="3632"/>
                    <a:pt x="2379" y="3744"/>
                    <a:pt x="2467" y="3779"/>
                  </a:cubicBezTo>
                  <a:lnTo>
                    <a:pt x="2467" y="3918"/>
                  </a:lnTo>
                  <a:cubicBezTo>
                    <a:pt x="2367" y="3978"/>
                    <a:pt x="2268" y="4077"/>
                    <a:pt x="2168" y="4077"/>
                  </a:cubicBezTo>
                  <a:cubicBezTo>
                    <a:pt x="2165" y="4078"/>
                    <a:pt x="2161" y="4079"/>
                    <a:pt x="2157" y="4079"/>
                  </a:cubicBezTo>
                  <a:cubicBezTo>
                    <a:pt x="2091" y="4079"/>
                    <a:pt x="1951" y="3937"/>
                    <a:pt x="1969" y="3918"/>
                  </a:cubicBezTo>
                  <a:cubicBezTo>
                    <a:pt x="2009" y="3818"/>
                    <a:pt x="2109" y="3679"/>
                    <a:pt x="2208" y="3639"/>
                  </a:cubicBezTo>
                  <a:cubicBezTo>
                    <a:pt x="2215" y="3634"/>
                    <a:pt x="2223" y="3632"/>
                    <a:pt x="2232" y="3632"/>
                  </a:cubicBezTo>
                  <a:close/>
                  <a:moveTo>
                    <a:pt x="12095" y="4912"/>
                  </a:moveTo>
                  <a:cubicBezTo>
                    <a:pt x="12194" y="5032"/>
                    <a:pt x="12314" y="5111"/>
                    <a:pt x="12314" y="5171"/>
                  </a:cubicBezTo>
                  <a:cubicBezTo>
                    <a:pt x="12294" y="5271"/>
                    <a:pt x="12194" y="5370"/>
                    <a:pt x="12115" y="5469"/>
                  </a:cubicBezTo>
                  <a:cubicBezTo>
                    <a:pt x="12035" y="5410"/>
                    <a:pt x="11896" y="5330"/>
                    <a:pt x="11896" y="5271"/>
                  </a:cubicBezTo>
                  <a:cubicBezTo>
                    <a:pt x="11896" y="5151"/>
                    <a:pt x="11975" y="5052"/>
                    <a:pt x="12095" y="4912"/>
                  </a:cubicBezTo>
                  <a:close/>
                  <a:moveTo>
                    <a:pt x="9568" y="5947"/>
                  </a:moveTo>
                  <a:cubicBezTo>
                    <a:pt x="9708" y="6126"/>
                    <a:pt x="9827" y="6225"/>
                    <a:pt x="9827" y="6265"/>
                  </a:cubicBezTo>
                  <a:cubicBezTo>
                    <a:pt x="9807" y="6404"/>
                    <a:pt x="9668" y="6504"/>
                    <a:pt x="9608" y="6603"/>
                  </a:cubicBezTo>
                  <a:cubicBezTo>
                    <a:pt x="9529" y="6524"/>
                    <a:pt x="9369" y="6444"/>
                    <a:pt x="9369" y="6365"/>
                  </a:cubicBezTo>
                  <a:cubicBezTo>
                    <a:pt x="9369" y="6265"/>
                    <a:pt x="9469" y="6146"/>
                    <a:pt x="9568" y="5947"/>
                  </a:cubicBezTo>
                  <a:close/>
                  <a:moveTo>
                    <a:pt x="10355" y="8387"/>
                  </a:moveTo>
                  <a:cubicBezTo>
                    <a:pt x="10389" y="8387"/>
                    <a:pt x="10483" y="8505"/>
                    <a:pt x="10623" y="8593"/>
                  </a:cubicBezTo>
                  <a:cubicBezTo>
                    <a:pt x="10444" y="8712"/>
                    <a:pt x="10364" y="8811"/>
                    <a:pt x="10265" y="8851"/>
                  </a:cubicBezTo>
                  <a:cubicBezTo>
                    <a:pt x="10225" y="8851"/>
                    <a:pt x="10066" y="8692"/>
                    <a:pt x="10105" y="8652"/>
                  </a:cubicBezTo>
                  <a:cubicBezTo>
                    <a:pt x="10145" y="8533"/>
                    <a:pt x="10245" y="8453"/>
                    <a:pt x="10344" y="8394"/>
                  </a:cubicBezTo>
                  <a:cubicBezTo>
                    <a:pt x="10347" y="8389"/>
                    <a:pt x="10350" y="8387"/>
                    <a:pt x="10355" y="8387"/>
                  </a:cubicBezTo>
                  <a:close/>
                  <a:moveTo>
                    <a:pt x="1639" y="0"/>
                  </a:moveTo>
                  <a:cubicBezTo>
                    <a:pt x="1385" y="0"/>
                    <a:pt x="1123" y="58"/>
                    <a:pt x="855" y="198"/>
                  </a:cubicBezTo>
                  <a:cubicBezTo>
                    <a:pt x="656" y="337"/>
                    <a:pt x="438" y="536"/>
                    <a:pt x="378" y="735"/>
                  </a:cubicBezTo>
                  <a:cubicBezTo>
                    <a:pt x="0" y="1789"/>
                    <a:pt x="259" y="2744"/>
                    <a:pt x="915" y="3619"/>
                  </a:cubicBezTo>
                  <a:cubicBezTo>
                    <a:pt x="1094" y="3818"/>
                    <a:pt x="1273" y="4037"/>
                    <a:pt x="1412" y="4256"/>
                  </a:cubicBezTo>
                  <a:cubicBezTo>
                    <a:pt x="1890" y="5012"/>
                    <a:pt x="2686" y="5370"/>
                    <a:pt x="3243" y="6026"/>
                  </a:cubicBezTo>
                  <a:cubicBezTo>
                    <a:pt x="3660" y="6524"/>
                    <a:pt x="4177" y="6961"/>
                    <a:pt x="4575" y="7459"/>
                  </a:cubicBezTo>
                  <a:cubicBezTo>
                    <a:pt x="4834" y="7757"/>
                    <a:pt x="4973" y="8155"/>
                    <a:pt x="5152" y="8513"/>
                  </a:cubicBezTo>
                  <a:cubicBezTo>
                    <a:pt x="5291" y="8811"/>
                    <a:pt x="5451" y="9110"/>
                    <a:pt x="5570" y="9428"/>
                  </a:cubicBezTo>
                  <a:cubicBezTo>
                    <a:pt x="5669" y="9627"/>
                    <a:pt x="5749" y="9886"/>
                    <a:pt x="5749" y="10104"/>
                  </a:cubicBezTo>
                  <a:cubicBezTo>
                    <a:pt x="5769" y="10980"/>
                    <a:pt x="5749" y="11835"/>
                    <a:pt x="5749" y="12710"/>
                  </a:cubicBezTo>
                  <a:cubicBezTo>
                    <a:pt x="5729" y="13188"/>
                    <a:pt x="5729" y="13625"/>
                    <a:pt x="5689" y="14103"/>
                  </a:cubicBezTo>
                  <a:cubicBezTo>
                    <a:pt x="5769" y="14262"/>
                    <a:pt x="5848" y="14401"/>
                    <a:pt x="5948" y="14560"/>
                  </a:cubicBezTo>
                  <a:cubicBezTo>
                    <a:pt x="6047" y="14680"/>
                    <a:pt x="6127" y="14819"/>
                    <a:pt x="5968" y="14958"/>
                  </a:cubicBezTo>
                  <a:cubicBezTo>
                    <a:pt x="5910" y="15003"/>
                    <a:pt x="5859" y="15021"/>
                    <a:pt x="5813" y="15021"/>
                  </a:cubicBezTo>
                  <a:cubicBezTo>
                    <a:pt x="5714" y="15021"/>
                    <a:pt x="5638" y="14940"/>
                    <a:pt x="5570" y="14859"/>
                  </a:cubicBezTo>
                  <a:cubicBezTo>
                    <a:pt x="5291" y="14521"/>
                    <a:pt x="5033" y="14182"/>
                    <a:pt x="4734" y="13884"/>
                  </a:cubicBezTo>
                  <a:cubicBezTo>
                    <a:pt x="4277" y="13427"/>
                    <a:pt x="3839" y="12989"/>
                    <a:pt x="3362" y="12571"/>
                  </a:cubicBezTo>
                  <a:cubicBezTo>
                    <a:pt x="2984" y="12233"/>
                    <a:pt x="2586" y="11935"/>
                    <a:pt x="2188" y="11616"/>
                  </a:cubicBezTo>
                  <a:cubicBezTo>
                    <a:pt x="2069" y="11517"/>
                    <a:pt x="1890" y="11338"/>
                    <a:pt x="2069" y="11199"/>
                  </a:cubicBezTo>
                  <a:cubicBezTo>
                    <a:pt x="2109" y="11159"/>
                    <a:pt x="2188" y="11139"/>
                    <a:pt x="2270" y="11139"/>
                  </a:cubicBezTo>
                  <a:cubicBezTo>
                    <a:pt x="2352" y="11139"/>
                    <a:pt x="2437" y="11159"/>
                    <a:pt x="2487" y="11199"/>
                  </a:cubicBezTo>
                  <a:cubicBezTo>
                    <a:pt x="2865" y="11437"/>
                    <a:pt x="3243" y="11716"/>
                    <a:pt x="3561" y="12014"/>
                  </a:cubicBezTo>
                  <a:cubicBezTo>
                    <a:pt x="4197" y="12631"/>
                    <a:pt x="4834" y="13287"/>
                    <a:pt x="5451" y="13904"/>
                  </a:cubicBezTo>
                  <a:cubicBezTo>
                    <a:pt x="5490" y="13964"/>
                    <a:pt x="5530" y="13984"/>
                    <a:pt x="5570" y="14003"/>
                  </a:cubicBezTo>
                  <a:cubicBezTo>
                    <a:pt x="5471" y="13765"/>
                    <a:pt x="5351" y="13526"/>
                    <a:pt x="5252" y="13287"/>
                  </a:cubicBezTo>
                  <a:cubicBezTo>
                    <a:pt x="5192" y="13168"/>
                    <a:pt x="5132" y="13029"/>
                    <a:pt x="5073" y="12909"/>
                  </a:cubicBezTo>
                  <a:cubicBezTo>
                    <a:pt x="4575" y="12233"/>
                    <a:pt x="4058" y="11577"/>
                    <a:pt x="3541" y="10900"/>
                  </a:cubicBezTo>
                  <a:cubicBezTo>
                    <a:pt x="3322" y="10681"/>
                    <a:pt x="3103" y="10423"/>
                    <a:pt x="2884" y="10224"/>
                  </a:cubicBezTo>
                  <a:cubicBezTo>
                    <a:pt x="2662" y="10013"/>
                    <a:pt x="2347" y="9907"/>
                    <a:pt x="2056" y="9907"/>
                  </a:cubicBezTo>
                  <a:cubicBezTo>
                    <a:pt x="1826" y="9907"/>
                    <a:pt x="1612" y="9973"/>
                    <a:pt x="1472" y="10104"/>
                  </a:cubicBezTo>
                  <a:cubicBezTo>
                    <a:pt x="975" y="10542"/>
                    <a:pt x="836" y="11179"/>
                    <a:pt x="1114" y="11775"/>
                  </a:cubicBezTo>
                  <a:cubicBezTo>
                    <a:pt x="1353" y="12273"/>
                    <a:pt x="1731" y="12611"/>
                    <a:pt x="2168" y="12929"/>
                  </a:cubicBezTo>
                  <a:cubicBezTo>
                    <a:pt x="2248" y="12989"/>
                    <a:pt x="2288" y="13068"/>
                    <a:pt x="2347" y="13108"/>
                  </a:cubicBezTo>
                  <a:cubicBezTo>
                    <a:pt x="2805" y="13407"/>
                    <a:pt x="3302" y="13685"/>
                    <a:pt x="3800" y="13984"/>
                  </a:cubicBezTo>
                  <a:cubicBezTo>
                    <a:pt x="4396" y="14322"/>
                    <a:pt x="4993" y="14680"/>
                    <a:pt x="5590" y="15058"/>
                  </a:cubicBezTo>
                  <a:cubicBezTo>
                    <a:pt x="5689" y="15098"/>
                    <a:pt x="5769" y="15217"/>
                    <a:pt x="5769" y="15316"/>
                  </a:cubicBezTo>
                  <a:cubicBezTo>
                    <a:pt x="5769" y="15853"/>
                    <a:pt x="5769" y="16371"/>
                    <a:pt x="5749" y="16888"/>
                  </a:cubicBezTo>
                  <a:cubicBezTo>
                    <a:pt x="5789" y="17166"/>
                    <a:pt x="5888" y="17465"/>
                    <a:pt x="5888" y="17763"/>
                  </a:cubicBezTo>
                  <a:cubicBezTo>
                    <a:pt x="5928" y="18459"/>
                    <a:pt x="5928" y="19136"/>
                    <a:pt x="5928" y="19832"/>
                  </a:cubicBezTo>
                  <a:cubicBezTo>
                    <a:pt x="5928" y="20230"/>
                    <a:pt x="5948" y="20628"/>
                    <a:pt x="5968" y="21026"/>
                  </a:cubicBezTo>
                  <a:lnTo>
                    <a:pt x="6266" y="21026"/>
                  </a:lnTo>
                  <a:cubicBezTo>
                    <a:pt x="6266" y="20051"/>
                    <a:pt x="6246" y="19056"/>
                    <a:pt x="6266" y="18081"/>
                  </a:cubicBezTo>
                  <a:cubicBezTo>
                    <a:pt x="6286" y="17266"/>
                    <a:pt x="6386" y="16410"/>
                    <a:pt x="6445" y="15595"/>
                  </a:cubicBezTo>
                  <a:cubicBezTo>
                    <a:pt x="6465" y="15157"/>
                    <a:pt x="6525" y="14680"/>
                    <a:pt x="6545" y="14222"/>
                  </a:cubicBezTo>
                  <a:cubicBezTo>
                    <a:pt x="6425" y="14222"/>
                    <a:pt x="6266" y="14262"/>
                    <a:pt x="6147" y="14282"/>
                  </a:cubicBezTo>
                  <a:cubicBezTo>
                    <a:pt x="6127" y="14123"/>
                    <a:pt x="6047" y="13984"/>
                    <a:pt x="6087" y="13864"/>
                  </a:cubicBezTo>
                  <a:cubicBezTo>
                    <a:pt x="6326" y="13188"/>
                    <a:pt x="6545" y="12511"/>
                    <a:pt x="6823" y="11895"/>
                  </a:cubicBezTo>
                  <a:cubicBezTo>
                    <a:pt x="7181" y="11099"/>
                    <a:pt x="7539" y="10244"/>
                    <a:pt x="8037" y="9508"/>
                  </a:cubicBezTo>
                  <a:cubicBezTo>
                    <a:pt x="8773" y="8354"/>
                    <a:pt x="9568" y="7240"/>
                    <a:pt x="10662" y="6345"/>
                  </a:cubicBezTo>
                  <a:cubicBezTo>
                    <a:pt x="10762" y="6245"/>
                    <a:pt x="10861" y="6106"/>
                    <a:pt x="11001" y="6026"/>
                  </a:cubicBezTo>
                  <a:cubicBezTo>
                    <a:pt x="11060" y="5967"/>
                    <a:pt x="11200" y="5967"/>
                    <a:pt x="11299" y="5947"/>
                  </a:cubicBezTo>
                  <a:cubicBezTo>
                    <a:pt x="11319" y="6046"/>
                    <a:pt x="11359" y="6166"/>
                    <a:pt x="11339" y="6265"/>
                  </a:cubicBezTo>
                  <a:cubicBezTo>
                    <a:pt x="11319" y="6365"/>
                    <a:pt x="11239" y="6444"/>
                    <a:pt x="11160" y="6524"/>
                  </a:cubicBezTo>
                  <a:cubicBezTo>
                    <a:pt x="10623" y="7101"/>
                    <a:pt x="10026" y="7618"/>
                    <a:pt x="9549" y="8235"/>
                  </a:cubicBezTo>
                  <a:cubicBezTo>
                    <a:pt x="8972" y="8951"/>
                    <a:pt x="8435" y="9726"/>
                    <a:pt x="8017" y="10542"/>
                  </a:cubicBezTo>
                  <a:cubicBezTo>
                    <a:pt x="7480" y="11577"/>
                    <a:pt x="7082" y="12631"/>
                    <a:pt x="6644" y="13705"/>
                  </a:cubicBezTo>
                  <a:cubicBezTo>
                    <a:pt x="6584" y="13824"/>
                    <a:pt x="6604" y="13984"/>
                    <a:pt x="6584" y="14123"/>
                  </a:cubicBezTo>
                  <a:cubicBezTo>
                    <a:pt x="6624" y="14083"/>
                    <a:pt x="6664" y="14083"/>
                    <a:pt x="6684" y="14023"/>
                  </a:cubicBezTo>
                  <a:cubicBezTo>
                    <a:pt x="7022" y="13367"/>
                    <a:pt x="7460" y="12810"/>
                    <a:pt x="7917" y="12233"/>
                  </a:cubicBezTo>
                  <a:cubicBezTo>
                    <a:pt x="8673" y="11238"/>
                    <a:pt x="9628" y="10443"/>
                    <a:pt x="10563" y="9627"/>
                  </a:cubicBezTo>
                  <a:cubicBezTo>
                    <a:pt x="11001" y="9289"/>
                    <a:pt x="11438" y="8990"/>
                    <a:pt x="11836" y="8613"/>
                  </a:cubicBezTo>
                  <a:cubicBezTo>
                    <a:pt x="12592" y="7916"/>
                    <a:pt x="13089" y="7101"/>
                    <a:pt x="13189" y="6066"/>
                  </a:cubicBezTo>
                  <a:cubicBezTo>
                    <a:pt x="13229" y="5668"/>
                    <a:pt x="13149" y="5251"/>
                    <a:pt x="12990" y="4912"/>
                  </a:cubicBezTo>
                  <a:cubicBezTo>
                    <a:pt x="12741" y="4442"/>
                    <a:pt x="12357" y="4260"/>
                    <a:pt x="11919" y="4260"/>
                  </a:cubicBezTo>
                  <a:cubicBezTo>
                    <a:pt x="11727" y="4260"/>
                    <a:pt x="11525" y="4295"/>
                    <a:pt x="11319" y="4355"/>
                  </a:cubicBezTo>
                  <a:cubicBezTo>
                    <a:pt x="10822" y="4515"/>
                    <a:pt x="10344" y="4813"/>
                    <a:pt x="9867" y="5032"/>
                  </a:cubicBezTo>
                  <a:cubicBezTo>
                    <a:pt x="8574" y="6106"/>
                    <a:pt x="7858" y="7499"/>
                    <a:pt x="7380" y="9050"/>
                  </a:cubicBezTo>
                  <a:cubicBezTo>
                    <a:pt x="7181" y="9726"/>
                    <a:pt x="6943" y="10383"/>
                    <a:pt x="6724" y="11039"/>
                  </a:cubicBezTo>
                  <a:cubicBezTo>
                    <a:pt x="6664" y="11238"/>
                    <a:pt x="6624" y="11437"/>
                    <a:pt x="6545" y="11636"/>
                  </a:cubicBezTo>
                  <a:cubicBezTo>
                    <a:pt x="6485" y="11795"/>
                    <a:pt x="6425" y="11935"/>
                    <a:pt x="6286" y="12074"/>
                  </a:cubicBezTo>
                  <a:lnTo>
                    <a:pt x="6286" y="10144"/>
                  </a:lnTo>
                  <a:cubicBezTo>
                    <a:pt x="6326" y="9349"/>
                    <a:pt x="6326" y="8593"/>
                    <a:pt x="6346" y="7797"/>
                  </a:cubicBezTo>
                  <a:lnTo>
                    <a:pt x="6346" y="7797"/>
                  </a:lnTo>
                  <a:cubicBezTo>
                    <a:pt x="6246" y="8036"/>
                    <a:pt x="6167" y="8294"/>
                    <a:pt x="6067" y="8533"/>
                  </a:cubicBezTo>
                  <a:cubicBezTo>
                    <a:pt x="6027" y="8632"/>
                    <a:pt x="5968" y="8712"/>
                    <a:pt x="5928" y="8811"/>
                  </a:cubicBezTo>
                  <a:cubicBezTo>
                    <a:pt x="5829" y="8732"/>
                    <a:pt x="5669" y="8692"/>
                    <a:pt x="5630" y="8593"/>
                  </a:cubicBezTo>
                  <a:cubicBezTo>
                    <a:pt x="5451" y="8235"/>
                    <a:pt x="5291" y="7857"/>
                    <a:pt x="5132" y="7518"/>
                  </a:cubicBezTo>
                  <a:cubicBezTo>
                    <a:pt x="4734" y="6743"/>
                    <a:pt x="4337" y="5947"/>
                    <a:pt x="3879" y="5231"/>
                  </a:cubicBezTo>
                  <a:cubicBezTo>
                    <a:pt x="3382" y="4435"/>
                    <a:pt x="2805" y="3679"/>
                    <a:pt x="2268" y="2943"/>
                  </a:cubicBezTo>
                  <a:cubicBezTo>
                    <a:pt x="2009" y="2585"/>
                    <a:pt x="1691" y="2267"/>
                    <a:pt x="1412" y="1929"/>
                  </a:cubicBezTo>
                  <a:cubicBezTo>
                    <a:pt x="1353" y="1829"/>
                    <a:pt x="1393" y="1650"/>
                    <a:pt x="1373" y="1531"/>
                  </a:cubicBezTo>
                  <a:lnTo>
                    <a:pt x="1373" y="1531"/>
                  </a:lnTo>
                  <a:cubicBezTo>
                    <a:pt x="1512" y="1570"/>
                    <a:pt x="1691" y="1551"/>
                    <a:pt x="1770" y="1650"/>
                  </a:cubicBezTo>
                  <a:cubicBezTo>
                    <a:pt x="2447" y="2466"/>
                    <a:pt x="3143" y="3281"/>
                    <a:pt x="3780" y="4157"/>
                  </a:cubicBezTo>
                  <a:cubicBezTo>
                    <a:pt x="4177" y="4714"/>
                    <a:pt x="4496" y="5310"/>
                    <a:pt x="4854" y="5867"/>
                  </a:cubicBezTo>
                  <a:cubicBezTo>
                    <a:pt x="4933" y="5947"/>
                    <a:pt x="4973" y="6026"/>
                    <a:pt x="5053" y="6106"/>
                  </a:cubicBezTo>
                  <a:cubicBezTo>
                    <a:pt x="4973" y="5748"/>
                    <a:pt x="4933" y="5430"/>
                    <a:pt x="4794" y="5111"/>
                  </a:cubicBezTo>
                  <a:cubicBezTo>
                    <a:pt x="4376" y="3958"/>
                    <a:pt x="3959" y="2844"/>
                    <a:pt x="3501" y="1690"/>
                  </a:cubicBezTo>
                  <a:cubicBezTo>
                    <a:pt x="3461" y="1551"/>
                    <a:pt x="3362" y="1431"/>
                    <a:pt x="3282" y="1272"/>
                  </a:cubicBezTo>
                  <a:lnTo>
                    <a:pt x="2168" y="79"/>
                  </a:lnTo>
                  <a:cubicBezTo>
                    <a:pt x="1995" y="29"/>
                    <a:pt x="1819" y="0"/>
                    <a:pt x="163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5" name="Google Shape;2585;p51">
              <a:extLst>
                <a:ext uri="{FF2B5EF4-FFF2-40B4-BE49-F238E27FC236}">
                  <a16:creationId xmlns:a16="http://schemas.microsoft.com/office/drawing/2014/main" id="{B4775676-1F70-6063-9FCA-9A346CDC8E86}"/>
                </a:ext>
              </a:extLst>
            </p:cNvPr>
            <p:cNvSpPr/>
            <p:nvPr/>
          </p:nvSpPr>
          <p:spPr>
            <a:xfrm>
              <a:off x="884894" y="4133473"/>
              <a:ext cx="213088" cy="416277"/>
            </a:xfrm>
            <a:custGeom>
              <a:avLst/>
              <a:gdLst/>
              <a:ahLst/>
              <a:cxnLst/>
              <a:rect l="l" t="t" r="r" b="b"/>
              <a:pathLst>
                <a:path w="7879" h="15392" extrusionOk="0">
                  <a:moveTo>
                    <a:pt x="6819" y="0"/>
                  </a:moveTo>
                  <a:cubicBezTo>
                    <a:pt x="6729" y="0"/>
                    <a:pt x="6642" y="22"/>
                    <a:pt x="6565" y="72"/>
                  </a:cubicBezTo>
                  <a:cubicBezTo>
                    <a:pt x="6287" y="270"/>
                    <a:pt x="6048" y="549"/>
                    <a:pt x="5809" y="788"/>
                  </a:cubicBezTo>
                  <a:cubicBezTo>
                    <a:pt x="5591" y="1046"/>
                    <a:pt x="5431" y="1305"/>
                    <a:pt x="5252" y="1563"/>
                  </a:cubicBezTo>
                  <a:cubicBezTo>
                    <a:pt x="4914" y="1205"/>
                    <a:pt x="4656" y="887"/>
                    <a:pt x="4357" y="569"/>
                  </a:cubicBezTo>
                  <a:cubicBezTo>
                    <a:pt x="4191" y="384"/>
                    <a:pt x="4008" y="294"/>
                    <a:pt x="3825" y="294"/>
                  </a:cubicBezTo>
                  <a:cubicBezTo>
                    <a:pt x="3614" y="294"/>
                    <a:pt x="3404" y="414"/>
                    <a:pt x="3223" y="648"/>
                  </a:cubicBezTo>
                  <a:cubicBezTo>
                    <a:pt x="3044" y="887"/>
                    <a:pt x="2865" y="1166"/>
                    <a:pt x="2666" y="1404"/>
                  </a:cubicBezTo>
                  <a:cubicBezTo>
                    <a:pt x="2511" y="1601"/>
                    <a:pt x="2431" y="1696"/>
                    <a:pt x="2336" y="1696"/>
                  </a:cubicBezTo>
                  <a:cubicBezTo>
                    <a:pt x="2250" y="1696"/>
                    <a:pt x="2151" y="1616"/>
                    <a:pt x="1970" y="1464"/>
                  </a:cubicBezTo>
                  <a:cubicBezTo>
                    <a:pt x="1970" y="1444"/>
                    <a:pt x="1970" y="1404"/>
                    <a:pt x="1950" y="1404"/>
                  </a:cubicBezTo>
                  <a:cubicBezTo>
                    <a:pt x="1594" y="1158"/>
                    <a:pt x="1321" y="989"/>
                    <a:pt x="1042" y="989"/>
                  </a:cubicBezTo>
                  <a:cubicBezTo>
                    <a:pt x="870" y="989"/>
                    <a:pt x="696" y="1053"/>
                    <a:pt x="498" y="1205"/>
                  </a:cubicBezTo>
                  <a:cubicBezTo>
                    <a:pt x="259" y="1762"/>
                    <a:pt x="160" y="2339"/>
                    <a:pt x="120" y="2956"/>
                  </a:cubicBezTo>
                  <a:cubicBezTo>
                    <a:pt x="60" y="4130"/>
                    <a:pt x="1" y="5264"/>
                    <a:pt x="120" y="6417"/>
                  </a:cubicBezTo>
                  <a:cubicBezTo>
                    <a:pt x="160" y="7671"/>
                    <a:pt x="418" y="8904"/>
                    <a:pt x="637" y="10097"/>
                  </a:cubicBezTo>
                  <a:cubicBezTo>
                    <a:pt x="717" y="10396"/>
                    <a:pt x="777" y="10714"/>
                    <a:pt x="916" y="10993"/>
                  </a:cubicBezTo>
                  <a:cubicBezTo>
                    <a:pt x="1413" y="11908"/>
                    <a:pt x="1970" y="12803"/>
                    <a:pt x="2527" y="13678"/>
                  </a:cubicBezTo>
                  <a:cubicBezTo>
                    <a:pt x="2726" y="13977"/>
                    <a:pt x="3004" y="14275"/>
                    <a:pt x="3303" y="14434"/>
                  </a:cubicBezTo>
                  <a:cubicBezTo>
                    <a:pt x="4235" y="14986"/>
                    <a:pt x="5257" y="15392"/>
                    <a:pt x="6353" y="15392"/>
                  </a:cubicBezTo>
                  <a:cubicBezTo>
                    <a:pt x="6404" y="15392"/>
                    <a:pt x="6455" y="15391"/>
                    <a:pt x="6506" y="15389"/>
                  </a:cubicBezTo>
                  <a:cubicBezTo>
                    <a:pt x="6048" y="14713"/>
                    <a:pt x="5571" y="14036"/>
                    <a:pt x="5093" y="13340"/>
                  </a:cubicBezTo>
                  <a:cubicBezTo>
                    <a:pt x="4974" y="13181"/>
                    <a:pt x="4894" y="12942"/>
                    <a:pt x="4795" y="12743"/>
                  </a:cubicBezTo>
                  <a:cubicBezTo>
                    <a:pt x="4516" y="12186"/>
                    <a:pt x="4198" y="11609"/>
                    <a:pt x="3979" y="11013"/>
                  </a:cubicBezTo>
                  <a:cubicBezTo>
                    <a:pt x="3701" y="10237"/>
                    <a:pt x="3482" y="9441"/>
                    <a:pt x="3263" y="8645"/>
                  </a:cubicBezTo>
                  <a:cubicBezTo>
                    <a:pt x="3064" y="8029"/>
                    <a:pt x="2905" y="7372"/>
                    <a:pt x="2766" y="6736"/>
                  </a:cubicBezTo>
                  <a:cubicBezTo>
                    <a:pt x="2627" y="6119"/>
                    <a:pt x="2567" y="5522"/>
                    <a:pt x="2467" y="4886"/>
                  </a:cubicBezTo>
                  <a:cubicBezTo>
                    <a:pt x="2368" y="4289"/>
                    <a:pt x="2268" y="3672"/>
                    <a:pt x="2189" y="3075"/>
                  </a:cubicBezTo>
                  <a:cubicBezTo>
                    <a:pt x="2129" y="2757"/>
                    <a:pt x="2129" y="2399"/>
                    <a:pt x="2169" y="2081"/>
                  </a:cubicBezTo>
                  <a:cubicBezTo>
                    <a:pt x="2169" y="1981"/>
                    <a:pt x="2288" y="1902"/>
                    <a:pt x="2368" y="1802"/>
                  </a:cubicBezTo>
                  <a:cubicBezTo>
                    <a:pt x="2428" y="1882"/>
                    <a:pt x="2527" y="1961"/>
                    <a:pt x="2607" y="2041"/>
                  </a:cubicBezTo>
                  <a:cubicBezTo>
                    <a:pt x="2627" y="2061"/>
                    <a:pt x="2627" y="2140"/>
                    <a:pt x="2627" y="2180"/>
                  </a:cubicBezTo>
                  <a:cubicBezTo>
                    <a:pt x="2766" y="3135"/>
                    <a:pt x="2865" y="4050"/>
                    <a:pt x="3024" y="4965"/>
                  </a:cubicBezTo>
                  <a:cubicBezTo>
                    <a:pt x="3263" y="6278"/>
                    <a:pt x="3522" y="7631"/>
                    <a:pt x="3860" y="8924"/>
                  </a:cubicBezTo>
                  <a:cubicBezTo>
                    <a:pt x="4079" y="9839"/>
                    <a:pt x="4357" y="10754"/>
                    <a:pt x="4874" y="11589"/>
                  </a:cubicBezTo>
                  <a:cubicBezTo>
                    <a:pt x="4974" y="11729"/>
                    <a:pt x="4994" y="11928"/>
                    <a:pt x="5093" y="12107"/>
                  </a:cubicBezTo>
                  <a:cubicBezTo>
                    <a:pt x="5392" y="12684"/>
                    <a:pt x="5710" y="13280"/>
                    <a:pt x="6048" y="13877"/>
                  </a:cubicBezTo>
                  <a:cubicBezTo>
                    <a:pt x="6187" y="14116"/>
                    <a:pt x="6366" y="14374"/>
                    <a:pt x="6585" y="14673"/>
                  </a:cubicBezTo>
                  <a:cubicBezTo>
                    <a:pt x="6585" y="14275"/>
                    <a:pt x="6605" y="13917"/>
                    <a:pt x="6585" y="13579"/>
                  </a:cubicBezTo>
                  <a:cubicBezTo>
                    <a:pt x="6486" y="12624"/>
                    <a:pt x="6366" y="11689"/>
                    <a:pt x="6247" y="10734"/>
                  </a:cubicBezTo>
                  <a:cubicBezTo>
                    <a:pt x="6148" y="9938"/>
                    <a:pt x="6008" y="9163"/>
                    <a:pt x="5889" y="8407"/>
                  </a:cubicBezTo>
                  <a:cubicBezTo>
                    <a:pt x="5750" y="7352"/>
                    <a:pt x="5551" y="6338"/>
                    <a:pt x="5392" y="5283"/>
                  </a:cubicBezTo>
                  <a:cubicBezTo>
                    <a:pt x="5272" y="4488"/>
                    <a:pt x="5153" y="3692"/>
                    <a:pt x="5053" y="2896"/>
                  </a:cubicBezTo>
                  <a:cubicBezTo>
                    <a:pt x="5014" y="2578"/>
                    <a:pt x="5014" y="2240"/>
                    <a:pt x="5053" y="1882"/>
                  </a:cubicBezTo>
                  <a:cubicBezTo>
                    <a:pt x="5053" y="1802"/>
                    <a:pt x="5193" y="1703"/>
                    <a:pt x="5272" y="1643"/>
                  </a:cubicBezTo>
                  <a:cubicBezTo>
                    <a:pt x="5352" y="1743"/>
                    <a:pt x="5491" y="1782"/>
                    <a:pt x="5491" y="1882"/>
                  </a:cubicBezTo>
                  <a:cubicBezTo>
                    <a:pt x="5610" y="2857"/>
                    <a:pt x="5750" y="3851"/>
                    <a:pt x="5869" y="4846"/>
                  </a:cubicBezTo>
                  <a:cubicBezTo>
                    <a:pt x="5988" y="5741"/>
                    <a:pt x="6148" y="6656"/>
                    <a:pt x="6267" y="7551"/>
                  </a:cubicBezTo>
                  <a:cubicBezTo>
                    <a:pt x="6446" y="8705"/>
                    <a:pt x="6645" y="9859"/>
                    <a:pt x="6784" y="11032"/>
                  </a:cubicBezTo>
                  <a:cubicBezTo>
                    <a:pt x="6884" y="11649"/>
                    <a:pt x="6903" y="12306"/>
                    <a:pt x="6983" y="12922"/>
                  </a:cubicBezTo>
                  <a:cubicBezTo>
                    <a:pt x="6983" y="13002"/>
                    <a:pt x="7003" y="13081"/>
                    <a:pt x="7102" y="13141"/>
                  </a:cubicBezTo>
                  <a:cubicBezTo>
                    <a:pt x="7182" y="12783"/>
                    <a:pt x="7281" y="12385"/>
                    <a:pt x="7341" y="11987"/>
                  </a:cubicBezTo>
                  <a:cubicBezTo>
                    <a:pt x="7401" y="11192"/>
                    <a:pt x="7480" y="10396"/>
                    <a:pt x="7500" y="9600"/>
                  </a:cubicBezTo>
                  <a:cubicBezTo>
                    <a:pt x="7560" y="8108"/>
                    <a:pt x="7580" y="6576"/>
                    <a:pt x="7639" y="5084"/>
                  </a:cubicBezTo>
                  <a:cubicBezTo>
                    <a:pt x="7659" y="4468"/>
                    <a:pt x="7699" y="3831"/>
                    <a:pt x="7739" y="3195"/>
                  </a:cubicBezTo>
                  <a:cubicBezTo>
                    <a:pt x="7759" y="2697"/>
                    <a:pt x="7699" y="2180"/>
                    <a:pt x="7699" y="1683"/>
                  </a:cubicBezTo>
                  <a:cubicBezTo>
                    <a:pt x="7739" y="1484"/>
                    <a:pt x="7838" y="1285"/>
                    <a:pt x="7878" y="1086"/>
                  </a:cubicBezTo>
                  <a:cubicBezTo>
                    <a:pt x="7739" y="867"/>
                    <a:pt x="7580" y="609"/>
                    <a:pt x="7441" y="370"/>
                  </a:cubicBezTo>
                  <a:cubicBezTo>
                    <a:pt x="7311" y="154"/>
                    <a:pt x="7056" y="0"/>
                    <a:pt x="681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6" name="Google Shape;2586;p51">
              <a:extLst>
                <a:ext uri="{FF2B5EF4-FFF2-40B4-BE49-F238E27FC236}">
                  <a16:creationId xmlns:a16="http://schemas.microsoft.com/office/drawing/2014/main" id="{91F643FF-D1D1-441D-9D14-0A1088EBAE12}"/>
                </a:ext>
              </a:extLst>
            </p:cNvPr>
            <p:cNvSpPr/>
            <p:nvPr/>
          </p:nvSpPr>
          <p:spPr>
            <a:xfrm>
              <a:off x="1079102" y="4136719"/>
              <a:ext cx="153372" cy="413599"/>
            </a:xfrm>
            <a:custGeom>
              <a:avLst/>
              <a:gdLst/>
              <a:ahLst/>
              <a:cxnLst/>
              <a:rect l="l" t="t" r="r" b="b"/>
              <a:pathLst>
                <a:path w="5671" h="15293" extrusionOk="0">
                  <a:moveTo>
                    <a:pt x="2635" y="0"/>
                  </a:moveTo>
                  <a:cubicBezTo>
                    <a:pt x="2522" y="0"/>
                    <a:pt x="2401" y="42"/>
                    <a:pt x="2269" y="131"/>
                  </a:cubicBezTo>
                  <a:cubicBezTo>
                    <a:pt x="2030" y="270"/>
                    <a:pt x="1831" y="469"/>
                    <a:pt x="1592" y="668"/>
                  </a:cubicBezTo>
                  <a:cubicBezTo>
                    <a:pt x="1433" y="827"/>
                    <a:pt x="1254" y="1026"/>
                    <a:pt x="1075" y="1185"/>
                  </a:cubicBezTo>
                  <a:lnTo>
                    <a:pt x="1075" y="5144"/>
                  </a:lnTo>
                  <a:cubicBezTo>
                    <a:pt x="1055" y="6238"/>
                    <a:pt x="1075" y="7332"/>
                    <a:pt x="1035" y="8426"/>
                  </a:cubicBezTo>
                  <a:cubicBezTo>
                    <a:pt x="976" y="9401"/>
                    <a:pt x="936" y="10375"/>
                    <a:pt x="797" y="11330"/>
                  </a:cubicBezTo>
                  <a:cubicBezTo>
                    <a:pt x="697" y="12265"/>
                    <a:pt x="478" y="13160"/>
                    <a:pt x="339" y="14055"/>
                  </a:cubicBezTo>
                  <a:cubicBezTo>
                    <a:pt x="339" y="14115"/>
                    <a:pt x="359" y="14175"/>
                    <a:pt x="359" y="14254"/>
                  </a:cubicBezTo>
                  <a:cubicBezTo>
                    <a:pt x="399" y="14254"/>
                    <a:pt x="439" y="14274"/>
                    <a:pt x="458" y="14294"/>
                  </a:cubicBezTo>
                  <a:cubicBezTo>
                    <a:pt x="797" y="13876"/>
                    <a:pt x="1234" y="13518"/>
                    <a:pt x="1473" y="13061"/>
                  </a:cubicBezTo>
                  <a:cubicBezTo>
                    <a:pt x="2030" y="12026"/>
                    <a:pt x="2547" y="11012"/>
                    <a:pt x="2766" y="9898"/>
                  </a:cubicBezTo>
                  <a:cubicBezTo>
                    <a:pt x="2965" y="8804"/>
                    <a:pt x="3224" y="7710"/>
                    <a:pt x="3363" y="6616"/>
                  </a:cubicBezTo>
                  <a:cubicBezTo>
                    <a:pt x="3522" y="5561"/>
                    <a:pt x="3562" y="4507"/>
                    <a:pt x="3641" y="3453"/>
                  </a:cubicBezTo>
                  <a:cubicBezTo>
                    <a:pt x="3661" y="2876"/>
                    <a:pt x="3621" y="2319"/>
                    <a:pt x="3621" y="1742"/>
                  </a:cubicBezTo>
                  <a:cubicBezTo>
                    <a:pt x="3621" y="1642"/>
                    <a:pt x="3582" y="1543"/>
                    <a:pt x="3641" y="1463"/>
                  </a:cubicBezTo>
                  <a:cubicBezTo>
                    <a:pt x="3681" y="1364"/>
                    <a:pt x="3781" y="1284"/>
                    <a:pt x="3860" y="1225"/>
                  </a:cubicBezTo>
                  <a:cubicBezTo>
                    <a:pt x="3920" y="1284"/>
                    <a:pt x="4039" y="1364"/>
                    <a:pt x="4039" y="1443"/>
                  </a:cubicBezTo>
                  <a:cubicBezTo>
                    <a:pt x="4079" y="2080"/>
                    <a:pt x="4119" y="2737"/>
                    <a:pt x="4119" y="3373"/>
                  </a:cubicBezTo>
                  <a:cubicBezTo>
                    <a:pt x="4119" y="3850"/>
                    <a:pt x="4079" y="4308"/>
                    <a:pt x="4039" y="4746"/>
                  </a:cubicBezTo>
                  <a:cubicBezTo>
                    <a:pt x="3940" y="5760"/>
                    <a:pt x="3840" y="6815"/>
                    <a:pt x="3681" y="7849"/>
                  </a:cubicBezTo>
                  <a:cubicBezTo>
                    <a:pt x="3582" y="8545"/>
                    <a:pt x="3442" y="9241"/>
                    <a:pt x="3263" y="9918"/>
                  </a:cubicBezTo>
                  <a:cubicBezTo>
                    <a:pt x="3025" y="10753"/>
                    <a:pt x="2726" y="11589"/>
                    <a:pt x="2328" y="12384"/>
                  </a:cubicBezTo>
                  <a:cubicBezTo>
                    <a:pt x="2050" y="12981"/>
                    <a:pt x="1771" y="13598"/>
                    <a:pt x="1294" y="14075"/>
                  </a:cubicBezTo>
                  <a:cubicBezTo>
                    <a:pt x="876" y="14493"/>
                    <a:pt x="439" y="14891"/>
                    <a:pt x="1" y="15289"/>
                  </a:cubicBezTo>
                  <a:cubicBezTo>
                    <a:pt x="49" y="15291"/>
                    <a:pt x="97" y="15292"/>
                    <a:pt x="144" y="15292"/>
                  </a:cubicBezTo>
                  <a:cubicBezTo>
                    <a:pt x="879" y="15292"/>
                    <a:pt x="1515" y="15011"/>
                    <a:pt x="2169" y="14712"/>
                  </a:cubicBezTo>
                  <a:cubicBezTo>
                    <a:pt x="2667" y="14493"/>
                    <a:pt x="3084" y="14175"/>
                    <a:pt x="3442" y="13777"/>
                  </a:cubicBezTo>
                  <a:cubicBezTo>
                    <a:pt x="3761" y="13399"/>
                    <a:pt x="4019" y="12981"/>
                    <a:pt x="4338" y="12583"/>
                  </a:cubicBezTo>
                  <a:cubicBezTo>
                    <a:pt x="4934" y="11827"/>
                    <a:pt x="5173" y="10932"/>
                    <a:pt x="5412" y="10037"/>
                  </a:cubicBezTo>
                  <a:cubicBezTo>
                    <a:pt x="5611" y="9261"/>
                    <a:pt x="5670" y="8486"/>
                    <a:pt x="5650" y="7670"/>
                  </a:cubicBezTo>
                  <a:cubicBezTo>
                    <a:pt x="5611" y="6098"/>
                    <a:pt x="5611" y="4527"/>
                    <a:pt x="5511" y="2955"/>
                  </a:cubicBezTo>
                  <a:cubicBezTo>
                    <a:pt x="5471" y="2199"/>
                    <a:pt x="5312" y="1463"/>
                    <a:pt x="5153" y="707"/>
                  </a:cubicBezTo>
                  <a:cubicBezTo>
                    <a:pt x="5095" y="462"/>
                    <a:pt x="4996" y="332"/>
                    <a:pt x="4809" y="332"/>
                  </a:cubicBezTo>
                  <a:cubicBezTo>
                    <a:pt x="4738" y="332"/>
                    <a:pt x="4655" y="351"/>
                    <a:pt x="4556" y="389"/>
                  </a:cubicBezTo>
                  <a:cubicBezTo>
                    <a:pt x="4318" y="489"/>
                    <a:pt x="4059" y="688"/>
                    <a:pt x="3860" y="886"/>
                  </a:cubicBezTo>
                  <a:cubicBezTo>
                    <a:pt x="3748" y="988"/>
                    <a:pt x="3678" y="1048"/>
                    <a:pt x="3618" y="1048"/>
                  </a:cubicBezTo>
                  <a:cubicBezTo>
                    <a:pt x="3560" y="1048"/>
                    <a:pt x="3511" y="993"/>
                    <a:pt x="3442" y="867"/>
                  </a:cubicBezTo>
                  <a:lnTo>
                    <a:pt x="3144" y="349"/>
                  </a:lnTo>
                  <a:cubicBezTo>
                    <a:pt x="2993" y="123"/>
                    <a:pt x="2827" y="0"/>
                    <a:pt x="263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7" name="Google Shape;2587;p51">
              <a:extLst>
                <a:ext uri="{FF2B5EF4-FFF2-40B4-BE49-F238E27FC236}">
                  <a16:creationId xmlns:a16="http://schemas.microsoft.com/office/drawing/2014/main" id="{9A0CA3C6-AF81-99A4-D6D4-334CF06CB4F8}"/>
                </a:ext>
              </a:extLst>
            </p:cNvPr>
            <p:cNvSpPr/>
            <p:nvPr/>
          </p:nvSpPr>
          <p:spPr>
            <a:xfrm>
              <a:off x="944068" y="4162303"/>
              <a:ext cx="245352" cy="388988"/>
            </a:xfrm>
            <a:custGeom>
              <a:avLst/>
              <a:gdLst/>
              <a:ahLst/>
              <a:cxnLst/>
              <a:rect l="l" t="t" r="r" b="b"/>
              <a:pathLst>
                <a:path w="9072" h="14383" extrusionOk="0">
                  <a:moveTo>
                    <a:pt x="5750" y="0"/>
                  </a:moveTo>
                  <a:cubicBezTo>
                    <a:pt x="5670" y="199"/>
                    <a:pt x="5571" y="398"/>
                    <a:pt x="5571" y="597"/>
                  </a:cubicBezTo>
                  <a:cubicBezTo>
                    <a:pt x="5551" y="1094"/>
                    <a:pt x="5591" y="1611"/>
                    <a:pt x="5591" y="2109"/>
                  </a:cubicBezTo>
                  <a:cubicBezTo>
                    <a:pt x="5571" y="2725"/>
                    <a:pt x="5511" y="3382"/>
                    <a:pt x="5491" y="3999"/>
                  </a:cubicBezTo>
                  <a:cubicBezTo>
                    <a:pt x="5451" y="5491"/>
                    <a:pt x="5412" y="7002"/>
                    <a:pt x="5372" y="8494"/>
                  </a:cubicBezTo>
                  <a:cubicBezTo>
                    <a:pt x="5352" y="9290"/>
                    <a:pt x="5272" y="10086"/>
                    <a:pt x="5193" y="10881"/>
                  </a:cubicBezTo>
                  <a:cubicBezTo>
                    <a:pt x="5153" y="11279"/>
                    <a:pt x="5054" y="11657"/>
                    <a:pt x="4974" y="12055"/>
                  </a:cubicBezTo>
                  <a:cubicBezTo>
                    <a:pt x="4894" y="11956"/>
                    <a:pt x="4855" y="11896"/>
                    <a:pt x="4855" y="11836"/>
                  </a:cubicBezTo>
                  <a:cubicBezTo>
                    <a:pt x="4775" y="11200"/>
                    <a:pt x="4715" y="10563"/>
                    <a:pt x="4656" y="9947"/>
                  </a:cubicBezTo>
                  <a:cubicBezTo>
                    <a:pt x="4497" y="8793"/>
                    <a:pt x="4298" y="7619"/>
                    <a:pt x="4119" y="6465"/>
                  </a:cubicBezTo>
                  <a:cubicBezTo>
                    <a:pt x="3979" y="5570"/>
                    <a:pt x="3860" y="4675"/>
                    <a:pt x="3721" y="3740"/>
                  </a:cubicBezTo>
                  <a:cubicBezTo>
                    <a:pt x="3601" y="2785"/>
                    <a:pt x="3482" y="1791"/>
                    <a:pt x="3363" y="796"/>
                  </a:cubicBezTo>
                  <a:cubicBezTo>
                    <a:pt x="3363" y="696"/>
                    <a:pt x="3204" y="617"/>
                    <a:pt x="3124" y="537"/>
                  </a:cubicBezTo>
                  <a:cubicBezTo>
                    <a:pt x="3064" y="617"/>
                    <a:pt x="2905" y="696"/>
                    <a:pt x="2905" y="796"/>
                  </a:cubicBezTo>
                  <a:cubicBezTo>
                    <a:pt x="2885" y="1114"/>
                    <a:pt x="2865" y="1452"/>
                    <a:pt x="2905" y="1810"/>
                  </a:cubicBezTo>
                  <a:cubicBezTo>
                    <a:pt x="3005" y="2606"/>
                    <a:pt x="3124" y="3402"/>
                    <a:pt x="3263" y="4198"/>
                  </a:cubicBezTo>
                  <a:cubicBezTo>
                    <a:pt x="3403" y="5232"/>
                    <a:pt x="3582" y="6266"/>
                    <a:pt x="3761" y="7301"/>
                  </a:cubicBezTo>
                  <a:cubicBezTo>
                    <a:pt x="3880" y="8097"/>
                    <a:pt x="3999" y="8872"/>
                    <a:pt x="4099" y="9648"/>
                  </a:cubicBezTo>
                  <a:cubicBezTo>
                    <a:pt x="4218" y="10583"/>
                    <a:pt x="4357" y="11538"/>
                    <a:pt x="4457" y="12473"/>
                  </a:cubicBezTo>
                  <a:cubicBezTo>
                    <a:pt x="4477" y="12791"/>
                    <a:pt x="4457" y="13149"/>
                    <a:pt x="4457" y="13567"/>
                  </a:cubicBezTo>
                  <a:cubicBezTo>
                    <a:pt x="4218" y="13249"/>
                    <a:pt x="4059" y="13030"/>
                    <a:pt x="3900" y="12771"/>
                  </a:cubicBezTo>
                  <a:cubicBezTo>
                    <a:pt x="3582" y="12194"/>
                    <a:pt x="3283" y="11598"/>
                    <a:pt x="2965" y="11001"/>
                  </a:cubicBezTo>
                  <a:cubicBezTo>
                    <a:pt x="2885" y="10842"/>
                    <a:pt x="2826" y="10643"/>
                    <a:pt x="2726" y="10484"/>
                  </a:cubicBezTo>
                  <a:cubicBezTo>
                    <a:pt x="2209" y="9668"/>
                    <a:pt x="1930" y="8753"/>
                    <a:pt x="1712" y="7818"/>
                  </a:cubicBezTo>
                  <a:cubicBezTo>
                    <a:pt x="1393" y="6525"/>
                    <a:pt x="1135" y="5192"/>
                    <a:pt x="896" y="3879"/>
                  </a:cubicBezTo>
                  <a:cubicBezTo>
                    <a:pt x="717" y="2944"/>
                    <a:pt x="618" y="2009"/>
                    <a:pt x="498" y="1094"/>
                  </a:cubicBezTo>
                  <a:cubicBezTo>
                    <a:pt x="498" y="1035"/>
                    <a:pt x="498" y="955"/>
                    <a:pt x="478" y="935"/>
                  </a:cubicBezTo>
                  <a:cubicBezTo>
                    <a:pt x="399" y="856"/>
                    <a:pt x="299" y="796"/>
                    <a:pt x="220" y="716"/>
                  </a:cubicBezTo>
                  <a:cubicBezTo>
                    <a:pt x="140" y="816"/>
                    <a:pt x="21" y="895"/>
                    <a:pt x="21" y="995"/>
                  </a:cubicBezTo>
                  <a:cubicBezTo>
                    <a:pt x="1" y="1313"/>
                    <a:pt x="1" y="1651"/>
                    <a:pt x="41" y="1989"/>
                  </a:cubicBezTo>
                  <a:cubicBezTo>
                    <a:pt x="120" y="2586"/>
                    <a:pt x="220" y="3203"/>
                    <a:pt x="319" y="3800"/>
                  </a:cubicBezTo>
                  <a:cubicBezTo>
                    <a:pt x="419" y="4416"/>
                    <a:pt x="498" y="5033"/>
                    <a:pt x="618" y="5630"/>
                  </a:cubicBezTo>
                  <a:cubicBezTo>
                    <a:pt x="777" y="6286"/>
                    <a:pt x="936" y="6903"/>
                    <a:pt x="1115" y="7559"/>
                  </a:cubicBezTo>
                  <a:cubicBezTo>
                    <a:pt x="1334" y="8355"/>
                    <a:pt x="1533" y="9151"/>
                    <a:pt x="1831" y="9907"/>
                  </a:cubicBezTo>
                  <a:cubicBezTo>
                    <a:pt x="2070" y="10504"/>
                    <a:pt x="2388" y="11080"/>
                    <a:pt x="2667" y="11657"/>
                  </a:cubicBezTo>
                  <a:cubicBezTo>
                    <a:pt x="2766" y="11856"/>
                    <a:pt x="2826" y="12075"/>
                    <a:pt x="2965" y="12254"/>
                  </a:cubicBezTo>
                  <a:cubicBezTo>
                    <a:pt x="3422" y="12930"/>
                    <a:pt x="3900" y="13627"/>
                    <a:pt x="4377" y="14283"/>
                  </a:cubicBezTo>
                  <a:cubicBezTo>
                    <a:pt x="4377" y="14323"/>
                    <a:pt x="4397" y="14323"/>
                    <a:pt x="4397" y="14343"/>
                  </a:cubicBezTo>
                  <a:cubicBezTo>
                    <a:pt x="4494" y="14279"/>
                    <a:pt x="4590" y="14220"/>
                    <a:pt x="4677" y="14220"/>
                  </a:cubicBezTo>
                  <a:cubicBezTo>
                    <a:pt x="4752" y="14220"/>
                    <a:pt x="4819" y="14263"/>
                    <a:pt x="4875" y="14383"/>
                  </a:cubicBezTo>
                  <a:cubicBezTo>
                    <a:pt x="4894" y="14363"/>
                    <a:pt x="4954" y="14343"/>
                    <a:pt x="4974" y="14323"/>
                  </a:cubicBezTo>
                  <a:cubicBezTo>
                    <a:pt x="5412" y="13925"/>
                    <a:pt x="5849" y="13527"/>
                    <a:pt x="6267" y="13090"/>
                  </a:cubicBezTo>
                  <a:cubicBezTo>
                    <a:pt x="6745" y="12592"/>
                    <a:pt x="6983" y="11995"/>
                    <a:pt x="7282" y="11399"/>
                  </a:cubicBezTo>
                  <a:cubicBezTo>
                    <a:pt x="7679" y="10603"/>
                    <a:pt x="7998" y="9787"/>
                    <a:pt x="8236" y="8952"/>
                  </a:cubicBezTo>
                  <a:cubicBezTo>
                    <a:pt x="8435" y="8276"/>
                    <a:pt x="8555" y="7579"/>
                    <a:pt x="8654" y="6883"/>
                  </a:cubicBezTo>
                  <a:cubicBezTo>
                    <a:pt x="8813" y="5869"/>
                    <a:pt x="8893" y="4814"/>
                    <a:pt x="9012" y="3780"/>
                  </a:cubicBezTo>
                  <a:cubicBezTo>
                    <a:pt x="9052" y="3302"/>
                    <a:pt x="9072" y="2845"/>
                    <a:pt x="9072" y="2407"/>
                  </a:cubicBezTo>
                  <a:cubicBezTo>
                    <a:pt x="9072" y="1751"/>
                    <a:pt x="9032" y="1114"/>
                    <a:pt x="9012" y="458"/>
                  </a:cubicBezTo>
                  <a:cubicBezTo>
                    <a:pt x="9012" y="398"/>
                    <a:pt x="8873" y="318"/>
                    <a:pt x="8833" y="239"/>
                  </a:cubicBezTo>
                  <a:cubicBezTo>
                    <a:pt x="8754" y="318"/>
                    <a:pt x="8654" y="398"/>
                    <a:pt x="8595" y="497"/>
                  </a:cubicBezTo>
                  <a:cubicBezTo>
                    <a:pt x="8555" y="577"/>
                    <a:pt x="8575" y="677"/>
                    <a:pt x="8575" y="756"/>
                  </a:cubicBezTo>
                  <a:cubicBezTo>
                    <a:pt x="8595" y="1333"/>
                    <a:pt x="8634" y="1910"/>
                    <a:pt x="8595" y="2487"/>
                  </a:cubicBezTo>
                  <a:cubicBezTo>
                    <a:pt x="8555" y="3521"/>
                    <a:pt x="8475" y="4595"/>
                    <a:pt x="8336" y="5650"/>
                  </a:cubicBezTo>
                  <a:cubicBezTo>
                    <a:pt x="8177" y="6744"/>
                    <a:pt x="7958" y="7838"/>
                    <a:pt x="7739" y="8932"/>
                  </a:cubicBezTo>
                  <a:cubicBezTo>
                    <a:pt x="7500" y="10066"/>
                    <a:pt x="6983" y="11080"/>
                    <a:pt x="6446" y="12075"/>
                  </a:cubicBezTo>
                  <a:cubicBezTo>
                    <a:pt x="6188" y="12552"/>
                    <a:pt x="5770" y="12911"/>
                    <a:pt x="5412" y="13328"/>
                  </a:cubicBezTo>
                  <a:cubicBezTo>
                    <a:pt x="5372" y="13328"/>
                    <a:pt x="5352" y="13308"/>
                    <a:pt x="5312" y="13269"/>
                  </a:cubicBezTo>
                  <a:cubicBezTo>
                    <a:pt x="5292" y="13209"/>
                    <a:pt x="5292" y="13129"/>
                    <a:pt x="5292" y="13070"/>
                  </a:cubicBezTo>
                  <a:cubicBezTo>
                    <a:pt x="5451" y="12155"/>
                    <a:pt x="5650" y="11259"/>
                    <a:pt x="5770" y="10364"/>
                  </a:cubicBezTo>
                  <a:cubicBezTo>
                    <a:pt x="5889" y="9390"/>
                    <a:pt x="5949" y="8435"/>
                    <a:pt x="5989" y="7460"/>
                  </a:cubicBezTo>
                  <a:cubicBezTo>
                    <a:pt x="6048" y="6366"/>
                    <a:pt x="6048" y="5272"/>
                    <a:pt x="6048" y="4178"/>
                  </a:cubicBezTo>
                  <a:cubicBezTo>
                    <a:pt x="6048" y="2865"/>
                    <a:pt x="6068" y="1572"/>
                    <a:pt x="6068" y="239"/>
                  </a:cubicBezTo>
                  <a:cubicBezTo>
                    <a:pt x="5969" y="179"/>
                    <a:pt x="5869" y="80"/>
                    <a:pt x="575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8" name="Google Shape;2588;p51">
              <a:extLst>
                <a:ext uri="{FF2B5EF4-FFF2-40B4-BE49-F238E27FC236}">
                  <a16:creationId xmlns:a16="http://schemas.microsoft.com/office/drawing/2014/main" id="{D407B8BA-C488-A6B1-632A-8285A28CB5DA}"/>
                </a:ext>
              </a:extLst>
            </p:cNvPr>
            <p:cNvSpPr/>
            <p:nvPr/>
          </p:nvSpPr>
          <p:spPr>
            <a:xfrm>
              <a:off x="1059738" y="4546961"/>
              <a:ext cx="139904" cy="229747"/>
            </a:xfrm>
            <a:custGeom>
              <a:avLst/>
              <a:gdLst/>
              <a:ahLst/>
              <a:cxnLst/>
              <a:rect l="l" t="t" r="r" b="b"/>
              <a:pathLst>
                <a:path w="5173" h="8495" extrusionOk="0">
                  <a:moveTo>
                    <a:pt x="4457" y="1214"/>
                  </a:moveTo>
                  <a:cubicBezTo>
                    <a:pt x="4497" y="1214"/>
                    <a:pt x="4596" y="1333"/>
                    <a:pt x="4755" y="1473"/>
                  </a:cubicBezTo>
                  <a:cubicBezTo>
                    <a:pt x="4576" y="1612"/>
                    <a:pt x="4477" y="1691"/>
                    <a:pt x="4377" y="1791"/>
                  </a:cubicBezTo>
                  <a:cubicBezTo>
                    <a:pt x="4278" y="1691"/>
                    <a:pt x="4099" y="1572"/>
                    <a:pt x="4119" y="1512"/>
                  </a:cubicBezTo>
                  <a:cubicBezTo>
                    <a:pt x="4198" y="1393"/>
                    <a:pt x="4318" y="1293"/>
                    <a:pt x="4457" y="1214"/>
                  </a:cubicBezTo>
                  <a:close/>
                  <a:moveTo>
                    <a:pt x="3681" y="2805"/>
                  </a:moveTo>
                  <a:cubicBezTo>
                    <a:pt x="3761" y="2805"/>
                    <a:pt x="3840" y="2925"/>
                    <a:pt x="3959" y="3024"/>
                  </a:cubicBezTo>
                  <a:cubicBezTo>
                    <a:pt x="3800" y="3124"/>
                    <a:pt x="3741" y="3223"/>
                    <a:pt x="3661" y="3223"/>
                  </a:cubicBezTo>
                  <a:cubicBezTo>
                    <a:pt x="3582" y="3203"/>
                    <a:pt x="3482" y="3084"/>
                    <a:pt x="3482" y="3004"/>
                  </a:cubicBezTo>
                  <a:cubicBezTo>
                    <a:pt x="3482" y="2925"/>
                    <a:pt x="3601" y="2805"/>
                    <a:pt x="3681" y="2805"/>
                  </a:cubicBezTo>
                  <a:close/>
                  <a:moveTo>
                    <a:pt x="393" y="0"/>
                  </a:moveTo>
                  <a:cubicBezTo>
                    <a:pt x="308" y="0"/>
                    <a:pt x="214" y="57"/>
                    <a:pt x="120" y="120"/>
                  </a:cubicBezTo>
                  <a:cubicBezTo>
                    <a:pt x="100" y="498"/>
                    <a:pt x="100" y="836"/>
                    <a:pt x="100" y="1214"/>
                  </a:cubicBezTo>
                  <a:lnTo>
                    <a:pt x="100" y="5471"/>
                  </a:lnTo>
                  <a:cubicBezTo>
                    <a:pt x="100" y="6187"/>
                    <a:pt x="21" y="6883"/>
                    <a:pt x="1" y="7599"/>
                  </a:cubicBezTo>
                  <a:cubicBezTo>
                    <a:pt x="120" y="7301"/>
                    <a:pt x="259" y="7003"/>
                    <a:pt x="399" y="6704"/>
                  </a:cubicBezTo>
                  <a:cubicBezTo>
                    <a:pt x="876" y="5749"/>
                    <a:pt x="1294" y="4715"/>
                    <a:pt x="1811" y="3780"/>
                  </a:cubicBezTo>
                  <a:cubicBezTo>
                    <a:pt x="2149" y="3203"/>
                    <a:pt x="2607" y="2706"/>
                    <a:pt x="3044" y="2169"/>
                  </a:cubicBezTo>
                  <a:cubicBezTo>
                    <a:pt x="3164" y="1970"/>
                    <a:pt x="3283" y="1771"/>
                    <a:pt x="3462" y="1612"/>
                  </a:cubicBezTo>
                  <a:cubicBezTo>
                    <a:pt x="3541" y="1533"/>
                    <a:pt x="3682" y="1455"/>
                    <a:pt x="3776" y="1455"/>
                  </a:cubicBezTo>
                  <a:cubicBezTo>
                    <a:pt x="3802" y="1455"/>
                    <a:pt x="3823" y="1460"/>
                    <a:pt x="3840" y="1473"/>
                  </a:cubicBezTo>
                  <a:cubicBezTo>
                    <a:pt x="4059" y="1592"/>
                    <a:pt x="3900" y="1791"/>
                    <a:pt x="3800" y="1910"/>
                  </a:cubicBezTo>
                  <a:cubicBezTo>
                    <a:pt x="3363" y="2527"/>
                    <a:pt x="2885" y="3124"/>
                    <a:pt x="2468" y="3780"/>
                  </a:cubicBezTo>
                  <a:cubicBezTo>
                    <a:pt x="2109" y="4297"/>
                    <a:pt x="1791" y="4815"/>
                    <a:pt x="1513" y="5371"/>
                  </a:cubicBezTo>
                  <a:cubicBezTo>
                    <a:pt x="1194" y="6008"/>
                    <a:pt x="896" y="6684"/>
                    <a:pt x="657" y="7381"/>
                  </a:cubicBezTo>
                  <a:cubicBezTo>
                    <a:pt x="518" y="7739"/>
                    <a:pt x="478" y="8137"/>
                    <a:pt x="399" y="8495"/>
                  </a:cubicBezTo>
                  <a:cubicBezTo>
                    <a:pt x="717" y="7361"/>
                    <a:pt x="1493" y="6466"/>
                    <a:pt x="2209" y="5570"/>
                  </a:cubicBezTo>
                  <a:cubicBezTo>
                    <a:pt x="2786" y="4874"/>
                    <a:pt x="3383" y="4198"/>
                    <a:pt x="3979" y="3502"/>
                  </a:cubicBezTo>
                  <a:cubicBezTo>
                    <a:pt x="4158" y="3263"/>
                    <a:pt x="4337" y="2984"/>
                    <a:pt x="4497" y="2726"/>
                  </a:cubicBezTo>
                  <a:cubicBezTo>
                    <a:pt x="4875" y="2209"/>
                    <a:pt x="5173" y="1691"/>
                    <a:pt x="5153" y="1035"/>
                  </a:cubicBezTo>
                  <a:cubicBezTo>
                    <a:pt x="5133" y="617"/>
                    <a:pt x="4894" y="339"/>
                    <a:pt x="4497" y="279"/>
                  </a:cubicBezTo>
                  <a:cubicBezTo>
                    <a:pt x="4373" y="246"/>
                    <a:pt x="4255" y="231"/>
                    <a:pt x="4139" y="231"/>
                  </a:cubicBezTo>
                  <a:cubicBezTo>
                    <a:pt x="3770" y="231"/>
                    <a:pt x="3433" y="385"/>
                    <a:pt x="3084" y="597"/>
                  </a:cubicBezTo>
                  <a:cubicBezTo>
                    <a:pt x="2189" y="1214"/>
                    <a:pt x="1692" y="2129"/>
                    <a:pt x="1274" y="3104"/>
                  </a:cubicBezTo>
                  <a:cubicBezTo>
                    <a:pt x="1055" y="3661"/>
                    <a:pt x="856" y="4218"/>
                    <a:pt x="598" y="4815"/>
                  </a:cubicBezTo>
                  <a:lnTo>
                    <a:pt x="598" y="2487"/>
                  </a:lnTo>
                  <a:lnTo>
                    <a:pt x="598" y="2030"/>
                  </a:lnTo>
                  <a:cubicBezTo>
                    <a:pt x="578" y="1970"/>
                    <a:pt x="578" y="1910"/>
                    <a:pt x="558" y="1831"/>
                  </a:cubicBezTo>
                  <a:cubicBezTo>
                    <a:pt x="578" y="1293"/>
                    <a:pt x="578" y="717"/>
                    <a:pt x="598" y="179"/>
                  </a:cubicBezTo>
                  <a:cubicBezTo>
                    <a:pt x="541" y="47"/>
                    <a:pt x="471" y="0"/>
                    <a:pt x="39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9" name="Google Shape;2589;p51">
              <a:extLst>
                <a:ext uri="{FF2B5EF4-FFF2-40B4-BE49-F238E27FC236}">
                  <a16:creationId xmlns:a16="http://schemas.microsoft.com/office/drawing/2014/main" id="{CF2F99D2-0705-E771-F9C7-C9F72957A37B}"/>
                </a:ext>
              </a:extLst>
            </p:cNvPr>
            <p:cNvSpPr/>
            <p:nvPr/>
          </p:nvSpPr>
          <p:spPr>
            <a:xfrm>
              <a:off x="1064038" y="4729351"/>
              <a:ext cx="143149" cy="224906"/>
            </a:xfrm>
            <a:custGeom>
              <a:avLst/>
              <a:gdLst/>
              <a:ahLst/>
              <a:cxnLst/>
              <a:rect l="l" t="t" r="r" b="b"/>
              <a:pathLst>
                <a:path w="5293" h="8316" extrusionOk="0">
                  <a:moveTo>
                    <a:pt x="5213" y="0"/>
                  </a:moveTo>
                  <a:cubicBezTo>
                    <a:pt x="5113" y="20"/>
                    <a:pt x="4994" y="20"/>
                    <a:pt x="4914" y="60"/>
                  </a:cubicBezTo>
                  <a:cubicBezTo>
                    <a:pt x="4795" y="159"/>
                    <a:pt x="4716" y="298"/>
                    <a:pt x="4596" y="398"/>
                  </a:cubicBezTo>
                  <a:cubicBezTo>
                    <a:pt x="3522" y="1253"/>
                    <a:pt x="2706" y="2407"/>
                    <a:pt x="1950" y="3541"/>
                  </a:cubicBezTo>
                  <a:cubicBezTo>
                    <a:pt x="1453" y="4297"/>
                    <a:pt x="1115" y="5113"/>
                    <a:pt x="737" y="5928"/>
                  </a:cubicBezTo>
                  <a:cubicBezTo>
                    <a:pt x="439" y="6585"/>
                    <a:pt x="240" y="7221"/>
                    <a:pt x="21" y="7898"/>
                  </a:cubicBezTo>
                  <a:cubicBezTo>
                    <a:pt x="1" y="8017"/>
                    <a:pt x="41" y="8176"/>
                    <a:pt x="61" y="8315"/>
                  </a:cubicBezTo>
                  <a:cubicBezTo>
                    <a:pt x="200" y="8315"/>
                    <a:pt x="339" y="8295"/>
                    <a:pt x="458" y="8275"/>
                  </a:cubicBezTo>
                  <a:cubicBezTo>
                    <a:pt x="458" y="8256"/>
                    <a:pt x="478" y="8216"/>
                    <a:pt x="518" y="8176"/>
                  </a:cubicBezTo>
                  <a:cubicBezTo>
                    <a:pt x="518" y="8017"/>
                    <a:pt x="518" y="7878"/>
                    <a:pt x="558" y="7758"/>
                  </a:cubicBezTo>
                  <a:cubicBezTo>
                    <a:pt x="1015" y="6684"/>
                    <a:pt x="1413" y="5610"/>
                    <a:pt x="1931" y="4595"/>
                  </a:cubicBezTo>
                  <a:cubicBezTo>
                    <a:pt x="2348" y="3780"/>
                    <a:pt x="2905" y="3004"/>
                    <a:pt x="3462" y="2288"/>
                  </a:cubicBezTo>
                  <a:cubicBezTo>
                    <a:pt x="3940" y="1651"/>
                    <a:pt x="4536" y="1134"/>
                    <a:pt x="5093" y="557"/>
                  </a:cubicBezTo>
                  <a:cubicBezTo>
                    <a:pt x="5173" y="497"/>
                    <a:pt x="5233" y="418"/>
                    <a:pt x="5273" y="318"/>
                  </a:cubicBezTo>
                  <a:cubicBezTo>
                    <a:pt x="5292" y="219"/>
                    <a:pt x="5233" y="100"/>
                    <a:pt x="521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0" name="Google Shape;2590;p51">
              <a:extLst>
                <a:ext uri="{FF2B5EF4-FFF2-40B4-BE49-F238E27FC236}">
                  <a16:creationId xmlns:a16="http://schemas.microsoft.com/office/drawing/2014/main" id="{C9CD45AB-91E5-ABA7-AB15-24EC0C33B20A}"/>
                </a:ext>
              </a:extLst>
            </p:cNvPr>
            <p:cNvSpPr/>
            <p:nvPr/>
          </p:nvSpPr>
          <p:spPr>
            <a:xfrm>
              <a:off x="1074802" y="4596453"/>
              <a:ext cx="1109" cy="5409"/>
            </a:xfrm>
            <a:custGeom>
              <a:avLst/>
              <a:gdLst/>
              <a:ahLst/>
              <a:cxnLst/>
              <a:rect l="l" t="t" r="r" b="b"/>
              <a:pathLst>
                <a:path w="41" h="200" extrusionOk="0">
                  <a:moveTo>
                    <a:pt x="1" y="1"/>
                  </a:moveTo>
                  <a:cubicBezTo>
                    <a:pt x="1" y="80"/>
                    <a:pt x="21" y="160"/>
                    <a:pt x="41" y="200"/>
                  </a:cubicBezTo>
                  <a:cubicBezTo>
                    <a:pt x="21" y="140"/>
                    <a:pt x="21" y="80"/>
                    <a:pt x="1" y="1"/>
                  </a:cubicBezTo>
                  <a:close/>
                </a:path>
              </a:pathLst>
            </a:custGeom>
            <a:solidFill>
              <a:srgbClr val="85CC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1" name="Google Shape;2591;p51">
              <a:extLst>
                <a:ext uri="{FF2B5EF4-FFF2-40B4-BE49-F238E27FC236}">
                  <a16:creationId xmlns:a16="http://schemas.microsoft.com/office/drawing/2014/main" id="{9A4C4D40-BDD8-FD25-D675-0EEB29E388D5}"/>
                </a:ext>
              </a:extLst>
            </p:cNvPr>
            <p:cNvSpPr/>
            <p:nvPr/>
          </p:nvSpPr>
          <p:spPr>
            <a:xfrm>
              <a:off x="935467" y="4585608"/>
              <a:ext cx="233534" cy="220687"/>
            </a:xfrm>
            <a:custGeom>
              <a:avLst/>
              <a:gdLst/>
              <a:ahLst/>
              <a:cxnLst/>
              <a:rect l="l" t="t" r="r" b="b"/>
              <a:pathLst>
                <a:path w="8635" h="8160" extrusionOk="0">
                  <a:moveTo>
                    <a:pt x="8407" y="1"/>
                  </a:moveTo>
                  <a:cubicBezTo>
                    <a:pt x="8315" y="1"/>
                    <a:pt x="8146" y="74"/>
                    <a:pt x="8057" y="163"/>
                  </a:cubicBezTo>
                  <a:cubicBezTo>
                    <a:pt x="7898" y="342"/>
                    <a:pt x="7779" y="541"/>
                    <a:pt x="7639" y="700"/>
                  </a:cubicBezTo>
                  <a:cubicBezTo>
                    <a:pt x="7202" y="1237"/>
                    <a:pt x="6724" y="1734"/>
                    <a:pt x="6406" y="2331"/>
                  </a:cubicBezTo>
                  <a:cubicBezTo>
                    <a:pt x="5889" y="3266"/>
                    <a:pt x="5471" y="4261"/>
                    <a:pt x="4994" y="5255"/>
                  </a:cubicBezTo>
                  <a:cubicBezTo>
                    <a:pt x="4854" y="5554"/>
                    <a:pt x="4715" y="5852"/>
                    <a:pt x="4596" y="6151"/>
                  </a:cubicBezTo>
                  <a:lnTo>
                    <a:pt x="4596" y="6250"/>
                  </a:lnTo>
                  <a:cubicBezTo>
                    <a:pt x="4596" y="6310"/>
                    <a:pt x="4596" y="6350"/>
                    <a:pt x="4576" y="6369"/>
                  </a:cubicBezTo>
                  <a:cubicBezTo>
                    <a:pt x="4536" y="6548"/>
                    <a:pt x="4496" y="6747"/>
                    <a:pt x="4476" y="6946"/>
                  </a:cubicBezTo>
                  <a:lnTo>
                    <a:pt x="4397" y="6946"/>
                  </a:lnTo>
                  <a:cubicBezTo>
                    <a:pt x="4178" y="6449"/>
                    <a:pt x="3919" y="5952"/>
                    <a:pt x="3701" y="5454"/>
                  </a:cubicBezTo>
                  <a:cubicBezTo>
                    <a:pt x="3621" y="5375"/>
                    <a:pt x="3561" y="5295"/>
                    <a:pt x="3502" y="5236"/>
                  </a:cubicBezTo>
                  <a:cubicBezTo>
                    <a:pt x="3164" y="4659"/>
                    <a:pt x="2825" y="4062"/>
                    <a:pt x="2428" y="3505"/>
                  </a:cubicBezTo>
                  <a:cubicBezTo>
                    <a:pt x="1811" y="2649"/>
                    <a:pt x="1115" y="1814"/>
                    <a:pt x="418" y="998"/>
                  </a:cubicBezTo>
                  <a:cubicBezTo>
                    <a:pt x="339" y="899"/>
                    <a:pt x="140" y="899"/>
                    <a:pt x="21" y="879"/>
                  </a:cubicBezTo>
                  <a:lnTo>
                    <a:pt x="21" y="879"/>
                  </a:lnTo>
                  <a:cubicBezTo>
                    <a:pt x="40" y="998"/>
                    <a:pt x="1" y="1177"/>
                    <a:pt x="80" y="1277"/>
                  </a:cubicBezTo>
                  <a:cubicBezTo>
                    <a:pt x="319" y="1615"/>
                    <a:pt x="637" y="1953"/>
                    <a:pt x="916" y="2291"/>
                  </a:cubicBezTo>
                  <a:cubicBezTo>
                    <a:pt x="1473" y="3047"/>
                    <a:pt x="2030" y="3783"/>
                    <a:pt x="2527" y="4579"/>
                  </a:cubicBezTo>
                  <a:cubicBezTo>
                    <a:pt x="3004" y="5335"/>
                    <a:pt x="3382" y="6111"/>
                    <a:pt x="3780" y="6867"/>
                  </a:cubicBezTo>
                  <a:cubicBezTo>
                    <a:pt x="3959" y="7225"/>
                    <a:pt x="4099" y="7603"/>
                    <a:pt x="4278" y="7941"/>
                  </a:cubicBezTo>
                  <a:cubicBezTo>
                    <a:pt x="4317" y="8040"/>
                    <a:pt x="4476" y="8100"/>
                    <a:pt x="4576" y="8160"/>
                  </a:cubicBezTo>
                  <a:cubicBezTo>
                    <a:pt x="4616" y="8060"/>
                    <a:pt x="4695" y="7981"/>
                    <a:pt x="4715" y="7901"/>
                  </a:cubicBezTo>
                  <a:cubicBezTo>
                    <a:pt x="4815" y="7643"/>
                    <a:pt x="4894" y="7404"/>
                    <a:pt x="4994" y="7145"/>
                  </a:cubicBezTo>
                  <a:lnTo>
                    <a:pt x="4994" y="7046"/>
                  </a:lnTo>
                  <a:cubicBezTo>
                    <a:pt x="5073" y="6668"/>
                    <a:pt x="5113" y="6270"/>
                    <a:pt x="5252" y="5932"/>
                  </a:cubicBezTo>
                  <a:cubicBezTo>
                    <a:pt x="5511" y="5255"/>
                    <a:pt x="5789" y="4559"/>
                    <a:pt x="6108" y="3923"/>
                  </a:cubicBezTo>
                  <a:cubicBezTo>
                    <a:pt x="6386" y="3366"/>
                    <a:pt x="6704" y="2829"/>
                    <a:pt x="7063" y="2331"/>
                  </a:cubicBezTo>
                  <a:cubicBezTo>
                    <a:pt x="7480" y="1675"/>
                    <a:pt x="7958" y="1078"/>
                    <a:pt x="8395" y="461"/>
                  </a:cubicBezTo>
                  <a:cubicBezTo>
                    <a:pt x="8495" y="302"/>
                    <a:pt x="8634" y="143"/>
                    <a:pt x="8435" y="4"/>
                  </a:cubicBezTo>
                  <a:cubicBezTo>
                    <a:pt x="8427" y="2"/>
                    <a:pt x="8417" y="1"/>
                    <a:pt x="840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2" name="Google Shape;2592;p51">
              <a:extLst>
                <a:ext uri="{FF2B5EF4-FFF2-40B4-BE49-F238E27FC236}">
                  <a16:creationId xmlns:a16="http://schemas.microsoft.com/office/drawing/2014/main" id="{C77FEB2A-E99E-03DD-FCBF-11F4109CCEF1}"/>
                </a:ext>
              </a:extLst>
            </p:cNvPr>
            <p:cNvSpPr/>
            <p:nvPr/>
          </p:nvSpPr>
          <p:spPr>
            <a:xfrm>
              <a:off x="951613" y="4870497"/>
              <a:ext cx="114076" cy="104637"/>
            </a:xfrm>
            <a:custGeom>
              <a:avLst/>
              <a:gdLst/>
              <a:ahLst/>
              <a:cxnLst/>
              <a:rect l="l" t="t" r="r" b="b"/>
              <a:pathLst>
                <a:path w="4218" h="3869" extrusionOk="0">
                  <a:moveTo>
                    <a:pt x="356" y="0"/>
                  </a:moveTo>
                  <a:cubicBezTo>
                    <a:pt x="278" y="0"/>
                    <a:pt x="207" y="16"/>
                    <a:pt x="179" y="53"/>
                  </a:cubicBezTo>
                  <a:cubicBezTo>
                    <a:pt x="0" y="192"/>
                    <a:pt x="179" y="351"/>
                    <a:pt x="299" y="470"/>
                  </a:cubicBezTo>
                  <a:cubicBezTo>
                    <a:pt x="697" y="769"/>
                    <a:pt x="1094" y="1067"/>
                    <a:pt x="1472" y="1405"/>
                  </a:cubicBezTo>
                  <a:cubicBezTo>
                    <a:pt x="1930" y="1843"/>
                    <a:pt x="2388" y="2281"/>
                    <a:pt x="2825" y="2738"/>
                  </a:cubicBezTo>
                  <a:cubicBezTo>
                    <a:pt x="3124" y="3037"/>
                    <a:pt x="3402" y="3375"/>
                    <a:pt x="3681" y="3693"/>
                  </a:cubicBezTo>
                  <a:cubicBezTo>
                    <a:pt x="3746" y="3785"/>
                    <a:pt x="3821" y="3868"/>
                    <a:pt x="3915" y="3868"/>
                  </a:cubicBezTo>
                  <a:cubicBezTo>
                    <a:pt x="3964" y="3868"/>
                    <a:pt x="4018" y="3846"/>
                    <a:pt x="4078" y="3793"/>
                  </a:cubicBezTo>
                  <a:cubicBezTo>
                    <a:pt x="4218" y="3673"/>
                    <a:pt x="4158" y="3534"/>
                    <a:pt x="4058" y="3395"/>
                  </a:cubicBezTo>
                  <a:cubicBezTo>
                    <a:pt x="3979" y="3255"/>
                    <a:pt x="3879" y="3096"/>
                    <a:pt x="3800" y="2957"/>
                  </a:cubicBezTo>
                  <a:cubicBezTo>
                    <a:pt x="3760" y="2937"/>
                    <a:pt x="3700" y="2877"/>
                    <a:pt x="3681" y="2858"/>
                  </a:cubicBezTo>
                  <a:cubicBezTo>
                    <a:pt x="3621" y="2838"/>
                    <a:pt x="3581" y="2778"/>
                    <a:pt x="3561" y="2758"/>
                  </a:cubicBezTo>
                  <a:cubicBezTo>
                    <a:pt x="2925" y="2141"/>
                    <a:pt x="2308" y="1485"/>
                    <a:pt x="1671" y="868"/>
                  </a:cubicBezTo>
                  <a:cubicBezTo>
                    <a:pt x="1333" y="570"/>
                    <a:pt x="975" y="291"/>
                    <a:pt x="597" y="53"/>
                  </a:cubicBezTo>
                  <a:cubicBezTo>
                    <a:pt x="544" y="21"/>
                    <a:pt x="445" y="0"/>
                    <a:pt x="35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3" name="Google Shape;2593;p51">
              <a:extLst>
                <a:ext uri="{FF2B5EF4-FFF2-40B4-BE49-F238E27FC236}">
                  <a16:creationId xmlns:a16="http://schemas.microsoft.com/office/drawing/2014/main" id="{96CB9E2E-B8EF-837F-5562-4022A0FFA973}"/>
                </a:ext>
              </a:extLst>
            </p:cNvPr>
            <p:cNvSpPr/>
            <p:nvPr/>
          </p:nvSpPr>
          <p:spPr>
            <a:xfrm>
              <a:off x="970977" y="4612544"/>
              <a:ext cx="15632" cy="17282"/>
            </a:xfrm>
            <a:custGeom>
              <a:avLst/>
              <a:gdLst/>
              <a:ahLst/>
              <a:cxnLst/>
              <a:rect l="l" t="t" r="r" b="b"/>
              <a:pathLst>
                <a:path w="578" h="639" extrusionOk="0">
                  <a:moveTo>
                    <a:pt x="266" y="1"/>
                  </a:moveTo>
                  <a:cubicBezTo>
                    <a:pt x="179" y="1"/>
                    <a:pt x="1" y="164"/>
                    <a:pt x="1" y="201"/>
                  </a:cubicBezTo>
                  <a:cubicBezTo>
                    <a:pt x="60" y="341"/>
                    <a:pt x="180" y="460"/>
                    <a:pt x="299" y="639"/>
                  </a:cubicBezTo>
                  <a:cubicBezTo>
                    <a:pt x="418" y="480"/>
                    <a:pt x="577" y="360"/>
                    <a:pt x="558" y="301"/>
                  </a:cubicBezTo>
                  <a:cubicBezTo>
                    <a:pt x="498" y="181"/>
                    <a:pt x="398" y="42"/>
                    <a:pt x="279" y="2"/>
                  </a:cubicBezTo>
                  <a:cubicBezTo>
                    <a:pt x="275" y="1"/>
                    <a:pt x="270" y="1"/>
                    <a:pt x="266"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4" name="Google Shape;2594;p51">
              <a:extLst>
                <a:ext uri="{FF2B5EF4-FFF2-40B4-BE49-F238E27FC236}">
                  <a16:creationId xmlns:a16="http://schemas.microsoft.com/office/drawing/2014/main" id="{DE60CB63-6D81-68EC-7F43-65E7CD655791}"/>
                </a:ext>
              </a:extLst>
            </p:cNvPr>
            <p:cNvSpPr/>
            <p:nvPr/>
          </p:nvSpPr>
          <p:spPr>
            <a:xfrm>
              <a:off x="1151744" y="4730405"/>
              <a:ext cx="12387" cy="18337"/>
            </a:xfrm>
            <a:custGeom>
              <a:avLst/>
              <a:gdLst/>
              <a:ahLst/>
              <a:cxnLst/>
              <a:rect l="l" t="t" r="r" b="b"/>
              <a:pathLst>
                <a:path w="458" h="678" extrusionOk="0">
                  <a:moveTo>
                    <a:pt x="199" y="1"/>
                  </a:moveTo>
                  <a:cubicBezTo>
                    <a:pt x="100" y="200"/>
                    <a:pt x="0" y="319"/>
                    <a:pt x="0" y="458"/>
                  </a:cubicBezTo>
                  <a:cubicBezTo>
                    <a:pt x="0" y="518"/>
                    <a:pt x="160" y="598"/>
                    <a:pt x="219" y="677"/>
                  </a:cubicBezTo>
                  <a:cubicBezTo>
                    <a:pt x="299" y="558"/>
                    <a:pt x="438" y="478"/>
                    <a:pt x="458" y="359"/>
                  </a:cubicBezTo>
                  <a:cubicBezTo>
                    <a:pt x="458" y="279"/>
                    <a:pt x="339" y="180"/>
                    <a:pt x="19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5" name="Google Shape;2595;p51">
              <a:extLst>
                <a:ext uri="{FF2B5EF4-FFF2-40B4-BE49-F238E27FC236}">
                  <a16:creationId xmlns:a16="http://schemas.microsoft.com/office/drawing/2014/main" id="{FA1B0E62-B7EF-9F6A-E545-717E08A37139}"/>
                </a:ext>
              </a:extLst>
            </p:cNvPr>
            <p:cNvSpPr/>
            <p:nvPr/>
          </p:nvSpPr>
          <p:spPr>
            <a:xfrm>
              <a:off x="934926" y="4587852"/>
              <a:ext cx="14009" cy="14550"/>
            </a:xfrm>
            <a:custGeom>
              <a:avLst/>
              <a:gdLst/>
              <a:ahLst/>
              <a:cxnLst/>
              <a:rect l="l" t="t" r="r" b="b"/>
              <a:pathLst>
                <a:path w="518" h="538" extrusionOk="0">
                  <a:moveTo>
                    <a:pt x="239" y="0"/>
                  </a:moveTo>
                  <a:cubicBezTo>
                    <a:pt x="120" y="159"/>
                    <a:pt x="1" y="259"/>
                    <a:pt x="21" y="299"/>
                  </a:cubicBezTo>
                  <a:cubicBezTo>
                    <a:pt x="41" y="398"/>
                    <a:pt x="140" y="537"/>
                    <a:pt x="239" y="537"/>
                  </a:cubicBezTo>
                  <a:cubicBezTo>
                    <a:pt x="319" y="537"/>
                    <a:pt x="418" y="418"/>
                    <a:pt x="518" y="358"/>
                  </a:cubicBezTo>
                  <a:cubicBezTo>
                    <a:pt x="438" y="259"/>
                    <a:pt x="359" y="159"/>
                    <a:pt x="239"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6" name="Google Shape;2596;p51">
              <a:extLst>
                <a:ext uri="{FF2B5EF4-FFF2-40B4-BE49-F238E27FC236}">
                  <a16:creationId xmlns:a16="http://schemas.microsoft.com/office/drawing/2014/main" id="{B685A909-7B56-21C7-EE69-80B3B9FA88F2}"/>
                </a:ext>
              </a:extLst>
            </p:cNvPr>
            <p:cNvSpPr/>
            <p:nvPr/>
          </p:nvSpPr>
          <p:spPr>
            <a:xfrm>
              <a:off x="951613" y="4668473"/>
              <a:ext cx="13468" cy="11927"/>
            </a:xfrm>
            <a:custGeom>
              <a:avLst/>
              <a:gdLst/>
              <a:ahLst/>
              <a:cxnLst/>
              <a:rect l="l" t="t" r="r" b="b"/>
              <a:pathLst>
                <a:path w="498" h="441" extrusionOk="0">
                  <a:moveTo>
                    <a:pt x="254" y="1"/>
                  </a:moveTo>
                  <a:cubicBezTo>
                    <a:pt x="249" y="1"/>
                    <a:pt x="244" y="2"/>
                    <a:pt x="239" y="3"/>
                  </a:cubicBezTo>
                  <a:cubicBezTo>
                    <a:pt x="140" y="43"/>
                    <a:pt x="40" y="182"/>
                    <a:pt x="0" y="282"/>
                  </a:cubicBezTo>
                  <a:cubicBezTo>
                    <a:pt x="0" y="302"/>
                    <a:pt x="140" y="441"/>
                    <a:pt x="199" y="441"/>
                  </a:cubicBezTo>
                  <a:cubicBezTo>
                    <a:pt x="299" y="421"/>
                    <a:pt x="398" y="322"/>
                    <a:pt x="498" y="262"/>
                  </a:cubicBezTo>
                  <a:lnTo>
                    <a:pt x="498" y="142"/>
                  </a:lnTo>
                  <a:cubicBezTo>
                    <a:pt x="424" y="106"/>
                    <a:pt x="317" y="1"/>
                    <a:pt x="254"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7" name="Google Shape;2597;p51">
              <a:extLst>
                <a:ext uri="{FF2B5EF4-FFF2-40B4-BE49-F238E27FC236}">
                  <a16:creationId xmlns:a16="http://schemas.microsoft.com/office/drawing/2014/main" id="{9127707B-DFFD-3F0F-AE43-47BDFA792C25}"/>
                </a:ext>
              </a:extLst>
            </p:cNvPr>
            <p:cNvSpPr/>
            <p:nvPr/>
          </p:nvSpPr>
          <p:spPr>
            <a:xfrm>
              <a:off x="1170567" y="4795502"/>
              <a:ext cx="15091" cy="12955"/>
            </a:xfrm>
            <a:custGeom>
              <a:avLst/>
              <a:gdLst/>
              <a:ahLst/>
              <a:cxnLst/>
              <a:rect l="l" t="t" r="r" b="b"/>
              <a:pathLst>
                <a:path w="558" h="479" extrusionOk="0">
                  <a:moveTo>
                    <a:pt x="279" y="1"/>
                  </a:moveTo>
                  <a:cubicBezTo>
                    <a:pt x="180" y="80"/>
                    <a:pt x="80" y="180"/>
                    <a:pt x="21" y="279"/>
                  </a:cubicBezTo>
                  <a:cubicBezTo>
                    <a:pt x="1" y="339"/>
                    <a:pt x="160" y="478"/>
                    <a:pt x="200" y="478"/>
                  </a:cubicBezTo>
                  <a:cubicBezTo>
                    <a:pt x="299" y="458"/>
                    <a:pt x="399" y="359"/>
                    <a:pt x="558" y="240"/>
                  </a:cubicBezTo>
                  <a:cubicBezTo>
                    <a:pt x="399" y="140"/>
                    <a:pt x="299" y="1"/>
                    <a:pt x="27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8" name="Google Shape;2598;p51">
              <a:extLst>
                <a:ext uri="{FF2B5EF4-FFF2-40B4-BE49-F238E27FC236}">
                  <a16:creationId xmlns:a16="http://schemas.microsoft.com/office/drawing/2014/main" id="{D8E7A6A7-1DF4-4513-029A-A68A1BA7F6BF}"/>
                </a:ext>
              </a:extLst>
            </p:cNvPr>
            <p:cNvSpPr/>
            <p:nvPr/>
          </p:nvSpPr>
          <p:spPr>
            <a:xfrm>
              <a:off x="1123780" y="5082257"/>
              <a:ext cx="1082" cy="2191"/>
            </a:xfrm>
            <a:custGeom>
              <a:avLst/>
              <a:gdLst/>
              <a:ahLst/>
              <a:cxnLst/>
              <a:rect l="l" t="t" r="r" b="b"/>
              <a:pathLst>
                <a:path w="40" h="81" extrusionOk="0">
                  <a:moveTo>
                    <a:pt x="20" y="1"/>
                  </a:moveTo>
                  <a:lnTo>
                    <a:pt x="0" y="21"/>
                  </a:lnTo>
                  <a:cubicBezTo>
                    <a:pt x="0" y="41"/>
                    <a:pt x="20" y="41"/>
                    <a:pt x="20" y="80"/>
                  </a:cubicBezTo>
                  <a:cubicBezTo>
                    <a:pt x="20" y="41"/>
                    <a:pt x="40" y="41"/>
                    <a:pt x="40" y="21"/>
                  </a:cubicBezTo>
                  <a:lnTo>
                    <a:pt x="20" y="1"/>
                  </a:lnTo>
                  <a:close/>
                </a:path>
              </a:pathLst>
            </a:custGeom>
            <a:solidFill>
              <a:srgbClr val="ACEBE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9" name="Google Shape;2599;p51">
              <a:extLst>
                <a:ext uri="{FF2B5EF4-FFF2-40B4-BE49-F238E27FC236}">
                  <a16:creationId xmlns:a16="http://schemas.microsoft.com/office/drawing/2014/main" id="{FFA109C5-678C-6EA8-62EF-BF009F0F7BD1}"/>
                </a:ext>
              </a:extLst>
            </p:cNvPr>
            <p:cNvSpPr/>
            <p:nvPr/>
          </p:nvSpPr>
          <p:spPr>
            <a:xfrm>
              <a:off x="1171108" y="4579766"/>
              <a:ext cx="17255" cy="15632"/>
            </a:xfrm>
            <a:custGeom>
              <a:avLst/>
              <a:gdLst/>
              <a:ahLst/>
              <a:cxnLst/>
              <a:rect l="l" t="t" r="r" b="b"/>
              <a:pathLst>
                <a:path w="638" h="578" extrusionOk="0">
                  <a:moveTo>
                    <a:pt x="339" y="1"/>
                  </a:moveTo>
                  <a:cubicBezTo>
                    <a:pt x="180" y="80"/>
                    <a:pt x="60" y="180"/>
                    <a:pt x="1" y="299"/>
                  </a:cubicBezTo>
                  <a:cubicBezTo>
                    <a:pt x="1" y="359"/>
                    <a:pt x="180" y="478"/>
                    <a:pt x="259" y="578"/>
                  </a:cubicBezTo>
                  <a:cubicBezTo>
                    <a:pt x="359" y="498"/>
                    <a:pt x="478" y="399"/>
                    <a:pt x="637" y="260"/>
                  </a:cubicBezTo>
                  <a:cubicBezTo>
                    <a:pt x="478" y="120"/>
                    <a:pt x="359" y="1"/>
                    <a:pt x="33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0" name="Google Shape;2600;p51">
              <a:extLst>
                <a:ext uri="{FF2B5EF4-FFF2-40B4-BE49-F238E27FC236}">
                  <a16:creationId xmlns:a16="http://schemas.microsoft.com/office/drawing/2014/main" id="{8958124D-16C7-7CFD-A541-D912F34642C0}"/>
                </a:ext>
              </a:extLst>
            </p:cNvPr>
            <p:cNvSpPr/>
            <p:nvPr/>
          </p:nvSpPr>
          <p:spPr>
            <a:xfrm>
              <a:off x="1153367" y="4622821"/>
              <a:ext cx="13468" cy="11332"/>
            </a:xfrm>
            <a:custGeom>
              <a:avLst/>
              <a:gdLst/>
              <a:ahLst/>
              <a:cxnLst/>
              <a:rect l="l" t="t" r="r" b="b"/>
              <a:pathLst>
                <a:path w="498" h="419" extrusionOk="0">
                  <a:moveTo>
                    <a:pt x="219" y="0"/>
                  </a:moveTo>
                  <a:cubicBezTo>
                    <a:pt x="139" y="0"/>
                    <a:pt x="20" y="120"/>
                    <a:pt x="20" y="199"/>
                  </a:cubicBezTo>
                  <a:cubicBezTo>
                    <a:pt x="0" y="279"/>
                    <a:pt x="120" y="418"/>
                    <a:pt x="199" y="418"/>
                  </a:cubicBezTo>
                  <a:cubicBezTo>
                    <a:pt x="279" y="418"/>
                    <a:pt x="378" y="319"/>
                    <a:pt x="497" y="219"/>
                  </a:cubicBezTo>
                  <a:cubicBezTo>
                    <a:pt x="378" y="120"/>
                    <a:pt x="279" y="0"/>
                    <a:pt x="219"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1" name="Google Shape;2601;p51">
              <a:extLst>
                <a:ext uri="{FF2B5EF4-FFF2-40B4-BE49-F238E27FC236}">
                  <a16:creationId xmlns:a16="http://schemas.microsoft.com/office/drawing/2014/main" id="{87D9F1C5-D24E-C0FF-5F71-83C9D450EAB9}"/>
                </a:ext>
              </a:extLst>
            </p:cNvPr>
            <p:cNvSpPr/>
            <p:nvPr/>
          </p:nvSpPr>
          <p:spPr>
            <a:xfrm>
              <a:off x="1059738" y="4754637"/>
              <a:ext cx="27" cy="3245"/>
            </a:xfrm>
            <a:custGeom>
              <a:avLst/>
              <a:gdLst/>
              <a:ahLst/>
              <a:cxnLst/>
              <a:rect l="l" t="t" r="r" b="b"/>
              <a:pathLst>
                <a:path w="1" h="120" extrusionOk="0">
                  <a:moveTo>
                    <a:pt x="1" y="0"/>
                  </a:moveTo>
                  <a:lnTo>
                    <a:pt x="1" y="119"/>
                  </a:lnTo>
                  <a:close/>
                </a:path>
              </a:pathLst>
            </a:custGeom>
            <a:solidFill>
              <a:srgbClr val="43A4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02" name="Google Shape;2602;p51">
            <a:extLst>
              <a:ext uri="{FF2B5EF4-FFF2-40B4-BE49-F238E27FC236}">
                <a16:creationId xmlns:a16="http://schemas.microsoft.com/office/drawing/2014/main" id="{949EDD35-F731-B39D-1870-0168AF66B5C8}"/>
              </a:ext>
            </a:extLst>
          </p:cNvPr>
          <p:cNvGrpSpPr/>
          <p:nvPr/>
        </p:nvGrpSpPr>
        <p:grpSpPr>
          <a:xfrm>
            <a:off x="2666290" y="5683898"/>
            <a:ext cx="566743" cy="1236345"/>
            <a:chOff x="1569975" y="4093425"/>
            <a:chExt cx="490375" cy="1069750"/>
          </a:xfrm>
        </p:grpSpPr>
        <p:sp>
          <p:nvSpPr>
            <p:cNvPr id="2603" name="Google Shape;2603;p51">
              <a:extLst>
                <a:ext uri="{FF2B5EF4-FFF2-40B4-BE49-F238E27FC236}">
                  <a16:creationId xmlns:a16="http://schemas.microsoft.com/office/drawing/2014/main" id="{59E2A0EE-7E71-0652-6C82-9F8433284B8F}"/>
                </a:ext>
              </a:extLst>
            </p:cNvPr>
            <p:cNvSpPr/>
            <p:nvPr/>
          </p:nvSpPr>
          <p:spPr>
            <a:xfrm>
              <a:off x="1569975" y="4093425"/>
              <a:ext cx="490375" cy="1069750"/>
            </a:xfrm>
            <a:custGeom>
              <a:avLst/>
              <a:gdLst/>
              <a:ahLst/>
              <a:cxnLst/>
              <a:rect l="l" t="t" r="r" b="b"/>
              <a:pathLst>
                <a:path w="19615" h="42790" extrusionOk="0">
                  <a:moveTo>
                    <a:pt x="7779" y="0"/>
                  </a:moveTo>
                  <a:cubicBezTo>
                    <a:pt x="7162" y="0"/>
                    <a:pt x="6565" y="338"/>
                    <a:pt x="6167" y="895"/>
                  </a:cubicBezTo>
                  <a:cubicBezTo>
                    <a:pt x="5690" y="1572"/>
                    <a:pt x="5292" y="2248"/>
                    <a:pt x="4914" y="2924"/>
                  </a:cubicBezTo>
                  <a:cubicBezTo>
                    <a:pt x="4437" y="2188"/>
                    <a:pt x="3899" y="1472"/>
                    <a:pt x="3104" y="895"/>
                  </a:cubicBezTo>
                  <a:cubicBezTo>
                    <a:pt x="2726" y="637"/>
                    <a:pt x="2328" y="477"/>
                    <a:pt x="1950" y="477"/>
                  </a:cubicBezTo>
                  <a:cubicBezTo>
                    <a:pt x="1691" y="477"/>
                    <a:pt x="717" y="597"/>
                    <a:pt x="418" y="1930"/>
                  </a:cubicBezTo>
                  <a:cubicBezTo>
                    <a:pt x="20" y="3640"/>
                    <a:pt x="40" y="5331"/>
                    <a:pt x="140" y="6923"/>
                  </a:cubicBezTo>
                  <a:cubicBezTo>
                    <a:pt x="219" y="8454"/>
                    <a:pt x="398" y="10285"/>
                    <a:pt x="955" y="12095"/>
                  </a:cubicBezTo>
                  <a:cubicBezTo>
                    <a:pt x="1453" y="13607"/>
                    <a:pt x="2030" y="15178"/>
                    <a:pt x="3382" y="16392"/>
                  </a:cubicBezTo>
                  <a:cubicBezTo>
                    <a:pt x="3482" y="16471"/>
                    <a:pt x="3581" y="16591"/>
                    <a:pt x="3681" y="16690"/>
                  </a:cubicBezTo>
                  <a:cubicBezTo>
                    <a:pt x="3581" y="17068"/>
                    <a:pt x="3541" y="17466"/>
                    <a:pt x="3641" y="17844"/>
                  </a:cubicBezTo>
                  <a:cubicBezTo>
                    <a:pt x="3720" y="18142"/>
                    <a:pt x="3880" y="18381"/>
                    <a:pt x="4078" y="18600"/>
                  </a:cubicBezTo>
                  <a:cubicBezTo>
                    <a:pt x="2587" y="18739"/>
                    <a:pt x="1313" y="19734"/>
                    <a:pt x="836" y="21166"/>
                  </a:cubicBezTo>
                  <a:cubicBezTo>
                    <a:pt x="538" y="22061"/>
                    <a:pt x="637" y="22877"/>
                    <a:pt x="1134" y="23633"/>
                  </a:cubicBezTo>
                  <a:cubicBezTo>
                    <a:pt x="1592" y="24309"/>
                    <a:pt x="2248" y="24747"/>
                    <a:pt x="3084" y="24985"/>
                  </a:cubicBezTo>
                  <a:cubicBezTo>
                    <a:pt x="3800" y="25184"/>
                    <a:pt x="4536" y="25423"/>
                    <a:pt x="5272" y="25622"/>
                  </a:cubicBezTo>
                  <a:cubicBezTo>
                    <a:pt x="5630" y="25721"/>
                    <a:pt x="6028" y="25841"/>
                    <a:pt x="6406" y="25940"/>
                  </a:cubicBezTo>
                  <a:cubicBezTo>
                    <a:pt x="7222" y="26159"/>
                    <a:pt x="7818" y="26776"/>
                    <a:pt x="8375" y="27452"/>
                  </a:cubicBezTo>
                  <a:cubicBezTo>
                    <a:pt x="8375" y="27571"/>
                    <a:pt x="8375" y="27830"/>
                    <a:pt x="8355" y="27969"/>
                  </a:cubicBezTo>
                  <a:cubicBezTo>
                    <a:pt x="8316" y="28168"/>
                    <a:pt x="8296" y="28407"/>
                    <a:pt x="8296" y="28606"/>
                  </a:cubicBezTo>
                  <a:lnTo>
                    <a:pt x="8296" y="31271"/>
                  </a:lnTo>
                  <a:cubicBezTo>
                    <a:pt x="7798" y="30774"/>
                    <a:pt x="7222" y="30336"/>
                    <a:pt x="6565" y="29959"/>
                  </a:cubicBezTo>
                  <a:cubicBezTo>
                    <a:pt x="5690" y="29521"/>
                    <a:pt x="4815" y="29282"/>
                    <a:pt x="3939" y="29282"/>
                  </a:cubicBezTo>
                  <a:cubicBezTo>
                    <a:pt x="3382" y="29282"/>
                    <a:pt x="2785" y="29362"/>
                    <a:pt x="2209" y="29600"/>
                  </a:cubicBezTo>
                  <a:cubicBezTo>
                    <a:pt x="1811" y="29740"/>
                    <a:pt x="1453" y="29959"/>
                    <a:pt x="1194" y="30237"/>
                  </a:cubicBezTo>
                  <a:cubicBezTo>
                    <a:pt x="299" y="31132"/>
                    <a:pt x="1" y="32226"/>
                    <a:pt x="339" y="33281"/>
                  </a:cubicBezTo>
                  <a:cubicBezTo>
                    <a:pt x="756" y="34494"/>
                    <a:pt x="1711" y="35210"/>
                    <a:pt x="2945" y="35270"/>
                  </a:cubicBezTo>
                  <a:cubicBezTo>
                    <a:pt x="3183" y="35270"/>
                    <a:pt x="3422" y="35290"/>
                    <a:pt x="3641" y="35290"/>
                  </a:cubicBezTo>
                  <a:cubicBezTo>
                    <a:pt x="4078" y="35310"/>
                    <a:pt x="4536" y="35349"/>
                    <a:pt x="4994" y="35349"/>
                  </a:cubicBezTo>
                  <a:cubicBezTo>
                    <a:pt x="5312" y="35349"/>
                    <a:pt x="5610" y="35369"/>
                    <a:pt x="5869" y="35389"/>
                  </a:cubicBezTo>
                  <a:cubicBezTo>
                    <a:pt x="5471" y="35548"/>
                    <a:pt x="5113" y="35847"/>
                    <a:pt x="4894" y="36264"/>
                  </a:cubicBezTo>
                  <a:cubicBezTo>
                    <a:pt x="4596" y="36841"/>
                    <a:pt x="4437" y="37378"/>
                    <a:pt x="4397" y="37876"/>
                  </a:cubicBezTo>
                  <a:cubicBezTo>
                    <a:pt x="4397" y="38154"/>
                    <a:pt x="4377" y="38433"/>
                    <a:pt x="4377" y="38691"/>
                  </a:cubicBezTo>
                  <a:cubicBezTo>
                    <a:pt x="4098" y="38552"/>
                    <a:pt x="3800" y="38433"/>
                    <a:pt x="3482" y="38294"/>
                  </a:cubicBezTo>
                  <a:cubicBezTo>
                    <a:pt x="3223" y="38194"/>
                    <a:pt x="2965" y="38174"/>
                    <a:pt x="2766" y="38174"/>
                  </a:cubicBezTo>
                  <a:cubicBezTo>
                    <a:pt x="2109" y="38174"/>
                    <a:pt x="1612" y="38393"/>
                    <a:pt x="1373" y="38791"/>
                  </a:cubicBezTo>
                  <a:cubicBezTo>
                    <a:pt x="975" y="39427"/>
                    <a:pt x="1154" y="40183"/>
                    <a:pt x="1274" y="40581"/>
                  </a:cubicBezTo>
                  <a:cubicBezTo>
                    <a:pt x="1333" y="40959"/>
                    <a:pt x="1532" y="41238"/>
                    <a:pt x="1691" y="41457"/>
                  </a:cubicBezTo>
                  <a:cubicBezTo>
                    <a:pt x="1711" y="41516"/>
                    <a:pt x="1771" y="41556"/>
                    <a:pt x="1791" y="41616"/>
                  </a:cubicBezTo>
                  <a:cubicBezTo>
                    <a:pt x="1890" y="41775"/>
                    <a:pt x="1990" y="41954"/>
                    <a:pt x="2109" y="42133"/>
                  </a:cubicBezTo>
                  <a:lnTo>
                    <a:pt x="2228" y="42332"/>
                  </a:lnTo>
                  <a:cubicBezTo>
                    <a:pt x="2408" y="42610"/>
                    <a:pt x="2726" y="42769"/>
                    <a:pt x="3064" y="42769"/>
                  </a:cubicBezTo>
                  <a:lnTo>
                    <a:pt x="3064" y="42789"/>
                  </a:lnTo>
                  <a:lnTo>
                    <a:pt x="10384" y="42789"/>
                  </a:lnTo>
                  <a:cubicBezTo>
                    <a:pt x="10663" y="42789"/>
                    <a:pt x="10902" y="42690"/>
                    <a:pt x="11101" y="42491"/>
                  </a:cubicBezTo>
                  <a:cubicBezTo>
                    <a:pt x="11280" y="42292"/>
                    <a:pt x="11379" y="42053"/>
                    <a:pt x="11379" y="41775"/>
                  </a:cubicBezTo>
                  <a:lnTo>
                    <a:pt x="11359" y="41258"/>
                  </a:lnTo>
                  <a:cubicBezTo>
                    <a:pt x="11359" y="40860"/>
                    <a:pt x="11339" y="40482"/>
                    <a:pt x="11339" y="40084"/>
                  </a:cubicBezTo>
                  <a:cubicBezTo>
                    <a:pt x="11339" y="39845"/>
                    <a:pt x="11339" y="39606"/>
                    <a:pt x="11300" y="39368"/>
                  </a:cubicBezTo>
                  <a:cubicBezTo>
                    <a:pt x="11260" y="38890"/>
                    <a:pt x="11240" y="38413"/>
                    <a:pt x="11300" y="38055"/>
                  </a:cubicBezTo>
                  <a:cubicBezTo>
                    <a:pt x="11638" y="36304"/>
                    <a:pt x="12055" y="35071"/>
                    <a:pt x="12652" y="33997"/>
                  </a:cubicBezTo>
                  <a:cubicBezTo>
                    <a:pt x="13448" y="32584"/>
                    <a:pt x="14323" y="31132"/>
                    <a:pt x="15139" y="29740"/>
                  </a:cubicBezTo>
                  <a:cubicBezTo>
                    <a:pt x="15457" y="29163"/>
                    <a:pt x="15815" y="28626"/>
                    <a:pt x="16133" y="28049"/>
                  </a:cubicBezTo>
                  <a:cubicBezTo>
                    <a:pt x="16929" y="26716"/>
                    <a:pt x="17228" y="25522"/>
                    <a:pt x="17128" y="24289"/>
                  </a:cubicBezTo>
                  <a:cubicBezTo>
                    <a:pt x="16989" y="22678"/>
                    <a:pt x="15935" y="22101"/>
                    <a:pt x="15099" y="22101"/>
                  </a:cubicBezTo>
                  <a:cubicBezTo>
                    <a:pt x="14701" y="22101"/>
                    <a:pt x="14244" y="22200"/>
                    <a:pt x="13826" y="22459"/>
                  </a:cubicBezTo>
                  <a:cubicBezTo>
                    <a:pt x="13150" y="22837"/>
                    <a:pt x="12553" y="23354"/>
                    <a:pt x="12175" y="23732"/>
                  </a:cubicBezTo>
                  <a:cubicBezTo>
                    <a:pt x="11757" y="24130"/>
                    <a:pt x="11419" y="24548"/>
                    <a:pt x="11140" y="24985"/>
                  </a:cubicBezTo>
                  <a:lnTo>
                    <a:pt x="11140" y="20848"/>
                  </a:lnTo>
                  <a:cubicBezTo>
                    <a:pt x="11359" y="20828"/>
                    <a:pt x="11558" y="20828"/>
                    <a:pt x="11757" y="20768"/>
                  </a:cubicBezTo>
                  <a:cubicBezTo>
                    <a:pt x="12254" y="20649"/>
                    <a:pt x="12732" y="20509"/>
                    <a:pt x="13209" y="20370"/>
                  </a:cubicBezTo>
                  <a:cubicBezTo>
                    <a:pt x="13528" y="20271"/>
                    <a:pt x="13846" y="20171"/>
                    <a:pt x="14144" y="20092"/>
                  </a:cubicBezTo>
                  <a:cubicBezTo>
                    <a:pt x="15139" y="19853"/>
                    <a:pt x="15656" y="19057"/>
                    <a:pt x="15497" y="18083"/>
                  </a:cubicBezTo>
                  <a:cubicBezTo>
                    <a:pt x="15457" y="18003"/>
                    <a:pt x="15437" y="17904"/>
                    <a:pt x="15417" y="17824"/>
                  </a:cubicBezTo>
                  <a:lnTo>
                    <a:pt x="15557" y="17724"/>
                  </a:lnTo>
                  <a:lnTo>
                    <a:pt x="15716" y="17585"/>
                  </a:lnTo>
                  <a:cubicBezTo>
                    <a:pt x="15855" y="17386"/>
                    <a:pt x="16034" y="17207"/>
                    <a:pt x="16213" y="17008"/>
                  </a:cubicBezTo>
                  <a:cubicBezTo>
                    <a:pt x="16611" y="16571"/>
                    <a:pt x="17009" y="16113"/>
                    <a:pt x="17387" y="15616"/>
                  </a:cubicBezTo>
                  <a:cubicBezTo>
                    <a:pt x="18501" y="14104"/>
                    <a:pt x="19197" y="12254"/>
                    <a:pt x="19416" y="10145"/>
                  </a:cubicBezTo>
                  <a:cubicBezTo>
                    <a:pt x="19436" y="9747"/>
                    <a:pt x="19436" y="9350"/>
                    <a:pt x="19436" y="8952"/>
                  </a:cubicBezTo>
                  <a:cubicBezTo>
                    <a:pt x="19436" y="8653"/>
                    <a:pt x="19436" y="8395"/>
                    <a:pt x="19475" y="8116"/>
                  </a:cubicBezTo>
                  <a:cubicBezTo>
                    <a:pt x="19615" y="6127"/>
                    <a:pt x="19396" y="4237"/>
                    <a:pt x="19137" y="2328"/>
                  </a:cubicBezTo>
                  <a:cubicBezTo>
                    <a:pt x="18958" y="855"/>
                    <a:pt x="17864" y="696"/>
                    <a:pt x="17426" y="696"/>
                  </a:cubicBezTo>
                  <a:cubicBezTo>
                    <a:pt x="17307" y="696"/>
                    <a:pt x="17208" y="696"/>
                    <a:pt x="17068" y="736"/>
                  </a:cubicBezTo>
                  <a:cubicBezTo>
                    <a:pt x="16034" y="855"/>
                    <a:pt x="15278" y="1373"/>
                    <a:pt x="14741" y="1950"/>
                  </a:cubicBezTo>
                  <a:cubicBezTo>
                    <a:pt x="14522" y="1472"/>
                    <a:pt x="14224" y="1054"/>
                    <a:pt x="13886" y="657"/>
                  </a:cubicBezTo>
                  <a:cubicBezTo>
                    <a:pt x="13587" y="279"/>
                    <a:pt x="13070" y="60"/>
                    <a:pt x="12593" y="60"/>
                  </a:cubicBezTo>
                  <a:cubicBezTo>
                    <a:pt x="12513" y="60"/>
                    <a:pt x="12394" y="60"/>
                    <a:pt x="12294" y="80"/>
                  </a:cubicBezTo>
                  <a:cubicBezTo>
                    <a:pt x="11956" y="159"/>
                    <a:pt x="11359" y="338"/>
                    <a:pt x="10941" y="836"/>
                  </a:cubicBezTo>
                  <a:cubicBezTo>
                    <a:pt x="10603" y="1194"/>
                    <a:pt x="10285" y="1591"/>
                    <a:pt x="9987" y="1989"/>
                  </a:cubicBezTo>
                  <a:cubicBezTo>
                    <a:pt x="9947" y="1830"/>
                    <a:pt x="9867" y="1671"/>
                    <a:pt x="9788" y="1492"/>
                  </a:cubicBezTo>
                  <a:cubicBezTo>
                    <a:pt x="9390" y="577"/>
                    <a:pt x="8614" y="0"/>
                    <a:pt x="7779"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4" name="Google Shape;2604;p51">
              <a:extLst>
                <a:ext uri="{FF2B5EF4-FFF2-40B4-BE49-F238E27FC236}">
                  <a16:creationId xmlns:a16="http://schemas.microsoft.com/office/drawing/2014/main" id="{82EDDD62-9AB7-E1D9-63AB-F6FDDB83CE72}"/>
                </a:ext>
              </a:extLst>
            </p:cNvPr>
            <p:cNvSpPr/>
            <p:nvPr/>
          </p:nvSpPr>
          <p:spPr>
            <a:xfrm>
              <a:off x="1593350" y="4436575"/>
              <a:ext cx="379475" cy="696250"/>
            </a:xfrm>
            <a:custGeom>
              <a:avLst/>
              <a:gdLst/>
              <a:ahLst/>
              <a:cxnLst/>
              <a:rect l="l" t="t" r="r" b="b"/>
              <a:pathLst>
                <a:path w="15179" h="27850" extrusionOk="0">
                  <a:moveTo>
                    <a:pt x="3561" y="6465"/>
                  </a:moveTo>
                  <a:cubicBezTo>
                    <a:pt x="3740" y="6644"/>
                    <a:pt x="3939" y="6823"/>
                    <a:pt x="4019" y="7022"/>
                  </a:cubicBezTo>
                  <a:cubicBezTo>
                    <a:pt x="4038" y="7099"/>
                    <a:pt x="3777" y="7401"/>
                    <a:pt x="3670" y="7401"/>
                  </a:cubicBezTo>
                  <a:cubicBezTo>
                    <a:pt x="3667" y="7401"/>
                    <a:pt x="3664" y="7401"/>
                    <a:pt x="3661" y="7400"/>
                  </a:cubicBezTo>
                  <a:cubicBezTo>
                    <a:pt x="3482" y="7360"/>
                    <a:pt x="3323" y="7161"/>
                    <a:pt x="3064" y="6962"/>
                  </a:cubicBezTo>
                  <a:cubicBezTo>
                    <a:pt x="3323" y="6744"/>
                    <a:pt x="3442" y="6604"/>
                    <a:pt x="3561" y="6465"/>
                  </a:cubicBezTo>
                  <a:close/>
                  <a:moveTo>
                    <a:pt x="3760" y="8852"/>
                  </a:moveTo>
                  <a:cubicBezTo>
                    <a:pt x="3959" y="9111"/>
                    <a:pt x="4198" y="9250"/>
                    <a:pt x="4178" y="9350"/>
                  </a:cubicBezTo>
                  <a:cubicBezTo>
                    <a:pt x="4138" y="9529"/>
                    <a:pt x="3939" y="9668"/>
                    <a:pt x="3820" y="9827"/>
                  </a:cubicBezTo>
                  <a:cubicBezTo>
                    <a:pt x="3661" y="9708"/>
                    <a:pt x="3442" y="9608"/>
                    <a:pt x="3422" y="9449"/>
                  </a:cubicBezTo>
                  <a:cubicBezTo>
                    <a:pt x="3382" y="9310"/>
                    <a:pt x="3581" y="9131"/>
                    <a:pt x="3760" y="8852"/>
                  </a:cubicBezTo>
                  <a:close/>
                  <a:moveTo>
                    <a:pt x="3064" y="7500"/>
                  </a:moveTo>
                  <a:cubicBezTo>
                    <a:pt x="4357" y="7798"/>
                    <a:pt x="5610" y="7917"/>
                    <a:pt x="6505" y="8832"/>
                  </a:cubicBezTo>
                  <a:cubicBezTo>
                    <a:pt x="7003" y="9350"/>
                    <a:pt x="7520" y="9827"/>
                    <a:pt x="7997" y="10344"/>
                  </a:cubicBezTo>
                  <a:cubicBezTo>
                    <a:pt x="8216" y="10623"/>
                    <a:pt x="8395" y="10981"/>
                    <a:pt x="8495" y="11299"/>
                  </a:cubicBezTo>
                  <a:cubicBezTo>
                    <a:pt x="8534" y="11438"/>
                    <a:pt x="8335" y="11637"/>
                    <a:pt x="8256" y="11836"/>
                  </a:cubicBezTo>
                  <a:cubicBezTo>
                    <a:pt x="8097" y="11777"/>
                    <a:pt x="7798" y="11717"/>
                    <a:pt x="7739" y="11597"/>
                  </a:cubicBezTo>
                  <a:cubicBezTo>
                    <a:pt x="7341" y="10404"/>
                    <a:pt x="6346" y="9708"/>
                    <a:pt x="5411" y="9051"/>
                  </a:cubicBezTo>
                  <a:cubicBezTo>
                    <a:pt x="4934" y="8713"/>
                    <a:pt x="4257" y="8633"/>
                    <a:pt x="3661" y="8435"/>
                  </a:cubicBezTo>
                  <a:cubicBezTo>
                    <a:pt x="3462" y="8355"/>
                    <a:pt x="3183" y="8415"/>
                    <a:pt x="3044" y="8295"/>
                  </a:cubicBezTo>
                  <a:cubicBezTo>
                    <a:pt x="2885" y="8196"/>
                    <a:pt x="2785" y="7957"/>
                    <a:pt x="2766" y="7758"/>
                  </a:cubicBezTo>
                  <a:cubicBezTo>
                    <a:pt x="2746" y="7679"/>
                    <a:pt x="2964" y="7559"/>
                    <a:pt x="3064" y="7500"/>
                  </a:cubicBezTo>
                  <a:close/>
                  <a:moveTo>
                    <a:pt x="13571" y="12566"/>
                  </a:moveTo>
                  <a:cubicBezTo>
                    <a:pt x="13584" y="12566"/>
                    <a:pt x="13596" y="12568"/>
                    <a:pt x="13607" y="12572"/>
                  </a:cubicBezTo>
                  <a:cubicBezTo>
                    <a:pt x="13766" y="12612"/>
                    <a:pt x="13985" y="12831"/>
                    <a:pt x="13965" y="12910"/>
                  </a:cubicBezTo>
                  <a:cubicBezTo>
                    <a:pt x="13886" y="13129"/>
                    <a:pt x="13707" y="13308"/>
                    <a:pt x="13587" y="13507"/>
                  </a:cubicBezTo>
                  <a:cubicBezTo>
                    <a:pt x="13488" y="13487"/>
                    <a:pt x="13408" y="13467"/>
                    <a:pt x="13309" y="13428"/>
                  </a:cubicBezTo>
                  <a:cubicBezTo>
                    <a:pt x="13269" y="13229"/>
                    <a:pt x="13189" y="13010"/>
                    <a:pt x="13269" y="12811"/>
                  </a:cubicBezTo>
                  <a:cubicBezTo>
                    <a:pt x="13269" y="12704"/>
                    <a:pt x="13459" y="12566"/>
                    <a:pt x="13571" y="12566"/>
                  </a:cubicBezTo>
                  <a:close/>
                  <a:moveTo>
                    <a:pt x="7540" y="0"/>
                  </a:moveTo>
                  <a:cubicBezTo>
                    <a:pt x="7142" y="159"/>
                    <a:pt x="6923" y="477"/>
                    <a:pt x="6943" y="875"/>
                  </a:cubicBezTo>
                  <a:cubicBezTo>
                    <a:pt x="6963" y="1452"/>
                    <a:pt x="7062" y="2049"/>
                    <a:pt x="7082" y="2626"/>
                  </a:cubicBezTo>
                  <a:cubicBezTo>
                    <a:pt x="7122" y="2825"/>
                    <a:pt x="7341" y="3083"/>
                    <a:pt x="6943" y="3183"/>
                  </a:cubicBezTo>
                  <a:cubicBezTo>
                    <a:pt x="6923" y="3143"/>
                    <a:pt x="6863" y="3123"/>
                    <a:pt x="6844" y="3083"/>
                  </a:cubicBezTo>
                  <a:lnTo>
                    <a:pt x="6844" y="3123"/>
                  </a:lnTo>
                  <a:cubicBezTo>
                    <a:pt x="6525" y="3024"/>
                    <a:pt x="6167" y="2884"/>
                    <a:pt x="5849" y="2785"/>
                  </a:cubicBezTo>
                  <a:cubicBezTo>
                    <a:pt x="5471" y="2686"/>
                    <a:pt x="5093" y="2566"/>
                    <a:pt x="4735" y="2546"/>
                  </a:cubicBezTo>
                  <a:cubicBezTo>
                    <a:pt x="4694" y="2544"/>
                    <a:pt x="4653" y="2542"/>
                    <a:pt x="4611" y="2542"/>
                  </a:cubicBezTo>
                  <a:cubicBezTo>
                    <a:pt x="4345" y="2542"/>
                    <a:pt x="4058" y="2592"/>
                    <a:pt x="3800" y="2626"/>
                  </a:cubicBezTo>
                  <a:cubicBezTo>
                    <a:pt x="3402" y="3183"/>
                    <a:pt x="3462" y="3959"/>
                    <a:pt x="3959" y="4217"/>
                  </a:cubicBezTo>
                  <a:cubicBezTo>
                    <a:pt x="5192" y="4814"/>
                    <a:pt x="6446" y="5351"/>
                    <a:pt x="7838" y="5510"/>
                  </a:cubicBezTo>
                  <a:cubicBezTo>
                    <a:pt x="8156" y="5530"/>
                    <a:pt x="8256" y="5669"/>
                    <a:pt x="8256" y="5968"/>
                  </a:cubicBezTo>
                  <a:cubicBezTo>
                    <a:pt x="8276" y="6803"/>
                    <a:pt x="8316" y="7639"/>
                    <a:pt x="8335" y="8454"/>
                  </a:cubicBezTo>
                  <a:lnTo>
                    <a:pt x="8335" y="9787"/>
                  </a:lnTo>
                  <a:cubicBezTo>
                    <a:pt x="8236" y="9648"/>
                    <a:pt x="8216" y="9628"/>
                    <a:pt x="8176" y="9608"/>
                  </a:cubicBezTo>
                  <a:cubicBezTo>
                    <a:pt x="8117" y="9489"/>
                    <a:pt x="8057" y="9330"/>
                    <a:pt x="7977" y="9210"/>
                  </a:cubicBezTo>
                  <a:cubicBezTo>
                    <a:pt x="7182" y="7539"/>
                    <a:pt x="5869" y="6445"/>
                    <a:pt x="4098" y="5848"/>
                  </a:cubicBezTo>
                  <a:cubicBezTo>
                    <a:pt x="3849" y="5768"/>
                    <a:pt x="3590" y="5729"/>
                    <a:pt x="3331" y="5729"/>
                  </a:cubicBezTo>
                  <a:cubicBezTo>
                    <a:pt x="2246" y="5729"/>
                    <a:pt x="1158" y="6415"/>
                    <a:pt x="756" y="7619"/>
                  </a:cubicBezTo>
                  <a:cubicBezTo>
                    <a:pt x="557" y="8156"/>
                    <a:pt x="577" y="8693"/>
                    <a:pt x="916" y="9210"/>
                  </a:cubicBezTo>
                  <a:cubicBezTo>
                    <a:pt x="1274" y="9708"/>
                    <a:pt x="1751" y="10006"/>
                    <a:pt x="2308" y="10185"/>
                  </a:cubicBezTo>
                  <a:cubicBezTo>
                    <a:pt x="3402" y="10503"/>
                    <a:pt x="4536" y="10802"/>
                    <a:pt x="5650" y="11120"/>
                  </a:cubicBezTo>
                  <a:cubicBezTo>
                    <a:pt x="6744" y="11438"/>
                    <a:pt x="7520" y="12234"/>
                    <a:pt x="8176" y="13070"/>
                  </a:cubicBezTo>
                  <a:cubicBezTo>
                    <a:pt x="8455" y="13428"/>
                    <a:pt x="8256" y="14184"/>
                    <a:pt x="8256" y="14741"/>
                  </a:cubicBezTo>
                  <a:cubicBezTo>
                    <a:pt x="8256" y="16471"/>
                    <a:pt x="8256" y="18182"/>
                    <a:pt x="8236" y="19893"/>
                  </a:cubicBezTo>
                  <a:cubicBezTo>
                    <a:pt x="8236" y="20052"/>
                    <a:pt x="8176" y="20191"/>
                    <a:pt x="8137" y="20350"/>
                  </a:cubicBezTo>
                  <a:lnTo>
                    <a:pt x="8515" y="21245"/>
                  </a:lnTo>
                  <a:lnTo>
                    <a:pt x="8614" y="21245"/>
                  </a:lnTo>
                  <a:cubicBezTo>
                    <a:pt x="8654" y="20947"/>
                    <a:pt x="8674" y="20669"/>
                    <a:pt x="8753" y="20390"/>
                  </a:cubicBezTo>
                  <a:cubicBezTo>
                    <a:pt x="9012" y="19594"/>
                    <a:pt x="9231" y="18799"/>
                    <a:pt x="9529" y="18043"/>
                  </a:cubicBezTo>
                  <a:cubicBezTo>
                    <a:pt x="9907" y="17008"/>
                    <a:pt x="10265" y="16014"/>
                    <a:pt x="10742" y="15059"/>
                  </a:cubicBezTo>
                  <a:cubicBezTo>
                    <a:pt x="11140" y="14263"/>
                    <a:pt x="11638" y="13487"/>
                    <a:pt x="12115" y="12711"/>
                  </a:cubicBezTo>
                  <a:cubicBezTo>
                    <a:pt x="12195" y="12612"/>
                    <a:pt x="12413" y="12592"/>
                    <a:pt x="12553" y="12532"/>
                  </a:cubicBezTo>
                  <a:cubicBezTo>
                    <a:pt x="12612" y="12731"/>
                    <a:pt x="12692" y="12910"/>
                    <a:pt x="12692" y="13089"/>
                  </a:cubicBezTo>
                  <a:cubicBezTo>
                    <a:pt x="12692" y="13189"/>
                    <a:pt x="12593" y="13288"/>
                    <a:pt x="12533" y="13388"/>
                  </a:cubicBezTo>
                  <a:cubicBezTo>
                    <a:pt x="11757" y="15079"/>
                    <a:pt x="10961" y="16770"/>
                    <a:pt x="10245" y="18480"/>
                  </a:cubicBezTo>
                  <a:cubicBezTo>
                    <a:pt x="9927" y="19256"/>
                    <a:pt x="9728" y="20092"/>
                    <a:pt x="9509" y="20927"/>
                  </a:cubicBezTo>
                  <a:cubicBezTo>
                    <a:pt x="9370" y="21345"/>
                    <a:pt x="9410" y="21783"/>
                    <a:pt x="9330" y="22240"/>
                  </a:cubicBezTo>
                  <a:cubicBezTo>
                    <a:pt x="9270" y="22439"/>
                    <a:pt x="9211" y="22658"/>
                    <a:pt x="9072" y="22797"/>
                  </a:cubicBezTo>
                  <a:cubicBezTo>
                    <a:pt x="8993" y="22899"/>
                    <a:pt x="8898" y="22946"/>
                    <a:pt x="8812" y="22946"/>
                  </a:cubicBezTo>
                  <a:cubicBezTo>
                    <a:pt x="8680" y="22946"/>
                    <a:pt x="8566" y="22838"/>
                    <a:pt x="8554" y="22658"/>
                  </a:cubicBezTo>
                  <a:cubicBezTo>
                    <a:pt x="8534" y="22300"/>
                    <a:pt x="8515" y="22061"/>
                    <a:pt x="8077" y="22001"/>
                  </a:cubicBezTo>
                  <a:cubicBezTo>
                    <a:pt x="7938" y="21982"/>
                    <a:pt x="7778" y="21703"/>
                    <a:pt x="7719" y="21504"/>
                  </a:cubicBezTo>
                  <a:cubicBezTo>
                    <a:pt x="7361" y="20509"/>
                    <a:pt x="6625" y="19913"/>
                    <a:pt x="5749" y="19455"/>
                  </a:cubicBezTo>
                  <a:cubicBezTo>
                    <a:pt x="4704" y="18872"/>
                    <a:pt x="3599" y="18555"/>
                    <a:pt x="2422" y="18555"/>
                  </a:cubicBezTo>
                  <a:cubicBezTo>
                    <a:pt x="2233" y="18555"/>
                    <a:pt x="2043" y="18563"/>
                    <a:pt x="1850" y="18580"/>
                  </a:cubicBezTo>
                  <a:cubicBezTo>
                    <a:pt x="1671" y="18580"/>
                    <a:pt x="1473" y="18401"/>
                    <a:pt x="1293" y="18321"/>
                  </a:cubicBezTo>
                  <a:cubicBezTo>
                    <a:pt x="1453" y="18162"/>
                    <a:pt x="1612" y="17864"/>
                    <a:pt x="1771" y="17864"/>
                  </a:cubicBezTo>
                  <a:cubicBezTo>
                    <a:pt x="2587" y="17864"/>
                    <a:pt x="3442" y="17864"/>
                    <a:pt x="4238" y="18003"/>
                  </a:cubicBezTo>
                  <a:cubicBezTo>
                    <a:pt x="5371" y="18202"/>
                    <a:pt x="6386" y="18759"/>
                    <a:pt x="7341" y="19455"/>
                  </a:cubicBezTo>
                  <a:lnTo>
                    <a:pt x="7719" y="19674"/>
                  </a:lnTo>
                  <a:cubicBezTo>
                    <a:pt x="7142" y="18460"/>
                    <a:pt x="6227" y="17565"/>
                    <a:pt x="5053" y="16909"/>
                  </a:cubicBezTo>
                  <a:cubicBezTo>
                    <a:pt x="4350" y="16533"/>
                    <a:pt x="3647" y="16327"/>
                    <a:pt x="2926" y="16327"/>
                  </a:cubicBezTo>
                  <a:cubicBezTo>
                    <a:pt x="2464" y="16327"/>
                    <a:pt x="1994" y="16412"/>
                    <a:pt x="1512" y="16591"/>
                  </a:cubicBezTo>
                  <a:cubicBezTo>
                    <a:pt x="1293" y="16690"/>
                    <a:pt x="1055" y="16829"/>
                    <a:pt x="876" y="17008"/>
                  </a:cubicBezTo>
                  <a:cubicBezTo>
                    <a:pt x="299" y="17585"/>
                    <a:pt x="0" y="18281"/>
                    <a:pt x="259" y="19057"/>
                  </a:cubicBezTo>
                  <a:cubicBezTo>
                    <a:pt x="498" y="19793"/>
                    <a:pt x="1075" y="20330"/>
                    <a:pt x="1950" y="20350"/>
                  </a:cubicBezTo>
                  <a:cubicBezTo>
                    <a:pt x="2646" y="20370"/>
                    <a:pt x="3323" y="20430"/>
                    <a:pt x="3979" y="20430"/>
                  </a:cubicBezTo>
                  <a:cubicBezTo>
                    <a:pt x="4914" y="20430"/>
                    <a:pt x="5829" y="20529"/>
                    <a:pt x="6565" y="21066"/>
                  </a:cubicBezTo>
                  <a:cubicBezTo>
                    <a:pt x="7719" y="21882"/>
                    <a:pt x="8216" y="23076"/>
                    <a:pt x="8335" y="24468"/>
                  </a:cubicBezTo>
                  <a:cubicBezTo>
                    <a:pt x="8932" y="24946"/>
                    <a:pt x="8813" y="25622"/>
                    <a:pt x="8813" y="26239"/>
                  </a:cubicBezTo>
                  <a:cubicBezTo>
                    <a:pt x="8833" y="26796"/>
                    <a:pt x="8753" y="27313"/>
                    <a:pt x="8733" y="27850"/>
                  </a:cubicBezTo>
                  <a:lnTo>
                    <a:pt x="9330" y="27850"/>
                  </a:lnTo>
                  <a:cubicBezTo>
                    <a:pt x="9310" y="27293"/>
                    <a:pt x="9290" y="26736"/>
                    <a:pt x="9290" y="26159"/>
                  </a:cubicBezTo>
                  <a:cubicBezTo>
                    <a:pt x="9290" y="25443"/>
                    <a:pt x="9151" y="24667"/>
                    <a:pt x="9290" y="23951"/>
                  </a:cubicBezTo>
                  <a:cubicBezTo>
                    <a:pt x="9549" y="22439"/>
                    <a:pt x="9947" y="20947"/>
                    <a:pt x="10723" y="19594"/>
                  </a:cubicBezTo>
                  <a:cubicBezTo>
                    <a:pt x="11876" y="17585"/>
                    <a:pt x="13070" y="15616"/>
                    <a:pt x="14224" y="13627"/>
                  </a:cubicBezTo>
                  <a:cubicBezTo>
                    <a:pt x="14801" y="12672"/>
                    <a:pt x="15179" y="11617"/>
                    <a:pt x="15079" y="10484"/>
                  </a:cubicBezTo>
                  <a:cubicBezTo>
                    <a:pt x="15008" y="9650"/>
                    <a:pt x="14627" y="9198"/>
                    <a:pt x="14041" y="9198"/>
                  </a:cubicBezTo>
                  <a:cubicBezTo>
                    <a:pt x="13802" y="9198"/>
                    <a:pt x="13529" y="9273"/>
                    <a:pt x="13229" y="9429"/>
                  </a:cubicBezTo>
                  <a:cubicBezTo>
                    <a:pt x="12712" y="9728"/>
                    <a:pt x="12234" y="10125"/>
                    <a:pt x="11797" y="10543"/>
                  </a:cubicBezTo>
                  <a:cubicBezTo>
                    <a:pt x="10623" y="11677"/>
                    <a:pt x="10126" y="13189"/>
                    <a:pt x="9648" y="14681"/>
                  </a:cubicBezTo>
                  <a:cubicBezTo>
                    <a:pt x="9430" y="15377"/>
                    <a:pt x="9310" y="16093"/>
                    <a:pt x="9131" y="16809"/>
                  </a:cubicBezTo>
                  <a:cubicBezTo>
                    <a:pt x="9111" y="16789"/>
                    <a:pt x="9111" y="16789"/>
                    <a:pt x="9091" y="16789"/>
                  </a:cubicBezTo>
                  <a:lnTo>
                    <a:pt x="9091" y="5928"/>
                  </a:lnTo>
                  <a:cubicBezTo>
                    <a:pt x="9397" y="5928"/>
                    <a:pt x="9688" y="5958"/>
                    <a:pt x="9974" y="5958"/>
                  </a:cubicBezTo>
                  <a:cubicBezTo>
                    <a:pt x="10152" y="5958"/>
                    <a:pt x="10328" y="5946"/>
                    <a:pt x="10504" y="5908"/>
                  </a:cubicBezTo>
                  <a:cubicBezTo>
                    <a:pt x="11299" y="5729"/>
                    <a:pt x="12036" y="5451"/>
                    <a:pt x="12831" y="5252"/>
                  </a:cubicBezTo>
                  <a:cubicBezTo>
                    <a:pt x="13309" y="5132"/>
                    <a:pt x="13508" y="4834"/>
                    <a:pt x="13428" y="4376"/>
                  </a:cubicBezTo>
                  <a:cubicBezTo>
                    <a:pt x="13388" y="4138"/>
                    <a:pt x="13189" y="3919"/>
                    <a:pt x="13070" y="3660"/>
                  </a:cubicBezTo>
                  <a:cubicBezTo>
                    <a:pt x="12829" y="3511"/>
                    <a:pt x="12587" y="3458"/>
                    <a:pt x="12344" y="3458"/>
                  </a:cubicBezTo>
                  <a:cubicBezTo>
                    <a:pt x="11906" y="3458"/>
                    <a:pt x="11462" y="3630"/>
                    <a:pt x="11001" y="3720"/>
                  </a:cubicBezTo>
                  <a:cubicBezTo>
                    <a:pt x="11319" y="3183"/>
                    <a:pt x="11598" y="2725"/>
                    <a:pt x="11856" y="2268"/>
                  </a:cubicBezTo>
                  <a:cubicBezTo>
                    <a:pt x="12115" y="1850"/>
                    <a:pt x="12234" y="1393"/>
                    <a:pt x="12016" y="935"/>
                  </a:cubicBezTo>
                  <a:cubicBezTo>
                    <a:pt x="11757" y="836"/>
                    <a:pt x="11498" y="736"/>
                    <a:pt x="11240" y="637"/>
                  </a:cubicBezTo>
                  <a:cubicBezTo>
                    <a:pt x="10603" y="836"/>
                    <a:pt x="10325" y="1432"/>
                    <a:pt x="9947" y="1930"/>
                  </a:cubicBezTo>
                  <a:cubicBezTo>
                    <a:pt x="9728" y="2228"/>
                    <a:pt x="9569" y="2546"/>
                    <a:pt x="9350" y="2924"/>
                  </a:cubicBezTo>
                  <a:cubicBezTo>
                    <a:pt x="9211" y="2427"/>
                    <a:pt x="9072" y="1930"/>
                    <a:pt x="8952" y="1432"/>
                  </a:cubicBezTo>
                  <a:cubicBezTo>
                    <a:pt x="8813" y="935"/>
                    <a:pt x="8813" y="358"/>
                    <a:pt x="8236" y="100"/>
                  </a:cubicBezTo>
                  <a:cubicBezTo>
                    <a:pt x="8017" y="80"/>
                    <a:pt x="7759" y="40"/>
                    <a:pt x="754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5" name="Google Shape;2605;p51">
              <a:extLst>
                <a:ext uri="{FF2B5EF4-FFF2-40B4-BE49-F238E27FC236}">
                  <a16:creationId xmlns:a16="http://schemas.microsoft.com/office/drawing/2014/main" id="{04841BB9-0E17-71D4-12BA-B1B6519F9F92}"/>
                </a:ext>
              </a:extLst>
            </p:cNvPr>
            <p:cNvSpPr/>
            <p:nvPr/>
          </p:nvSpPr>
          <p:spPr>
            <a:xfrm>
              <a:off x="1619700" y="4996800"/>
              <a:ext cx="196975" cy="137025"/>
            </a:xfrm>
            <a:custGeom>
              <a:avLst/>
              <a:gdLst/>
              <a:ahLst/>
              <a:cxnLst/>
              <a:rect l="l" t="t" r="r" b="b"/>
              <a:pathLst>
                <a:path w="7879" h="5481" extrusionOk="0">
                  <a:moveTo>
                    <a:pt x="4296" y="0"/>
                  </a:moveTo>
                  <a:cubicBezTo>
                    <a:pt x="4091" y="0"/>
                    <a:pt x="3887" y="134"/>
                    <a:pt x="3760" y="408"/>
                  </a:cubicBezTo>
                  <a:cubicBezTo>
                    <a:pt x="3562" y="766"/>
                    <a:pt x="3383" y="1224"/>
                    <a:pt x="3363" y="1641"/>
                  </a:cubicBezTo>
                  <a:cubicBezTo>
                    <a:pt x="3283" y="2437"/>
                    <a:pt x="3323" y="3253"/>
                    <a:pt x="3323" y="4188"/>
                  </a:cubicBezTo>
                  <a:cubicBezTo>
                    <a:pt x="3124" y="4009"/>
                    <a:pt x="3005" y="3889"/>
                    <a:pt x="2885" y="3810"/>
                  </a:cubicBezTo>
                  <a:cubicBezTo>
                    <a:pt x="2288" y="3491"/>
                    <a:pt x="1712" y="3133"/>
                    <a:pt x="1095" y="2914"/>
                  </a:cubicBezTo>
                  <a:cubicBezTo>
                    <a:pt x="978" y="2876"/>
                    <a:pt x="822" y="2855"/>
                    <a:pt x="669" y="2855"/>
                  </a:cubicBezTo>
                  <a:cubicBezTo>
                    <a:pt x="431" y="2855"/>
                    <a:pt x="201" y="2905"/>
                    <a:pt x="140" y="3014"/>
                  </a:cubicBezTo>
                  <a:cubicBezTo>
                    <a:pt x="1" y="3253"/>
                    <a:pt x="100" y="3710"/>
                    <a:pt x="160" y="4028"/>
                  </a:cubicBezTo>
                  <a:cubicBezTo>
                    <a:pt x="220" y="4307"/>
                    <a:pt x="419" y="4526"/>
                    <a:pt x="558" y="4784"/>
                  </a:cubicBezTo>
                  <a:cubicBezTo>
                    <a:pt x="717" y="5023"/>
                    <a:pt x="876" y="5242"/>
                    <a:pt x="1015" y="5481"/>
                  </a:cubicBezTo>
                  <a:lnTo>
                    <a:pt x="7679" y="5481"/>
                  </a:lnTo>
                  <a:cubicBezTo>
                    <a:pt x="7699" y="4924"/>
                    <a:pt x="7759" y="4387"/>
                    <a:pt x="7759" y="3849"/>
                  </a:cubicBezTo>
                  <a:cubicBezTo>
                    <a:pt x="7759" y="3233"/>
                    <a:pt x="7878" y="2556"/>
                    <a:pt x="7281" y="2099"/>
                  </a:cubicBezTo>
                  <a:cubicBezTo>
                    <a:pt x="6446" y="2198"/>
                    <a:pt x="6307" y="3054"/>
                    <a:pt x="5849" y="3591"/>
                  </a:cubicBezTo>
                  <a:cubicBezTo>
                    <a:pt x="5750" y="3153"/>
                    <a:pt x="5650" y="2815"/>
                    <a:pt x="5551" y="2457"/>
                  </a:cubicBezTo>
                  <a:cubicBezTo>
                    <a:pt x="5312" y="1800"/>
                    <a:pt x="5113" y="1064"/>
                    <a:pt x="4855" y="428"/>
                  </a:cubicBezTo>
                  <a:cubicBezTo>
                    <a:pt x="4723" y="144"/>
                    <a:pt x="4509" y="0"/>
                    <a:pt x="429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6" name="Google Shape;2606;p51">
              <a:extLst>
                <a:ext uri="{FF2B5EF4-FFF2-40B4-BE49-F238E27FC236}">
                  <a16:creationId xmlns:a16="http://schemas.microsoft.com/office/drawing/2014/main" id="{CC15E994-D191-5E0F-A48C-6D2F3B957D52}"/>
                </a:ext>
              </a:extLst>
            </p:cNvPr>
            <p:cNvSpPr/>
            <p:nvPr/>
          </p:nvSpPr>
          <p:spPr>
            <a:xfrm>
              <a:off x="1592350" y="4125625"/>
              <a:ext cx="146750" cy="379600"/>
            </a:xfrm>
            <a:custGeom>
              <a:avLst/>
              <a:gdLst/>
              <a:ahLst/>
              <a:cxnLst/>
              <a:rect l="l" t="t" r="r" b="b"/>
              <a:pathLst>
                <a:path w="5870" h="15184" extrusionOk="0">
                  <a:moveTo>
                    <a:pt x="923" y="0"/>
                  </a:moveTo>
                  <a:cubicBezTo>
                    <a:pt x="649" y="0"/>
                    <a:pt x="451" y="225"/>
                    <a:pt x="339" y="662"/>
                  </a:cubicBezTo>
                  <a:cubicBezTo>
                    <a:pt x="1" y="2233"/>
                    <a:pt x="1" y="3785"/>
                    <a:pt x="100" y="5376"/>
                  </a:cubicBezTo>
                  <a:cubicBezTo>
                    <a:pt x="200" y="7047"/>
                    <a:pt x="399" y="8718"/>
                    <a:pt x="896" y="10310"/>
                  </a:cubicBezTo>
                  <a:cubicBezTo>
                    <a:pt x="1333" y="11722"/>
                    <a:pt x="1871" y="13114"/>
                    <a:pt x="3004" y="14169"/>
                  </a:cubicBezTo>
                  <a:cubicBezTo>
                    <a:pt x="3303" y="14407"/>
                    <a:pt x="3561" y="14706"/>
                    <a:pt x="3820" y="15004"/>
                  </a:cubicBezTo>
                  <a:cubicBezTo>
                    <a:pt x="4086" y="14986"/>
                    <a:pt x="4383" y="14921"/>
                    <a:pt x="4642" y="14921"/>
                  </a:cubicBezTo>
                  <a:cubicBezTo>
                    <a:pt x="4673" y="14921"/>
                    <a:pt x="4705" y="14922"/>
                    <a:pt x="4735" y="14925"/>
                  </a:cubicBezTo>
                  <a:cubicBezTo>
                    <a:pt x="5113" y="14984"/>
                    <a:pt x="5491" y="15104"/>
                    <a:pt x="5869" y="15183"/>
                  </a:cubicBezTo>
                  <a:cubicBezTo>
                    <a:pt x="4954" y="13632"/>
                    <a:pt x="4278" y="12000"/>
                    <a:pt x="4019" y="10210"/>
                  </a:cubicBezTo>
                  <a:cubicBezTo>
                    <a:pt x="3920" y="9335"/>
                    <a:pt x="3681" y="8459"/>
                    <a:pt x="3601" y="7564"/>
                  </a:cubicBezTo>
                  <a:cubicBezTo>
                    <a:pt x="3502" y="6271"/>
                    <a:pt x="3482" y="5018"/>
                    <a:pt x="3462" y="3725"/>
                  </a:cubicBezTo>
                  <a:cubicBezTo>
                    <a:pt x="3462" y="3526"/>
                    <a:pt x="3581" y="3287"/>
                    <a:pt x="3661" y="3069"/>
                  </a:cubicBezTo>
                  <a:cubicBezTo>
                    <a:pt x="3581" y="2949"/>
                    <a:pt x="3522" y="2850"/>
                    <a:pt x="3462" y="2730"/>
                  </a:cubicBezTo>
                  <a:cubicBezTo>
                    <a:pt x="2925" y="1776"/>
                    <a:pt x="2388" y="880"/>
                    <a:pt x="1493" y="244"/>
                  </a:cubicBezTo>
                  <a:cubicBezTo>
                    <a:pt x="1277" y="80"/>
                    <a:pt x="1087" y="0"/>
                    <a:pt x="92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7" name="Google Shape;2607;p51">
              <a:extLst>
                <a:ext uri="{FF2B5EF4-FFF2-40B4-BE49-F238E27FC236}">
                  <a16:creationId xmlns:a16="http://schemas.microsoft.com/office/drawing/2014/main" id="{786CD3AA-B0D6-9A1A-0891-4C143AA88A24}"/>
                </a:ext>
              </a:extLst>
            </p:cNvPr>
            <p:cNvSpPr/>
            <p:nvPr/>
          </p:nvSpPr>
          <p:spPr>
            <a:xfrm>
              <a:off x="1696300" y="4114800"/>
              <a:ext cx="110425" cy="400375"/>
            </a:xfrm>
            <a:custGeom>
              <a:avLst/>
              <a:gdLst/>
              <a:ahLst/>
              <a:cxnLst/>
              <a:rect l="l" t="t" r="r" b="b"/>
              <a:pathLst>
                <a:path w="4417" h="16015" extrusionOk="0">
                  <a:moveTo>
                    <a:pt x="1313" y="7580"/>
                  </a:moveTo>
                  <a:cubicBezTo>
                    <a:pt x="1413" y="7739"/>
                    <a:pt x="1592" y="7838"/>
                    <a:pt x="1612" y="7977"/>
                  </a:cubicBezTo>
                  <a:cubicBezTo>
                    <a:pt x="1651" y="8634"/>
                    <a:pt x="1711" y="9290"/>
                    <a:pt x="1711" y="9947"/>
                  </a:cubicBezTo>
                  <a:cubicBezTo>
                    <a:pt x="1711" y="10126"/>
                    <a:pt x="1552" y="10285"/>
                    <a:pt x="1492" y="10464"/>
                  </a:cubicBezTo>
                  <a:cubicBezTo>
                    <a:pt x="1413" y="10444"/>
                    <a:pt x="1353" y="10444"/>
                    <a:pt x="1293" y="10424"/>
                  </a:cubicBezTo>
                  <a:cubicBezTo>
                    <a:pt x="995" y="9629"/>
                    <a:pt x="637" y="8833"/>
                    <a:pt x="935" y="7958"/>
                  </a:cubicBezTo>
                  <a:cubicBezTo>
                    <a:pt x="995" y="7798"/>
                    <a:pt x="1194" y="7699"/>
                    <a:pt x="1313" y="7580"/>
                  </a:cubicBezTo>
                  <a:close/>
                  <a:moveTo>
                    <a:pt x="2630" y="0"/>
                  </a:moveTo>
                  <a:cubicBezTo>
                    <a:pt x="2339" y="0"/>
                    <a:pt x="2046" y="153"/>
                    <a:pt x="1810" y="478"/>
                  </a:cubicBezTo>
                  <a:cubicBezTo>
                    <a:pt x="1134" y="1413"/>
                    <a:pt x="597" y="2467"/>
                    <a:pt x="0" y="3462"/>
                  </a:cubicBezTo>
                  <a:cubicBezTo>
                    <a:pt x="40" y="3979"/>
                    <a:pt x="120" y="4496"/>
                    <a:pt x="120" y="5053"/>
                  </a:cubicBezTo>
                  <a:cubicBezTo>
                    <a:pt x="159" y="7958"/>
                    <a:pt x="517" y="10822"/>
                    <a:pt x="1532" y="13567"/>
                  </a:cubicBezTo>
                  <a:cubicBezTo>
                    <a:pt x="1810" y="14303"/>
                    <a:pt x="2228" y="14940"/>
                    <a:pt x="2586" y="15636"/>
                  </a:cubicBezTo>
                  <a:cubicBezTo>
                    <a:pt x="2626" y="15736"/>
                    <a:pt x="2646" y="15835"/>
                    <a:pt x="2706" y="15935"/>
                  </a:cubicBezTo>
                  <a:lnTo>
                    <a:pt x="2706" y="15915"/>
                  </a:lnTo>
                  <a:cubicBezTo>
                    <a:pt x="2726" y="15954"/>
                    <a:pt x="2785" y="15994"/>
                    <a:pt x="2805" y="16014"/>
                  </a:cubicBezTo>
                  <a:cubicBezTo>
                    <a:pt x="3203" y="15935"/>
                    <a:pt x="2944" y="15636"/>
                    <a:pt x="2944" y="15437"/>
                  </a:cubicBezTo>
                  <a:cubicBezTo>
                    <a:pt x="2905" y="14860"/>
                    <a:pt x="2825" y="14264"/>
                    <a:pt x="2805" y="13707"/>
                  </a:cubicBezTo>
                  <a:cubicBezTo>
                    <a:pt x="2805" y="13309"/>
                    <a:pt x="3004" y="13010"/>
                    <a:pt x="3402" y="12831"/>
                  </a:cubicBezTo>
                  <a:cubicBezTo>
                    <a:pt x="3382" y="12234"/>
                    <a:pt x="3322" y="11618"/>
                    <a:pt x="3342" y="11021"/>
                  </a:cubicBezTo>
                  <a:cubicBezTo>
                    <a:pt x="3382" y="9847"/>
                    <a:pt x="3402" y="8654"/>
                    <a:pt x="3521" y="7460"/>
                  </a:cubicBezTo>
                  <a:cubicBezTo>
                    <a:pt x="3680" y="6108"/>
                    <a:pt x="3859" y="4775"/>
                    <a:pt x="4078" y="3422"/>
                  </a:cubicBezTo>
                  <a:cubicBezTo>
                    <a:pt x="4098" y="3203"/>
                    <a:pt x="4297" y="3004"/>
                    <a:pt x="4416" y="2785"/>
                  </a:cubicBezTo>
                  <a:cubicBezTo>
                    <a:pt x="4357" y="2666"/>
                    <a:pt x="4337" y="2507"/>
                    <a:pt x="4317" y="2388"/>
                  </a:cubicBezTo>
                  <a:cubicBezTo>
                    <a:pt x="4118" y="1890"/>
                    <a:pt x="3919" y="1373"/>
                    <a:pt x="3720" y="896"/>
                  </a:cubicBezTo>
                  <a:cubicBezTo>
                    <a:pt x="3473" y="319"/>
                    <a:pt x="3052" y="0"/>
                    <a:pt x="263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8" name="Google Shape;2608;p51">
              <a:extLst>
                <a:ext uri="{FF2B5EF4-FFF2-40B4-BE49-F238E27FC236}">
                  <a16:creationId xmlns:a16="http://schemas.microsoft.com/office/drawing/2014/main" id="{55B5F8BA-9ACC-5D49-9651-CB05451A53F4}"/>
                </a:ext>
              </a:extLst>
            </p:cNvPr>
            <p:cNvSpPr/>
            <p:nvPr/>
          </p:nvSpPr>
          <p:spPr>
            <a:xfrm>
              <a:off x="1625175" y="4748875"/>
              <a:ext cx="285000" cy="260325"/>
            </a:xfrm>
            <a:custGeom>
              <a:avLst/>
              <a:gdLst/>
              <a:ahLst/>
              <a:cxnLst/>
              <a:rect l="l" t="t" r="r" b="b"/>
              <a:pathLst>
                <a:path w="11400" h="10413" extrusionOk="0">
                  <a:moveTo>
                    <a:pt x="11260" y="1"/>
                  </a:moveTo>
                  <a:cubicBezTo>
                    <a:pt x="11121" y="40"/>
                    <a:pt x="10902" y="80"/>
                    <a:pt x="10822" y="180"/>
                  </a:cubicBezTo>
                  <a:cubicBezTo>
                    <a:pt x="10345" y="936"/>
                    <a:pt x="9847" y="1692"/>
                    <a:pt x="9450" y="2507"/>
                  </a:cubicBezTo>
                  <a:cubicBezTo>
                    <a:pt x="9012" y="3482"/>
                    <a:pt x="8614" y="4496"/>
                    <a:pt x="8236" y="5491"/>
                  </a:cubicBezTo>
                  <a:cubicBezTo>
                    <a:pt x="7938" y="6267"/>
                    <a:pt x="7719" y="7063"/>
                    <a:pt x="7460" y="7858"/>
                  </a:cubicBezTo>
                  <a:cubicBezTo>
                    <a:pt x="7381" y="8137"/>
                    <a:pt x="7361" y="8435"/>
                    <a:pt x="7321" y="8694"/>
                  </a:cubicBezTo>
                  <a:lnTo>
                    <a:pt x="7222" y="8694"/>
                  </a:lnTo>
                  <a:lnTo>
                    <a:pt x="6844" y="7799"/>
                  </a:lnTo>
                  <a:cubicBezTo>
                    <a:pt x="6764" y="7699"/>
                    <a:pt x="6724" y="7600"/>
                    <a:pt x="6645" y="7441"/>
                  </a:cubicBezTo>
                  <a:lnTo>
                    <a:pt x="6426" y="7122"/>
                  </a:lnTo>
                  <a:lnTo>
                    <a:pt x="6048" y="6903"/>
                  </a:lnTo>
                  <a:cubicBezTo>
                    <a:pt x="5093" y="6247"/>
                    <a:pt x="4079" y="5670"/>
                    <a:pt x="2945" y="5471"/>
                  </a:cubicBezTo>
                  <a:cubicBezTo>
                    <a:pt x="2109" y="5352"/>
                    <a:pt x="1294" y="5312"/>
                    <a:pt x="478" y="5312"/>
                  </a:cubicBezTo>
                  <a:cubicBezTo>
                    <a:pt x="319" y="5312"/>
                    <a:pt x="160" y="5610"/>
                    <a:pt x="1" y="5789"/>
                  </a:cubicBezTo>
                  <a:cubicBezTo>
                    <a:pt x="170" y="5884"/>
                    <a:pt x="358" y="6050"/>
                    <a:pt x="530" y="6050"/>
                  </a:cubicBezTo>
                  <a:cubicBezTo>
                    <a:pt x="539" y="6050"/>
                    <a:pt x="548" y="6049"/>
                    <a:pt x="558" y="6048"/>
                  </a:cubicBezTo>
                  <a:cubicBezTo>
                    <a:pt x="773" y="6027"/>
                    <a:pt x="986" y="6016"/>
                    <a:pt x="1197" y="6016"/>
                  </a:cubicBezTo>
                  <a:cubicBezTo>
                    <a:pt x="2348" y="6016"/>
                    <a:pt x="3431" y="6332"/>
                    <a:pt x="4457" y="6903"/>
                  </a:cubicBezTo>
                  <a:cubicBezTo>
                    <a:pt x="5332" y="7381"/>
                    <a:pt x="6088" y="7978"/>
                    <a:pt x="6426" y="8972"/>
                  </a:cubicBezTo>
                  <a:cubicBezTo>
                    <a:pt x="6486" y="9171"/>
                    <a:pt x="6645" y="9450"/>
                    <a:pt x="6784" y="9470"/>
                  </a:cubicBezTo>
                  <a:cubicBezTo>
                    <a:pt x="7222" y="9529"/>
                    <a:pt x="7242" y="9768"/>
                    <a:pt x="7261" y="10106"/>
                  </a:cubicBezTo>
                  <a:cubicBezTo>
                    <a:pt x="7261" y="10300"/>
                    <a:pt x="7380" y="10413"/>
                    <a:pt x="7517" y="10413"/>
                  </a:cubicBezTo>
                  <a:cubicBezTo>
                    <a:pt x="7605" y="10413"/>
                    <a:pt x="7701" y="10366"/>
                    <a:pt x="7779" y="10265"/>
                  </a:cubicBezTo>
                  <a:cubicBezTo>
                    <a:pt x="7918" y="10126"/>
                    <a:pt x="8017" y="9887"/>
                    <a:pt x="8037" y="9688"/>
                  </a:cubicBezTo>
                  <a:cubicBezTo>
                    <a:pt x="8117" y="9271"/>
                    <a:pt x="8117" y="8793"/>
                    <a:pt x="8216" y="8376"/>
                  </a:cubicBezTo>
                  <a:cubicBezTo>
                    <a:pt x="8415" y="7560"/>
                    <a:pt x="8634" y="6744"/>
                    <a:pt x="8952" y="5949"/>
                  </a:cubicBezTo>
                  <a:cubicBezTo>
                    <a:pt x="9668" y="4218"/>
                    <a:pt x="10464" y="2527"/>
                    <a:pt x="11240" y="836"/>
                  </a:cubicBezTo>
                  <a:cubicBezTo>
                    <a:pt x="11300" y="737"/>
                    <a:pt x="11399" y="637"/>
                    <a:pt x="11399" y="538"/>
                  </a:cubicBezTo>
                  <a:cubicBezTo>
                    <a:pt x="11399" y="339"/>
                    <a:pt x="11320" y="180"/>
                    <a:pt x="1126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9" name="Google Shape;2609;p51">
              <a:extLst>
                <a:ext uri="{FF2B5EF4-FFF2-40B4-BE49-F238E27FC236}">
                  <a16:creationId xmlns:a16="http://schemas.microsoft.com/office/drawing/2014/main" id="{BE584AFB-924F-86AF-C15E-D7BDD2D8B423}"/>
                </a:ext>
              </a:extLst>
            </p:cNvPr>
            <p:cNvSpPr/>
            <p:nvPr/>
          </p:nvSpPr>
          <p:spPr>
            <a:xfrm>
              <a:off x="1679875" y="4200325"/>
              <a:ext cx="84075" cy="312350"/>
            </a:xfrm>
            <a:custGeom>
              <a:avLst/>
              <a:gdLst/>
              <a:ahLst/>
              <a:cxnLst/>
              <a:rect l="l" t="t" r="r" b="b"/>
              <a:pathLst>
                <a:path w="3363" h="12494" extrusionOk="0">
                  <a:moveTo>
                    <a:pt x="657" y="1"/>
                  </a:moveTo>
                  <a:cubicBezTo>
                    <a:pt x="498" y="41"/>
                    <a:pt x="359" y="41"/>
                    <a:pt x="200" y="41"/>
                  </a:cubicBezTo>
                  <a:cubicBezTo>
                    <a:pt x="120" y="240"/>
                    <a:pt x="1" y="459"/>
                    <a:pt x="1" y="677"/>
                  </a:cubicBezTo>
                  <a:cubicBezTo>
                    <a:pt x="21" y="1970"/>
                    <a:pt x="60" y="3263"/>
                    <a:pt x="160" y="4537"/>
                  </a:cubicBezTo>
                  <a:cubicBezTo>
                    <a:pt x="220" y="5432"/>
                    <a:pt x="478" y="6267"/>
                    <a:pt x="578" y="7162"/>
                  </a:cubicBezTo>
                  <a:cubicBezTo>
                    <a:pt x="777" y="8993"/>
                    <a:pt x="1453" y="10624"/>
                    <a:pt x="2368" y="12175"/>
                  </a:cubicBezTo>
                  <a:cubicBezTo>
                    <a:pt x="2686" y="12275"/>
                    <a:pt x="3024" y="12394"/>
                    <a:pt x="3363" y="12494"/>
                  </a:cubicBezTo>
                  <a:cubicBezTo>
                    <a:pt x="3343" y="12394"/>
                    <a:pt x="3283" y="12295"/>
                    <a:pt x="3243" y="12195"/>
                  </a:cubicBezTo>
                  <a:cubicBezTo>
                    <a:pt x="2885" y="11499"/>
                    <a:pt x="2467" y="10843"/>
                    <a:pt x="2189" y="10126"/>
                  </a:cubicBezTo>
                  <a:cubicBezTo>
                    <a:pt x="1174" y="7401"/>
                    <a:pt x="816" y="4517"/>
                    <a:pt x="777" y="1592"/>
                  </a:cubicBezTo>
                  <a:cubicBezTo>
                    <a:pt x="777" y="1075"/>
                    <a:pt x="697" y="538"/>
                    <a:pt x="65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0" name="Google Shape;2610;p51">
              <a:extLst>
                <a:ext uri="{FF2B5EF4-FFF2-40B4-BE49-F238E27FC236}">
                  <a16:creationId xmlns:a16="http://schemas.microsoft.com/office/drawing/2014/main" id="{917D229D-61A2-0E02-8FE2-FB12D07C09F1}"/>
                </a:ext>
              </a:extLst>
            </p:cNvPr>
            <p:cNvSpPr/>
            <p:nvPr/>
          </p:nvSpPr>
          <p:spPr>
            <a:xfrm>
              <a:off x="1791275" y="4937375"/>
              <a:ext cx="5000" cy="6475"/>
            </a:xfrm>
            <a:custGeom>
              <a:avLst/>
              <a:gdLst/>
              <a:ahLst/>
              <a:cxnLst/>
              <a:rect l="l" t="t" r="r" b="b"/>
              <a:pathLst>
                <a:path w="200" h="259" extrusionOk="0">
                  <a:moveTo>
                    <a:pt x="200" y="259"/>
                  </a:moveTo>
                  <a:cubicBezTo>
                    <a:pt x="120" y="159"/>
                    <a:pt x="80" y="60"/>
                    <a:pt x="1" y="0"/>
                  </a:cubicBezTo>
                  <a:cubicBezTo>
                    <a:pt x="80" y="60"/>
                    <a:pt x="120" y="159"/>
                    <a:pt x="200" y="259"/>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1" name="Google Shape;2611;p51">
              <a:extLst>
                <a:ext uri="{FF2B5EF4-FFF2-40B4-BE49-F238E27FC236}">
                  <a16:creationId xmlns:a16="http://schemas.microsoft.com/office/drawing/2014/main" id="{8F9DA912-9A9F-C221-3367-1629B1F831AB}"/>
                </a:ext>
              </a:extLst>
            </p:cNvPr>
            <p:cNvSpPr/>
            <p:nvPr/>
          </p:nvSpPr>
          <p:spPr>
            <a:xfrm>
              <a:off x="1867375" y="4131300"/>
              <a:ext cx="164625" cy="396800"/>
            </a:xfrm>
            <a:custGeom>
              <a:avLst/>
              <a:gdLst/>
              <a:ahLst/>
              <a:cxnLst/>
              <a:rect l="l" t="t" r="r" b="b"/>
              <a:pathLst>
                <a:path w="6585" h="15872" extrusionOk="0">
                  <a:moveTo>
                    <a:pt x="4198" y="7118"/>
                  </a:moveTo>
                  <a:cubicBezTo>
                    <a:pt x="4596" y="7178"/>
                    <a:pt x="4914" y="7218"/>
                    <a:pt x="4854" y="7636"/>
                  </a:cubicBezTo>
                  <a:cubicBezTo>
                    <a:pt x="4735" y="8392"/>
                    <a:pt x="4596" y="9128"/>
                    <a:pt x="4416" y="9884"/>
                  </a:cubicBezTo>
                  <a:cubicBezTo>
                    <a:pt x="4357" y="10023"/>
                    <a:pt x="4297" y="10202"/>
                    <a:pt x="4198" y="10281"/>
                  </a:cubicBezTo>
                  <a:cubicBezTo>
                    <a:pt x="4058" y="10381"/>
                    <a:pt x="3859" y="10401"/>
                    <a:pt x="3720" y="10460"/>
                  </a:cubicBezTo>
                  <a:cubicBezTo>
                    <a:pt x="3661" y="10301"/>
                    <a:pt x="3561" y="10122"/>
                    <a:pt x="3601" y="10003"/>
                  </a:cubicBezTo>
                  <a:cubicBezTo>
                    <a:pt x="3661" y="9585"/>
                    <a:pt x="3800" y="9167"/>
                    <a:pt x="3899" y="8710"/>
                  </a:cubicBezTo>
                  <a:cubicBezTo>
                    <a:pt x="3979" y="8193"/>
                    <a:pt x="4098" y="7675"/>
                    <a:pt x="4198" y="7118"/>
                  </a:cubicBezTo>
                  <a:close/>
                  <a:moveTo>
                    <a:pt x="5384" y="0"/>
                  </a:moveTo>
                  <a:cubicBezTo>
                    <a:pt x="5312" y="0"/>
                    <a:pt x="5235" y="6"/>
                    <a:pt x="5153" y="17"/>
                  </a:cubicBezTo>
                  <a:cubicBezTo>
                    <a:pt x="3919" y="136"/>
                    <a:pt x="3223" y="1031"/>
                    <a:pt x="2626" y="2006"/>
                  </a:cubicBezTo>
                  <a:cubicBezTo>
                    <a:pt x="2845" y="4055"/>
                    <a:pt x="2547" y="6084"/>
                    <a:pt x="2149" y="8073"/>
                  </a:cubicBezTo>
                  <a:cubicBezTo>
                    <a:pt x="1830" y="9764"/>
                    <a:pt x="1393" y="11415"/>
                    <a:pt x="1035" y="13086"/>
                  </a:cubicBezTo>
                  <a:cubicBezTo>
                    <a:pt x="1254" y="13564"/>
                    <a:pt x="1134" y="14001"/>
                    <a:pt x="876" y="14439"/>
                  </a:cubicBezTo>
                  <a:cubicBezTo>
                    <a:pt x="617" y="14877"/>
                    <a:pt x="338" y="15334"/>
                    <a:pt x="0" y="15871"/>
                  </a:cubicBezTo>
                  <a:cubicBezTo>
                    <a:pt x="482" y="15808"/>
                    <a:pt x="931" y="15648"/>
                    <a:pt x="1358" y="15648"/>
                  </a:cubicBezTo>
                  <a:cubicBezTo>
                    <a:pt x="1602" y="15648"/>
                    <a:pt x="1838" y="15700"/>
                    <a:pt x="2069" y="15851"/>
                  </a:cubicBezTo>
                  <a:cubicBezTo>
                    <a:pt x="2348" y="15652"/>
                    <a:pt x="2626" y="15434"/>
                    <a:pt x="2905" y="15235"/>
                  </a:cubicBezTo>
                  <a:cubicBezTo>
                    <a:pt x="3442" y="14598"/>
                    <a:pt x="4019" y="13981"/>
                    <a:pt x="4516" y="13305"/>
                  </a:cubicBezTo>
                  <a:cubicBezTo>
                    <a:pt x="5610" y="11813"/>
                    <a:pt x="6187" y="10122"/>
                    <a:pt x="6386" y="8312"/>
                  </a:cubicBezTo>
                  <a:cubicBezTo>
                    <a:pt x="6446" y="7675"/>
                    <a:pt x="6386" y="6979"/>
                    <a:pt x="6426" y="6303"/>
                  </a:cubicBezTo>
                  <a:cubicBezTo>
                    <a:pt x="6585" y="4433"/>
                    <a:pt x="6386" y="2563"/>
                    <a:pt x="6127" y="733"/>
                  </a:cubicBezTo>
                  <a:cubicBezTo>
                    <a:pt x="6059" y="219"/>
                    <a:pt x="5828" y="0"/>
                    <a:pt x="538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2" name="Google Shape;2612;p51">
              <a:extLst>
                <a:ext uri="{FF2B5EF4-FFF2-40B4-BE49-F238E27FC236}">
                  <a16:creationId xmlns:a16="http://schemas.microsoft.com/office/drawing/2014/main" id="{DEA43421-503E-BEC7-107E-309943F62E7F}"/>
                </a:ext>
              </a:extLst>
            </p:cNvPr>
            <p:cNvSpPr/>
            <p:nvPr/>
          </p:nvSpPr>
          <p:spPr>
            <a:xfrm>
              <a:off x="1798750" y="4114450"/>
              <a:ext cx="124850" cy="393750"/>
            </a:xfrm>
            <a:custGeom>
              <a:avLst/>
              <a:gdLst/>
              <a:ahLst/>
              <a:cxnLst/>
              <a:rect l="l" t="t" r="r" b="b"/>
              <a:pathLst>
                <a:path w="4994" h="15750" extrusionOk="0">
                  <a:moveTo>
                    <a:pt x="2367" y="7116"/>
                  </a:moveTo>
                  <a:cubicBezTo>
                    <a:pt x="2487" y="7315"/>
                    <a:pt x="2706" y="7514"/>
                    <a:pt x="2686" y="7713"/>
                  </a:cubicBezTo>
                  <a:cubicBezTo>
                    <a:pt x="2606" y="8648"/>
                    <a:pt x="2507" y="9543"/>
                    <a:pt x="2367" y="10458"/>
                  </a:cubicBezTo>
                  <a:cubicBezTo>
                    <a:pt x="2328" y="10657"/>
                    <a:pt x="2089" y="10836"/>
                    <a:pt x="1930" y="11035"/>
                  </a:cubicBezTo>
                  <a:cubicBezTo>
                    <a:pt x="1790" y="10776"/>
                    <a:pt x="1631" y="10538"/>
                    <a:pt x="1572" y="10379"/>
                  </a:cubicBezTo>
                  <a:cubicBezTo>
                    <a:pt x="1691" y="9344"/>
                    <a:pt x="1771" y="8469"/>
                    <a:pt x="1910" y="7653"/>
                  </a:cubicBezTo>
                  <a:cubicBezTo>
                    <a:pt x="1970" y="7454"/>
                    <a:pt x="2208" y="7295"/>
                    <a:pt x="2367" y="7116"/>
                  </a:cubicBezTo>
                  <a:close/>
                  <a:moveTo>
                    <a:pt x="3353" y="0"/>
                  </a:moveTo>
                  <a:cubicBezTo>
                    <a:pt x="3319" y="0"/>
                    <a:pt x="3289" y="5"/>
                    <a:pt x="3263" y="14"/>
                  </a:cubicBezTo>
                  <a:cubicBezTo>
                    <a:pt x="2964" y="54"/>
                    <a:pt x="2626" y="213"/>
                    <a:pt x="2427" y="432"/>
                  </a:cubicBezTo>
                  <a:cubicBezTo>
                    <a:pt x="1790" y="1188"/>
                    <a:pt x="1194" y="2004"/>
                    <a:pt x="597" y="2780"/>
                  </a:cubicBezTo>
                  <a:cubicBezTo>
                    <a:pt x="637" y="3038"/>
                    <a:pt x="716" y="3297"/>
                    <a:pt x="696" y="3575"/>
                  </a:cubicBezTo>
                  <a:cubicBezTo>
                    <a:pt x="577" y="4590"/>
                    <a:pt x="398" y="5604"/>
                    <a:pt x="299" y="6619"/>
                  </a:cubicBezTo>
                  <a:cubicBezTo>
                    <a:pt x="179" y="8071"/>
                    <a:pt x="100" y="9543"/>
                    <a:pt x="20" y="10995"/>
                  </a:cubicBezTo>
                  <a:cubicBezTo>
                    <a:pt x="0" y="11652"/>
                    <a:pt x="0" y="12288"/>
                    <a:pt x="0" y="12945"/>
                  </a:cubicBezTo>
                  <a:cubicBezTo>
                    <a:pt x="597" y="13183"/>
                    <a:pt x="597" y="13760"/>
                    <a:pt x="716" y="14258"/>
                  </a:cubicBezTo>
                  <a:cubicBezTo>
                    <a:pt x="875" y="14755"/>
                    <a:pt x="995" y="15252"/>
                    <a:pt x="1114" y="15750"/>
                  </a:cubicBezTo>
                  <a:cubicBezTo>
                    <a:pt x="1333" y="15411"/>
                    <a:pt x="1492" y="15053"/>
                    <a:pt x="1711" y="14755"/>
                  </a:cubicBezTo>
                  <a:cubicBezTo>
                    <a:pt x="2089" y="14258"/>
                    <a:pt x="2328" y="13661"/>
                    <a:pt x="3004" y="13462"/>
                  </a:cubicBezTo>
                  <a:cubicBezTo>
                    <a:pt x="3223" y="12487"/>
                    <a:pt x="3461" y="11512"/>
                    <a:pt x="3700" y="10577"/>
                  </a:cubicBezTo>
                  <a:cubicBezTo>
                    <a:pt x="4178" y="8708"/>
                    <a:pt x="4595" y="6818"/>
                    <a:pt x="4595" y="4888"/>
                  </a:cubicBezTo>
                  <a:cubicBezTo>
                    <a:pt x="4595" y="4331"/>
                    <a:pt x="4615" y="3794"/>
                    <a:pt x="4695" y="3257"/>
                  </a:cubicBezTo>
                  <a:cubicBezTo>
                    <a:pt x="4715" y="3078"/>
                    <a:pt x="4894" y="2859"/>
                    <a:pt x="4993" y="2660"/>
                  </a:cubicBezTo>
                  <a:cubicBezTo>
                    <a:pt x="4814" y="1745"/>
                    <a:pt x="4456" y="930"/>
                    <a:pt x="3859" y="233"/>
                  </a:cubicBezTo>
                  <a:cubicBezTo>
                    <a:pt x="3776" y="117"/>
                    <a:pt x="3526" y="0"/>
                    <a:pt x="335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3" name="Google Shape;2613;p51">
              <a:extLst>
                <a:ext uri="{FF2B5EF4-FFF2-40B4-BE49-F238E27FC236}">
                  <a16:creationId xmlns:a16="http://schemas.microsoft.com/office/drawing/2014/main" id="{DFC1996A-3877-DEBC-8A8D-B671C654C86C}"/>
                </a:ext>
              </a:extLst>
            </p:cNvPr>
            <p:cNvSpPr/>
            <p:nvPr/>
          </p:nvSpPr>
          <p:spPr>
            <a:xfrm>
              <a:off x="1873825" y="4181925"/>
              <a:ext cx="64675" cy="277050"/>
            </a:xfrm>
            <a:custGeom>
              <a:avLst/>
              <a:gdLst/>
              <a:ahLst/>
              <a:cxnLst/>
              <a:rect l="l" t="t" r="r" b="b"/>
              <a:pathLst>
                <a:path w="2587" h="11082" extrusionOk="0">
                  <a:moveTo>
                    <a:pt x="1990" y="1"/>
                  </a:moveTo>
                  <a:cubicBezTo>
                    <a:pt x="1891" y="200"/>
                    <a:pt x="1712" y="379"/>
                    <a:pt x="1692" y="598"/>
                  </a:cubicBezTo>
                  <a:cubicBezTo>
                    <a:pt x="1612" y="1135"/>
                    <a:pt x="1592" y="1672"/>
                    <a:pt x="1592" y="2209"/>
                  </a:cubicBezTo>
                  <a:cubicBezTo>
                    <a:pt x="1592" y="4159"/>
                    <a:pt x="1194" y="6048"/>
                    <a:pt x="697" y="7898"/>
                  </a:cubicBezTo>
                  <a:cubicBezTo>
                    <a:pt x="458" y="8853"/>
                    <a:pt x="220" y="9828"/>
                    <a:pt x="1" y="10783"/>
                  </a:cubicBezTo>
                  <a:cubicBezTo>
                    <a:pt x="260" y="10882"/>
                    <a:pt x="518" y="10962"/>
                    <a:pt x="777" y="11081"/>
                  </a:cubicBezTo>
                  <a:cubicBezTo>
                    <a:pt x="1155" y="9390"/>
                    <a:pt x="1572" y="7759"/>
                    <a:pt x="1891" y="6068"/>
                  </a:cubicBezTo>
                  <a:cubicBezTo>
                    <a:pt x="2269" y="4079"/>
                    <a:pt x="2587" y="2070"/>
                    <a:pt x="2368"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4" name="Google Shape;2614;p51">
              <a:extLst>
                <a:ext uri="{FF2B5EF4-FFF2-40B4-BE49-F238E27FC236}">
                  <a16:creationId xmlns:a16="http://schemas.microsoft.com/office/drawing/2014/main" id="{CA35B667-BB69-5A7F-9790-0465A6480D05}"/>
                </a:ext>
              </a:extLst>
            </p:cNvPr>
            <p:cNvSpPr/>
            <p:nvPr/>
          </p:nvSpPr>
          <p:spPr>
            <a:xfrm>
              <a:off x="1779350" y="4183925"/>
              <a:ext cx="37325" cy="253650"/>
            </a:xfrm>
            <a:custGeom>
              <a:avLst/>
              <a:gdLst/>
              <a:ahLst/>
              <a:cxnLst/>
              <a:rect l="l" t="t" r="r" b="b"/>
              <a:pathLst>
                <a:path w="1493" h="10146" extrusionOk="0">
                  <a:moveTo>
                    <a:pt x="1094" y="1"/>
                  </a:moveTo>
                  <a:cubicBezTo>
                    <a:pt x="975" y="219"/>
                    <a:pt x="776" y="418"/>
                    <a:pt x="756" y="637"/>
                  </a:cubicBezTo>
                  <a:cubicBezTo>
                    <a:pt x="518" y="1990"/>
                    <a:pt x="319" y="3323"/>
                    <a:pt x="199" y="4675"/>
                  </a:cubicBezTo>
                  <a:cubicBezTo>
                    <a:pt x="80" y="5829"/>
                    <a:pt x="60" y="7023"/>
                    <a:pt x="20" y="8216"/>
                  </a:cubicBezTo>
                  <a:cubicBezTo>
                    <a:pt x="0" y="8813"/>
                    <a:pt x="60" y="9450"/>
                    <a:pt x="80" y="10046"/>
                  </a:cubicBezTo>
                  <a:cubicBezTo>
                    <a:pt x="299" y="10066"/>
                    <a:pt x="557" y="10106"/>
                    <a:pt x="776" y="10146"/>
                  </a:cubicBezTo>
                  <a:cubicBezTo>
                    <a:pt x="776" y="9489"/>
                    <a:pt x="776" y="8853"/>
                    <a:pt x="796" y="8196"/>
                  </a:cubicBezTo>
                  <a:cubicBezTo>
                    <a:pt x="876" y="6724"/>
                    <a:pt x="955" y="5292"/>
                    <a:pt x="1075" y="3820"/>
                  </a:cubicBezTo>
                  <a:cubicBezTo>
                    <a:pt x="1174" y="2805"/>
                    <a:pt x="1353" y="1791"/>
                    <a:pt x="1472" y="756"/>
                  </a:cubicBezTo>
                  <a:cubicBezTo>
                    <a:pt x="1492" y="518"/>
                    <a:pt x="1393" y="239"/>
                    <a:pt x="1373" y="1"/>
                  </a:cubicBezTo>
                  <a:cubicBezTo>
                    <a:pt x="1323" y="10"/>
                    <a:pt x="1273" y="15"/>
                    <a:pt x="1226" y="15"/>
                  </a:cubicBezTo>
                  <a:cubicBezTo>
                    <a:pt x="1179" y="15"/>
                    <a:pt x="1134" y="10"/>
                    <a:pt x="109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5" name="Google Shape;2615;p51">
              <a:extLst>
                <a:ext uri="{FF2B5EF4-FFF2-40B4-BE49-F238E27FC236}">
                  <a16:creationId xmlns:a16="http://schemas.microsoft.com/office/drawing/2014/main" id="{C1AB9D0F-B4CE-CF83-41B0-3D500AF9D6DA}"/>
                </a:ext>
              </a:extLst>
            </p:cNvPr>
            <p:cNvSpPr/>
            <p:nvPr/>
          </p:nvSpPr>
          <p:spPr>
            <a:xfrm>
              <a:off x="1662475" y="4624050"/>
              <a:ext cx="144250" cy="109425"/>
            </a:xfrm>
            <a:custGeom>
              <a:avLst/>
              <a:gdLst/>
              <a:ahLst/>
              <a:cxnLst/>
              <a:rect l="l" t="t" r="r" b="b"/>
              <a:pathLst>
                <a:path w="5770" h="4377" extrusionOk="0">
                  <a:moveTo>
                    <a:pt x="299" y="1"/>
                  </a:moveTo>
                  <a:cubicBezTo>
                    <a:pt x="219" y="60"/>
                    <a:pt x="1" y="200"/>
                    <a:pt x="1" y="279"/>
                  </a:cubicBezTo>
                  <a:cubicBezTo>
                    <a:pt x="20" y="458"/>
                    <a:pt x="120" y="717"/>
                    <a:pt x="279" y="816"/>
                  </a:cubicBezTo>
                  <a:cubicBezTo>
                    <a:pt x="438" y="936"/>
                    <a:pt x="697" y="896"/>
                    <a:pt x="896" y="955"/>
                  </a:cubicBezTo>
                  <a:cubicBezTo>
                    <a:pt x="1473" y="1154"/>
                    <a:pt x="2149" y="1234"/>
                    <a:pt x="2646" y="1592"/>
                  </a:cubicBezTo>
                  <a:cubicBezTo>
                    <a:pt x="3601" y="2229"/>
                    <a:pt x="4576" y="2925"/>
                    <a:pt x="4974" y="4118"/>
                  </a:cubicBezTo>
                  <a:cubicBezTo>
                    <a:pt x="5033" y="4238"/>
                    <a:pt x="5332" y="4297"/>
                    <a:pt x="5491" y="4377"/>
                  </a:cubicBezTo>
                  <a:cubicBezTo>
                    <a:pt x="5570" y="4198"/>
                    <a:pt x="5769" y="3979"/>
                    <a:pt x="5730" y="3820"/>
                  </a:cubicBezTo>
                  <a:cubicBezTo>
                    <a:pt x="5630" y="3482"/>
                    <a:pt x="5451" y="3144"/>
                    <a:pt x="5232" y="2885"/>
                  </a:cubicBezTo>
                  <a:cubicBezTo>
                    <a:pt x="4755" y="2328"/>
                    <a:pt x="4238" y="1851"/>
                    <a:pt x="3740" y="1353"/>
                  </a:cubicBezTo>
                  <a:cubicBezTo>
                    <a:pt x="2805" y="418"/>
                    <a:pt x="1592" y="299"/>
                    <a:pt x="29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6" name="Google Shape;2616;p51">
              <a:extLst>
                <a:ext uri="{FF2B5EF4-FFF2-40B4-BE49-F238E27FC236}">
                  <a16:creationId xmlns:a16="http://schemas.microsoft.com/office/drawing/2014/main" id="{B0FD2D26-20E2-3587-8F9D-DCFF9B952C3E}"/>
                </a:ext>
              </a:extLst>
            </p:cNvPr>
            <p:cNvSpPr/>
            <p:nvPr/>
          </p:nvSpPr>
          <p:spPr>
            <a:xfrm>
              <a:off x="1763925" y="4513150"/>
              <a:ext cx="2525" cy="2500"/>
            </a:xfrm>
            <a:custGeom>
              <a:avLst/>
              <a:gdLst/>
              <a:ahLst/>
              <a:cxnLst/>
              <a:rect l="l" t="t" r="r" b="b"/>
              <a:pathLst>
                <a:path w="101" h="100" extrusionOk="0">
                  <a:moveTo>
                    <a:pt x="1" y="1"/>
                  </a:moveTo>
                  <a:lnTo>
                    <a:pt x="1" y="1"/>
                  </a:lnTo>
                  <a:cubicBezTo>
                    <a:pt x="21" y="20"/>
                    <a:pt x="80" y="60"/>
                    <a:pt x="100" y="100"/>
                  </a:cubicBezTo>
                  <a:cubicBezTo>
                    <a:pt x="80" y="60"/>
                    <a:pt x="40" y="20"/>
                    <a:pt x="1" y="1"/>
                  </a:cubicBezTo>
                  <a:close/>
                </a:path>
              </a:pathLst>
            </a:custGeom>
            <a:solidFill>
              <a:srgbClr val="982E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7" name="Google Shape;2617;p51">
              <a:extLst>
                <a:ext uri="{FF2B5EF4-FFF2-40B4-BE49-F238E27FC236}">
                  <a16:creationId xmlns:a16="http://schemas.microsoft.com/office/drawing/2014/main" id="{63A6AC3C-F96D-6FF7-59EF-65A6273F35A3}"/>
                </a:ext>
              </a:extLst>
            </p:cNvPr>
            <p:cNvSpPr/>
            <p:nvPr/>
          </p:nvSpPr>
          <p:spPr>
            <a:xfrm>
              <a:off x="1901675" y="5081575"/>
              <a:ext cx="1525" cy="1025"/>
            </a:xfrm>
            <a:custGeom>
              <a:avLst/>
              <a:gdLst/>
              <a:ahLst/>
              <a:cxnLst/>
              <a:rect l="l" t="t" r="r" b="b"/>
              <a:pathLst>
                <a:path w="61" h="41" extrusionOk="0">
                  <a:moveTo>
                    <a:pt x="41" y="1"/>
                  </a:moveTo>
                  <a:lnTo>
                    <a:pt x="1" y="21"/>
                  </a:lnTo>
                  <a:lnTo>
                    <a:pt x="41" y="41"/>
                  </a:lnTo>
                  <a:lnTo>
                    <a:pt x="61" y="21"/>
                  </a:lnTo>
                  <a:cubicBezTo>
                    <a:pt x="61" y="1"/>
                    <a:pt x="41" y="1"/>
                    <a:pt x="41" y="1"/>
                  </a:cubicBezTo>
                  <a:close/>
                </a:path>
              </a:pathLst>
            </a:custGeom>
            <a:solidFill>
              <a:srgbClr val="ABE9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18" name="Google Shape;2618;p51">
            <a:extLst>
              <a:ext uri="{FF2B5EF4-FFF2-40B4-BE49-F238E27FC236}">
                <a16:creationId xmlns:a16="http://schemas.microsoft.com/office/drawing/2014/main" id="{7D1BFCC6-8A94-6205-5162-9E1A034AA900}"/>
              </a:ext>
            </a:extLst>
          </p:cNvPr>
          <p:cNvGrpSpPr/>
          <p:nvPr/>
        </p:nvGrpSpPr>
        <p:grpSpPr>
          <a:xfrm>
            <a:off x="1934334" y="5685170"/>
            <a:ext cx="352909" cy="1235073"/>
            <a:chOff x="1450750" y="4213071"/>
            <a:chExt cx="264682" cy="926305"/>
          </a:xfrm>
        </p:grpSpPr>
        <p:sp>
          <p:nvSpPr>
            <p:cNvPr id="2619" name="Google Shape;2619;p51">
              <a:extLst>
                <a:ext uri="{FF2B5EF4-FFF2-40B4-BE49-F238E27FC236}">
                  <a16:creationId xmlns:a16="http://schemas.microsoft.com/office/drawing/2014/main" id="{D776EA68-D9AC-373B-6FD0-255F7E8E95C1}"/>
                </a:ext>
              </a:extLst>
            </p:cNvPr>
            <p:cNvSpPr/>
            <p:nvPr/>
          </p:nvSpPr>
          <p:spPr>
            <a:xfrm>
              <a:off x="1450750" y="4213071"/>
              <a:ext cx="264682" cy="926305"/>
            </a:xfrm>
            <a:custGeom>
              <a:avLst/>
              <a:gdLst/>
              <a:ahLst/>
              <a:cxnLst/>
              <a:rect l="l" t="t" r="r" b="b"/>
              <a:pathLst>
                <a:path w="11181" h="39130" extrusionOk="0">
                  <a:moveTo>
                    <a:pt x="7222" y="0"/>
                  </a:moveTo>
                  <a:cubicBezTo>
                    <a:pt x="6685" y="0"/>
                    <a:pt x="6287" y="338"/>
                    <a:pt x="5929" y="677"/>
                  </a:cubicBezTo>
                  <a:lnTo>
                    <a:pt x="5790" y="816"/>
                  </a:lnTo>
                  <a:cubicBezTo>
                    <a:pt x="5491" y="1075"/>
                    <a:pt x="5392" y="1393"/>
                    <a:pt x="5332" y="1572"/>
                  </a:cubicBezTo>
                  <a:cubicBezTo>
                    <a:pt x="5332" y="1572"/>
                    <a:pt x="5312" y="1592"/>
                    <a:pt x="5312" y="1612"/>
                  </a:cubicBezTo>
                  <a:cubicBezTo>
                    <a:pt x="4735" y="3163"/>
                    <a:pt x="4496" y="4735"/>
                    <a:pt x="4596" y="6286"/>
                  </a:cubicBezTo>
                  <a:cubicBezTo>
                    <a:pt x="4596" y="6386"/>
                    <a:pt x="4616" y="6505"/>
                    <a:pt x="4616" y="6644"/>
                  </a:cubicBezTo>
                  <a:cubicBezTo>
                    <a:pt x="4417" y="6505"/>
                    <a:pt x="4158" y="6465"/>
                    <a:pt x="3939" y="6465"/>
                  </a:cubicBezTo>
                  <a:cubicBezTo>
                    <a:pt x="3562" y="6465"/>
                    <a:pt x="3223" y="6605"/>
                    <a:pt x="2945" y="6883"/>
                  </a:cubicBezTo>
                  <a:cubicBezTo>
                    <a:pt x="2448" y="7361"/>
                    <a:pt x="2149" y="8335"/>
                    <a:pt x="2507" y="8992"/>
                  </a:cubicBezTo>
                  <a:cubicBezTo>
                    <a:pt x="2905" y="9748"/>
                    <a:pt x="3343" y="10484"/>
                    <a:pt x="3800" y="11180"/>
                  </a:cubicBezTo>
                  <a:cubicBezTo>
                    <a:pt x="3522" y="11041"/>
                    <a:pt x="3203" y="10941"/>
                    <a:pt x="2865" y="10941"/>
                  </a:cubicBezTo>
                  <a:cubicBezTo>
                    <a:pt x="2746" y="10941"/>
                    <a:pt x="2646" y="10941"/>
                    <a:pt x="2547" y="10961"/>
                  </a:cubicBezTo>
                  <a:cubicBezTo>
                    <a:pt x="1751" y="11140"/>
                    <a:pt x="1334" y="12055"/>
                    <a:pt x="1334" y="12652"/>
                  </a:cubicBezTo>
                  <a:cubicBezTo>
                    <a:pt x="1334" y="13408"/>
                    <a:pt x="1453" y="14025"/>
                    <a:pt x="1712" y="14522"/>
                  </a:cubicBezTo>
                  <a:cubicBezTo>
                    <a:pt x="2229" y="15596"/>
                    <a:pt x="2825" y="16651"/>
                    <a:pt x="3363" y="17705"/>
                  </a:cubicBezTo>
                  <a:cubicBezTo>
                    <a:pt x="3681" y="18242"/>
                    <a:pt x="3959" y="18779"/>
                    <a:pt x="4238" y="19316"/>
                  </a:cubicBezTo>
                  <a:cubicBezTo>
                    <a:pt x="3900" y="18898"/>
                    <a:pt x="3422" y="18640"/>
                    <a:pt x="2925" y="18640"/>
                  </a:cubicBezTo>
                  <a:cubicBezTo>
                    <a:pt x="2686" y="18640"/>
                    <a:pt x="2428" y="18699"/>
                    <a:pt x="2209" y="18819"/>
                  </a:cubicBezTo>
                  <a:cubicBezTo>
                    <a:pt x="1513" y="19177"/>
                    <a:pt x="1135" y="20132"/>
                    <a:pt x="1194" y="20828"/>
                  </a:cubicBezTo>
                  <a:cubicBezTo>
                    <a:pt x="1413" y="23394"/>
                    <a:pt x="2308" y="25781"/>
                    <a:pt x="3144" y="27771"/>
                  </a:cubicBezTo>
                  <a:cubicBezTo>
                    <a:pt x="3303" y="28129"/>
                    <a:pt x="3502" y="28467"/>
                    <a:pt x="3681" y="28785"/>
                  </a:cubicBezTo>
                  <a:cubicBezTo>
                    <a:pt x="4039" y="29461"/>
                    <a:pt x="4377" y="30058"/>
                    <a:pt x="4337" y="30735"/>
                  </a:cubicBezTo>
                  <a:cubicBezTo>
                    <a:pt x="4238" y="30556"/>
                    <a:pt x="4138" y="30357"/>
                    <a:pt x="4039" y="30158"/>
                  </a:cubicBezTo>
                  <a:cubicBezTo>
                    <a:pt x="3741" y="29581"/>
                    <a:pt x="3382" y="29044"/>
                    <a:pt x="2945" y="28566"/>
                  </a:cubicBezTo>
                  <a:cubicBezTo>
                    <a:pt x="2547" y="28089"/>
                    <a:pt x="1910" y="28069"/>
                    <a:pt x="1712" y="28069"/>
                  </a:cubicBezTo>
                  <a:cubicBezTo>
                    <a:pt x="1453" y="28069"/>
                    <a:pt x="1234" y="28129"/>
                    <a:pt x="1035" y="28228"/>
                  </a:cubicBezTo>
                  <a:cubicBezTo>
                    <a:pt x="458" y="28487"/>
                    <a:pt x="140" y="29143"/>
                    <a:pt x="60" y="29640"/>
                  </a:cubicBezTo>
                  <a:cubicBezTo>
                    <a:pt x="1" y="30138"/>
                    <a:pt x="41" y="30675"/>
                    <a:pt x="239" y="31152"/>
                  </a:cubicBezTo>
                  <a:lnTo>
                    <a:pt x="418" y="31590"/>
                  </a:lnTo>
                  <a:cubicBezTo>
                    <a:pt x="995" y="33002"/>
                    <a:pt x="1552" y="34435"/>
                    <a:pt x="2229" y="35867"/>
                  </a:cubicBezTo>
                  <a:cubicBezTo>
                    <a:pt x="2547" y="36563"/>
                    <a:pt x="2945" y="37200"/>
                    <a:pt x="3343" y="37816"/>
                  </a:cubicBezTo>
                  <a:cubicBezTo>
                    <a:pt x="3522" y="38075"/>
                    <a:pt x="3701" y="38353"/>
                    <a:pt x="3840" y="38612"/>
                  </a:cubicBezTo>
                  <a:cubicBezTo>
                    <a:pt x="4019" y="38950"/>
                    <a:pt x="4337" y="39109"/>
                    <a:pt x="4695" y="39109"/>
                  </a:cubicBezTo>
                  <a:lnTo>
                    <a:pt x="4695" y="39129"/>
                  </a:lnTo>
                  <a:lnTo>
                    <a:pt x="7620" y="39129"/>
                  </a:lnTo>
                  <a:cubicBezTo>
                    <a:pt x="8037" y="39129"/>
                    <a:pt x="8415" y="38871"/>
                    <a:pt x="8574" y="38473"/>
                  </a:cubicBezTo>
                  <a:cubicBezTo>
                    <a:pt x="8734" y="37976"/>
                    <a:pt x="8913" y="37438"/>
                    <a:pt x="9092" y="36941"/>
                  </a:cubicBezTo>
                  <a:cubicBezTo>
                    <a:pt x="9509" y="35748"/>
                    <a:pt x="9967" y="34514"/>
                    <a:pt x="10325" y="33241"/>
                  </a:cubicBezTo>
                  <a:cubicBezTo>
                    <a:pt x="10584" y="32366"/>
                    <a:pt x="10703" y="31471"/>
                    <a:pt x="10802" y="30635"/>
                  </a:cubicBezTo>
                  <a:cubicBezTo>
                    <a:pt x="10822" y="30416"/>
                    <a:pt x="10862" y="30217"/>
                    <a:pt x="10882" y="29979"/>
                  </a:cubicBezTo>
                  <a:cubicBezTo>
                    <a:pt x="10962" y="29362"/>
                    <a:pt x="10484" y="28626"/>
                    <a:pt x="9887" y="28447"/>
                  </a:cubicBezTo>
                  <a:cubicBezTo>
                    <a:pt x="9728" y="28387"/>
                    <a:pt x="9589" y="28367"/>
                    <a:pt x="9410" y="28367"/>
                  </a:cubicBezTo>
                  <a:cubicBezTo>
                    <a:pt x="9072" y="28367"/>
                    <a:pt x="8694" y="28467"/>
                    <a:pt x="8415" y="28646"/>
                  </a:cubicBezTo>
                  <a:cubicBezTo>
                    <a:pt x="8077" y="28865"/>
                    <a:pt x="7739" y="29263"/>
                    <a:pt x="7600" y="29680"/>
                  </a:cubicBezTo>
                  <a:cubicBezTo>
                    <a:pt x="7500" y="29959"/>
                    <a:pt x="7421" y="30217"/>
                    <a:pt x="7321" y="30456"/>
                  </a:cubicBezTo>
                  <a:lnTo>
                    <a:pt x="7321" y="29760"/>
                  </a:lnTo>
                  <a:cubicBezTo>
                    <a:pt x="7321" y="29601"/>
                    <a:pt x="7341" y="29461"/>
                    <a:pt x="7381" y="29422"/>
                  </a:cubicBezTo>
                  <a:cubicBezTo>
                    <a:pt x="7580" y="29024"/>
                    <a:pt x="7779" y="28606"/>
                    <a:pt x="7998" y="28208"/>
                  </a:cubicBezTo>
                  <a:cubicBezTo>
                    <a:pt x="8276" y="27651"/>
                    <a:pt x="8574" y="27074"/>
                    <a:pt x="8833" y="26517"/>
                  </a:cubicBezTo>
                  <a:cubicBezTo>
                    <a:pt x="9271" y="25582"/>
                    <a:pt x="9669" y="24667"/>
                    <a:pt x="10027" y="23752"/>
                  </a:cubicBezTo>
                  <a:cubicBezTo>
                    <a:pt x="10206" y="23354"/>
                    <a:pt x="10365" y="22976"/>
                    <a:pt x="10524" y="22579"/>
                  </a:cubicBezTo>
                  <a:cubicBezTo>
                    <a:pt x="10902" y="21723"/>
                    <a:pt x="10604" y="20888"/>
                    <a:pt x="9808" y="20410"/>
                  </a:cubicBezTo>
                  <a:cubicBezTo>
                    <a:pt x="9529" y="20231"/>
                    <a:pt x="9231" y="20172"/>
                    <a:pt x="8933" y="20172"/>
                  </a:cubicBezTo>
                  <a:cubicBezTo>
                    <a:pt x="8415" y="20172"/>
                    <a:pt x="7918" y="20450"/>
                    <a:pt x="7580" y="20908"/>
                  </a:cubicBezTo>
                  <a:cubicBezTo>
                    <a:pt x="7520" y="20967"/>
                    <a:pt x="7480" y="21007"/>
                    <a:pt x="7441" y="21067"/>
                  </a:cubicBezTo>
                  <a:cubicBezTo>
                    <a:pt x="7441" y="20808"/>
                    <a:pt x="7441" y="20550"/>
                    <a:pt x="7480" y="20291"/>
                  </a:cubicBezTo>
                  <a:cubicBezTo>
                    <a:pt x="7480" y="20271"/>
                    <a:pt x="7500" y="20172"/>
                    <a:pt x="7600" y="19993"/>
                  </a:cubicBezTo>
                  <a:cubicBezTo>
                    <a:pt x="7838" y="19595"/>
                    <a:pt x="8097" y="19177"/>
                    <a:pt x="8336" y="18779"/>
                  </a:cubicBezTo>
                  <a:cubicBezTo>
                    <a:pt x="8694" y="18202"/>
                    <a:pt x="9072" y="17605"/>
                    <a:pt x="9410" y="16989"/>
                  </a:cubicBezTo>
                  <a:cubicBezTo>
                    <a:pt x="9987" y="15974"/>
                    <a:pt x="10484" y="14999"/>
                    <a:pt x="10882" y="14045"/>
                  </a:cubicBezTo>
                  <a:cubicBezTo>
                    <a:pt x="11180" y="13328"/>
                    <a:pt x="10703" y="12612"/>
                    <a:pt x="10484" y="12254"/>
                  </a:cubicBezTo>
                  <a:cubicBezTo>
                    <a:pt x="10305" y="11956"/>
                    <a:pt x="9967" y="11777"/>
                    <a:pt x="9609" y="11777"/>
                  </a:cubicBezTo>
                  <a:cubicBezTo>
                    <a:pt x="9271" y="11777"/>
                    <a:pt x="8674" y="11956"/>
                    <a:pt x="8316" y="12274"/>
                  </a:cubicBezTo>
                  <a:cubicBezTo>
                    <a:pt x="8177" y="12433"/>
                    <a:pt x="8037" y="12553"/>
                    <a:pt x="7918" y="12712"/>
                  </a:cubicBezTo>
                  <a:cubicBezTo>
                    <a:pt x="8077" y="12433"/>
                    <a:pt x="8316" y="12135"/>
                    <a:pt x="8574" y="11836"/>
                  </a:cubicBezTo>
                  <a:cubicBezTo>
                    <a:pt x="8714" y="11657"/>
                    <a:pt x="8833" y="11518"/>
                    <a:pt x="8972" y="11359"/>
                  </a:cubicBezTo>
                  <a:cubicBezTo>
                    <a:pt x="9092" y="11220"/>
                    <a:pt x="9231" y="11041"/>
                    <a:pt x="9370" y="10902"/>
                  </a:cubicBezTo>
                  <a:cubicBezTo>
                    <a:pt x="9728" y="10464"/>
                    <a:pt x="10086" y="10026"/>
                    <a:pt x="10405" y="9529"/>
                  </a:cubicBezTo>
                  <a:cubicBezTo>
                    <a:pt x="10763" y="8952"/>
                    <a:pt x="10604" y="8176"/>
                    <a:pt x="10385" y="7679"/>
                  </a:cubicBezTo>
                  <a:cubicBezTo>
                    <a:pt x="10265" y="7381"/>
                    <a:pt x="9927" y="7042"/>
                    <a:pt x="9191" y="7042"/>
                  </a:cubicBezTo>
                  <a:cubicBezTo>
                    <a:pt x="8992" y="7042"/>
                    <a:pt x="8773" y="7062"/>
                    <a:pt x="8515" y="7142"/>
                  </a:cubicBezTo>
                  <a:cubicBezTo>
                    <a:pt x="8594" y="6664"/>
                    <a:pt x="8634" y="6187"/>
                    <a:pt x="8694" y="5729"/>
                  </a:cubicBezTo>
                  <a:cubicBezTo>
                    <a:pt x="8813" y="4476"/>
                    <a:pt x="8933" y="3163"/>
                    <a:pt x="8933" y="1830"/>
                  </a:cubicBezTo>
                  <a:cubicBezTo>
                    <a:pt x="8972" y="1035"/>
                    <a:pt x="8216" y="239"/>
                    <a:pt x="7580" y="40"/>
                  </a:cubicBezTo>
                  <a:cubicBezTo>
                    <a:pt x="7441" y="20"/>
                    <a:pt x="7341" y="0"/>
                    <a:pt x="7222"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0" name="Google Shape;2620;p51">
              <a:extLst>
                <a:ext uri="{FF2B5EF4-FFF2-40B4-BE49-F238E27FC236}">
                  <a16:creationId xmlns:a16="http://schemas.microsoft.com/office/drawing/2014/main" id="{7EB609AA-742A-5D72-CF8D-BA142BCAC9B6}"/>
                </a:ext>
              </a:extLst>
            </p:cNvPr>
            <p:cNvSpPr/>
            <p:nvPr/>
          </p:nvSpPr>
          <p:spPr>
            <a:xfrm>
              <a:off x="1474304" y="4233548"/>
              <a:ext cx="215230" cy="881801"/>
            </a:xfrm>
            <a:custGeom>
              <a:avLst/>
              <a:gdLst/>
              <a:ahLst/>
              <a:cxnLst/>
              <a:rect l="l" t="t" r="r" b="b"/>
              <a:pathLst>
                <a:path w="9092" h="37250" extrusionOk="0">
                  <a:moveTo>
                    <a:pt x="5590" y="35420"/>
                  </a:moveTo>
                  <a:lnTo>
                    <a:pt x="5590" y="35619"/>
                  </a:lnTo>
                  <a:lnTo>
                    <a:pt x="5531" y="35619"/>
                  </a:lnTo>
                  <a:lnTo>
                    <a:pt x="5531" y="35420"/>
                  </a:lnTo>
                  <a:close/>
                  <a:moveTo>
                    <a:pt x="6212" y="1"/>
                  </a:moveTo>
                  <a:cubicBezTo>
                    <a:pt x="6004" y="1"/>
                    <a:pt x="5666" y="367"/>
                    <a:pt x="5411" y="568"/>
                  </a:cubicBezTo>
                  <a:cubicBezTo>
                    <a:pt x="5312" y="647"/>
                    <a:pt x="5292" y="826"/>
                    <a:pt x="5232" y="965"/>
                  </a:cubicBezTo>
                  <a:cubicBezTo>
                    <a:pt x="4715" y="2338"/>
                    <a:pt x="4476" y="3750"/>
                    <a:pt x="4576" y="5222"/>
                  </a:cubicBezTo>
                  <a:cubicBezTo>
                    <a:pt x="4635" y="6396"/>
                    <a:pt x="4735" y="7590"/>
                    <a:pt x="4814" y="8763"/>
                  </a:cubicBezTo>
                  <a:cubicBezTo>
                    <a:pt x="4596" y="8624"/>
                    <a:pt x="4496" y="8465"/>
                    <a:pt x="4397" y="8286"/>
                  </a:cubicBezTo>
                  <a:cubicBezTo>
                    <a:pt x="4118" y="7809"/>
                    <a:pt x="3820" y="7331"/>
                    <a:pt x="3521" y="6893"/>
                  </a:cubicBezTo>
                  <a:cubicBezTo>
                    <a:pt x="3373" y="6678"/>
                    <a:pt x="3161" y="6498"/>
                    <a:pt x="2940" y="6498"/>
                  </a:cubicBezTo>
                  <a:cubicBezTo>
                    <a:pt x="2835" y="6498"/>
                    <a:pt x="2729" y="6539"/>
                    <a:pt x="2626" y="6635"/>
                  </a:cubicBezTo>
                  <a:cubicBezTo>
                    <a:pt x="2427" y="6854"/>
                    <a:pt x="2248" y="7351"/>
                    <a:pt x="2368" y="7570"/>
                  </a:cubicBezTo>
                  <a:cubicBezTo>
                    <a:pt x="2865" y="8485"/>
                    <a:pt x="3442" y="9380"/>
                    <a:pt x="4019" y="10275"/>
                  </a:cubicBezTo>
                  <a:cubicBezTo>
                    <a:pt x="4277" y="10693"/>
                    <a:pt x="4775" y="11071"/>
                    <a:pt x="4795" y="11469"/>
                  </a:cubicBezTo>
                  <a:cubicBezTo>
                    <a:pt x="4874" y="12742"/>
                    <a:pt x="4735" y="13995"/>
                    <a:pt x="4695" y="15388"/>
                  </a:cubicBezTo>
                  <a:cubicBezTo>
                    <a:pt x="4317" y="14552"/>
                    <a:pt x="4039" y="13836"/>
                    <a:pt x="3700" y="13140"/>
                  </a:cubicBezTo>
                  <a:cubicBezTo>
                    <a:pt x="3402" y="12503"/>
                    <a:pt x="3044" y="11887"/>
                    <a:pt x="2626" y="11349"/>
                  </a:cubicBezTo>
                  <a:cubicBezTo>
                    <a:pt x="2500" y="11169"/>
                    <a:pt x="2113" y="11006"/>
                    <a:pt x="1864" y="11006"/>
                  </a:cubicBezTo>
                  <a:cubicBezTo>
                    <a:pt x="1838" y="11006"/>
                    <a:pt x="1813" y="11007"/>
                    <a:pt x="1791" y="11011"/>
                  </a:cubicBezTo>
                  <a:cubicBezTo>
                    <a:pt x="1592" y="11071"/>
                    <a:pt x="1333" y="11489"/>
                    <a:pt x="1333" y="11747"/>
                  </a:cubicBezTo>
                  <a:cubicBezTo>
                    <a:pt x="1333" y="12205"/>
                    <a:pt x="1413" y="12742"/>
                    <a:pt x="1612" y="13160"/>
                  </a:cubicBezTo>
                  <a:cubicBezTo>
                    <a:pt x="2447" y="14851"/>
                    <a:pt x="3382" y="16482"/>
                    <a:pt x="4238" y="18153"/>
                  </a:cubicBezTo>
                  <a:cubicBezTo>
                    <a:pt x="4377" y="18372"/>
                    <a:pt x="4436" y="18630"/>
                    <a:pt x="4436" y="18869"/>
                  </a:cubicBezTo>
                  <a:cubicBezTo>
                    <a:pt x="4436" y="19665"/>
                    <a:pt x="4397" y="20500"/>
                    <a:pt x="4377" y="21296"/>
                  </a:cubicBezTo>
                  <a:cubicBezTo>
                    <a:pt x="4337" y="22032"/>
                    <a:pt x="4377" y="22748"/>
                    <a:pt x="4377" y="23504"/>
                  </a:cubicBezTo>
                  <a:cubicBezTo>
                    <a:pt x="4218" y="23325"/>
                    <a:pt x="4178" y="23126"/>
                    <a:pt x="4098" y="22927"/>
                  </a:cubicBezTo>
                  <a:cubicBezTo>
                    <a:pt x="3641" y="21733"/>
                    <a:pt x="3203" y="20540"/>
                    <a:pt x="2706" y="19366"/>
                  </a:cubicBezTo>
                  <a:cubicBezTo>
                    <a:pt x="2562" y="19063"/>
                    <a:pt x="2278" y="18747"/>
                    <a:pt x="1955" y="18747"/>
                  </a:cubicBezTo>
                  <a:cubicBezTo>
                    <a:pt x="1875" y="18747"/>
                    <a:pt x="1794" y="18766"/>
                    <a:pt x="1711" y="18809"/>
                  </a:cubicBezTo>
                  <a:cubicBezTo>
                    <a:pt x="1413" y="18948"/>
                    <a:pt x="1194" y="19525"/>
                    <a:pt x="1214" y="19864"/>
                  </a:cubicBezTo>
                  <a:cubicBezTo>
                    <a:pt x="1413" y="22191"/>
                    <a:pt x="2189" y="24379"/>
                    <a:pt x="3104" y="26508"/>
                  </a:cubicBezTo>
                  <a:cubicBezTo>
                    <a:pt x="3601" y="27681"/>
                    <a:pt x="4496" y="28676"/>
                    <a:pt x="4337" y="30128"/>
                  </a:cubicBezTo>
                  <a:cubicBezTo>
                    <a:pt x="4218" y="31342"/>
                    <a:pt x="4317" y="32575"/>
                    <a:pt x="4317" y="33788"/>
                  </a:cubicBezTo>
                  <a:cubicBezTo>
                    <a:pt x="4098" y="33570"/>
                    <a:pt x="3939" y="33331"/>
                    <a:pt x="3820" y="33072"/>
                  </a:cubicBezTo>
                  <a:cubicBezTo>
                    <a:pt x="3283" y="31958"/>
                    <a:pt x="2746" y="30864"/>
                    <a:pt x="2189" y="29770"/>
                  </a:cubicBezTo>
                  <a:cubicBezTo>
                    <a:pt x="1910" y="29273"/>
                    <a:pt x="1592" y="28795"/>
                    <a:pt x="1214" y="28378"/>
                  </a:cubicBezTo>
                  <a:cubicBezTo>
                    <a:pt x="1104" y="28282"/>
                    <a:pt x="880" y="28214"/>
                    <a:pt x="687" y="28214"/>
                  </a:cubicBezTo>
                  <a:cubicBezTo>
                    <a:pt x="600" y="28214"/>
                    <a:pt x="520" y="28227"/>
                    <a:pt x="458" y="28258"/>
                  </a:cubicBezTo>
                  <a:cubicBezTo>
                    <a:pt x="259" y="28358"/>
                    <a:pt x="60" y="28676"/>
                    <a:pt x="40" y="28935"/>
                  </a:cubicBezTo>
                  <a:cubicBezTo>
                    <a:pt x="0" y="29253"/>
                    <a:pt x="40" y="29631"/>
                    <a:pt x="160" y="29929"/>
                  </a:cubicBezTo>
                  <a:cubicBezTo>
                    <a:pt x="816" y="31481"/>
                    <a:pt x="1413" y="33052"/>
                    <a:pt x="2129" y="34564"/>
                  </a:cubicBezTo>
                  <a:cubicBezTo>
                    <a:pt x="2547" y="35519"/>
                    <a:pt x="3183" y="36355"/>
                    <a:pt x="3700" y="37250"/>
                  </a:cubicBezTo>
                  <a:cubicBezTo>
                    <a:pt x="4695" y="37250"/>
                    <a:pt x="5670" y="37250"/>
                    <a:pt x="6605" y="37230"/>
                  </a:cubicBezTo>
                  <a:cubicBezTo>
                    <a:pt x="7182" y="35519"/>
                    <a:pt x="7818" y="33788"/>
                    <a:pt x="8355" y="32058"/>
                  </a:cubicBezTo>
                  <a:cubicBezTo>
                    <a:pt x="8654" y="31063"/>
                    <a:pt x="8713" y="29989"/>
                    <a:pt x="8873" y="28955"/>
                  </a:cubicBezTo>
                  <a:cubicBezTo>
                    <a:pt x="8873" y="28795"/>
                    <a:pt x="8693" y="28537"/>
                    <a:pt x="8574" y="28477"/>
                  </a:cubicBezTo>
                  <a:cubicBezTo>
                    <a:pt x="8519" y="28461"/>
                    <a:pt x="8459" y="28453"/>
                    <a:pt x="8395" y="28453"/>
                  </a:cubicBezTo>
                  <a:cubicBezTo>
                    <a:pt x="8229" y="28453"/>
                    <a:pt x="8047" y="28504"/>
                    <a:pt x="7918" y="28577"/>
                  </a:cubicBezTo>
                  <a:cubicBezTo>
                    <a:pt x="7719" y="28696"/>
                    <a:pt x="7579" y="28935"/>
                    <a:pt x="7500" y="29134"/>
                  </a:cubicBezTo>
                  <a:cubicBezTo>
                    <a:pt x="7062" y="30307"/>
                    <a:pt x="6625" y="31521"/>
                    <a:pt x="6227" y="32734"/>
                  </a:cubicBezTo>
                  <a:cubicBezTo>
                    <a:pt x="5988" y="33470"/>
                    <a:pt x="5809" y="34246"/>
                    <a:pt x="5590" y="35002"/>
                  </a:cubicBezTo>
                  <a:cubicBezTo>
                    <a:pt x="5471" y="34803"/>
                    <a:pt x="5411" y="34604"/>
                    <a:pt x="5411" y="34405"/>
                  </a:cubicBezTo>
                  <a:cubicBezTo>
                    <a:pt x="5352" y="32555"/>
                    <a:pt x="5312" y="30685"/>
                    <a:pt x="5292" y="28855"/>
                  </a:cubicBezTo>
                  <a:cubicBezTo>
                    <a:pt x="5292" y="28577"/>
                    <a:pt x="5312" y="28298"/>
                    <a:pt x="5431" y="28059"/>
                  </a:cubicBezTo>
                  <a:cubicBezTo>
                    <a:pt x="5908" y="27085"/>
                    <a:pt x="6465" y="26170"/>
                    <a:pt x="6903" y="25175"/>
                  </a:cubicBezTo>
                  <a:cubicBezTo>
                    <a:pt x="7500" y="23902"/>
                    <a:pt x="8037" y="22569"/>
                    <a:pt x="8594" y="21276"/>
                  </a:cubicBezTo>
                  <a:cubicBezTo>
                    <a:pt x="8773" y="20858"/>
                    <a:pt x="8614" y="20560"/>
                    <a:pt x="8276" y="20341"/>
                  </a:cubicBezTo>
                  <a:cubicBezTo>
                    <a:pt x="8144" y="20265"/>
                    <a:pt x="8020" y="20230"/>
                    <a:pt x="7902" y="20230"/>
                  </a:cubicBezTo>
                  <a:cubicBezTo>
                    <a:pt x="7683" y="20230"/>
                    <a:pt x="7489" y="20352"/>
                    <a:pt x="7321" y="20560"/>
                  </a:cubicBezTo>
                  <a:cubicBezTo>
                    <a:pt x="7082" y="20898"/>
                    <a:pt x="6843" y="21256"/>
                    <a:pt x="6664" y="21634"/>
                  </a:cubicBezTo>
                  <a:cubicBezTo>
                    <a:pt x="6267" y="22410"/>
                    <a:pt x="5908" y="23206"/>
                    <a:pt x="5431" y="24180"/>
                  </a:cubicBezTo>
                  <a:cubicBezTo>
                    <a:pt x="5391" y="23822"/>
                    <a:pt x="5332" y="23643"/>
                    <a:pt x="5332" y="23504"/>
                  </a:cubicBezTo>
                  <a:cubicBezTo>
                    <a:pt x="5391" y="22111"/>
                    <a:pt x="5411" y="20699"/>
                    <a:pt x="5491" y="19307"/>
                  </a:cubicBezTo>
                  <a:cubicBezTo>
                    <a:pt x="5511" y="19028"/>
                    <a:pt x="5630" y="18750"/>
                    <a:pt x="5769" y="18531"/>
                  </a:cubicBezTo>
                  <a:cubicBezTo>
                    <a:pt x="6366" y="17516"/>
                    <a:pt x="7003" y="16541"/>
                    <a:pt x="7579" y="15527"/>
                  </a:cubicBezTo>
                  <a:cubicBezTo>
                    <a:pt x="8097" y="14572"/>
                    <a:pt x="8574" y="13637"/>
                    <a:pt x="8992" y="12662"/>
                  </a:cubicBezTo>
                  <a:cubicBezTo>
                    <a:pt x="9091" y="12463"/>
                    <a:pt x="8873" y="12066"/>
                    <a:pt x="8693" y="11807"/>
                  </a:cubicBezTo>
                  <a:cubicBezTo>
                    <a:pt x="8691" y="11802"/>
                    <a:pt x="8681" y="11799"/>
                    <a:pt x="8665" y="11799"/>
                  </a:cubicBezTo>
                  <a:cubicBezTo>
                    <a:pt x="8558" y="11799"/>
                    <a:pt x="8195" y="11907"/>
                    <a:pt x="8057" y="12046"/>
                  </a:cubicBezTo>
                  <a:cubicBezTo>
                    <a:pt x="7719" y="12344"/>
                    <a:pt x="7460" y="12702"/>
                    <a:pt x="7182" y="13060"/>
                  </a:cubicBezTo>
                  <a:cubicBezTo>
                    <a:pt x="6724" y="13597"/>
                    <a:pt x="6326" y="14174"/>
                    <a:pt x="5908" y="14731"/>
                  </a:cubicBezTo>
                  <a:cubicBezTo>
                    <a:pt x="5829" y="13975"/>
                    <a:pt x="5849" y="13279"/>
                    <a:pt x="5908" y="12583"/>
                  </a:cubicBezTo>
                  <a:cubicBezTo>
                    <a:pt x="5928" y="12145"/>
                    <a:pt x="5869" y="11648"/>
                    <a:pt x="6068" y="11270"/>
                  </a:cubicBezTo>
                  <a:cubicBezTo>
                    <a:pt x="6326" y="10693"/>
                    <a:pt x="6804" y="10255"/>
                    <a:pt x="7202" y="9758"/>
                  </a:cubicBezTo>
                  <a:cubicBezTo>
                    <a:pt x="7679" y="9161"/>
                    <a:pt x="8176" y="8604"/>
                    <a:pt x="8574" y="7988"/>
                  </a:cubicBezTo>
                  <a:cubicBezTo>
                    <a:pt x="8693" y="7769"/>
                    <a:pt x="8614" y="7331"/>
                    <a:pt x="8495" y="7092"/>
                  </a:cubicBezTo>
                  <a:cubicBezTo>
                    <a:pt x="8476" y="7045"/>
                    <a:pt x="8343" y="7020"/>
                    <a:pt x="8193" y="7020"/>
                  </a:cubicBezTo>
                  <a:cubicBezTo>
                    <a:pt x="8028" y="7020"/>
                    <a:pt x="7842" y="7050"/>
                    <a:pt x="7759" y="7112"/>
                  </a:cubicBezTo>
                  <a:cubicBezTo>
                    <a:pt x="7261" y="7470"/>
                    <a:pt x="6824" y="7888"/>
                    <a:pt x="6386" y="8286"/>
                  </a:cubicBezTo>
                  <a:cubicBezTo>
                    <a:pt x="6326" y="8286"/>
                    <a:pt x="6286" y="8266"/>
                    <a:pt x="6227" y="8266"/>
                  </a:cubicBezTo>
                  <a:cubicBezTo>
                    <a:pt x="6386" y="7033"/>
                    <a:pt x="6585" y="5839"/>
                    <a:pt x="6704" y="4626"/>
                  </a:cubicBezTo>
                  <a:cubicBezTo>
                    <a:pt x="6824" y="3392"/>
                    <a:pt x="6963" y="2119"/>
                    <a:pt x="6963" y="846"/>
                  </a:cubicBezTo>
                  <a:cubicBezTo>
                    <a:pt x="6963" y="548"/>
                    <a:pt x="6565" y="110"/>
                    <a:pt x="6267" y="11"/>
                  </a:cubicBezTo>
                  <a:cubicBezTo>
                    <a:pt x="6250" y="4"/>
                    <a:pt x="6231" y="1"/>
                    <a:pt x="621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21" name="Google Shape;2621;p51">
            <a:extLst>
              <a:ext uri="{FF2B5EF4-FFF2-40B4-BE49-F238E27FC236}">
                <a16:creationId xmlns:a16="http://schemas.microsoft.com/office/drawing/2014/main" id="{96D92E38-ACA7-2B27-08D3-24330CEEC681}"/>
              </a:ext>
            </a:extLst>
          </p:cNvPr>
          <p:cNvGrpSpPr/>
          <p:nvPr/>
        </p:nvGrpSpPr>
        <p:grpSpPr>
          <a:xfrm>
            <a:off x="9538517" y="5767716"/>
            <a:ext cx="389413" cy="1152527"/>
            <a:chOff x="6921725" y="4015475"/>
            <a:chExt cx="433700" cy="1109050"/>
          </a:xfrm>
        </p:grpSpPr>
        <p:sp>
          <p:nvSpPr>
            <p:cNvPr id="2622" name="Google Shape;2622;p51">
              <a:extLst>
                <a:ext uri="{FF2B5EF4-FFF2-40B4-BE49-F238E27FC236}">
                  <a16:creationId xmlns:a16="http://schemas.microsoft.com/office/drawing/2014/main" id="{F3C5EAB5-97D5-4895-848B-D58670426BC1}"/>
                </a:ext>
              </a:extLst>
            </p:cNvPr>
            <p:cNvSpPr/>
            <p:nvPr/>
          </p:nvSpPr>
          <p:spPr>
            <a:xfrm>
              <a:off x="6996325" y="4216400"/>
              <a:ext cx="359100" cy="908125"/>
            </a:xfrm>
            <a:custGeom>
              <a:avLst/>
              <a:gdLst/>
              <a:ahLst/>
              <a:cxnLst/>
              <a:rect l="l" t="t" r="r" b="b"/>
              <a:pathLst>
                <a:path w="14364" h="36325" extrusionOk="0">
                  <a:moveTo>
                    <a:pt x="12334" y="0"/>
                  </a:moveTo>
                  <a:cubicBezTo>
                    <a:pt x="11479" y="0"/>
                    <a:pt x="10942" y="736"/>
                    <a:pt x="10782" y="955"/>
                  </a:cubicBezTo>
                  <a:lnTo>
                    <a:pt x="10723" y="1015"/>
                  </a:lnTo>
                  <a:cubicBezTo>
                    <a:pt x="10305" y="1592"/>
                    <a:pt x="9847" y="2208"/>
                    <a:pt x="9489" y="2865"/>
                  </a:cubicBezTo>
                  <a:cubicBezTo>
                    <a:pt x="8356" y="4755"/>
                    <a:pt x="7639" y="6764"/>
                    <a:pt x="7122" y="8395"/>
                  </a:cubicBezTo>
                  <a:cubicBezTo>
                    <a:pt x="7063" y="8415"/>
                    <a:pt x="7043" y="8455"/>
                    <a:pt x="7003" y="8474"/>
                  </a:cubicBezTo>
                  <a:cubicBezTo>
                    <a:pt x="6147" y="9390"/>
                    <a:pt x="5909" y="10245"/>
                    <a:pt x="6247" y="11299"/>
                  </a:cubicBezTo>
                  <a:cubicBezTo>
                    <a:pt x="6207" y="11419"/>
                    <a:pt x="6147" y="11538"/>
                    <a:pt x="6128" y="11697"/>
                  </a:cubicBezTo>
                  <a:cubicBezTo>
                    <a:pt x="6108" y="11737"/>
                    <a:pt x="6108" y="11816"/>
                    <a:pt x="6068" y="11876"/>
                  </a:cubicBezTo>
                  <a:cubicBezTo>
                    <a:pt x="5949" y="11319"/>
                    <a:pt x="5809" y="10742"/>
                    <a:pt x="5610" y="10185"/>
                  </a:cubicBezTo>
                  <a:cubicBezTo>
                    <a:pt x="5372" y="9489"/>
                    <a:pt x="4815" y="9051"/>
                    <a:pt x="4158" y="9051"/>
                  </a:cubicBezTo>
                  <a:cubicBezTo>
                    <a:pt x="3721" y="9051"/>
                    <a:pt x="3303" y="9250"/>
                    <a:pt x="2945" y="9608"/>
                  </a:cubicBezTo>
                  <a:cubicBezTo>
                    <a:pt x="2726" y="9827"/>
                    <a:pt x="2328" y="10305"/>
                    <a:pt x="2248" y="10921"/>
                  </a:cubicBezTo>
                  <a:lnTo>
                    <a:pt x="2229" y="11021"/>
                  </a:lnTo>
                  <a:cubicBezTo>
                    <a:pt x="2129" y="11677"/>
                    <a:pt x="2030" y="12393"/>
                    <a:pt x="2129" y="13109"/>
                  </a:cubicBezTo>
                  <a:cubicBezTo>
                    <a:pt x="2408" y="14900"/>
                    <a:pt x="2706" y="16432"/>
                    <a:pt x="3044" y="17844"/>
                  </a:cubicBezTo>
                  <a:cubicBezTo>
                    <a:pt x="3263" y="18739"/>
                    <a:pt x="3561" y="19575"/>
                    <a:pt x="3860" y="20410"/>
                  </a:cubicBezTo>
                  <a:cubicBezTo>
                    <a:pt x="3939" y="20589"/>
                    <a:pt x="3999" y="20788"/>
                    <a:pt x="4059" y="20967"/>
                  </a:cubicBezTo>
                  <a:cubicBezTo>
                    <a:pt x="3223" y="22220"/>
                    <a:pt x="3939" y="23374"/>
                    <a:pt x="4218" y="23812"/>
                  </a:cubicBezTo>
                  <a:lnTo>
                    <a:pt x="4297" y="23891"/>
                  </a:lnTo>
                  <a:lnTo>
                    <a:pt x="4297" y="24985"/>
                  </a:lnTo>
                  <a:cubicBezTo>
                    <a:pt x="4019" y="24329"/>
                    <a:pt x="3721" y="23653"/>
                    <a:pt x="3422" y="22996"/>
                  </a:cubicBezTo>
                  <a:cubicBezTo>
                    <a:pt x="3164" y="22439"/>
                    <a:pt x="2447" y="21942"/>
                    <a:pt x="1831" y="21942"/>
                  </a:cubicBezTo>
                  <a:cubicBezTo>
                    <a:pt x="1751" y="21942"/>
                    <a:pt x="1672" y="21942"/>
                    <a:pt x="1612" y="21962"/>
                  </a:cubicBezTo>
                  <a:cubicBezTo>
                    <a:pt x="936" y="22081"/>
                    <a:pt x="518" y="22718"/>
                    <a:pt x="319" y="23036"/>
                  </a:cubicBezTo>
                  <a:cubicBezTo>
                    <a:pt x="60" y="23394"/>
                    <a:pt x="60" y="23812"/>
                    <a:pt x="60" y="24050"/>
                  </a:cubicBezTo>
                  <a:lnTo>
                    <a:pt x="60" y="24150"/>
                  </a:lnTo>
                  <a:cubicBezTo>
                    <a:pt x="1" y="26696"/>
                    <a:pt x="936" y="28924"/>
                    <a:pt x="1751" y="30555"/>
                  </a:cubicBezTo>
                  <a:cubicBezTo>
                    <a:pt x="2368" y="31829"/>
                    <a:pt x="3064" y="33042"/>
                    <a:pt x="3740" y="34236"/>
                  </a:cubicBezTo>
                  <a:lnTo>
                    <a:pt x="4636" y="35807"/>
                  </a:lnTo>
                  <a:cubicBezTo>
                    <a:pt x="4815" y="36125"/>
                    <a:pt x="5133" y="36324"/>
                    <a:pt x="5511" y="36324"/>
                  </a:cubicBezTo>
                  <a:lnTo>
                    <a:pt x="8276" y="36324"/>
                  </a:lnTo>
                  <a:cubicBezTo>
                    <a:pt x="8714" y="36324"/>
                    <a:pt x="9111" y="36026"/>
                    <a:pt x="9231" y="35588"/>
                  </a:cubicBezTo>
                  <a:cubicBezTo>
                    <a:pt x="9310" y="35270"/>
                    <a:pt x="9410" y="34972"/>
                    <a:pt x="9489" y="34633"/>
                  </a:cubicBezTo>
                  <a:cubicBezTo>
                    <a:pt x="9668" y="33937"/>
                    <a:pt x="9847" y="33221"/>
                    <a:pt x="10027" y="32525"/>
                  </a:cubicBezTo>
                  <a:cubicBezTo>
                    <a:pt x="10504" y="30615"/>
                    <a:pt x="10882" y="29143"/>
                    <a:pt x="11180" y="27770"/>
                  </a:cubicBezTo>
                  <a:cubicBezTo>
                    <a:pt x="11300" y="27233"/>
                    <a:pt x="11359" y="26736"/>
                    <a:pt x="11300" y="26259"/>
                  </a:cubicBezTo>
                  <a:cubicBezTo>
                    <a:pt x="11260" y="25781"/>
                    <a:pt x="10922" y="25125"/>
                    <a:pt x="10365" y="24826"/>
                  </a:cubicBezTo>
                  <a:cubicBezTo>
                    <a:pt x="10186" y="24727"/>
                    <a:pt x="9987" y="24667"/>
                    <a:pt x="9768" y="24667"/>
                  </a:cubicBezTo>
                  <a:cubicBezTo>
                    <a:pt x="9370" y="24667"/>
                    <a:pt x="8773" y="24866"/>
                    <a:pt x="8435" y="25284"/>
                  </a:cubicBezTo>
                  <a:lnTo>
                    <a:pt x="8296" y="25463"/>
                  </a:lnTo>
                  <a:cubicBezTo>
                    <a:pt x="7938" y="25881"/>
                    <a:pt x="7580" y="26358"/>
                    <a:pt x="7341" y="26935"/>
                  </a:cubicBezTo>
                  <a:cubicBezTo>
                    <a:pt x="7540" y="26259"/>
                    <a:pt x="7818" y="25523"/>
                    <a:pt x="8196" y="24687"/>
                  </a:cubicBezTo>
                  <a:cubicBezTo>
                    <a:pt x="8535" y="23971"/>
                    <a:pt x="8893" y="23255"/>
                    <a:pt x="9271" y="22559"/>
                  </a:cubicBezTo>
                  <a:cubicBezTo>
                    <a:pt x="9668" y="21783"/>
                    <a:pt x="10086" y="20967"/>
                    <a:pt x="10464" y="20152"/>
                  </a:cubicBezTo>
                  <a:cubicBezTo>
                    <a:pt x="10802" y="19396"/>
                    <a:pt x="11081" y="18560"/>
                    <a:pt x="11359" y="17466"/>
                  </a:cubicBezTo>
                  <a:cubicBezTo>
                    <a:pt x="11499" y="16810"/>
                    <a:pt x="11180" y="15835"/>
                    <a:pt x="10524" y="15497"/>
                  </a:cubicBezTo>
                  <a:cubicBezTo>
                    <a:pt x="10325" y="15397"/>
                    <a:pt x="10106" y="15337"/>
                    <a:pt x="9887" y="15337"/>
                  </a:cubicBezTo>
                  <a:cubicBezTo>
                    <a:pt x="9589" y="15337"/>
                    <a:pt x="9271" y="15417"/>
                    <a:pt x="9012" y="15536"/>
                  </a:cubicBezTo>
                  <a:cubicBezTo>
                    <a:pt x="9092" y="15477"/>
                    <a:pt x="9171" y="15397"/>
                    <a:pt x="9231" y="15337"/>
                  </a:cubicBezTo>
                  <a:cubicBezTo>
                    <a:pt x="9330" y="15238"/>
                    <a:pt x="9430" y="15178"/>
                    <a:pt x="9529" y="15079"/>
                  </a:cubicBezTo>
                  <a:cubicBezTo>
                    <a:pt x="9907" y="14721"/>
                    <a:pt x="10285" y="14403"/>
                    <a:pt x="10663" y="14044"/>
                  </a:cubicBezTo>
                  <a:lnTo>
                    <a:pt x="11160" y="13607"/>
                  </a:lnTo>
                  <a:lnTo>
                    <a:pt x="11200" y="13547"/>
                  </a:lnTo>
                  <a:cubicBezTo>
                    <a:pt x="11379" y="13348"/>
                    <a:pt x="11558" y="13189"/>
                    <a:pt x="11757" y="12990"/>
                  </a:cubicBezTo>
                  <a:cubicBezTo>
                    <a:pt x="12175" y="12533"/>
                    <a:pt x="12573" y="12115"/>
                    <a:pt x="12991" y="11697"/>
                  </a:cubicBezTo>
                  <a:cubicBezTo>
                    <a:pt x="13667" y="11041"/>
                    <a:pt x="13806" y="10145"/>
                    <a:pt x="13368" y="9409"/>
                  </a:cubicBezTo>
                  <a:cubicBezTo>
                    <a:pt x="13070" y="8912"/>
                    <a:pt x="12593" y="8634"/>
                    <a:pt x="12056" y="8634"/>
                  </a:cubicBezTo>
                  <a:cubicBezTo>
                    <a:pt x="11618" y="8634"/>
                    <a:pt x="11280" y="8773"/>
                    <a:pt x="11001" y="8932"/>
                  </a:cubicBezTo>
                  <a:cubicBezTo>
                    <a:pt x="10822" y="9031"/>
                    <a:pt x="10623" y="9131"/>
                    <a:pt x="10464" y="9230"/>
                  </a:cubicBezTo>
                  <a:cubicBezTo>
                    <a:pt x="10424" y="9171"/>
                    <a:pt x="10404" y="9131"/>
                    <a:pt x="10385" y="9051"/>
                  </a:cubicBezTo>
                  <a:cubicBezTo>
                    <a:pt x="10424" y="8952"/>
                    <a:pt x="10504" y="8852"/>
                    <a:pt x="10564" y="8753"/>
                  </a:cubicBezTo>
                  <a:lnTo>
                    <a:pt x="11678" y="6744"/>
                  </a:lnTo>
                  <a:cubicBezTo>
                    <a:pt x="12354" y="5510"/>
                    <a:pt x="13070" y="4178"/>
                    <a:pt x="13746" y="2785"/>
                  </a:cubicBezTo>
                  <a:cubicBezTo>
                    <a:pt x="14363" y="1552"/>
                    <a:pt x="13886" y="657"/>
                    <a:pt x="13209" y="259"/>
                  </a:cubicBezTo>
                  <a:cubicBezTo>
                    <a:pt x="12931" y="80"/>
                    <a:pt x="12652" y="0"/>
                    <a:pt x="12334"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3" name="Google Shape;2623;p51">
              <a:extLst>
                <a:ext uri="{FF2B5EF4-FFF2-40B4-BE49-F238E27FC236}">
                  <a16:creationId xmlns:a16="http://schemas.microsoft.com/office/drawing/2014/main" id="{6ED02216-694B-9FF7-3266-F1AA62AC74D7}"/>
                </a:ext>
              </a:extLst>
            </p:cNvPr>
            <p:cNvSpPr/>
            <p:nvPr/>
          </p:nvSpPr>
          <p:spPr>
            <a:xfrm>
              <a:off x="6921725" y="4015475"/>
              <a:ext cx="361075" cy="375000"/>
            </a:xfrm>
            <a:custGeom>
              <a:avLst/>
              <a:gdLst/>
              <a:ahLst/>
              <a:cxnLst/>
              <a:rect l="l" t="t" r="r" b="b"/>
              <a:pathLst>
                <a:path w="14443" h="15000" extrusionOk="0">
                  <a:moveTo>
                    <a:pt x="12613" y="1"/>
                  </a:moveTo>
                  <a:cubicBezTo>
                    <a:pt x="12195" y="1"/>
                    <a:pt x="11698" y="160"/>
                    <a:pt x="11320" y="398"/>
                  </a:cubicBezTo>
                  <a:cubicBezTo>
                    <a:pt x="10206" y="1134"/>
                    <a:pt x="9589" y="2229"/>
                    <a:pt x="9211" y="3124"/>
                  </a:cubicBezTo>
                  <a:cubicBezTo>
                    <a:pt x="9092" y="2666"/>
                    <a:pt x="8933" y="2229"/>
                    <a:pt x="8793" y="1771"/>
                  </a:cubicBezTo>
                  <a:cubicBezTo>
                    <a:pt x="8515" y="935"/>
                    <a:pt x="7898" y="398"/>
                    <a:pt x="7142" y="398"/>
                  </a:cubicBezTo>
                  <a:cubicBezTo>
                    <a:pt x="6804" y="398"/>
                    <a:pt x="6247" y="538"/>
                    <a:pt x="5670" y="1134"/>
                  </a:cubicBezTo>
                  <a:cubicBezTo>
                    <a:pt x="5451" y="1353"/>
                    <a:pt x="4934" y="2010"/>
                    <a:pt x="4874" y="2805"/>
                  </a:cubicBezTo>
                  <a:cubicBezTo>
                    <a:pt x="4835" y="3522"/>
                    <a:pt x="4835" y="4218"/>
                    <a:pt x="4835" y="4914"/>
                  </a:cubicBezTo>
                  <a:cubicBezTo>
                    <a:pt x="4457" y="4516"/>
                    <a:pt x="4079" y="4118"/>
                    <a:pt x="3681" y="3740"/>
                  </a:cubicBezTo>
                  <a:cubicBezTo>
                    <a:pt x="3124" y="3183"/>
                    <a:pt x="2547" y="3064"/>
                    <a:pt x="2189" y="3064"/>
                  </a:cubicBezTo>
                  <a:cubicBezTo>
                    <a:pt x="1771" y="3064"/>
                    <a:pt x="1373" y="3223"/>
                    <a:pt x="995" y="3502"/>
                  </a:cubicBezTo>
                  <a:cubicBezTo>
                    <a:pt x="180" y="4138"/>
                    <a:pt x="1" y="5153"/>
                    <a:pt x="558" y="6068"/>
                  </a:cubicBezTo>
                  <a:cubicBezTo>
                    <a:pt x="677" y="6307"/>
                    <a:pt x="836" y="6545"/>
                    <a:pt x="956" y="6764"/>
                  </a:cubicBezTo>
                  <a:cubicBezTo>
                    <a:pt x="1433" y="7600"/>
                    <a:pt x="1891" y="8435"/>
                    <a:pt x="2567" y="9191"/>
                  </a:cubicBezTo>
                  <a:cubicBezTo>
                    <a:pt x="3780" y="10504"/>
                    <a:pt x="5133" y="11777"/>
                    <a:pt x="6406" y="12990"/>
                  </a:cubicBezTo>
                  <a:lnTo>
                    <a:pt x="7819" y="14323"/>
                  </a:lnTo>
                  <a:cubicBezTo>
                    <a:pt x="8117" y="14622"/>
                    <a:pt x="8594" y="15000"/>
                    <a:pt x="9191" y="15000"/>
                  </a:cubicBezTo>
                  <a:cubicBezTo>
                    <a:pt x="9649" y="15000"/>
                    <a:pt x="10305" y="14781"/>
                    <a:pt x="10723" y="13707"/>
                  </a:cubicBezTo>
                  <a:lnTo>
                    <a:pt x="11220" y="12394"/>
                  </a:lnTo>
                  <a:cubicBezTo>
                    <a:pt x="12076" y="10186"/>
                    <a:pt x="12971" y="7898"/>
                    <a:pt x="13747" y="5630"/>
                  </a:cubicBezTo>
                  <a:cubicBezTo>
                    <a:pt x="14105" y="4556"/>
                    <a:pt x="14204" y="3442"/>
                    <a:pt x="14323" y="2348"/>
                  </a:cubicBezTo>
                  <a:lnTo>
                    <a:pt x="14363" y="2049"/>
                  </a:lnTo>
                  <a:cubicBezTo>
                    <a:pt x="14443" y="1333"/>
                    <a:pt x="13945" y="458"/>
                    <a:pt x="13289" y="160"/>
                  </a:cubicBezTo>
                  <a:cubicBezTo>
                    <a:pt x="13090" y="60"/>
                    <a:pt x="12871" y="1"/>
                    <a:pt x="12613" y="1"/>
                  </a:cubicBezTo>
                  <a:close/>
                </a:path>
              </a:pathLst>
            </a:custGeom>
            <a:solidFill>
              <a:srgbClr val="FFFFFF"/>
            </a:solidFill>
            <a:ln>
              <a:noFill/>
            </a:ln>
            <a:effectLst>
              <a:outerShdw blurRad="42863" dist="19050"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4" name="Google Shape;2624;p51">
              <a:extLst>
                <a:ext uri="{FF2B5EF4-FFF2-40B4-BE49-F238E27FC236}">
                  <a16:creationId xmlns:a16="http://schemas.microsoft.com/office/drawing/2014/main" id="{B6697FC3-178D-C89B-89C5-18FB60652287}"/>
                </a:ext>
              </a:extLst>
            </p:cNvPr>
            <p:cNvSpPr/>
            <p:nvPr/>
          </p:nvSpPr>
          <p:spPr>
            <a:xfrm>
              <a:off x="6949575" y="4040625"/>
              <a:ext cx="306875" cy="325250"/>
            </a:xfrm>
            <a:custGeom>
              <a:avLst/>
              <a:gdLst/>
              <a:ahLst/>
              <a:cxnLst/>
              <a:rect l="l" t="t" r="r" b="b"/>
              <a:pathLst>
                <a:path w="12275" h="13010" extrusionOk="0">
                  <a:moveTo>
                    <a:pt x="11479" y="1"/>
                  </a:moveTo>
                  <a:cubicBezTo>
                    <a:pt x="11229" y="1"/>
                    <a:pt x="10929" y="99"/>
                    <a:pt x="10743" y="228"/>
                  </a:cubicBezTo>
                  <a:cubicBezTo>
                    <a:pt x="9788" y="845"/>
                    <a:pt x="9271" y="1819"/>
                    <a:pt x="8873" y="2834"/>
                  </a:cubicBezTo>
                  <a:cubicBezTo>
                    <a:pt x="8515" y="3749"/>
                    <a:pt x="8256" y="4704"/>
                    <a:pt x="7998" y="5480"/>
                  </a:cubicBezTo>
                  <a:cubicBezTo>
                    <a:pt x="7600" y="4047"/>
                    <a:pt x="7222" y="2535"/>
                    <a:pt x="6705" y="1103"/>
                  </a:cubicBezTo>
                  <a:cubicBezTo>
                    <a:pt x="6547" y="652"/>
                    <a:pt x="6287" y="425"/>
                    <a:pt x="5989" y="425"/>
                  </a:cubicBezTo>
                  <a:cubicBezTo>
                    <a:pt x="5762" y="425"/>
                    <a:pt x="5514" y="558"/>
                    <a:pt x="5272" y="825"/>
                  </a:cubicBezTo>
                  <a:cubicBezTo>
                    <a:pt x="5014" y="1103"/>
                    <a:pt x="4775" y="1501"/>
                    <a:pt x="4735" y="1859"/>
                  </a:cubicBezTo>
                  <a:cubicBezTo>
                    <a:pt x="4675" y="2933"/>
                    <a:pt x="4695" y="3988"/>
                    <a:pt x="4715" y="5042"/>
                  </a:cubicBezTo>
                  <a:cubicBezTo>
                    <a:pt x="4715" y="5499"/>
                    <a:pt x="4795" y="5977"/>
                    <a:pt x="4835" y="6415"/>
                  </a:cubicBezTo>
                  <a:cubicBezTo>
                    <a:pt x="4477" y="6216"/>
                    <a:pt x="4238" y="5937"/>
                    <a:pt x="3999" y="5698"/>
                  </a:cubicBezTo>
                  <a:cubicBezTo>
                    <a:pt x="3303" y="4923"/>
                    <a:pt x="2607" y="4147"/>
                    <a:pt x="1851" y="3431"/>
                  </a:cubicBezTo>
                  <a:cubicBezTo>
                    <a:pt x="1631" y="3198"/>
                    <a:pt x="1358" y="3034"/>
                    <a:pt x="1065" y="3034"/>
                  </a:cubicBezTo>
                  <a:cubicBezTo>
                    <a:pt x="881" y="3034"/>
                    <a:pt x="690" y="3098"/>
                    <a:pt x="498" y="3252"/>
                  </a:cubicBezTo>
                  <a:cubicBezTo>
                    <a:pt x="21" y="3610"/>
                    <a:pt x="1" y="4107"/>
                    <a:pt x="259" y="4545"/>
                  </a:cubicBezTo>
                  <a:cubicBezTo>
                    <a:pt x="856" y="5559"/>
                    <a:pt x="1393" y="6633"/>
                    <a:pt x="2149" y="7489"/>
                  </a:cubicBezTo>
                  <a:cubicBezTo>
                    <a:pt x="3800" y="9279"/>
                    <a:pt x="5610" y="10910"/>
                    <a:pt x="7361" y="12601"/>
                  </a:cubicBezTo>
                  <a:cubicBezTo>
                    <a:pt x="7629" y="12870"/>
                    <a:pt x="7858" y="13009"/>
                    <a:pt x="8055" y="13009"/>
                  </a:cubicBezTo>
                  <a:cubicBezTo>
                    <a:pt x="8296" y="13009"/>
                    <a:pt x="8490" y="12800"/>
                    <a:pt x="8654" y="12362"/>
                  </a:cubicBezTo>
                  <a:cubicBezTo>
                    <a:pt x="9669" y="9677"/>
                    <a:pt x="10743" y="7011"/>
                    <a:pt x="11658" y="4306"/>
                  </a:cubicBezTo>
                  <a:cubicBezTo>
                    <a:pt x="12036" y="3232"/>
                    <a:pt x="12095" y="2058"/>
                    <a:pt x="12235" y="944"/>
                  </a:cubicBezTo>
                  <a:cubicBezTo>
                    <a:pt x="12274" y="646"/>
                    <a:pt x="11996" y="168"/>
                    <a:pt x="11737" y="49"/>
                  </a:cubicBezTo>
                  <a:cubicBezTo>
                    <a:pt x="11665" y="16"/>
                    <a:pt x="11576" y="1"/>
                    <a:pt x="1147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5" name="Google Shape;2625;p51">
              <a:extLst>
                <a:ext uri="{FF2B5EF4-FFF2-40B4-BE49-F238E27FC236}">
                  <a16:creationId xmlns:a16="http://schemas.microsoft.com/office/drawing/2014/main" id="{3C04D60E-C6AC-37CA-431C-1E11301A7E8F}"/>
                </a:ext>
              </a:extLst>
            </p:cNvPr>
            <p:cNvSpPr/>
            <p:nvPr/>
          </p:nvSpPr>
          <p:spPr>
            <a:xfrm>
              <a:off x="7016725" y="4622375"/>
              <a:ext cx="236250" cy="475775"/>
            </a:xfrm>
            <a:custGeom>
              <a:avLst/>
              <a:gdLst/>
              <a:ahLst/>
              <a:cxnLst/>
              <a:rect l="l" t="t" r="r" b="b"/>
              <a:pathLst>
                <a:path w="9450" h="19031" extrusionOk="0">
                  <a:moveTo>
                    <a:pt x="8878" y="0"/>
                  </a:moveTo>
                  <a:cubicBezTo>
                    <a:pt x="8653" y="0"/>
                    <a:pt x="8340" y="114"/>
                    <a:pt x="8156" y="252"/>
                  </a:cubicBezTo>
                  <a:cubicBezTo>
                    <a:pt x="7818" y="511"/>
                    <a:pt x="7520" y="829"/>
                    <a:pt x="7360" y="1207"/>
                  </a:cubicBezTo>
                  <a:cubicBezTo>
                    <a:pt x="6724" y="2421"/>
                    <a:pt x="6167" y="3654"/>
                    <a:pt x="5570" y="4907"/>
                  </a:cubicBezTo>
                  <a:cubicBezTo>
                    <a:pt x="6127" y="5345"/>
                    <a:pt x="6386" y="5981"/>
                    <a:pt x="6008" y="6499"/>
                  </a:cubicBezTo>
                  <a:cubicBezTo>
                    <a:pt x="5619" y="7037"/>
                    <a:pt x="5297" y="7464"/>
                    <a:pt x="4797" y="7464"/>
                  </a:cubicBezTo>
                  <a:cubicBezTo>
                    <a:pt x="4633" y="7464"/>
                    <a:pt x="4449" y="7418"/>
                    <a:pt x="4237" y="7314"/>
                  </a:cubicBezTo>
                  <a:cubicBezTo>
                    <a:pt x="4237" y="8269"/>
                    <a:pt x="4217" y="9224"/>
                    <a:pt x="4217" y="10179"/>
                  </a:cubicBezTo>
                  <a:lnTo>
                    <a:pt x="4217" y="13501"/>
                  </a:lnTo>
                  <a:cubicBezTo>
                    <a:pt x="4178" y="13441"/>
                    <a:pt x="4078" y="13242"/>
                    <a:pt x="3999" y="13043"/>
                  </a:cubicBezTo>
                  <a:cubicBezTo>
                    <a:pt x="3143" y="11054"/>
                    <a:pt x="2328" y="9065"/>
                    <a:pt x="1452" y="7095"/>
                  </a:cubicBezTo>
                  <a:cubicBezTo>
                    <a:pt x="1360" y="6855"/>
                    <a:pt x="991" y="6614"/>
                    <a:pt x="780" y="6614"/>
                  </a:cubicBezTo>
                  <a:cubicBezTo>
                    <a:pt x="765" y="6614"/>
                    <a:pt x="750" y="6615"/>
                    <a:pt x="736" y="6618"/>
                  </a:cubicBezTo>
                  <a:cubicBezTo>
                    <a:pt x="498" y="6678"/>
                    <a:pt x="259" y="7016"/>
                    <a:pt x="100" y="7274"/>
                  </a:cubicBezTo>
                  <a:cubicBezTo>
                    <a:pt x="0" y="7414"/>
                    <a:pt x="20" y="7672"/>
                    <a:pt x="20" y="7871"/>
                  </a:cubicBezTo>
                  <a:cubicBezTo>
                    <a:pt x="0" y="10000"/>
                    <a:pt x="696" y="11969"/>
                    <a:pt x="1612" y="13839"/>
                  </a:cubicBezTo>
                  <a:cubicBezTo>
                    <a:pt x="2487" y="15629"/>
                    <a:pt x="3521" y="17320"/>
                    <a:pt x="4476" y="19031"/>
                  </a:cubicBezTo>
                  <a:lnTo>
                    <a:pt x="7221" y="19031"/>
                  </a:lnTo>
                  <a:cubicBezTo>
                    <a:pt x="7480" y="18016"/>
                    <a:pt x="7778" y="16982"/>
                    <a:pt x="8017" y="15968"/>
                  </a:cubicBezTo>
                  <a:cubicBezTo>
                    <a:pt x="8415" y="14376"/>
                    <a:pt x="8793" y="12805"/>
                    <a:pt x="9171" y="11213"/>
                  </a:cubicBezTo>
                  <a:cubicBezTo>
                    <a:pt x="9270" y="10815"/>
                    <a:pt x="9310" y="10417"/>
                    <a:pt x="9270" y="10020"/>
                  </a:cubicBezTo>
                  <a:cubicBezTo>
                    <a:pt x="9250" y="9781"/>
                    <a:pt x="9071" y="9463"/>
                    <a:pt x="8872" y="9363"/>
                  </a:cubicBezTo>
                  <a:cubicBezTo>
                    <a:pt x="8837" y="9346"/>
                    <a:pt x="8791" y="9338"/>
                    <a:pt x="8739" y="9338"/>
                  </a:cubicBezTo>
                  <a:cubicBezTo>
                    <a:pt x="8552" y="9338"/>
                    <a:pt x="8289" y="9438"/>
                    <a:pt x="8196" y="9562"/>
                  </a:cubicBezTo>
                  <a:cubicBezTo>
                    <a:pt x="7798" y="10059"/>
                    <a:pt x="7360" y="10557"/>
                    <a:pt x="7181" y="11153"/>
                  </a:cubicBezTo>
                  <a:cubicBezTo>
                    <a:pt x="6624" y="12944"/>
                    <a:pt x="6187" y="14774"/>
                    <a:pt x="5709" y="16525"/>
                  </a:cubicBezTo>
                  <a:cubicBezTo>
                    <a:pt x="5729" y="16544"/>
                    <a:pt x="5734" y="16553"/>
                    <a:pt x="5731" y="16553"/>
                  </a:cubicBezTo>
                  <a:cubicBezTo>
                    <a:pt x="5725" y="16553"/>
                    <a:pt x="5690" y="16518"/>
                    <a:pt x="5690" y="16465"/>
                  </a:cubicBezTo>
                  <a:cubicBezTo>
                    <a:pt x="5570" y="15092"/>
                    <a:pt x="5411" y="13740"/>
                    <a:pt x="5312" y="12367"/>
                  </a:cubicBezTo>
                  <a:cubicBezTo>
                    <a:pt x="5272" y="11770"/>
                    <a:pt x="5172" y="11153"/>
                    <a:pt x="5312" y="10577"/>
                  </a:cubicBezTo>
                  <a:cubicBezTo>
                    <a:pt x="5530" y="9662"/>
                    <a:pt x="5888" y="8786"/>
                    <a:pt x="6286" y="7931"/>
                  </a:cubicBezTo>
                  <a:cubicBezTo>
                    <a:pt x="7002" y="6419"/>
                    <a:pt x="7818" y="4927"/>
                    <a:pt x="8554" y="3395"/>
                  </a:cubicBezTo>
                  <a:cubicBezTo>
                    <a:pt x="8912" y="2600"/>
                    <a:pt x="9171" y="1744"/>
                    <a:pt x="9370" y="909"/>
                  </a:cubicBezTo>
                  <a:cubicBezTo>
                    <a:pt x="9449" y="630"/>
                    <a:pt x="9270" y="153"/>
                    <a:pt x="9051" y="33"/>
                  </a:cubicBezTo>
                  <a:cubicBezTo>
                    <a:pt x="9006" y="11"/>
                    <a:pt x="8946" y="0"/>
                    <a:pt x="88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6" name="Google Shape;2626;p51">
              <a:extLst>
                <a:ext uri="{FF2B5EF4-FFF2-40B4-BE49-F238E27FC236}">
                  <a16:creationId xmlns:a16="http://schemas.microsoft.com/office/drawing/2014/main" id="{8D0576BE-9955-A99E-3A81-F419518834C1}"/>
                </a:ext>
              </a:extLst>
            </p:cNvPr>
            <p:cNvSpPr/>
            <p:nvPr/>
          </p:nvSpPr>
          <p:spPr>
            <a:xfrm>
              <a:off x="7078875" y="4460000"/>
              <a:ext cx="241725" cy="289550"/>
            </a:xfrm>
            <a:custGeom>
              <a:avLst/>
              <a:gdLst/>
              <a:ahLst/>
              <a:cxnLst/>
              <a:rect l="l" t="t" r="r" b="b"/>
              <a:pathLst>
                <a:path w="9669" h="11582" extrusionOk="0">
                  <a:moveTo>
                    <a:pt x="8962" y="1"/>
                  </a:moveTo>
                  <a:cubicBezTo>
                    <a:pt x="8763" y="1"/>
                    <a:pt x="8553" y="89"/>
                    <a:pt x="8376" y="183"/>
                  </a:cubicBezTo>
                  <a:cubicBezTo>
                    <a:pt x="7759" y="501"/>
                    <a:pt x="7122" y="879"/>
                    <a:pt x="6506" y="1237"/>
                  </a:cubicBezTo>
                  <a:cubicBezTo>
                    <a:pt x="6366" y="1376"/>
                    <a:pt x="6187" y="1535"/>
                    <a:pt x="6108" y="1714"/>
                  </a:cubicBezTo>
                  <a:cubicBezTo>
                    <a:pt x="5770" y="2172"/>
                    <a:pt x="5412" y="2649"/>
                    <a:pt x="5073" y="3087"/>
                  </a:cubicBezTo>
                  <a:cubicBezTo>
                    <a:pt x="4994" y="3067"/>
                    <a:pt x="4934" y="3007"/>
                    <a:pt x="4894" y="2988"/>
                  </a:cubicBezTo>
                  <a:cubicBezTo>
                    <a:pt x="4994" y="2689"/>
                    <a:pt x="5073" y="2371"/>
                    <a:pt x="5173" y="2053"/>
                  </a:cubicBezTo>
                  <a:cubicBezTo>
                    <a:pt x="4874" y="1913"/>
                    <a:pt x="4596" y="1814"/>
                    <a:pt x="4318" y="1695"/>
                  </a:cubicBezTo>
                  <a:cubicBezTo>
                    <a:pt x="4218" y="1913"/>
                    <a:pt x="4119" y="2092"/>
                    <a:pt x="4079" y="2311"/>
                  </a:cubicBezTo>
                  <a:cubicBezTo>
                    <a:pt x="3701" y="3982"/>
                    <a:pt x="3323" y="5673"/>
                    <a:pt x="2945" y="7344"/>
                  </a:cubicBezTo>
                  <a:cubicBezTo>
                    <a:pt x="2925" y="7444"/>
                    <a:pt x="2845" y="7563"/>
                    <a:pt x="2786" y="7782"/>
                  </a:cubicBezTo>
                  <a:cubicBezTo>
                    <a:pt x="2607" y="6250"/>
                    <a:pt x="2487" y="4857"/>
                    <a:pt x="2288" y="3485"/>
                  </a:cubicBezTo>
                  <a:cubicBezTo>
                    <a:pt x="2129" y="2629"/>
                    <a:pt x="1910" y="1754"/>
                    <a:pt x="1632" y="899"/>
                  </a:cubicBezTo>
                  <a:cubicBezTo>
                    <a:pt x="1530" y="593"/>
                    <a:pt x="1344" y="442"/>
                    <a:pt x="1130" y="442"/>
                  </a:cubicBezTo>
                  <a:cubicBezTo>
                    <a:pt x="968" y="442"/>
                    <a:pt x="789" y="528"/>
                    <a:pt x="617" y="700"/>
                  </a:cubicBezTo>
                  <a:cubicBezTo>
                    <a:pt x="419" y="939"/>
                    <a:pt x="240" y="1197"/>
                    <a:pt x="180" y="1476"/>
                  </a:cubicBezTo>
                  <a:cubicBezTo>
                    <a:pt x="120" y="2092"/>
                    <a:pt x="1" y="2749"/>
                    <a:pt x="80" y="3365"/>
                  </a:cubicBezTo>
                  <a:cubicBezTo>
                    <a:pt x="319" y="4917"/>
                    <a:pt x="617" y="6469"/>
                    <a:pt x="995" y="8001"/>
                  </a:cubicBezTo>
                  <a:cubicBezTo>
                    <a:pt x="1294" y="9214"/>
                    <a:pt x="1751" y="10388"/>
                    <a:pt x="2149" y="11581"/>
                  </a:cubicBezTo>
                  <a:cubicBezTo>
                    <a:pt x="2547" y="11541"/>
                    <a:pt x="2985" y="11541"/>
                    <a:pt x="3383" y="11522"/>
                  </a:cubicBezTo>
                  <a:cubicBezTo>
                    <a:pt x="3502" y="10288"/>
                    <a:pt x="3601" y="8995"/>
                    <a:pt x="3800" y="7742"/>
                  </a:cubicBezTo>
                  <a:cubicBezTo>
                    <a:pt x="3920" y="7026"/>
                    <a:pt x="3900" y="6230"/>
                    <a:pt x="4636" y="5733"/>
                  </a:cubicBezTo>
                  <a:cubicBezTo>
                    <a:pt x="5073" y="5434"/>
                    <a:pt x="5431" y="5056"/>
                    <a:pt x="5809" y="4698"/>
                  </a:cubicBezTo>
                  <a:cubicBezTo>
                    <a:pt x="6366" y="4201"/>
                    <a:pt x="6884" y="3743"/>
                    <a:pt x="7421" y="3246"/>
                  </a:cubicBezTo>
                  <a:cubicBezTo>
                    <a:pt x="8018" y="2629"/>
                    <a:pt x="8614" y="1953"/>
                    <a:pt x="9251" y="1356"/>
                  </a:cubicBezTo>
                  <a:cubicBezTo>
                    <a:pt x="9589" y="1038"/>
                    <a:pt x="9669" y="660"/>
                    <a:pt x="9450" y="282"/>
                  </a:cubicBezTo>
                  <a:cubicBezTo>
                    <a:pt x="9317" y="74"/>
                    <a:pt x="9144" y="1"/>
                    <a:pt x="8962"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7" name="Google Shape;2627;p51">
              <a:extLst>
                <a:ext uri="{FF2B5EF4-FFF2-40B4-BE49-F238E27FC236}">
                  <a16:creationId xmlns:a16="http://schemas.microsoft.com/office/drawing/2014/main" id="{1CCCAEB6-4B91-0785-519F-7E22B5437EBA}"/>
                </a:ext>
              </a:extLst>
            </p:cNvPr>
            <p:cNvSpPr/>
            <p:nvPr/>
          </p:nvSpPr>
          <p:spPr>
            <a:xfrm>
              <a:off x="7175850" y="4446650"/>
              <a:ext cx="72150" cy="64175"/>
            </a:xfrm>
            <a:custGeom>
              <a:avLst/>
              <a:gdLst/>
              <a:ahLst/>
              <a:cxnLst/>
              <a:rect l="l" t="t" r="r" b="b"/>
              <a:pathLst>
                <a:path w="2886" h="2567" extrusionOk="0">
                  <a:moveTo>
                    <a:pt x="2229" y="1"/>
                  </a:moveTo>
                  <a:cubicBezTo>
                    <a:pt x="1811" y="20"/>
                    <a:pt x="1413" y="20"/>
                    <a:pt x="995" y="20"/>
                  </a:cubicBezTo>
                  <a:cubicBezTo>
                    <a:pt x="936" y="20"/>
                    <a:pt x="856" y="40"/>
                    <a:pt x="797" y="80"/>
                  </a:cubicBezTo>
                  <a:cubicBezTo>
                    <a:pt x="100" y="796"/>
                    <a:pt x="1" y="1313"/>
                    <a:pt x="399" y="2209"/>
                  </a:cubicBezTo>
                  <a:cubicBezTo>
                    <a:pt x="677" y="2328"/>
                    <a:pt x="956" y="2427"/>
                    <a:pt x="1234" y="2567"/>
                  </a:cubicBezTo>
                  <a:cubicBezTo>
                    <a:pt x="1533" y="2467"/>
                    <a:pt x="1851" y="2328"/>
                    <a:pt x="2189" y="2229"/>
                  </a:cubicBezTo>
                  <a:cubicBezTo>
                    <a:pt x="2328" y="2089"/>
                    <a:pt x="2487" y="1910"/>
                    <a:pt x="2627" y="1751"/>
                  </a:cubicBezTo>
                  <a:cubicBezTo>
                    <a:pt x="2885" y="1095"/>
                    <a:pt x="2726" y="498"/>
                    <a:pt x="222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8" name="Google Shape;2628;p51">
              <a:extLst>
                <a:ext uri="{FF2B5EF4-FFF2-40B4-BE49-F238E27FC236}">
                  <a16:creationId xmlns:a16="http://schemas.microsoft.com/office/drawing/2014/main" id="{0FD09777-6D12-4F9F-E6AA-089ADD9D2C66}"/>
                </a:ext>
              </a:extLst>
            </p:cNvPr>
            <p:cNvSpPr/>
            <p:nvPr/>
          </p:nvSpPr>
          <p:spPr>
            <a:xfrm>
              <a:off x="7114700" y="4747525"/>
              <a:ext cx="72125" cy="66000"/>
            </a:xfrm>
            <a:custGeom>
              <a:avLst/>
              <a:gdLst/>
              <a:ahLst/>
              <a:cxnLst/>
              <a:rect l="l" t="t" r="r" b="b"/>
              <a:pathLst>
                <a:path w="2885" h="2640" extrusionOk="0">
                  <a:moveTo>
                    <a:pt x="1910" y="1"/>
                  </a:moveTo>
                  <a:cubicBezTo>
                    <a:pt x="1512" y="21"/>
                    <a:pt x="1094" y="21"/>
                    <a:pt x="696" y="40"/>
                  </a:cubicBezTo>
                  <a:cubicBezTo>
                    <a:pt x="20" y="677"/>
                    <a:pt x="0" y="1234"/>
                    <a:pt x="577" y="2129"/>
                  </a:cubicBezTo>
                  <a:cubicBezTo>
                    <a:pt x="637" y="2229"/>
                    <a:pt x="716" y="2368"/>
                    <a:pt x="796" y="2487"/>
                  </a:cubicBezTo>
                  <a:cubicBezTo>
                    <a:pt x="1006" y="2592"/>
                    <a:pt x="1187" y="2640"/>
                    <a:pt x="1350" y="2640"/>
                  </a:cubicBezTo>
                  <a:cubicBezTo>
                    <a:pt x="1833" y="2640"/>
                    <a:pt x="2149" y="2222"/>
                    <a:pt x="2566" y="1672"/>
                  </a:cubicBezTo>
                  <a:cubicBezTo>
                    <a:pt x="2885" y="1194"/>
                    <a:pt x="2666" y="578"/>
                    <a:pt x="2089" y="120"/>
                  </a:cubicBezTo>
                  <a:cubicBezTo>
                    <a:pt x="2009" y="80"/>
                    <a:pt x="1969" y="40"/>
                    <a:pt x="191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9" name="Google Shape;2629;p51">
              <a:extLst>
                <a:ext uri="{FF2B5EF4-FFF2-40B4-BE49-F238E27FC236}">
                  <a16:creationId xmlns:a16="http://schemas.microsoft.com/office/drawing/2014/main" id="{0B69DCFF-AF7F-AF97-7AB8-43862C98DB67}"/>
                </a:ext>
              </a:extLst>
            </p:cNvPr>
            <p:cNvSpPr/>
            <p:nvPr/>
          </p:nvSpPr>
          <p:spPr>
            <a:xfrm>
              <a:off x="7200725" y="4244875"/>
              <a:ext cx="130325" cy="202300"/>
            </a:xfrm>
            <a:custGeom>
              <a:avLst/>
              <a:gdLst/>
              <a:ahLst/>
              <a:cxnLst/>
              <a:rect l="l" t="t" r="r" b="b"/>
              <a:pathLst>
                <a:path w="5213" h="8092" extrusionOk="0">
                  <a:moveTo>
                    <a:pt x="4360" y="0"/>
                  </a:moveTo>
                  <a:cubicBezTo>
                    <a:pt x="4061" y="0"/>
                    <a:pt x="3825" y="256"/>
                    <a:pt x="3621" y="532"/>
                  </a:cubicBezTo>
                  <a:cubicBezTo>
                    <a:pt x="3203" y="1129"/>
                    <a:pt x="2746" y="1726"/>
                    <a:pt x="2388" y="2342"/>
                  </a:cubicBezTo>
                  <a:cubicBezTo>
                    <a:pt x="1313" y="4133"/>
                    <a:pt x="597" y="6102"/>
                    <a:pt x="0" y="8091"/>
                  </a:cubicBezTo>
                  <a:cubicBezTo>
                    <a:pt x="418" y="8072"/>
                    <a:pt x="816" y="8072"/>
                    <a:pt x="1234" y="8072"/>
                  </a:cubicBezTo>
                  <a:cubicBezTo>
                    <a:pt x="1791" y="7117"/>
                    <a:pt x="2328" y="6202"/>
                    <a:pt x="2805" y="5287"/>
                  </a:cubicBezTo>
                  <a:cubicBezTo>
                    <a:pt x="3502" y="3994"/>
                    <a:pt x="4198" y="2681"/>
                    <a:pt x="4874" y="1348"/>
                  </a:cubicBezTo>
                  <a:cubicBezTo>
                    <a:pt x="5073" y="950"/>
                    <a:pt x="5212" y="413"/>
                    <a:pt x="4715" y="114"/>
                  </a:cubicBezTo>
                  <a:cubicBezTo>
                    <a:pt x="4587" y="34"/>
                    <a:pt x="4469" y="0"/>
                    <a:pt x="436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30" name="Google Shape;2630;p51">
            <a:extLst>
              <a:ext uri="{FF2B5EF4-FFF2-40B4-BE49-F238E27FC236}">
                <a16:creationId xmlns:a16="http://schemas.microsoft.com/office/drawing/2014/main" id="{B9FA5460-4400-7665-813D-982282EA3C12}"/>
              </a:ext>
            </a:extLst>
          </p:cNvPr>
          <p:cNvGrpSpPr/>
          <p:nvPr/>
        </p:nvGrpSpPr>
        <p:grpSpPr>
          <a:xfrm>
            <a:off x="10487861" y="5611108"/>
            <a:ext cx="409503" cy="1309135"/>
            <a:chOff x="7305661" y="3997325"/>
            <a:chExt cx="431857" cy="1192857"/>
          </a:xfrm>
        </p:grpSpPr>
        <p:sp>
          <p:nvSpPr>
            <p:cNvPr id="2631" name="Google Shape;2631;p51">
              <a:extLst>
                <a:ext uri="{FF2B5EF4-FFF2-40B4-BE49-F238E27FC236}">
                  <a16:creationId xmlns:a16="http://schemas.microsoft.com/office/drawing/2014/main" id="{2F678A09-DAB8-5756-1294-8D58FFA332ED}"/>
                </a:ext>
              </a:extLst>
            </p:cNvPr>
            <p:cNvSpPr/>
            <p:nvPr/>
          </p:nvSpPr>
          <p:spPr>
            <a:xfrm>
              <a:off x="7305661" y="3997325"/>
              <a:ext cx="431857" cy="1192857"/>
            </a:xfrm>
            <a:custGeom>
              <a:avLst/>
              <a:gdLst/>
              <a:ahLst/>
              <a:cxnLst/>
              <a:rect l="l" t="t" r="r" b="b"/>
              <a:pathLst>
                <a:path w="18243" h="50390" extrusionOk="0">
                  <a:moveTo>
                    <a:pt x="10444" y="1"/>
                  </a:moveTo>
                  <a:cubicBezTo>
                    <a:pt x="10186" y="1"/>
                    <a:pt x="9728" y="80"/>
                    <a:pt x="9311" y="498"/>
                  </a:cubicBezTo>
                  <a:cubicBezTo>
                    <a:pt x="9012" y="797"/>
                    <a:pt x="8734" y="1095"/>
                    <a:pt x="8455" y="1393"/>
                  </a:cubicBezTo>
                  <a:cubicBezTo>
                    <a:pt x="8356" y="1214"/>
                    <a:pt x="8236" y="1015"/>
                    <a:pt x="8117" y="856"/>
                  </a:cubicBezTo>
                  <a:cubicBezTo>
                    <a:pt x="7918" y="558"/>
                    <a:pt x="7600" y="319"/>
                    <a:pt x="7222" y="220"/>
                  </a:cubicBezTo>
                  <a:cubicBezTo>
                    <a:pt x="7043" y="180"/>
                    <a:pt x="6904" y="160"/>
                    <a:pt x="6725" y="160"/>
                  </a:cubicBezTo>
                  <a:cubicBezTo>
                    <a:pt x="5929" y="160"/>
                    <a:pt x="5432" y="677"/>
                    <a:pt x="5153" y="995"/>
                  </a:cubicBezTo>
                  <a:cubicBezTo>
                    <a:pt x="5113" y="1055"/>
                    <a:pt x="5073" y="1095"/>
                    <a:pt x="5034" y="1115"/>
                  </a:cubicBezTo>
                  <a:cubicBezTo>
                    <a:pt x="4914" y="1254"/>
                    <a:pt x="4775" y="1373"/>
                    <a:pt x="4676" y="1493"/>
                  </a:cubicBezTo>
                  <a:cubicBezTo>
                    <a:pt x="4656" y="1413"/>
                    <a:pt x="4636" y="1373"/>
                    <a:pt x="4616" y="1294"/>
                  </a:cubicBezTo>
                  <a:cubicBezTo>
                    <a:pt x="4318" y="617"/>
                    <a:pt x="3761" y="259"/>
                    <a:pt x="3164" y="259"/>
                  </a:cubicBezTo>
                  <a:cubicBezTo>
                    <a:pt x="2686" y="259"/>
                    <a:pt x="2249" y="478"/>
                    <a:pt x="1891" y="896"/>
                  </a:cubicBezTo>
                  <a:cubicBezTo>
                    <a:pt x="1453" y="1453"/>
                    <a:pt x="1055" y="1990"/>
                    <a:pt x="677" y="2547"/>
                  </a:cubicBezTo>
                  <a:cubicBezTo>
                    <a:pt x="558" y="2746"/>
                    <a:pt x="399" y="2945"/>
                    <a:pt x="279" y="3104"/>
                  </a:cubicBezTo>
                  <a:cubicBezTo>
                    <a:pt x="140" y="3303"/>
                    <a:pt x="60" y="3562"/>
                    <a:pt x="60" y="3880"/>
                  </a:cubicBezTo>
                  <a:cubicBezTo>
                    <a:pt x="60" y="4059"/>
                    <a:pt x="60" y="4238"/>
                    <a:pt x="41" y="4377"/>
                  </a:cubicBezTo>
                  <a:cubicBezTo>
                    <a:pt x="1" y="4855"/>
                    <a:pt x="1" y="5332"/>
                    <a:pt x="41" y="5829"/>
                  </a:cubicBezTo>
                  <a:cubicBezTo>
                    <a:pt x="60" y="6685"/>
                    <a:pt x="100" y="7620"/>
                    <a:pt x="180" y="8535"/>
                  </a:cubicBezTo>
                  <a:cubicBezTo>
                    <a:pt x="200" y="8714"/>
                    <a:pt x="200" y="8873"/>
                    <a:pt x="240" y="9052"/>
                  </a:cubicBezTo>
                  <a:cubicBezTo>
                    <a:pt x="279" y="9848"/>
                    <a:pt x="359" y="10663"/>
                    <a:pt x="498" y="11519"/>
                  </a:cubicBezTo>
                  <a:cubicBezTo>
                    <a:pt x="697" y="12553"/>
                    <a:pt x="936" y="13647"/>
                    <a:pt x="1453" y="14721"/>
                  </a:cubicBezTo>
                  <a:cubicBezTo>
                    <a:pt x="2229" y="16273"/>
                    <a:pt x="3542" y="17128"/>
                    <a:pt x="4437" y="17666"/>
                  </a:cubicBezTo>
                  <a:cubicBezTo>
                    <a:pt x="4815" y="17864"/>
                    <a:pt x="5173" y="18024"/>
                    <a:pt x="5531" y="18183"/>
                  </a:cubicBezTo>
                  <a:cubicBezTo>
                    <a:pt x="5829" y="18302"/>
                    <a:pt x="6068" y="18421"/>
                    <a:pt x="6327" y="18561"/>
                  </a:cubicBezTo>
                  <a:cubicBezTo>
                    <a:pt x="6645" y="18720"/>
                    <a:pt x="7043" y="18919"/>
                    <a:pt x="7500" y="19018"/>
                  </a:cubicBezTo>
                  <a:lnTo>
                    <a:pt x="7500" y="19257"/>
                  </a:lnTo>
                  <a:lnTo>
                    <a:pt x="7500" y="20570"/>
                  </a:lnTo>
                  <a:cubicBezTo>
                    <a:pt x="7301" y="20172"/>
                    <a:pt x="7043" y="19794"/>
                    <a:pt x="6804" y="19416"/>
                  </a:cubicBezTo>
                  <a:cubicBezTo>
                    <a:pt x="6366" y="18819"/>
                    <a:pt x="5630" y="18461"/>
                    <a:pt x="4914" y="18461"/>
                  </a:cubicBezTo>
                  <a:cubicBezTo>
                    <a:pt x="4437" y="18461"/>
                    <a:pt x="4039" y="18601"/>
                    <a:pt x="3721" y="18899"/>
                  </a:cubicBezTo>
                  <a:cubicBezTo>
                    <a:pt x="3144" y="19396"/>
                    <a:pt x="2766" y="20073"/>
                    <a:pt x="2647" y="20809"/>
                  </a:cubicBezTo>
                  <a:cubicBezTo>
                    <a:pt x="2428" y="22042"/>
                    <a:pt x="2766" y="23096"/>
                    <a:pt x="3064" y="24071"/>
                  </a:cubicBezTo>
                  <a:cubicBezTo>
                    <a:pt x="3064" y="24091"/>
                    <a:pt x="3084" y="24151"/>
                    <a:pt x="3084" y="24170"/>
                  </a:cubicBezTo>
                  <a:lnTo>
                    <a:pt x="3641" y="25464"/>
                  </a:lnTo>
                  <a:lnTo>
                    <a:pt x="3721" y="25623"/>
                  </a:lnTo>
                  <a:lnTo>
                    <a:pt x="4815" y="27274"/>
                  </a:lnTo>
                  <a:cubicBezTo>
                    <a:pt x="4835" y="27333"/>
                    <a:pt x="4875" y="27373"/>
                    <a:pt x="4914" y="27413"/>
                  </a:cubicBezTo>
                  <a:cubicBezTo>
                    <a:pt x="4974" y="27473"/>
                    <a:pt x="5054" y="27552"/>
                    <a:pt x="5113" y="27632"/>
                  </a:cubicBezTo>
                  <a:cubicBezTo>
                    <a:pt x="5252" y="27771"/>
                    <a:pt x="5372" y="27930"/>
                    <a:pt x="5511" y="28069"/>
                  </a:cubicBezTo>
                  <a:cubicBezTo>
                    <a:pt x="5630" y="28248"/>
                    <a:pt x="5770" y="28428"/>
                    <a:pt x="5909" y="28567"/>
                  </a:cubicBezTo>
                  <a:cubicBezTo>
                    <a:pt x="6028" y="28726"/>
                    <a:pt x="6148" y="28905"/>
                    <a:pt x="6267" y="29044"/>
                  </a:cubicBezTo>
                  <a:cubicBezTo>
                    <a:pt x="5869" y="29164"/>
                    <a:pt x="5551" y="29502"/>
                    <a:pt x="5352" y="29939"/>
                  </a:cubicBezTo>
                  <a:cubicBezTo>
                    <a:pt x="5153" y="30417"/>
                    <a:pt x="4954" y="31014"/>
                    <a:pt x="5014" y="31630"/>
                  </a:cubicBezTo>
                  <a:cubicBezTo>
                    <a:pt x="5034" y="31889"/>
                    <a:pt x="5054" y="32128"/>
                    <a:pt x="5073" y="32346"/>
                  </a:cubicBezTo>
                  <a:cubicBezTo>
                    <a:pt x="4934" y="32307"/>
                    <a:pt x="4755" y="32287"/>
                    <a:pt x="4576" y="32287"/>
                  </a:cubicBezTo>
                  <a:cubicBezTo>
                    <a:pt x="4138" y="32287"/>
                    <a:pt x="3721" y="32486"/>
                    <a:pt x="3422" y="32883"/>
                  </a:cubicBezTo>
                  <a:cubicBezTo>
                    <a:pt x="3223" y="33142"/>
                    <a:pt x="2965" y="33500"/>
                    <a:pt x="2925" y="33978"/>
                  </a:cubicBezTo>
                  <a:cubicBezTo>
                    <a:pt x="2865" y="34535"/>
                    <a:pt x="2826" y="35171"/>
                    <a:pt x="2865" y="35808"/>
                  </a:cubicBezTo>
                  <a:cubicBezTo>
                    <a:pt x="2925" y="36285"/>
                    <a:pt x="3025" y="36723"/>
                    <a:pt x="3124" y="37160"/>
                  </a:cubicBezTo>
                  <a:cubicBezTo>
                    <a:pt x="3164" y="37320"/>
                    <a:pt x="3184" y="37499"/>
                    <a:pt x="3243" y="37658"/>
                  </a:cubicBezTo>
                  <a:cubicBezTo>
                    <a:pt x="3243" y="37698"/>
                    <a:pt x="3263" y="37777"/>
                    <a:pt x="3283" y="37817"/>
                  </a:cubicBezTo>
                  <a:cubicBezTo>
                    <a:pt x="3383" y="38075"/>
                    <a:pt x="3482" y="38354"/>
                    <a:pt x="3621" y="38593"/>
                  </a:cubicBezTo>
                  <a:cubicBezTo>
                    <a:pt x="3860" y="39189"/>
                    <a:pt x="4079" y="39806"/>
                    <a:pt x="4357" y="40403"/>
                  </a:cubicBezTo>
                  <a:lnTo>
                    <a:pt x="5034" y="41835"/>
                  </a:lnTo>
                  <a:cubicBezTo>
                    <a:pt x="5272" y="42352"/>
                    <a:pt x="5531" y="42850"/>
                    <a:pt x="5750" y="43347"/>
                  </a:cubicBezTo>
                  <a:cubicBezTo>
                    <a:pt x="6108" y="44143"/>
                    <a:pt x="6426" y="44978"/>
                    <a:pt x="6725" y="45873"/>
                  </a:cubicBezTo>
                  <a:cubicBezTo>
                    <a:pt x="6844" y="46271"/>
                    <a:pt x="6943" y="46669"/>
                    <a:pt x="7063" y="47127"/>
                  </a:cubicBezTo>
                  <a:cubicBezTo>
                    <a:pt x="7122" y="47326"/>
                    <a:pt x="7162" y="47505"/>
                    <a:pt x="7222" y="47704"/>
                  </a:cubicBezTo>
                  <a:lnTo>
                    <a:pt x="7262" y="48002"/>
                  </a:lnTo>
                  <a:lnTo>
                    <a:pt x="7321" y="48499"/>
                  </a:lnTo>
                  <a:cubicBezTo>
                    <a:pt x="7321" y="48519"/>
                    <a:pt x="7361" y="48798"/>
                    <a:pt x="7361" y="48798"/>
                  </a:cubicBezTo>
                  <a:lnTo>
                    <a:pt x="7401" y="48957"/>
                  </a:lnTo>
                  <a:lnTo>
                    <a:pt x="7401" y="49414"/>
                  </a:lnTo>
                  <a:cubicBezTo>
                    <a:pt x="7421" y="49951"/>
                    <a:pt x="7839" y="50389"/>
                    <a:pt x="8396" y="50389"/>
                  </a:cubicBezTo>
                  <a:lnTo>
                    <a:pt x="10206" y="50389"/>
                  </a:lnTo>
                  <a:cubicBezTo>
                    <a:pt x="10703" y="50389"/>
                    <a:pt x="11121" y="50011"/>
                    <a:pt x="11200" y="49514"/>
                  </a:cubicBezTo>
                  <a:lnTo>
                    <a:pt x="11280" y="48837"/>
                  </a:lnTo>
                  <a:cubicBezTo>
                    <a:pt x="11320" y="48360"/>
                    <a:pt x="11379" y="47903"/>
                    <a:pt x="11439" y="47465"/>
                  </a:cubicBezTo>
                  <a:cubicBezTo>
                    <a:pt x="11519" y="47007"/>
                    <a:pt x="11638" y="46510"/>
                    <a:pt x="11737" y="46013"/>
                  </a:cubicBezTo>
                  <a:cubicBezTo>
                    <a:pt x="11837" y="45615"/>
                    <a:pt x="11917" y="45217"/>
                    <a:pt x="11996" y="44819"/>
                  </a:cubicBezTo>
                  <a:lnTo>
                    <a:pt x="12374" y="42870"/>
                  </a:lnTo>
                  <a:cubicBezTo>
                    <a:pt x="12493" y="42233"/>
                    <a:pt x="12613" y="41557"/>
                    <a:pt x="12732" y="40900"/>
                  </a:cubicBezTo>
                  <a:cubicBezTo>
                    <a:pt x="12792" y="40721"/>
                    <a:pt x="12832" y="40483"/>
                    <a:pt x="12911" y="40244"/>
                  </a:cubicBezTo>
                  <a:cubicBezTo>
                    <a:pt x="12991" y="40005"/>
                    <a:pt x="13031" y="39766"/>
                    <a:pt x="13090" y="39508"/>
                  </a:cubicBezTo>
                  <a:cubicBezTo>
                    <a:pt x="13190" y="38991"/>
                    <a:pt x="12931" y="38414"/>
                    <a:pt x="12493" y="38115"/>
                  </a:cubicBezTo>
                  <a:cubicBezTo>
                    <a:pt x="12314" y="37996"/>
                    <a:pt x="12096" y="37956"/>
                    <a:pt x="11877" y="37956"/>
                  </a:cubicBezTo>
                  <a:cubicBezTo>
                    <a:pt x="11678" y="37956"/>
                    <a:pt x="11499" y="37996"/>
                    <a:pt x="11379" y="38016"/>
                  </a:cubicBezTo>
                  <a:cubicBezTo>
                    <a:pt x="11419" y="37896"/>
                    <a:pt x="11499" y="37777"/>
                    <a:pt x="11539" y="37658"/>
                  </a:cubicBezTo>
                  <a:cubicBezTo>
                    <a:pt x="11777" y="37220"/>
                    <a:pt x="11996" y="36802"/>
                    <a:pt x="12235" y="36365"/>
                  </a:cubicBezTo>
                  <a:cubicBezTo>
                    <a:pt x="12414" y="36066"/>
                    <a:pt x="12573" y="35788"/>
                    <a:pt x="12712" y="35489"/>
                  </a:cubicBezTo>
                  <a:lnTo>
                    <a:pt x="12971" y="35032"/>
                  </a:lnTo>
                  <a:cubicBezTo>
                    <a:pt x="13428" y="34137"/>
                    <a:pt x="13965" y="33222"/>
                    <a:pt x="14423" y="32307"/>
                  </a:cubicBezTo>
                  <a:cubicBezTo>
                    <a:pt x="14920" y="31332"/>
                    <a:pt x="15497" y="30218"/>
                    <a:pt x="15995" y="29104"/>
                  </a:cubicBezTo>
                  <a:cubicBezTo>
                    <a:pt x="16193" y="28626"/>
                    <a:pt x="16313" y="28050"/>
                    <a:pt x="16313" y="27333"/>
                  </a:cubicBezTo>
                  <a:cubicBezTo>
                    <a:pt x="16313" y="26856"/>
                    <a:pt x="16174" y="26418"/>
                    <a:pt x="15855" y="26080"/>
                  </a:cubicBezTo>
                  <a:cubicBezTo>
                    <a:pt x="15557" y="25762"/>
                    <a:pt x="15119" y="25583"/>
                    <a:pt x="14662" y="25583"/>
                  </a:cubicBezTo>
                  <a:cubicBezTo>
                    <a:pt x="14383" y="25583"/>
                    <a:pt x="14125" y="25643"/>
                    <a:pt x="13886" y="25762"/>
                  </a:cubicBezTo>
                  <a:cubicBezTo>
                    <a:pt x="13488" y="25941"/>
                    <a:pt x="13130" y="26180"/>
                    <a:pt x="12891" y="26478"/>
                  </a:cubicBezTo>
                  <a:cubicBezTo>
                    <a:pt x="12414" y="26975"/>
                    <a:pt x="12076" y="27413"/>
                    <a:pt x="11777" y="27851"/>
                  </a:cubicBezTo>
                  <a:cubicBezTo>
                    <a:pt x="11618" y="28050"/>
                    <a:pt x="11499" y="28248"/>
                    <a:pt x="11379" y="28467"/>
                  </a:cubicBezTo>
                  <a:cubicBezTo>
                    <a:pt x="11877" y="27413"/>
                    <a:pt x="12394" y="26279"/>
                    <a:pt x="12931" y="25225"/>
                  </a:cubicBezTo>
                  <a:cubicBezTo>
                    <a:pt x="13707" y="23733"/>
                    <a:pt x="14105" y="22440"/>
                    <a:pt x="14204" y="21107"/>
                  </a:cubicBezTo>
                  <a:cubicBezTo>
                    <a:pt x="14284" y="20112"/>
                    <a:pt x="13806" y="19595"/>
                    <a:pt x="13389" y="19356"/>
                  </a:cubicBezTo>
                  <a:cubicBezTo>
                    <a:pt x="13130" y="19197"/>
                    <a:pt x="12832" y="19118"/>
                    <a:pt x="12533" y="19118"/>
                  </a:cubicBezTo>
                  <a:cubicBezTo>
                    <a:pt x="12036" y="19118"/>
                    <a:pt x="11539" y="19356"/>
                    <a:pt x="11181" y="19715"/>
                  </a:cubicBezTo>
                  <a:lnTo>
                    <a:pt x="11081" y="19814"/>
                  </a:lnTo>
                  <a:cubicBezTo>
                    <a:pt x="10803" y="20092"/>
                    <a:pt x="10524" y="20371"/>
                    <a:pt x="10305" y="20709"/>
                  </a:cubicBezTo>
                  <a:cubicBezTo>
                    <a:pt x="10226" y="20809"/>
                    <a:pt x="10186" y="20908"/>
                    <a:pt x="10106" y="20988"/>
                  </a:cubicBezTo>
                  <a:cubicBezTo>
                    <a:pt x="10106" y="20391"/>
                    <a:pt x="10106" y="19794"/>
                    <a:pt x="10146" y="19197"/>
                  </a:cubicBezTo>
                  <a:lnTo>
                    <a:pt x="10305" y="19197"/>
                  </a:lnTo>
                  <a:cubicBezTo>
                    <a:pt x="10444" y="19197"/>
                    <a:pt x="10584" y="19177"/>
                    <a:pt x="10723" y="19177"/>
                  </a:cubicBezTo>
                  <a:cubicBezTo>
                    <a:pt x="10942" y="19158"/>
                    <a:pt x="11181" y="19158"/>
                    <a:pt x="11379" y="19158"/>
                  </a:cubicBezTo>
                  <a:lnTo>
                    <a:pt x="11638" y="19158"/>
                  </a:lnTo>
                  <a:cubicBezTo>
                    <a:pt x="12891" y="19158"/>
                    <a:pt x="14005" y="18620"/>
                    <a:pt x="14881" y="17626"/>
                  </a:cubicBezTo>
                  <a:cubicBezTo>
                    <a:pt x="15875" y="16512"/>
                    <a:pt x="16850" y="15239"/>
                    <a:pt x="17188" y="13588"/>
                  </a:cubicBezTo>
                  <a:lnTo>
                    <a:pt x="17407" y="12613"/>
                  </a:lnTo>
                  <a:cubicBezTo>
                    <a:pt x="17586" y="11917"/>
                    <a:pt x="17765" y="11200"/>
                    <a:pt x="17864" y="10445"/>
                  </a:cubicBezTo>
                  <a:cubicBezTo>
                    <a:pt x="18043" y="9211"/>
                    <a:pt x="18143" y="7918"/>
                    <a:pt x="18203" y="6764"/>
                  </a:cubicBezTo>
                  <a:lnTo>
                    <a:pt x="18242" y="6565"/>
                  </a:lnTo>
                  <a:cubicBezTo>
                    <a:pt x="18163" y="5571"/>
                    <a:pt x="18242" y="4536"/>
                    <a:pt x="18183" y="3462"/>
                  </a:cubicBezTo>
                  <a:cubicBezTo>
                    <a:pt x="18163" y="2726"/>
                    <a:pt x="17864" y="1990"/>
                    <a:pt x="17586" y="1393"/>
                  </a:cubicBezTo>
                  <a:cubicBezTo>
                    <a:pt x="17288" y="757"/>
                    <a:pt x="16750" y="359"/>
                    <a:pt x="16094" y="359"/>
                  </a:cubicBezTo>
                  <a:cubicBezTo>
                    <a:pt x="15716" y="359"/>
                    <a:pt x="15318" y="498"/>
                    <a:pt x="14980" y="757"/>
                  </a:cubicBezTo>
                  <a:cubicBezTo>
                    <a:pt x="14920" y="797"/>
                    <a:pt x="14861" y="856"/>
                    <a:pt x="14801" y="896"/>
                  </a:cubicBezTo>
                  <a:cubicBezTo>
                    <a:pt x="14503" y="399"/>
                    <a:pt x="14025" y="100"/>
                    <a:pt x="13488" y="100"/>
                  </a:cubicBezTo>
                  <a:cubicBezTo>
                    <a:pt x="13090" y="100"/>
                    <a:pt x="12692" y="279"/>
                    <a:pt x="12394" y="578"/>
                  </a:cubicBezTo>
                  <a:cubicBezTo>
                    <a:pt x="12215" y="737"/>
                    <a:pt x="12076" y="896"/>
                    <a:pt x="11917" y="1075"/>
                  </a:cubicBezTo>
                  <a:cubicBezTo>
                    <a:pt x="11917" y="1055"/>
                    <a:pt x="11897" y="1055"/>
                    <a:pt x="11897" y="1015"/>
                  </a:cubicBezTo>
                  <a:cubicBezTo>
                    <a:pt x="11439" y="100"/>
                    <a:pt x="10723" y="1"/>
                    <a:pt x="10444" y="1"/>
                  </a:cubicBezTo>
                  <a:close/>
                </a:path>
              </a:pathLst>
            </a:custGeom>
            <a:solidFill>
              <a:srgbClr val="FFFFFF"/>
            </a:solidFill>
            <a:ln>
              <a:noFill/>
            </a:ln>
            <a:effectLst>
              <a:outerShdw blurRad="57150" dist="28575"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2" name="Google Shape;2632;p51">
              <a:extLst>
                <a:ext uri="{FF2B5EF4-FFF2-40B4-BE49-F238E27FC236}">
                  <a16:creationId xmlns:a16="http://schemas.microsoft.com/office/drawing/2014/main" id="{2B63D4C4-50B2-129C-3A27-35E423C74620}"/>
                </a:ext>
              </a:extLst>
            </p:cNvPr>
            <p:cNvSpPr/>
            <p:nvPr/>
          </p:nvSpPr>
          <p:spPr>
            <a:xfrm>
              <a:off x="7522288" y="4919819"/>
              <a:ext cx="69716" cy="246336"/>
            </a:xfrm>
            <a:custGeom>
              <a:avLst/>
              <a:gdLst/>
              <a:ahLst/>
              <a:cxnLst/>
              <a:rect l="l" t="t" r="r" b="b"/>
              <a:pathLst>
                <a:path w="2945" h="10406" extrusionOk="0">
                  <a:moveTo>
                    <a:pt x="2657" y="1"/>
                  </a:moveTo>
                  <a:cubicBezTo>
                    <a:pt x="2581" y="1"/>
                    <a:pt x="2492" y="23"/>
                    <a:pt x="2427" y="61"/>
                  </a:cubicBezTo>
                  <a:cubicBezTo>
                    <a:pt x="2288" y="81"/>
                    <a:pt x="2189" y="181"/>
                    <a:pt x="2149" y="280"/>
                  </a:cubicBezTo>
                  <a:cubicBezTo>
                    <a:pt x="1831" y="996"/>
                    <a:pt x="1433" y="1693"/>
                    <a:pt x="1194" y="2448"/>
                  </a:cubicBezTo>
                  <a:cubicBezTo>
                    <a:pt x="896" y="3443"/>
                    <a:pt x="697" y="4478"/>
                    <a:pt x="478" y="5492"/>
                  </a:cubicBezTo>
                  <a:cubicBezTo>
                    <a:pt x="398" y="6149"/>
                    <a:pt x="299" y="6825"/>
                    <a:pt x="279" y="7521"/>
                  </a:cubicBezTo>
                  <a:cubicBezTo>
                    <a:pt x="179" y="8377"/>
                    <a:pt x="100" y="9252"/>
                    <a:pt x="40" y="10127"/>
                  </a:cubicBezTo>
                  <a:cubicBezTo>
                    <a:pt x="0" y="10207"/>
                    <a:pt x="40" y="10306"/>
                    <a:pt x="60" y="10406"/>
                  </a:cubicBezTo>
                  <a:lnTo>
                    <a:pt x="995" y="10406"/>
                  </a:lnTo>
                  <a:cubicBezTo>
                    <a:pt x="1075" y="9709"/>
                    <a:pt x="1134" y="9013"/>
                    <a:pt x="1254" y="8317"/>
                  </a:cubicBezTo>
                  <a:cubicBezTo>
                    <a:pt x="1433" y="7422"/>
                    <a:pt x="1652" y="6546"/>
                    <a:pt x="1831" y="5651"/>
                  </a:cubicBezTo>
                  <a:cubicBezTo>
                    <a:pt x="2069" y="4358"/>
                    <a:pt x="2328" y="3045"/>
                    <a:pt x="2567" y="1752"/>
                  </a:cubicBezTo>
                  <a:cubicBezTo>
                    <a:pt x="2666" y="1275"/>
                    <a:pt x="2825" y="817"/>
                    <a:pt x="2925" y="360"/>
                  </a:cubicBezTo>
                  <a:cubicBezTo>
                    <a:pt x="2945" y="260"/>
                    <a:pt x="2845" y="81"/>
                    <a:pt x="2766" y="22"/>
                  </a:cubicBezTo>
                  <a:cubicBezTo>
                    <a:pt x="2737" y="7"/>
                    <a:pt x="2699" y="1"/>
                    <a:pt x="265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3" name="Google Shape;2633;p51">
              <a:extLst>
                <a:ext uri="{FF2B5EF4-FFF2-40B4-BE49-F238E27FC236}">
                  <a16:creationId xmlns:a16="http://schemas.microsoft.com/office/drawing/2014/main" id="{ADD98803-A2E4-83C0-A3D5-F1A75375AA1D}"/>
                </a:ext>
              </a:extLst>
            </p:cNvPr>
            <p:cNvSpPr/>
            <p:nvPr/>
          </p:nvSpPr>
          <p:spPr>
            <a:xfrm>
              <a:off x="7413987" y="4834621"/>
              <a:ext cx="100324" cy="331533"/>
            </a:xfrm>
            <a:custGeom>
              <a:avLst/>
              <a:gdLst/>
              <a:ahLst/>
              <a:cxnLst/>
              <a:rect l="l" t="t" r="r" b="b"/>
              <a:pathLst>
                <a:path w="4238" h="14005" extrusionOk="0">
                  <a:moveTo>
                    <a:pt x="100" y="0"/>
                  </a:moveTo>
                  <a:cubicBezTo>
                    <a:pt x="80" y="159"/>
                    <a:pt x="0" y="358"/>
                    <a:pt x="60" y="517"/>
                  </a:cubicBezTo>
                  <a:cubicBezTo>
                    <a:pt x="279" y="1194"/>
                    <a:pt x="537" y="1830"/>
                    <a:pt x="776" y="2507"/>
                  </a:cubicBezTo>
                  <a:lnTo>
                    <a:pt x="2188" y="6386"/>
                  </a:lnTo>
                  <a:cubicBezTo>
                    <a:pt x="2527" y="7221"/>
                    <a:pt x="2865" y="8057"/>
                    <a:pt x="3083" y="8892"/>
                  </a:cubicBezTo>
                  <a:cubicBezTo>
                    <a:pt x="3322" y="9847"/>
                    <a:pt x="3422" y="10842"/>
                    <a:pt x="3561" y="11816"/>
                  </a:cubicBezTo>
                  <a:cubicBezTo>
                    <a:pt x="3581" y="11916"/>
                    <a:pt x="3541" y="12015"/>
                    <a:pt x="3521" y="12115"/>
                  </a:cubicBezTo>
                  <a:cubicBezTo>
                    <a:pt x="3541" y="12214"/>
                    <a:pt x="3541" y="12334"/>
                    <a:pt x="3561" y="12453"/>
                  </a:cubicBezTo>
                  <a:lnTo>
                    <a:pt x="3640" y="12970"/>
                  </a:lnTo>
                  <a:cubicBezTo>
                    <a:pt x="3660" y="13070"/>
                    <a:pt x="3660" y="13149"/>
                    <a:pt x="3680" y="13249"/>
                  </a:cubicBezTo>
                  <a:cubicBezTo>
                    <a:pt x="3720" y="13328"/>
                    <a:pt x="3720" y="13408"/>
                    <a:pt x="3640" y="13507"/>
                  </a:cubicBezTo>
                  <a:cubicBezTo>
                    <a:pt x="3660" y="13666"/>
                    <a:pt x="3660" y="13826"/>
                    <a:pt x="3660" y="14005"/>
                  </a:cubicBezTo>
                  <a:lnTo>
                    <a:pt x="4237" y="14005"/>
                  </a:lnTo>
                  <a:lnTo>
                    <a:pt x="4158" y="12214"/>
                  </a:lnTo>
                  <a:cubicBezTo>
                    <a:pt x="4058" y="11518"/>
                    <a:pt x="3979" y="10782"/>
                    <a:pt x="3879" y="10086"/>
                  </a:cubicBezTo>
                  <a:cubicBezTo>
                    <a:pt x="3820" y="9568"/>
                    <a:pt x="3680" y="9071"/>
                    <a:pt x="3581" y="8574"/>
                  </a:cubicBezTo>
                  <a:cubicBezTo>
                    <a:pt x="3581" y="8494"/>
                    <a:pt x="3561" y="8435"/>
                    <a:pt x="3541" y="8355"/>
                  </a:cubicBezTo>
                  <a:cubicBezTo>
                    <a:pt x="3541" y="8295"/>
                    <a:pt x="3521" y="8275"/>
                    <a:pt x="3521" y="8236"/>
                  </a:cubicBezTo>
                  <a:cubicBezTo>
                    <a:pt x="3282" y="7679"/>
                    <a:pt x="3064" y="7102"/>
                    <a:pt x="2865" y="6565"/>
                  </a:cubicBezTo>
                  <a:lnTo>
                    <a:pt x="1074" y="1711"/>
                  </a:lnTo>
                  <a:cubicBezTo>
                    <a:pt x="895" y="1293"/>
                    <a:pt x="756" y="836"/>
                    <a:pt x="557" y="418"/>
                  </a:cubicBezTo>
                  <a:cubicBezTo>
                    <a:pt x="497" y="259"/>
                    <a:pt x="358" y="139"/>
                    <a:pt x="2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4" name="Google Shape;2634;p51">
              <a:extLst>
                <a:ext uri="{FF2B5EF4-FFF2-40B4-BE49-F238E27FC236}">
                  <a16:creationId xmlns:a16="http://schemas.microsoft.com/office/drawing/2014/main" id="{580C6947-4FD1-B22A-C197-CE1B56C1446F}"/>
                </a:ext>
              </a:extLst>
            </p:cNvPr>
            <p:cNvSpPr/>
            <p:nvPr/>
          </p:nvSpPr>
          <p:spPr>
            <a:xfrm>
              <a:off x="7514287" y="4935869"/>
              <a:ext cx="18843" cy="229339"/>
            </a:xfrm>
            <a:custGeom>
              <a:avLst/>
              <a:gdLst/>
              <a:ahLst/>
              <a:cxnLst/>
              <a:rect l="l" t="t" r="r" b="b"/>
              <a:pathLst>
                <a:path w="796" h="9688" extrusionOk="0">
                  <a:moveTo>
                    <a:pt x="776" y="0"/>
                  </a:moveTo>
                  <a:lnTo>
                    <a:pt x="776" y="0"/>
                  </a:lnTo>
                  <a:cubicBezTo>
                    <a:pt x="716" y="40"/>
                    <a:pt x="677" y="99"/>
                    <a:pt x="637" y="139"/>
                  </a:cubicBezTo>
                  <a:cubicBezTo>
                    <a:pt x="595" y="379"/>
                    <a:pt x="482" y="499"/>
                    <a:pt x="315" y="499"/>
                  </a:cubicBezTo>
                  <a:cubicBezTo>
                    <a:pt x="245" y="499"/>
                    <a:pt x="167" y="478"/>
                    <a:pt x="80" y="438"/>
                  </a:cubicBezTo>
                  <a:lnTo>
                    <a:pt x="80" y="7440"/>
                  </a:lnTo>
                  <a:cubicBezTo>
                    <a:pt x="80" y="7579"/>
                    <a:pt x="20" y="7758"/>
                    <a:pt x="0" y="7897"/>
                  </a:cubicBezTo>
                  <a:lnTo>
                    <a:pt x="80" y="9688"/>
                  </a:lnTo>
                  <a:cubicBezTo>
                    <a:pt x="179" y="9688"/>
                    <a:pt x="279" y="9688"/>
                    <a:pt x="319" y="9668"/>
                  </a:cubicBezTo>
                  <a:cubicBezTo>
                    <a:pt x="319" y="9588"/>
                    <a:pt x="299" y="9489"/>
                    <a:pt x="299" y="9389"/>
                  </a:cubicBezTo>
                  <a:cubicBezTo>
                    <a:pt x="378" y="8514"/>
                    <a:pt x="438" y="7659"/>
                    <a:pt x="537" y="6783"/>
                  </a:cubicBezTo>
                  <a:cubicBezTo>
                    <a:pt x="617" y="6127"/>
                    <a:pt x="716" y="5471"/>
                    <a:pt x="796" y="4794"/>
                  </a:cubicBezTo>
                  <a:cubicBezTo>
                    <a:pt x="736" y="4655"/>
                    <a:pt x="697" y="4496"/>
                    <a:pt x="697" y="4337"/>
                  </a:cubicBezTo>
                  <a:cubicBezTo>
                    <a:pt x="716" y="2904"/>
                    <a:pt x="736" y="1432"/>
                    <a:pt x="77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635" name="Google Shape;2635;p51">
              <a:extLst>
                <a:ext uri="{FF2B5EF4-FFF2-40B4-BE49-F238E27FC236}">
                  <a16:creationId xmlns:a16="http://schemas.microsoft.com/office/drawing/2014/main" id="{AE739251-BD50-B001-F21D-6D766C026092}"/>
                </a:ext>
              </a:extLst>
            </p:cNvPr>
            <p:cNvGrpSpPr/>
            <p:nvPr/>
          </p:nvGrpSpPr>
          <p:grpSpPr>
            <a:xfrm>
              <a:off x="7328269" y="4020690"/>
              <a:ext cx="385696" cy="408966"/>
              <a:chOff x="7328269" y="4020690"/>
              <a:chExt cx="385696" cy="408966"/>
            </a:xfrm>
          </p:grpSpPr>
          <p:sp>
            <p:nvSpPr>
              <p:cNvPr id="2636" name="Google Shape;2636;p51">
                <a:extLst>
                  <a:ext uri="{FF2B5EF4-FFF2-40B4-BE49-F238E27FC236}">
                    <a16:creationId xmlns:a16="http://schemas.microsoft.com/office/drawing/2014/main" id="{46AC4B8E-0C2E-F8F3-2680-6A38CD2D6EA4}"/>
                  </a:ext>
                </a:extLst>
              </p:cNvPr>
              <p:cNvSpPr/>
              <p:nvPr/>
            </p:nvSpPr>
            <p:spPr>
              <a:xfrm>
                <a:off x="7328269" y="4026797"/>
                <a:ext cx="165779" cy="398621"/>
              </a:xfrm>
              <a:custGeom>
                <a:avLst/>
                <a:gdLst/>
                <a:ahLst/>
                <a:cxnLst/>
                <a:rect l="l" t="t" r="r" b="b"/>
                <a:pathLst>
                  <a:path w="7003" h="16839" extrusionOk="0">
                    <a:moveTo>
                      <a:pt x="2163" y="0"/>
                    </a:moveTo>
                    <a:cubicBezTo>
                      <a:pt x="2000" y="0"/>
                      <a:pt x="1828" y="99"/>
                      <a:pt x="1672" y="307"/>
                    </a:cubicBezTo>
                    <a:cubicBezTo>
                      <a:pt x="1115" y="964"/>
                      <a:pt x="617" y="1740"/>
                      <a:pt x="100" y="2456"/>
                    </a:cubicBezTo>
                    <a:cubicBezTo>
                      <a:pt x="40" y="2516"/>
                      <a:pt x="40" y="2595"/>
                      <a:pt x="40" y="2655"/>
                    </a:cubicBezTo>
                    <a:cubicBezTo>
                      <a:pt x="21" y="3291"/>
                      <a:pt x="1" y="3928"/>
                      <a:pt x="21" y="4545"/>
                    </a:cubicBezTo>
                    <a:cubicBezTo>
                      <a:pt x="40" y="5420"/>
                      <a:pt x="100" y="6315"/>
                      <a:pt x="180" y="7210"/>
                    </a:cubicBezTo>
                    <a:cubicBezTo>
                      <a:pt x="239" y="8165"/>
                      <a:pt x="299" y="9140"/>
                      <a:pt x="478" y="10075"/>
                    </a:cubicBezTo>
                    <a:cubicBezTo>
                      <a:pt x="677" y="11069"/>
                      <a:pt x="876" y="12064"/>
                      <a:pt x="1333" y="12999"/>
                    </a:cubicBezTo>
                    <a:cubicBezTo>
                      <a:pt x="1930" y="14173"/>
                      <a:pt x="2885" y="14929"/>
                      <a:pt x="3959" y="15545"/>
                    </a:cubicBezTo>
                    <a:cubicBezTo>
                      <a:pt x="4556" y="15883"/>
                      <a:pt x="5213" y="16122"/>
                      <a:pt x="5809" y="16440"/>
                    </a:cubicBezTo>
                    <a:cubicBezTo>
                      <a:pt x="6187" y="16639"/>
                      <a:pt x="6565" y="16818"/>
                      <a:pt x="7003" y="16838"/>
                    </a:cubicBezTo>
                    <a:cubicBezTo>
                      <a:pt x="6943" y="16739"/>
                      <a:pt x="6884" y="16619"/>
                      <a:pt x="6764" y="16619"/>
                    </a:cubicBezTo>
                    <a:cubicBezTo>
                      <a:pt x="5968" y="16062"/>
                      <a:pt x="5451" y="15247"/>
                      <a:pt x="4954" y="14451"/>
                    </a:cubicBezTo>
                    <a:cubicBezTo>
                      <a:pt x="4556" y="13835"/>
                      <a:pt x="4198" y="13178"/>
                      <a:pt x="3900" y="12502"/>
                    </a:cubicBezTo>
                    <a:cubicBezTo>
                      <a:pt x="3402" y="11467"/>
                      <a:pt x="3084" y="10353"/>
                      <a:pt x="2965" y="9180"/>
                    </a:cubicBezTo>
                    <a:cubicBezTo>
                      <a:pt x="2825" y="7926"/>
                      <a:pt x="2726" y="6693"/>
                      <a:pt x="2786" y="5440"/>
                    </a:cubicBezTo>
                    <a:cubicBezTo>
                      <a:pt x="2806" y="4346"/>
                      <a:pt x="2905" y="3291"/>
                      <a:pt x="3004" y="2197"/>
                    </a:cubicBezTo>
                    <a:cubicBezTo>
                      <a:pt x="3024" y="2038"/>
                      <a:pt x="3164" y="1899"/>
                      <a:pt x="3223" y="1740"/>
                    </a:cubicBezTo>
                    <a:cubicBezTo>
                      <a:pt x="3064" y="1322"/>
                      <a:pt x="2905" y="904"/>
                      <a:pt x="2706" y="467"/>
                    </a:cubicBezTo>
                    <a:cubicBezTo>
                      <a:pt x="2572" y="164"/>
                      <a:pt x="2374" y="0"/>
                      <a:pt x="21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7" name="Google Shape;2637;p51">
                <a:extLst>
                  <a:ext uri="{FF2B5EF4-FFF2-40B4-BE49-F238E27FC236}">
                    <a16:creationId xmlns:a16="http://schemas.microsoft.com/office/drawing/2014/main" id="{68EB1939-AB43-6514-9E51-2D0535AC9BB0}"/>
                  </a:ext>
                </a:extLst>
              </p:cNvPr>
              <p:cNvSpPr/>
              <p:nvPr/>
            </p:nvSpPr>
            <p:spPr>
              <a:xfrm>
                <a:off x="7495444" y="4020690"/>
                <a:ext cx="82428" cy="392940"/>
              </a:xfrm>
              <a:custGeom>
                <a:avLst/>
                <a:gdLst/>
                <a:ahLst/>
                <a:cxnLst/>
                <a:rect l="l" t="t" r="r" b="b"/>
                <a:pathLst>
                  <a:path w="3482" h="16599" extrusionOk="0">
                    <a:moveTo>
                      <a:pt x="2382" y="0"/>
                    </a:moveTo>
                    <a:cubicBezTo>
                      <a:pt x="2238" y="0"/>
                      <a:pt x="2086" y="67"/>
                      <a:pt x="1930" y="207"/>
                    </a:cubicBezTo>
                    <a:cubicBezTo>
                      <a:pt x="1413" y="705"/>
                      <a:pt x="936" y="1282"/>
                      <a:pt x="438" y="1839"/>
                    </a:cubicBezTo>
                    <a:cubicBezTo>
                      <a:pt x="319" y="3152"/>
                      <a:pt x="180" y="4464"/>
                      <a:pt x="100" y="5777"/>
                    </a:cubicBezTo>
                    <a:cubicBezTo>
                      <a:pt x="20" y="7130"/>
                      <a:pt x="1" y="8483"/>
                      <a:pt x="20" y="9835"/>
                    </a:cubicBezTo>
                    <a:cubicBezTo>
                      <a:pt x="40" y="11128"/>
                      <a:pt x="140" y="12441"/>
                      <a:pt x="299" y="13734"/>
                    </a:cubicBezTo>
                    <a:cubicBezTo>
                      <a:pt x="398" y="14550"/>
                      <a:pt x="597" y="15346"/>
                      <a:pt x="776" y="16181"/>
                    </a:cubicBezTo>
                    <a:cubicBezTo>
                      <a:pt x="796" y="16320"/>
                      <a:pt x="896" y="16440"/>
                      <a:pt x="975" y="16579"/>
                    </a:cubicBezTo>
                    <a:cubicBezTo>
                      <a:pt x="995" y="16599"/>
                      <a:pt x="1035" y="16599"/>
                      <a:pt x="1095" y="16599"/>
                    </a:cubicBezTo>
                    <a:cubicBezTo>
                      <a:pt x="1333" y="16122"/>
                      <a:pt x="1691" y="15644"/>
                      <a:pt x="1831" y="15147"/>
                    </a:cubicBezTo>
                    <a:cubicBezTo>
                      <a:pt x="2169" y="14033"/>
                      <a:pt x="2427" y="12879"/>
                      <a:pt x="2626" y="11725"/>
                    </a:cubicBezTo>
                    <a:cubicBezTo>
                      <a:pt x="2825" y="10631"/>
                      <a:pt x="2865" y="9517"/>
                      <a:pt x="2965" y="8403"/>
                    </a:cubicBezTo>
                    <a:cubicBezTo>
                      <a:pt x="3064" y="7090"/>
                      <a:pt x="3164" y="5817"/>
                      <a:pt x="3223" y="4504"/>
                    </a:cubicBezTo>
                    <a:cubicBezTo>
                      <a:pt x="3263" y="3967"/>
                      <a:pt x="3203" y="3390"/>
                      <a:pt x="3263" y="2833"/>
                    </a:cubicBezTo>
                    <a:cubicBezTo>
                      <a:pt x="3303" y="2415"/>
                      <a:pt x="3402" y="1998"/>
                      <a:pt x="3482" y="1600"/>
                    </a:cubicBezTo>
                    <a:cubicBezTo>
                      <a:pt x="3303" y="1202"/>
                      <a:pt x="3164" y="844"/>
                      <a:pt x="2965" y="466"/>
                    </a:cubicBezTo>
                    <a:cubicBezTo>
                      <a:pt x="2807" y="163"/>
                      <a:pt x="2605" y="0"/>
                      <a:pt x="238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8" name="Google Shape;2638;p51">
                <a:extLst>
                  <a:ext uri="{FF2B5EF4-FFF2-40B4-BE49-F238E27FC236}">
                    <a16:creationId xmlns:a16="http://schemas.microsoft.com/office/drawing/2014/main" id="{47FD47D0-3B33-4CE8-F6C9-2A90E19CA918}"/>
                  </a:ext>
                </a:extLst>
              </p:cNvPr>
              <p:cNvSpPr/>
              <p:nvPr/>
            </p:nvSpPr>
            <p:spPr>
              <a:xfrm>
                <a:off x="7409276" y="4023436"/>
                <a:ext cx="88559" cy="385033"/>
              </a:xfrm>
              <a:custGeom>
                <a:avLst/>
                <a:gdLst/>
                <a:ahLst/>
                <a:cxnLst/>
                <a:rect l="l" t="t" r="r" b="b"/>
                <a:pathLst>
                  <a:path w="3741" h="16265" extrusionOk="0">
                    <a:moveTo>
                      <a:pt x="2338" y="0"/>
                    </a:moveTo>
                    <a:cubicBezTo>
                      <a:pt x="1888" y="0"/>
                      <a:pt x="1628" y="393"/>
                      <a:pt x="1353" y="668"/>
                    </a:cubicBezTo>
                    <a:cubicBezTo>
                      <a:pt x="935" y="1086"/>
                      <a:pt x="577" y="1544"/>
                      <a:pt x="179" y="1981"/>
                    </a:cubicBezTo>
                    <a:cubicBezTo>
                      <a:pt x="159" y="2618"/>
                      <a:pt x="100" y="3215"/>
                      <a:pt x="60" y="3811"/>
                    </a:cubicBezTo>
                    <a:cubicBezTo>
                      <a:pt x="40" y="4905"/>
                      <a:pt x="0" y="6019"/>
                      <a:pt x="0" y="7133"/>
                    </a:cubicBezTo>
                    <a:cubicBezTo>
                      <a:pt x="0" y="7889"/>
                      <a:pt x="60" y="8605"/>
                      <a:pt x="159" y="9322"/>
                    </a:cubicBezTo>
                    <a:cubicBezTo>
                      <a:pt x="239" y="9938"/>
                      <a:pt x="378" y="10535"/>
                      <a:pt x="557" y="11132"/>
                    </a:cubicBezTo>
                    <a:cubicBezTo>
                      <a:pt x="995" y="12584"/>
                      <a:pt x="1731" y="13877"/>
                      <a:pt x="2586" y="15090"/>
                    </a:cubicBezTo>
                    <a:cubicBezTo>
                      <a:pt x="2885" y="15548"/>
                      <a:pt x="3223" y="15986"/>
                      <a:pt x="3740" y="16264"/>
                    </a:cubicBezTo>
                    <a:cubicBezTo>
                      <a:pt x="3680" y="15846"/>
                      <a:pt x="3641" y="15409"/>
                      <a:pt x="3541" y="15011"/>
                    </a:cubicBezTo>
                    <a:cubicBezTo>
                      <a:pt x="3183" y="13420"/>
                      <a:pt x="3024" y="11808"/>
                      <a:pt x="3044" y="10177"/>
                    </a:cubicBezTo>
                    <a:cubicBezTo>
                      <a:pt x="3064" y="8844"/>
                      <a:pt x="3024" y="7531"/>
                      <a:pt x="3064" y="6218"/>
                    </a:cubicBezTo>
                    <a:cubicBezTo>
                      <a:pt x="3084" y="5423"/>
                      <a:pt x="3243" y="4627"/>
                      <a:pt x="3322" y="3831"/>
                    </a:cubicBezTo>
                    <a:cubicBezTo>
                      <a:pt x="3342" y="3513"/>
                      <a:pt x="3362" y="3175"/>
                      <a:pt x="3422" y="2856"/>
                    </a:cubicBezTo>
                    <a:cubicBezTo>
                      <a:pt x="3481" y="2439"/>
                      <a:pt x="3581" y="2021"/>
                      <a:pt x="3660" y="1583"/>
                    </a:cubicBezTo>
                    <a:cubicBezTo>
                      <a:pt x="3422" y="1126"/>
                      <a:pt x="3143" y="668"/>
                      <a:pt x="2865" y="231"/>
                    </a:cubicBezTo>
                    <a:cubicBezTo>
                      <a:pt x="2825" y="131"/>
                      <a:pt x="2686" y="52"/>
                      <a:pt x="2566" y="32"/>
                    </a:cubicBezTo>
                    <a:cubicBezTo>
                      <a:pt x="2485" y="10"/>
                      <a:pt x="2409" y="0"/>
                      <a:pt x="233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9" name="Google Shape;2639;p51">
                <a:extLst>
                  <a:ext uri="{FF2B5EF4-FFF2-40B4-BE49-F238E27FC236}">
                    <a16:creationId xmlns:a16="http://schemas.microsoft.com/office/drawing/2014/main" id="{84986138-D213-DA30-678F-0A2508F566E0}"/>
                  </a:ext>
                </a:extLst>
              </p:cNvPr>
              <p:cNvSpPr/>
              <p:nvPr/>
            </p:nvSpPr>
            <p:spPr>
              <a:xfrm>
                <a:off x="7545369" y="4028738"/>
                <a:ext cx="168596" cy="400917"/>
              </a:xfrm>
              <a:custGeom>
                <a:avLst/>
                <a:gdLst/>
                <a:ahLst/>
                <a:cxnLst/>
                <a:rect l="l" t="t" r="r" b="b"/>
                <a:pathLst>
                  <a:path w="7122" h="16936" extrusionOk="0">
                    <a:moveTo>
                      <a:pt x="5975" y="0"/>
                    </a:moveTo>
                    <a:cubicBezTo>
                      <a:pt x="5808" y="0"/>
                      <a:pt x="5628" y="69"/>
                      <a:pt x="5451" y="206"/>
                    </a:cubicBezTo>
                    <a:cubicBezTo>
                      <a:pt x="5093" y="464"/>
                      <a:pt x="4794" y="802"/>
                      <a:pt x="4476" y="1101"/>
                    </a:cubicBezTo>
                    <a:cubicBezTo>
                      <a:pt x="4536" y="1240"/>
                      <a:pt x="4595" y="1419"/>
                      <a:pt x="4635" y="1558"/>
                    </a:cubicBezTo>
                    <a:cubicBezTo>
                      <a:pt x="4675" y="1956"/>
                      <a:pt x="4675" y="2354"/>
                      <a:pt x="4695" y="2752"/>
                    </a:cubicBezTo>
                    <a:cubicBezTo>
                      <a:pt x="4755" y="4383"/>
                      <a:pt x="4655" y="5974"/>
                      <a:pt x="4357" y="7526"/>
                    </a:cubicBezTo>
                    <a:lnTo>
                      <a:pt x="3979" y="9555"/>
                    </a:lnTo>
                    <a:cubicBezTo>
                      <a:pt x="3780" y="10669"/>
                      <a:pt x="3641" y="11803"/>
                      <a:pt x="3382" y="12897"/>
                    </a:cubicBezTo>
                    <a:cubicBezTo>
                      <a:pt x="3263" y="13454"/>
                      <a:pt x="3004" y="13991"/>
                      <a:pt x="2706" y="14469"/>
                    </a:cubicBezTo>
                    <a:cubicBezTo>
                      <a:pt x="2089" y="15423"/>
                      <a:pt x="1353" y="16219"/>
                      <a:pt x="299" y="16677"/>
                    </a:cubicBezTo>
                    <a:cubicBezTo>
                      <a:pt x="179" y="16736"/>
                      <a:pt x="100" y="16856"/>
                      <a:pt x="0" y="16935"/>
                    </a:cubicBezTo>
                    <a:cubicBezTo>
                      <a:pt x="418" y="16915"/>
                      <a:pt x="856" y="16856"/>
                      <a:pt x="1253" y="16856"/>
                    </a:cubicBezTo>
                    <a:cubicBezTo>
                      <a:pt x="1314" y="16859"/>
                      <a:pt x="1374" y="16861"/>
                      <a:pt x="1433" y="16861"/>
                    </a:cubicBezTo>
                    <a:cubicBezTo>
                      <a:pt x="2389" y="16861"/>
                      <a:pt x="3203" y="16413"/>
                      <a:pt x="3839" y="15682"/>
                    </a:cubicBezTo>
                    <a:cubicBezTo>
                      <a:pt x="4755" y="14648"/>
                      <a:pt x="5630" y="13534"/>
                      <a:pt x="5928" y="12082"/>
                    </a:cubicBezTo>
                    <a:cubicBezTo>
                      <a:pt x="6147" y="11047"/>
                      <a:pt x="6445" y="10052"/>
                      <a:pt x="6585" y="8998"/>
                    </a:cubicBezTo>
                    <a:cubicBezTo>
                      <a:pt x="6764" y="7805"/>
                      <a:pt x="6863" y="6591"/>
                      <a:pt x="6943" y="5398"/>
                    </a:cubicBezTo>
                    <a:cubicBezTo>
                      <a:pt x="7022" y="4323"/>
                      <a:pt x="7122" y="3229"/>
                      <a:pt x="7062" y="2155"/>
                    </a:cubicBezTo>
                    <a:cubicBezTo>
                      <a:pt x="7042" y="1558"/>
                      <a:pt x="6823" y="1001"/>
                      <a:pt x="6565" y="444"/>
                    </a:cubicBezTo>
                    <a:cubicBezTo>
                      <a:pt x="6435" y="148"/>
                      <a:pt x="6220" y="0"/>
                      <a:pt x="597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0" name="Google Shape;2640;p51">
                <a:extLst>
                  <a:ext uri="{FF2B5EF4-FFF2-40B4-BE49-F238E27FC236}">
                    <a16:creationId xmlns:a16="http://schemas.microsoft.com/office/drawing/2014/main" id="{8C8E7957-3D9C-BE04-CF14-874A66957652}"/>
                  </a:ext>
                </a:extLst>
              </p:cNvPr>
              <p:cNvSpPr/>
              <p:nvPr/>
            </p:nvSpPr>
            <p:spPr>
              <a:xfrm>
                <a:off x="7538764" y="4022560"/>
                <a:ext cx="105035" cy="390146"/>
              </a:xfrm>
              <a:custGeom>
                <a:avLst/>
                <a:gdLst/>
                <a:ahLst/>
                <a:cxnLst/>
                <a:rect l="l" t="t" r="r" b="b"/>
                <a:pathLst>
                  <a:path w="4437" h="16481" extrusionOk="0">
                    <a:moveTo>
                      <a:pt x="3621" y="0"/>
                    </a:moveTo>
                    <a:cubicBezTo>
                      <a:pt x="3484" y="0"/>
                      <a:pt x="3339" y="61"/>
                      <a:pt x="3203" y="188"/>
                    </a:cubicBezTo>
                    <a:cubicBezTo>
                      <a:pt x="2786" y="606"/>
                      <a:pt x="2428" y="1063"/>
                      <a:pt x="2010" y="1501"/>
                    </a:cubicBezTo>
                    <a:cubicBezTo>
                      <a:pt x="2010" y="2396"/>
                      <a:pt x="2070" y="3271"/>
                      <a:pt x="2010" y="4167"/>
                    </a:cubicBezTo>
                    <a:cubicBezTo>
                      <a:pt x="1950" y="5678"/>
                      <a:pt x="1851" y="7170"/>
                      <a:pt x="1751" y="8682"/>
                    </a:cubicBezTo>
                    <a:cubicBezTo>
                      <a:pt x="1692" y="9379"/>
                      <a:pt x="1672" y="10115"/>
                      <a:pt x="1572" y="10831"/>
                    </a:cubicBezTo>
                    <a:cubicBezTo>
                      <a:pt x="1433" y="11825"/>
                      <a:pt x="1254" y="12800"/>
                      <a:pt x="995" y="13755"/>
                    </a:cubicBezTo>
                    <a:cubicBezTo>
                      <a:pt x="777" y="14630"/>
                      <a:pt x="677" y="15525"/>
                      <a:pt x="80" y="16241"/>
                    </a:cubicBezTo>
                    <a:cubicBezTo>
                      <a:pt x="21" y="16301"/>
                      <a:pt x="21" y="16381"/>
                      <a:pt x="1" y="16480"/>
                    </a:cubicBezTo>
                    <a:cubicBezTo>
                      <a:pt x="120" y="16440"/>
                      <a:pt x="200" y="16440"/>
                      <a:pt x="259" y="16421"/>
                    </a:cubicBezTo>
                    <a:cubicBezTo>
                      <a:pt x="1015" y="16082"/>
                      <a:pt x="1652" y="15545"/>
                      <a:pt x="2149" y="14889"/>
                    </a:cubicBezTo>
                    <a:cubicBezTo>
                      <a:pt x="2825" y="13994"/>
                      <a:pt x="3203" y="12999"/>
                      <a:pt x="3382" y="11905"/>
                    </a:cubicBezTo>
                    <a:cubicBezTo>
                      <a:pt x="3561" y="10771"/>
                      <a:pt x="3741" y="9637"/>
                      <a:pt x="3880" y="8483"/>
                    </a:cubicBezTo>
                    <a:cubicBezTo>
                      <a:pt x="4039" y="7369"/>
                      <a:pt x="4178" y="6235"/>
                      <a:pt x="4317" y="5102"/>
                    </a:cubicBezTo>
                    <a:cubicBezTo>
                      <a:pt x="4377" y="4604"/>
                      <a:pt x="4417" y="4087"/>
                      <a:pt x="4377" y="3590"/>
                    </a:cubicBezTo>
                    <a:cubicBezTo>
                      <a:pt x="4357" y="2794"/>
                      <a:pt x="4158" y="1998"/>
                      <a:pt x="4437" y="1203"/>
                    </a:cubicBezTo>
                    <a:cubicBezTo>
                      <a:pt x="4337" y="924"/>
                      <a:pt x="4258" y="665"/>
                      <a:pt x="4138" y="387"/>
                    </a:cubicBezTo>
                    <a:cubicBezTo>
                      <a:pt x="4019" y="136"/>
                      <a:pt x="3828" y="0"/>
                      <a:pt x="362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641" name="Google Shape;2641;p51">
              <a:extLst>
                <a:ext uri="{FF2B5EF4-FFF2-40B4-BE49-F238E27FC236}">
                  <a16:creationId xmlns:a16="http://schemas.microsoft.com/office/drawing/2014/main" id="{CCDB1076-A4CB-3D44-E494-B4716D154596}"/>
                </a:ext>
              </a:extLst>
            </p:cNvPr>
            <p:cNvSpPr/>
            <p:nvPr/>
          </p:nvSpPr>
          <p:spPr>
            <a:xfrm>
              <a:off x="7385722" y="4429632"/>
              <a:ext cx="280093" cy="489760"/>
            </a:xfrm>
            <a:custGeom>
              <a:avLst/>
              <a:gdLst/>
              <a:ahLst/>
              <a:cxnLst/>
              <a:rect l="l" t="t" r="r" b="b"/>
              <a:pathLst>
                <a:path w="11832" h="20689" extrusionOk="0">
                  <a:moveTo>
                    <a:pt x="8753" y="2527"/>
                  </a:moveTo>
                  <a:cubicBezTo>
                    <a:pt x="8893" y="2527"/>
                    <a:pt x="8992" y="2626"/>
                    <a:pt x="9211" y="2726"/>
                  </a:cubicBezTo>
                  <a:cubicBezTo>
                    <a:pt x="9025" y="2875"/>
                    <a:pt x="8908" y="3006"/>
                    <a:pt x="8845" y="3006"/>
                  </a:cubicBezTo>
                  <a:cubicBezTo>
                    <a:pt x="8841" y="3006"/>
                    <a:pt x="8837" y="3005"/>
                    <a:pt x="8833" y="3004"/>
                  </a:cubicBezTo>
                  <a:cubicBezTo>
                    <a:pt x="8714" y="2964"/>
                    <a:pt x="8614" y="2805"/>
                    <a:pt x="8515" y="2706"/>
                  </a:cubicBezTo>
                  <a:cubicBezTo>
                    <a:pt x="8594" y="2666"/>
                    <a:pt x="8694" y="2527"/>
                    <a:pt x="8753" y="2527"/>
                  </a:cubicBezTo>
                  <a:close/>
                  <a:moveTo>
                    <a:pt x="1398" y="2390"/>
                  </a:moveTo>
                  <a:cubicBezTo>
                    <a:pt x="1575" y="2390"/>
                    <a:pt x="1638" y="2572"/>
                    <a:pt x="1672" y="2825"/>
                  </a:cubicBezTo>
                  <a:cubicBezTo>
                    <a:pt x="1572" y="2964"/>
                    <a:pt x="1453" y="3104"/>
                    <a:pt x="1294" y="3223"/>
                  </a:cubicBezTo>
                  <a:cubicBezTo>
                    <a:pt x="1194" y="3104"/>
                    <a:pt x="975" y="2964"/>
                    <a:pt x="975" y="2825"/>
                  </a:cubicBezTo>
                  <a:cubicBezTo>
                    <a:pt x="975" y="2686"/>
                    <a:pt x="1154" y="2467"/>
                    <a:pt x="1294" y="2407"/>
                  </a:cubicBezTo>
                  <a:cubicBezTo>
                    <a:pt x="1332" y="2395"/>
                    <a:pt x="1367" y="2390"/>
                    <a:pt x="1398" y="2390"/>
                  </a:cubicBezTo>
                  <a:close/>
                  <a:moveTo>
                    <a:pt x="1532" y="4954"/>
                  </a:moveTo>
                  <a:cubicBezTo>
                    <a:pt x="1672" y="5093"/>
                    <a:pt x="1751" y="5192"/>
                    <a:pt x="1831" y="5232"/>
                  </a:cubicBezTo>
                  <a:cubicBezTo>
                    <a:pt x="1691" y="5332"/>
                    <a:pt x="1592" y="5451"/>
                    <a:pt x="1473" y="5511"/>
                  </a:cubicBezTo>
                  <a:cubicBezTo>
                    <a:pt x="1471" y="5515"/>
                    <a:pt x="1467" y="5516"/>
                    <a:pt x="1463" y="5516"/>
                  </a:cubicBezTo>
                  <a:cubicBezTo>
                    <a:pt x="1419" y="5516"/>
                    <a:pt x="1274" y="5364"/>
                    <a:pt x="1274" y="5292"/>
                  </a:cubicBezTo>
                  <a:cubicBezTo>
                    <a:pt x="1274" y="5192"/>
                    <a:pt x="1393" y="5093"/>
                    <a:pt x="1532" y="4954"/>
                  </a:cubicBezTo>
                  <a:close/>
                  <a:moveTo>
                    <a:pt x="3807" y="5047"/>
                  </a:moveTo>
                  <a:cubicBezTo>
                    <a:pt x="3886" y="5047"/>
                    <a:pt x="3998" y="5185"/>
                    <a:pt x="4158" y="5292"/>
                  </a:cubicBezTo>
                  <a:cubicBezTo>
                    <a:pt x="3979" y="5451"/>
                    <a:pt x="3860" y="5610"/>
                    <a:pt x="3760" y="5610"/>
                  </a:cubicBezTo>
                  <a:cubicBezTo>
                    <a:pt x="3661" y="5610"/>
                    <a:pt x="3541" y="5451"/>
                    <a:pt x="3442" y="5351"/>
                  </a:cubicBezTo>
                  <a:cubicBezTo>
                    <a:pt x="3541" y="5232"/>
                    <a:pt x="3661" y="5093"/>
                    <a:pt x="3780" y="5053"/>
                  </a:cubicBezTo>
                  <a:cubicBezTo>
                    <a:pt x="3789" y="5049"/>
                    <a:pt x="3798" y="5047"/>
                    <a:pt x="3807" y="5047"/>
                  </a:cubicBezTo>
                  <a:close/>
                  <a:moveTo>
                    <a:pt x="10981" y="8932"/>
                  </a:moveTo>
                  <a:cubicBezTo>
                    <a:pt x="11081" y="8932"/>
                    <a:pt x="11180" y="9091"/>
                    <a:pt x="11300" y="9191"/>
                  </a:cubicBezTo>
                  <a:cubicBezTo>
                    <a:pt x="11180" y="9330"/>
                    <a:pt x="11041" y="9469"/>
                    <a:pt x="10902" y="9549"/>
                  </a:cubicBezTo>
                  <a:cubicBezTo>
                    <a:pt x="10898" y="9550"/>
                    <a:pt x="10894" y="9551"/>
                    <a:pt x="10889" y="9551"/>
                  </a:cubicBezTo>
                  <a:cubicBezTo>
                    <a:pt x="10824" y="9551"/>
                    <a:pt x="10690" y="9419"/>
                    <a:pt x="10504" y="9270"/>
                  </a:cubicBezTo>
                  <a:cubicBezTo>
                    <a:pt x="10703" y="9091"/>
                    <a:pt x="10822" y="8932"/>
                    <a:pt x="10981" y="8932"/>
                  </a:cubicBezTo>
                  <a:close/>
                  <a:moveTo>
                    <a:pt x="2162" y="2772"/>
                  </a:moveTo>
                  <a:cubicBezTo>
                    <a:pt x="2381" y="2772"/>
                    <a:pt x="2432" y="3027"/>
                    <a:pt x="2467" y="3203"/>
                  </a:cubicBezTo>
                  <a:cubicBezTo>
                    <a:pt x="2746" y="4158"/>
                    <a:pt x="2965" y="5153"/>
                    <a:pt x="3323" y="6088"/>
                  </a:cubicBezTo>
                  <a:cubicBezTo>
                    <a:pt x="3740" y="7261"/>
                    <a:pt x="4238" y="8375"/>
                    <a:pt x="4715" y="9529"/>
                  </a:cubicBezTo>
                  <a:cubicBezTo>
                    <a:pt x="4874" y="9887"/>
                    <a:pt x="5073" y="10285"/>
                    <a:pt x="5332" y="10762"/>
                  </a:cubicBezTo>
                  <a:cubicBezTo>
                    <a:pt x="5511" y="10245"/>
                    <a:pt x="5630" y="9827"/>
                    <a:pt x="5750" y="9370"/>
                  </a:cubicBezTo>
                  <a:cubicBezTo>
                    <a:pt x="6167" y="8256"/>
                    <a:pt x="6565" y="7102"/>
                    <a:pt x="7043" y="6008"/>
                  </a:cubicBezTo>
                  <a:cubicBezTo>
                    <a:pt x="7341" y="5371"/>
                    <a:pt x="7759" y="4775"/>
                    <a:pt x="8117" y="4178"/>
                  </a:cubicBezTo>
                  <a:cubicBezTo>
                    <a:pt x="8236" y="3999"/>
                    <a:pt x="8316" y="3800"/>
                    <a:pt x="8435" y="3661"/>
                  </a:cubicBezTo>
                  <a:cubicBezTo>
                    <a:pt x="8535" y="3561"/>
                    <a:pt x="8714" y="3501"/>
                    <a:pt x="8833" y="3422"/>
                  </a:cubicBezTo>
                  <a:cubicBezTo>
                    <a:pt x="8853" y="3601"/>
                    <a:pt x="8952" y="3820"/>
                    <a:pt x="8912" y="3959"/>
                  </a:cubicBezTo>
                  <a:cubicBezTo>
                    <a:pt x="8733" y="4377"/>
                    <a:pt x="8495" y="4775"/>
                    <a:pt x="8236" y="5172"/>
                  </a:cubicBezTo>
                  <a:cubicBezTo>
                    <a:pt x="7540" y="6366"/>
                    <a:pt x="7023" y="7599"/>
                    <a:pt x="6605" y="8932"/>
                  </a:cubicBezTo>
                  <a:cubicBezTo>
                    <a:pt x="6267" y="9927"/>
                    <a:pt x="6028" y="10941"/>
                    <a:pt x="5730" y="11936"/>
                  </a:cubicBezTo>
                  <a:cubicBezTo>
                    <a:pt x="5670" y="12035"/>
                    <a:pt x="5571" y="12175"/>
                    <a:pt x="5511" y="12175"/>
                  </a:cubicBezTo>
                  <a:cubicBezTo>
                    <a:pt x="5495" y="12181"/>
                    <a:pt x="5479" y="12184"/>
                    <a:pt x="5461" y="12184"/>
                  </a:cubicBezTo>
                  <a:cubicBezTo>
                    <a:pt x="5369" y="12184"/>
                    <a:pt x="5257" y="12103"/>
                    <a:pt x="5173" y="12035"/>
                  </a:cubicBezTo>
                  <a:cubicBezTo>
                    <a:pt x="5113" y="11976"/>
                    <a:pt x="5073" y="11876"/>
                    <a:pt x="5033" y="11777"/>
                  </a:cubicBezTo>
                  <a:cubicBezTo>
                    <a:pt x="4735" y="11120"/>
                    <a:pt x="4417" y="10424"/>
                    <a:pt x="4118" y="9728"/>
                  </a:cubicBezTo>
                  <a:cubicBezTo>
                    <a:pt x="3740" y="8872"/>
                    <a:pt x="3362" y="8057"/>
                    <a:pt x="3064" y="7182"/>
                  </a:cubicBezTo>
                  <a:cubicBezTo>
                    <a:pt x="2646" y="5948"/>
                    <a:pt x="2288" y="4675"/>
                    <a:pt x="1930" y="3402"/>
                  </a:cubicBezTo>
                  <a:lnTo>
                    <a:pt x="1930" y="3382"/>
                  </a:lnTo>
                  <a:cubicBezTo>
                    <a:pt x="1930" y="3163"/>
                    <a:pt x="1771" y="2845"/>
                    <a:pt x="2069" y="2785"/>
                  </a:cubicBezTo>
                  <a:cubicBezTo>
                    <a:pt x="2103" y="2776"/>
                    <a:pt x="2134" y="2772"/>
                    <a:pt x="2162" y="2772"/>
                  </a:cubicBezTo>
                  <a:close/>
                  <a:moveTo>
                    <a:pt x="5153" y="0"/>
                  </a:moveTo>
                  <a:cubicBezTo>
                    <a:pt x="5133" y="339"/>
                    <a:pt x="5053" y="697"/>
                    <a:pt x="5053" y="1035"/>
                  </a:cubicBezTo>
                  <a:cubicBezTo>
                    <a:pt x="5033" y="1830"/>
                    <a:pt x="5053" y="2626"/>
                    <a:pt x="5053" y="3422"/>
                  </a:cubicBezTo>
                  <a:cubicBezTo>
                    <a:pt x="5053" y="4377"/>
                    <a:pt x="5053" y="5292"/>
                    <a:pt x="5033" y="6247"/>
                  </a:cubicBezTo>
                  <a:lnTo>
                    <a:pt x="5033" y="8156"/>
                  </a:lnTo>
                  <a:cubicBezTo>
                    <a:pt x="4874" y="7480"/>
                    <a:pt x="4715" y="6784"/>
                    <a:pt x="4536" y="6088"/>
                  </a:cubicBezTo>
                  <a:cubicBezTo>
                    <a:pt x="4476" y="5948"/>
                    <a:pt x="4417" y="5809"/>
                    <a:pt x="4357" y="5670"/>
                  </a:cubicBezTo>
                  <a:cubicBezTo>
                    <a:pt x="3939" y="4297"/>
                    <a:pt x="3402" y="2964"/>
                    <a:pt x="2567" y="1771"/>
                  </a:cubicBezTo>
                  <a:cubicBezTo>
                    <a:pt x="2319" y="1419"/>
                    <a:pt x="1874" y="1203"/>
                    <a:pt x="1486" y="1203"/>
                  </a:cubicBezTo>
                  <a:cubicBezTo>
                    <a:pt x="1281" y="1203"/>
                    <a:pt x="1092" y="1263"/>
                    <a:pt x="955" y="1393"/>
                  </a:cubicBezTo>
                  <a:cubicBezTo>
                    <a:pt x="558" y="1731"/>
                    <a:pt x="279" y="2189"/>
                    <a:pt x="180" y="2726"/>
                  </a:cubicBezTo>
                  <a:cubicBezTo>
                    <a:pt x="1" y="3700"/>
                    <a:pt x="299" y="4615"/>
                    <a:pt x="577" y="5511"/>
                  </a:cubicBezTo>
                  <a:cubicBezTo>
                    <a:pt x="756" y="5968"/>
                    <a:pt x="955" y="6386"/>
                    <a:pt x="1115" y="6804"/>
                  </a:cubicBezTo>
                  <a:cubicBezTo>
                    <a:pt x="1493" y="7361"/>
                    <a:pt x="1851" y="7938"/>
                    <a:pt x="2209" y="8475"/>
                  </a:cubicBezTo>
                  <a:cubicBezTo>
                    <a:pt x="2447" y="8693"/>
                    <a:pt x="2666" y="8932"/>
                    <a:pt x="2865" y="9171"/>
                  </a:cubicBezTo>
                  <a:cubicBezTo>
                    <a:pt x="3263" y="9648"/>
                    <a:pt x="3601" y="10166"/>
                    <a:pt x="4039" y="10623"/>
                  </a:cubicBezTo>
                  <a:cubicBezTo>
                    <a:pt x="4755" y="11359"/>
                    <a:pt x="5113" y="12254"/>
                    <a:pt x="5312" y="13229"/>
                  </a:cubicBezTo>
                  <a:cubicBezTo>
                    <a:pt x="5411" y="13746"/>
                    <a:pt x="5372" y="14303"/>
                    <a:pt x="5431" y="14840"/>
                  </a:cubicBezTo>
                  <a:cubicBezTo>
                    <a:pt x="5451" y="16133"/>
                    <a:pt x="5471" y="17426"/>
                    <a:pt x="5471" y="18700"/>
                  </a:cubicBezTo>
                  <a:cubicBezTo>
                    <a:pt x="5471" y="18799"/>
                    <a:pt x="5451" y="18879"/>
                    <a:pt x="5431" y="18978"/>
                  </a:cubicBezTo>
                  <a:cubicBezTo>
                    <a:pt x="5531" y="19436"/>
                    <a:pt x="5630" y="19893"/>
                    <a:pt x="5750" y="20430"/>
                  </a:cubicBezTo>
                  <a:cubicBezTo>
                    <a:pt x="6147" y="19117"/>
                    <a:pt x="6466" y="17844"/>
                    <a:pt x="6923" y="16631"/>
                  </a:cubicBezTo>
                  <a:cubicBezTo>
                    <a:pt x="7261" y="15656"/>
                    <a:pt x="7739" y="14721"/>
                    <a:pt x="8157" y="13766"/>
                  </a:cubicBezTo>
                  <a:cubicBezTo>
                    <a:pt x="8574" y="12831"/>
                    <a:pt x="9032" y="11876"/>
                    <a:pt x="9469" y="10961"/>
                  </a:cubicBezTo>
                  <a:cubicBezTo>
                    <a:pt x="9609" y="10742"/>
                    <a:pt x="9748" y="10543"/>
                    <a:pt x="9907" y="10345"/>
                  </a:cubicBezTo>
                  <a:cubicBezTo>
                    <a:pt x="9947" y="10265"/>
                    <a:pt x="10086" y="10265"/>
                    <a:pt x="10186" y="10225"/>
                  </a:cubicBezTo>
                  <a:cubicBezTo>
                    <a:pt x="10206" y="10325"/>
                    <a:pt x="10245" y="10444"/>
                    <a:pt x="10225" y="10524"/>
                  </a:cubicBezTo>
                  <a:cubicBezTo>
                    <a:pt x="10086" y="10961"/>
                    <a:pt x="9907" y="11419"/>
                    <a:pt x="9708" y="11856"/>
                  </a:cubicBezTo>
                  <a:lnTo>
                    <a:pt x="7918" y="15735"/>
                  </a:lnTo>
                  <a:cubicBezTo>
                    <a:pt x="7182" y="17227"/>
                    <a:pt x="6764" y="18819"/>
                    <a:pt x="6366" y="20430"/>
                  </a:cubicBezTo>
                  <a:cubicBezTo>
                    <a:pt x="6346" y="20510"/>
                    <a:pt x="6366" y="20609"/>
                    <a:pt x="6366" y="20689"/>
                  </a:cubicBezTo>
                  <a:cubicBezTo>
                    <a:pt x="6645" y="20092"/>
                    <a:pt x="6864" y="19495"/>
                    <a:pt x="7162" y="18918"/>
                  </a:cubicBezTo>
                  <a:cubicBezTo>
                    <a:pt x="7540" y="18202"/>
                    <a:pt x="7958" y="17486"/>
                    <a:pt x="8355" y="16750"/>
                  </a:cubicBezTo>
                  <a:cubicBezTo>
                    <a:pt x="8932" y="15716"/>
                    <a:pt x="9509" y="14661"/>
                    <a:pt x="10046" y="13627"/>
                  </a:cubicBezTo>
                  <a:cubicBezTo>
                    <a:pt x="10564" y="12612"/>
                    <a:pt x="11101" y="11558"/>
                    <a:pt x="11558" y="10484"/>
                  </a:cubicBezTo>
                  <a:cubicBezTo>
                    <a:pt x="11737" y="10066"/>
                    <a:pt x="11817" y="9569"/>
                    <a:pt x="11817" y="9091"/>
                  </a:cubicBezTo>
                  <a:cubicBezTo>
                    <a:pt x="11832" y="8669"/>
                    <a:pt x="11538" y="8383"/>
                    <a:pt x="11169" y="8383"/>
                  </a:cubicBezTo>
                  <a:cubicBezTo>
                    <a:pt x="11052" y="8383"/>
                    <a:pt x="10927" y="8412"/>
                    <a:pt x="10802" y="8475"/>
                  </a:cubicBezTo>
                  <a:cubicBezTo>
                    <a:pt x="10544" y="8594"/>
                    <a:pt x="10305" y="8773"/>
                    <a:pt x="10106" y="8972"/>
                  </a:cubicBezTo>
                  <a:cubicBezTo>
                    <a:pt x="9748" y="9370"/>
                    <a:pt x="9390" y="9768"/>
                    <a:pt x="9072" y="10205"/>
                  </a:cubicBezTo>
                  <a:cubicBezTo>
                    <a:pt x="8733" y="10703"/>
                    <a:pt x="8435" y="11240"/>
                    <a:pt x="8157" y="11757"/>
                  </a:cubicBezTo>
                  <a:cubicBezTo>
                    <a:pt x="7918" y="12234"/>
                    <a:pt x="7719" y="12692"/>
                    <a:pt x="7520" y="13189"/>
                  </a:cubicBezTo>
                  <a:cubicBezTo>
                    <a:pt x="7261" y="13826"/>
                    <a:pt x="6983" y="14442"/>
                    <a:pt x="6824" y="15099"/>
                  </a:cubicBezTo>
                  <a:cubicBezTo>
                    <a:pt x="6545" y="16113"/>
                    <a:pt x="6346" y="17168"/>
                    <a:pt x="6088" y="18222"/>
                  </a:cubicBezTo>
                  <a:cubicBezTo>
                    <a:pt x="6068" y="18023"/>
                    <a:pt x="6068" y="17824"/>
                    <a:pt x="6068" y="17625"/>
                  </a:cubicBezTo>
                  <a:cubicBezTo>
                    <a:pt x="6028" y="16312"/>
                    <a:pt x="5968" y="15019"/>
                    <a:pt x="5948" y="13706"/>
                  </a:cubicBezTo>
                  <a:cubicBezTo>
                    <a:pt x="5929" y="13130"/>
                    <a:pt x="5929" y="12533"/>
                    <a:pt x="6048" y="11976"/>
                  </a:cubicBezTo>
                  <a:cubicBezTo>
                    <a:pt x="6147" y="11459"/>
                    <a:pt x="6426" y="10981"/>
                    <a:pt x="6645" y="10524"/>
                  </a:cubicBezTo>
                  <a:cubicBezTo>
                    <a:pt x="7261" y="9191"/>
                    <a:pt x="7878" y="7858"/>
                    <a:pt x="8554" y="6565"/>
                  </a:cubicBezTo>
                  <a:cubicBezTo>
                    <a:pt x="9151" y="5391"/>
                    <a:pt x="9609" y="4198"/>
                    <a:pt x="9708" y="2865"/>
                  </a:cubicBezTo>
                  <a:cubicBezTo>
                    <a:pt x="9728" y="2507"/>
                    <a:pt x="9649" y="2208"/>
                    <a:pt x="9350" y="2010"/>
                  </a:cubicBezTo>
                  <a:cubicBezTo>
                    <a:pt x="9255" y="1948"/>
                    <a:pt x="9143" y="1920"/>
                    <a:pt x="9027" y="1920"/>
                  </a:cubicBezTo>
                  <a:cubicBezTo>
                    <a:pt x="8804" y="1920"/>
                    <a:pt x="8565" y="2025"/>
                    <a:pt x="8395" y="2208"/>
                  </a:cubicBezTo>
                  <a:cubicBezTo>
                    <a:pt x="8117" y="2507"/>
                    <a:pt x="7838" y="2785"/>
                    <a:pt x="7619" y="3104"/>
                  </a:cubicBezTo>
                  <a:cubicBezTo>
                    <a:pt x="6923" y="4078"/>
                    <a:pt x="6446" y="5153"/>
                    <a:pt x="6147" y="6306"/>
                  </a:cubicBezTo>
                  <a:lnTo>
                    <a:pt x="5769" y="7659"/>
                  </a:lnTo>
                  <a:lnTo>
                    <a:pt x="5650" y="7659"/>
                  </a:lnTo>
                  <a:cubicBezTo>
                    <a:pt x="5730" y="5113"/>
                    <a:pt x="5491" y="2586"/>
                    <a:pt x="5730" y="40"/>
                  </a:cubicBezTo>
                  <a:cubicBezTo>
                    <a:pt x="5531" y="20"/>
                    <a:pt x="5352" y="20"/>
                    <a:pt x="5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2" name="Google Shape;2642;p51">
              <a:extLst>
                <a:ext uri="{FF2B5EF4-FFF2-40B4-BE49-F238E27FC236}">
                  <a16:creationId xmlns:a16="http://schemas.microsoft.com/office/drawing/2014/main" id="{ED95EC76-D890-4611-94DA-BCC4554FD50D}"/>
                </a:ext>
              </a:extLst>
            </p:cNvPr>
            <p:cNvSpPr/>
            <p:nvPr/>
          </p:nvSpPr>
          <p:spPr>
            <a:xfrm>
              <a:off x="7392776" y="4051014"/>
              <a:ext cx="265629" cy="379589"/>
            </a:xfrm>
            <a:custGeom>
              <a:avLst/>
              <a:gdLst/>
              <a:ahLst/>
              <a:cxnLst/>
              <a:rect l="l" t="t" r="r" b="b"/>
              <a:pathLst>
                <a:path w="11221" h="16035" extrusionOk="0">
                  <a:moveTo>
                    <a:pt x="10604" y="1"/>
                  </a:moveTo>
                  <a:cubicBezTo>
                    <a:pt x="10345" y="796"/>
                    <a:pt x="10524" y="1592"/>
                    <a:pt x="10544" y="2388"/>
                  </a:cubicBezTo>
                  <a:cubicBezTo>
                    <a:pt x="10544" y="2885"/>
                    <a:pt x="10524" y="3402"/>
                    <a:pt x="10484" y="3900"/>
                  </a:cubicBezTo>
                  <a:cubicBezTo>
                    <a:pt x="10345" y="5014"/>
                    <a:pt x="10206" y="6167"/>
                    <a:pt x="10047" y="7281"/>
                  </a:cubicBezTo>
                  <a:cubicBezTo>
                    <a:pt x="9908" y="8435"/>
                    <a:pt x="9748" y="9549"/>
                    <a:pt x="9549" y="10703"/>
                  </a:cubicBezTo>
                  <a:cubicBezTo>
                    <a:pt x="9351" y="11757"/>
                    <a:pt x="8992" y="12772"/>
                    <a:pt x="8316" y="13687"/>
                  </a:cubicBezTo>
                  <a:cubicBezTo>
                    <a:pt x="7819" y="14343"/>
                    <a:pt x="7202" y="14880"/>
                    <a:pt x="6426" y="15219"/>
                  </a:cubicBezTo>
                  <a:cubicBezTo>
                    <a:pt x="6347" y="15238"/>
                    <a:pt x="6267" y="15238"/>
                    <a:pt x="6168" y="15278"/>
                  </a:cubicBezTo>
                  <a:cubicBezTo>
                    <a:pt x="6207" y="15179"/>
                    <a:pt x="6207" y="15099"/>
                    <a:pt x="6247" y="15039"/>
                  </a:cubicBezTo>
                  <a:cubicBezTo>
                    <a:pt x="6844" y="14323"/>
                    <a:pt x="6944" y="13408"/>
                    <a:pt x="7162" y="12553"/>
                  </a:cubicBezTo>
                  <a:cubicBezTo>
                    <a:pt x="7421" y="11598"/>
                    <a:pt x="7600" y="10623"/>
                    <a:pt x="7739" y="9629"/>
                  </a:cubicBezTo>
                  <a:cubicBezTo>
                    <a:pt x="7839" y="8932"/>
                    <a:pt x="7859" y="8216"/>
                    <a:pt x="7918" y="7480"/>
                  </a:cubicBezTo>
                  <a:cubicBezTo>
                    <a:pt x="8018" y="5968"/>
                    <a:pt x="8117" y="4476"/>
                    <a:pt x="8197" y="2965"/>
                  </a:cubicBezTo>
                  <a:cubicBezTo>
                    <a:pt x="8217" y="2069"/>
                    <a:pt x="8197" y="1194"/>
                    <a:pt x="8197" y="299"/>
                  </a:cubicBezTo>
                  <a:lnTo>
                    <a:pt x="7839" y="299"/>
                  </a:lnTo>
                  <a:cubicBezTo>
                    <a:pt x="7759" y="697"/>
                    <a:pt x="7640" y="1095"/>
                    <a:pt x="7620" y="1512"/>
                  </a:cubicBezTo>
                  <a:cubicBezTo>
                    <a:pt x="7560" y="2069"/>
                    <a:pt x="7620" y="2626"/>
                    <a:pt x="7600" y="3203"/>
                  </a:cubicBezTo>
                  <a:cubicBezTo>
                    <a:pt x="7520" y="4496"/>
                    <a:pt x="7421" y="5789"/>
                    <a:pt x="7321" y="7082"/>
                  </a:cubicBezTo>
                  <a:cubicBezTo>
                    <a:pt x="7222" y="8216"/>
                    <a:pt x="7162" y="9330"/>
                    <a:pt x="7003" y="10424"/>
                  </a:cubicBezTo>
                  <a:cubicBezTo>
                    <a:pt x="6824" y="11578"/>
                    <a:pt x="6526" y="12732"/>
                    <a:pt x="6207" y="13846"/>
                  </a:cubicBezTo>
                  <a:cubicBezTo>
                    <a:pt x="6048" y="14363"/>
                    <a:pt x="5710" y="14821"/>
                    <a:pt x="5452" y="15298"/>
                  </a:cubicBezTo>
                  <a:cubicBezTo>
                    <a:pt x="5432" y="15258"/>
                    <a:pt x="5372" y="15258"/>
                    <a:pt x="5332" y="15258"/>
                  </a:cubicBezTo>
                  <a:cubicBezTo>
                    <a:pt x="5253" y="15119"/>
                    <a:pt x="5153" y="15020"/>
                    <a:pt x="5133" y="14860"/>
                  </a:cubicBezTo>
                  <a:cubicBezTo>
                    <a:pt x="4954" y="14045"/>
                    <a:pt x="4755" y="13249"/>
                    <a:pt x="4656" y="12434"/>
                  </a:cubicBezTo>
                  <a:cubicBezTo>
                    <a:pt x="4536" y="11141"/>
                    <a:pt x="4417" y="9828"/>
                    <a:pt x="4377" y="8535"/>
                  </a:cubicBezTo>
                  <a:cubicBezTo>
                    <a:pt x="4357" y="7182"/>
                    <a:pt x="4377" y="5809"/>
                    <a:pt x="4457" y="4476"/>
                  </a:cubicBezTo>
                  <a:cubicBezTo>
                    <a:pt x="4536" y="3164"/>
                    <a:pt x="4676" y="1871"/>
                    <a:pt x="4815" y="538"/>
                  </a:cubicBezTo>
                  <a:cubicBezTo>
                    <a:pt x="4656" y="498"/>
                    <a:pt x="4536" y="478"/>
                    <a:pt x="4377" y="418"/>
                  </a:cubicBezTo>
                  <a:cubicBezTo>
                    <a:pt x="4278" y="836"/>
                    <a:pt x="4218" y="1274"/>
                    <a:pt x="4139" y="1691"/>
                  </a:cubicBezTo>
                  <a:cubicBezTo>
                    <a:pt x="4079" y="2010"/>
                    <a:pt x="4059" y="2328"/>
                    <a:pt x="4039" y="2666"/>
                  </a:cubicBezTo>
                  <a:cubicBezTo>
                    <a:pt x="3960" y="3462"/>
                    <a:pt x="3820" y="4258"/>
                    <a:pt x="3781" y="5053"/>
                  </a:cubicBezTo>
                  <a:cubicBezTo>
                    <a:pt x="3741" y="6366"/>
                    <a:pt x="3781" y="7679"/>
                    <a:pt x="3761" y="8992"/>
                  </a:cubicBezTo>
                  <a:cubicBezTo>
                    <a:pt x="3741" y="10643"/>
                    <a:pt x="3920" y="12255"/>
                    <a:pt x="4258" y="13846"/>
                  </a:cubicBezTo>
                  <a:cubicBezTo>
                    <a:pt x="4338" y="14244"/>
                    <a:pt x="4377" y="14642"/>
                    <a:pt x="4457" y="15099"/>
                  </a:cubicBezTo>
                  <a:cubicBezTo>
                    <a:pt x="3940" y="14801"/>
                    <a:pt x="3641" y="14343"/>
                    <a:pt x="3323" y="13925"/>
                  </a:cubicBezTo>
                  <a:cubicBezTo>
                    <a:pt x="2448" y="12712"/>
                    <a:pt x="1732" y="11419"/>
                    <a:pt x="1274" y="9967"/>
                  </a:cubicBezTo>
                  <a:cubicBezTo>
                    <a:pt x="1095" y="9370"/>
                    <a:pt x="956" y="8773"/>
                    <a:pt x="876" y="8157"/>
                  </a:cubicBezTo>
                  <a:cubicBezTo>
                    <a:pt x="777" y="7440"/>
                    <a:pt x="737" y="6685"/>
                    <a:pt x="737" y="5968"/>
                  </a:cubicBezTo>
                  <a:cubicBezTo>
                    <a:pt x="697" y="4874"/>
                    <a:pt x="757" y="3760"/>
                    <a:pt x="777" y="2626"/>
                  </a:cubicBezTo>
                  <a:cubicBezTo>
                    <a:pt x="797" y="2050"/>
                    <a:pt x="856" y="1413"/>
                    <a:pt x="876" y="816"/>
                  </a:cubicBezTo>
                  <a:cubicBezTo>
                    <a:pt x="757" y="776"/>
                    <a:pt x="657" y="717"/>
                    <a:pt x="498" y="697"/>
                  </a:cubicBezTo>
                  <a:cubicBezTo>
                    <a:pt x="439" y="836"/>
                    <a:pt x="299" y="995"/>
                    <a:pt x="279" y="1134"/>
                  </a:cubicBezTo>
                  <a:cubicBezTo>
                    <a:pt x="180" y="2229"/>
                    <a:pt x="81" y="3303"/>
                    <a:pt x="61" y="4397"/>
                  </a:cubicBezTo>
                  <a:cubicBezTo>
                    <a:pt x="1" y="5650"/>
                    <a:pt x="100" y="6883"/>
                    <a:pt x="240" y="8137"/>
                  </a:cubicBezTo>
                  <a:cubicBezTo>
                    <a:pt x="379" y="9290"/>
                    <a:pt x="697" y="10385"/>
                    <a:pt x="1175" y="11459"/>
                  </a:cubicBezTo>
                  <a:cubicBezTo>
                    <a:pt x="1473" y="12135"/>
                    <a:pt x="1851" y="12772"/>
                    <a:pt x="2229" y="13408"/>
                  </a:cubicBezTo>
                  <a:cubicBezTo>
                    <a:pt x="2726" y="14204"/>
                    <a:pt x="3243" y="15000"/>
                    <a:pt x="4039" y="15557"/>
                  </a:cubicBezTo>
                  <a:cubicBezTo>
                    <a:pt x="4139" y="15636"/>
                    <a:pt x="4218" y="15756"/>
                    <a:pt x="4278" y="15855"/>
                  </a:cubicBezTo>
                  <a:cubicBezTo>
                    <a:pt x="4477" y="15915"/>
                    <a:pt x="4656" y="15935"/>
                    <a:pt x="4855" y="15994"/>
                  </a:cubicBezTo>
                  <a:cubicBezTo>
                    <a:pt x="5054" y="16014"/>
                    <a:pt x="5233" y="16014"/>
                    <a:pt x="5432" y="16034"/>
                  </a:cubicBezTo>
                  <a:cubicBezTo>
                    <a:pt x="5770" y="16014"/>
                    <a:pt x="6108" y="16014"/>
                    <a:pt x="6446" y="16014"/>
                  </a:cubicBezTo>
                  <a:cubicBezTo>
                    <a:pt x="6546" y="15915"/>
                    <a:pt x="6645" y="15815"/>
                    <a:pt x="6745" y="15756"/>
                  </a:cubicBezTo>
                  <a:cubicBezTo>
                    <a:pt x="7819" y="15298"/>
                    <a:pt x="8555" y="14502"/>
                    <a:pt x="9152" y="13548"/>
                  </a:cubicBezTo>
                  <a:cubicBezTo>
                    <a:pt x="9450" y="13070"/>
                    <a:pt x="9709" y="12533"/>
                    <a:pt x="9828" y="11976"/>
                  </a:cubicBezTo>
                  <a:cubicBezTo>
                    <a:pt x="10087" y="10862"/>
                    <a:pt x="10226" y="9748"/>
                    <a:pt x="10425" y="8634"/>
                  </a:cubicBezTo>
                  <a:lnTo>
                    <a:pt x="10803" y="6605"/>
                  </a:lnTo>
                  <a:cubicBezTo>
                    <a:pt x="11101" y="5014"/>
                    <a:pt x="11220" y="3422"/>
                    <a:pt x="11141" y="1831"/>
                  </a:cubicBezTo>
                  <a:cubicBezTo>
                    <a:pt x="11121" y="1433"/>
                    <a:pt x="11121" y="1035"/>
                    <a:pt x="11081" y="637"/>
                  </a:cubicBezTo>
                  <a:cubicBezTo>
                    <a:pt x="11041" y="498"/>
                    <a:pt x="10982" y="319"/>
                    <a:pt x="10922" y="180"/>
                  </a:cubicBezTo>
                  <a:cubicBezTo>
                    <a:pt x="10823" y="120"/>
                    <a:pt x="10703" y="40"/>
                    <a:pt x="1060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3" name="Google Shape;2643;p51">
              <a:extLst>
                <a:ext uri="{FF2B5EF4-FFF2-40B4-BE49-F238E27FC236}">
                  <a16:creationId xmlns:a16="http://schemas.microsoft.com/office/drawing/2014/main" id="{0ABC7DCB-9489-414E-0B9D-77B3FC65A8C6}"/>
                </a:ext>
              </a:extLst>
            </p:cNvPr>
            <p:cNvSpPr/>
            <p:nvPr/>
          </p:nvSpPr>
          <p:spPr>
            <a:xfrm>
              <a:off x="7445992" y="4672157"/>
              <a:ext cx="183225" cy="276187"/>
            </a:xfrm>
            <a:custGeom>
              <a:avLst/>
              <a:gdLst/>
              <a:ahLst/>
              <a:cxnLst/>
              <a:rect l="l" t="t" r="r" b="b"/>
              <a:pathLst>
                <a:path w="7740" h="11667" extrusionOk="0">
                  <a:moveTo>
                    <a:pt x="7660" y="0"/>
                  </a:moveTo>
                  <a:cubicBezTo>
                    <a:pt x="7560" y="40"/>
                    <a:pt x="7441" y="40"/>
                    <a:pt x="7381" y="119"/>
                  </a:cubicBezTo>
                  <a:cubicBezTo>
                    <a:pt x="7242" y="318"/>
                    <a:pt x="7063" y="517"/>
                    <a:pt x="6963" y="736"/>
                  </a:cubicBezTo>
                  <a:cubicBezTo>
                    <a:pt x="6506" y="1691"/>
                    <a:pt x="6068" y="2606"/>
                    <a:pt x="5650" y="3561"/>
                  </a:cubicBezTo>
                  <a:cubicBezTo>
                    <a:pt x="5213" y="4496"/>
                    <a:pt x="4755" y="5451"/>
                    <a:pt x="4397" y="6406"/>
                  </a:cubicBezTo>
                  <a:cubicBezTo>
                    <a:pt x="3940" y="7639"/>
                    <a:pt x="3621" y="8872"/>
                    <a:pt x="3223" y="10225"/>
                  </a:cubicBezTo>
                  <a:cubicBezTo>
                    <a:pt x="3104" y="9668"/>
                    <a:pt x="3005" y="9230"/>
                    <a:pt x="2905" y="8753"/>
                  </a:cubicBezTo>
                  <a:cubicBezTo>
                    <a:pt x="2706" y="7738"/>
                    <a:pt x="2487" y="6704"/>
                    <a:pt x="2269" y="5689"/>
                  </a:cubicBezTo>
                  <a:cubicBezTo>
                    <a:pt x="2229" y="5570"/>
                    <a:pt x="2229" y="5411"/>
                    <a:pt x="2229" y="5292"/>
                  </a:cubicBezTo>
                  <a:cubicBezTo>
                    <a:pt x="2209" y="5252"/>
                    <a:pt x="2169" y="5212"/>
                    <a:pt x="2169" y="5172"/>
                  </a:cubicBezTo>
                  <a:cubicBezTo>
                    <a:pt x="1970" y="4376"/>
                    <a:pt x="1791" y="3581"/>
                    <a:pt x="1572" y="2805"/>
                  </a:cubicBezTo>
                  <a:cubicBezTo>
                    <a:pt x="1473" y="2447"/>
                    <a:pt x="1314" y="2089"/>
                    <a:pt x="1115" y="1771"/>
                  </a:cubicBezTo>
                  <a:cubicBezTo>
                    <a:pt x="998" y="1576"/>
                    <a:pt x="844" y="1477"/>
                    <a:pt x="695" y="1477"/>
                  </a:cubicBezTo>
                  <a:cubicBezTo>
                    <a:pt x="540" y="1477"/>
                    <a:pt x="391" y="1586"/>
                    <a:pt x="299" y="1810"/>
                  </a:cubicBezTo>
                  <a:cubicBezTo>
                    <a:pt x="140" y="2208"/>
                    <a:pt x="1" y="2666"/>
                    <a:pt x="21" y="3064"/>
                  </a:cubicBezTo>
                  <a:cubicBezTo>
                    <a:pt x="100" y="4058"/>
                    <a:pt x="279" y="5053"/>
                    <a:pt x="697" y="5988"/>
                  </a:cubicBezTo>
                  <a:cubicBezTo>
                    <a:pt x="836" y="6346"/>
                    <a:pt x="976" y="6684"/>
                    <a:pt x="1095" y="7042"/>
                  </a:cubicBezTo>
                  <a:cubicBezTo>
                    <a:pt x="1811" y="8395"/>
                    <a:pt x="2428" y="9787"/>
                    <a:pt x="2786" y="11319"/>
                  </a:cubicBezTo>
                  <a:cubicBezTo>
                    <a:pt x="2806" y="11359"/>
                    <a:pt x="2826" y="11438"/>
                    <a:pt x="2865" y="11478"/>
                  </a:cubicBezTo>
                  <a:cubicBezTo>
                    <a:pt x="2885" y="11538"/>
                    <a:pt x="2925" y="11558"/>
                    <a:pt x="2965" y="11617"/>
                  </a:cubicBezTo>
                  <a:cubicBezTo>
                    <a:pt x="3046" y="11650"/>
                    <a:pt x="3117" y="11666"/>
                    <a:pt x="3180" y="11666"/>
                  </a:cubicBezTo>
                  <a:cubicBezTo>
                    <a:pt x="3346" y="11666"/>
                    <a:pt x="3450" y="11551"/>
                    <a:pt x="3522" y="11319"/>
                  </a:cubicBezTo>
                  <a:cubicBezTo>
                    <a:pt x="3522" y="11259"/>
                    <a:pt x="3601" y="11220"/>
                    <a:pt x="3661" y="11160"/>
                  </a:cubicBezTo>
                  <a:cubicBezTo>
                    <a:pt x="3681" y="11041"/>
                    <a:pt x="3721" y="10941"/>
                    <a:pt x="3761" y="10822"/>
                  </a:cubicBezTo>
                  <a:cubicBezTo>
                    <a:pt x="3761" y="10782"/>
                    <a:pt x="3780" y="10742"/>
                    <a:pt x="3780" y="10722"/>
                  </a:cubicBezTo>
                  <a:cubicBezTo>
                    <a:pt x="3800" y="10643"/>
                    <a:pt x="3820" y="10543"/>
                    <a:pt x="3860" y="10464"/>
                  </a:cubicBezTo>
                  <a:cubicBezTo>
                    <a:pt x="3860" y="10384"/>
                    <a:pt x="3820" y="10285"/>
                    <a:pt x="3860" y="10225"/>
                  </a:cubicBezTo>
                  <a:cubicBezTo>
                    <a:pt x="4278" y="8634"/>
                    <a:pt x="4696" y="7042"/>
                    <a:pt x="5392" y="5510"/>
                  </a:cubicBezTo>
                  <a:lnTo>
                    <a:pt x="7182" y="1631"/>
                  </a:lnTo>
                  <a:cubicBezTo>
                    <a:pt x="7381" y="1194"/>
                    <a:pt x="7540" y="736"/>
                    <a:pt x="7699" y="298"/>
                  </a:cubicBezTo>
                  <a:cubicBezTo>
                    <a:pt x="7739" y="199"/>
                    <a:pt x="7679" y="100"/>
                    <a:pt x="766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4" name="Google Shape;2644;p51">
              <a:extLst>
                <a:ext uri="{FF2B5EF4-FFF2-40B4-BE49-F238E27FC236}">
                  <a16:creationId xmlns:a16="http://schemas.microsoft.com/office/drawing/2014/main" id="{327B3B2C-605B-16C6-4F45-2EB94CB5A461}"/>
                </a:ext>
              </a:extLst>
            </p:cNvPr>
            <p:cNvSpPr/>
            <p:nvPr/>
          </p:nvSpPr>
          <p:spPr>
            <a:xfrm>
              <a:off x="7535474" y="4925973"/>
              <a:ext cx="497" cy="2367"/>
            </a:xfrm>
            <a:custGeom>
              <a:avLst/>
              <a:gdLst/>
              <a:ahLst/>
              <a:cxnLst/>
              <a:rect l="l" t="t" r="r" b="b"/>
              <a:pathLst>
                <a:path w="21" h="100" extrusionOk="0">
                  <a:moveTo>
                    <a:pt x="0" y="100"/>
                  </a:moveTo>
                  <a:cubicBezTo>
                    <a:pt x="0" y="60"/>
                    <a:pt x="20" y="20"/>
                    <a:pt x="20" y="0"/>
                  </a:cubicBezTo>
                  <a:cubicBezTo>
                    <a:pt x="20" y="20"/>
                    <a:pt x="0" y="60"/>
                    <a:pt x="0" y="100"/>
                  </a:cubicBezTo>
                  <a:close/>
                </a:path>
              </a:pathLst>
            </a:custGeom>
            <a:solidFill>
              <a:srgbClr val="44A5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5" name="Google Shape;2645;p51">
              <a:extLst>
                <a:ext uri="{FF2B5EF4-FFF2-40B4-BE49-F238E27FC236}">
                  <a16:creationId xmlns:a16="http://schemas.microsoft.com/office/drawing/2014/main" id="{4A38E3FD-FC1A-318B-78BB-6B6835329C57}"/>
                </a:ext>
              </a:extLst>
            </p:cNvPr>
            <p:cNvSpPr/>
            <p:nvPr/>
          </p:nvSpPr>
          <p:spPr>
            <a:xfrm>
              <a:off x="7394670" y="4784743"/>
              <a:ext cx="105508" cy="335723"/>
            </a:xfrm>
            <a:custGeom>
              <a:avLst/>
              <a:gdLst/>
              <a:ahLst/>
              <a:cxnLst/>
              <a:rect l="l" t="t" r="r" b="b"/>
              <a:pathLst>
                <a:path w="4457" h="14182" extrusionOk="0">
                  <a:moveTo>
                    <a:pt x="856" y="695"/>
                  </a:moveTo>
                  <a:cubicBezTo>
                    <a:pt x="975" y="914"/>
                    <a:pt x="1095" y="1033"/>
                    <a:pt x="1095" y="1132"/>
                  </a:cubicBezTo>
                  <a:cubicBezTo>
                    <a:pt x="1075" y="1232"/>
                    <a:pt x="896" y="1311"/>
                    <a:pt x="796" y="1411"/>
                  </a:cubicBezTo>
                  <a:cubicBezTo>
                    <a:pt x="697" y="1311"/>
                    <a:pt x="558" y="1192"/>
                    <a:pt x="558" y="1093"/>
                  </a:cubicBezTo>
                  <a:cubicBezTo>
                    <a:pt x="518" y="993"/>
                    <a:pt x="697" y="894"/>
                    <a:pt x="856" y="695"/>
                  </a:cubicBezTo>
                  <a:close/>
                  <a:moveTo>
                    <a:pt x="796" y="0"/>
                  </a:moveTo>
                  <a:cubicBezTo>
                    <a:pt x="653" y="0"/>
                    <a:pt x="514" y="70"/>
                    <a:pt x="398" y="217"/>
                  </a:cubicBezTo>
                  <a:cubicBezTo>
                    <a:pt x="259" y="396"/>
                    <a:pt x="120" y="595"/>
                    <a:pt x="100" y="794"/>
                  </a:cubicBezTo>
                  <a:cubicBezTo>
                    <a:pt x="60" y="1331"/>
                    <a:pt x="1" y="1888"/>
                    <a:pt x="60" y="2425"/>
                  </a:cubicBezTo>
                  <a:cubicBezTo>
                    <a:pt x="100" y="3002"/>
                    <a:pt x="279" y="3599"/>
                    <a:pt x="398" y="4176"/>
                  </a:cubicBezTo>
                  <a:cubicBezTo>
                    <a:pt x="756" y="5011"/>
                    <a:pt x="1095" y="5887"/>
                    <a:pt x="1512" y="6702"/>
                  </a:cubicBezTo>
                  <a:cubicBezTo>
                    <a:pt x="1930" y="7697"/>
                    <a:pt x="2467" y="8652"/>
                    <a:pt x="2885" y="9646"/>
                  </a:cubicBezTo>
                  <a:cubicBezTo>
                    <a:pt x="3263" y="10482"/>
                    <a:pt x="3581" y="11357"/>
                    <a:pt x="3880" y="12252"/>
                  </a:cubicBezTo>
                  <a:cubicBezTo>
                    <a:pt x="4079" y="12869"/>
                    <a:pt x="4198" y="13545"/>
                    <a:pt x="4377" y="14182"/>
                  </a:cubicBezTo>
                  <a:cubicBezTo>
                    <a:pt x="4397" y="14083"/>
                    <a:pt x="4456" y="13983"/>
                    <a:pt x="4417" y="13884"/>
                  </a:cubicBezTo>
                  <a:cubicBezTo>
                    <a:pt x="4277" y="12929"/>
                    <a:pt x="4178" y="11934"/>
                    <a:pt x="3959" y="10979"/>
                  </a:cubicBezTo>
                  <a:cubicBezTo>
                    <a:pt x="3720" y="10104"/>
                    <a:pt x="3362" y="9308"/>
                    <a:pt x="3064" y="8473"/>
                  </a:cubicBezTo>
                  <a:lnTo>
                    <a:pt x="1632" y="4594"/>
                  </a:lnTo>
                  <a:cubicBezTo>
                    <a:pt x="1393" y="3937"/>
                    <a:pt x="1134" y="3281"/>
                    <a:pt x="916" y="2604"/>
                  </a:cubicBezTo>
                  <a:cubicBezTo>
                    <a:pt x="876" y="2445"/>
                    <a:pt x="935" y="2246"/>
                    <a:pt x="975" y="2087"/>
                  </a:cubicBezTo>
                  <a:lnTo>
                    <a:pt x="1115" y="2087"/>
                  </a:lnTo>
                  <a:cubicBezTo>
                    <a:pt x="1214" y="2226"/>
                    <a:pt x="1353" y="2346"/>
                    <a:pt x="1413" y="2505"/>
                  </a:cubicBezTo>
                  <a:cubicBezTo>
                    <a:pt x="1612" y="2923"/>
                    <a:pt x="1771" y="3340"/>
                    <a:pt x="1950" y="3798"/>
                  </a:cubicBezTo>
                  <a:lnTo>
                    <a:pt x="3740" y="8652"/>
                  </a:lnTo>
                  <a:cubicBezTo>
                    <a:pt x="3959" y="9189"/>
                    <a:pt x="4158" y="9766"/>
                    <a:pt x="4377" y="10303"/>
                  </a:cubicBezTo>
                  <a:cubicBezTo>
                    <a:pt x="4277" y="9686"/>
                    <a:pt x="4198" y="9070"/>
                    <a:pt x="4059" y="8473"/>
                  </a:cubicBezTo>
                  <a:cubicBezTo>
                    <a:pt x="3641" y="6702"/>
                    <a:pt x="3183" y="4972"/>
                    <a:pt x="2746" y="3201"/>
                  </a:cubicBezTo>
                  <a:cubicBezTo>
                    <a:pt x="2686" y="3082"/>
                    <a:pt x="2686" y="2923"/>
                    <a:pt x="2666" y="2783"/>
                  </a:cubicBezTo>
                  <a:cubicBezTo>
                    <a:pt x="2547" y="2505"/>
                    <a:pt x="2408" y="2207"/>
                    <a:pt x="2288" y="1908"/>
                  </a:cubicBezTo>
                  <a:cubicBezTo>
                    <a:pt x="2010" y="1252"/>
                    <a:pt x="1691" y="635"/>
                    <a:pt x="1174" y="158"/>
                  </a:cubicBezTo>
                  <a:cubicBezTo>
                    <a:pt x="1053" y="55"/>
                    <a:pt x="922" y="0"/>
                    <a:pt x="79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6" name="Google Shape;2646;p51">
              <a:extLst>
                <a:ext uri="{FF2B5EF4-FFF2-40B4-BE49-F238E27FC236}">
                  <a16:creationId xmlns:a16="http://schemas.microsoft.com/office/drawing/2014/main" id="{1F59F926-D527-772A-C799-431735DFF70B}"/>
                </a:ext>
              </a:extLst>
            </p:cNvPr>
            <p:cNvSpPr/>
            <p:nvPr/>
          </p:nvSpPr>
          <p:spPr>
            <a:xfrm>
              <a:off x="7499681" y="5031932"/>
              <a:ext cx="971" cy="5184"/>
            </a:xfrm>
            <a:custGeom>
              <a:avLst/>
              <a:gdLst/>
              <a:ahLst/>
              <a:cxnLst/>
              <a:rect l="l" t="t" r="r" b="b"/>
              <a:pathLst>
                <a:path w="41" h="219" extrusionOk="0">
                  <a:moveTo>
                    <a:pt x="1" y="0"/>
                  </a:moveTo>
                  <a:cubicBezTo>
                    <a:pt x="20" y="60"/>
                    <a:pt x="40" y="139"/>
                    <a:pt x="40" y="219"/>
                  </a:cubicBezTo>
                  <a:cubicBezTo>
                    <a:pt x="40" y="139"/>
                    <a:pt x="20" y="60"/>
                    <a:pt x="1" y="0"/>
                  </a:cubicBezTo>
                  <a:close/>
                </a:path>
              </a:pathLst>
            </a:custGeom>
            <a:solidFill>
              <a:srgbClr val="43A4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7" name="Google Shape;2647;p51">
              <a:extLst>
                <a:ext uri="{FF2B5EF4-FFF2-40B4-BE49-F238E27FC236}">
                  <a16:creationId xmlns:a16="http://schemas.microsoft.com/office/drawing/2014/main" id="{744AEEB1-1229-8AB2-25D9-A5E5DD8F10BB}"/>
                </a:ext>
              </a:extLst>
            </p:cNvPr>
            <p:cNvSpPr/>
            <p:nvPr/>
          </p:nvSpPr>
          <p:spPr>
            <a:xfrm>
              <a:off x="7428096" y="4495726"/>
              <a:ext cx="170963" cy="223066"/>
            </a:xfrm>
            <a:custGeom>
              <a:avLst/>
              <a:gdLst/>
              <a:ahLst/>
              <a:cxnLst/>
              <a:rect l="l" t="t" r="r" b="b"/>
              <a:pathLst>
                <a:path w="7222" h="9423" extrusionOk="0">
                  <a:moveTo>
                    <a:pt x="411" y="0"/>
                  </a:moveTo>
                  <a:cubicBezTo>
                    <a:pt x="384" y="0"/>
                    <a:pt x="353" y="4"/>
                    <a:pt x="319" y="13"/>
                  </a:cubicBezTo>
                  <a:cubicBezTo>
                    <a:pt x="1" y="113"/>
                    <a:pt x="180" y="411"/>
                    <a:pt x="180" y="610"/>
                  </a:cubicBezTo>
                  <a:lnTo>
                    <a:pt x="180" y="630"/>
                  </a:lnTo>
                  <a:cubicBezTo>
                    <a:pt x="558" y="1903"/>
                    <a:pt x="896" y="3176"/>
                    <a:pt x="1314" y="4410"/>
                  </a:cubicBezTo>
                  <a:cubicBezTo>
                    <a:pt x="1612" y="5285"/>
                    <a:pt x="2010" y="6100"/>
                    <a:pt x="2368" y="6956"/>
                  </a:cubicBezTo>
                  <a:cubicBezTo>
                    <a:pt x="2667" y="7652"/>
                    <a:pt x="2985" y="8328"/>
                    <a:pt x="3283" y="9025"/>
                  </a:cubicBezTo>
                  <a:cubicBezTo>
                    <a:pt x="3343" y="9084"/>
                    <a:pt x="3363" y="9224"/>
                    <a:pt x="3442" y="9263"/>
                  </a:cubicBezTo>
                  <a:cubicBezTo>
                    <a:pt x="3542" y="9343"/>
                    <a:pt x="3661" y="9422"/>
                    <a:pt x="3761" y="9422"/>
                  </a:cubicBezTo>
                  <a:cubicBezTo>
                    <a:pt x="3840" y="9383"/>
                    <a:pt x="3960" y="9263"/>
                    <a:pt x="3979" y="9164"/>
                  </a:cubicBezTo>
                  <a:cubicBezTo>
                    <a:pt x="4278" y="8169"/>
                    <a:pt x="4536" y="7155"/>
                    <a:pt x="4855" y="6160"/>
                  </a:cubicBezTo>
                  <a:cubicBezTo>
                    <a:pt x="5272" y="4867"/>
                    <a:pt x="5790" y="3594"/>
                    <a:pt x="6486" y="2400"/>
                  </a:cubicBezTo>
                  <a:cubicBezTo>
                    <a:pt x="6725" y="2002"/>
                    <a:pt x="6963" y="1605"/>
                    <a:pt x="7162" y="1187"/>
                  </a:cubicBezTo>
                  <a:cubicBezTo>
                    <a:pt x="7222" y="1028"/>
                    <a:pt x="7122" y="829"/>
                    <a:pt x="7103" y="670"/>
                  </a:cubicBezTo>
                  <a:cubicBezTo>
                    <a:pt x="6943" y="729"/>
                    <a:pt x="6784" y="789"/>
                    <a:pt x="6685" y="888"/>
                  </a:cubicBezTo>
                  <a:cubicBezTo>
                    <a:pt x="6546" y="1028"/>
                    <a:pt x="6466" y="1227"/>
                    <a:pt x="6367" y="1406"/>
                  </a:cubicBezTo>
                  <a:cubicBezTo>
                    <a:pt x="6009" y="2022"/>
                    <a:pt x="5571" y="2599"/>
                    <a:pt x="5312" y="3256"/>
                  </a:cubicBezTo>
                  <a:cubicBezTo>
                    <a:pt x="4815" y="4350"/>
                    <a:pt x="4437" y="5484"/>
                    <a:pt x="4019" y="6598"/>
                  </a:cubicBezTo>
                  <a:cubicBezTo>
                    <a:pt x="3840" y="7035"/>
                    <a:pt x="3721" y="7453"/>
                    <a:pt x="3542" y="7970"/>
                  </a:cubicBezTo>
                  <a:cubicBezTo>
                    <a:pt x="3283" y="7493"/>
                    <a:pt x="3084" y="7135"/>
                    <a:pt x="2965" y="6757"/>
                  </a:cubicBezTo>
                  <a:cubicBezTo>
                    <a:pt x="2487" y="5603"/>
                    <a:pt x="1990" y="4489"/>
                    <a:pt x="1572" y="3315"/>
                  </a:cubicBezTo>
                  <a:cubicBezTo>
                    <a:pt x="1214" y="2380"/>
                    <a:pt x="996" y="1406"/>
                    <a:pt x="717" y="431"/>
                  </a:cubicBezTo>
                  <a:cubicBezTo>
                    <a:pt x="664" y="255"/>
                    <a:pt x="627" y="0"/>
                    <a:pt x="41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8" name="Google Shape;2648;p51">
              <a:extLst>
                <a:ext uri="{FF2B5EF4-FFF2-40B4-BE49-F238E27FC236}">
                  <a16:creationId xmlns:a16="http://schemas.microsoft.com/office/drawing/2014/main" id="{EB55AF38-0741-6CFC-8ECC-973729868DED}"/>
                </a:ext>
              </a:extLst>
            </p:cNvPr>
            <p:cNvSpPr/>
            <p:nvPr/>
          </p:nvSpPr>
          <p:spPr>
            <a:xfrm>
              <a:off x="7408802" y="4486233"/>
              <a:ext cx="16500" cy="19696"/>
            </a:xfrm>
            <a:custGeom>
              <a:avLst/>
              <a:gdLst/>
              <a:ahLst/>
              <a:cxnLst/>
              <a:rect l="l" t="t" r="r" b="b"/>
              <a:pathLst>
                <a:path w="697" h="832" extrusionOk="0">
                  <a:moveTo>
                    <a:pt x="413" y="1"/>
                  </a:moveTo>
                  <a:cubicBezTo>
                    <a:pt x="384" y="1"/>
                    <a:pt x="353" y="6"/>
                    <a:pt x="319" y="16"/>
                  </a:cubicBezTo>
                  <a:cubicBezTo>
                    <a:pt x="179" y="76"/>
                    <a:pt x="0" y="295"/>
                    <a:pt x="0" y="434"/>
                  </a:cubicBezTo>
                  <a:cubicBezTo>
                    <a:pt x="0" y="573"/>
                    <a:pt x="199" y="713"/>
                    <a:pt x="319" y="832"/>
                  </a:cubicBezTo>
                  <a:cubicBezTo>
                    <a:pt x="458" y="713"/>
                    <a:pt x="577" y="573"/>
                    <a:pt x="697" y="434"/>
                  </a:cubicBezTo>
                  <a:cubicBezTo>
                    <a:pt x="662" y="210"/>
                    <a:pt x="598" y="1"/>
                    <a:pt x="413"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9" name="Google Shape;2649;p51">
              <a:extLst>
                <a:ext uri="{FF2B5EF4-FFF2-40B4-BE49-F238E27FC236}">
                  <a16:creationId xmlns:a16="http://schemas.microsoft.com/office/drawing/2014/main" id="{F1915CFF-A890-C51D-32AD-7CAC8E34EE9D}"/>
                </a:ext>
              </a:extLst>
            </p:cNvPr>
            <p:cNvSpPr/>
            <p:nvPr/>
          </p:nvSpPr>
          <p:spPr>
            <a:xfrm>
              <a:off x="7634354" y="4641075"/>
              <a:ext cx="18394" cy="14606"/>
            </a:xfrm>
            <a:custGeom>
              <a:avLst/>
              <a:gdLst/>
              <a:ahLst/>
              <a:cxnLst/>
              <a:rect l="l" t="t" r="r" b="b"/>
              <a:pathLst>
                <a:path w="777" h="617" extrusionOk="0">
                  <a:moveTo>
                    <a:pt x="439" y="0"/>
                  </a:moveTo>
                  <a:cubicBezTo>
                    <a:pt x="319" y="0"/>
                    <a:pt x="200" y="159"/>
                    <a:pt x="1" y="338"/>
                  </a:cubicBezTo>
                  <a:cubicBezTo>
                    <a:pt x="200" y="458"/>
                    <a:pt x="339" y="617"/>
                    <a:pt x="379" y="617"/>
                  </a:cubicBezTo>
                  <a:cubicBezTo>
                    <a:pt x="518" y="537"/>
                    <a:pt x="637" y="398"/>
                    <a:pt x="777" y="259"/>
                  </a:cubicBezTo>
                  <a:cubicBezTo>
                    <a:pt x="677" y="159"/>
                    <a:pt x="538" y="0"/>
                    <a:pt x="439"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0" name="Google Shape;2650;p51">
              <a:extLst>
                <a:ext uri="{FF2B5EF4-FFF2-40B4-BE49-F238E27FC236}">
                  <a16:creationId xmlns:a16="http://schemas.microsoft.com/office/drawing/2014/main" id="{E290C1A4-28D1-8AF3-A21F-AF619051EF23}"/>
                </a:ext>
              </a:extLst>
            </p:cNvPr>
            <p:cNvSpPr/>
            <p:nvPr/>
          </p:nvSpPr>
          <p:spPr>
            <a:xfrm>
              <a:off x="7467202" y="4548302"/>
              <a:ext cx="16973" cy="13683"/>
            </a:xfrm>
            <a:custGeom>
              <a:avLst/>
              <a:gdLst/>
              <a:ahLst/>
              <a:cxnLst/>
              <a:rect l="l" t="t" r="r" b="b"/>
              <a:pathLst>
                <a:path w="717" h="578" extrusionOk="0">
                  <a:moveTo>
                    <a:pt x="338" y="0"/>
                  </a:moveTo>
                  <a:cubicBezTo>
                    <a:pt x="219" y="60"/>
                    <a:pt x="119" y="199"/>
                    <a:pt x="0" y="299"/>
                  </a:cubicBezTo>
                  <a:cubicBezTo>
                    <a:pt x="99" y="398"/>
                    <a:pt x="219" y="577"/>
                    <a:pt x="318" y="577"/>
                  </a:cubicBezTo>
                  <a:cubicBezTo>
                    <a:pt x="418" y="577"/>
                    <a:pt x="537" y="438"/>
                    <a:pt x="716" y="279"/>
                  </a:cubicBezTo>
                  <a:cubicBezTo>
                    <a:pt x="537" y="159"/>
                    <a:pt x="418" y="0"/>
                    <a:pt x="338"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1" name="Google Shape;2651;p51">
              <a:extLst>
                <a:ext uri="{FF2B5EF4-FFF2-40B4-BE49-F238E27FC236}">
                  <a16:creationId xmlns:a16="http://schemas.microsoft.com/office/drawing/2014/main" id="{40BA2AF8-FD94-FAE4-69E9-3EC893A2CFF2}"/>
                </a:ext>
              </a:extLst>
            </p:cNvPr>
            <p:cNvSpPr/>
            <p:nvPr/>
          </p:nvSpPr>
          <p:spPr>
            <a:xfrm>
              <a:off x="7415857" y="4546882"/>
              <a:ext cx="13209" cy="13351"/>
            </a:xfrm>
            <a:custGeom>
              <a:avLst/>
              <a:gdLst/>
              <a:ahLst/>
              <a:cxnLst/>
              <a:rect l="l" t="t" r="r" b="b"/>
              <a:pathLst>
                <a:path w="558" h="564" extrusionOk="0">
                  <a:moveTo>
                    <a:pt x="259" y="1"/>
                  </a:moveTo>
                  <a:cubicBezTo>
                    <a:pt x="120" y="160"/>
                    <a:pt x="1" y="239"/>
                    <a:pt x="1" y="339"/>
                  </a:cubicBezTo>
                  <a:cubicBezTo>
                    <a:pt x="1" y="411"/>
                    <a:pt x="146" y="563"/>
                    <a:pt x="190" y="563"/>
                  </a:cubicBezTo>
                  <a:cubicBezTo>
                    <a:pt x="194" y="563"/>
                    <a:pt x="198" y="562"/>
                    <a:pt x="200" y="558"/>
                  </a:cubicBezTo>
                  <a:cubicBezTo>
                    <a:pt x="319" y="498"/>
                    <a:pt x="418" y="398"/>
                    <a:pt x="558" y="299"/>
                  </a:cubicBezTo>
                  <a:lnTo>
                    <a:pt x="259" y="1"/>
                  </a:ln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2" name="Google Shape;2652;p51">
              <a:extLst>
                <a:ext uri="{FF2B5EF4-FFF2-40B4-BE49-F238E27FC236}">
                  <a16:creationId xmlns:a16="http://schemas.microsoft.com/office/drawing/2014/main" id="{A890BD6E-9350-4B32-E17A-447BC24DB6ED}"/>
                </a:ext>
              </a:extLst>
            </p:cNvPr>
            <p:cNvSpPr/>
            <p:nvPr/>
          </p:nvSpPr>
          <p:spPr>
            <a:xfrm>
              <a:off x="7587269" y="4489429"/>
              <a:ext cx="16500" cy="11386"/>
            </a:xfrm>
            <a:custGeom>
              <a:avLst/>
              <a:gdLst/>
              <a:ahLst/>
              <a:cxnLst/>
              <a:rect l="l" t="t" r="r" b="b"/>
              <a:pathLst>
                <a:path w="697" h="481" extrusionOk="0">
                  <a:moveTo>
                    <a:pt x="239" y="1"/>
                  </a:moveTo>
                  <a:cubicBezTo>
                    <a:pt x="180" y="1"/>
                    <a:pt x="80" y="100"/>
                    <a:pt x="1" y="180"/>
                  </a:cubicBezTo>
                  <a:cubicBezTo>
                    <a:pt x="120" y="279"/>
                    <a:pt x="200" y="438"/>
                    <a:pt x="319" y="478"/>
                  </a:cubicBezTo>
                  <a:cubicBezTo>
                    <a:pt x="323" y="479"/>
                    <a:pt x="327" y="480"/>
                    <a:pt x="331" y="480"/>
                  </a:cubicBezTo>
                  <a:cubicBezTo>
                    <a:pt x="394" y="480"/>
                    <a:pt x="511" y="349"/>
                    <a:pt x="697" y="200"/>
                  </a:cubicBezTo>
                  <a:cubicBezTo>
                    <a:pt x="478" y="100"/>
                    <a:pt x="379" y="41"/>
                    <a:pt x="23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3" name="Google Shape;2653;p51">
              <a:extLst>
                <a:ext uri="{FF2B5EF4-FFF2-40B4-BE49-F238E27FC236}">
                  <a16:creationId xmlns:a16="http://schemas.microsoft.com/office/drawing/2014/main" id="{E2624912-5EE5-374D-FA71-77CFADCF4F92}"/>
                </a:ext>
              </a:extLst>
            </p:cNvPr>
            <p:cNvSpPr/>
            <p:nvPr/>
          </p:nvSpPr>
          <p:spPr>
            <a:xfrm>
              <a:off x="7512393" y="4939159"/>
              <a:ext cx="1917" cy="4261"/>
            </a:xfrm>
            <a:custGeom>
              <a:avLst/>
              <a:gdLst/>
              <a:ahLst/>
              <a:cxnLst/>
              <a:rect l="l" t="t" r="r" b="b"/>
              <a:pathLst>
                <a:path w="81" h="180" extrusionOk="0">
                  <a:moveTo>
                    <a:pt x="1" y="0"/>
                  </a:moveTo>
                  <a:lnTo>
                    <a:pt x="1" y="0"/>
                  </a:lnTo>
                  <a:cubicBezTo>
                    <a:pt x="21" y="80"/>
                    <a:pt x="60" y="140"/>
                    <a:pt x="80" y="179"/>
                  </a:cubicBezTo>
                  <a:cubicBezTo>
                    <a:pt x="60" y="120"/>
                    <a:pt x="21" y="60"/>
                    <a:pt x="1" y="0"/>
                  </a:cubicBezTo>
                  <a:close/>
                </a:path>
              </a:pathLst>
            </a:custGeom>
            <a:solidFill>
              <a:srgbClr val="44A5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4" name="Google Shape;2654;p51">
              <a:extLst>
                <a:ext uri="{FF2B5EF4-FFF2-40B4-BE49-F238E27FC236}">
                  <a16:creationId xmlns:a16="http://schemas.microsoft.com/office/drawing/2014/main" id="{EB6A10DE-22DF-CC56-B60C-C4B2F4EEB597}"/>
                </a:ext>
              </a:extLst>
            </p:cNvPr>
            <p:cNvSpPr/>
            <p:nvPr/>
          </p:nvSpPr>
          <p:spPr>
            <a:xfrm>
              <a:off x="7406909" y="4801172"/>
              <a:ext cx="13683" cy="16973"/>
            </a:xfrm>
            <a:custGeom>
              <a:avLst/>
              <a:gdLst/>
              <a:ahLst/>
              <a:cxnLst/>
              <a:rect l="l" t="t" r="r" b="b"/>
              <a:pathLst>
                <a:path w="578" h="717" extrusionOk="0">
                  <a:moveTo>
                    <a:pt x="339" y="1"/>
                  </a:moveTo>
                  <a:cubicBezTo>
                    <a:pt x="160" y="200"/>
                    <a:pt x="1" y="299"/>
                    <a:pt x="1" y="399"/>
                  </a:cubicBezTo>
                  <a:cubicBezTo>
                    <a:pt x="41" y="518"/>
                    <a:pt x="180" y="617"/>
                    <a:pt x="259" y="717"/>
                  </a:cubicBezTo>
                  <a:cubicBezTo>
                    <a:pt x="359" y="617"/>
                    <a:pt x="538" y="538"/>
                    <a:pt x="558" y="438"/>
                  </a:cubicBezTo>
                  <a:cubicBezTo>
                    <a:pt x="578" y="339"/>
                    <a:pt x="458" y="220"/>
                    <a:pt x="33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58" name="Google Shape;2658;p51">
            <a:extLst>
              <a:ext uri="{FF2B5EF4-FFF2-40B4-BE49-F238E27FC236}">
                <a16:creationId xmlns:a16="http://schemas.microsoft.com/office/drawing/2014/main" id="{1CB579D5-15A0-B9B7-2DD2-1FCD3287F334}"/>
              </a:ext>
            </a:extLst>
          </p:cNvPr>
          <p:cNvGrpSpPr/>
          <p:nvPr/>
        </p:nvGrpSpPr>
        <p:grpSpPr>
          <a:xfrm>
            <a:off x="280579" y="630389"/>
            <a:ext cx="1493748" cy="791889"/>
            <a:chOff x="7737507" y="472791"/>
            <a:chExt cx="1120311" cy="593917"/>
          </a:xfrm>
        </p:grpSpPr>
        <p:grpSp>
          <p:nvGrpSpPr>
            <p:cNvPr id="2659" name="Google Shape;2659;p51">
              <a:extLst>
                <a:ext uri="{FF2B5EF4-FFF2-40B4-BE49-F238E27FC236}">
                  <a16:creationId xmlns:a16="http://schemas.microsoft.com/office/drawing/2014/main" id="{DE049953-C8BB-C5A2-0D93-3A2749E1F769}"/>
                </a:ext>
              </a:extLst>
            </p:cNvPr>
            <p:cNvGrpSpPr/>
            <p:nvPr/>
          </p:nvGrpSpPr>
          <p:grpSpPr>
            <a:xfrm rot="562519">
              <a:off x="8077949" y="506443"/>
              <a:ext cx="446169" cy="402403"/>
              <a:chOff x="7144013" y="1512200"/>
              <a:chExt cx="936616" cy="844916"/>
            </a:xfrm>
          </p:grpSpPr>
          <p:sp>
            <p:nvSpPr>
              <p:cNvPr id="2660" name="Google Shape;2660;p51">
                <a:extLst>
                  <a:ext uri="{FF2B5EF4-FFF2-40B4-BE49-F238E27FC236}">
                    <a16:creationId xmlns:a16="http://schemas.microsoft.com/office/drawing/2014/main" id="{CBDE42BC-4542-7A1F-F9A5-3F73AEA968AB}"/>
                  </a:ext>
                </a:extLst>
              </p:cNvPr>
              <p:cNvSpPr/>
              <p:nvPr/>
            </p:nvSpPr>
            <p:spPr>
              <a:xfrm>
                <a:off x="7144013" y="1512200"/>
                <a:ext cx="936616" cy="844916"/>
              </a:xfrm>
              <a:custGeom>
                <a:avLst/>
                <a:gdLst/>
                <a:ahLst/>
                <a:cxnLst/>
                <a:rect l="l" t="t" r="r" b="b"/>
                <a:pathLst>
                  <a:path w="9550" h="8615" extrusionOk="0">
                    <a:moveTo>
                      <a:pt x="2189" y="1"/>
                    </a:moveTo>
                    <a:cubicBezTo>
                      <a:pt x="1712" y="1"/>
                      <a:pt x="1234" y="160"/>
                      <a:pt x="856" y="458"/>
                    </a:cubicBezTo>
                    <a:cubicBezTo>
                      <a:pt x="439" y="816"/>
                      <a:pt x="1" y="1453"/>
                      <a:pt x="220" y="2607"/>
                    </a:cubicBezTo>
                    <a:cubicBezTo>
                      <a:pt x="618" y="4576"/>
                      <a:pt x="1612" y="6207"/>
                      <a:pt x="2627" y="7699"/>
                    </a:cubicBezTo>
                    <a:cubicBezTo>
                      <a:pt x="3025" y="8296"/>
                      <a:pt x="3681" y="8614"/>
                      <a:pt x="4417" y="8614"/>
                    </a:cubicBezTo>
                    <a:cubicBezTo>
                      <a:pt x="4914" y="8614"/>
                      <a:pt x="5471" y="8475"/>
                      <a:pt x="5909" y="8177"/>
                    </a:cubicBezTo>
                    <a:cubicBezTo>
                      <a:pt x="6506" y="7779"/>
                      <a:pt x="6884" y="7282"/>
                      <a:pt x="7202" y="6824"/>
                    </a:cubicBezTo>
                    <a:cubicBezTo>
                      <a:pt x="7282" y="6725"/>
                      <a:pt x="7361" y="6625"/>
                      <a:pt x="7401" y="6565"/>
                    </a:cubicBezTo>
                    <a:cubicBezTo>
                      <a:pt x="8256" y="5471"/>
                      <a:pt x="9171" y="4138"/>
                      <a:pt x="9430" y="2487"/>
                    </a:cubicBezTo>
                    <a:cubicBezTo>
                      <a:pt x="9549" y="1692"/>
                      <a:pt x="9390" y="1055"/>
                      <a:pt x="8992" y="617"/>
                    </a:cubicBezTo>
                    <a:cubicBezTo>
                      <a:pt x="8754" y="339"/>
                      <a:pt x="8296" y="1"/>
                      <a:pt x="7500" y="1"/>
                    </a:cubicBezTo>
                    <a:cubicBezTo>
                      <a:pt x="7361" y="1"/>
                      <a:pt x="7202" y="1"/>
                      <a:pt x="7063" y="21"/>
                    </a:cubicBezTo>
                    <a:cubicBezTo>
                      <a:pt x="6008" y="160"/>
                      <a:pt x="5551" y="856"/>
                      <a:pt x="5272" y="1314"/>
                    </a:cubicBezTo>
                    <a:cubicBezTo>
                      <a:pt x="5213" y="1354"/>
                      <a:pt x="5193" y="1433"/>
                      <a:pt x="5153" y="1493"/>
                    </a:cubicBezTo>
                    <a:cubicBezTo>
                      <a:pt x="4994" y="1692"/>
                      <a:pt x="4875" y="1891"/>
                      <a:pt x="4755" y="2109"/>
                    </a:cubicBezTo>
                    <a:cubicBezTo>
                      <a:pt x="4576" y="1811"/>
                      <a:pt x="4417" y="1533"/>
                      <a:pt x="4258" y="1234"/>
                    </a:cubicBezTo>
                    <a:cubicBezTo>
                      <a:pt x="4019" y="836"/>
                      <a:pt x="3701" y="518"/>
                      <a:pt x="3323" y="319"/>
                    </a:cubicBezTo>
                    <a:cubicBezTo>
                      <a:pt x="2945" y="120"/>
                      <a:pt x="2587" y="1"/>
                      <a:pt x="2189" y="1"/>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1" name="Google Shape;2661;p51">
                <a:extLst>
                  <a:ext uri="{FF2B5EF4-FFF2-40B4-BE49-F238E27FC236}">
                    <a16:creationId xmlns:a16="http://schemas.microsoft.com/office/drawing/2014/main" id="{C959C8A1-1919-E7FD-A139-41C92AA6D30E}"/>
                  </a:ext>
                </a:extLst>
              </p:cNvPr>
              <p:cNvSpPr/>
              <p:nvPr/>
            </p:nvSpPr>
            <p:spPr>
              <a:xfrm>
                <a:off x="7228008" y="1568170"/>
                <a:ext cx="768625" cy="732977"/>
              </a:xfrm>
              <a:custGeom>
                <a:avLst/>
                <a:gdLst/>
                <a:ahLst/>
                <a:cxnLst/>
                <a:rect l="l" t="t" r="r" b="b"/>
                <a:pathLst>
                  <a:path w="7449" h="6666" extrusionOk="0">
                    <a:moveTo>
                      <a:pt x="1060" y="1"/>
                    </a:moveTo>
                    <a:cubicBezTo>
                      <a:pt x="826" y="1"/>
                      <a:pt x="594" y="80"/>
                      <a:pt x="378" y="254"/>
                    </a:cubicBezTo>
                    <a:cubicBezTo>
                      <a:pt x="0" y="573"/>
                      <a:pt x="0" y="1010"/>
                      <a:pt x="80" y="1428"/>
                    </a:cubicBezTo>
                    <a:cubicBezTo>
                      <a:pt x="438" y="3199"/>
                      <a:pt x="1333" y="4710"/>
                      <a:pt x="2328" y="6182"/>
                    </a:cubicBezTo>
                    <a:cubicBezTo>
                      <a:pt x="2566" y="6518"/>
                      <a:pt x="2928" y="6665"/>
                      <a:pt x="3312" y="6665"/>
                    </a:cubicBezTo>
                    <a:cubicBezTo>
                      <a:pt x="3632" y="6665"/>
                      <a:pt x="3968" y="6563"/>
                      <a:pt x="4257" y="6381"/>
                    </a:cubicBezTo>
                    <a:cubicBezTo>
                      <a:pt x="4814" y="6003"/>
                      <a:pt x="5153" y="5486"/>
                      <a:pt x="5511" y="4989"/>
                    </a:cubicBezTo>
                    <a:cubicBezTo>
                      <a:pt x="6366" y="3915"/>
                      <a:pt x="7142" y="2781"/>
                      <a:pt x="7341" y="1388"/>
                    </a:cubicBezTo>
                    <a:cubicBezTo>
                      <a:pt x="7449" y="580"/>
                      <a:pt x="7232" y="15"/>
                      <a:pt x="6370" y="15"/>
                    </a:cubicBezTo>
                    <a:cubicBezTo>
                      <a:pt x="6277" y="15"/>
                      <a:pt x="6176" y="22"/>
                      <a:pt x="6068" y="36"/>
                    </a:cubicBezTo>
                    <a:cubicBezTo>
                      <a:pt x="5371" y="135"/>
                      <a:pt x="5153" y="632"/>
                      <a:pt x="4854" y="1090"/>
                    </a:cubicBezTo>
                    <a:cubicBezTo>
                      <a:pt x="4397" y="1766"/>
                      <a:pt x="3999" y="2482"/>
                      <a:pt x="3601" y="3159"/>
                    </a:cubicBezTo>
                    <a:cubicBezTo>
                      <a:pt x="3124" y="2323"/>
                      <a:pt x="2726" y="1567"/>
                      <a:pt x="2268" y="732"/>
                    </a:cubicBezTo>
                    <a:cubicBezTo>
                      <a:pt x="2129" y="513"/>
                      <a:pt x="1930" y="314"/>
                      <a:pt x="1711" y="195"/>
                    </a:cubicBezTo>
                    <a:cubicBezTo>
                      <a:pt x="1500" y="70"/>
                      <a:pt x="1279" y="1"/>
                      <a:pt x="106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62" name="Google Shape;2662;p51">
              <a:extLst>
                <a:ext uri="{FF2B5EF4-FFF2-40B4-BE49-F238E27FC236}">
                  <a16:creationId xmlns:a16="http://schemas.microsoft.com/office/drawing/2014/main" id="{F1543367-582D-3B07-04FE-EFDD1630B175}"/>
                </a:ext>
              </a:extLst>
            </p:cNvPr>
            <p:cNvGrpSpPr/>
            <p:nvPr/>
          </p:nvGrpSpPr>
          <p:grpSpPr>
            <a:xfrm>
              <a:off x="7737507" y="587633"/>
              <a:ext cx="283911" cy="240024"/>
              <a:chOff x="559024" y="1870598"/>
              <a:chExt cx="735329" cy="621663"/>
            </a:xfrm>
          </p:grpSpPr>
          <p:sp>
            <p:nvSpPr>
              <p:cNvPr id="2663" name="Google Shape;2663;p51">
                <a:extLst>
                  <a:ext uri="{FF2B5EF4-FFF2-40B4-BE49-F238E27FC236}">
                    <a16:creationId xmlns:a16="http://schemas.microsoft.com/office/drawing/2014/main" id="{3977A1EE-0420-363D-D0D5-AAB93BDD91A6}"/>
                  </a:ext>
                </a:extLst>
              </p:cNvPr>
              <p:cNvSpPr/>
              <p:nvPr/>
            </p:nvSpPr>
            <p:spPr>
              <a:xfrm>
                <a:off x="559024" y="2099338"/>
                <a:ext cx="735329" cy="104220"/>
              </a:xfrm>
              <a:custGeom>
                <a:avLst/>
                <a:gdLst/>
                <a:ahLst/>
                <a:cxnLst/>
                <a:rect l="l" t="t" r="r" b="b"/>
                <a:pathLst>
                  <a:path w="9271" h="1314" extrusionOk="0">
                    <a:moveTo>
                      <a:pt x="776" y="1"/>
                    </a:moveTo>
                    <a:cubicBezTo>
                      <a:pt x="418" y="1"/>
                      <a:pt x="140" y="120"/>
                      <a:pt x="40" y="418"/>
                    </a:cubicBezTo>
                    <a:cubicBezTo>
                      <a:pt x="1" y="558"/>
                      <a:pt x="1" y="717"/>
                      <a:pt x="80" y="796"/>
                    </a:cubicBezTo>
                    <a:cubicBezTo>
                      <a:pt x="238" y="970"/>
                      <a:pt x="433" y="1131"/>
                      <a:pt x="685" y="1131"/>
                    </a:cubicBezTo>
                    <a:cubicBezTo>
                      <a:pt x="751" y="1131"/>
                      <a:pt x="821" y="1119"/>
                      <a:pt x="896" y="1095"/>
                    </a:cubicBezTo>
                    <a:cubicBezTo>
                      <a:pt x="946" y="1075"/>
                      <a:pt x="1005" y="1070"/>
                      <a:pt x="1067" y="1070"/>
                    </a:cubicBezTo>
                    <a:cubicBezTo>
                      <a:pt x="1130" y="1070"/>
                      <a:pt x="1194" y="1075"/>
                      <a:pt x="1254" y="1075"/>
                    </a:cubicBezTo>
                    <a:cubicBezTo>
                      <a:pt x="2030" y="1095"/>
                      <a:pt x="2766" y="1154"/>
                      <a:pt x="3542" y="1174"/>
                    </a:cubicBezTo>
                    <a:cubicBezTo>
                      <a:pt x="3780" y="1184"/>
                      <a:pt x="4009" y="1184"/>
                      <a:pt x="4238" y="1184"/>
                    </a:cubicBezTo>
                    <a:cubicBezTo>
                      <a:pt x="4467" y="1184"/>
                      <a:pt x="4695" y="1184"/>
                      <a:pt x="4934" y="1194"/>
                    </a:cubicBezTo>
                    <a:cubicBezTo>
                      <a:pt x="5829" y="1254"/>
                      <a:pt x="6724" y="1274"/>
                      <a:pt x="7600" y="1313"/>
                    </a:cubicBezTo>
                    <a:cubicBezTo>
                      <a:pt x="7958" y="1294"/>
                      <a:pt x="8316" y="1274"/>
                      <a:pt x="8694" y="1214"/>
                    </a:cubicBezTo>
                    <a:cubicBezTo>
                      <a:pt x="8932" y="1174"/>
                      <a:pt x="9231" y="1095"/>
                      <a:pt x="9251" y="796"/>
                    </a:cubicBezTo>
                    <a:cubicBezTo>
                      <a:pt x="9271" y="498"/>
                      <a:pt x="9012" y="398"/>
                      <a:pt x="8773" y="319"/>
                    </a:cubicBezTo>
                    <a:cubicBezTo>
                      <a:pt x="8734" y="299"/>
                      <a:pt x="8714" y="299"/>
                      <a:pt x="8674" y="299"/>
                    </a:cubicBezTo>
                    <a:cubicBezTo>
                      <a:pt x="8316" y="259"/>
                      <a:pt x="7938" y="199"/>
                      <a:pt x="7560" y="180"/>
                    </a:cubicBezTo>
                    <a:cubicBezTo>
                      <a:pt x="7063" y="160"/>
                      <a:pt x="6545" y="160"/>
                      <a:pt x="6048" y="160"/>
                    </a:cubicBezTo>
                    <a:cubicBezTo>
                      <a:pt x="5511" y="160"/>
                      <a:pt x="4954" y="160"/>
                      <a:pt x="4397" y="120"/>
                    </a:cubicBezTo>
                    <a:cubicBezTo>
                      <a:pt x="3740" y="100"/>
                      <a:pt x="3084" y="60"/>
                      <a:pt x="2408" y="20"/>
                    </a:cubicBezTo>
                    <a:cubicBezTo>
                      <a:pt x="2139" y="11"/>
                      <a:pt x="1871" y="11"/>
                      <a:pt x="1600" y="11"/>
                    </a:cubicBezTo>
                    <a:cubicBezTo>
                      <a:pt x="1328" y="11"/>
                      <a:pt x="1055" y="11"/>
                      <a:pt x="776"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4" name="Google Shape;2664;p51">
                <a:extLst>
                  <a:ext uri="{FF2B5EF4-FFF2-40B4-BE49-F238E27FC236}">
                    <a16:creationId xmlns:a16="http://schemas.microsoft.com/office/drawing/2014/main" id="{CBA1DFB0-9769-E06B-845F-8B237BB7BCF1}"/>
                  </a:ext>
                </a:extLst>
              </p:cNvPr>
              <p:cNvSpPr/>
              <p:nvPr/>
            </p:nvSpPr>
            <p:spPr>
              <a:xfrm>
                <a:off x="888810" y="2280252"/>
                <a:ext cx="293545" cy="212009"/>
              </a:xfrm>
              <a:custGeom>
                <a:avLst/>
                <a:gdLst/>
                <a:ahLst/>
                <a:cxnLst/>
                <a:rect l="l" t="t" r="r" b="b"/>
                <a:pathLst>
                  <a:path w="3701" h="2673" extrusionOk="0">
                    <a:moveTo>
                      <a:pt x="3122" y="1"/>
                    </a:moveTo>
                    <a:cubicBezTo>
                      <a:pt x="2920" y="1"/>
                      <a:pt x="2703" y="33"/>
                      <a:pt x="2546" y="127"/>
                    </a:cubicBezTo>
                    <a:cubicBezTo>
                      <a:pt x="1771" y="604"/>
                      <a:pt x="1015" y="1101"/>
                      <a:pt x="299" y="1658"/>
                    </a:cubicBezTo>
                    <a:cubicBezTo>
                      <a:pt x="120" y="1778"/>
                      <a:pt x="20" y="2096"/>
                      <a:pt x="0" y="2315"/>
                    </a:cubicBezTo>
                    <a:cubicBezTo>
                      <a:pt x="0" y="2414"/>
                      <a:pt x="259" y="2554"/>
                      <a:pt x="398" y="2673"/>
                    </a:cubicBezTo>
                    <a:cubicBezTo>
                      <a:pt x="418" y="2673"/>
                      <a:pt x="458" y="2653"/>
                      <a:pt x="478" y="2613"/>
                    </a:cubicBezTo>
                    <a:cubicBezTo>
                      <a:pt x="597" y="2593"/>
                      <a:pt x="716" y="2573"/>
                      <a:pt x="816" y="2514"/>
                    </a:cubicBezTo>
                    <a:cubicBezTo>
                      <a:pt x="1094" y="2394"/>
                      <a:pt x="1373" y="2275"/>
                      <a:pt x="1612" y="2116"/>
                    </a:cubicBezTo>
                    <a:cubicBezTo>
                      <a:pt x="2248" y="1718"/>
                      <a:pt x="2865" y="1320"/>
                      <a:pt x="3462" y="902"/>
                    </a:cubicBezTo>
                    <a:cubicBezTo>
                      <a:pt x="3601" y="803"/>
                      <a:pt x="3700" y="564"/>
                      <a:pt x="3680" y="385"/>
                    </a:cubicBezTo>
                    <a:cubicBezTo>
                      <a:pt x="3660" y="226"/>
                      <a:pt x="3442" y="27"/>
                      <a:pt x="3282" y="7"/>
                    </a:cubicBezTo>
                    <a:cubicBezTo>
                      <a:pt x="3231" y="3"/>
                      <a:pt x="3177" y="1"/>
                      <a:pt x="3122"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5" name="Google Shape;2665;p51">
                <a:extLst>
                  <a:ext uri="{FF2B5EF4-FFF2-40B4-BE49-F238E27FC236}">
                    <a16:creationId xmlns:a16="http://schemas.microsoft.com/office/drawing/2014/main" id="{16A7375C-24E2-3CBB-E0D0-88CC5008B0B5}"/>
                  </a:ext>
                </a:extLst>
              </p:cNvPr>
              <p:cNvSpPr/>
              <p:nvPr/>
            </p:nvSpPr>
            <p:spPr>
              <a:xfrm>
                <a:off x="896662" y="1870598"/>
                <a:ext cx="315674" cy="158471"/>
              </a:xfrm>
              <a:custGeom>
                <a:avLst/>
                <a:gdLst/>
                <a:ahLst/>
                <a:cxnLst/>
                <a:rect l="l" t="t" r="r" b="b"/>
                <a:pathLst>
                  <a:path w="3980" h="1998" extrusionOk="0">
                    <a:moveTo>
                      <a:pt x="697" y="0"/>
                    </a:moveTo>
                    <a:cubicBezTo>
                      <a:pt x="578" y="20"/>
                      <a:pt x="379" y="0"/>
                      <a:pt x="299" y="60"/>
                    </a:cubicBezTo>
                    <a:cubicBezTo>
                      <a:pt x="180" y="199"/>
                      <a:pt x="1" y="418"/>
                      <a:pt x="21" y="557"/>
                    </a:cubicBezTo>
                    <a:cubicBezTo>
                      <a:pt x="120" y="875"/>
                      <a:pt x="379" y="1054"/>
                      <a:pt x="717" y="1154"/>
                    </a:cubicBezTo>
                    <a:cubicBezTo>
                      <a:pt x="1194" y="1273"/>
                      <a:pt x="1652" y="1413"/>
                      <a:pt x="2089" y="1572"/>
                    </a:cubicBezTo>
                    <a:cubicBezTo>
                      <a:pt x="2567" y="1711"/>
                      <a:pt x="3024" y="1870"/>
                      <a:pt x="3502" y="1989"/>
                    </a:cubicBezTo>
                    <a:cubicBezTo>
                      <a:pt x="3528" y="1995"/>
                      <a:pt x="3554" y="1997"/>
                      <a:pt x="3579" y="1997"/>
                    </a:cubicBezTo>
                    <a:cubicBezTo>
                      <a:pt x="3746" y="1997"/>
                      <a:pt x="3888" y="1889"/>
                      <a:pt x="3939" y="1751"/>
                    </a:cubicBezTo>
                    <a:cubicBezTo>
                      <a:pt x="3979" y="1611"/>
                      <a:pt x="3900" y="1393"/>
                      <a:pt x="3800" y="1313"/>
                    </a:cubicBezTo>
                    <a:cubicBezTo>
                      <a:pt x="3542" y="1094"/>
                      <a:pt x="3243" y="895"/>
                      <a:pt x="2905" y="756"/>
                    </a:cubicBezTo>
                    <a:cubicBezTo>
                      <a:pt x="2388" y="517"/>
                      <a:pt x="1851" y="318"/>
                      <a:pt x="1294" y="119"/>
                    </a:cubicBezTo>
                    <a:cubicBezTo>
                      <a:pt x="1095" y="80"/>
                      <a:pt x="896" y="40"/>
                      <a:pt x="697" y="0"/>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66" name="Google Shape;2666;p51">
              <a:extLst>
                <a:ext uri="{FF2B5EF4-FFF2-40B4-BE49-F238E27FC236}">
                  <a16:creationId xmlns:a16="http://schemas.microsoft.com/office/drawing/2014/main" id="{88457602-8006-EA5B-F18D-26CF81209CAD}"/>
                </a:ext>
              </a:extLst>
            </p:cNvPr>
            <p:cNvGrpSpPr/>
            <p:nvPr/>
          </p:nvGrpSpPr>
          <p:grpSpPr>
            <a:xfrm rot="1472827" flipH="1">
              <a:off x="8536883" y="778560"/>
              <a:ext cx="283907" cy="240021"/>
              <a:chOff x="559024" y="1870598"/>
              <a:chExt cx="735329" cy="621663"/>
            </a:xfrm>
          </p:grpSpPr>
          <p:sp>
            <p:nvSpPr>
              <p:cNvPr id="2667" name="Google Shape;2667;p51">
                <a:extLst>
                  <a:ext uri="{FF2B5EF4-FFF2-40B4-BE49-F238E27FC236}">
                    <a16:creationId xmlns:a16="http://schemas.microsoft.com/office/drawing/2014/main" id="{A5FE1E34-1F7D-006C-06E6-2D674CB9AD8D}"/>
                  </a:ext>
                </a:extLst>
              </p:cNvPr>
              <p:cNvSpPr/>
              <p:nvPr/>
            </p:nvSpPr>
            <p:spPr>
              <a:xfrm>
                <a:off x="559024" y="2099338"/>
                <a:ext cx="735329" cy="104220"/>
              </a:xfrm>
              <a:custGeom>
                <a:avLst/>
                <a:gdLst/>
                <a:ahLst/>
                <a:cxnLst/>
                <a:rect l="l" t="t" r="r" b="b"/>
                <a:pathLst>
                  <a:path w="9271" h="1314" extrusionOk="0">
                    <a:moveTo>
                      <a:pt x="776" y="1"/>
                    </a:moveTo>
                    <a:cubicBezTo>
                      <a:pt x="418" y="1"/>
                      <a:pt x="140" y="120"/>
                      <a:pt x="40" y="418"/>
                    </a:cubicBezTo>
                    <a:cubicBezTo>
                      <a:pt x="1" y="558"/>
                      <a:pt x="1" y="717"/>
                      <a:pt x="80" y="796"/>
                    </a:cubicBezTo>
                    <a:cubicBezTo>
                      <a:pt x="238" y="970"/>
                      <a:pt x="433" y="1131"/>
                      <a:pt x="685" y="1131"/>
                    </a:cubicBezTo>
                    <a:cubicBezTo>
                      <a:pt x="751" y="1131"/>
                      <a:pt x="821" y="1119"/>
                      <a:pt x="896" y="1095"/>
                    </a:cubicBezTo>
                    <a:cubicBezTo>
                      <a:pt x="946" y="1075"/>
                      <a:pt x="1005" y="1070"/>
                      <a:pt x="1067" y="1070"/>
                    </a:cubicBezTo>
                    <a:cubicBezTo>
                      <a:pt x="1130" y="1070"/>
                      <a:pt x="1194" y="1075"/>
                      <a:pt x="1254" y="1075"/>
                    </a:cubicBezTo>
                    <a:cubicBezTo>
                      <a:pt x="2030" y="1095"/>
                      <a:pt x="2766" y="1154"/>
                      <a:pt x="3542" y="1174"/>
                    </a:cubicBezTo>
                    <a:cubicBezTo>
                      <a:pt x="3780" y="1184"/>
                      <a:pt x="4009" y="1184"/>
                      <a:pt x="4238" y="1184"/>
                    </a:cubicBezTo>
                    <a:cubicBezTo>
                      <a:pt x="4467" y="1184"/>
                      <a:pt x="4695" y="1184"/>
                      <a:pt x="4934" y="1194"/>
                    </a:cubicBezTo>
                    <a:cubicBezTo>
                      <a:pt x="5829" y="1254"/>
                      <a:pt x="6724" y="1274"/>
                      <a:pt x="7600" y="1313"/>
                    </a:cubicBezTo>
                    <a:cubicBezTo>
                      <a:pt x="7958" y="1294"/>
                      <a:pt x="8316" y="1274"/>
                      <a:pt x="8694" y="1214"/>
                    </a:cubicBezTo>
                    <a:cubicBezTo>
                      <a:pt x="8932" y="1174"/>
                      <a:pt x="9231" y="1095"/>
                      <a:pt x="9251" y="796"/>
                    </a:cubicBezTo>
                    <a:cubicBezTo>
                      <a:pt x="9271" y="498"/>
                      <a:pt x="9012" y="398"/>
                      <a:pt x="8773" y="319"/>
                    </a:cubicBezTo>
                    <a:cubicBezTo>
                      <a:pt x="8734" y="299"/>
                      <a:pt x="8714" y="299"/>
                      <a:pt x="8674" y="299"/>
                    </a:cubicBezTo>
                    <a:cubicBezTo>
                      <a:pt x="8316" y="259"/>
                      <a:pt x="7938" y="199"/>
                      <a:pt x="7560" y="180"/>
                    </a:cubicBezTo>
                    <a:cubicBezTo>
                      <a:pt x="7063" y="160"/>
                      <a:pt x="6545" y="160"/>
                      <a:pt x="6048" y="160"/>
                    </a:cubicBezTo>
                    <a:cubicBezTo>
                      <a:pt x="5511" y="160"/>
                      <a:pt x="4954" y="160"/>
                      <a:pt x="4397" y="120"/>
                    </a:cubicBezTo>
                    <a:cubicBezTo>
                      <a:pt x="3740" y="100"/>
                      <a:pt x="3084" y="60"/>
                      <a:pt x="2408" y="20"/>
                    </a:cubicBezTo>
                    <a:cubicBezTo>
                      <a:pt x="2139" y="11"/>
                      <a:pt x="1871" y="11"/>
                      <a:pt x="1600" y="11"/>
                    </a:cubicBezTo>
                    <a:cubicBezTo>
                      <a:pt x="1328" y="11"/>
                      <a:pt x="1055" y="11"/>
                      <a:pt x="776"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8" name="Google Shape;2668;p51">
                <a:extLst>
                  <a:ext uri="{FF2B5EF4-FFF2-40B4-BE49-F238E27FC236}">
                    <a16:creationId xmlns:a16="http://schemas.microsoft.com/office/drawing/2014/main" id="{D7EA85A9-FC61-7E44-8644-FE14CF81FFC7}"/>
                  </a:ext>
                </a:extLst>
              </p:cNvPr>
              <p:cNvSpPr/>
              <p:nvPr/>
            </p:nvSpPr>
            <p:spPr>
              <a:xfrm>
                <a:off x="888810" y="2280252"/>
                <a:ext cx="293545" cy="212009"/>
              </a:xfrm>
              <a:custGeom>
                <a:avLst/>
                <a:gdLst/>
                <a:ahLst/>
                <a:cxnLst/>
                <a:rect l="l" t="t" r="r" b="b"/>
                <a:pathLst>
                  <a:path w="3701" h="2673" extrusionOk="0">
                    <a:moveTo>
                      <a:pt x="3122" y="1"/>
                    </a:moveTo>
                    <a:cubicBezTo>
                      <a:pt x="2920" y="1"/>
                      <a:pt x="2703" y="33"/>
                      <a:pt x="2546" y="127"/>
                    </a:cubicBezTo>
                    <a:cubicBezTo>
                      <a:pt x="1771" y="604"/>
                      <a:pt x="1015" y="1101"/>
                      <a:pt x="299" y="1658"/>
                    </a:cubicBezTo>
                    <a:cubicBezTo>
                      <a:pt x="120" y="1778"/>
                      <a:pt x="20" y="2096"/>
                      <a:pt x="0" y="2315"/>
                    </a:cubicBezTo>
                    <a:cubicBezTo>
                      <a:pt x="0" y="2414"/>
                      <a:pt x="259" y="2554"/>
                      <a:pt x="398" y="2673"/>
                    </a:cubicBezTo>
                    <a:cubicBezTo>
                      <a:pt x="418" y="2673"/>
                      <a:pt x="458" y="2653"/>
                      <a:pt x="478" y="2613"/>
                    </a:cubicBezTo>
                    <a:cubicBezTo>
                      <a:pt x="597" y="2593"/>
                      <a:pt x="716" y="2573"/>
                      <a:pt x="816" y="2514"/>
                    </a:cubicBezTo>
                    <a:cubicBezTo>
                      <a:pt x="1094" y="2394"/>
                      <a:pt x="1373" y="2275"/>
                      <a:pt x="1612" y="2116"/>
                    </a:cubicBezTo>
                    <a:cubicBezTo>
                      <a:pt x="2248" y="1718"/>
                      <a:pt x="2865" y="1320"/>
                      <a:pt x="3462" y="902"/>
                    </a:cubicBezTo>
                    <a:cubicBezTo>
                      <a:pt x="3601" y="803"/>
                      <a:pt x="3700" y="564"/>
                      <a:pt x="3680" y="385"/>
                    </a:cubicBezTo>
                    <a:cubicBezTo>
                      <a:pt x="3660" y="226"/>
                      <a:pt x="3442" y="27"/>
                      <a:pt x="3282" y="7"/>
                    </a:cubicBezTo>
                    <a:cubicBezTo>
                      <a:pt x="3231" y="3"/>
                      <a:pt x="3177" y="1"/>
                      <a:pt x="3122"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9" name="Google Shape;2669;p51">
                <a:extLst>
                  <a:ext uri="{FF2B5EF4-FFF2-40B4-BE49-F238E27FC236}">
                    <a16:creationId xmlns:a16="http://schemas.microsoft.com/office/drawing/2014/main" id="{F0EF391A-8D11-444F-8870-CECFF4031865}"/>
                  </a:ext>
                </a:extLst>
              </p:cNvPr>
              <p:cNvSpPr/>
              <p:nvPr/>
            </p:nvSpPr>
            <p:spPr>
              <a:xfrm>
                <a:off x="896662" y="1870598"/>
                <a:ext cx="315674" cy="158471"/>
              </a:xfrm>
              <a:custGeom>
                <a:avLst/>
                <a:gdLst/>
                <a:ahLst/>
                <a:cxnLst/>
                <a:rect l="l" t="t" r="r" b="b"/>
                <a:pathLst>
                  <a:path w="3980" h="1998" extrusionOk="0">
                    <a:moveTo>
                      <a:pt x="697" y="0"/>
                    </a:moveTo>
                    <a:cubicBezTo>
                      <a:pt x="578" y="20"/>
                      <a:pt x="379" y="0"/>
                      <a:pt x="299" y="60"/>
                    </a:cubicBezTo>
                    <a:cubicBezTo>
                      <a:pt x="180" y="199"/>
                      <a:pt x="1" y="418"/>
                      <a:pt x="21" y="557"/>
                    </a:cubicBezTo>
                    <a:cubicBezTo>
                      <a:pt x="120" y="875"/>
                      <a:pt x="379" y="1054"/>
                      <a:pt x="717" y="1154"/>
                    </a:cubicBezTo>
                    <a:cubicBezTo>
                      <a:pt x="1194" y="1273"/>
                      <a:pt x="1652" y="1413"/>
                      <a:pt x="2089" y="1572"/>
                    </a:cubicBezTo>
                    <a:cubicBezTo>
                      <a:pt x="2567" y="1711"/>
                      <a:pt x="3024" y="1870"/>
                      <a:pt x="3502" y="1989"/>
                    </a:cubicBezTo>
                    <a:cubicBezTo>
                      <a:pt x="3528" y="1995"/>
                      <a:pt x="3554" y="1997"/>
                      <a:pt x="3579" y="1997"/>
                    </a:cubicBezTo>
                    <a:cubicBezTo>
                      <a:pt x="3746" y="1997"/>
                      <a:pt x="3888" y="1889"/>
                      <a:pt x="3939" y="1751"/>
                    </a:cubicBezTo>
                    <a:cubicBezTo>
                      <a:pt x="3979" y="1611"/>
                      <a:pt x="3900" y="1393"/>
                      <a:pt x="3800" y="1313"/>
                    </a:cubicBezTo>
                    <a:cubicBezTo>
                      <a:pt x="3542" y="1094"/>
                      <a:pt x="3243" y="895"/>
                      <a:pt x="2905" y="756"/>
                    </a:cubicBezTo>
                    <a:cubicBezTo>
                      <a:pt x="2388" y="517"/>
                      <a:pt x="1851" y="318"/>
                      <a:pt x="1294" y="119"/>
                    </a:cubicBezTo>
                    <a:cubicBezTo>
                      <a:pt x="1095" y="80"/>
                      <a:pt x="896" y="40"/>
                      <a:pt x="697" y="0"/>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2676" name="Google Shape;2676;p51">
            <a:extLst>
              <a:ext uri="{FF2B5EF4-FFF2-40B4-BE49-F238E27FC236}">
                <a16:creationId xmlns:a16="http://schemas.microsoft.com/office/drawing/2014/main" id="{A12957BE-42FD-4700-4670-FFAFAE681D25}"/>
              </a:ext>
            </a:extLst>
          </p:cNvPr>
          <p:cNvGrpSpPr/>
          <p:nvPr/>
        </p:nvGrpSpPr>
        <p:grpSpPr>
          <a:xfrm>
            <a:off x="8661120" y="5955838"/>
            <a:ext cx="390289" cy="964407"/>
            <a:chOff x="4737875" y="2198125"/>
            <a:chExt cx="434675" cy="928025"/>
          </a:xfrm>
        </p:grpSpPr>
        <p:sp>
          <p:nvSpPr>
            <p:cNvPr id="2677" name="Google Shape;2677;p51">
              <a:extLst>
                <a:ext uri="{FF2B5EF4-FFF2-40B4-BE49-F238E27FC236}">
                  <a16:creationId xmlns:a16="http://schemas.microsoft.com/office/drawing/2014/main" id="{A3690601-B62B-951E-FBA4-B21D63DDF7A8}"/>
                </a:ext>
              </a:extLst>
            </p:cNvPr>
            <p:cNvSpPr/>
            <p:nvPr/>
          </p:nvSpPr>
          <p:spPr>
            <a:xfrm>
              <a:off x="4737875" y="2198125"/>
              <a:ext cx="434675" cy="928025"/>
            </a:xfrm>
            <a:custGeom>
              <a:avLst/>
              <a:gdLst/>
              <a:ahLst/>
              <a:cxnLst/>
              <a:rect l="l" t="t" r="r" b="b"/>
              <a:pathLst>
                <a:path w="17387" h="37121" extrusionOk="0">
                  <a:moveTo>
                    <a:pt x="5153" y="13647"/>
                  </a:moveTo>
                  <a:lnTo>
                    <a:pt x="5153" y="13647"/>
                  </a:lnTo>
                  <a:cubicBezTo>
                    <a:pt x="5591" y="14025"/>
                    <a:pt x="5969" y="14423"/>
                    <a:pt x="6168" y="14920"/>
                  </a:cubicBezTo>
                  <a:cubicBezTo>
                    <a:pt x="5849" y="14503"/>
                    <a:pt x="5491" y="14085"/>
                    <a:pt x="5153" y="13647"/>
                  </a:cubicBezTo>
                  <a:close/>
                  <a:moveTo>
                    <a:pt x="4437" y="1"/>
                  </a:moveTo>
                  <a:cubicBezTo>
                    <a:pt x="3621" y="1"/>
                    <a:pt x="2826" y="1015"/>
                    <a:pt x="2746" y="1692"/>
                  </a:cubicBezTo>
                  <a:lnTo>
                    <a:pt x="2726" y="1990"/>
                  </a:lnTo>
                  <a:cubicBezTo>
                    <a:pt x="2607" y="3064"/>
                    <a:pt x="2448" y="4158"/>
                    <a:pt x="2647" y="5272"/>
                  </a:cubicBezTo>
                  <a:cubicBezTo>
                    <a:pt x="2786" y="6048"/>
                    <a:pt x="2985" y="6804"/>
                    <a:pt x="3204" y="7560"/>
                  </a:cubicBezTo>
                  <a:cubicBezTo>
                    <a:pt x="3084" y="7461"/>
                    <a:pt x="2925" y="7361"/>
                    <a:pt x="2786" y="7282"/>
                  </a:cubicBezTo>
                  <a:cubicBezTo>
                    <a:pt x="2408" y="7043"/>
                    <a:pt x="1950" y="7003"/>
                    <a:pt x="1731" y="7003"/>
                  </a:cubicBezTo>
                  <a:cubicBezTo>
                    <a:pt x="1194" y="7003"/>
                    <a:pt x="737" y="7182"/>
                    <a:pt x="498" y="7540"/>
                  </a:cubicBezTo>
                  <a:cubicBezTo>
                    <a:pt x="120" y="8057"/>
                    <a:pt x="1" y="8893"/>
                    <a:pt x="240" y="9529"/>
                  </a:cubicBezTo>
                  <a:cubicBezTo>
                    <a:pt x="498" y="10166"/>
                    <a:pt x="995" y="10643"/>
                    <a:pt x="1393" y="10942"/>
                  </a:cubicBezTo>
                  <a:cubicBezTo>
                    <a:pt x="1751" y="11240"/>
                    <a:pt x="2149" y="11479"/>
                    <a:pt x="2527" y="11757"/>
                  </a:cubicBezTo>
                  <a:cubicBezTo>
                    <a:pt x="2109" y="11777"/>
                    <a:pt x="1692" y="11956"/>
                    <a:pt x="1393" y="12275"/>
                  </a:cubicBezTo>
                  <a:cubicBezTo>
                    <a:pt x="797" y="12951"/>
                    <a:pt x="916" y="14125"/>
                    <a:pt x="1194" y="14721"/>
                  </a:cubicBezTo>
                  <a:cubicBezTo>
                    <a:pt x="1731" y="15835"/>
                    <a:pt x="2249" y="16711"/>
                    <a:pt x="2845" y="17407"/>
                  </a:cubicBezTo>
                  <a:cubicBezTo>
                    <a:pt x="3601" y="18302"/>
                    <a:pt x="4397" y="19197"/>
                    <a:pt x="5193" y="20033"/>
                  </a:cubicBezTo>
                  <a:cubicBezTo>
                    <a:pt x="5929" y="20888"/>
                    <a:pt x="6744" y="21764"/>
                    <a:pt x="7461" y="22619"/>
                  </a:cubicBezTo>
                  <a:cubicBezTo>
                    <a:pt x="8236" y="23554"/>
                    <a:pt x="9052" y="24509"/>
                    <a:pt x="9470" y="25543"/>
                  </a:cubicBezTo>
                  <a:cubicBezTo>
                    <a:pt x="9768" y="26239"/>
                    <a:pt x="10027" y="26975"/>
                    <a:pt x="10246" y="27751"/>
                  </a:cubicBezTo>
                  <a:cubicBezTo>
                    <a:pt x="10186" y="27672"/>
                    <a:pt x="10126" y="27632"/>
                    <a:pt x="10067" y="27552"/>
                  </a:cubicBezTo>
                  <a:cubicBezTo>
                    <a:pt x="9370" y="26836"/>
                    <a:pt x="8555" y="26279"/>
                    <a:pt x="7779" y="25782"/>
                  </a:cubicBezTo>
                  <a:cubicBezTo>
                    <a:pt x="7560" y="25643"/>
                    <a:pt x="7262" y="25563"/>
                    <a:pt x="6904" y="25563"/>
                  </a:cubicBezTo>
                  <a:cubicBezTo>
                    <a:pt x="6705" y="25563"/>
                    <a:pt x="6008" y="25603"/>
                    <a:pt x="5591" y="26080"/>
                  </a:cubicBezTo>
                  <a:cubicBezTo>
                    <a:pt x="5173" y="26578"/>
                    <a:pt x="5153" y="27274"/>
                    <a:pt x="5153" y="27771"/>
                  </a:cubicBezTo>
                  <a:cubicBezTo>
                    <a:pt x="5173" y="28249"/>
                    <a:pt x="5412" y="28587"/>
                    <a:pt x="5591" y="28825"/>
                  </a:cubicBezTo>
                  <a:cubicBezTo>
                    <a:pt x="5611" y="28845"/>
                    <a:pt x="5650" y="28865"/>
                    <a:pt x="5670" y="28925"/>
                  </a:cubicBezTo>
                  <a:cubicBezTo>
                    <a:pt x="7262" y="31113"/>
                    <a:pt x="8853" y="33321"/>
                    <a:pt x="10444" y="35509"/>
                  </a:cubicBezTo>
                  <a:lnTo>
                    <a:pt x="11340" y="36723"/>
                  </a:lnTo>
                  <a:cubicBezTo>
                    <a:pt x="11539" y="36981"/>
                    <a:pt x="11837" y="37121"/>
                    <a:pt x="12135" y="37121"/>
                  </a:cubicBezTo>
                  <a:lnTo>
                    <a:pt x="15398" y="37121"/>
                  </a:lnTo>
                  <a:cubicBezTo>
                    <a:pt x="15915" y="37121"/>
                    <a:pt x="16333" y="36723"/>
                    <a:pt x="16392" y="36226"/>
                  </a:cubicBezTo>
                  <a:cubicBezTo>
                    <a:pt x="16492" y="35390"/>
                    <a:pt x="16552" y="34515"/>
                    <a:pt x="16651" y="33659"/>
                  </a:cubicBezTo>
                  <a:cubicBezTo>
                    <a:pt x="16890" y="31650"/>
                    <a:pt x="17109" y="29561"/>
                    <a:pt x="17248" y="27493"/>
                  </a:cubicBezTo>
                  <a:cubicBezTo>
                    <a:pt x="17387" y="26040"/>
                    <a:pt x="17327" y="24568"/>
                    <a:pt x="17288" y="23156"/>
                  </a:cubicBezTo>
                  <a:lnTo>
                    <a:pt x="17248" y="22579"/>
                  </a:lnTo>
                  <a:cubicBezTo>
                    <a:pt x="17208" y="20888"/>
                    <a:pt x="16213" y="20470"/>
                    <a:pt x="15617" y="20391"/>
                  </a:cubicBezTo>
                  <a:cubicBezTo>
                    <a:pt x="15517" y="20371"/>
                    <a:pt x="15418" y="20371"/>
                    <a:pt x="15318" y="20371"/>
                  </a:cubicBezTo>
                  <a:cubicBezTo>
                    <a:pt x="14781" y="20371"/>
                    <a:pt x="13866" y="20590"/>
                    <a:pt x="13548" y="22082"/>
                  </a:cubicBezTo>
                  <a:cubicBezTo>
                    <a:pt x="13329" y="23096"/>
                    <a:pt x="13110" y="24190"/>
                    <a:pt x="12931" y="25364"/>
                  </a:cubicBezTo>
                  <a:cubicBezTo>
                    <a:pt x="12752" y="24708"/>
                    <a:pt x="12613" y="24111"/>
                    <a:pt x="12653" y="23614"/>
                  </a:cubicBezTo>
                  <a:cubicBezTo>
                    <a:pt x="12851" y="21863"/>
                    <a:pt x="13150" y="20073"/>
                    <a:pt x="13428" y="18322"/>
                  </a:cubicBezTo>
                  <a:cubicBezTo>
                    <a:pt x="13607" y="17208"/>
                    <a:pt x="13767" y="16054"/>
                    <a:pt x="13946" y="14940"/>
                  </a:cubicBezTo>
                  <a:cubicBezTo>
                    <a:pt x="14125" y="13647"/>
                    <a:pt x="14244" y="12255"/>
                    <a:pt x="14324" y="10842"/>
                  </a:cubicBezTo>
                  <a:cubicBezTo>
                    <a:pt x="14343" y="10246"/>
                    <a:pt x="13965" y="9828"/>
                    <a:pt x="13727" y="9549"/>
                  </a:cubicBezTo>
                  <a:cubicBezTo>
                    <a:pt x="13667" y="9470"/>
                    <a:pt x="13607" y="9390"/>
                    <a:pt x="13568" y="9350"/>
                  </a:cubicBezTo>
                  <a:cubicBezTo>
                    <a:pt x="13428" y="9132"/>
                    <a:pt x="13210" y="8972"/>
                    <a:pt x="12931" y="8933"/>
                  </a:cubicBezTo>
                  <a:cubicBezTo>
                    <a:pt x="12871" y="8933"/>
                    <a:pt x="12792" y="8893"/>
                    <a:pt x="12752" y="8893"/>
                  </a:cubicBezTo>
                  <a:cubicBezTo>
                    <a:pt x="12553" y="8893"/>
                    <a:pt x="12354" y="8972"/>
                    <a:pt x="12175" y="9072"/>
                  </a:cubicBezTo>
                  <a:cubicBezTo>
                    <a:pt x="12135" y="9092"/>
                    <a:pt x="12056" y="9152"/>
                    <a:pt x="11976" y="9191"/>
                  </a:cubicBezTo>
                  <a:cubicBezTo>
                    <a:pt x="11658" y="9370"/>
                    <a:pt x="11161" y="9649"/>
                    <a:pt x="10982" y="10226"/>
                  </a:cubicBezTo>
                  <a:cubicBezTo>
                    <a:pt x="10464" y="11917"/>
                    <a:pt x="9987" y="13448"/>
                    <a:pt x="9629" y="15040"/>
                  </a:cubicBezTo>
                  <a:cubicBezTo>
                    <a:pt x="9589" y="15000"/>
                    <a:pt x="9589" y="14940"/>
                    <a:pt x="9569" y="14901"/>
                  </a:cubicBezTo>
                  <a:cubicBezTo>
                    <a:pt x="9569" y="14861"/>
                    <a:pt x="9589" y="14821"/>
                    <a:pt x="9589" y="14801"/>
                  </a:cubicBezTo>
                  <a:cubicBezTo>
                    <a:pt x="9629" y="14741"/>
                    <a:pt x="9629" y="14702"/>
                    <a:pt x="9649" y="14642"/>
                  </a:cubicBezTo>
                  <a:cubicBezTo>
                    <a:pt x="9728" y="14304"/>
                    <a:pt x="9828" y="13926"/>
                    <a:pt x="9927" y="13568"/>
                  </a:cubicBezTo>
                  <a:cubicBezTo>
                    <a:pt x="10126" y="12852"/>
                    <a:pt x="10285" y="12076"/>
                    <a:pt x="10444" y="11320"/>
                  </a:cubicBezTo>
                  <a:cubicBezTo>
                    <a:pt x="10584" y="10544"/>
                    <a:pt x="10643" y="9768"/>
                    <a:pt x="10723" y="9052"/>
                  </a:cubicBezTo>
                  <a:cubicBezTo>
                    <a:pt x="10743" y="8774"/>
                    <a:pt x="10763" y="8535"/>
                    <a:pt x="10783" y="8256"/>
                  </a:cubicBezTo>
                  <a:cubicBezTo>
                    <a:pt x="10822" y="7978"/>
                    <a:pt x="10842" y="7679"/>
                    <a:pt x="10862" y="7401"/>
                  </a:cubicBezTo>
                  <a:cubicBezTo>
                    <a:pt x="10962" y="6406"/>
                    <a:pt x="11061" y="5392"/>
                    <a:pt x="11121" y="4357"/>
                  </a:cubicBezTo>
                  <a:cubicBezTo>
                    <a:pt x="11141" y="3761"/>
                    <a:pt x="10763" y="3323"/>
                    <a:pt x="10524" y="3064"/>
                  </a:cubicBezTo>
                  <a:cubicBezTo>
                    <a:pt x="10464" y="2985"/>
                    <a:pt x="10385" y="2905"/>
                    <a:pt x="10365" y="2865"/>
                  </a:cubicBezTo>
                  <a:cubicBezTo>
                    <a:pt x="10226" y="2627"/>
                    <a:pt x="9967" y="2487"/>
                    <a:pt x="9669" y="2428"/>
                  </a:cubicBezTo>
                  <a:lnTo>
                    <a:pt x="9549" y="2428"/>
                  </a:lnTo>
                  <a:cubicBezTo>
                    <a:pt x="9330" y="2428"/>
                    <a:pt x="9072" y="2507"/>
                    <a:pt x="8893" y="2666"/>
                  </a:cubicBezTo>
                  <a:cubicBezTo>
                    <a:pt x="8853" y="2686"/>
                    <a:pt x="8773" y="2766"/>
                    <a:pt x="8694" y="2806"/>
                  </a:cubicBezTo>
                  <a:cubicBezTo>
                    <a:pt x="8396" y="3005"/>
                    <a:pt x="7978" y="3303"/>
                    <a:pt x="7799" y="3820"/>
                  </a:cubicBezTo>
                  <a:cubicBezTo>
                    <a:pt x="7640" y="4318"/>
                    <a:pt x="7500" y="4855"/>
                    <a:pt x="7381" y="5352"/>
                  </a:cubicBezTo>
                  <a:cubicBezTo>
                    <a:pt x="7321" y="5054"/>
                    <a:pt x="7262" y="4755"/>
                    <a:pt x="7202" y="4457"/>
                  </a:cubicBezTo>
                  <a:cubicBezTo>
                    <a:pt x="6983" y="3383"/>
                    <a:pt x="6784" y="2408"/>
                    <a:pt x="6406" y="1473"/>
                  </a:cubicBezTo>
                  <a:cubicBezTo>
                    <a:pt x="6128" y="717"/>
                    <a:pt x="5372" y="200"/>
                    <a:pt x="4735" y="41"/>
                  </a:cubicBezTo>
                  <a:cubicBezTo>
                    <a:pt x="4676" y="21"/>
                    <a:pt x="4536" y="1"/>
                    <a:pt x="4437" y="1"/>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8" name="Google Shape;2678;p51">
              <a:extLst>
                <a:ext uri="{FF2B5EF4-FFF2-40B4-BE49-F238E27FC236}">
                  <a16:creationId xmlns:a16="http://schemas.microsoft.com/office/drawing/2014/main" id="{83DDC63C-59A1-BB01-439F-9AC4E0C7BD9E}"/>
                </a:ext>
              </a:extLst>
            </p:cNvPr>
            <p:cNvSpPr/>
            <p:nvPr/>
          </p:nvSpPr>
          <p:spPr>
            <a:xfrm>
              <a:off x="4763250" y="2222950"/>
              <a:ext cx="385450" cy="879325"/>
            </a:xfrm>
            <a:custGeom>
              <a:avLst/>
              <a:gdLst/>
              <a:ahLst/>
              <a:cxnLst/>
              <a:rect l="l" t="t" r="r" b="b"/>
              <a:pathLst>
                <a:path w="15418" h="35173" extrusionOk="0">
                  <a:moveTo>
                    <a:pt x="3461" y="0"/>
                  </a:moveTo>
                  <a:cubicBezTo>
                    <a:pt x="3267" y="0"/>
                    <a:pt x="2784" y="511"/>
                    <a:pt x="2746" y="818"/>
                  </a:cubicBezTo>
                  <a:cubicBezTo>
                    <a:pt x="2606" y="1912"/>
                    <a:pt x="2427" y="3046"/>
                    <a:pt x="2606" y="4100"/>
                  </a:cubicBezTo>
                  <a:cubicBezTo>
                    <a:pt x="2885" y="5751"/>
                    <a:pt x="3462" y="7343"/>
                    <a:pt x="3899" y="8954"/>
                  </a:cubicBezTo>
                  <a:cubicBezTo>
                    <a:pt x="3899" y="9034"/>
                    <a:pt x="3939" y="9074"/>
                    <a:pt x="3899" y="9133"/>
                  </a:cubicBezTo>
                  <a:cubicBezTo>
                    <a:pt x="3860" y="9133"/>
                    <a:pt x="3800" y="9113"/>
                    <a:pt x="3760" y="9074"/>
                  </a:cubicBezTo>
                  <a:cubicBezTo>
                    <a:pt x="2905" y="8417"/>
                    <a:pt x="2069" y="7721"/>
                    <a:pt x="1174" y="7124"/>
                  </a:cubicBezTo>
                  <a:cubicBezTo>
                    <a:pt x="1058" y="7037"/>
                    <a:pt x="867" y="6997"/>
                    <a:pt x="686" y="6997"/>
                  </a:cubicBezTo>
                  <a:cubicBezTo>
                    <a:pt x="493" y="6997"/>
                    <a:pt x="311" y="7042"/>
                    <a:pt x="239" y="7124"/>
                  </a:cubicBezTo>
                  <a:cubicBezTo>
                    <a:pt x="80" y="7363"/>
                    <a:pt x="0" y="7860"/>
                    <a:pt x="120" y="8159"/>
                  </a:cubicBezTo>
                  <a:cubicBezTo>
                    <a:pt x="279" y="8536"/>
                    <a:pt x="617" y="8914"/>
                    <a:pt x="935" y="9153"/>
                  </a:cubicBezTo>
                  <a:cubicBezTo>
                    <a:pt x="1671" y="9710"/>
                    <a:pt x="2427" y="10168"/>
                    <a:pt x="3163" y="10705"/>
                  </a:cubicBezTo>
                  <a:cubicBezTo>
                    <a:pt x="4277" y="11500"/>
                    <a:pt x="5491" y="12217"/>
                    <a:pt x="6068" y="13510"/>
                  </a:cubicBezTo>
                  <a:cubicBezTo>
                    <a:pt x="6545" y="14584"/>
                    <a:pt x="6843" y="15718"/>
                    <a:pt x="7182" y="16812"/>
                  </a:cubicBezTo>
                  <a:cubicBezTo>
                    <a:pt x="7301" y="17190"/>
                    <a:pt x="7381" y="17588"/>
                    <a:pt x="7460" y="17966"/>
                  </a:cubicBezTo>
                  <a:cubicBezTo>
                    <a:pt x="7381" y="18005"/>
                    <a:pt x="7301" y="18025"/>
                    <a:pt x="7241" y="18085"/>
                  </a:cubicBezTo>
                  <a:cubicBezTo>
                    <a:pt x="6485" y="17130"/>
                    <a:pt x="5749" y="16195"/>
                    <a:pt x="4974" y="15240"/>
                  </a:cubicBezTo>
                  <a:cubicBezTo>
                    <a:pt x="4158" y="14226"/>
                    <a:pt x="3362" y="13211"/>
                    <a:pt x="2487" y="12237"/>
                  </a:cubicBezTo>
                  <a:cubicBezTo>
                    <a:pt x="2249" y="11985"/>
                    <a:pt x="1906" y="11752"/>
                    <a:pt x="1579" y="11752"/>
                  </a:cubicBezTo>
                  <a:cubicBezTo>
                    <a:pt x="1415" y="11752"/>
                    <a:pt x="1254" y="11811"/>
                    <a:pt x="1114" y="11958"/>
                  </a:cubicBezTo>
                  <a:cubicBezTo>
                    <a:pt x="896" y="12237"/>
                    <a:pt x="915" y="12933"/>
                    <a:pt x="1094" y="13311"/>
                  </a:cubicBezTo>
                  <a:cubicBezTo>
                    <a:pt x="1512" y="14186"/>
                    <a:pt x="2009" y="15041"/>
                    <a:pt x="2626" y="15797"/>
                  </a:cubicBezTo>
                  <a:cubicBezTo>
                    <a:pt x="4118" y="17588"/>
                    <a:pt x="5749" y="19259"/>
                    <a:pt x="7241" y="21009"/>
                  </a:cubicBezTo>
                  <a:cubicBezTo>
                    <a:pt x="8057" y="21984"/>
                    <a:pt x="8892" y="23038"/>
                    <a:pt x="9390" y="24172"/>
                  </a:cubicBezTo>
                  <a:cubicBezTo>
                    <a:pt x="10086" y="25823"/>
                    <a:pt x="10464" y="27554"/>
                    <a:pt x="10961" y="29265"/>
                  </a:cubicBezTo>
                  <a:cubicBezTo>
                    <a:pt x="11061" y="29643"/>
                    <a:pt x="11120" y="30021"/>
                    <a:pt x="11180" y="30399"/>
                  </a:cubicBezTo>
                  <a:cubicBezTo>
                    <a:pt x="10146" y="29404"/>
                    <a:pt x="9290" y="28270"/>
                    <a:pt x="8355" y="27275"/>
                  </a:cubicBezTo>
                  <a:cubicBezTo>
                    <a:pt x="7739" y="26659"/>
                    <a:pt x="6983" y="26142"/>
                    <a:pt x="6247" y="25664"/>
                  </a:cubicBezTo>
                  <a:cubicBezTo>
                    <a:pt x="6171" y="25611"/>
                    <a:pt x="6045" y="25587"/>
                    <a:pt x="5909" y="25587"/>
                  </a:cubicBezTo>
                  <a:cubicBezTo>
                    <a:pt x="5686" y="25587"/>
                    <a:pt x="5438" y="25652"/>
                    <a:pt x="5351" y="25764"/>
                  </a:cubicBezTo>
                  <a:cubicBezTo>
                    <a:pt x="5153" y="25982"/>
                    <a:pt x="5113" y="26420"/>
                    <a:pt x="5153" y="26758"/>
                  </a:cubicBezTo>
                  <a:cubicBezTo>
                    <a:pt x="5172" y="26957"/>
                    <a:pt x="5371" y="27176"/>
                    <a:pt x="5491" y="27355"/>
                  </a:cubicBezTo>
                  <a:cubicBezTo>
                    <a:pt x="7381" y="29961"/>
                    <a:pt x="9270" y="32547"/>
                    <a:pt x="11160" y="35173"/>
                  </a:cubicBezTo>
                  <a:lnTo>
                    <a:pt x="14423" y="35173"/>
                  </a:lnTo>
                  <a:cubicBezTo>
                    <a:pt x="14721" y="32249"/>
                    <a:pt x="15059" y="29364"/>
                    <a:pt x="15298" y="26460"/>
                  </a:cubicBezTo>
                  <a:cubicBezTo>
                    <a:pt x="15417" y="24868"/>
                    <a:pt x="15357" y="23257"/>
                    <a:pt x="15318" y="21666"/>
                  </a:cubicBezTo>
                  <a:cubicBezTo>
                    <a:pt x="15298" y="21148"/>
                    <a:pt x="15198" y="20512"/>
                    <a:pt x="14502" y="20412"/>
                  </a:cubicBezTo>
                  <a:cubicBezTo>
                    <a:pt x="14451" y="20405"/>
                    <a:pt x="14404" y="20401"/>
                    <a:pt x="14358" y="20401"/>
                  </a:cubicBezTo>
                  <a:cubicBezTo>
                    <a:pt x="13799" y="20401"/>
                    <a:pt x="13639" y="20943"/>
                    <a:pt x="13547" y="21347"/>
                  </a:cubicBezTo>
                  <a:cubicBezTo>
                    <a:pt x="13030" y="23754"/>
                    <a:pt x="12573" y="26142"/>
                    <a:pt x="12752" y="28628"/>
                  </a:cubicBezTo>
                  <a:cubicBezTo>
                    <a:pt x="12811" y="29324"/>
                    <a:pt x="12752" y="30041"/>
                    <a:pt x="12752" y="30757"/>
                  </a:cubicBezTo>
                  <a:cubicBezTo>
                    <a:pt x="12115" y="28946"/>
                    <a:pt x="11578" y="27116"/>
                    <a:pt x="11140" y="25266"/>
                  </a:cubicBezTo>
                  <a:cubicBezTo>
                    <a:pt x="10921" y="24371"/>
                    <a:pt x="10583" y="23436"/>
                    <a:pt x="10683" y="22561"/>
                  </a:cubicBezTo>
                  <a:cubicBezTo>
                    <a:pt x="11041" y="19657"/>
                    <a:pt x="11558" y="16772"/>
                    <a:pt x="11976" y="13848"/>
                  </a:cubicBezTo>
                  <a:cubicBezTo>
                    <a:pt x="12155" y="12515"/>
                    <a:pt x="12274" y="11202"/>
                    <a:pt x="12334" y="9849"/>
                  </a:cubicBezTo>
                  <a:cubicBezTo>
                    <a:pt x="12354" y="9551"/>
                    <a:pt x="11956" y="9253"/>
                    <a:pt x="11757" y="8954"/>
                  </a:cubicBezTo>
                  <a:cubicBezTo>
                    <a:pt x="11478" y="9153"/>
                    <a:pt x="11021" y="9312"/>
                    <a:pt x="10941" y="9571"/>
                  </a:cubicBezTo>
                  <a:cubicBezTo>
                    <a:pt x="10384" y="11321"/>
                    <a:pt x="9847" y="13052"/>
                    <a:pt x="9469" y="14842"/>
                  </a:cubicBezTo>
                  <a:cubicBezTo>
                    <a:pt x="9211" y="16096"/>
                    <a:pt x="9171" y="17389"/>
                    <a:pt x="9032" y="18761"/>
                  </a:cubicBezTo>
                  <a:cubicBezTo>
                    <a:pt x="8534" y="17130"/>
                    <a:pt x="8037" y="15618"/>
                    <a:pt x="7579" y="14106"/>
                  </a:cubicBezTo>
                  <a:cubicBezTo>
                    <a:pt x="7540" y="13908"/>
                    <a:pt x="7639" y="13649"/>
                    <a:pt x="7679" y="13430"/>
                  </a:cubicBezTo>
                  <a:cubicBezTo>
                    <a:pt x="7938" y="12336"/>
                    <a:pt x="8256" y="11242"/>
                    <a:pt x="8455" y="10148"/>
                  </a:cubicBezTo>
                  <a:cubicBezTo>
                    <a:pt x="8634" y="9173"/>
                    <a:pt x="8674" y="8159"/>
                    <a:pt x="8773" y="7164"/>
                  </a:cubicBezTo>
                  <a:cubicBezTo>
                    <a:pt x="8892" y="5871"/>
                    <a:pt x="9052" y="4598"/>
                    <a:pt x="9091" y="3305"/>
                  </a:cubicBezTo>
                  <a:cubicBezTo>
                    <a:pt x="9131" y="3046"/>
                    <a:pt x="8733" y="2748"/>
                    <a:pt x="8534" y="2449"/>
                  </a:cubicBezTo>
                  <a:cubicBezTo>
                    <a:pt x="8256" y="2668"/>
                    <a:pt x="7838" y="2847"/>
                    <a:pt x="7739" y="3146"/>
                  </a:cubicBezTo>
                  <a:cubicBezTo>
                    <a:pt x="7440" y="4061"/>
                    <a:pt x="7241" y="5035"/>
                    <a:pt x="7042" y="5970"/>
                  </a:cubicBezTo>
                  <a:cubicBezTo>
                    <a:pt x="6843" y="7025"/>
                    <a:pt x="6664" y="8059"/>
                    <a:pt x="6465" y="9113"/>
                  </a:cubicBezTo>
                  <a:cubicBezTo>
                    <a:pt x="6286" y="9014"/>
                    <a:pt x="6247" y="8934"/>
                    <a:pt x="6227" y="8835"/>
                  </a:cubicBezTo>
                  <a:cubicBezTo>
                    <a:pt x="5889" y="7084"/>
                    <a:pt x="5570" y="5374"/>
                    <a:pt x="5232" y="3663"/>
                  </a:cubicBezTo>
                  <a:cubicBezTo>
                    <a:pt x="5033" y="2688"/>
                    <a:pt x="4814" y="1753"/>
                    <a:pt x="4476" y="818"/>
                  </a:cubicBezTo>
                  <a:cubicBezTo>
                    <a:pt x="4357" y="460"/>
                    <a:pt x="3879" y="102"/>
                    <a:pt x="3482" y="2"/>
                  </a:cubicBezTo>
                  <a:cubicBezTo>
                    <a:pt x="3475" y="1"/>
                    <a:pt x="3468" y="0"/>
                    <a:pt x="346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79" name="Google Shape;2679;p51">
            <a:extLst>
              <a:ext uri="{FF2B5EF4-FFF2-40B4-BE49-F238E27FC236}">
                <a16:creationId xmlns:a16="http://schemas.microsoft.com/office/drawing/2014/main" id="{C78AE88E-532E-DC40-3F90-C6C3BECB14BA}"/>
              </a:ext>
            </a:extLst>
          </p:cNvPr>
          <p:cNvGrpSpPr/>
          <p:nvPr/>
        </p:nvGrpSpPr>
        <p:grpSpPr>
          <a:xfrm>
            <a:off x="7624018" y="6024890"/>
            <a:ext cx="340742" cy="895355"/>
            <a:chOff x="5178722" y="4311421"/>
            <a:chExt cx="359343" cy="815829"/>
          </a:xfrm>
        </p:grpSpPr>
        <p:sp>
          <p:nvSpPr>
            <p:cNvPr id="2680" name="Google Shape;2680;p51">
              <a:extLst>
                <a:ext uri="{FF2B5EF4-FFF2-40B4-BE49-F238E27FC236}">
                  <a16:creationId xmlns:a16="http://schemas.microsoft.com/office/drawing/2014/main" id="{891C6BF1-8082-6053-68BF-E399FC9CD099}"/>
                </a:ext>
              </a:extLst>
            </p:cNvPr>
            <p:cNvSpPr/>
            <p:nvPr/>
          </p:nvSpPr>
          <p:spPr>
            <a:xfrm>
              <a:off x="5178722" y="4311421"/>
              <a:ext cx="359343" cy="815829"/>
            </a:xfrm>
            <a:custGeom>
              <a:avLst/>
              <a:gdLst/>
              <a:ahLst/>
              <a:cxnLst/>
              <a:rect l="l" t="t" r="r" b="b"/>
              <a:pathLst>
                <a:path w="20889" h="47425" extrusionOk="0">
                  <a:moveTo>
                    <a:pt x="9509" y="0"/>
                  </a:moveTo>
                  <a:cubicBezTo>
                    <a:pt x="9072" y="0"/>
                    <a:pt x="8734" y="179"/>
                    <a:pt x="8515" y="319"/>
                  </a:cubicBezTo>
                  <a:cubicBezTo>
                    <a:pt x="7600" y="876"/>
                    <a:pt x="6884" y="1572"/>
                    <a:pt x="6287" y="2288"/>
                  </a:cubicBezTo>
                  <a:cubicBezTo>
                    <a:pt x="6028" y="1811"/>
                    <a:pt x="5730" y="1333"/>
                    <a:pt x="5392" y="876"/>
                  </a:cubicBezTo>
                  <a:cubicBezTo>
                    <a:pt x="5034" y="339"/>
                    <a:pt x="4497" y="80"/>
                    <a:pt x="3900" y="80"/>
                  </a:cubicBezTo>
                  <a:cubicBezTo>
                    <a:pt x="3562" y="80"/>
                    <a:pt x="3203" y="179"/>
                    <a:pt x="2865" y="339"/>
                  </a:cubicBezTo>
                  <a:cubicBezTo>
                    <a:pt x="2269" y="637"/>
                    <a:pt x="1851" y="1134"/>
                    <a:pt x="1552" y="1831"/>
                  </a:cubicBezTo>
                  <a:cubicBezTo>
                    <a:pt x="1274" y="2487"/>
                    <a:pt x="995" y="3163"/>
                    <a:pt x="717" y="3800"/>
                  </a:cubicBezTo>
                  <a:lnTo>
                    <a:pt x="379" y="4615"/>
                  </a:lnTo>
                  <a:cubicBezTo>
                    <a:pt x="319" y="4715"/>
                    <a:pt x="299" y="4814"/>
                    <a:pt x="299" y="4914"/>
                  </a:cubicBezTo>
                  <a:lnTo>
                    <a:pt x="279" y="5312"/>
                  </a:lnTo>
                  <a:cubicBezTo>
                    <a:pt x="239" y="5610"/>
                    <a:pt x="220" y="5948"/>
                    <a:pt x="200" y="6247"/>
                  </a:cubicBezTo>
                  <a:lnTo>
                    <a:pt x="120" y="7281"/>
                  </a:lnTo>
                  <a:cubicBezTo>
                    <a:pt x="41" y="8136"/>
                    <a:pt x="1" y="8972"/>
                    <a:pt x="1" y="9847"/>
                  </a:cubicBezTo>
                  <a:cubicBezTo>
                    <a:pt x="1" y="11757"/>
                    <a:pt x="120" y="13348"/>
                    <a:pt x="399" y="14820"/>
                  </a:cubicBezTo>
                  <a:cubicBezTo>
                    <a:pt x="419" y="14940"/>
                    <a:pt x="438" y="15099"/>
                    <a:pt x="478" y="15218"/>
                  </a:cubicBezTo>
                  <a:cubicBezTo>
                    <a:pt x="637" y="16133"/>
                    <a:pt x="816" y="17188"/>
                    <a:pt x="1413" y="18123"/>
                  </a:cubicBezTo>
                  <a:cubicBezTo>
                    <a:pt x="1692" y="18560"/>
                    <a:pt x="1990" y="18918"/>
                    <a:pt x="2288" y="19276"/>
                  </a:cubicBezTo>
                  <a:cubicBezTo>
                    <a:pt x="2408" y="19416"/>
                    <a:pt x="2547" y="19555"/>
                    <a:pt x="2627" y="19694"/>
                  </a:cubicBezTo>
                  <a:cubicBezTo>
                    <a:pt x="2666" y="19754"/>
                    <a:pt x="2706" y="19774"/>
                    <a:pt x="2766" y="19814"/>
                  </a:cubicBezTo>
                  <a:cubicBezTo>
                    <a:pt x="2845" y="19873"/>
                    <a:pt x="2885" y="19953"/>
                    <a:pt x="2965" y="19993"/>
                  </a:cubicBezTo>
                  <a:cubicBezTo>
                    <a:pt x="3124" y="20152"/>
                    <a:pt x="3343" y="20351"/>
                    <a:pt x="3562" y="20490"/>
                  </a:cubicBezTo>
                  <a:cubicBezTo>
                    <a:pt x="3840" y="20689"/>
                    <a:pt x="4099" y="20868"/>
                    <a:pt x="4377" y="21047"/>
                  </a:cubicBezTo>
                  <a:cubicBezTo>
                    <a:pt x="4656" y="21206"/>
                    <a:pt x="4894" y="21385"/>
                    <a:pt x="5153" y="21544"/>
                  </a:cubicBezTo>
                  <a:lnTo>
                    <a:pt x="5093" y="21584"/>
                  </a:lnTo>
                  <a:cubicBezTo>
                    <a:pt x="4795" y="21942"/>
                    <a:pt x="4695" y="22439"/>
                    <a:pt x="4795" y="22897"/>
                  </a:cubicBezTo>
                  <a:lnTo>
                    <a:pt x="4835" y="22996"/>
                  </a:lnTo>
                  <a:cubicBezTo>
                    <a:pt x="4934" y="23454"/>
                    <a:pt x="5054" y="24031"/>
                    <a:pt x="5372" y="24488"/>
                  </a:cubicBezTo>
                  <a:cubicBezTo>
                    <a:pt x="5431" y="24568"/>
                    <a:pt x="5471" y="24667"/>
                    <a:pt x="5551" y="24747"/>
                  </a:cubicBezTo>
                  <a:cubicBezTo>
                    <a:pt x="5133" y="24767"/>
                    <a:pt x="4874" y="24966"/>
                    <a:pt x="4735" y="25125"/>
                  </a:cubicBezTo>
                  <a:cubicBezTo>
                    <a:pt x="4357" y="25523"/>
                    <a:pt x="4278" y="26120"/>
                    <a:pt x="4357" y="26517"/>
                  </a:cubicBezTo>
                  <a:cubicBezTo>
                    <a:pt x="4397" y="26856"/>
                    <a:pt x="4576" y="27174"/>
                    <a:pt x="4894" y="27532"/>
                  </a:cubicBezTo>
                  <a:cubicBezTo>
                    <a:pt x="4994" y="27631"/>
                    <a:pt x="5093" y="27751"/>
                    <a:pt x="5193" y="27850"/>
                  </a:cubicBezTo>
                  <a:cubicBezTo>
                    <a:pt x="5153" y="27850"/>
                    <a:pt x="5093" y="27850"/>
                    <a:pt x="5054" y="27870"/>
                  </a:cubicBezTo>
                  <a:cubicBezTo>
                    <a:pt x="3562" y="28109"/>
                    <a:pt x="2786" y="29641"/>
                    <a:pt x="2965" y="30953"/>
                  </a:cubicBezTo>
                  <a:cubicBezTo>
                    <a:pt x="3084" y="31888"/>
                    <a:pt x="3482" y="32684"/>
                    <a:pt x="4119" y="33281"/>
                  </a:cubicBezTo>
                  <a:cubicBezTo>
                    <a:pt x="4676" y="33778"/>
                    <a:pt x="5193" y="34216"/>
                    <a:pt x="5690" y="34634"/>
                  </a:cubicBezTo>
                  <a:cubicBezTo>
                    <a:pt x="7043" y="35728"/>
                    <a:pt x="7938" y="36683"/>
                    <a:pt x="8555" y="37757"/>
                  </a:cubicBezTo>
                  <a:cubicBezTo>
                    <a:pt x="8594" y="37816"/>
                    <a:pt x="8594" y="37896"/>
                    <a:pt x="8594" y="37916"/>
                  </a:cubicBezTo>
                  <a:cubicBezTo>
                    <a:pt x="8594" y="38652"/>
                    <a:pt x="8634" y="39368"/>
                    <a:pt x="8634" y="40064"/>
                  </a:cubicBezTo>
                  <a:cubicBezTo>
                    <a:pt x="8336" y="39567"/>
                    <a:pt x="8037" y="39090"/>
                    <a:pt x="7679" y="38612"/>
                  </a:cubicBezTo>
                  <a:cubicBezTo>
                    <a:pt x="7341" y="38155"/>
                    <a:pt x="6665" y="37916"/>
                    <a:pt x="6167" y="37916"/>
                  </a:cubicBezTo>
                  <a:lnTo>
                    <a:pt x="6148" y="37916"/>
                  </a:lnTo>
                  <a:cubicBezTo>
                    <a:pt x="5272" y="37956"/>
                    <a:pt x="4576" y="38612"/>
                    <a:pt x="4556" y="39507"/>
                  </a:cubicBezTo>
                  <a:cubicBezTo>
                    <a:pt x="4516" y="40184"/>
                    <a:pt x="4556" y="40741"/>
                    <a:pt x="4676" y="41238"/>
                  </a:cubicBezTo>
                  <a:cubicBezTo>
                    <a:pt x="5093" y="43088"/>
                    <a:pt x="5988" y="44660"/>
                    <a:pt x="6705" y="45833"/>
                  </a:cubicBezTo>
                  <a:cubicBezTo>
                    <a:pt x="6844" y="46032"/>
                    <a:pt x="6963" y="46251"/>
                    <a:pt x="7083" y="46510"/>
                  </a:cubicBezTo>
                  <a:cubicBezTo>
                    <a:pt x="7162" y="46629"/>
                    <a:pt x="7202" y="46748"/>
                    <a:pt x="7281" y="46868"/>
                  </a:cubicBezTo>
                  <a:cubicBezTo>
                    <a:pt x="7461" y="47206"/>
                    <a:pt x="7819" y="47425"/>
                    <a:pt x="8157" y="47425"/>
                  </a:cubicBezTo>
                  <a:lnTo>
                    <a:pt x="11737" y="47425"/>
                  </a:lnTo>
                  <a:cubicBezTo>
                    <a:pt x="12135" y="47425"/>
                    <a:pt x="12473" y="47206"/>
                    <a:pt x="12653" y="46828"/>
                  </a:cubicBezTo>
                  <a:lnTo>
                    <a:pt x="13050" y="45873"/>
                  </a:lnTo>
                  <a:cubicBezTo>
                    <a:pt x="13448" y="44958"/>
                    <a:pt x="13866" y="44023"/>
                    <a:pt x="14264" y="43068"/>
                  </a:cubicBezTo>
                  <a:cubicBezTo>
                    <a:pt x="14443" y="42650"/>
                    <a:pt x="14443" y="42193"/>
                    <a:pt x="14423" y="41894"/>
                  </a:cubicBezTo>
                  <a:cubicBezTo>
                    <a:pt x="14363" y="41178"/>
                    <a:pt x="13846" y="40641"/>
                    <a:pt x="13209" y="40562"/>
                  </a:cubicBezTo>
                  <a:cubicBezTo>
                    <a:pt x="13528" y="40044"/>
                    <a:pt x="13826" y="39507"/>
                    <a:pt x="14125" y="39010"/>
                  </a:cubicBezTo>
                  <a:cubicBezTo>
                    <a:pt x="14244" y="38791"/>
                    <a:pt x="14403" y="38572"/>
                    <a:pt x="14522" y="38354"/>
                  </a:cubicBezTo>
                  <a:lnTo>
                    <a:pt x="14801" y="37896"/>
                  </a:lnTo>
                  <a:cubicBezTo>
                    <a:pt x="15199" y="37259"/>
                    <a:pt x="15597" y="36563"/>
                    <a:pt x="15935" y="35867"/>
                  </a:cubicBezTo>
                  <a:cubicBezTo>
                    <a:pt x="16174" y="35409"/>
                    <a:pt x="16313" y="34872"/>
                    <a:pt x="16372" y="34216"/>
                  </a:cubicBezTo>
                  <a:cubicBezTo>
                    <a:pt x="16412" y="33699"/>
                    <a:pt x="16233" y="33181"/>
                    <a:pt x="15895" y="32803"/>
                  </a:cubicBezTo>
                  <a:cubicBezTo>
                    <a:pt x="15577" y="32445"/>
                    <a:pt x="15119" y="32246"/>
                    <a:pt x="14642" y="32246"/>
                  </a:cubicBezTo>
                  <a:cubicBezTo>
                    <a:pt x="14443" y="32246"/>
                    <a:pt x="14284" y="32286"/>
                    <a:pt x="14085" y="32346"/>
                  </a:cubicBezTo>
                  <a:cubicBezTo>
                    <a:pt x="13587" y="32525"/>
                    <a:pt x="12891" y="32823"/>
                    <a:pt x="12314" y="33321"/>
                  </a:cubicBezTo>
                  <a:cubicBezTo>
                    <a:pt x="11996" y="33619"/>
                    <a:pt x="11698" y="33937"/>
                    <a:pt x="11459" y="34276"/>
                  </a:cubicBezTo>
                  <a:cubicBezTo>
                    <a:pt x="11618" y="33997"/>
                    <a:pt x="11797" y="33699"/>
                    <a:pt x="12016" y="33380"/>
                  </a:cubicBezTo>
                  <a:cubicBezTo>
                    <a:pt x="12394" y="32803"/>
                    <a:pt x="12812" y="32207"/>
                    <a:pt x="13209" y="31630"/>
                  </a:cubicBezTo>
                  <a:lnTo>
                    <a:pt x="13488" y="31232"/>
                  </a:lnTo>
                  <a:cubicBezTo>
                    <a:pt x="13727" y="30894"/>
                    <a:pt x="13946" y="30556"/>
                    <a:pt x="14204" y="30237"/>
                  </a:cubicBezTo>
                  <a:cubicBezTo>
                    <a:pt x="14721" y="29541"/>
                    <a:pt x="15239" y="28805"/>
                    <a:pt x="15716" y="28049"/>
                  </a:cubicBezTo>
                  <a:cubicBezTo>
                    <a:pt x="16293" y="27134"/>
                    <a:pt x="16730" y="26179"/>
                    <a:pt x="17089" y="25364"/>
                  </a:cubicBezTo>
                  <a:cubicBezTo>
                    <a:pt x="17486" y="24468"/>
                    <a:pt x="17307" y="23474"/>
                    <a:pt x="16631" y="22877"/>
                  </a:cubicBezTo>
                  <a:cubicBezTo>
                    <a:pt x="16273" y="22539"/>
                    <a:pt x="15776" y="22340"/>
                    <a:pt x="15278" y="22340"/>
                  </a:cubicBezTo>
                  <a:cubicBezTo>
                    <a:pt x="14920" y="22340"/>
                    <a:pt x="14542" y="22439"/>
                    <a:pt x="14144" y="22599"/>
                  </a:cubicBezTo>
                  <a:cubicBezTo>
                    <a:pt x="13926" y="22698"/>
                    <a:pt x="13727" y="22797"/>
                    <a:pt x="13528" y="22957"/>
                  </a:cubicBezTo>
                  <a:cubicBezTo>
                    <a:pt x="13508" y="22738"/>
                    <a:pt x="13428" y="22499"/>
                    <a:pt x="13329" y="22340"/>
                  </a:cubicBezTo>
                  <a:cubicBezTo>
                    <a:pt x="14284" y="21902"/>
                    <a:pt x="15119" y="21286"/>
                    <a:pt x="15875" y="20550"/>
                  </a:cubicBezTo>
                  <a:cubicBezTo>
                    <a:pt x="16094" y="20291"/>
                    <a:pt x="16333" y="20072"/>
                    <a:pt x="16611" y="19814"/>
                  </a:cubicBezTo>
                  <a:cubicBezTo>
                    <a:pt x="17526" y="18958"/>
                    <a:pt x="18481" y="18023"/>
                    <a:pt x="18998" y="16690"/>
                  </a:cubicBezTo>
                  <a:lnTo>
                    <a:pt x="18998" y="16651"/>
                  </a:lnTo>
                  <a:cubicBezTo>
                    <a:pt x="19376" y="15736"/>
                    <a:pt x="19774" y="14761"/>
                    <a:pt x="20072" y="13766"/>
                  </a:cubicBezTo>
                  <a:cubicBezTo>
                    <a:pt x="20291" y="13090"/>
                    <a:pt x="20371" y="12374"/>
                    <a:pt x="20470" y="11717"/>
                  </a:cubicBezTo>
                  <a:lnTo>
                    <a:pt x="20570" y="11001"/>
                  </a:lnTo>
                  <a:cubicBezTo>
                    <a:pt x="20689" y="10126"/>
                    <a:pt x="20808" y="9191"/>
                    <a:pt x="20868" y="8276"/>
                  </a:cubicBezTo>
                  <a:cubicBezTo>
                    <a:pt x="20888" y="7659"/>
                    <a:pt x="20848" y="7062"/>
                    <a:pt x="20808" y="6485"/>
                  </a:cubicBezTo>
                  <a:cubicBezTo>
                    <a:pt x="20789" y="6068"/>
                    <a:pt x="20769" y="5650"/>
                    <a:pt x="20769" y="5252"/>
                  </a:cubicBezTo>
                  <a:cubicBezTo>
                    <a:pt x="20769" y="4039"/>
                    <a:pt x="20470" y="2845"/>
                    <a:pt x="19874" y="1492"/>
                  </a:cubicBezTo>
                  <a:cubicBezTo>
                    <a:pt x="19535" y="776"/>
                    <a:pt x="18939" y="358"/>
                    <a:pt x="18282" y="358"/>
                  </a:cubicBezTo>
                  <a:cubicBezTo>
                    <a:pt x="17904" y="358"/>
                    <a:pt x="17546" y="478"/>
                    <a:pt x="17228" y="717"/>
                  </a:cubicBezTo>
                  <a:cubicBezTo>
                    <a:pt x="16711" y="1154"/>
                    <a:pt x="16293" y="1612"/>
                    <a:pt x="15855" y="2069"/>
                  </a:cubicBezTo>
                  <a:lnTo>
                    <a:pt x="15696" y="1691"/>
                  </a:lnTo>
                  <a:lnTo>
                    <a:pt x="15617" y="1492"/>
                  </a:lnTo>
                  <a:cubicBezTo>
                    <a:pt x="15617" y="1472"/>
                    <a:pt x="15597" y="1453"/>
                    <a:pt x="15597" y="1453"/>
                  </a:cubicBezTo>
                  <a:cubicBezTo>
                    <a:pt x="15199" y="537"/>
                    <a:pt x="14522" y="40"/>
                    <a:pt x="13727" y="40"/>
                  </a:cubicBezTo>
                  <a:cubicBezTo>
                    <a:pt x="13349" y="40"/>
                    <a:pt x="12772" y="179"/>
                    <a:pt x="12175" y="776"/>
                  </a:cubicBezTo>
                  <a:cubicBezTo>
                    <a:pt x="11857" y="1114"/>
                    <a:pt x="11558" y="1492"/>
                    <a:pt x="11320" y="1870"/>
                  </a:cubicBezTo>
                  <a:cubicBezTo>
                    <a:pt x="11161" y="1532"/>
                    <a:pt x="11021" y="1214"/>
                    <a:pt x="10842" y="896"/>
                  </a:cubicBezTo>
                  <a:cubicBezTo>
                    <a:pt x="10444" y="140"/>
                    <a:pt x="9868" y="0"/>
                    <a:pt x="950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1" name="Google Shape;2681;p51">
              <a:extLst>
                <a:ext uri="{FF2B5EF4-FFF2-40B4-BE49-F238E27FC236}">
                  <a16:creationId xmlns:a16="http://schemas.microsoft.com/office/drawing/2014/main" id="{E1A8C20B-888E-9CCB-A01D-90F6D0C0B2D6}"/>
                </a:ext>
              </a:extLst>
            </p:cNvPr>
            <p:cNvSpPr/>
            <p:nvPr/>
          </p:nvSpPr>
          <p:spPr>
            <a:xfrm>
              <a:off x="5242024" y="4687482"/>
              <a:ext cx="217319" cy="424695"/>
            </a:xfrm>
            <a:custGeom>
              <a:avLst/>
              <a:gdLst/>
              <a:ahLst/>
              <a:cxnLst/>
              <a:rect l="l" t="t" r="r" b="b"/>
              <a:pathLst>
                <a:path w="12633" h="24688" extrusionOk="0">
                  <a:moveTo>
                    <a:pt x="10604" y="2507"/>
                  </a:moveTo>
                  <a:cubicBezTo>
                    <a:pt x="10723" y="2706"/>
                    <a:pt x="10862" y="2825"/>
                    <a:pt x="10842" y="2905"/>
                  </a:cubicBezTo>
                  <a:cubicBezTo>
                    <a:pt x="10803" y="3024"/>
                    <a:pt x="10643" y="3124"/>
                    <a:pt x="10544" y="3263"/>
                  </a:cubicBezTo>
                  <a:cubicBezTo>
                    <a:pt x="10445" y="3163"/>
                    <a:pt x="10266" y="3064"/>
                    <a:pt x="10266" y="2925"/>
                  </a:cubicBezTo>
                  <a:cubicBezTo>
                    <a:pt x="10266" y="2825"/>
                    <a:pt x="10445" y="2706"/>
                    <a:pt x="10604" y="2507"/>
                  </a:cubicBezTo>
                  <a:close/>
                  <a:moveTo>
                    <a:pt x="11200" y="3223"/>
                  </a:moveTo>
                  <a:cubicBezTo>
                    <a:pt x="11320" y="3223"/>
                    <a:pt x="11439" y="3362"/>
                    <a:pt x="11638" y="3502"/>
                  </a:cubicBezTo>
                  <a:cubicBezTo>
                    <a:pt x="11419" y="3661"/>
                    <a:pt x="11300" y="3820"/>
                    <a:pt x="11161" y="3820"/>
                  </a:cubicBezTo>
                  <a:cubicBezTo>
                    <a:pt x="11061" y="3820"/>
                    <a:pt x="10922" y="3621"/>
                    <a:pt x="10902" y="3502"/>
                  </a:cubicBezTo>
                  <a:cubicBezTo>
                    <a:pt x="10862" y="3402"/>
                    <a:pt x="11061" y="3223"/>
                    <a:pt x="11200" y="3223"/>
                  </a:cubicBezTo>
                  <a:close/>
                  <a:moveTo>
                    <a:pt x="3542" y="1572"/>
                  </a:moveTo>
                  <a:cubicBezTo>
                    <a:pt x="3661" y="1632"/>
                    <a:pt x="3840" y="1711"/>
                    <a:pt x="3900" y="1811"/>
                  </a:cubicBezTo>
                  <a:cubicBezTo>
                    <a:pt x="4357" y="2388"/>
                    <a:pt x="4755" y="2984"/>
                    <a:pt x="5173" y="3581"/>
                  </a:cubicBezTo>
                  <a:cubicBezTo>
                    <a:pt x="5272" y="3681"/>
                    <a:pt x="5332" y="3820"/>
                    <a:pt x="5352" y="3880"/>
                  </a:cubicBezTo>
                  <a:cubicBezTo>
                    <a:pt x="5339" y="4136"/>
                    <a:pt x="5261" y="4273"/>
                    <a:pt x="5151" y="4273"/>
                  </a:cubicBezTo>
                  <a:cubicBezTo>
                    <a:pt x="5098" y="4273"/>
                    <a:pt x="5038" y="4242"/>
                    <a:pt x="4974" y="4178"/>
                  </a:cubicBezTo>
                  <a:cubicBezTo>
                    <a:pt x="4556" y="3760"/>
                    <a:pt x="4178" y="3303"/>
                    <a:pt x="3800" y="2865"/>
                  </a:cubicBezTo>
                  <a:cubicBezTo>
                    <a:pt x="3601" y="2626"/>
                    <a:pt x="3462" y="2368"/>
                    <a:pt x="3383" y="2089"/>
                  </a:cubicBezTo>
                  <a:cubicBezTo>
                    <a:pt x="3343" y="1930"/>
                    <a:pt x="3482" y="1731"/>
                    <a:pt x="3542" y="1572"/>
                  </a:cubicBezTo>
                  <a:close/>
                  <a:moveTo>
                    <a:pt x="1175" y="8932"/>
                  </a:moveTo>
                  <a:cubicBezTo>
                    <a:pt x="1274" y="9052"/>
                    <a:pt x="1453" y="9151"/>
                    <a:pt x="1473" y="9270"/>
                  </a:cubicBezTo>
                  <a:cubicBezTo>
                    <a:pt x="1493" y="9370"/>
                    <a:pt x="1314" y="9489"/>
                    <a:pt x="1155" y="9688"/>
                  </a:cubicBezTo>
                  <a:cubicBezTo>
                    <a:pt x="1015" y="9469"/>
                    <a:pt x="876" y="9330"/>
                    <a:pt x="876" y="9251"/>
                  </a:cubicBezTo>
                  <a:cubicBezTo>
                    <a:pt x="896" y="9131"/>
                    <a:pt x="1075" y="9032"/>
                    <a:pt x="1175" y="8932"/>
                  </a:cubicBezTo>
                  <a:close/>
                  <a:moveTo>
                    <a:pt x="2110" y="10066"/>
                  </a:moveTo>
                  <a:cubicBezTo>
                    <a:pt x="2209" y="10166"/>
                    <a:pt x="2388" y="10265"/>
                    <a:pt x="2448" y="10384"/>
                  </a:cubicBezTo>
                  <a:cubicBezTo>
                    <a:pt x="2468" y="10464"/>
                    <a:pt x="2289" y="10623"/>
                    <a:pt x="2169" y="10782"/>
                  </a:cubicBezTo>
                  <a:cubicBezTo>
                    <a:pt x="2010" y="10643"/>
                    <a:pt x="1871" y="10544"/>
                    <a:pt x="1891" y="10484"/>
                  </a:cubicBezTo>
                  <a:cubicBezTo>
                    <a:pt x="1911" y="10345"/>
                    <a:pt x="2050" y="10225"/>
                    <a:pt x="2110" y="10066"/>
                  </a:cubicBezTo>
                  <a:close/>
                  <a:moveTo>
                    <a:pt x="10345" y="3800"/>
                  </a:moveTo>
                  <a:cubicBezTo>
                    <a:pt x="10365" y="3919"/>
                    <a:pt x="10464" y="4098"/>
                    <a:pt x="10425" y="4198"/>
                  </a:cubicBezTo>
                  <a:cubicBezTo>
                    <a:pt x="10166" y="4775"/>
                    <a:pt x="9927" y="5312"/>
                    <a:pt x="9629" y="5849"/>
                  </a:cubicBezTo>
                  <a:cubicBezTo>
                    <a:pt x="8873" y="7241"/>
                    <a:pt x="8117" y="8574"/>
                    <a:pt x="7381" y="9967"/>
                  </a:cubicBezTo>
                  <a:cubicBezTo>
                    <a:pt x="7182" y="10325"/>
                    <a:pt x="7122" y="10743"/>
                    <a:pt x="6963" y="11121"/>
                  </a:cubicBezTo>
                  <a:cubicBezTo>
                    <a:pt x="6884" y="11280"/>
                    <a:pt x="6745" y="11439"/>
                    <a:pt x="6625" y="11618"/>
                  </a:cubicBezTo>
                  <a:cubicBezTo>
                    <a:pt x="6565" y="11578"/>
                    <a:pt x="6486" y="11578"/>
                    <a:pt x="6426" y="11558"/>
                  </a:cubicBezTo>
                  <a:cubicBezTo>
                    <a:pt x="6386" y="11339"/>
                    <a:pt x="6327" y="11081"/>
                    <a:pt x="6367" y="10882"/>
                  </a:cubicBezTo>
                  <a:cubicBezTo>
                    <a:pt x="6864" y="9708"/>
                    <a:pt x="7361" y="8534"/>
                    <a:pt x="7938" y="7381"/>
                  </a:cubicBezTo>
                  <a:cubicBezTo>
                    <a:pt x="8455" y="6346"/>
                    <a:pt x="9072" y="5352"/>
                    <a:pt x="9669" y="4317"/>
                  </a:cubicBezTo>
                  <a:cubicBezTo>
                    <a:pt x="9748" y="4198"/>
                    <a:pt x="9848" y="4059"/>
                    <a:pt x="9967" y="3959"/>
                  </a:cubicBezTo>
                  <a:cubicBezTo>
                    <a:pt x="10067" y="3880"/>
                    <a:pt x="10226" y="3860"/>
                    <a:pt x="10345" y="3800"/>
                  </a:cubicBezTo>
                  <a:close/>
                  <a:moveTo>
                    <a:pt x="10854" y="11955"/>
                  </a:moveTo>
                  <a:cubicBezTo>
                    <a:pt x="10942" y="11955"/>
                    <a:pt x="11160" y="12159"/>
                    <a:pt x="11141" y="12254"/>
                  </a:cubicBezTo>
                  <a:cubicBezTo>
                    <a:pt x="11141" y="12414"/>
                    <a:pt x="10942" y="12513"/>
                    <a:pt x="10763" y="12712"/>
                  </a:cubicBezTo>
                  <a:cubicBezTo>
                    <a:pt x="10624" y="12513"/>
                    <a:pt x="10524" y="12374"/>
                    <a:pt x="10405" y="12274"/>
                  </a:cubicBezTo>
                  <a:cubicBezTo>
                    <a:pt x="10544" y="12155"/>
                    <a:pt x="10663" y="11976"/>
                    <a:pt x="10842" y="11956"/>
                  </a:cubicBezTo>
                  <a:cubicBezTo>
                    <a:pt x="10846" y="11955"/>
                    <a:pt x="10850" y="11955"/>
                    <a:pt x="10854" y="11955"/>
                  </a:cubicBezTo>
                  <a:close/>
                  <a:moveTo>
                    <a:pt x="2169" y="8435"/>
                  </a:moveTo>
                  <a:cubicBezTo>
                    <a:pt x="2289" y="8435"/>
                    <a:pt x="2468" y="8455"/>
                    <a:pt x="2567" y="8554"/>
                  </a:cubicBezTo>
                  <a:cubicBezTo>
                    <a:pt x="3084" y="9131"/>
                    <a:pt x="3641" y="9648"/>
                    <a:pt x="4079" y="10265"/>
                  </a:cubicBezTo>
                  <a:cubicBezTo>
                    <a:pt x="4536" y="10922"/>
                    <a:pt x="4934" y="11638"/>
                    <a:pt x="5272" y="12334"/>
                  </a:cubicBezTo>
                  <a:cubicBezTo>
                    <a:pt x="5491" y="12772"/>
                    <a:pt x="5631" y="13269"/>
                    <a:pt x="5790" y="13806"/>
                  </a:cubicBezTo>
                  <a:cubicBezTo>
                    <a:pt x="5730" y="13925"/>
                    <a:pt x="5631" y="14104"/>
                    <a:pt x="5591" y="14104"/>
                  </a:cubicBezTo>
                  <a:cubicBezTo>
                    <a:pt x="5451" y="14045"/>
                    <a:pt x="5213" y="13965"/>
                    <a:pt x="5153" y="13846"/>
                  </a:cubicBezTo>
                  <a:cubicBezTo>
                    <a:pt x="4994" y="13607"/>
                    <a:pt x="4954" y="13309"/>
                    <a:pt x="4815" y="13030"/>
                  </a:cubicBezTo>
                  <a:cubicBezTo>
                    <a:pt x="4218" y="11638"/>
                    <a:pt x="3462" y="10365"/>
                    <a:pt x="2368" y="9290"/>
                  </a:cubicBezTo>
                  <a:cubicBezTo>
                    <a:pt x="2229" y="9171"/>
                    <a:pt x="2090" y="9072"/>
                    <a:pt x="1990" y="8932"/>
                  </a:cubicBezTo>
                  <a:cubicBezTo>
                    <a:pt x="1930" y="8833"/>
                    <a:pt x="1871" y="8674"/>
                    <a:pt x="1891" y="8594"/>
                  </a:cubicBezTo>
                  <a:cubicBezTo>
                    <a:pt x="1911" y="8534"/>
                    <a:pt x="2070" y="8435"/>
                    <a:pt x="2169" y="8435"/>
                  </a:cubicBezTo>
                  <a:close/>
                  <a:moveTo>
                    <a:pt x="10648" y="13516"/>
                  </a:moveTo>
                  <a:cubicBezTo>
                    <a:pt x="10747" y="13516"/>
                    <a:pt x="10882" y="13658"/>
                    <a:pt x="11002" y="13726"/>
                  </a:cubicBezTo>
                  <a:lnTo>
                    <a:pt x="11002" y="13905"/>
                  </a:lnTo>
                  <a:cubicBezTo>
                    <a:pt x="10823" y="14005"/>
                    <a:pt x="10663" y="14124"/>
                    <a:pt x="10504" y="14164"/>
                  </a:cubicBezTo>
                  <a:cubicBezTo>
                    <a:pt x="10500" y="14167"/>
                    <a:pt x="10495" y="14168"/>
                    <a:pt x="10489" y="14168"/>
                  </a:cubicBezTo>
                  <a:cubicBezTo>
                    <a:pt x="10415" y="14168"/>
                    <a:pt x="10227" y="13944"/>
                    <a:pt x="10246" y="13925"/>
                  </a:cubicBezTo>
                  <a:cubicBezTo>
                    <a:pt x="10325" y="13766"/>
                    <a:pt x="10445" y="13607"/>
                    <a:pt x="10604" y="13528"/>
                  </a:cubicBezTo>
                  <a:cubicBezTo>
                    <a:pt x="10617" y="13519"/>
                    <a:pt x="10632" y="13516"/>
                    <a:pt x="10648" y="13516"/>
                  </a:cubicBezTo>
                  <a:close/>
                  <a:moveTo>
                    <a:pt x="9609" y="13050"/>
                  </a:moveTo>
                  <a:cubicBezTo>
                    <a:pt x="9927" y="13269"/>
                    <a:pt x="9907" y="13448"/>
                    <a:pt x="9748" y="13687"/>
                  </a:cubicBezTo>
                  <a:cubicBezTo>
                    <a:pt x="9132" y="14860"/>
                    <a:pt x="8515" y="16034"/>
                    <a:pt x="7958" y="17228"/>
                  </a:cubicBezTo>
                  <a:cubicBezTo>
                    <a:pt x="7520" y="18222"/>
                    <a:pt x="7182" y="19296"/>
                    <a:pt x="6824" y="20311"/>
                  </a:cubicBezTo>
                  <a:cubicBezTo>
                    <a:pt x="6764" y="20430"/>
                    <a:pt x="6585" y="20510"/>
                    <a:pt x="6486" y="20609"/>
                  </a:cubicBezTo>
                  <a:cubicBezTo>
                    <a:pt x="6406" y="20490"/>
                    <a:pt x="6207" y="20331"/>
                    <a:pt x="6247" y="20231"/>
                  </a:cubicBezTo>
                  <a:cubicBezTo>
                    <a:pt x="6386" y="19615"/>
                    <a:pt x="6546" y="18978"/>
                    <a:pt x="6764" y="18381"/>
                  </a:cubicBezTo>
                  <a:cubicBezTo>
                    <a:pt x="7381" y="16790"/>
                    <a:pt x="8057" y="15199"/>
                    <a:pt x="9032" y="13766"/>
                  </a:cubicBezTo>
                  <a:cubicBezTo>
                    <a:pt x="9211" y="13528"/>
                    <a:pt x="9410" y="13309"/>
                    <a:pt x="9609" y="13050"/>
                  </a:cubicBezTo>
                  <a:close/>
                  <a:moveTo>
                    <a:pt x="6267" y="0"/>
                  </a:moveTo>
                  <a:cubicBezTo>
                    <a:pt x="6148" y="80"/>
                    <a:pt x="6048" y="120"/>
                    <a:pt x="5949" y="180"/>
                  </a:cubicBezTo>
                  <a:cubicBezTo>
                    <a:pt x="5889" y="1294"/>
                    <a:pt x="5849" y="2388"/>
                    <a:pt x="5790" y="3621"/>
                  </a:cubicBezTo>
                  <a:cubicBezTo>
                    <a:pt x="5631" y="3382"/>
                    <a:pt x="5551" y="3263"/>
                    <a:pt x="5451" y="3124"/>
                  </a:cubicBezTo>
                  <a:cubicBezTo>
                    <a:pt x="4974" y="2407"/>
                    <a:pt x="4556" y="1671"/>
                    <a:pt x="3999" y="995"/>
                  </a:cubicBezTo>
                  <a:cubicBezTo>
                    <a:pt x="3761" y="637"/>
                    <a:pt x="3303" y="398"/>
                    <a:pt x="2885" y="279"/>
                  </a:cubicBezTo>
                  <a:cubicBezTo>
                    <a:pt x="2770" y="239"/>
                    <a:pt x="2664" y="221"/>
                    <a:pt x="2569" y="221"/>
                  </a:cubicBezTo>
                  <a:cubicBezTo>
                    <a:pt x="2191" y="221"/>
                    <a:pt x="1990" y="514"/>
                    <a:pt x="2070" y="896"/>
                  </a:cubicBezTo>
                  <a:cubicBezTo>
                    <a:pt x="2169" y="1313"/>
                    <a:pt x="2249" y="1791"/>
                    <a:pt x="2487" y="2129"/>
                  </a:cubicBezTo>
                  <a:cubicBezTo>
                    <a:pt x="3283" y="3303"/>
                    <a:pt x="4198" y="4397"/>
                    <a:pt x="5591" y="4954"/>
                  </a:cubicBezTo>
                  <a:cubicBezTo>
                    <a:pt x="5690" y="4994"/>
                    <a:pt x="5829" y="5153"/>
                    <a:pt x="5829" y="5272"/>
                  </a:cubicBezTo>
                  <a:cubicBezTo>
                    <a:pt x="5849" y="5849"/>
                    <a:pt x="5869" y="6446"/>
                    <a:pt x="5889" y="7003"/>
                  </a:cubicBezTo>
                  <a:cubicBezTo>
                    <a:pt x="5869" y="7241"/>
                    <a:pt x="5849" y="7460"/>
                    <a:pt x="5690" y="7759"/>
                  </a:cubicBezTo>
                  <a:cubicBezTo>
                    <a:pt x="5730" y="7798"/>
                    <a:pt x="5770" y="7878"/>
                    <a:pt x="5770" y="7938"/>
                  </a:cubicBezTo>
                  <a:lnTo>
                    <a:pt x="5770" y="11558"/>
                  </a:lnTo>
                  <a:cubicBezTo>
                    <a:pt x="5770" y="11837"/>
                    <a:pt x="5730" y="12075"/>
                    <a:pt x="5690" y="12354"/>
                  </a:cubicBezTo>
                  <a:cubicBezTo>
                    <a:pt x="5491" y="11837"/>
                    <a:pt x="5392" y="11339"/>
                    <a:pt x="5193" y="10862"/>
                  </a:cubicBezTo>
                  <a:cubicBezTo>
                    <a:pt x="4735" y="9688"/>
                    <a:pt x="4178" y="8594"/>
                    <a:pt x="3184" y="7779"/>
                  </a:cubicBezTo>
                  <a:cubicBezTo>
                    <a:pt x="2734" y="7416"/>
                    <a:pt x="2180" y="7143"/>
                    <a:pt x="1611" y="7143"/>
                  </a:cubicBezTo>
                  <a:cubicBezTo>
                    <a:pt x="1526" y="7143"/>
                    <a:pt x="1440" y="7149"/>
                    <a:pt x="1354" y="7162"/>
                  </a:cubicBezTo>
                  <a:cubicBezTo>
                    <a:pt x="399" y="7301"/>
                    <a:pt x="1" y="8375"/>
                    <a:pt x="100" y="9131"/>
                  </a:cubicBezTo>
                  <a:cubicBezTo>
                    <a:pt x="200" y="9768"/>
                    <a:pt x="478" y="10365"/>
                    <a:pt x="976" y="10822"/>
                  </a:cubicBezTo>
                  <a:cubicBezTo>
                    <a:pt x="1473" y="11260"/>
                    <a:pt x="1990" y="11717"/>
                    <a:pt x="2507" y="12135"/>
                  </a:cubicBezTo>
                  <a:cubicBezTo>
                    <a:pt x="3701" y="13110"/>
                    <a:pt x="4795" y="14164"/>
                    <a:pt x="5591" y="15497"/>
                  </a:cubicBezTo>
                  <a:cubicBezTo>
                    <a:pt x="5730" y="15696"/>
                    <a:pt x="5790" y="15935"/>
                    <a:pt x="5790" y="16153"/>
                  </a:cubicBezTo>
                  <a:lnTo>
                    <a:pt x="5790" y="19714"/>
                  </a:lnTo>
                  <a:cubicBezTo>
                    <a:pt x="5790" y="20868"/>
                    <a:pt x="5770" y="22022"/>
                    <a:pt x="5770" y="23176"/>
                  </a:cubicBezTo>
                  <a:lnTo>
                    <a:pt x="6148" y="24369"/>
                  </a:lnTo>
                  <a:cubicBezTo>
                    <a:pt x="6188" y="24469"/>
                    <a:pt x="6188" y="24588"/>
                    <a:pt x="6188" y="24687"/>
                  </a:cubicBezTo>
                  <a:lnTo>
                    <a:pt x="6526" y="24687"/>
                  </a:lnTo>
                  <a:cubicBezTo>
                    <a:pt x="6546" y="24548"/>
                    <a:pt x="6585" y="24389"/>
                    <a:pt x="6625" y="24250"/>
                  </a:cubicBezTo>
                  <a:cubicBezTo>
                    <a:pt x="6585" y="23792"/>
                    <a:pt x="6486" y="23355"/>
                    <a:pt x="6526" y="22917"/>
                  </a:cubicBezTo>
                  <a:cubicBezTo>
                    <a:pt x="6546" y="22459"/>
                    <a:pt x="6585" y="21962"/>
                    <a:pt x="6745" y="21505"/>
                  </a:cubicBezTo>
                  <a:cubicBezTo>
                    <a:pt x="7043" y="20589"/>
                    <a:pt x="7560" y="19774"/>
                    <a:pt x="8117" y="18938"/>
                  </a:cubicBezTo>
                  <a:cubicBezTo>
                    <a:pt x="8734" y="18003"/>
                    <a:pt x="9271" y="17029"/>
                    <a:pt x="9848" y="16054"/>
                  </a:cubicBezTo>
                  <a:cubicBezTo>
                    <a:pt x="10325" y="15238"/>
                    <a:pt x="10823" y="14443"/>
                    <a:pt x="11240" y="13627"/>
                  </a:cubicBezTo>
                  <a:cubicBezTo>
                    <a:pt x="11439" y="13229"/>
                    <a:pt x="11519" y="12772"/>
                    <a:pt x="11559" y="12334"/>
                  </a:cubicBezTo>
                  <a:cubicBezTo>
                    <a:pt x="11610" y="11824"/>
                    <a:pt x="11268" y="11445"/>
                    <a:pt x="10832" y="11445"/>
                  </a:cubicBezTo>
                  <a:cubicBezTo>
                    <a:pt x="10758" y="11445"/>
                    <a:pt x="10682" y="11455"/>
                    <a:pt x="10604" y="11479"/>
                  </a:cubicBezTo>
                  <a:cubicBezTo>
                    <a:pt x="10106" y="11638"/>
                    <a:pt x="9569" y="11916"/>
                    <a:pt x="9171" y="12254"/>
                  </a:cubicBezTo>
                  <a:cubicBezTo>
                    <a:pt x="8077" y="13229"/>
                    <a:pt x="7640" y="14602"/>
                    <a:pt x="7122" y="15895"/>
                  </a:cubicBezTo>
                  <a:cubicBezTo>
                    <a:pt x="6943" y="16313"/>
                    <a:pt x="6824" y="16730"/>
                    <a:pt x="6665" y="17148"/>
                  </a:cubicBezTo>
                  <a:cubicBezTo>
                    <a:pt x="6645" y="17128"/>
                    <a:pt x="6585" y="17128"/>
                    <a:pt x="6565" y="17128"/>
                  </a:cubicBezTo>
                  <a:cubicBezTo>
                    <a:pt x="6565" y="17009"/>
                    <a:pt x="6546" y="16889"/>
                    <a:pt x="6546" y="16750"/>
                  </a:cubicBezTo>
                  <a:cubicBezTo>
                    <a:pt x="6546" y="15756"/>
                    <a:pt x="6526" y="14741"/>
                    <a:pt x="6486" y="13726"/>
                  </a:cubicBezTo>
                  <a:cubicBezTo>
                    <a:pt x="6486" y="13348"/>
                    <a:pt x="6426" y="12931"/>
                    <a:pt x="6546" y="12612"/>
                  </a:cubicBezTo>
                  <a:cubicBezTo>
                    <a:pt x="6764" y="12055"/>
                    <a:pt x="7083" y="11538"/>
                    <a:pt x="7421" y="11041"/>
                  </a:cubicBezTo>
                  <a:cubicBezTo>
                    <a:pt x="7878" y="10325"/>
                    <a:pt x="8416" y="9589"/>
                    <a:pt x="8913" y="8873"/>
                  </a:cubicBezTo>
                  <a:cubicBezTo>
                    <a:pt x="9649" y="7838"/>
                    <a:pt x="10425" y="6804"/>
                    <a:pt x="11121" y="5710"/>
                  </a:cubicBezTo>
                  <a:cubicBezTo>
                    <a:pt x="11638" y="4894"/>
                    <a:pt x="12056" y="4019"/>
                    <a:pt x="12434" y="3163"/>
                  </a:cubicBezTo>
                  <a:cubicBezTo>
                    <a:pt x="12633" y="2706"/>
                    <a:pt x="12633" y="2169"/>
                    <a:pt x="12235" y="1791"/>
                  </a:cubicBezTo>
                  <a:cubicBezTo>
                    <a:pt x="12019" y="1595"/>
                    <a:pt x="11782" y="1517"/>
                    <a:pt x="11534" y="1517"/>
                  </a:cubicBezTo>
                  <a:cubicBezTo>
                    <a:pt x="11303" y="1517"/>
                    <a:pt x="11063" y="1586"/>
                    <a:pt x="10823" y="1691"/>
                  </a:cubicBezTo>
                  <a:cubicBezTo>
                    <a:pt x="10067" y="2030"/>
                    <a:pt x="9529" y="2587"/>
                    <a:pt x="9032" y="3223"/>
                  </a:cubicBezTo>
                  <a:cubicBezTo>
                    <a:pt x="8256" y="4258"/>
                    <a:pt x="7719" y="5391"/>
                    <a:pt x="7321" y="6645"/>
                  </a:cubicBezTo>
                  <a:cubicBezTo>
                    <a:pt x="7142" y="7241"/>
                    <a:pt x="6884" y="7798"/>
                    <a:pt x="6685" y="8395"/>
                  </a:cubicBezTo>
                  <a:cubicBezTo>
                    <a:pt x="6645" y="8375"/>
                    <a:pt x="6585" y="8375"/>
                    <a:pt x="6546" y="8375"/>
                  </a:cubicBezTo>
                  <a:lnTo>
                    <a:pt x="6546" y="5849"/>
                  </a:lnTo>
                  <a:cubicBezTo>
                    <a:pt x="6048" y="5670"/>
                    <a:pt x="6188" y="5272"/>
                    <a:pt x="6247" y="4954"/>
                  </a:cubicBezTo>
                  <a:cubicBezTo>
                    <a:pt x="6347" y="4476"/>
                    <a:pt x="6486" y="4019"/>
                    <a:pt x="6625" y="3561"/>
                  </a:cubicBezTo>
                  <a:cubicBezTo>
                    <a:pt x="6565" y="3203"/>
                    <a:pt x="6526" y="2885"/>
                    <a:pt x="6526" y="2527"/>
                  </a:cubicBezTo>
                  <a:cubicBezTo>
                    <a:pt x="6526" y="1731"/>
                    <a:pt x="6526" y="916"/>
                    <a:pt x="6546" y="120"/>
                  </a:cubicBezTo>
                  <a:cubicBezTo>
                    <a:pt x="6466" y="100"/>
                    <a:pt x="6367" y="40"/>
                    <a:pt x="626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2" name="Google Shape;2682;p51">
              <a:extLst>
                <a:ext uri="{FF2B5EF4-FFF2-40B4-BE49-F238E27FC236}">
                  <a16:creationId xmlns:a16="http://schemas.microsoft.com/office/drawing/2014/main" id="{25BA70D2-B5CC-8877-CC15-76964C0A0D40}"/>
                </a:ext>
              </a:extLst>
            </p:cNvPr>
            <p:cNvSpPr/>
            <p:nvPr/>
          </p:nvSpPr>
          <p:spPr>
            <a:xfrm>
              <a:off x="5272832" y="4981767"/>
              <a:ext cx="78031" cy="129019"/>
            </a:xfrm>
            <a:custGeom>
              <a:avLst/>
              <a:gdLst/>
              <a:ahLst/>
              <a:cxnLst/>
              <a:rect l="l" t="t" r="r" b="b"/>
              <a:pathLst>
                <a:path w="4536" h="7500" extrusionOk="0">
                  <a:moveTo>
                    <a:pt x="657" y="0"/>
                  </a:moveTo>
                  <a:cubicBezTo>
                    <a:pt x="299" y="20"/>
                    <a:pt x="60" y="299"/>
                    <a:pt x="20" y="637"/>
                  </a:cubicBezTo>
                  <a:cubicBezTo>
                    <a:pt x="0" y="1114"/>
                    <a:pt x="20" y="1612"/>
                    <a:pt x="120" y="2089"/>
                  </a:cubicBezTo>
                  <a:cubicBezTo>
                    <a:pt x="478" y="3641"/>
                    <a:pt x="1194" y="5033"/>
                    <a:pt x="2049" y="6386"/>
                  </a:cubicBezTo>
                  <a:cubicBezTo>
                    <a:pt x="2268" y="6724"/>
                    <a:pt x="2447" y="7122"/>
                    <a:pt x="2646" y="7500"/>
                  </a:cubicBezTo>
                  <a:lnTo>
                    <a:pt x="3541" y="7500"/>
                  </a:lnTo>
                  <a:lnTo>
                    <a:pt x="2646" y="5570"/>
                  </a:lnTo>
                  <a:cubicBezTo>
                    <a:pt x="2467" y="5192"/>
                    <a:pt x="2268" y="4834"/>
                    <a:pt x="2069" y="4496"/>
                  </a:cubicBezTo>
                  <a:cubicBezTo>
                    <a:pt x="1791" y="4019"/>
                    <a:pt x="1512" y="3541"/>
                    <a:pt x="1273" y="3084"/>
                  </a:cubicBezTo>
                  <a:cubicBezTo>
                    <a:pt x="1214" y="2944"/>
                    <a:pt x="1114" y="2825"/>
                    <a:pt x="1114" y="2706"/>
                  </a:cubicBezTo>
                  <a:cubicBezTo>
                    <a:pt x="1114" y="2586"/>
                    <a:pt x="1194" y="2387"/>
                    <a:pt x="1293" y="2328"/>
                  </a:cubicBezTo>
                  <a:cubicBezTo>
                    <a:pt x="1302" y="2326"/>
                    <a:pt x="1312" y="2325"/>
                    <a:pt x="1323" y="2325"/>
                  </a:cubicBezTo>
                  <a:cubicBezTo>
                    <a:pt x="1421" y="2325"/>
                    <a:pt x="1618" y="2398"/>
                    <a:pt x="1671" y="2487"/>
                  </a:cubicBezTo>
                  <a:cubicBezTo>
                    <a:pt x="2387" y="3820"/>
                    <a:pt x="3104" y="5133"/>
                    <a:pt x="3800" y="6485"/>
                  </a:cubicBezTo>
                  <a:cubicBezTo>
                    <a:pt x="3979" y="6804"/>
                    <a:pt x="4118" y="7162"/>
                    <a:pt x="4277" y="7500"/>
                  </a:cubicBezTo>
                  <a:lnTo>
                    <a:pt x="4536" y="7500"/>
                  </a:lnTo>
                  <a:cubicBezTo>
                    <a:pt x="4496" y="7380"/>
                    <a:pt x="4496" y="7281"/>
                    <a:pt x="4476" y="7182"/>
                  </a:cubicBezTo>
                  <a:lnTo>
                    <a:pt x="4098" y="5988"/>
                  </a:lnTo>
                  <a:cubicBezTo>
                    <a:pt x="3979" y="5650"/>
                    <a:pt x="3800" y="5272"/>
                    <a:pt x="3680" y="4894"/>
                  </a:cubicBezTo>
                  <a:cubicBezTo>
                    <a:pt x="3163" y="3223"/>
                    <a:pt x="2407" y="1691"/>
                    <a:pt x="1373" y="299"/>
                  </a:cubicBezTo>
                  <a:cubicBezTo>
                    <a:pt x="1253" y="100"/>
                    <a:pt x="895" y="0"/>
                    <a:pt x="657"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3" name="Google Shape;2683;p51">
              <a:extLst>
                <a:ext uri="{FF2B5EF4-FFF2-40B4-BE49-F238E27FC236}">
                  <a16:creationId xmlns:a16="http://schemas.microsoft.com/office/drawing/2014/main" id="{F8A8116E-BE21-4C62-261D-3D3742D21F74}"/>
                </a:ext>
              </a:extLst>
            </p:cNvPr>
            <p:cNvSpPr/>
            <p:nvPr/>
          </p:nvSpPr>
          <p:spPr>
            <a:xfrm>
              <a:off x="5356328" y="5026852"/>
              <a:ext cx="53397" cy="83931"/>
            </a:xfrm>
            <a:custGeom>
              <a:avLst/>
              <a:gdLst/>
              <a:ahLst/>
              <a:cxnLst/>
              <a:rect l="l" t="t" r="r" b="b"/>
              <a:pathLst>
                <a:path w="3104" h="4879" extrusionOk="0">
                  <a:moveTo>
                    <a:pt x="2692" y="1"/>
                  </a:moveTo>
                  <a:cubicBezTo>
                    <a:pt x="2607" y="1"/>
                    <a:pt x="2516" y="33"/>
                    <a:pt x="2427" y="105"/>
                  </a:cubicBezTo>
                  <a:cubicBezTo>
                    <a:pt x="2009" y="443"/>
                    <a:pt x="1611" y="841"/>
                    <a:pt x="1313" y="1258"/>
                  </a:cubicBezTo>
                  <a:cubicBezTo>
                    <a:pt x="637" y="2193"/>
                    <a:pt x="398" y="3347"/>
                    <a:pt x="100" y="4441"/>
                  </a:cubicBezTo>
                  <a:cubicBezTo>
                    <a:pt x="80" y="4580"/>
                    <a:pt x="20" y="4740"/>
                    <a:pt x="0" y="4879"/>
                  </a:cubicBezTo>
                  <a:lnTo>
                    <a:pt x="1373" y="4879"/>
                  </a:lnTo>
                  <a:cubicBezTo>
                    <a:pt x="1910" y="3645"/>
                    <a:pt x="2467" y="2392"/>
                    <a:pt x="2984" y="1159"/>
                  </a:cubicBezTo>
                  <a:cubicBezTo>
                    <a:pt x="3083" y="940"/>
                    <a:pt x="3103" y="662"/>
                    <a:pt x="3083" y="443"/>
                  </a:cubicBezTo>
                  <a:cubicBezTo>
                    <a:pt x="3056" y="178"/>
                    <a:pt x="2891" y="1"/>
                    <a:pt x="269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4" name="Google Shape;2684;p51">
              <a:extLst>
                <a:ext uri="{FF2B5EF4-FFF2-40B4-BE49-F238E27FC236}">
                  <a16:creationId xmlns:a16="http://schemas.microsoft.com/office/drawing/2014/main" id="{2633FBEF-5473-18F5-15FA-FDC92DC3BD82}"/>
                </a:ext>
              </a:extLst>
            </p:cNvPr>
            <p:cNvSpPr/>
            <p:nvPr/>
          </p:nvSpPr>
          <p:spPr>
            <a:xfrm>
              <a:off x="5291650" y="5021640"/>
              <a:ext cx="54773" cy="89143"/>
            </a:xfrm>
            <a:custGeom>
              <a:avLst/>
              <a:gdLst/>
              <a:ahLst/>
              <a:cxnLst/>
              <a:rect l="l" t="t" r="r" b="b"/>
              <a:pathLst>
                <a:path w="3184" h="5182" extrusionOk="0">
                  <a:moveTo>
                    <a:pt x="246" y="1"/>
                  </a:moveTo>
                  <a:cubicBezTo>
                    <a:pt x="228" y="1"/>
                    <a:pt x="212" y="4"/>
                    <a:pt x="199" y="10"/>
                  </a:cubicBezTo>
                  <a:cubicBezTo>
                    <a:pt x="100" y="69"/>
                    <a:pt x="20" y="268"/>
                    <a:pt x="20" y="388"/>
                  </a:cubicBezTo>
                  <a:cubicBezTo>
                    <a:pt x="0" y="507"/>
                    <a:pt x="100" y="646"/>
                    <a:pt x="179" y="766"/>
                  </a:cubicBezTo>
                  <a:cubicBezTo>
                    <a:pt x="438" y="1243"/>
                    <a:pt x="716" y="1701"/>
                    <a:pt x="975" y="2178"/>
                  </a:cubicBezTo>
                  <a:cubicBezTo>
                    <a:pt x="1174" y="2536"/>
                    <a:pt x="1373" y="2874"/>
                    <a:pt x="1532" y="3252"/>
                  </a:cubicBezTo>
                  <a:lnTo>
                    <a:pt x="2447" y="5182"/>
                  </a:lnTo>
                  <a:lnTo>
                    <a:pt x="3183" y="5182"/>
                  </a:lnTo>
                  <a:cubicBezTo>
                    <a:pt x="3004" y="4864"/>
                    <a:pt x="2885" y="4486"/>
                    <a:pt x="2706" y="4167"/>
                  </a:cubicBezTo>
                  <a:cubicBezTo>
                    <a:pt x="2010" y="2834"/>
                    <a:pt x="1293" y="1482"/>
                    <a:pt x="577" y="169"/>
                  </a:cubicBezTo>
                  <a:cubicBezTo>
                    <a:pt x="527" y="85"/>
                    <a:pt x="348" y="1"/>
                    <a:pt x="24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5" name="Google Shape;2685;p51">
              <a:extLst>
                <a:ext uri="{FF2B5EF4-FFF2-40B4-BE49-F238E27FC236}">
                  <a16:creationId xmlns:a16="http://schemas.microsoft.com/office/drawing/2014/main" id="{816C9255-1DEC-7D04-FD43-6075DCCD9117}"/>
                </a:ext>
              </a:extLst>
            </p:cNvPr>
            <p:cNvSpPr/>
            <p:nvPr/>
          </p:nvSpPr>
          <p:spPr>
            <a:xfrm>
              <a:off x="5346747" y="4698887"/>
              <a:ext cx="47926" cy="88541"/>
            </a:xfrm>
            <a:custGeom>
              <a:avLst/>
              <a:gdLst/>
              <a:ahLst/>
              <a:cxnLst/>
              <a:rect l="l" t="t" r="r" b="b"/>
              <a:pathLst>
                <a:path w="2786" h="5147" extrusionOk="0">
                  <a:moveTo>
                    <a:pt x="2276" y="1"/>
                  </a:moveTo>
                  <a:cubicBezTo>
                    <a:pt x="2160" y="1"/>
                    <a:pt x="2046" y="55"/>
                    <a:pt x="1950" y="173"/>
                  </a:cubicBezTo>
                  <a:cubicBezTo>
                    <a:pt x="1751" y="451"/>
                    <a:pt x="1532" y="690"/>
                    <a:pt x="1373" y="1008"/>
                  </a:cubicBezTo>
                  <a:cubicBezTo>
                    <a:pt x="1074" y="1625"/>
                    <a:pt x="836" y="2242"/>
                    <a:pt x="557" y="2858"/>
                  </a:cubicBezTo>
                  <a:cubicBezTo>
                    <a:pt x="438" y="3336"/>
                    <a:pt x="259" y="3793"/>
                    <a:pt x="179" y="4251"/>
                  </a:cubicBezTo>
                  <a:cubicBezTo>
                    <a:pt x="139" y="4589"/>
                    <a:pt x="0" y="4987"/>
                    <a:pt x="477" y="5146"/>
                  </a:cubicBezTo>
                  <a:cubicBezTo>
                    <a:pt x="637" y="5106"/>
                    <a:pt x="855" y="5086"/>
                    <a:pt x="955" y="4927"/>
                  </a:cubicBezTo>
                  <a:cubicBezTo>
                    <a:pt x="1492" y="3813"/>
                    <a:pt x="2029" y="2660"/>
                    <a:pt x="2546" y="1526"/>
                  </a:cubicBezTo>
                  <a:cubicBezTo>
                    <a:pt x="2666" y="1247"/>
                    <a:pt x="2765" y="929"/>
                    <a:pt x="2785" y="611"/>
                  </a:cubicBezTo>
                  <a:cubicBezTo>
                    <a:pt x="2785" y="451"/>
                    <a:pt x="2686" y="213"/>
                    <a:pt x="2566" y="113"/>
                  </a:cubicBezTo>
                  <a:cubicBezTo>
                    <a:pt x="2475" y="40"/>
                    <a:pt x="2375" y="1"/>
                    <a:pt x="227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6" name="Google Shape;2686;p51">
              <a:extLst>
                <a:ext uri="{FF2B5EF4-FFF2-40B4-BE49-F238E27FC236}">
                  <a16:creationId xmlns:a16="http://schemas.microsoft.com/office/drawing/2014/main" id="{36091586-F917-2B8E-C85E-1682C4C5834A}"/>
                </a:ext>
              </a:extLst>
            </p:cNvPr>
            <p:cNvSpPr/>
            <p:nvPr/>
          </p:nvSpPr>
          <p:spPr>
            <a:xfrm>
              <a:off x="5269409" y="4755342"/>
              <a:ext cx="73936" cy="65817"/>
            </a:xfrm>
            <a:custGeom>
              <a:avLst/>
              <a:gdLst/>
              <a:ahLst/>
              <a:cxnLst/>
              <a:rect l="l" t="t" r="r" b="b"/>
              <a:pathLst>
                <a:path w="4298" h="3826" extrusionOk="0">
                  <a:moveTo>
                    <a:pt x="322" y="1"/>
                  </a:moveTo>
                  <a:cubicBezTo>
                    <a:pt x="240" y="1"/>
                    <a:pt x="170" y="15"/>
                    <a:pt x="140" y="54"/>
                  </a:cubicBezTo>
                  <a:cubicBezTo>
                    <a:pt x="20" y="173"/>
                    <a:pt x="0" y="452"/>
                    <a:pt x="20" y="651"/>
                  </a:cubicBezTo>
                  <a:cubicBezTo>
                    <a:pt x="60" y="830"/>
                    <a:pt x="179" y="1009"/>
                    <a:pt x="299" y="1128"/>
                  </a:cubicBezTo>
                  <a:cubicBezTo>
                    <a:pt x="1194" y="2063"/>
                    <a:pt x="2129" y="2938"/>
                    <a:pt x="3322" y="3515"/>
                  </a:cubicBezTo>
                  <a:cubicBezTo>
                    <a:pt x="3530" y="3604"/>
                    <a:pt x="3727" y="3826"/>
                    <a:pt x="3970" y="3826"/>
                  </a:cubicBezTo>
                  <a:cubicBezTo>
                    <a:pt x="4053" y="3826"/>
                    <a:pt x="4141" y="3800"/>
                    <a:pt x="4237" y="3734"/>
                  </a:cubicBezTo>
                  <a:lnTo>
                    <a:pt x="4297" y="3058"/>
                  </a:lnTo>
                  <a:cubicBezTo>
                    <a:pt x="4257" y="3038"/>
                    <a:pt x="4158" y="3038"/>
                    <a:pt x="4118" y="3038"/>
                  </a:cubicBezTo>
                  <a:cubicBezTo>
                    <a:pt x="3760" y="2700"/>
                    <a:pt x="3382" y="2322"/>
                    <a:pt x="3004" y="1964"/>
                  </a:cubicBezTo>
                  <a:cubicBezTo>
                    <a:pt x="2288" y="1267"/>
                    <a:pt x="1612" y="531"/>
                    <a:pt x="697" y="74"/>
                  </a:cubicBezTo>
                  <a:cubicBezTo>
                    <a:pt x="611" y="37"/>
                    <a:pt x="451" y="1"/>
                    <a:pt x="32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7" name="Google Shape;2687;p51">
              <a:extLst>
                <a:ext uri="{FF2B5EF4-FFF2-40B4-BE49-F238E27FC236}">
                  <a16:creationId xmlns:a16="http://schemas.microsoft.com/office/drawing/2014/main" id="{C7061643-800F-69F6-EA94-46BF6F58A297}"/>
                </a:ext>
              </a:extLst>
            </p:cNvPr>
            <p:cNvSpPr/>
            <p:nvPr/>
          </p:nvSpPr>
          <p:spPr>
            <a:xfrm>
              <a:off x="5350841" y="4753175"/>
              <a:ext cx="71889" cy="134506"/>
            </a:xfrm>
            <a:custGeom>
              <a:avLst/>
              <a:gdLst/>
              <a:ahLst/>
              <a:cxnLst/>
              <a:rect l="l" t="t" r="r" b="b"/>
              <a:pathLst>
                <a:path w="4179" h="7819" extrusionOk="0">
                  <a:moveTo>
                    <a:pt x="4039" y="1"/>
                  </a:moveTo>
                  <a:cubicBezTo>
                    <a:pt x="3920" y="61"/>
                    <a:pt x="3780" y="80"/>
                    <a:pt x="3681" y="160"/>
                  </a:cubicBezTo>
                  <a:cubicBezTo>
                    <a:pt x="3542" y="259"/>
                    <a:pt x="3442" y="379"/>
                    <a:pt x="3383" y="538"/>
                  </a:cubicBezTo>
                  <a:cubicBezTo>
                    <a:pt x="2786" y="1553"/>
                    <a:pt x="2149" y="2547"/>
                    <a:pt x="1632" y="3582"/>
                  </a:cubicBezTo>
                  <a:cubicBezTo>
                    <a:pt x="1055" y="4735"/>
                    <a:pt x="558" y="5929"/>
                    <a:pt x="60" y="7103"/>
                  </a:cubicBezTo>
                  <a:cubicBezTo>
                    <a:pt x="1" y="7262"/>
                    <a:pt x="100" y="7520"/>
                    <a:pt x="100" y="7739"/>
                  </a:cubicBezTo>
                  <a:cubicBezTo>
                    <a:pt x="140" y="7739"/>
                    <a:pt x="220" y="7759"/>
                    <a:pt x="319" y="7819"/>
                  </a:cubicBezTo>
                  <a:cubicBezTo>
                    <a:pt x="438" y="7660"/>
                    <a:pt x="598" y="7500"/>
                    <a:pt x="657" y="7321"/>
                  </a:cubicBezTo>
                  <a:cubicBezTo>
                    <a:pt x="836" y="6943"/>
                    <a:pt x="896" y="6526"/>
                    <a:pt x="1095" y="6168"/>
                  </a:cubicBezTo>
                  <a:cubicBezTo>
                    <a:pt x="1811" y="4775"/>
                    <a:pt x="2587" y="3422"/>
                    <a:pt x="3323" y="2050"/>
                  </a:cubicBezTo>
                  <a:cubicBezTo>
                    <a:pt x="3601" y="1493"/>
                    <a:pt x="3880" y="956"/>
                    <a:pt x="4119" y="399"/>
                  </a:cubicBezTo>
                  <a:cubicBezTo>
                    <a:pt x="4178" y="299"/>
                    <a:pt x="4079" y="140"/>
                    <a:pt x="403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8" name="Google Shape;2688;p51">
              <a:extLst>
                <a:ext uri="{FF2B5EF4-FFF2-40B4-BE49-F238E27FC236}">
                  <a16:creationId xmlns:a16="http://schemas.microsoft.com/office/drawing/2014/main" id="{213C2274-69F3-FA76-6508-9C3D712459E6}"/>
                </a:ext>
              </a:extLst>
            </p:cNvPr>
            <p:cNvSpPr/>
            <p:nvPr/>
          </p:nvSpPr>
          <p:spPr>
            <a:xfrm>
              <a:off x="5349482" y="4911963"/>
              <a:ext cx="63322" cy="131083"/>
            </a:xfrm>
            <a:custGeom>
              <a:avLst/>
              <a:gdLst/>
              <a:ahLst/>
              <a:cxnLst/>
              <a:rect l="l" t="t" r="r" b="b"/>
              <a:pathLst>
                <a:path w="3681" h="7620" extrusionOk="0">
                  <a:moveTo>
                    <a:pt x="3362" y="0"/>
                  </a:moveTo>
                  <a:cubicBezTo>
                    <a:pt x="3163" y="259"/>
                    <a:pt x="2924" y="478"/>
                    <a:pt x="2805" y="776"/>
                  </a:cubicBezTo>
                  <a:cubicBezTo>
                    <a:pt x="1810" y="2188"/>
                    <a:pt x="1174" y="3780"/>
                    <a:pt x="537" y="5371"/>
                  </a:cubicBezTo>
                  <a:cubicBezTo>
                    <a:pt x="299" y="5968"/>
                    <a:pt x="179" y="6624"/>
                    <a:pt x="20" y="7241"/>
                  </a:cubicBezTo>
                  <a:cubicBezTo>
                    <a:pt x="0" y="7341"/>
                    <a:pt x="179" y="7480"/>
                    <a:pt x="279" y="7619"/>
                  </a:cubicBezTo>
                  <a:cubicBezTo>
                    <a:pt x="398" y="7520"/>
                    <a:pt x="537" y="7440"/>
                    <a:pt x="597" y="7321"/>
                  </a:cubicBezTo>
                  <a:cubicBezTo>
                    <a:pt x="995" y="6266"/>
                    <a:pt x="1293" y="5232"/>
                    <a:pt x="1731" y="4237"/>
                  </a:cubicBezTo>
                  <a:cubicBezTo>
                    <a:pt x="2268" y="3004"/>
                    <a:pt x="2905" y="1870"/>
                    <a:pt x="3521" y="696"/>
                  </a:cubicBezTo>
                  <a:cubicBezTo>
                    <a:pt x="3660" y="418"/>
                    <a:pt x="3680" y="219"/>
                    <a:pt x="336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9" name="Google Shape;2689;p51">
              <a:extLst>
                <a:ext uri="{FF2B5EF4-FFF2-40B4-BE49-F238E27FC236}">
                  <a16:creationId xmlns:a16="http://schemas.microsoft.com/office/drawing/2014/main" id="{D510E8FF-0BAF-76FA-9A9A-73BCF08C4B4E}"/>
                </a:ext>
              </a:extLst>
            </p:cNvPr>
            <p:cNvSpPr/>
            <p:nvPr/>
          </p:nvSpPr>
          <p:spPr>
            <a:xfrm>
              <a:off x="5273847" y="4831889"/>
              <a:ext cx="67778" cy="97624"/>
            </a:xfrm>
            <a:custGeom>
              <a:avLst/>
              <a:gdLst/>
              <a:ahLst/>
              <a:cxnLst/>
              <a:rect l="l" t="t" r="r" b="b"/>
              <a:pathLst>
                <a:path w="3940" h="5675" extrusionOk="0">
                  <a:moveTo>
                    <a:pt x="319" y="0"/>
                  </a:moveTo>
                  <a:cubicBezTo>
                    <a:pt x="220" y="0"/>
                    <a:pt x="61" y="100"/>
                    <a:pt x="41" y="179"/>
                  </a:cubicBezTo>
                  <a:cubicBezTo>
                    <a:pt x="1" y="279"/>
                    <a:pt x="61" y="438"/>
                    <a:pt x="140" y="498"/>
                  </a:cubicBezTo>
                  <a:cubicBezTo>
                    <a:pt x="260" y="657"/>
                    <a:pt x="399" y="756"/>
                    <a:pt x="518" y="875"/>
                  </a:cubicBezTo>
                  <a:cubicBezTo>
                    <a:pt x="1572" y="1950"/>
                    <a:pt x="2388" y="3223"/>
                    <a:pt x="2985" y="4615"/>
                  </a:cubicBezTo>
                  <a:cubicBezTo>
                    <a:pt x="3104" y="4874"/>
                    <a:pt x="3144" y="5172"/>
                    <a:pt x="3303" y="5431"/>
                  </a:cubicBezTo>
                  <a:cubicBezTo>
                    <a:pt x="3383" y="5550"/>
                    <a:pt x="3582" y="5630"/>
                    <a:pt x="3741" y="5670"/>
                  </a:cubicBezTo>
                  <a:cubicBezTo>
                    <a:pt x="3744" y="5673"/>
                    <a:pt x="3748" y="5675"/>
                    <a:pt x="3753" y="5675"/>
                  </a:cubicBezTo>
                  <a:cubicBezTo>
                    <a:pt x="3798" y="5675"/>
                    <a:pt x="3885" y="5502"/>
                    <a:pt x="3940" y="5411"/>
                  </a:cubicBezTo>
                  <a:cubicBezTo>
                    <a:pt x="3781" y="4874"/>
                    <a:pt x="3641" y="4377"/>
                    <a:pt x="3422" y="3919"/>
                  </a:cubicBezTo>
                  <a:cubicBezTo>
                    <a:pt x="3084" y="3183"/>
                    <a:pt x="2706" y="2487"/>
                    <a:pt x="2229" y="1850"/>
                  </a:cubicBezTo>
                  <a:cubicBezTo>
                    <a:pt x="1791" y="1234"/>
                    <a:pt x="1234" y="677"/>
                    <a:pt x="717" y="139"/>
                  </a:cubicBezTo>
                  <a:cubicBezTo>
                    <a:pt x="637" y="60"/>
                    <a:pt x="458" y="0"/>
                    <a:pt x="31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0" name="Google Shape;2690;p51">
              <a:extLst>
                <a:ext uri="{FF2B5EF4-FFF2-40B4-BE49-F238E27FC236}">
                  <a16:creationId xmlns:a16="http://schemas.microsoft.com/office/drawing/2014/main" id="{93ADA1A7-6F5A-0303-17B0-8E9B803A28F1}"/>
                </a:ext>
              </a:extLst>
            </p:cNvPr>
            <p:cNvSpPr/>
            <p:nvPr/>
          </p:nvSpPr>
          <p:spPr>
            <a:xfrm>
              <a:off x="5299512" y="4714523"/>
              <a:ext cx="34594" cy="46550"/>
            </a:xfrm>
            <a:custGeom>
              <a:avLst/>
              <a:gdLst/>
              <a:ahLst/>
              <a:cxnLst/>
              <a:rect l="l" t="t" r="r" b="b"/>
              <a:pathLst>
                <a:path w="2011" h="2706" extrusionOk="0">
                  <a:moveTo>
                    <a:pt x="200" y="0"/>
                  </a:moveTo>
                  <a:cubicBezTo>
                    <a:pt x="140" y="159"/>
                    <a:pt x="1" y="358"/>
                    <a:pt x="41" y="517"/>
                  </a:cubicBezTo>
                  <a:cubicBezTo>
                    <a:pt x="140" y="796"/>
                    <a:pt x="299" y="1054"/>
                    <a:pt x="458" y="1293"/>
                  </a:cubicBezTo>
                  <a:cubicBezTo>
                    <a:pt x="816" y="1751"/>
                    <a:pt x="1214" y="2208"/>
                    <a:pt x="1632" y="2606"/>
                  </a:cubicBezTo>
                  <a:cubicBezTo>
                    <a:pt x="1705" y="2672"/>
                    <a:pt x="1771" y="2705"/>
                    <a:pt x="1827" y="2705"/>
                  </a:cubicBezTo>
                  <a:cubicBezTo>
                    <a:pt x="1939" y="2705"/>
                    <a:pt x="2010" y="2573"/>
                    <a:pt x="2010" y="2308"/>
                  </a:cubicBezTo>
                  <a:cubicBezTo>
                    <a:pt x="1950" y="2248"/>
                    <a:pt x="1911" y="2109"/>
                    <a:pt x="1831" y="2009"/>
                  </a:cubicBezTo>
                  <a:cubicBezTo>
                    <a:pt x="1413" y="1412"/>
                    <a:pt x="996" y="816"/>
                    <a:pt x="558" y="239"/>
                  </a:cubicBezTo>
                  <a:cubicBezTo>
                    <a:pt x="498" y="119"/>
                    <a:pt x="319" y="60"/>
                    <a:pt x="20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1" name="Google Shape;2691;p51">
              <a:extLst>
                <a:ext uri="{FF2B5EF4-FFF2-40B4-BE49-F238E27FC236}">
                  <a16:creationId xmlns:a16="http://schemas.microsoft.com/office/drawing/2014/main" id="{7DC14764-243E-9703-84C6-F3CE56E44B68}"/>
                </a:ext>
              </a:extLst>
            </p:cNvPr>
            <p:cNvSpPr/>
            <p:nvPr/>
          </p:nvSpPr>
          <p:spPr>
            <a:xfrm>
              <a:off x="5421333" y="4892766"/>
              <a:ext cx="13332" cy="13384"/>
            </a:xfrm>
            <a:custGeom>
              <a:avLst/>
              <a:gdLst/>
              <a:ahLst/>
              <a:cxnLst/>
              <a:rect l="l" t="t" r="r" b="b"/>
              <a:pathLst>
                <a:path w="775" h="778" extrusionOk="0">
                  <a:moveTo>
                    <a:pt x="449" y="1"/>
                  </a:moveTo>
                  <a:cubicBezTo>
                    <a:pt x="445" y="1"/>
                    <a:pt x="441" y="1"/>
                    <a:pt x="438" y="2"/>
                  </a:cubicBezTo>
                  <a:cubicBezTo>
                    <a:pt x="279" y="42"/>
                    <a:pt x="140" y="201"/>
                    <a:pt x="1" y="320"/>
                  </a:cubicBezTo>
                  <a:cubicBezTo>
                    <a:pt x="100" y="440"/>
                    <a:pt x="180" y="579"/>
                    <a:pt x="339" y="778"/>
                  </a:cubicBezTo>
                  <a:cubicBezTo>
                    <a:pt x="538" y="579"/>
                    <a:pt x="717" y="480"/>
                    <a:pt x="737" y="301"/>
                  </a:cubicBezTo>
                  <a:cubicBezTo>
                    <a:pt x="775" y="224"/>
                    <a:pt x="538" y="1"/>
                    <a:pt x="44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2" name="Google Shape;2692;p51">
              <a:extLst>
                <a:ext uri="{FF2B5EF4-FFF2-40B4-BE49-F238E27FC236}">
                  <a16:creationId xmlns:a16="http://schemas.microsoft.com/office/drawing/2014/main" id="{E390465A-BB1A-68AF-F979-6533E9943F38}"/>
                </a:ext>
              </a:extLst>
            </p:cNvPr>
            <p:cNvSpPr/>
            <p:nvPr/>
          </p:nvSpPr>
          <p:spPr>
            <a:xfrm>
              <a:off x="5417945" y="4920134"/>
              <a:ext cx="13332" cy="11078"/>
            </a:xfrm>
            <a:custGeom>
              <a:avLst/>
              <a:gdLst/>
              <a:ahLst/>
              <a:cxnLst/>
              <a:rect l="l" t="t" r="r" b="b"/>
              <a:pathLst>
                <a:path w="775" h="644" extrusionOk="0">
                  <a:moveTo>
                    <a:pt x="390" y="1"/>
                  </a:moveTo>
                  <a:cubicBezTo>
                    <a:pt x="385" y="1"/>
                    <a:pt x="381" y="1"/>
                    <a:pt x="377" y="3"/>
                  </a:cubicBezTo>
                  <a:cubicBezTo>
                    <a:pt x="218" y="42"/>
                    <a:pt x="98" y="241"/>
                    <a:pt x="19" y="400"/>
                  </a:cubicBezTo>
                  <a:cubicBezTo>
                    <a:pt x="0" y="419"/>
                    <a:pt x="188" y="643"/>
                    <a:pt x="262" y="643"/>
                  </a:cubicBezTo>
                  <a:cubicBezTo>
                    <a:pt x="268" y="643"/>
                    <a:pt x="273" y="642"/>
                    <a:pt x="277" y="639"/>
                  </a:cubicBezTo>
                  <a:cubicBezTo>
                    <a:pt x="436" y="599"/>
                    <a:pt x="596" y="480"/>
                    <a:pt x="775" y="380"/>
                  </a:cubicBezTo>
                  <a:lnTo>
                    <a:pt x="775" y="201"/>
                  </a:lnTo>
                  <a:cubicBezTo>
                    <a:pt x="626" y="127"/>
                    <a:pt x="460" y="1"/>
                    <a:pt x="390"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3" name="Google Shape;2693;p51">
              <a:extLst>
                <a:ext uri="{FF2B5EF4-FFF2-40B4-BE49-F238E27FC236}">
                  <a16:creationId xmlns:a16="http://schemas.microsoft.com/office/drawing/2014/main" id="{C98E6BF0-66AB-DFEA-450C-6F9A7F0F8349}"/>
                </a:ext>
              </a:extLst>
            </p:cNvPr>
            <p:cNvSpPr/>
            <p:nvPr/>
          </p:nvSpPr>
          <p:spPr>
            <a:xfrm>
              <a:off x="5429556" y="4742923"/>
              <a:ext cx="12678" cy="10270"/>
            </a:xfrm>
            <a:custGeom>
              <a:avLst/>
              <a:gdLst/>
              <a:ahLst/>
              <a:cxnLst/>
              <a:rect l="l" t="t" r="r" b="b"/>
              <a:pathLst>
                <a:path w="737" h="597" extrusionOk="0">
                  <a:moveTo>
                    <a:pt x="298" y="0"/>
                  </a:moveTo>
                  <a:cubicBezTo>
                    <a:pt x="159" y="40"/>
                    <a:pt x="0" y="199"/>
                    <a:pt x="0" y="279"/>
                  </a:cubicBezTo>
                  <a:cubicBezTo>
                    <a:pt x="20" y="398"/>
                    <a:pt x="159" y="597"/>
                    <a:pt x="259" y="597"/>
                  </a:cubicBezTo>
                  <a:cubicBezTo>
                    <a:pt x="398" y="597"/>
                    <a:pt x="517" y="438"/>
                    <a:pt x="736" y="279"/>
                  </a:cubicBezTo>
                  <a:cubicBezTo>
                    <a:pt x="537" y="159"/>
                    <a:pt x="418" y="0"/>
                    <a:pt x="298"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4" name="Google Shape;2694;p51">
              <a:extLst>
                <a:ext uri="{FF2B5EF4-FFF2-40B4-BE49-F238E27FC236}">
                  <a16:creationId xmlns:a16="http://schemas.microsoft.com/office/drawing/2014/main" id="{EB294200-FF19-3919-E2F1-F0AF91F19030}"/>
                </a:ext>
              </a:extLst>
            </p:cNvPr>
            <p:cNvSpPr/>
            <p:nvPr/>
          </p:nvSpPr>
          <p:spPr>
            <a:xfrm>
              <a:off x="5257092" y="4840439"/>
              <a:ext cx="10614" cy="13710"/>
            </a:xfrm>
            <a:custGeom>
              <a:avLst/>
              <a:gdLst/>
              <a:ahLst/>
              <a:cxnLst/>
              <a:rect l="l" t="t" r="r" b="b"/>
              <a:pathLst>
                <a:path w="617" h="797" extrusionOk="0">
                  <a:moveTo>
                    <a:pt x="299" y="1"/>
                  </a:moveTo>
                  <a:cubicBezTo>
                    <a:pt x="199" y="140"/>
                    <a:pt x="20" y="199"/>
                    <a:pt x="0" y="339"/>
                  </a:cubicBezTo>
                  <a:cubicBezTo>
                    <a:pt x="0" y="458"/>
                    <a:pt x="139" y="577"/>
                    <a:pt x="279" y="796"/>
                  </a:cubicBezTo>
                  <a:cubicBezTo>
                    <a:pt x="438" y="597"/>
                    <a:pt x="617" y="458"/>
                    <a:pt x="597" y="359"/>
                  </a:cubicBezTo>
                  <a:cubicBezTo>
                    <a:pt x="577" y="239"/>
                    <a:pt x="398" y="140"/>
                    <a:pt x="29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5" name="Google Shape;2695;p51">
              <a:extLst>
                <a:ext uri="{FF2B5EF4-FFF2-40B4-BE49-F238E27FC236}">
                  <a16:creationId xmlns:a16="http://schemas.microsoft.com/office/drawing/2014/main" id="{3AC882A4-D02D-DE7E-B813-85D5DC43FB30}"/>
                </a:ext>
              </a:extLst>
            </p:cNvPr>
            <p:cNvSpPr/>
            <p:nvPr/>
          </p:nvSpPr>
          <p:spPr>
            <a:xfrm>
              <a:off x="5418254" y="4730589"/>
              <a:ext cx="11319" cy="13022"/>
            </a:xfrm>
            <a:custGeom>
              <a:avLst/>
              <a:gdLst/>
              <a:ahLst/>
              <a:cxnLst/>
              <a:rect l="l" t="t" r="r" b="b"/>
              <a:pathLst>
                <a:path w="658" h="757" extrusionOk="0">
                  <a:moveTo>
                    <a:pt x="359" y="1"/>
                  </a:moveTo>
                  <a:cubicBezTo>
                    <a:pt x="180" y="200"/>
                    <a:pt x="1" y="299"/>
                    <a:pt x="60" y="419"/>
                  </a:cubicBezTo>
                  <a:cubicBezTo>
                    <a:pt x="60" y="518"/>
                    <a:pt x="219" y="657"/>
                    <a:pt x="319" y="757"/>
                  </a:cubicBezTo>
                  <a:cubicBezTo>
                    <a:pt x="418" y="618"/>
                    <a:pt x="578" y="518"/>
                    <a:pt x="617" y="399"/>
                  </a:cubicBezTo>
                  <a:cubicBezTo>
                    <a:pt x="657" y="319"/>
                    <a:pt x="478" y="200"/>
                    <a:pt x="35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6" name="Google Shape;2696;p51">
              <a:extLst>
                <a:ext uri="{FF2B5EF4-FFF2-40B4-BE49-F238E27FC236}">
                  <a16:creationId xmlns:a16="http://schemas.microsoft.com/office/drawing/2014/main" id="{FF30E50D-8DFD-0A87-5B13-6B6A88D04385}"/>
                </a:ext>
              </a:extLst>
            </p:cNvPr>
            <p:cNvSpPr/>
            <p:nvPr/>
          </p:nvSpPr>
          <p:spPr>
            <a:xfrm>
              <a:off x="5274191" y="4860289"/>
              <a:ext cx="10287" cy="12678"/>
            </a:xfrm>
            <a:custGeom>
              <a:avLst/>
              <a:gdLst/>
              <a:ahLst/>
              <a:cxnLst/>
              <a:rect l="l" t="t" r="r" b="b"/>
              <a:pathLst>
                <a:path w="598" h="737" extrusionOk="0">
                  <a:moveTo>
                    <a:pt x="220" y="0"/>
                  </a:moveTo>
                  <a:cubicBezTo>
                    <a:pt x="140" y="140"/>
                    <a:pt x="21" y="279"/>
                    <a:pt x="1" y="418"/>
                  </a:cubicBezTo>
                  <a:cubicBezTo>
                    <a:pt x="1" y="498"/>
                    <a:pt x="140" y="597"/>
                    <a:pt x="299" y="736"/>
                  </a:cubicBezTo>
                  <a:cubicBezTo>
                    <a:pt x="419" y="577"/>
                    <a:pt x="598" y="418"/>
                    <a:pt x="538" y="319"/>
                  </a:cubicBezTo>
                  <a:cubicBezTo>
                    <a:pt x="518" y="199"/>
                    <a:pt x="339" y="100"/>
                    <a:pt x="220"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7" name="Google Shape;2697;p51">
              <a:extLst>
                <a:ext uri="{FF2B5EF4-FFF2-40B4-BE49-F238E27FC236}">
                  <a16:creationId xmlns:a16="http://schemas.microsoft.com/office/drawing/2014/main" id="{806E398E-69D5-FA05-792E-419D1E874B2B}"/>
                </a:ext>
              </a:extLst>
            </p:cNvPr>
            <p:cNvSpPr/>
            <p:nvPr/>
          </p:nvSpPr>
          <p:spPr>
            <a:xfrm>
              <a:off x="5307046" y="4630682"/>
              <a:ext cx="8911" cy="15413"/>
            </a:xfrm>
            <a:custGeom>
              <a:avLst/>
              <a:gdLst/>
              <a:ahLst/>
              <a:cxnLst/>
              <a:rect l="l" t="t" r="r" b="b"/>
              <a:pathLst>
                <a:path w="518" h="896" extrusionOk="0">
                  <a:moveTo>
                    <a:pt x="1" y="0"/>
                  </a:moveTo>
                  <a:cubicBezTo>
                    <a:pt x="100" y="299"/>
                    <a:pt x="180" y="577"/>
                    <a:pt x="279" y="895"/>
                  </a:cubicBezTo>
                  <a:cubicBezTo>
                    <a:pt x="518" y="597"/>
                    <a:pt x="398" y="159"/>
                    <a:pt x="1" y="0"/>
                  </a:cubicBezTo>
                  <a:close/>
                </a:path>
              </a:pathLst>
            </a:custGeom>
            <a:solidFill>
              <a:srgbClr val="BD5C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8" name="Google Shape;2698;p51">
              <a:extLst>
                <a:ext uri="{FF2B5EF4-FFF2-40B4-BE49-F238E27FC236}">
                  <a16:creationId xmlns:a16="http://schemas.microsoft.com/office/drawing/2014/main" id="{FF772E58-AE23-9D66-8D60-E2E3FFC2C91C}"/>
                </a:ext>
              </a:extLst>
            </p:cNvPr>
            <p:cNvSpPr/>
            <p:nvPr/>
          </p:nvSpPr>
          <p:spPr>
            <a:xfrm>
              <a:off x="5319362" y="4665584"/>
              <a:ext cx="1737" cy="4455"/>
            </a:xfrm>
            <a:custGeom>
              <a:avLst/>
              <a:gdLst/>
              <a:ahLst/>
              <a:cxnLst/>
              <a:rect l="l" t="t" r="r" b="b"/>
              <a:pathLst>
                <a:path w="101" h="259" extrusionOk="0">
                  <a:moveTo>
                    <a:pt x="1" y="1"/>
                  </a:moveTo>
                  <a:cubicBezTo>
                    <a:pt x="40" y="80"/>
                    <a:pt x="80" y="179"/>
                    <a:pt x="100" y="259"/>
                  </a:cubicBezTo>
                  <a:cubicBezTo>
                    <a:pt x="80" y="160"/>
                    <a:pt x="40" y="80"/>
                    <a:pt x="1" y="1"/>
                  </a:cubicBezTo>
                  <a:close/>
                </a:path>
              </a:pathLst>
            </a:custGeom>
            <a:solidFill>
              <a:srgbClr val="BD5C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9" name="Google Shape;2699;p51">
              <a:extLst>
                <a:ext uri="{FF2B5EF4-FFF2-40B4-BE49-F238E27FC236}">
                  <a16:creationId xmlns:a16="http://schemas.microsoft.com/office/drawing/2014/main" id="{66AF6CED-0B36-D7E2-D827-2E6779CEAFD0}"/>
                </a:ext>
              </a:extLst>
            </p:cNvPr>
            <p:cNvSpPr/>
            <p:nvPr/>
          </p:nvSpPr>
          <p:spPr>
            <a:xfrm>
              <a:off x="5271112" y="4374723"/>
              <a:ext cx="58540" cy="316096"/>
            </a:xfrm>
            <a:custGeom>
              <a:avLst/>
              <a:gdLst/>
              <a:ahLst/>
              <a:cxnLst/>
              <a:rect l="l" t="t" r="r" b="b"/>
              <a:pathLst>
                <a:path w="3403" h="18375" extrusionOk="0">
                  <a:moveTo>
                    <a:pt x="558" y="1"/>
                  </a:moveTo>
                  <a:cubicBezTo>
                    <a:pt x="478" y="219"/>
                    <a:pt x="359" y="458"/>
                    <a:pt x="319" y="677"/>
                  </a:cubicBezTo>
                  <a:cubicBezTo>
                    <a:pt x="259" y="1313"/>
                    <a:pt x="220" y="1970"/>
                    <a:pt x="180" y="2606"/>
                  </a:cubicBezTo>
                  <a:cubicBezTo>
                    <a:pt x="120" y="3502"/>
                    <a:pt x="1" y="4437"/>
                    <a:pt x="60" y="5332"/>
                  </a:cubicBezTo>
                  <a:cubicBezTo>
                    <a:pt x="160" y="7182"/>
                    <a:pt x="319" y="9032"/>
                    <a:pt x="498" y="10862"/>
                  </a:cubicBezTo>
                  <a:cubicBezTo>
                    <a:pt x="677" y="12811"/>
                    <a:pt x="1294" y="14681"/>
                    <a:pt x="1910" y="16511"/>
                  </a:cubicBezTo>
                  <a:cubicBezTo>
                    <a:pt x="2109" y="17029"/>
                    <a:pt x="2388" y="17526"/>
                    <a:pt x="2607" y="18063"/>
                  </a:cubicBezTo>
                  <a:cubicBezTo>
                    <a:pt x="2735" y="18256"/>
                    <a:pt x="2889" y="18374"/>
                    <a:pt x="3073" y="18374"/>
                  </a:cubicBezTo>
                  <a:cubicBezTo>
                    <a:pt x="3174" y="18374"/>
                    <a:pt x="3283" y="18339"/>
                    <a:pt x="3402" y="18262"/>
                  </a:cubicBezTo>
                  <a:cubicBezTo>
                    <a:pt x="3263" y="17904"/>
                    <a:pt x="3084" y="17526"/>
                    <a:pt x="2945" y="17168"/>
                  </a:cubicBezTo>
                  <a:cubicBezTo>
                    <a:pt x="2905" y="17088"/>
                    <a:pt x="2865" y="16989"/>
                    <a:pt x="2845" y="16909"/>
                  </a:cubicBezTo>
                  <a:cubicBezTo>
                    <a:pt x="2686" y="16531"/>
                    <a:pt x="2547" y="16134"/>
                    <a:pt x="2388" y="15775"/>
                  </a:cubicBezTo>
                  <a:cubicBezTo>
                    <a:pt x="2288" y="15457"/>
                    <a:pt x="2209" y="15179"/>
                    <a:pt x="2109" y="14880"/>
                  </a:cubicBezTo>
                  <a:cubicBezTo>
                    <a:pt x="1891" y="13965"/>
                    <a:pt x="1692" y="13110"/>
                    <a:pt x="1473" y="12215"/>
                  </a:cubicBezTo>
                  <a:cubicBezTo>
                    <a:pt x="1453" y="12175"/>
                    <a:pt x="1413" y="12135"/>
                    <a:pt x="1393" y="12115"/>
                  </a:cubicBezTo>
                  <a:cubicBezTo>
                    <a:pt x="1353" y="11737"/>
                    <a:pt x="1274" y="11339"/>
                    <a:pt x="1214" y="10961"/>
                  </a:cubicBezTo>
                  <a:cubicBezTo>
                    <a:pt x="1115" y="10245"/>
                    <a:pt x="1055" y="9489"/>
                    <a:pt x="976" y="8773"/>
                  </a:cubicBezTo>
                  <a:lnTo>
                    <a:pt x="976" y="8455"/>
                  </a:lnTo>
                  <a:cubicBezTo>
                    <a:pt x="896" y="7858"/>
                    <a:pt x="856" y="7261"/>
                    <a:pt x="796" y="6665"/>
                  </a:cubicBezTo>
                  <a:lnTo>
                    <a:pt x="796" y="6486"/>
                  </a:lnTo>
                  <a:lnTo>
                    <a:pt x="796" y="5929"/>
                  </a:lnTo>
                  <a:cubicBezTo>
                    <a:pt x="777" y="5670"/>
                    <a:pt x="777" y="5431"/>
                    <a:pt x="757" y="5173"/>
                  </a:cubicBezTo>
                  <a:lnTo>
                    <a:pt x="816" y="3303"/>
                  </a:lnTo>
                  <a:cubicBezTo>
                    <a:pt x="856" y="3243"/>
                    <a:pt x="856" y="3124"/>
                    <a:pt x="876" y="3064"/>
                  </a:cubicBezTo>
                  <a:cubicBezTo>
                    <a:pt x="916" y="2169"/>
                    <a:pt x="995" y="1274"/>
                    <a:pt x="1055" y="378"/>
                  </a:cubicBezTo>
                  <a:cubicBezTo>
                    <a:pt x="1015" y="299"/>
                    <a:pt x="1015" y="199"/>
                    <a:pt x="1015" y="120"/>
                  </a:cubicBezTo>
                  <a:lnTo>
                    <a:pt x="1015"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0" name="Google Shape;2700;p51">
              <a:extLst>
                <a:ext uri="{FF2B5EF4-FFF2-40B4-BE49-F238E27FC236}">
                  <a16:creationId xmlns:a16="http://schemas.microsoft.com/office/drawing/2014/main" id="{AACFA8D5-2B30-EAA4-8D13-738C1F25DE24}"/>
                </a:ext>
              </a:extLst>
            </p:cNvPr>
            <p:cNvSpPr/>
            <p:nvPr/>
          </p:nvSpPr>
          <p:spPr>
            <a:xfrm>
              <a:off x="5371724" y="4374723"/>
              <a:ext cx="79407" cy="318263"/>
            </a:xfrm>
            <a:custGeom>
              <a:avLst/>
              <a:gdLst/>
              <a:ahLst/>
              <a:cxnLst/>
              <a:rect l="l" t="t" r="r" b="b"/>
              <a:pathLst>
                <a:path w="4616" h="18501" extrusionOk="0">
                  <a:moveTo>
                    <a:pt x="4217" y="1"/>
                  </a:moveTo>
                  <a:cubicBezTo>
                    <a:pt x="4118" y="259"/>
                    <a:pt x="4058" y="518"/>
                    <a:pt x="3959" y="776"/>
                  </a:cubicBezTo>
                  <a:cubicBezTo>
                    <a:pt x="3959" y="856"/>
                    <a:pt x="3979" y="896"/>
                    <a:pt x="3919" y="916"/>
                  </a:cubicBezTo>
                  <a:lnTo>
                    <a:pt x="3919" y="1970"/>
                  </a:lnTo>
                  <a:cubicBezTo>
                    <a:pt x="3879" y="3979"/>
                    <a:pt x="3561" y="5968"/>
                    <a:pt x="3183" y="7938"/>
                  </a:cubicBezTo>
                  <a:cubicBezTo>
                    <a:pt x="2845" y="9609"/>
                    <a:pt x="2487" y="11240"/>
                    <a:pt x="2109" y="12911"/>
                  </a:cubicBezTo>
                  <a:cubicBezTo>
                    <a:pt x="1731" y="14622"/>
                    <a:pt x="1074" y="16213"/>
                    <a:pt x="199" y="17725"/>
                  </a:cubicBezTo>
                  <a:cubicBezTo>
                    <a:pt x="80" y="17964"/>
                    <a:pt x="0" y="18103"/>
                    <a:pt x="139" y="18322"/>
                  </a:cubicBezTo>
                  <a:cubicBezTo>
                    <a:pt x="209" y="18451"/>
                    <a:pt x="279" y="18501"/>
                    <a:pt x="351" y="18501"/>
                  </a:cubicBezTo>
                  <a:cubicBezTo>
                    <a:pt x="423" y="18501"/>
                    <a:pt x="498" y="18451"/>
                    <a:pt x="577" y="18381"/>
                  </a:cubicBezTo>
                  <a:cubicBezTo>
                    <a:pt x="696" y="18282"/>
                    <a:pt x="796" y="18163"/>
                    <a:pt x="895" y="18023"/>
                  </a:cubicBezTo>
                  <a:cubicBezTo>
                    <a:pt x="1074" y="17685"/>
                    <a:pt x="1293" y="17327"/>
                    <a:pt x="1433" y="16969"/>
                  </a:cubicBezTo>
                  <a:cubicBezTo>
                    <a:pt x="1810" y="15994"/>
                    <a:pt x="2208" y="15039"/>
                    <a:pt x="2507" y="14045"/>
                  </a:cubicBezTo>
                  <a:cubicBezTo>
                    <a:pt x="2825" y="12990"/>
                    <a:pt x="3064" y="11896"/>
                    <a:pt x="3283" y="10802"/>
                  </a:cubicBezTo>
                  <a:cubicBezTo>
                    <a:pt x="3660" y="8833"/>
                    <a:pt x="4058" y="6864"/>
                    <a:pt x="4357" y="4894"/>
                  </a:cubicBezTo>
                  <a:cubicBezTo>
                    <a:pt x="4516" y="3800"/>
                    <a:pt x="4556" y="2686"/>
                    <a:pt x="4595" y="1592"/>
                  </a:cubicBezTo>
                  <a:cubicBezTo>
                    <a:pt x="4615" y="1095"/>
                    <a:pt x="4496" y="577"/>
                    <a:pt x="4456" y="60"/>
                  </a:cubicBezTo>
                  <a:cubicBezTo>
                    <a:pt x="4377" y="20"/>
                    <a:pt x="4297" y="20"/>
                    <a:pt x="42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1" name="Google Shape;2701;p51">
              <a:extLst>
                <a:ext uri="{FF2B5EF4-FFF2-40B4-BE49-F238E27FC236}">
                  <a16:creationId xmlns:a16="http://schemas.microsoft.com/office/drawing/2014/main" id="{81F491E2-2DCC-25DB-9F31-01A7C81DB171}"/>
                </a:ext>
              </a:extLst>
            </p:cNvPr>
            <p:cNvSpPr/>
            <p:nvPr/>
          </p:nvSpPr>
          <p:spPr>
            <a:xfrm>
              <a:off x="5342636" y="4371988"/>
              <a:ext cx="31498" cy="318608"/>
            </a:xfrm>
            <a:custGeom>
              <a:avLst/>
              <a:gdLst/>
              <a:ahLst/>
              <a:cxnLst/>
              <a:rect l="l" t="t" r="r" b="b"/>
              <a:pathLst>
                <a:path w="1831" h="18521" extrusionOk="0">
                  <a:moveTo>
                    <a:pt x="1830" y="0"/>
                  </a:moveTo>
                  <a:lnTo>
                    <a:pt x="1830" y="0"/>
                  </a:lnTo>
                  <a:cubicBezTo>
                    <a:pt x="1711" y="40"/>
                    <a:pt x="1592" y="60"/>
                    <a:pt x="1492" y="140"/>
                  </a:cubicBezTo>
                  <a:cubicBezTo>
                    <a:pt x="1413" y="219"/>
                    <a:pt x="1373" y="319"/>
                    <a:pt x="1293" y="418"/>
                  </a:cubicBezTo>
                  <a:cubicBezTo>
                    <a:pt x="1273" y="836"/>
                    <a:pt x="1273" y="1274"/>
                    <a:pt x="1234" y="1711"/>
                  </a:cubicBezTo>
                  <a:cubicBezTo>
                    <a:pt x="1234" y="1771"/>
                    <a:pt x="1214" y="1870"/>
                    <a:pt x="1214" y="1950"/>
                  </a:cubicBezTo>
                  <a:cubicBezTo>
                    <a:pt x="1214" y="2666"/>
                    <a:pt x="1234" y="3422"/>
                    <a:pt x="1214" y="4158"/>
                  </a:cubicBezTo>
                  <a:cubicBezTo>
                    <a:pt x="1194" y="4795"/>
                    <a:pt x="1114" y="5391"/>
                    <a:pt x="1055" y="6008"/>
                  </a:cubicBezTo>
                  <a:cubicBezTo>
                    <a:pt x="1055" y="6107"/>
                    <a:pt x="1035" y="6227"/>
                    <a:pt x="1035" y="6326"/>
                  </a:cubicBezTo>
                  <a:cubicBezTo>
                    <a:pt x="1035" y="6804"/>
                    <a:pt x="1015" y="7241"/>
                    <a:pt x="995" y="7719"/>
                  </a:cubicBezTo>
                  <a:cubicBezTo>
                    <a:pt x="955" y="7838"/>
                    <a:pt x="935" y="7938"/>
                    <a:pt x="915" y="8077"/>
                  </a:cubicBezTo>
                  <a:cubicBezTo>
                    <a:pt x="836" y="9231"/>
                    <a:pt x="756" y="10384"/>
                    <a:pt x="657" y="11558"/>
                  </a:cubicBezTo>
                  <a:cubicBezTo>
                    <a:pt x="557" y="12732"/>
                    <a:pt x="438" y="13945"/>
                    <a:pt x="319" y="15119"/>
                  </a:cubicBezTo>
                  <a:cubicBezTo>
                    <a:pt x="239" y="15895"/>
                    <a:pt x="120" y="16690"/>
                    <a:pt x="40" y="17486"/>
                  </a:cubicBezTo>
                  <a:cubicBezTo>
                    <a:pt x="0" y="17804"/>
                    <a:pt x="20" y="18143"/>
                    <a:pt x="0" y="18461"/>
                  </a:cubicBezTo>
                  <a:cubicBezTo>
                    <a:pt x="40" y="18481"/>
                    <a:pt x="100" y="18481"/>
                    <a:pt x="140" y="18521"/>
                  </a:cubicBezTo>
                  <a:cubicBezTo>
                    <a:pt x="279" y="18441"/>
                    <a:pt x="378" y="18381"/>
                    <a:pt x="478" y="18341"/>
                  </a:cubicBezTo>
                  <a:cubicBezTo>
                    <a:pt x="537" y="18162"/>
                    <a:pt x="617" y="18023"/>
                    <a:pt x="637" y="17844"/>
                  </a:cubicBezTo>
                  <a:cubicBezTo>
                    <a:pt x="816" y="16452"/>
                    <a:pt x="995" y="15079"/>
                    <a:pt x="1134" y="13687"/>
                  </a:cubicBezTo>
                  <a:cubicBezTo>
                    <a:pt x="1234" y="12632"/>
                    <a:pt x="1313" y="11618"/>
                    <a:pt x="1393" y="10583"/>
                  </a:cubicBezTo>
                  <a:cubicBezTo>
                    <a:pt x="1492" y="9310"/>
                    <a:pt x="1592" y="8017"/>
                    <a:pt x="1691" y="6744"/>
                  </a:cubicBezTo>
                  <a:cubicBezTo>
                    <a:pt x="1771" y="5948"/>
                    <a:pt x="1791" y="5133"/>
                    <a:pt x="1811" y="4317"/>
                  </a:cubicBezTo>
                  <a:cubicBezTo>
                    <a:pt x="1830" y="2865"/>
                    <a:pt x="1830" y="1453"/>
                    <a:pt x="183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2" name="Google Shape;2702;p51">
              <a:extLst>
                <a:ext uri="{FF2B5EF4-FFF2-40B4-BE49-F238E27FC236}">
                  <a16:creationId xmlns:a16="http://schemas.microsoft.com/office/drawing/2014/main" id="{289E6B2D-0211-A03C-DFF9-CC7058688E23}"/>
                </a:ext>
              </a:extLst>
            </p:cNvPr>
            <p:cNvSpPr/>
            <p:nvPr/>
          </p:nvSpPr>
          <p:spPr>
            <a:xfrm>
              <a:off x="5228693" y="4504062"/>
              <a:ext cx="17116" cy="64355"/>
            </a:xfrm>
            <a:custGeom>
              <a:avLst/>
              <a:gdLst/>
              <a:ahLst/>
              <a:cxnLst/>
              <a:rect l="l" t="t" r="r" b="b"/>
              <a:pathLst>
                <a:path w="995" h="3741" extrusionOk="0">
                  <a:moveTo>
                    <a:pt x="199" y="1"/>
                  </a:moveTo>
                  <a:cubicBezTo>
                    <a:pt x="139" y="100"/>
                    <a:pt x="0" y="200"/>
                    <a:pt x="0" y="299"/>
                  </a:cubicBezTo>
                  <a:cubicBezTo>
                    <a:pt x="80" y="1155"/>
                    <a:pt x="179" y="2050"/>
                    <a:pt x="279" y="2925"/>
                  </a:cubicBezTo>
                  <a:cubicBezTo>
                    <a:pt x="298" y="3124"/>
                    <a:pt x="438" y="3343"/>
                    <a:pt x="537" y="3522"/>
                  </a:cubicBezTo>
                  <a:cubicBezTo>
                    <a:pt x="577" y="3621"/>
                    <a:pt x="736" y="3681"/>
                    <a:pt x="836" y="3741"/>
                  </a:cubicBezTo>
                  <a:cubicBezTo>
                    <a:pt x="895" y="3641"/>
                    <a:pt x="955" y="3542"/>
                    <a:pt x="995" y="3482"/>
                  </a:cubicBezTo>
                  <a:cubicBezTo>
                    <a:pt x="975" y="3323"/>
                    <a:pt x="955" y="3243"/>
                    <a:pt x="955" y="3144"/>
                  </a:cubicBezTo>
                  <a:lnTo>
                    <a:pt x="657" y="538"/>
                  </a:lnTo>
                  <a:cubicBezTo>
                    <a:pt x="637" y="439"/>
                    <a:pt x="657" y="319"/>
                    <a:pt x="577" y="240"/>
                  </a:cubicBezTo>
                  <a:cubicBezTo>
                    <a:pt x="478" y="140"/>
                    <a:pt x="338" y="61"/>
                    <a:pt x="19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3" name="Google Shape;2703;p51">
              <a:extLst>
                <a:ext uri="{FF2B5EF4-FFF2-40B4-BE49-F238E27FC236}">
                  <a16:creationId xmlns:a16="http://schemas.microsoft.com/office/drawing/2014/main" id="{94DAEBE6-0FE2-0E87-C5A5-F243B8F889B2}"/>
                </a:ext>
              </a:extLst>
            </p:cNvPr>
            <p:cNvSpPr/>
            <p:nvPr/>
          </p:nvSpPr>
          <p:spPr>
            <a:xfrm>
              <a:off x="5462737" y="4467457"/>
              <a:ext cx="26715" cy="87956"/>
            </a:xfrm>
            <a:custGeom>
              <a:avLst/>
              <a:gdLst/>
              <a:ahLst/>
              <a:cxnLst/>
              <a:rect l="l" t="t" r="r" b="b"/>
              <a:pathLst>
                <a:path w="1553" h="5113" extrusionOk="0">
                  <a:moveTo>
                    <a:pt x="1254" y="0"/>
                  </a:moveTo>
                  <a:cubicBezTo>
                    <a:pt x="1115" y="140"/>
                    <a:pt x="916" y="259"/>
                    <a:pt x="896" y="398"/>
                  </a:cubicBezTo>
                  <a:cubicBezTo>
                    <a:pt x="796" y="876"/>
                    <a:pt x="796" y="1373"/>
                    <a:pt x="697" y="1850"/>
                  </a:cubicBezTo>
                  <a:cubicBezTo>
                    <a:pt x="498" y="2686"/>
                    <a:pt x="259" y="3521"/>
                    <a:pt x="60" y="4357"/>
                  </a:cubicBezTo>
                  <a:cubicBezTo>
                    <a:pt x="1" y="4536"/>
                    <a:pt x="60" y="4755"/>
                    <a:pt x="60" y="4954"/>
                  </a:cubicBezTo>
                  <a:cubicBezTo>
                    <a:pt x="120" y="5013"/>
                    <a:pt x="200" y="5053"/>
                    <a:pt x="319" y="5113"/>
                  </a:cubicBezTo>
                  <a:cubicBezTo>
                    <a:pt x="379" y="4974"/>
                    <a:pt x="458" y="4854"/>
                    <a:pt x="498" y="4715"/>
                  </a:cubicBezTo>
                  <a:cubicBezTo>
                    <a:pt x="1095" y="3362"/>
                    <a:pt x="1552" y="1970"/>
                    <a:pt x="1473" y="458"/>
                  </a:cubicBezTo>
                  <a:cubicBezTo>
                    <a:pt x="1473" y="299"/>
                    <a:pt x="1314" y="160"/>
                    <a:pt x="125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4" name="Google Shape;2704;p51">
              <a:extLst>
                <a:ext uri="{FF2B5EF4-FFF2-40B4-BE49-F238E27FC236}">
                  <a16:creationId xmlns:a16="http://schemas.microsoft.com/office/drawing/2014/main" id="{9A55284D-F6BB-9BC1-C918-F9B1DCAE19CE}"/>
                </a:ext>
              </a:extLst>
            </p:cNvPr>
            <p:cNvSpPr/>
            <p:nvPr/>
          </p:nvSpPr>
          <p:spPr>
            <a:xfrm>
              <a:off x="5315251" y="4429028"/>
              <a:ext cx="12007" cy="83965"/>
            </a:xfrm>
            <a:custGeom>
              <a:avLst/>
              <a:gdLst/>
              <a:ahLst/>
              <a:cxnLst/>
              <a:rect l="l" t="t" r="r" b="b"/>
              <a:pathLst>
                <a:path w="698" h="4881" extrusionOk="0">
                  <a:moveTo>
                    <a:pt x="421" y="0"/>
                  </a:moveTo>
                  <a:cubicBezTo>
                    <a:pt x="294" y="0"/>
                    <a:pt x="193" y="64"/>
                    <a:pt x="120" y="245"/>
                  </a:cubicBezTo>
                  <a:cubicBezTo>
                    <a:pt x="100" y="782"/>
                    <a:pt x="81" y="1319"/>
                    <a:pt x="41" y="1856"/>
                  </a:cubicBezTo>
                  <a:lnTo>
                    <a:pt x="41" y="2036"/>
                  </a:lnTo>
                  <a:cubicBezTo>
                    <a:pt x="21" y="2394"/>
                    <a:pt x="1" y="2732"/>
                    <a:pt x="1" y="3090"/>
                  </a:cubicBezTo>
                  <a:cubicBezTo>
                    <a:pt x="1" y="3687"/>
                    <a:pt x="1" y="4283"/>
                    <a:pt x="21" y="4880"/>
                  </a:cubicBezTo>
                  <a:cubicBezTo>
                    <a:pt x="180" y="4821"/>
                    <a:pt x="339" y="4801"/>
                    <a:pt x="538" y="4721"/>
                  </a:cubicBezTo>
                  <a:lnTo>
                    <a:pt x="538" y="4522"/>
                  </a:lnTo>
                  <a:cubicBezTo>
                    <a:pt x="578" y="4423"/>
                    <a:pt x="598" y="4303"/>
                    <a:pt x="618" y="4204"/>
                  </a:cubicBezTo>
                  <a:cubicBezTo>
                    <a:pt x="618" y="4045"/>
                    <a:pt x="638" y="3886"/>
                    <a:pt x="638" y="3726"/>
                  </a:cubicBezTo>
                  <a:cubicBezTo>
                    <a:pt x="657" y="2513"/>
                    <a:pt x="657" y="1299"/>
                    <a:pt x="697" y="66"/>
                  </a:cubicBezTo>
                  <a:cubicBezTo>
                    <a:pt x="596" y="27"/>
                    <a:pt x="503" y="0"/>
                    <a:pt x="421"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5" name="Google Shape;2705;p51">
              <a:extLst>
                <a:ext uri="{FF2B5EF4-FFF2-40B4-BE49-F238E27FC236}">
                  <a16:creationId xmlns:a16="http://schemas.microsoft.com/office/drawing/2014/main" id="{925FCE37-E1C0-C8EE-ACDD-43995BB96A10}"/>
                </a:ext>
              </a:extLst>
            </p:cNvPr>
            <p:cNvSpPr/>
            <p:nvPr/>
          </p:nvSpPr>
          <p:spPr>
            <a:xfrm>
              <a:off x="5284804" y="4485931"/>
              <a:ext cx="17" cy="3096"/>
            </a:xfrm>
            <a:custGeom>
              <a:avLst/>
              <a:gdLst/>
              <a:ahLst/>
              <a:cxnLst/>
              <a:rect l="l" t="t" r="r" b="b"/>
              <a:pathLst>
                <a:path w="1" h="180" extrusionOk="0">
                  <a:moveTo>
                    <a:pt x="0" y="180"/>
                  </a:moveTo>
                  <a:lnTo>
                    <a:pt x="0"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6" name="Google Shape;2706;p51">
              <a:extLst>
                <a:ext uri="{FF2B5EF4-FFF2-40B4-BE49-F238E27FC236}">
                  <a16:creationId xmlns:a16="http://schemas.microsoft.com/office/drawing/2014/main" id="{FE415EC3-8529-B857-0222-780E5C54A1F3}"/>
                </a:ext>
              </a:extLst>
            </p:cNvPr>
            <p:cNvSpPr/>
            <p:nvPr/>
          </p:nvSpPr>
          <p:spPr>
            <a:xfrm>
              <a:off x="5392245" y="4525632"/>
              <a:ext cx="12334" cy="33889"/>
            </a:xfrm>
            <a:custGeom>
              <a:avLst/>
              <a:gdLst/>
              <a:ahLst/>
              <a:cxnLst/>
              <a:rect l="l" t="t" r="r" b="b"/>
              <a:pathLst>
                <a:path w="717" h="1970" extrusionOk="0">
                  <a:moveTo>
                    <a:pt x="419" y="0"/>
                  </a:moveTo>
                  <a:cubicBezTo>
                    <a:pt x="299" y="100"/>
                    <a:pt x="100" y="179"/>
                    <a:pt x="80" y="279"/>
                  </a:cubicBezTo>
                  <a:cubicBezTo>
                    <a:pt x="21" y="736"/>
                    <a:pt x="1" y="1194"/>
                    <a:pt x="1" y="1651"/>
                  </a:cubicBezTo>
                  <a:cubicBezTo>
                    <a:pt x="1" y="1751"/>
                    <a:pt x="140" y="1870"/>
                    <a:pt x="240" y="1970"/>
                  </a:cubicBezTo>
                  <a:cubicBezTo>
                    <a:pt x="339" y="1870"/>
                    <a:pt x="518" y="1830"/>
                    <a:pt x="538" y="1691"/>
                  </a:cubicBezTo>
                  <a:cubicBezTo>
                    <a:pt x="617" y="1432"/>
                    <a:pt x="637" y="1134"/>
                    <a:pt x="697" y="836"/>
                  </a:cubicBezTo>
                  <a:lnTo>
                    <a:pt x="657" y="836"/>
                  </a:lnTo>
                  <a:cubicBezTo>
                    <a:pt x="657" y="677"/>
                    <a:pt x="717" y="498"/>
                    <a:pt x="657" y="378"/>
                  </a:cubicBezTo>
                  <a:cubicBezTo>
                    <a:pt x="617" y="239"/>
                    <a:pt x="498" y="139"/>
                    <a:pt x="41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7" name="Google Shape;2707;p51">
              <a:extLst>
                <a:ext uri="{FF2B5EF4-FFF2-40B4-BE49-F238E27FC236}">
                  <a16:creationId xmlns:a16="http://schemas.microsoft.com/office/drawing/2014/main" id="{C16DC38D-FFF8-26FE-1971-E158D8F92986}"/>
                </a:ext>
              </a:extLst>
            </p:cNvPr>
            <p:cNvSpPr/>
            <p:nvPr/>
          </p:nvSpPr>
          <p:spPr>
            <a:xfrm>
              <a:off x="5195494" y="4329689"/>
              <a:ext cx="120125" cy="354750"/>
            </a:xfrm>
            <a:custGeom>
              <a:avLst/>
              <a:gdLst/>
              <a:ahLst/>
              <a:cxnLst/>
              <a:rect l="l" t="t" r="r" b="b"/>
              <a:pathLst>
                <a:path w="6983" h="20622" extrusionOk="0">
                  <a:moveTo>
                    <a:pt x="2129" y="10138"/>
                  </a:moveTo>
                  <a:cubicBezTo>
                    <a:pt x="2268" y="10198"/>
                    <a:pt x="2408" y="10277"/>
                    <a:pt x="2507" y="10377"/>
                  </a:cubicBezTo>
                  <a:cubicBezTo>
                    <a:pt x="2587" y="10456"/>
                    <a:pt x="2567" y="10576"/>
                    <a:pt x="2587" y="10675"/>
                  </a:cubicBezTo>
                  <a:lnTo>
                    <a:pt x="2885" y="13281"/>
                  </a:lnTo>
                  <a:cubicBezTo>
                    <a:pt x="2885" y="13361"/>
                    <a:pt x="2905" y="13440"/>
                    <a:pt x="2925" y="13579"/>
                  </a:cubicBezTo>
                  <a:cubicBezTo>
                    <a:pt x="2905" y="13679"/>
                    <a:pt x="2825" y="13778"/>
                    <a:pt x="2766" y="13878"/>
                  </a:cubicBezTo>
                  <a:cubicBezTo>
                    <a:pt x="2666" y="13818"/>
                    <a:pt x="2507" y="13758"/>
                    <a:pt x="2467" y="13659"/>
                  </a:cubicBezTo>
                  <a:cubicBezTo>
                    <a:pt x="2368" y="13480"/>
                    <a:pt x="2228" y="13261"/>
                    <a:pt x="2209" y="13062"/>
                  </a:cubicBezTo>
                  <a:cubicBezTo>
                    <a:pt x="2109" y="12187"/>
                    <a:pt x="2010" y="11292"/>
                    <a:pt x="1930" y="10436"/>
                  </a:cubicBezTo>
                  <a:cubicBezTo>
                    <a:pt x="1930" y="10337"/>
                    <a:pt x="2069" y="10237"/>
                    <a:pt x="2129" y="10138"/>
                  </a:cubicBezTo>
                  <a:close/>
                  <a:moveTo>
                    <a:pt x="2886" y="1"/>
                  </a:moveTo>
                  <a:cubicBezTo>
                    <a:pt x="2704" y="1"/>
                    <a:pt x="2509" y="55"/>
                    <a:pt x="2308" y="152"/>
                  </a:cubicBezTo>
                  <a:cubicBezTo>
                    <a:pt x="1890" y="391"/>
                    <a:pt x="1632" y="729"/>
                    <a:pt x="1473" y="1146"/>
                  </a:cubicBezTo>
                  <a:cubicBezTo>
                    <a:pt x="1095" y="2101"/>
                    <a:pt x="697" y="3016"/>
                    <a:pt x="299" y="3971"/>
                  </a:cubicBezTo>
                  <a:cubicBezTo>
                    <a:pt x="279" y="4409"/>
                    <a:pt x="219" y="4866"/>
                    <a:pt x="199" y="5284"/>
                  </a:cubicBezTo>
                  <a:cubicBezTo>
                    <a:pt x="120" y="6478"/>
                    <a:pt x="1" y="7651"/>
                    <a:pt x="1" y="8845"/>
                  </a:cubicBezTo>
                  <a:cubicBezTo>
                    <a:pt x="1" y="10436"/>
                    <a:pt x="100" y="12048"/>
                    <a:pt x="398" y="13619"/>
                  </a:cubicBezTo>
                  <a:cubicBezTo>
                    <a:pt x="597" y="14634"/>
                    <a:pt x="717" y="15668"/>
                    <a:pt x="1274" y="16563"/>
                  </a:cubicBezTo>
                  <a:cubicBezTo>
                    <a:pt x="1592" y="17100"/>
                    <a:pt x="2030" y="17538"/>
                    <a:pt x="2408" y="18015"/>
                  </a:cubicBezTo>
                  <a:cubicBezTo>
                    <a:pt x="2626" y="18214"/>
                    <a:pt x="2865" y="18433"/>
                    <a:pt x="3104" y="18612"/>
                  </a:cubicBezTo>
                  <a:cubicBezTo>
                    <a:pt x="3661" y="18990"/>
                    <a:pt x="4218" y="19309"/>
                    <a:pt x="4775" y="19706"/>
                  </a:cubicBezTo>
                  <a:cubicBezTo>
                    <a:pt x="5451" y="20164"/>
                    <a:pt x="6187" y="20442"/>
                    <a:pt x="6983" y="20621"/>
                  </a:cubicBezTo>
                  <a:cubicBezTo>
                    <a:pt x="6764" y="20104"/>
                    <a:pt x="6486" y="19607"/>
                    <a:pt x="6287" y="19070"/>
                  </a:cubicBezTo>
                  <a:cubicBezTo>
                    <a:pt x="5690" y="17260"/>
                    <a:pt x="5073" y="15429"/>
                    <a:pt x="4894" y="13460"/>
                  </a:cubicBezTo>
                  <a:cubicBezTo>
                    <a:pt x="4715" y="11630"/>
                    <a:pt x="4556" y="9780"/>
                    <a:pt x="4456" y="7910"/>
                  </a:cubicBezTo>
                  <a:cubicBezTo>
                    <a:pt x="4397" y="7015"/>
                    <a:pt x="4516" y="6100"/>
                    <a:pt x="4576" y="5205"/>
                  </a:cubicBezTo>
                  <a:cubicBezTo>
                    <a:pt x="4616" y="4568"/>
                    <a:pt x="4655" y="3912"/>
                    <a:pt x="4715" y="3275"/>
                  </a:cubicBezTo>
                  <a:cubicBezTo>
                    <a:pt x="4755" y="3036"/>
                    <a:pt x="4874" y="2817"/>
                    <a:pt x="4954" y="2599"/>
                  </a:cubicBezTo>
                  <a:cubicBezTo>
                    <a:pt x="4496" y="1843"/>
                    <a:pt x="4079" y="1087"/>
                    <a:pt x="3581" y="391"/>
                  </a:cubicBezTo>
                  <a:cubicBezTo>
                    <a:pt x="3392" y="118"/>
                    <a:pt x="3153" y="1"/>
                    <a:pt x="288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8" name="Google Shape;2708;p51">
              <a:extLst>
                <a:ext uri="{FF2B5EF4-FFF2-40B4-BE49-F238E27FC236}">
                  <a16:creationId xmlns:a16="http://schemas.microsoft.com/office/drawing/2014/main" id="{AD4BF3E3-4947-8DF3-F725-BAB15FF30517}"/>
                </a:ext>
              </a:extLst>
            </p:cNvPr>
            <p:cNvSpPr/>
            <p:nvPr/>
          </p:nvSpPr>
          <p:spPr>
            <a:xfrm>
              <a:off x="5387807" y="4334987"/>
              <a:ext cx="133474" cy="350484"/>
            </a:xfrm>
            <a:custGeom>
              <a:avLst/>
              <a:gdLst/>
              <a:ahLst/>
              <a:cxnLst/>
              <a:rect l="l" t="t" r="r" b="b"/>
              <a:pathLst>
                <a:path w="7759" h="20374" extrusionOk="0">
                  <a:moveTo>
                    <a:pt x="5630" y="7701"/>
                  </a:moveTo>
                  <a:cubicBezTo>
                    <a:pt x="5709" y="7861"/>
                    <a:pt x="5849" y="8000"/>
                    <a:pt x="5849" y="8159"/>
                  </a:cubicBezTo>
                  <a:cubicBezTo>
                    <a:pt x="5908" y="9651"/>
                    <a:pt x="5451" y="11043"/>
                    <a:pt x="4854" y="12416"/>
                  </a:cubicBezTo>
                  <a:cubicBezTo>
                    <a:pt x="4814" y="12555"/>
                    <a:pt x="4735" y="12675"/>
                    <a:pt x="4675" y="12814"/>
                  </a:cubicBezTo>
                  <a:cubicBezTo>
                    <a:pt x="4615" y="12754"/>
                    <a:pt x="4516" y="12714"/>
                    <a:pt x="4436" y="12655"/>
                  </a:cubicBezTo>
                  <a:cubicBezTo>
                    <a:pt x="4436" y="12456"/>
                    <a:pt x="4377" y="12237"/>
                    <a:pt x="4436" y="12058"/>
                  </a:cubicBezTo>
                  <a:cubicBezTo>
                    <a:pt x="4635" y="11222"/>
                    <a:pt x="4874" y="10387"/>
                    <a:pt x="5073" y="9551"/>
                  </a:cubicBezTo>
                  <a:cubicBezTo>
                    <a:pt x="5172" y="9074"/>
                    <a:pt x="5172" y="8577"/>
                    <a:pt x="5272" y="8099"/>
                  </a:cubicBezTo>
                  <a:cubicBezTo>
                    <a:pt x="5312" y="7960"/>
                    <a:pt x="5510" y="7841"/>
                    <a:pt x="5630" y="7701"/>
                  </a:cubicBezTo>
                  <a:close/>
                  <a:moveTo>
                    <a:pt x="6117" y="1"/>
                  </a:moveTo>
                  <a:cubicBezTo>
                    <a:pt x="5984" y="1"/>
                    <a:pt x="5846" y="52"/>
                    <a:pt x="5709" y="162"/>
                  </a:cubicBezTo>
                  <a:cubicBezTo>
                    <a:pt x="5033" y="699"/>
                    <a:pt x="4476" y="1356"/>
                    <a:pt x="3879" y="1992"/>
                  </a:cubicBezTo>
                  <a:cubicBezTo>
                    <a:pt x="3820" y="2052"/>
                    <a:pt x="3740" y="2151"/>
                    <a:pt x="3660" y="2231"/>
                  </a:cubicBezTo>
                  <a:cubicBezTo>
                    <a:pt x="3641" y="2291"/>
                    <a:pt x="3581" y="2330"/>
                    <a:pt x="3561" y="2390"/>
                  </a:cubicBezTo>
                  <a:cubicBezTo>
                    <a:pt x="3621" y="2907"/>
                    <a:pt x="3740" y="3425"/>
                    <a:pt x="3720" y="3922"/>
                  </a:cubicBezTo>
                  <a:cubicBezTo>
                    <a:pt x="3660" y="5016"/>
                    <a:pt x="3641" y="6150"/>
                    <a:pt x="3462" y="7244"/>
                  </a:cubicBezTo>
                  <a:cubicBezTo>
                    <a:pt x="3163" y="9193"/>
                    <a:pt x="2765" y="11163"/>
                    <a:pt x="2387" y="13132"/>
                  </a:cubicBezTo>
                  <a:cubicBezTo>
                    <a:pt x="2168" y="14226"/>
                    <a:pt x="1950" y="15320"/>
                    <a:pt x="1631" y="16395"/>
                  </a:cubicBezTo>
                  <a:cubicBezTo>
                    <a:pt x="1333" y="17389"/>
                    <a:pt x="935" y="18324"/>
                    <a:pt x="557" y="19299"/>
                  </a:cubicBezTo>
                  <a:cubicBezTo>
                    <a:pt x="398" y="19677"/>
                    <a:pt x="179" y="20015"/>
                    <a:pt x="0" y="20373"/>
                  </a:cubicBezTo>
                  <a:cubicBezTo>
                    <a:pt x="1174" y="19995"/>
                    <a:pt x="2168" y="19378"/>
                    <a:pt x="3024" y="18483"/>
                  </a:cubicBezTo>
                  <a:cubicBezTo>
                    <a:pt x="4078" y="17349"/>
                    <a:pt x="5351" y="16414"/>
                    <a:pt x="5948" y="14923"/>
                  </a:cubicBezTo>
                  <a:cubicBezTo>
                    <a:pt x="6326" y="13968"/>
                    <a:pt x="6724" y="13053"/>
                    <a:pt x="7002" y="12078"/>
                  </a:cubicBezTo>
                  <a:cubicBezTo>
                    <a:pt x="7201" y="11382"/>
                    <a:pt x="7301" y="10665"/>
                    <a:pt x="7400" y="9949"/>
                  </a:cubicBezTo>
                  <a:cubicBezTo>
                    <a:pt x="7540" y="8935"/>
                    <a:pt x="7719" y="7880"/>
                    <a:pt x="7738" y="6846"/>
                  </a:cubicBezTo>
                  <a:cubicBezTo>
                    <a:pt x="7758" y="5871"/>
                    <a:pt x="7619" y="4877"/>
                    <a:pt x="7619" y="3902"/>
                  </a:cubicBezTo>
                  <a:cubicBezTo>
                    <a:pt x="7619" y="2708"/>
                    <a:pt x="7301" y="1614"/>
                    <a:pt x="6803" y="580"/>
                  </a:cubicBezTo>
                  <a:cubicBezTo>
                    <a:pt x="6643" y="218"/>
                    <a:pt x="6392" y="1"/>
                    <a:pt x="611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9" name="Google Shape;2709;p51">
              <a:extLst>
                <a:ext uri="{FF2B5EF4-FFF2-40B4-BE49-F238E27FC236}">
                  <a16:creationId xmlns:a16="http://schemas.microsoft.com/office/drawing/2014/main" id="{5ED0837B-DD28-A796-B387-9372BB0815DB}"/>
                </a:ext>
              </a:extLst>
            </p:cNvPr>
            <p:cNvSpPr/>
            <p:nvPr/>
          </p:nvSpPr>
          <p:spPr>
            <a:xfrm>
              <a:off x="5284804" y="4328915"/>
              <a:ext cx="83518" cy="360650"/>
            </a:xfrm>
            <a:custGeom>
              <a:avLst/>
              <a:gdLst/>
              <a:ahLst/>
              <a:cxnLst/>
              <a:rect l="l" t="t" r="r" b="b"/>
              <a:pathLst>
                <a:path w="4855" h="20965" extrusionOk="0">
                  <a:moveTo>
                    <a:pt x="0" y="7856"/>
                  </a:moveTo>
                  <a:cubicBezTo>
                    <a:pt x="199" y="8015"/>
                    <a:pt x="259" y="8154"/>
                    <a:pt x="199" y="8313"/>
                  </a:cubicBezTo>
                  <a:cubicBezTo>
                    <a:pt x="259" y="8134"/>
                    <a:pt x="180" y="8015"/>
                    <a:pt x="0" y="7856"/>
                  </a:cubicBezTo>
                  <a:close/>
                  <a:moveTo>
                    <a:pt x="2225" y="5820"/>
                  </a:moveTo>
                  <a:cubicBezTo>
                    <a:pt x="2306" y="5820"/>
                    <a:pt x="2393" y="5847"/>
                    <a:pt x="2487" y="5886"/>
                  </a:cubicBezTo>
                  <a:cubicBezTo>
                    <a:pt x="2447" y="7119"/>
                    <a:pt x="2408" y="8333"/>
                    <a:pt x="2388" y="9586"/>
                  </a:cubicBezTo>
                  <a:cubicBezTo>
                    <a:pt x="2388" y="9725"/>
                    <a:pt x="2368" y="9904"/>
                    <a:pt x="2368" y="10044"/>
                  </a:cubicBezTo>
                  <a:cubicBezTo>
                    <a:pt x="2348" y="10143"/>
                    <a:pt x="2308" y="10282"/>
                    <a:pt x="2288" y="10382"/>
                  </a:cubicBezTo>
                  <a:lnTo>
                    <a:pt x="2288" y="10581"/>
                  </a:lnTo>
                  <a:cubicBezTo>
                    <a:pt x="2149" y="10621"/>
                    <a:pt x="1970" y="10641"/>
                    <a:pt x="1811" y="10700"/>
                  </a:cubicBezTo>
                  <a:cubicBezTo>
                    <a:pt x="1791" y="10103"/>
                    <a:pt x="1791" y="9507"/>
                    <a:pt x="1791" y="8910"/>
                  </a:cubicBezTo>
                  <a:cubicBezTo>
                    <a:pt x="1791" y="8552"/>
                    <a:pt x="1811" y="8214"/>
                    <a:pt x="1851" y="7856"/>
                  </a:cubicBezTo>
                  <a:lnTo>
                    <a:pt x="1851" y="7676"/>
                  </a:lnTo>
                  <a:cubicBezTo>
                    <a:pt x="1870" y="7139"/>
                    <a:pt x="1890" y="6582"/>
                    <a:pt x="1910" y="6065"/>
                  </a:cubicBezTo>
                  <a:cubicBezTo>
                    <a:pt x="1995" y="5884"/>
                    <a:pt x="2101" y="5820"/>
                    <a:pt x="2225" y="5820"/>
                  </a:cubicBezTo>
                  <a:close/>
                  <a:moveTo>
                    <a:pt x="3321" y="0"/>
                  </a:moveTo>
                  <a:cubicBezTo>
                    <a:pt x="3188" y="0"/>
                    <a:pt x="3039" y="61"/>
                    <a:pt x="2865" y="177"/>
                  </a:cubicBezTo>
                  <a:cubicBezTo>
                    <a:pt x="1811" y="833"/>
                    <a:pt x="1015" y="1748"/>
                    <a:pt x="279" y="2683"/>
                  </a:cubicBezTo>
                  <a:lnTo>
                    <a:pt x="279" y="2823"/>
                  </a:lnTo>
                  <a:cubicBezTo>
                    <a:pt x="279" y="2882"/>
                    <a:pt x="279" y="2982"/>
                    <a:pt x="299" y="3061"/>
                  </a:cubicBezTo>
                  <a:cubicBezTo>
                    <a:pt x="259" y="3957"/>
                    <a:pt x="180" y="4852"/>
                    <a:pt x="120" y="5747"/>
                  </a:cubicBezTo>
                  <a:cubicBezTo>
                    <a:pt x="100" y="5826"/>
                    <a:pt x="100" y="5926"/>
                    <a:pt x="80" y="6006"/>
                  </a:cubicBezTo>
                  <a:lnTo>
                    <a:pt x="0" y="7856"/>
                  </a:lnTo>
                  <a:cubicBezTo>
                    <a:pt x="20" y="8114"/>
                    <a:pt x="20" y="8353"/>
                    <a:pt x="60" y="8611"/>
                  </a:cubicBezTo>
                  <a:lnTo>
                    <a:pt x="60" y="9188"/>
                  </a:lnTo>
                  <a:lnTo>
                    <a:pt x="60" y="9347"/>
                  </a:lnTo>
                  <a:cubicBezTo>
                    <a:pt x="100" y="9944"/>
                    <a:pt x="160" y="10541"/>
                    <a:pt x="219" y="11138"/>
                  </a:cubicBezTo>
                  <a:lnTo>
                    <a:pt x="219" y="11476"/>
                  </a:lnTo>
                  <a:cubicBezTo>
                    <a:pt x="299" y="12192"/>
                    <a:pt x="378" y="12928"/>
                    <a:pt x="478" y="13664"/>
                  </a:cubicBezTo>
                  <a:cubicBezTo>
                    <a:pt x="518" y="14022"/>
                    <a:pt x="597" y="14420"/>
                    <a:pt x="657" y="14798"/>
                  </a:cubicBezTo>
                  <a:cubicBezTo>
                    <a:pt x="677" y="14818"/>
                    <a:pt x="697" y="14878"/>
                    <a:pt x="717" y="14898"/>
                  </a:cubicBezTo>
                  <a:cubicBezTo>
                    <a:pt x="955" y="15793"/>
                    <a:pt x="1154" y="16668"/>
                    <a:pt x="1373" y="17563"/>
                  </a:cubicBezTo>
                  <a:cubicBezTo>
                    <a:pt x="1771" y="17742"/>
                    <a:pt x="1890" y="18160"/>
                    <a:pt x="1652" y="18458"/>
                  </a:cubicBezTo>
                  <a:cubicBezTo>
                    <a:pt x="1791" y="18836"/>
                    <a:pt x="1950" y="19234"/>
                    <a:pt x="2089" y="19592"/>
                  </a:cubicBezTo>
                  <a:cubicBezTo>
                    <a:pt x="2109" y="19672"/>
                    <a:pt x="2169" y="19771"/>
                    <a:pt x="2189" y="19851"/>
                  </a:cubicBezTo>
                  <a:cubicBezTo>
                    <a:pt x="2348" y="20229"/>
                    <a:pt x="2507" y="20587"/>
                    <a:pt x="2666" y="20945"/>
                  </a:cubicBezTo>
                  <a:cubicBezTo>
                    <a:pt x="2905" y="20945"/>
                    <a:pt x="3183" y="20965"/>
                    <a:pt x="3442" y="20965"/>
                  </a:cubicBezTo>
                  <a:cubicBezTo>
                    <a:pt x="3462" y="20647"/>
                    <a:pt x="3442" y="20328"/>
                    <a:pt x="3482" y="19990"/>
                  </a:cubicBezTo>
                  <a:cubicBezTo>
                    <a:pt x="3561" y="19194"/>
                    <a:pt x="3681" y="18399"/>
                    <a:pt x="3760" y="17643"/>
                  </a:cubicBezTo>
                  <a:cubicBezTo>
                    <a:pt x="3880" y="16449"/>
                    <a:pt x="3999" y="15256"/>
                    <a:pt x="4098" y="14062"/>
                  </a:cubicBezTo>
                  <a:cubicBezTo>
                    <a:pt x="4138" y="12888"/>
                    <a:pt x="4178" y="11715"/>
                    <a:pt x="4277" y="10541"/>
                  </a:cubicBezTo>
                  <a:cubicBezTo>
                    <a:pt x="4297" y="10422"/>
                    <a:pt x="4337" y="10322"/>
                    <a:pt x="4357" y="10203"/>
                  </a:cubicBezTo>
                  <a:cubicBezTo>
                    <a:pt x="4377" y="9725"/>
                    <a:pt x="4397" y="9288"/>
                    <a:pt x="4397" y="8810"/>
                  </a:cubicBezTo>
                  <a:cubicBezTo>
                    <a:pt x="4397" y="8711"/>
                    <a:pt x="4437" y="8592"/>
                    <a:pt x="4437" y="8492"/>
                  </a:cubicBezTo>
                  <a:cubicBezTo>
                    <a:pt x="4476" y="7856"/>
                    <a:pt x="4556" y="7259"/>
                    <a:pt x="4576" y="6642"/>
                  </a:cubicBezTo>
                  <a:cubicBezTo>
                    <a:pt x="4596" y="5906"/>
                    <a:pt x="4576" y="5150"/>
                    <a:pt x="4576" y="4434"/>
                  </a:cubicBezTo>
                  <a:cubicBezTo>
                    <a:pt x="4576" y="4354"/>
                    <a:pt x="4596" y="4255"/>
                    <a:pt x="4596" y="4175"/>
                  </a:cubicBezTo>
                  <a:cubicBezTo>
                    <a:pt x="4635" y="3758"/>
                    <a:pt x="4635" y="3320"/>
                    <a:pt x="4655" y="2882"/>
                  </a:cubicBezTo>
                  <a:cubicBezTo>
                    <a:pt x="4735" y="2783"/>
                    <a:pt x="4775" y="2683"/>
                    <a:pt x="4854" y="2624"/>
                  </a:cubicBezTo>
                  <a:cubicBezTo>
                    <a:pt x="4854" y="2584"/>
                    <a:pt x="4854" y="2564"/>
                    <a:pt x="4834" y="2564"/>
                  </a:cubicBezTo>
                  <a:cubicBezTo>
                    <a:pt x="4476" y="1848"/>
                    <a:pt x="4178" y="1072"/>
                    <a:pt x="3800" y="376"/>
                  </a:cubicBezTo>
                  <a:cubicBezTo>
                    <a:pt x="3661" y="120"/>
                    <a:pt x="3508" y="0"/>
                    <a:pt x="33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0" name="Google Shape;2710;p51">
              <a:extLst>
                <a:ext uri="{FF2B5EF4-FFF2-40B4-BE49-F238E27FC236}">
                  <a16:creationId xmlns:a16="http://schemas.microsoft.com/office/drawing/2014/main" id="{B2802AC3-A307-23B4-1533-19F527A5DAD8}"/>
                </a:ext>
              </a:extLst>
            </p:cNvPr>
            <p:cNvSpPr/>
            <p:nvPr/>
          </p:nvSpPr>
          <p:spPr>
            <a:xfrm>
              <a:off x="5350841" y="4328846"/>
              <a:ext cx="94132" cy="362784"/>
            </a:xfrm>
            <a:custGeom>
              <a:avLst/>
              <a:gdLst/>
              <a:ahLst/>
              <a:cxnLst/>
              <a:rect l="l" t="t" r="r" b="b"/>
              <a:pathLst>
                <a:path w="5472" h="21089" extrusionOk="0">
                  <a:moveTo>
                    <a:pt x="4397" y="2508"/>
                  </a:moveTo>
                  <a:lnTo>
                    <a:pt x="4437" y="2568"/>
                  </a:lnTo>
                  <a:cubicBezTo>
                    <a:pt x="4417" y="2568"/>
                    <a:pt x="4417" y="2588"/>
                    <a:pt x="4397" y="2588"/>
                  </a:cubicBezTo>
                  <a:lnTo>
                    <a:pt x="4377" y="2568"/>
                  </a:lnTo>
                  <a:cubicBezTo>
                    <a:pt x="4377" y="2548"/>
                    <a:pt x="4397" y="2548"/>
                    <a:pt x="4397" y="2508"/>
                  </a:cubicBezTo>
                  <a:close/>
                  <a:moveTo>
                    <a:pt x="2845" y="11480"/>
                  </a:moveTo>
                  <a:cubicBezTo>
                    <a:pt x="2925" y="11599"/>
                    <a:pt x="3044" y="11699"/>
                    <a:pt x="3104" y="11838"/>
                  </a:cubicBezTo>
                  <a:cubicBezTo>
                    <a:pt x="3144" y="11977"/>
                    <a:pt x="3104" y="12136"/>
                    <a:pt x="3104" y="12296"/>
                  </a:cubicBezTo>
                  <a:lnTo>
                    <a:pt x="3124" y="12296"/>
                  </a:lnTo>
                  <a:cubicBezTo>
                    <a:pt x="3084" y="12594"/>
                    <a:pt x="3044" y="12892"/>
                    <a:pt x="2985" y="13151"/>
                  </a:cubicBezTo>
                  <a:cubicBezTo>
                    <a:pt x="2945" y="13290"/>
                    <a:pt x="2786" y="13330"/>
                    <a:pt x="2686" y="13429"/>
                  </a:cubicBezTo>
                  <a:cubicBezTo>
                    <a:pt x="2587" y="13330"/>
                    <a:pt x="2428" y="13211"/>
                    <a:pt x="2428" y="13111"/>
                  </a:cubicBezTo>
                  <a:cubicBezTo>
                    <a:pt x="2428" y="12674"/>
                    <a:pt x="2428" y="12196"/>
                    <a:pt x="2507" y="11739"/>
                  </a:cubicBezTo>
                  <a:cubicBezTo>
                    <a:pt x="2527" y="11639"/>
                    <a:pt x="2726" y="11579"/>
                    <a:pt x="2845" y="11480"/>
                  </a:cubicBezTo>
                  <a:close/>
                  <a:moveTo>
                    <a:pt x="3688" y="1"/>
                  </a:moveTo>
                  <a:cubicBezTo>
                    <a:pt x="3434" y="1"/>
                    <a:pt x="3164" y="136"/>
                    <a:pt x="2905" y="420"/>
                  </a:cubicBezTo>
                  <a:cubicBezTo>
                    <a:pt x="2328" y="1016"/>
                    <a:pt x="1891" y="1772"/>
                    <a:pt x="1393" y="2449"/>
                  </a:cubicBezTo>
                  <a:lnTo>
                    <a:pt x="1353" y="2469"/>
                  </a:lnTo>
                  <a:lnTo>
                    <a:pt x="1353" y="2488"/>
                  </a:lnTo>
                  <a:cubicBezTo>
                    <a:pt x="1353" y="3941"/>
                    <a:pt x="1353" y="5353"/>
                    <a:pt x="1334" y="6785"/>
                  </a:cubicBezTo>
                  <a:cubicBezTo>
                    <a:pt x="1314" y="7621"/>
                    <a:pt x="1294" y="8436"/>
                    <a:pt x="1214" y="9232"/>
                  </a:cubicBezTo>
                  <a:cubicBezTo>
                    <a:pt x="1115" y="10505"/>
                    <a:pt x="1015" y="11798"/>
                    <a:pt x="916" y="13052"/>
                  </a:cubicBezTo>
                  <a:cubicBezTo>
                    <a:pt x="836" y="14106"/>
                    <a:pt x="757" y="15120"/>
                    <a:pt x="657" y="16175"/>
                  </a:cubicBezTo>
                  <a:cubicBezTo>
                    <a:pt x="518" y="17567"/>
                    <a:pt x="339" y="18920"/>
                    <a:pt x="160" y="20312"/>
                  </a:cubicBezTo>
                  <a:cubicBezTo>
                    <a:pt x="140" y="20491"/>
                    <a:pt x="60" y="20651"/>
                    <a:pt x="1" y="20810"/>
                  </a:cubicBezTo>
                  <a:cubicBezTo>
                    <a:pt x="100" y="20869"/>
                    <a:pt x="200" y="20909"/>
                    <a:pt x="259" y="20949"/>
                  </a:cubicBezTo>
                  <a:cubicBezTo>
                    <a:pt x="438" y="20919"/>
                    <a:pt x="612" y="20869"/>
                    <a:pt x="779" y="20869"/>
                  </a:cubicBezTo>
                  <a:cubicBezTo>
                    <a:pt x="946" y="20869"/>
                    <a:pt x="1105" y="20919"/>
                    <a:pt x="1254" y="21088"/>
                  </a:cubicBezTo>
                  <a:cubicBezTo>
                    <a:pt x="1254" y="21088"/>
                    <a:pt x="1334" y="21048"/>
                    <a:pt x="1393" y="20989"/>
                  </a:cubicBezTo>
                  <a:cubicBezTo>
                    <a:pt x="1234" y="20770"/>
                    <a:pt x="1314" y="20611"/>
                    <a:pt x="1433" y="20392"/>
                  </a:cubicBezTo>
                  <a:cubicBezTo>
                    <a:pt x="2308" y="18940"/>
                    <a:pt x="2985" y="17309"/>
                    <a:pt x="3383" y="15598"/>
                  </a:cubicBezTo>
                  <a:cubicBezTo>
                    <a:pt x="3741" y="13927"/>
                    <a:pt x="4119" y="12296"/>
                    <a:pt x="4437" y="10625"/>
                  </a:cubicBezTo>
                  <a:cubicBezTo>
                    <a:pt x="4815" y="8655"/>
                    <a:pt x="5133" y="6666"/>
                    <a:pt x="5193" y="4657"/>
                  </a:cubicBezTo>
                  <a:lnTo>
                    <a:pt x="5193" y="3622"/>
                  </a:lnTo>
                  <a:lnTo>
                    <a:pt x="5193" y="3443"/>
                  </a:lnTo>
                  <a:cubicBezTo>
                    <a:pt x="5292" y="3185"/>
                    <a:pt x="5372" y="2906"/>
                    <a:pt x="5471" y="2668"/>
                  </a:cubicBezTo>
                  <a:cubicBezTo>
                    <a:pt x="5431" y="2588"/>
                    <a:pt x="5412" y="2548"/>
                    <a:pt x="5392" y="2469"/>
                  </a:cubicBezTo>
                  <a:cubicBezTo>
                    <a:pt x="5372" y="2389"/>
                    <a:pt x="5312" y="2290"/>
                    <a:pt x="5292" y="2210"/>
                  </a:cubicBezTo>
                  <a:cubicBezTo>
                    <a:pt x="5272" y="2150"/>
                    <a:pt x="5213" y="2051"/>
                    <a:pt x="5193" y="1971"/>
                  </a:cubicBezTo>
                  <a:lnTo>
                    <a:pt x="4735" y="1076"/>
                  </a:lnTo>
                  <a:cubicBezTo>
                    <a:pt x="4715" y="997"/>
                    <a:pt x="4695" y="917"/>
                    <a:pt x="4636" y="818"/>
                  </a:cubicBezTo>
                  <a:cubicBezTo>
                    <a:pt x="4400" y="287"/>
                    <a:pt x="4059" y="1"/>
                    <a:pt x="368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35" name="Google Shape;2735;p51">
            <a:extLst>
              <a:ext uri="{FF2B5EF4-FFF2-40B4-BE49-F238E27FC236}">
                <a16:creationId xmlns:a16="http://schemas.microsoft.com/office/drawing/2014/main" id="{EFB04225-8547-8AB1-BC80-8BEDB0450C67}"/>
              </a:ext>
            </a:extLst>
          </p:cNvPr>
          <p:cNvGrpSpPr/>
          <p:nvPr/>
        </p:nvGrpSpPr>
        <p:grpSpPr>
          <a:xfrm flipH="1">
            <a:off x="6096000" y="5911318"/>
            <a:ext cx="502784" cy="1007124"/>
            <a:chOff x="4737875" y="2198125"/>
            <a:chExt cx="434675" cy="928025"/>
          </a:xfrm>
        </p:grpSpPr>
        <p:sp>
          <p:nvSpPr>
            <p:cNvPr id="2736" name="Google Shape;2736;p51">
              <a:extLst>
                <a:ext uri="{FF2B5EF4-FFF2-40B4-BE49-F238E27FC236}">
                  <a16:creationId xmlns:a16="http://schemas.microsoft.com/office/drawing/2014/main" id="{743B2D78-E637-5F87-656B-BD7CDDE2ED19}"/>
                </a:ext>
              </a:extLst>
            </p:cNvPr>
            <p:cNvSpPr/>
            <p:nvPr/>
          </p:nvSpPr>
          <p:spPr>
            <a:xfrm>
              <a:off x="4737875" y="2198125"/>
              <a:ext cx="434675" cy="928025"/>
            </a:xfrm>
            <a:custGeom>
              <a:avLst/>
              <a:gdLst/>
              <a:ahLst/>
              <a:cxnLst/>
              <a:rect l="l" t="t" r="r" b="b"/>
              <a:pathLst>
                <a:path w="17387" h="37121" extrusionOk="0">
                  <a:moveTo>
                    <a:pt x="5153" y="13647"/>
                  </a:moveTo>
                  <a:lnTo>
                    <a:pt x="5153" y="13647"/>
                  </a:lnTo>
                  <a:cubicBezTo>
                    <a:pt x="5591" y="14025"/>
                    <a:pt x="5969" y="14423"/>
                    <a:pt x="6168" y="14920"/>
                  </a:cubicBezTo>
                  <a:cubicBezTo>
                    <a:pt x="5849" y="14503"/>
                    <a:pt x="5491" y="14085"/>
                    <a:pt x="5153" y="13647"/>
                  </a:cubicBezTo>
                  <a:close/>
                  <a:moveTo>
                    <a:pt x="4437" y="1"/>
                  </a:moveTo>
                  <a:cubicBezTo>
                    <a:pt x="3621" y="1"/>
                    <a:pt x="2826" y="1015"/>
                    <a:pt x="2746" y="1692"/>
                  </a:cubicBezTo>
                  <a:lnTo>
                    <a:pt x="2726" y="1990"/>
                  </a:lnTo>
                  <a:cubicBezTo>
                    <a:pt x="2607" y="3064"/>
                    <a:pt x="2448" y="4158"/>
                    <a:pt x="2647" y="5272"/>
                  </a:cubicBezTo>
                  <a:cubicBezTo>
                    <a:pt x="2786" y="6048"/>
                    <a:pt x="2985" y="6804"/>
                    <a:pt x="3204" y="7560"/>
                  </a:cubicBezTo>
                  <a:cubicBezTo>
                    <a:pt x="3084" y="7461"/>
                    <a:pt x="2925" y="7361"/>
                    <a:pt x="2786" y="7282"/>
                  </a:cubicBezTo>
                  <a:cubicBezTo>
                    <a:pt x="2408" y="7043"/>
                    <a:pt x="1950" y="7003"/>
                    <a:pt x="1731" y="7003"/>
                  </a:cubicBezTo>
                  <a:cubicBezTo>
                    <a:pt x="1194" y="7003"/>
                    <a:pt x="737" y="7182"/>
                    <a:pt x="498" y="7540"/>
                  </a:cubicBezTo>
                  <a:cubicBezTo>
                    <a:pt x="120" y="8057"/>
                    <a:pt x="1" y="8893"/>
                    <a:pt x="240" y="9529"/>
                  </a:cubicBezTo>
                  <a:cubicBezTo>
                    <a:pt x="498" y="10166"/>
                    <a:pt x="995" y="10643"/>
                    <a:pt x="1393" y="10942"/>
                  </a:cubicBezTo>
                  <a:cubicBezTo>
                    <a:pt x="1751" y="11240"/>
                    <a:pt x="2149" y="11479"/>
                    <a:pt x="2527" y="11757"/>
                  </a:cubicBezTo>
                  <a:cubicBezTo>
                    <a:pt x="2109" y="11777"/>
                    <a:pt x="1692" y="11956"/>
                    <a:pt x="1393" y="12275"/>
                  </a:cubicBezTo>
                  <a:cubicBezTo>
                    <a:pt x="797" y="12951"/>
                    <a:pt x="916" y="14125"/>
                    <a:pt x="1194" y="14721"/>
                  </a:cubicBezTo>
                  <a:cubicBezTo>
                    <a:pt x="1731" y="15835"/>
                    <a:pt x="2249" y="16711"/>
                    <a:pt x="2845" y="17407"/>
                  </a:cubicBezTo>
                  <a:cubicBezTo>
                    <a:pt x="3601" y="18302"/>
                    <a:pt x="4397" y="19197"/>
                    <a:pt x="5193" y="20033"/>
                  </a:cubicBezTo>
                  <a:cubicBezTo>
                    <a:pt x="5929" y="20888"/>
                    <a:pt x="6744" y="21764"/>
                    <a:pt x="7461" y="22619"/>
                  </a:cubicBezTo>
                  <a:cubicBezTo>
                    <a:pt x="8236" y="23554"/>
                    <a:pt x="9052" y="24509"/>
                    <a:pt x="9470" y="25543"/>
                  </a:cubicBezTo>
                  <a:cubicBezTo>
                    <a:pt x="9768" y="26239"/>
                    <a:pt x="10027" y="26975"/>
                    <a:pt x="10246" y="27751"/>
                  </a:cubicBezTo>
                  <a:cubicBezTo>
                    <a:pt x="10186" y="27672"/>
                    <a:pt x="10126" y="27632"/>
                    <a:pt x="10067" y="27552"/>
                  </a:cubicBezTo>
                  <a:cubicBezTo>
                    <a:pt x="9370" y="26836"/>
                    <a:pt x="8555" y="26279"/>
                    <a:pt x="7779" y="25782"/>
                  </a:cubicBezTo>
                  <a:cubicBezTo>
                    <a:pt x="7560" y="25643"/>
                    <a:pt x="7262" y="25563"/>
                    <a:pt x="6904" y="25563"/>
                  </a:cubicBezTo>
                  <a:cubicBezTo>
                    <a:pt x="6705" y="25563"/>
                    <a:pt x="6008" y="25603"/>
                    <a:pt x="5591" y="26080"/>
                  </a:cubicBezTo>
                  <a:cubicBezTo>
                    <a:pt x="5173" y="26578"/>
                    <a:pt x="5153" y="27274"/>
                    <a:pt x="5153" y="27771"/>
                  </a:cubicBezTo>
                  <a:cubicBezTo>
                    <a:pt x="5173" y="28249"/>
                    <a:pt x="5412" y="28587"/>
                    <a:pt x="5591" y="28825"/>
                  </a:cubicBezTo>
                  <a:cubicBezTo>
                    <a:pt x="5611" y="28845"/>
                    <a:pt x="5650" y="28865"/>
                    <a:pt x="5670" y="28925"/>
                  </a:cubicBezTo>
                  <a:cubicBezTo>
                    <a:pt x="7262" y="31113"/>
                    <a:pt x="8853" y="33321"/>
                    <a:pt x="10444" y="35509"/>
                  </a:cubicBezTo>
                  <a:lnTo>
                    <a:pt x="11340" y="36723"/>
                  </a:lnTo>
                  <a:cubicBezTo>
                    <a:pt x="11539" y="36981"/>
                    <a:pt x="11837" y="37121"/>
                    <a:pt x="12135" y="37121"/>
                  </a:cubicBezTo>
                  <a:lnTo>
                    <a:pt x="15398" y="37121"/>
                  </a:lnTo>
                  <a:cubicBezTo>
                    <a:pt x="15915" y="37121"/>
                    <a:pt x="16333" y="36723"/>
                    <a:pt x="16392" y="36226"/>
                  </a:cubicBezTo>
                  <a:cubicBezTo>
                    <a:pt x="16492" y="35390"/>
                    <a:pt x="16552" y="34515"/>
                    <a:pt x="16651" y="33659"/>
                  </a:cubicBezTo>
                  <a:cubicBezTo>
                    <a:pt x="16890" y="31650"/>
                    <a:pt x="17109" y="29561"/>
                    <a:pt x="17248" y="27493"/>
                  </a:cubicBezTo>
                  <a:cubicBezTo>
                    <a:pt x="17387" y="26040"/>
                    <a:pt x="17327" y="24568"/>
                    <a:pt x="17288" y="23156"/>
                  </a:cubicBezTo>
                  <a:lnTo>
                    <a:pt x="17248" y="22579"/>
                  </a:lnTo>
                  <a:cubicBezTo>
                    <a:pt x="17208" y="20888"/>
                    <a:pt x="16213" y="20470"/>
                    <a:pt x="15617" y="20391"/>
                  </a:cubicBezTo>
                  <a:cubicBezTo>
                    <a:pt x="15517" y="20371"/>
                    <a:pt x="15418" y="20371"/>
                    <a:pt x="15318" y="20371"/>
                  </a:cubicBezTo>
                  <a:cubicBezTo>
                    <a:pt x="14781" y="20371"/>
                    <a:pt x="13866" y="20590"/>
                    <a:pt x="13548" y="22082"/>
                  </a:cubicBezTo>
                  <a:cubicBezTo>
                    <a:pt x="13329" y="23096"/>
                    <a:pt x="13110" y="24190"/>
                    <a:pt x="12931" y="25364"/>
                  </a:cubicBezTo>
                  <a:cubicBezTo>
                    <a:pt x="12752" y="24708"/>
                    <a:pt x="12613" y="24111"/>
                    <a:pt x="12653" y="23614"/>
                  </a:cubicBezTo>
                  <a:cubicBezTo>
                    <a:pt x="12851" y="21863"/>
                    <a:pt x="13150" y="20073"/>
                    <a:pt x="13428" y="18322"/>
                  </a:cubicBezTo>
                  <a:cubicBezTo>
                    <a:pt x="13607" y="17208"/>
                    <a:pt x="13767" y="16054"/>
                    <a:pt x="13946" y="14940"/>
                  </a:cubicBezTo>
                  <a:cubicBezTo>
                    <a:pt x="14125" y="13647"/>
                    <a:pt x="14244" y="12255"/>
                    <a:pt x="14324" y="10842"/>
                  </a:cubicBezTo>
                  <a:cubicBezTo>
                    <a:pt x="14343" y="10246"/>
                    <a:pt x="13965" y="9828"/>
                    <a:pt x="13727" y="9549"/>
                  </a:cubicBezTo>
                  <a:cubicBezTo>
                    <a:pt x="13667" y="9470"/>
                    <a:pt x="13607" y="9390"/>
                    <a:pt x="13568" y="9350"/>
                  </a:cubicBezTo>
                  <a:cubicBezTo>
                    <a:pt x="13428" y="9132"/>
                    <a:pt x="13210" y="8972"/>
                    <a:pt x="12931" y="8933"/>
                  </a:cubicBezTo>
                  <a:cubicBezTo>
                    <a:pt x="12871" y="8933"/>
                    <a:pt x="12792" y="8893"/>
                    <a:pt x="12752" y="8893"/>
                  </a:cubicBezTo>
                  <a:cubicBezTo>
                    <a:pt x="12553" y="8893"/>
                    <a:pt x="12354" y="8972"/>
                    <a:pt x="12175" y="9072"/>
                  </a:cubicBezTo>
                  <a:cubicBezTo>
                    <a:pt x="12135" y="9092"/>
                    <a:pt x="12056" y="9152"/>
                    <a:pt x="11976" y="9191"/>
                  </a:cubicBezTo>
                  <a:cubicBezTo>
                    <a:pt x="11658" y="9370"/>
                    <a:pt x="11161" y="9649"/>
                    <a:pt x="10982" y="10226"/>
                  </a:cubicBezTo>
                  <a:cubicBezTo>
                    <a:pt x="10464" y="11917"/>
                    <a:pt x="9987" y="13448"/>
                    <a:pt x="9629" y="15040"/>
                  </a:cubicBezTo>
                  <a:cubicBezTo>
                    <a:pt x="9589" y="15000"/>
                    <a:pt x="9589" y="14940"/>
                    <a:pt x="9569" y="14901"/>
                  </a:cubicBezTo>
                  <a:cubicBezTo>
                    <a:pt x="9569" y="14861"/>
                    <a:pt x="9589" y="14821"/>
                    <a:pt x="9589" y="14801"/>
                  </a:cubicBezTo>
                  <a:cubicBezTo>
                    <a:pt x="9629" y="14741"/>
                    <a:pt x="9629" y="14702"/>
                    <a:pt x="9649" y="14642"/>
                  </a:cubicBezTo>
                  <a:cubicBezTo>
                    <a:pt x="9728" y="14304"/>
                    <a:pt x="9828" y="13926"/>
                    <a:pt x="9927" y="13568"/>
                  </a:cubicBezTo>
                  <a:cubicBezTo>
                    <a:pt x="10126" y="12852"/>
                    <a:pt x="10285" y="12076"/>
                    <a:pt x="10444" y="11320"/>
                  </a:cubicBezTo>
                  <a:cubicBezTo>
                    <a:pt x="10584" y="10544"/>
                    <a:pt x="10643" y="9768"/>
                    <a:pt x="10723" y="9052"/>
                  </a:cubicBezTo>
                  <a:cubicBezTo>
                    <a:pt x="10743" y="8774"/>
                    <a:pt x="10763" y="8535"/>
                    <a:pt x="10783" y="8256"/>
                  </a:cubicBezTo>
                  <a:cubicBezTo>
                    <a:pt x="10822" y="7978"/>
                    <a:pt x="10842" y="7679"/>
                    <a:pt x="10862" y="7401"/>
                  </a:cubicBezTo>
                  <a:cubicBezTo>
                    <a:pt x="10962" y="6406"/>
                    <a:pt x="11061" y="5392"/>
                    <a:pt x="11121" y="4357"/>
                  </a:cubicBezTo>
                  <a:cubicBezTo>
                    <a:pt x="11141" y="3761"/>
                    <a:pt x="10763" y="3323"/>
                    <a:pt x="10524" y="3064"/>
                  </a:cubicBezTo>
                  <a:cubicBezTo>
                    <a:pt x="10464" y="2985"/>
                    <a:pt x="10385" y="2905"/>
                    <a:pt x="10365" y="2865"/>
                  </a:cubicBezTo>
                  <a:cubicBezTo>
                    <a:pt x="10226" y="2627"/>
                    <a:pt x="9967" y="2487"/>
                    <a:pt x="9669" y="2428"/>
                  </a:cubicBezTo>
                  <a:lnTo>
                    <a:pt x="9549" y="2428"/>
                  </a:lnTo>
                  <a:cubicBezTo>
                    <a:pt x="9330" y="2428"/>
                    <a:pt x="9072" y="2507"/>
                    <a:pt x="8893" y="2666"/>
                  </a:cubicBezTo>
                  <a:cubicBezTo>
                    <a:pt x="8853" y="2686"/>
                    <a:pt x="8773" y="2766"/>
                    <a:pt x="8694" y="2806"/>
                  </a:cubicBezTo>
                  <a:cubicBezTo>
                    <a:pt x="8396" y="3005"/>
                    <a:pt x="7978" y="3303"/>
                    <a:pt x="7799" y="3820"/>
                  </a:cubicBezTo>
                  <a:cubicBezTo>
                    <a:pt x="7640" y="4318"/>
                    <a:pt x="7500" y="4855"/>
                    <a:pt x="7381" y="5352"/>
                  </a:cubicBezTo>
                  <a:cubicBezTo>
                    <a:pt x="7321" y="5054"/>
                    <a:pt x="7262" y="4755"/>
                    <a:pt x="7202" y="4457"/>
                  </a:cubicBezTo>
                  <a:cubicBezTo>
                    <a:pt x="6983" y="3383"/>
                    <a:pt x="6784" y="2408"/>
                    <a:pt x="6406" y="1473"/>
                  </a:cubicBezTo>
                  <a:cubicBezTo>
                    <a:pt x="6128" y="717"/>
                    <a:pt x="5372" y="200"/>
                    <a:pt x="4735" y="41"/>
                  </a:cubicBezTo>
                  <a:cubicBezTo>
                    <a:pt x="4676" y="21"/>
                    <a:pt x="4536" y="1"/>
                    <a:pt x="443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7" name="Google Shape;2737;p51">
              <a:extLst>
                <a:ext uri="{FF2B5EF4-FFF2-40B4-BE49-F238E27FC236}">
                  <a16:creationId xmlns:a16="http://schemas.microsoft.com/office/drawing/2014/main" id="{F6BB836F-B211-C27B-033D-0CBC5D2C723D}"/>
                </a:ext>
              </a:extLst>
            </p:cNvPr>
            <p:cNvSpPr/>
            <p:nvPr/>
          </p:nvSpPr>
          <p:spPr>
            <a:xfrm>
              <a:off x="4763250" y="2222950"/>
              <a:ext cx="385450" cy="879325"/>
            </a:xfrm>
            <a:custGeom>
              <a:avLst/>
              <a:gdLst/>
              <a:ahLst/>
              <a:cxnLst/>
              <a:rect l="l" t="t" r="r" b="b"/>
              <a:pathLst>
                <a:path w="15418" h="35173" extrusionOk="0">
                  <a:moveTo>
                    <a:pt x="3461" y="0"/>
                  </a:moveTo>
                  <a:cubicBezTo>
                    <a:pt x="3267" y="0"/>
                    <a:pt x="2784" y="511"/>
                    <a:pt x="2746" y="818"/>
                  </a:cubicBezTo>
                  <a:cubicBezTo>
                    <a:pt x="2606" y="1912"/>
                    <a:pt x="2427" y="3046"/>
                    <a:pt x="2606" y="4100"/>
                  </a:cubicBezTo>
                  <a:cubicBezTo>
                    <a:pt x="2885" y="5751"/>
                    <a:pt x="3462" y="7343"/>
                    <a:pt x="3899" y="8954"/>
                  </a:cubicBezTo>
                  <a:cubicBezTo>
                    <a:pt x="3899" y="9034"/>
                    <a:pt x="3939" y="9074"/>
                    <a:pt x="3899" y="9133"/>
                  </a:cubicBezTo>
                  <a:cubicBezTo>
                    <a:pt x="3860" y="9133"/>
                    <a:pt x="3800" y="9113"/>
                    <a:pt x="3760" y="9074"/>
                  </a:cubicBezTo>
                  <a:cubicBezTo>
                    <a:pt x="2905" y="8417"/>
                    <a:pt x="2069" y="7721"/>
                    <a:pt x="1174" y="7124"/>
                  </a:cubicBezTo>
                  <a:cubicBezTo>
                    <a:pt x="1058" y="7037"/>
                    <a:pt x="867" y="6997"/>
                    <a:pt x="686" y="6997"/>
                  </a:cubicBezTo>
                  <a:cubicBezTo>
                    <a:pt x="493" y="6997"/>
                    <a:pt x="311" y="7042"/>
                    <a:pt x="239" y="7124"/>
                  </a:cubicBezTo>
                  <a:cubicBezTo>
                    <a:pt x="80" y="7363"/>
                    <a:pt x="0" y="7860"/>
                    <a:pt x="120" y="8159"/>
                  </a:cubicBezTo>
                  <a:cubicBezTo>
                    <a:pt x="279" y="8536"/>
                    <a:pt x="617" y="8914"/>
                    <a:pt x="935" y="9153"/>
                  </a:cubicBezTo>
                  <a:cubicBezTo>
                    <a:pt x="1671" y="9710"/>
                    <a:pt x="2427" y="10168"/>
                    <a:pt x="3163" y="10705"/>
                  </a:cubicBezTo>
                  <a:cubicBezTo>
                    <a:pt x="4277" y="11500"/>
                    <a:pt x="5491" y="12217"/>
                    <a:pt x="6068" y="13510"/>
                  </a:cubicBezTo>
                  <a:cubicBezTo>
                    <a:pt x="6545" y="14584"/>
                    <a:pt x="6843" y="15718"/>
                    <a:pt x="7182" y="16812"/>
                  </a:cubicBezTo>
                  <a:cubicBezTo>
                    <a:pt x="7301" y="17190"/>
                    <a:pt x="7381" y="17588"/>
                    <a:pt x="7460" y="17966"/>
                  </a:cubicBezTo>
                  <a:cubicBezTo>
                    <a:pt x="7381" y="18005"/>
                    <a:pt x="7301" y="18025"/>
                    <a:pt x="7241" y="18085"/>
                  </a:cubicBezTo>
                  <a:cubicBezTo>
                    <a:pt x="6485" y="17130"/>
                    <a:pt x="5749" y="16195"/>
                    <a:pt x="4974" y="15240"/>
                  </a:cubicBezTo>
                  <a:cubicBezTo>
                    <a:pt x="4158" y="14226"/>
                    <a:pt x="3362" y="13211"/>
                    <a:pt x="2487" y="12237"/>
                  </a:cubicBezTo>
                  <a:cubicBezTo>
                    <a:pt x="2249" y="11985"/>
                    <a:pt x="1906" y="11752"/>
                    <a:pt x="1579" y="11752"/>
                  </a:cubicBezTo>
                  <a:cubicBezTo>
                    <a:pt x="1415" y="11752"/>
                    <a:pt x="1254" y="11811"/>
                    <a:pt x="1114" y="11958"/>
                  </a:cubicBezTo>
                  <a:cubicBezTo>
                    <a:pt x="896" y="12237"/>
                    <a:pt x="915" y="12933"/>
                    <a:pt x="1094" y="13311"/>
                  </a:cubicBezTo>
                  <a:cubicBezTo>
                    <a:pt x="1512" y="14186"/>
                    <a:pt x="2009" y="15041"/>
                    <a:pt x="2626" y="15797"/>
                  </a:cubicBezTo>
                  <a:cubicBezTo>
                    <a:pt x="4118" y="17588"/>
                    <a:pt x="5749" y="19259"/>
                    <a:pt x="7241" y="21009"/>
                  </a:cubicBezTo>
                  <a:cubicBezTo>
                    <a:pt x="8057" y="21984"/>
                    <a:pt x="8892" y="23038"/>
                    <a:pt x="9390" y="24172"/>
                  </a:cubicBezTo>
                  <a:cubicBezTo>
                    <a:pt x="10086" y="25823"/>
                    <a:pt x="10464" y="27554"/>
                    <a:pt x="10961" y="29265"/>
                  </a:cubicBezTo>
                  <a:cubicBezTo>
                    <a:pt x="11061" y="29643"/>
                    <a:pt x="11120" y="30021"/>
                    <a:pt x="11180" y="30399"/>
                  </a:cubicBezTo>
                  <a:cubicBezTo>
                    <a:pt x="10146" y="29404"/>
                    <a:pt x="9290" y="28270"/>
                    <a:pt x="8355" y="27275"/>
                  </a:cubicBezTo>
                  <a:cubicBezTo>
                    <a:pt x="7739" y="26659"/>
                    <a:pt x="6983" y="26142"/>
                    <a:pt x="6247" y="25664"/>
                  </a:cubicBezTo>
                  <a:cubicBezTo>
                    <a:pt x="6171" y="25611"/>
                    <a:pt x="6045" y="25587"/>
                    <a:pt x="5909" y="25587"/>
                  </a:cubicBezTo>
                  <a:cubicBezTo>
                    <a:pt x="5686" y="25587"/>
                    <a:pt x="5438" y="25652"/>
                    <a:pt x="5351" y="25764"/>
                  </a:cubicBezTo>
                  <a:cubicBezTo>
                    <a:pt x="5153" y="25982"/>
                    <a:pt x="5113" y="26420"/>
                    <a:pt x="5153" y="26758"/>
                  </a:cubicBezTo>
                  <a:cubicBezTo>
                    <a:pt x="5172" y="26957"/>
                    <a:pt x="5371" y="27176"/>
                    <a:pt x="5491" y="27355"/>
                  </a:cubicBezTo>
                  <a:cubicBezTo>
                    <a:pt x="7381" y="29961"/>
                    <a:pt x="9270" y="32547"/>
                    <a:pt x="11160" y="35173"/>
                  </a:cubicBezTo>
                  <a:lnTo>
                    <a:pt x="14423" y="35173"/>
                  </a:lnTo>
                  <a:cubicBezTo>
                    <a:pt x="14721" y="32249"/>
                    <a:pt x="15059" y="29364"/>
                    <a:pt x="15298" y="26460"/>
                  </a:cubicBezTo>
                  <a:cubicBezTo>
                    <a:pt x="15417" y="24868"/>
                    <a:pt x="15357" y="23257"/>
                    <a:pt x="15318" y="21666"/>
                  </a:cubicBezTo>
                  <a:cubicBezTo>
                    <a:pt x="15298" y="21148"/>
                    <a:pt x="15198" y="20512"/>
                    <a:pt x="14502" y="20412"/>
                  </a:cubicBezTo>
                  <a:cubicBezTo>
                    <a:pt x="14451" y="20405"/>
                    <a:pt x="14404" y="20401"/>
                    <a:pt x="14358" y="20401"/>
                  </a:cubicBezTo>
                  <a:cubicBezTo>
                    <a:pt x="13799" y="20401"/>
                    <a:pt x="13639" y="20943"/>
                    <a:pt x="13547" y="21347"/>
                  </a:cubicBezTo>
                  <a:cubicBezTo>
                    <a:pt x="13030" y="23754"/>
                    <a:pt x="12573" y="26142"/>
                    <a:pt x="12752" y="28628"/>
                  </a:cubicBezTo>
                  <a:cubicBezTo>
                    <a:pt x="12811" y="29324"/>
                    <a:pt x="12752" y="30041"/>
                    <a:pt x="12752" y="30757"/>
                  </a:cubicBezTo>
                  <a:cubicBezTo>
                    <a:pt x="12115" y="28946"/>
                    <a:pt x="11578" y="27116"/>
                    <a:pt x="11140" y="25266"/>
                  </a:cubicBezTo>
                  <a:cubicBezTo>
                    <a:pt x="10921" y="24371"/>
                    <a:pt x="10583" y="23436"/>
                    <a:pt x="10683" y="22561"/>
                  </a:cubicBezTo>
                  <a:cubicBezTo>
                    <a:pt x="11041" y="19657"/>
                    <a:pt x="11558" y="16772"/>
                    <a:pt x="11976" y="13848"/>
                  </a:cubicBezTo>
                  <a:cubicBezTo>
                    <a:pt x="12155" y="12515"/>
                    <a:pt x="12274" y="11202"/>
                    <a:pt x="12334" y="9849"/>
                  </a:cubicBezTo>
                  <a:cubicBezTo>
                    <a:pt x="12354" y="9551"/>
                    <a:pt x="11956" y="9253"/>
                    <a:pt x="11757" y="8954"/>
                  </a:cubicBezTo>
                  <a:cubicBezTo>
                    <a:pt x="11478" y="9153"/>
                    <a:pt x="11021" y="9312"/>
                    <a:pt x="10941" y="9571"/>
                  </a:cubicBezTo>
                  <a:cubicBezTo>
                    <a:pt x="10384" y="11321"/>
                    <a:pt x="9847" y="13052"/>
                    <a:pt x="9469" y="14842"/>
                  </a:cubicBezTo>
                  <a:cubicBezTo>
                    <a:pt x="9211" y="16096"/>
                    <a:pt x="9171" y="17389"/>
                    <a:pt x="9032" y="18761"/>
                  </a:cubicBezTo>
                  <a:cubicBezTo>
                    <a:pt x="8534" y="17130"/>
                    <a:pt x="8037" y="15618"/>
                    <a:pt x="7579" y="14106"/>
                  </a:cubicBezTo>
                  <a:cubicBezTo>
                    <a:pt x="7540" y="13908"/>
                    <a:pt x="7639" y="13649"/>
                    <a:pt x="7679" y="13430"/>
                  </a:cubicBezTo>
                  <a:cubicBezTo>
                    <a:pt x="7938" y="12336"/>
                    <a:pt x="8256" y="11242"/>
                    <a:pt x="8455" y="10148"/>
                  </a:cubicBezTo>
                  <a:cubicBezTo>
                    <a:pt x="8634" y="9173"/>
                    <a:pt x="8674" y="8159"/>
                    <a:pt x="8773" y="7164"/>
                  </a:cubicBezTo>
                  <a:cubicBezTo>
                    <a:pt x="8892" y="5871"/>
                    <a:pt x="9052" y="4598"/>
                    <a:pt x="9091" y="3305"/>
                  </a:cubicBezTo>
                  <a:cubicBezTo>
                    <a:pt x="9131" y="3046"/>
                    <a:pt x="8733" y="2748"/>
                    <a:pt x="8534" y="2449"/>
                  </a:cubicBezTo>
                  <a:cubicBezTo>
                    <a:pt x="8256" y="2668"/>
                    <a:pt x="7838" y="2847"/>
                    <a:pt x="7739" y="3146"/>
                  </a:cubicBezTo>
                  <a:cubicBezTo>
                    <a:pt x="7440" y="4061"/>
                    <a:pt x="7241" y="5035"/>
                    <a:pt x="7042" y="5970"/>
                  </a:cubicBezTo>
                  <a:cubicBezTo>
                    <a:pt x="6843" y="7025"/>
                    <a:pt x="6664" y="8059"/>
                    <a:pt x="6465" y="9113"/>
                  </a:cubicBezTo>
                  <a:cubicBezTo>
                    <a:pt x="6286" y="9014"/>
                    <a:pt x="6247" y="8934"/>
                    <a:pt x="6227" y="8835"/>
                  </a:cubicBezTo>
                  <a:cubicBezTo>
                    <a:pt x="5889" y="7084"/>
                    <a:pt x="5570" y="5374"/>
                    <a:pt x="5232" y="3663"/>
                  </a:cubicBezTo>
                  <a:cubicBezTo>
                    <a:pt x="5033" y="2688"/>
                    <a:pt x="4814" y="1753"/>
                    <a:pt x="4476" y="818"/>
                  </a:cubicBezTo>
                  <a:cubicBezTo>
                    <a:pt x="4357" y="460"/>
                    <a:pt x="3879" y="102"/>
                    <a:pt x="3482" y="2"/>
                  </a:cubicBezTo>
                  <a:cubicBezTo>
                    <a:pt x="3475" y="1"/>
                    <a:pt x="3468" y="0"/>
                    <a:pt x="346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38" name="Google Shape;2738;p51">
            <a:extLst>
              <a:ext uri="{FF2B5EF4-FFF2-40B4-BE49-F238E27FC236}">
                <a16:creationId xmlns:a16="http://schemas.microsoft.com/office/drawing/2014/main" id="{7EB4DD3A-6311-B99C-8582-8F8E31E9BBAE}"/>
              </a:ext>
            </a:extLst>
          </p:cNvPr>
          <p:cNvGrpSpPr/>
          <p:nvPr/>
        </p:nvGrpSpPr>
        <p:grpSpPr>
          <a:xfrm>
            <a:off x="6798593" y="5903644"/>
            <a:ext cx="250981" cy="1016600"/>
            <a:chOff x="4586994" y="4171810"/>
            <a:chExt cx="264682" cy="926305"/>
          </a:xfrm>
        </p:grpSpPr>
        <p:sp>
          <p:nvSpPr>
            <p:cNvPr id="2739" name="Google Shape;2739;p51">
              <a:extLst>
                <a:ext uri="{FF2B5EF4-FFF2-40B4-BE49-F238E27FC236}">
                  <a16:creationId xmlns:a16="http://schemas.microsoft.com/office/drawing/2014/main" id="{707AA9E3-EE86-1918-C7C7-DE4752DD885B}"/>
                </a:ext>
              </a:extLst>
            </p:cNvPr>
            <p:cNvSpPr/>
            <p:nvPr/>
          </p:nvSpPr>
          <p:spPr>
            <a:xfrm>
              <a:off x="4586994" y="4171810"/>
              <a:ext cx="264682" cy="926305"/>
            </a:xfrm>
            <a:custGeom>
              <a:avLst/>
              <a:gdLst/>
              <a:ahLst/>
              <a:cxnLst/>
              <a:rect l="l" t="t" r="r" b="b"/>
              <a:pathLst>
                <a:path w="11181" h="39130" extrusionOk="0">
                  <a:moveTo>
                    <a:pt x="7222" y="0"/>
                  </a:moveTo>
                  <a:cubicBezTo>
                    <a:pt x="6685" y="0"/>
                    <a:pt x="6287" y="338"/>
                    <a:pt x="5929" y="677"/>
                  </a:cubicBezTo>
                  <a:lnTo>
                    <a:pt x="5790" y="816"/>
                  </a:lnTo>
                  <a:cubicBezTo>
                    <a:pt x="5491" y="1075"/>
                    <a:pt x="5392" y="1393"/>
                    <a:pt x="5332" y="1572"/>
                  </a:cubicBezTo>
                  <a:cubicBezTo>
                    <a:pt x="5332" y="1572"/>
                    <a:pt x="5312" y="1592"/>
                    <a:pt x="5312" y="1612"/>
                  </a:cubicBezTo>
                  <a:cubicBezTo>
                    <a:pt x="4735" y="3163"/>
                    <a:pt x="4496" y="4735"/>
                    <a:pt x="4596" y="6286"/>
                  </a:cubicBezTo>
                  <a:cubicBezTo>
                    <a:pt x="4596" y="6386"/>
                    <a:pt x="4616" y="6505"/>
                    <a:pt x="4616" y="6644"/>
                  </a:cubicBezTo>
                  <a:cubicBezTo>
                    <a:pt x="4417" y="6505"/>
                    <a:pt x="4158" y="6465"/>
                    <a:pt x="3939" y="6465"/>
                  </a:cubicBezTo>
                  <a:cubicBezTo>
                    <a:pt x="3562" y="6465"/>
                    <a:pt x="3223" y="6605"/>
                    <a:pt x="2945" y="6883"/>
                  </a:cubicBezTo>
                  <a:cubicBezTo>
                    <a:pt x="2448" y="7361"/>
                    <a:pt x="2149" y="8335"/>
                    <a:pt x="2507" y="8992"/>
                  </a:cubicBezTo>
                  <a:cubicBezTo>
                    <a:pt x="2905" y="9748"/>
                    <a:pt x="3343" y="10484"/>
                    <a:pt x="3800" y="11180"/>
                  </a:cubicBezTo>
                  <a:cubicBezTo>
                    <a:pt x="3522" y="11041"/>
                    <a:pt x="3203" y="10941"/>
                    <a:pt x="2865" y="10941"/>
                  </a:cubicBezTo>
                  <a:cubicBezTo>
                    <a:pt x="2746" y="10941"/>
                    <a:pt x="2646" y="10941"/>
                    <a:pt x="2547" y="10961"/>
                  </a:cubicBezTo>
                  <a:cubicBezTo>
                    <a:pt x="1751" y="11140"/>
                    <a:pt x="1334" y="12055"/>
                    <a:pt x="1334" y="12652"/>
                  </a:cubicBezTo>
                  <a:cubicBezTo>
                    <a:pt x="1334" y="13408"/>
                    <a:pt x="1453" y="14025"/>
                    <a:pt x="1712" y="14522"/>
                  </a:cubicBezTo>
                  <a:cubicBezTo>
                    <a:pt x="2229" y="15596"/>
                    <a:pt x="2825" y="16651"/>
                    <a:pt x="3363" y="17705"/>
                  </a:cubicBezTo>
                  <a:cubicBezTo>
                    <a:pt x="3681" y="18242"/>
                    <a:pt x="3959" y="18779"/>
                    <a:pt x="4238" y="19316"/>
                  </a:cubicBezTo>
                  <a:cubicBezTo>
                    <a:pt x="3900" y="18898"/>
                    <a:pt x="3422" y="18640"/>
                    <a:pt x="2925" y="18640"/>
                  </a:cubicBezTo>
                  <a:cubicBezTo>
                    <a:pt x="2686" y="18640"/>
                    <a:pt x="2428" y="18699"/>
                    <a:pt x="2209" y="18819"/>
                  </a:cubicBezTo>
                  <a:cubicBezTo>
                    <a:pt x="1513" y="19177"/>
                    <a:pt x="1135" y="20132"/>
                    <a:pt x="1194" y="20828"/>
                  </a:cubicBezTo>
                  <a:cubicBezTo>
                    <a:pt x="1413" y="23394"/>
                    <a:pt x="2308" y="25781"/>
                    <a:pt x="3144" y="27771"/>
                  </a:cubicBezTo>
                  <a:cubicBezTo>
                    <a:pt x="3303" y="28129"/>
                    <a:pt x="3502" y="28467"/>
                    <a:pt x="3681" y="28785"/>
                  </a:cubicBezTo>
                  <a:cubicBezTo>
                    <a:pt x="4039" y="29461"/>
                    <a:pt x="4377" y="30058"/>
                    <a:pt x="4337" y="30735"/>
                  </a:cubicBezTo>
                  <a:cubicBezTo>
                    <a:pt x="4238" y="30556"/>
                    <a:pt x="4138" y="30357"/>
                    <a:pt x="4039" y="30158"/>
                  </a:cubicBezTo>
                  <a:cubicBezTo>
                    <a:pt x="3741" y="29581"/>
                    <a:pt x="3382" y="29044"/>
                    <a:pt x="2945" y="28566"/>
                  </a:cubicBezTo>
                  <a:cubicBezTo>
                    <a:pt x="2547" y="28089"/>
                    <a:pt x="1910" y="28069"/>
                    <a:pt x="1712" y="28069"/>
                  </a:cubicBezTo>
                  <a:cubicBezTo>
                    <a:pt x="1453" y="28069"/>
                    <a:pt x="1234" y="28129"/>
                    <a:pt x="1035" y="28228"/>
                  </a:cubicBezTo>
                  <a:cubicBezTo>
                    <a:pt x="458" y="28487"/>
                    <a:pt x="140" y="29143"/>
                    <a:pt x="60" y="29640"/>
                  </a:cubicBezTo>
                  <a:cubicBezTo>
                    <a:pt x="1" y="30138"/>
                    <a:pt x="41" y="30675"/>
                    <a:pt x="239" y="31152"/>
                  </a:cubicBezTo>
                  <a:lnTo>
                    <a:pt x="418" y="31590"/>
                  </a:lnTo>
                  <a:cubicBezTo>
                    <a:pt x="995" y="33002"/>
                    <a:pt x="1552" y="34435"/>
                    <a:pt x="2229" y="35867"/>
                  </a:cubicBezTo>
                  <a:cubicBezTo>
                    <a:pt x="2547" y="36563"/>
                    <a:pt x="2945" y="37200"/>
                    <a:pt x="3343" y="37816"/>
                  </a:cubicBezTo>
                  <a:cubicBezTo>
                    <a:pt x="3522" y="38075"/>
                    <a:pt x="3701" y="38353"/>
                    <a:pt x="3840" y="38612"/>
                  </a:cubicBezTo>
                  <a:cubicBezTo>
                    <a:pt x="4019" y="38950"/>
                    <a:pt x="4337" y="39109"/>
                    <a:pt x="4695" y="39109"/>
                  </a:cubicBezTo>
                  <a:lnTo>
                    <a:pt x="4695" y="39129"/>
                  </a:lnTo>
                  <a:lnTo>
                    <a:pt x="7620" y="39129"/>
                  </a:lnTo>
                  <a:cubicBezTo>
                    <a:pt x="8037" y="39129"/>
                    <a:pt x="8415" y="38871"/>
                    <a:pt x="8574" y="38473"/>
                  </a:cubicBezTo>
                  <a:cubicBezTo>
                    <a:pt x="8734" y="37976"/>
                    <a:pt x="8913" y="37438"/>
                    <a:pt x="9092" y="36941"/>
                  </a:cubicBezTo>
                  <a:cubicBezTo>
                    <a:pt x="9509" y="35748"/>
                    <a:pt x="9967" y="34514"/>
                    <a:pt x="10325" y="33241"/>
                  </a:cubicBezTo>
                  <a:cubicBezTo>
                    <a:pt x="10584" y="32366"/>
                    <a:pt x="10703" y="31471"/>
                    <a:pt x="10802" y="30635"/>
                  </a:cubicBezTo>
                  <a:cubicBezTo>
                    <a:pt x="10822" y="30416"/>
                    <a:pt x="10862" y="30217"/>
                    <a:pt x="10882" y="29979"/>
                  </a:cubicBezTo>
                  <a:cubicBezTo>
                    <a:pt x="10962" y="29362"/>
                    <a:pt x="10484" y="28626"/>
                    <a:pt x="9887" y="28447"/>
                  </a:cubicBezTo>
                  <a:cubicBezTo>
                    <a:pt x="9728" y="28387"/>
                    <a:pt x="9589" y="28367"/>
                    <a:pt x="9410" y="28367"/>
                  </a:cubicBezTo>
                  <a:cubicBezTo>
                    <a:pt x="9072" y="28367"/>
                    <a:pt x="8694" y="28467"/>
                    <a:pt x="8415" y="28646"/>
                  </a:cubicBezTo>
                  <a:cubicBezTo>
                    <a:pt x="8077" y="28865"/>
                    <a:pt x="7739" y="29263"/>
                    <a:pt x="7600" y="29680"/>
                  </a:cubicBezTo>
                  <a:cubicBezTo>
                    <a:pt x="7500" y="29959"/>
                    <a:pt x="7421" y="30217"/>
                    <a:pt x="7321" y="30456"/>
                  </a:cubicBezTo>
                  <a:lnTo>
                    <a:pt x="7321" y="29760"/>
                  </a:lnTo>
                  <a:cubicBezTo>
                    <a:pt x="7321" y="29601"/>
                    <a:pt x="7341" y="29461"/>
                    <a:pt x="7381" y="29422"/>
                  </a:cubicBezTo>
                  <a:cubicBezTo>
                    <a:pt x="7580" y="29024"/>
                    <a:pt x="7779" y="28606"/>
                    <a:pt x="7998" y="28208"/>
                  </a:cubicBezTo>
                  <a:cubicBezTo>
                    <a:pt x="8276" y="27651"/>
                    <a:pt x="8574" y="27074"/>
                    <a:pt x="8833" y="26517"/>
                  </a:cubicBezTo>
                  <a:cubicBezTo>
                    <a:pt x="9271" y="25582"/>
                    <a:pt x="9669" y="24667"/>
                    <a:pt x="10027" y="23752"/>
                  </a:cubicBezTo>
                  <a:cubicBezTo>
                    <a:pt x="10206" y="23354"/>
                    <a:pt x="10365" y="22976"/>
                    <a:pt x="10524" y="22579"/>
                  </a:cubicBezTo>
                  <a:cubicBezTo>
                    <a:pt x="10902" y="21723"/>
                    <a:pt x="10604" y="20888"/>
                    <a:pt x="9808" y="20410"/>
                  </a:cubicBezTo>
                  <a:cubicBezTo>
                    <a:pt x="9529" y="20231"/>
                    <a:pt x="9231" y="20172"/>
                    <a:pt x="8933" y="20172"/>
                  </a:cubicBezTo>
                  <a:cubicBezTo>
                    <a:pt x="8415" y="20172"/>
                    <a:pt x="7918" y="20450"/>
                    <a:pt x="7580" y="20908"/>
                  </a:cubicBezTo>
                  <a:cubicBezTo>
                    <a:pt x="7520" y="20967"/>
                    <a:pt x="7480" y="21007"/>
                    <a:pt x="7441" y="21067"/>
                  </a:cubicBezTo>
                  <a:cubicBezTo>
                    <a:pt x="7441" y="20808"/>
                    <a:pt x="7441" y="20550"/>
                    <a:pt x="7480" y="20291"/>
                  </a:cubicBezTo>
                  <a:cubicBezTo>
                    <a:pt x="7480" y="20271"/>
                    <a:pt x="7500" y="20172"/>
                    <a:pt x="7600" y="19993"/>
                  </a:cubicBezTo>
                  <a:cubicBezTo>
                    <a:pt x="7838" y="19595"/>
                    <a:pt x="8097" y="19177"/>
                    <a:pt x="8336" y="18779"/>
                  </a:cubicBezTo>
                  <a:cubicBezTo>
                    <a:pt x="8694" y="18202"/>
                    <a:pt x="9072" y="17605"/>
                    <a:pt x="9410" y="16989"/>
                  </a:cubicBezTo>
                  <a:cubicBezTo>
                    <a:pt x="9987" y="15974"/>
                    <a:pt x="10484" y="14999"/>
                    <a:pt x="10882" y="14045"/>
                  </a:cubicBezTo>
                  <a:cubicBezTo>
                    <a:pt x="11180" y="13328"/>
                    <a:pt x="10703" y="12612"/>
                    <a:pt x="10484" y="12254"/>
                  </a:cubicBezTo>
                  <a:cubicBezTo>
                    <a:pt x="10305" y="11956"/>
                    <a:pt x="9967" y="11777"/>
                    <a:pt x="9609" y="11777"/>
                  </a:cubicBezTo>
                  <a:cubicBezTo>
                    <a:pt x="9271" y="11777"/>
                    <a:pt x="8674" y="11956"/>
                    <a:pt x="8316" y="12274"/>
                  </a:cubicBezTo>
                  <a:cubicBezTo>
                    <a:pt x="8177" y="12433"/>
                    <a:pt x="8037" y="12553"/>
                    <a:pt x="7918" y="12712"/>
                  </a:cubicBezTo>
                  <a:cubicBezTo>
                    <a:pt x="8077" y="12433"/>
                    <a:pt x="8316" y="12135"/>
                    <a:pt x="8574" y="11836"/>
                  </a:cubicBezTo>
                  <a:cubicBezTo>
                    <a:pt x="8714" y="11657"/>
                    <a:pt x="8833" y="11518"/>
                    <a:pt x="8972" y="11359"/>
                  </a:cubicBezTo>
                  <a:cubicBezTo>
                    <a:pt x="9092" y="11220"/>
                    <a:pt x="9231" y="11041"/>
                    <a:pt x="9370" y="10902"/>
                  </a:cubicBezTo>
                  <a:cubicBezTo>
                    <a:pt x="9728" y="10464"/>
                    <a:pt x="10086" y="10026"/>
                    <a:pt x="10405" y="9529"/>
                  </a:cubicBezTo>
                  <a:cubicBezTo>
                    <a:pt x="10763" y="8952"/>
                    <a:pt x="10604" y="8176"/>
                    <a:pt x="10385" y="7679"/>
                  </a:cubicBezTo>
                  <a:cubicBezTo>
                    <a:pt x="10265" y="7381"/>
                    <a:pt x="9927" y="7042"/>
                    <a:pt x="9191" y="7042"/>
                  </a:cubicBezTo>
                  <a:cubicBezTo>
                    <a:pt x="8992" y="7042"/>
                    <a:pt x="8773" y="7062"/>
                    <a:pt x="8515" y="7142"/>
                  </a:cubicBezTo>
                  <a:cubicBezTo>
                    <a:pt x="8594" y="6664"/>
                    <a:pt x="8634" y="6187"/>
                    <a:pt x="8694" y="5729"/>
                  </a:cubicBezTo>
                  <a:cubicBezTo>
                    <a:pt x="8813" y="4476"/>
                    <a:pt x="8933" y="3163"/>
                    <a:pt x="8933" y="1830"/>
                  </a:cubicBezTo>
                  <a:cubicBezTo>
                    <a:pt x="8972" y="1035"/>
                    <a:pt x="8216" y="239"/>
                    <a:pt x="7580" y="40"/>
                  </a:cubicBezTo>
                  <a:cubicBezTo>
                    <a:pt x="7441" y="20"/>
                    <a:pt x="7341" y="0"/>
                    <a:pt x="7222" y="0"/>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0" name="Google Shape;2740;p51">
              <a:extLst>
                <a:ext uri="{FF2B5EF4-FFF2-40B4-BE49-F238E27FC236}">
                  <a16:creationId xmlns:a16="http://schemas.microsoft.com/office/drawing/2014/main" id="{7C442F06-67C0-C01C-350F-AC33917F317D}"/>
                </a:ext>
              </a:extLst>
            </p:cNvPr>
            <p:cNvSpPr/>
            <p:nvPr/>
          </p:nvSpPr>
          <p:spPr>
            <a:xfrm>
              <a:off x="4610548" y="4192287"/>
              <a:ext cx="215230" cy="881801"/>
            </a:xfrm>
            <a:custGeom>
              <a:avLst/>
              <a:gdLst/>
              <a:ahLst/>
              <a:cxnLst/>
              <a:rect l="l" t="t" r="r" b="b"/>
              <a:pathLst>
                <a:path w="9092" h="37250" extrusionOk="0">
                  <a:moveTo>
                    <a:pt x="5590" y="35420"/>
                  </a:moveTo>
                  <a:lnTo>
                    <a:pt x="5590" y="35619"/>
                  </a:lnTo>
                  <a:lnTo>
                    <a:pt x="5531" y="35619"/>
                  </a:lnTo>
                  <a:lnTo>
                    <a:pt x="5531" y="35420"/>
                  </a:lnTo>
                  <a:close/>
                  <a:moveTo>
                    <a:pt x="6212" y="1"/>
                  </a:moveTo>
                  <a:cubicBezTo>
                    <a:pt x="6004" y="1"/>
                    <a:pt x="5666" y="367"/>
                    <a:pt x="5411" y="568"/>
                  </a:cubicBezTo>
                  <a:cubicBezTo>
                    <a:pt x="5312" y="647"/>
                    <a:pt x="5292" y="826"/>
                    <a:pt x="5232" y="965"/>
                  </a:cubicBezTo>
                  <a:cubicBezTo>
                    <a:pt x="4715" y="2338"/>
                    <a:pt x="4476" y="3750"/>
                    <a:pt x="4576" y="5222"/>
                  </a:cubicBezTo>
                  <a:cubicBezTo>
                    <a:pt x="4635" y="6396"/>
                    <a:pt x="4735" y="7590"/>
                    <a:pt x="4814" y="8763"/>
                  </a:cubicBezTo>
                  <a:cubicBezTo>
                    <a:pt x="4596" y="8624"/>
                    <a:pt x="4496" y="8465"/>
                    <a:pt x="4397" y="8286"/>
                  </a:cubicBezTo>
                  <a:cubicBezTo>
                    <a:pt x="4118" y="7809"/>
                    <a:pt x="3820" y="7331"/>
                    <a:pt x="3521" y="6893"/>
                  </a:cubicBezTo>
                  <a:cubicBezTo>
                    <a:pt x="3373" y="6678"/>
                    <a:pt x="3161" y="6498"/>
                    <a:pt x="2940" y="6498"/>
                  </a:cubicBezTo>
                  <a:cubicBezTo>
                    <a:pt x="2835" y="6498"/>
                    <a:pt x="2729" y="6539"/>
                    <a:pt x="2626" y="6635"/>
                  </a:cubicBezTo>
                  <a:cubicBezTo>
                    <a:pt x="2427" y="6854"/>
                    <a:pt x="2248" y="7351"/>
                    <a:pt x="2368" y="7570"/>
                  </a:cubicBezTo>
                  <a:cubicBezTo>
                    <a:pt x="2865" y="8485"/>
                    <a:pt x="3442" y="9380"/>
                    <a:pt x="4019" y="10275"/>
                  </a:cubicBezTo>
                  <a:cubicBezTo>
                    <a:pt x="4277" y="10693"/>
                    <a:pt x="4775" y="11071"/>
                    <a:pt x="4795" y="11469"/>
                  </a:cubicBezTo>
                  <a:cubicBezTo>
                    <a:pt x="4874" y="12742"/>
                    <a:pt x="4735" y="13995"/>
                    <a:pt x="4695" y="15388"/>
                  </a:cubicBezTo>
                  <a:cubicBezTo>
                    <a:pt x="4317" y="14552"/>
                    <a:pt x="4039" y="13836"/>
                    <a:pt x="3700" y="13140"/>
                  </a:cubicBezTo>
                  <a:cubicBezTo>
                    <a:pt x="3402" y="12503"/>
                    <a:pt x="3044" y="11887"/>
                    <a:pt x="2626" y="11349"/>
                  </a:cubicBezTo>
                  <a:cubicBezTo>
                    <a:pt x="2500" y="11169"/>
                    <a:pt x="2113" y="11006"/>
                    <a:pt x="1864" y="11006"/>
                  </a:cubicBezTo>
                  <a:cubicBezTo>
                    <a:pt x="1838" y="11006"/>
                    <a:pt x="1813" y="11007"/>
                    <a:pt x="1791" y="11011"/>
                  </a:cubicBezTo>
                  <a:cubicBezTo>
                    <a:pt x="1592" y="11071"/>
                    <a:pt x="1333" y="11489"/>
                    <a:pt x="1333" y="11747"/>
                  </a:cubicBezTo>
                  <a:cubicBezTo>
                    <a:pt x="1333" y="12205"/>
                    <a:pt x="1413" y="12742"/>
                    <a:pt x="1612" y="13160"/>
                  </a:cubicBezTo>
                  <a:cubicBezTo>
                    <a:pt x="2447" y="14851"/>
                    <a:pt x="3382" y="16482"/>
                    <a:pt x="4238" y="18153"/>
                  </a:cubicBezTo>
                  <a:cubicBezTo>
                    <a:pt x="4377" y="18372"/>
                    <a:pt x="4436" y="18630"/>
                    <a:pt x="4436" y="18869"/>
                  </a:cubicBezTo>
                  <a:cubicBezTo>
                    <a:pt x="4436" y="19665"/>
                    <a:pt x="4397" y="20500"/>
                    <a:pt x="4377" y="21296"/>
                  </a:cubicBezTo>
                  <a:cubicBezTo>
                    <a:pt x="4337" y="22032"/>
                    <a:pt x="4377" y="22748"/>
                    <a:pt x="4377" y="23504"/>
                  </a:cubicBezTo>
                  <a:cubicBezTo>
                    <a:pt x="4218" y="23325"/>
                    <a:pt x="4178" y="23126"/>
                    <a:pt x="4098" y="22927"/>
                  </a:cubicBezTo>
                  <a:cubicBezTo>
                    <a:pt x="3641" y="21733"/>
                    <a:pt x="3203" y="20540"/>
                    <a:pt x="2706" y="19366"/>
                  </a:cubicBezTo>
                  <a:cubicBezTo>
                    <a:pt x="2562" y="19063"/>
                    <a:pt x="2278" y="18747"/>
                    <a:pt x="1955" y="18747"/>
                  </a:cubicBezTo>
                  <a:cubicBezTo>
                    <a:pt x="1875" y="18747"/>
                    <a:pt x="1794" y="18766"/>
                    <a:pt x="1711" y="18809"/>
                  </a:cubicBezTo>
                  <a:cubicBezTo>
                    <a:pt x="1413" y="18948"/>
                    <a:pt x="1194" y="19525"/>
                    <a:pt x="1214" y="19864"/>
                  </a:cubicBezTo>
                  <a:cubicBezTo>
                    <a:pt x="1413" y="22191"/>
                    <a:pt x="2189" y="24379"/>
                    <a:pt x="3104" y="26508"/>
                  </a:cubicBezTo>
                  <a:cubicBezTo>
                    <a:pt x="3601" y="27681"/>
                    <a:pt x="4496" y="28676"/>
                    <a:pt x="4337" y="30128"/>
                  </a:cubicBezTo>
                  <a:cubicBezTo>
                    <a:pt x="4218" y="31342"/>
                    <a:pt x="4317" y="32575"/>
                    <a:pt x="4317" y="33788"/>
                  </a:cubicBezTo>
                  <a:cubicBezTo>
                    <a:pt x="4098" y="33570"/>
                    <a:pt x="3939" y="33331"/>
                    <a:pt x="3820" y="33072"/>
                  </a:cubicBezTo>
                  <a:cubicBezTo>
                    <a:pt x="3283" y="31958"/>
                    <a:pt x="2746" y="30864"/>
                    <a:pt x="2189" y="29770"/>
                  </a:cubicBezTo>
                  <a:cubicBezTo>
                    <a:pt x="1910" y="29273"/>
                    <a:pt x="1592" y="28795"/>
                    <a:pt x="1214" y="28378"/>
                  </a:cubicBezTo>
                  <a:cubicBezTo>
                    <a:pt x="1104" y="28282"/>
                    <a:pt x="880" y="28214"/>
                    <a:pt x="687" y="28214"/>
                  </a:cubicBezTo>
                  <a:cubicBezTo>
                    <a:pt x="600" y="28214"/>
                    <a:pt x="520" y="28227"/>
                    <a:pt x="458" y="28258"/>
                  </a:cubicBezTo>
                  <a:cubicBezTo>
                    <a:pt x="259" y="28358"/>
                    <a:pt x="60" y="28676"/>
                    <a:pt x="40" y="28935"/>
                  </a:cubicBezTo>
                  <a:cubicBezTo>
                    <a:pt x="0" y="29253"/>
                    <a:pt x="40" y="29631"/>
                    <a:pt x="160" y="29929"/>
                  </a:cubicBezTo>
                  <a:cubicBezTo>
                    <a:pt x="816" y="31481"/>
                    <a:pt x="1413" y="33052"/>
                    <a:pt x="2129" y="34564"/>
                  </a:cubicBezTo>
                  <a:cubicBezTo>
                    <a:pt x="2547" y="35519"/>
                    <a:pt x="3183" y="36355"/>
                    <a:pt x="3700" y="37250"/>
                  </a:cubicBezTo>
                  <a:cubicBezTo>
                    <a:pt x="4695" y="37250"/>
                    <a:pt x="5670" y="37250"/>
                    <a:pt x="6605" y="37230"/>
                  </a:cubicBezTo>
                  <a:cubicBezTo>
                    <a:pt x="7182" y="35519"/>
                    <a:pt x="7818" y="33788"/>
                    <a:pt x="8355" y="32058"/>
                  </a:cubicBezTo>
                  <a:cubicBezTo>
                    <a:pt x="8654" y="31063"/>
                    <a:pt x="8713" y="29989"/>
                    <a:pt x="8873" y="28955"/>
                  </a:cubicBezTo>
                  <a:cubicBezTo>
                    <a:pt x="8873" y="28795"/>
                    <a:pt x="8693" y="28537"/>
                    <a:pt x="8574" y="28477"/>
                  </a:cubicBezTo>
                  <a:cubicBezTo>
                    <a:pt x="8519" y="28461"/>
                    <a:pt x="8459" y="28453"/>
                    <a:pt x="8395" y="28453"/>
                  </a:cubicBezTo>
                  <a:cubicBezTo>
                    <a:pt x="8229" y="28453"/>
                    <a:pt x="8047" y="28504"/>
                    <a:pt x="7918" y="28577"/>
                  </a:cubicBezTo>
                  <a:cubicBezTo>
                    <a:pt x="7719" y="28696"/>
                    <a:pt x="7579" y="28935"/>
                    <a:pt x="7500" y="29134"/>
                  </a:cubicBezTo>
                  <a:cubicBezTo>
                    <a:pt x="7062" y="30307"/>
                    <a:pt x="6625" y="31521"/>
                    <a:pt x="6227" y="32734"/>
                  </a:cubicBezTo>
                  <a:cubicBezTo>
                    <a:pt x="5988" y="33470"/>
                    <a:pt x="5809" y="34246"/>
                    <a:pt x="5590" y="35002"/>
                  </a:cubicBezTo>
                  <a:cubicBezTo>
                    <a:pt x="5471" y="34803"/>
                    <a:pt x="5411" y="34604"/>
                    <a:pt x="5411" y="34405"/>
                  </a:cubicBezTo>
                  <a:cubicBezTo>
                    <a:pt x="5352" y="32555"/>
                    <a:pt x="5312" y="30685"/>
                    <a:pt x="5292" y="28855"/>
                  </a:cubicBezTo>
                  <a:cubicBezTo>
                    <a:pt x="5292" y="28577"/>
                    <a:pt x="5312" y="28298"/>
                    <a:pt x="5431" y="28059"/>
                  </a:cubicBezTo>
                  <a:cubicBezTo>
                    <a:pt x="5908" y="27085"/>
                    <a:pt x="6465" y="26170"/>
                    <a:pt x="6903" y="25175"/>
                  </a:cubicBezTo>
                  <a:cubicBezTo>
                    <a:pt x="7500" y="23902"/>
                    <a:pt x="8037" y="22569"/>
                    <a:pt x="8594" y="21276"/>
                  </a:cubicBezTo>
                  <a:cubicBezTo>
                    <a:pt x="8773" y="20858"/>
                    <a:pt x="8614" y="20560"/>
                    <a:pt x="8276" y="20341"/>
                  </a:cubicBezTo>
                  <a:cubicBezTo>
                    <a:pt x="8144" y="20265"/>
                    <a:pt x="8020" y="20230"/>
                    <a:pt x="7902" y="20230"/>
                  </a:cubicBezTo>
                  <a:cubicBezTo>
                    <a:pt x="7683" y="20230"/>
                    <a:pt x="7489" y="20352"/>
                    <a:pt x="7321" y="20560"/>
                  </a:cubicBezTo>
                  <a:cubicBezTo>
                    <a:pt x="7082" y="20898"/>
                    <a:pt x="6843" y="21256"/>
                    <a:pt x="6664" y="21634"/>
                  </a:cubicBezTo>
                  <a:cubicBezTo>
                    <a:pt x="6267" y="22410"/>
                    <a:pt x="5908" y="23206"/>
                    <a:pt x="5431" y="24180"/>
                  </a:cubicBezTo>
                  <a:cubicBezTo>
                    <a:pt x="5391" y="23822"/>
                    <a:pt x="5332" y="23643"/>
                    <a:pt x="5332" y="23504"/>
                  </a:cubicBezTo>
                  <a:cubicBezTo>
                    <a:pt x="5391" y="22111"/>
                    <a:pt x="5411" y="20699"/>
                    <a:pt x="5491" y="19307"/>
                  </a:cubicBezTo>
                  <a:cubicBezTo>
                    <a:pt x="5511" y="19028"/>
                    <a:pt x="5630" y="18750"/>
                    <a:pt x="5769" y="18531"/>
                  </a:cubicBezTo>
                  <a:cubicBezTo>
                    <a:pt x="6366" y="17516"/>
                    <a:pt x="7003" y="16541"/>
                    <a:pt x="7579" y="15527"/>
                  </a:cubicBezTo>
                  <a:cubicBezTo>
                    <a:pt x="8097" y="14572"/>
                    <a:pt x="8574" y="13637"/>
                    <a:pt x="8992" y="12662"/>
                  </a:cubicBezTo>
                  <a:cubicBezTo>
                    <a:pt x="9091" y="12463"/>
                    <a:pt x="8873" y="12066"/>
                    <a:pt x="8693" y="11807"/>
                  </a:cubicBezTo>
                  <a:cubicBezTo>
                    <a:pt x="8691" y="11802"/>
                    <a:pt x="8681" y="11799"/>
                    <a:pt x="8665" y="11799"/>
                  </a:cubicBezTo>
                  <a:cubicBezTo>
                    <a:pt x="8558" y="11799"/>
                    <a:pt x="8195" y="11907"/>
                    <a:pt x="8057" y="12046"/>
                  </a:cubicBezTo>
                  <a:cubicBezTo>
                    <a:pt x="7719" y="12344"/>
                    <a:pt x="7460" y="12702"/>
                    <a:pt x="7182" y="13060"/>
                  </a:cubicBezTo>
                  <a:cubicBezTo>
                    <a:pt x="6724" y="13597"/>
                    <a:pt x="6326" y="14174"/>
                    <a:pt x="5908" y="14731"/>
                  </a:cubicBezTo>
                  <a:cubicBezTo>
                    <a:pt x="5829" y="13975"/>
                    <a:pt x="5849" y="13279"/>
                    <a:pt x="5908" y="12583"/>
                  </a:cubicBezTo>
                  <a:cubicBezTo>
                    <a:pt x="5928" y="12145"/>
                    <a:pt x="5869" y="11648"/>
                    <a:pt x="6068" y="11270"/>
                  </a:cubicBezTo>
                  <a:cubicBezTo>
                    <a:pt x="6326" y="10693"/>
                    <a:pt x="6804" y="10255"/>
                    <a:pt x="7202" y="9758"/>
                  </a:cubicBezTo>
                  <a:cubicBezTo>
                    <a:pt x="7679" y="9161"/>
                    <a:pt x="8176" y="8604"/>
                    <a:pt x="8574" y="7988"/>
                  </a:cubicBezTo>
                  <a:cubicBezTo>
                    <a:pt x="8693" y="7769"/>
                    <a:pt x="8614" y="7331"/>
                    <a:pt x="8495" y="7092"/>
                  </a:cubicBezTo>
                  <a:cubicBezTo>
                    <a:pt x="8476" y="7045"/>
                    <a:pt x="8343" y="7020"/>
                    <a:pt x="8193" y="7020"/>
                  </a:cubicBezTo>
                  <a:cubicBezTo>
                    <a:pt x="8028" y="7020"/>
                    <a:pt x="7842" y="7050"/>
                    <a:pt x="7759" y="7112"/>
                  </a:cubicBezTo>
                  <a:cubicBezTo>
                    <a:pt x="7261" y="7470"/>
                    <a:pt x="6824" y="7888"/>
                    <a:pt x="6386" y="8286"/>
                  </a:cubicBezTo>
                  <a:cubicBezTo>
                    <a:pt x="6326" y="8286"/>
                    <a:pt x="6286" y="8266"/>
                    <a:pt x="6227" y="8266"/>
                  </a:cubicBezTo>
                  <a:cubicBezTo>
                    <a:pt x="6386" y="7033"/>
                    <a:pt x="6585" y="5839"/>
                    <a:pt x="6704" y="4626"/>
                  </a:cubicBezTo>
                  <a:cubicBezTo>
                    <a:pt x="6824" y="3392"/>
                    <a:pt x="6963" y="2119"/>
                    <a:pt x="6963" y="846"/>
                  </a:cubicBezTo>
                  <a:cubicBezTo>
                    <a:pt x="6963" y="548"/>
                    <a:pt x="6565" y="110"/>
                    <a:pt x="6267" y="11"/>
                  </a:cubicBezTo>
                  <a:cubicBezTo>
                    <a:pt x="6250" y="4"/>
                    <a:pt x="6231" y="1"/>
                    <a:pt x="621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41" name="Google Shape;2741;p51">
            <a:extLst>
              <a:ext uri="{FF2B5EF4-FFF2-40B4-BE49-F238E27FC236}">
                <a16:creationId xmlns:a16="http://schemas.microsoft.com/office/drawing/2014/main" id="{2502CD24-5C69-65AC-0CC1-65A7CA077C85}"/>
              </a:ext>
            </a:extLst>
          </p:cNvPr>
          <p:cNvGrpSpPr/>
          <p:nvPr/>
        </p:nvGrpSpPr>
        <p:grpSpPr>
          <a:xfrm flipH="1">
            <a:off x="11489120" y="5955838"/>
            <a:ext cx="390289" cy="964407"/>
            <a:chOff x="4737875" y="2198125"/>
            <a:chExt cx="434675" cy="928025"/>
          </a:xfrm>
        </p:grpSpPr>
        <p:sp>
          <p:nvSpPr>
            <p:cNvPr id="2742" name="Google Shape;2742;p51">
              <a:extLst>
                <a:ext uri="{FF2B5EF4-FFF2-40B4-BE49-F238E27FC236}">
                  <a16:creationId xmlns:a16="http://schemas.microsoft.com/office/drawing/2014/main" id="{4B4279BB-73CA-F9AA-4703-2A28BC9268CF}"/>
                </a:ext>
              </a:extLst>
            </p:cNvPr>
            <p:cNvSpPr/>
            <p:nvPr/>
          </p:nvSpPr>
          <p:spPr>
            <a:xfrm>
              <a:off x="4737875" y="2198125"/>
              <a:ext cx="434675" cy="928025"/>
            </a:xfrm>
            <a:custGeom>
              <a:avLst/>
              <a:gdLst/>
              <a:ahLst/>
              <a:cxnLst/>
              <a:rect l="l" t="t" r="r" b="b"/>
              <a:pathLst>
                <a:path w="17387" h="37121" extrusionOk="0">
                  <a:moveTo>
                    <a:pt x="5153" y="13647"/>
                  </a:moveTo>
                  <a:lnTo>
                    <a:pt x="5153" y="13647"/>
                  </a:lnTo>
                  <a:cubicBezTo>
                    <a:pt x="5591" y="14025"/>
                    <a:pt x="5969" y="14423"/>
                    <a:pt x="6168" y="14920"/>
                  </a:cubicBezTo>
                  <a:cubicBezTo>
                    <a:pt x="5849" y="14503"/>
                    <a:pt x="5491" y="14085"/>
                    <a:pt x="5153" y="13647"/>
                  </a:cubicBezTo>
                  <a:close/>
                  <a:moveTo>
                    <a:pt x="4437" y="1"/>
                  </a:moveTo>
                  <a:cubicBezTo>
                    <a:pt x="3621" y="1"/>
                    <a:pt x="2826" y="1015"/>
                    <a:pt x="2746" y="1692"/>
                  </a:cubicBezTo>
                  <a:lnTo>
                    <a:pt x="2726" y="1990"/>
                  </a:lnTo>
                  <a:cubicBezTo>
                    <a:pt x="2607" y="3064"/>
                    <a:pt x="2448" y="4158"/>
                    <a:pt x="2647" y="5272"/>
                  </a:cubicBezTo>
                  <a:cubicBezTo>
                    <a:pt x="2786" y="6048"/>
                    <a:pt x="2985" y="6804"/>
                    <a:pt x="3204" y="7560"/>
                  </a:cubicBezTo>
                  <a:cubicBezTo>
                    <a:pt x="3084" y="7461"/>
                    <a:pt x="2925" y="7361"/>
                    <a:pt x="2786" y="7282"/>
                  </a:cubicBezTo>
                  <a:cubicBezTo>
                    <a:pt x="2408" y="7043"/>
                    <a:pt x="1950" y="7003"/>
                    <a:pt x="1731" y="7003"/>
                  </a:cubicBezTo>
                  <a:cubicBezTo>
                    <a:pt x="1194" y="7003"/>
                    <a:pt x="737" y="7182"/>
                    <a:pt x="498" y="7540"/>
                  </a:cubicBezTo>
                  <a:cubicBezTo>
                    <a:pt x="120" y="8057"/>
                    <a:pt x="1" y="8893"/>
                    <a:pt x="240" y="9529"/>
                  </a:cubicBezTo>
                  <a:cubicBezTo>
                    <a:pt x="498" y="10166"/>
                    <a:pt x="995" y="10643"/>
                    <a:pt x="1393" y="10942"/>
                  </a:cubicBezTo>
                  <a:cubicBezTo>
                    <a:pt x="1751" y="11240"/>
                    <a:pt x="2149" y="11479"/>
                    <a:pt x="2527" y="11757"/>
                  </a:cubicBezTo>
                  <a:cubicBezTo>
                    <a:pt x="2109" y="11777"/>
                    <a:pt x="1692" y="11956"/>
                    <a:pt x="1393" y="12275"/>
                  </a:cubicBezTo>
                  <a:cubicBezTo>
                    <a:pt x="797" y="12951"/>
                    <a:pt x="916" y="14125"/>
                    <a:pt x="1194" y="14721"/>
                  </a:cubicBezTo>
                  <a:cubicBezTo>
                    <a:pt x="1731" y="15835"/>
                    <a:pt x="2249" y="16711"/>
                    <a:pt x="2845" y="17407"/>
                  </a:cubicBezTo>
                  <a:cubicBezTo>
                    <a:pt x="3601" y="18302"/>
                    <a:pt x="4397" y="19197"/>
                    <a:pt x="5193" y="20033"/>
                  </a:cubicBezTo>
                  <a:cubicBezTo>
                    <a:pt x="5929" y="20888"/>
                    <a:pt x="6744" y="21764"/>
                    <a:pt x="7461" y="22619"/>
                  </a:cubicBezTo>
                  <a:cubicBezTo>
                    <a:pt x="8236" y="23554"/>
                    <a:pt x="9052" y="24509"/>
                    <a:pt x="9470" y="25543"/>
                  </a:cubicBezTo>
                  <a:cubicBezTo>
                    <a:pt x="9768" y="26239"/>
                    <a:pt x="10027" y="26975"/>
                    <a:pt x="10246" y="27751"/>
                  </a:cubicBezTo>
                  <a:cubicBezTo>
                    <a:pt x="10186" y="27672"/>
                    <a:pt x="10126" y="27632"/>
                    <a:pt x="10067" y="27552"/>
                  </a:cubicBezTo>
                  <a:cubicBezTo>
                    <a:pt x="9370" y="26836"/>
                    <a:pt x="8555" y="26279"/>
                    <a:pt x="7779" y="25782"/>
                  </a:cubicBezTo>
                  <a:cubicBezTo>
                    <a:pt x="7560" y="25643"/>
                    <a:pt x="7262" y="25563"/>
                    <a:pt x="6904" y="25563"/>
                  </a:cubicBezTo>
                  <a:cubicBezTo>
                    <a:pt x="6705" y="25563"/>
                    <a:pt x="6008" y="25603"/>
                    <a:pt x="5591" y="26080"/>
                  </a:cubicBezTo>
                  <a:cubicBezTo>
                    <a:pt x="5173" y="26578"/>
                    <a:pt x="5153" y="27274"/>
                    <a:pt x="5153" y="27771"/>
                  </a:cubicBezTo>
                  <a:cubicBezTo>
                    <a:pt x="5173" y="28249"/>
                    <a:pt x="5412" y="28587"/>
                    <a:pt x="5591" y="28825"/>
                  </a:cubicBezTo>
                  <a:cubicBezTo>
                    <a:pt x="5611" y="28845"/>
                    <a:pt x="5650" y="28865"/>
                    <a:pt x="5670" y="28925"/>
                  </a:cubicBezTo>
                  <a:cubicBezTo>
                    <a:pt x="7262" y="31113"/>
                    <a:pt x="8853" y="33321"/>
                    <a:pt x="10444" y="35509"/>
                  </a:cubicBezTo>
                  <a:lnTo>
                    <a:pt x="11340" y="36723"/>
                  </a:lnTo>
                  <a:cubicBezTo>
                    <a:pt x="11539" y="36981"/>
                    <a:pt x="11837" y="37121"/>
                    <a:pt x="12135" y="37121"/>
                  </a:cubicBezTo>
                  <a:lnTo>
                    <a:pt x="15398" y="37121"/>
                  </a:lnTo>
                  <a:cubicBezTo>
                    <a:pt x="15915" y="37121"/>
                    <a:pt x="16333" y="36723"/>
                    <a:pt x="16392" y="36226"/>
                  </a:cubicBezTo>
                  <a:cubicBezTo>
                    <a:pt x="16492" y="35390"/>
                    <a:pt x="16552" y="34515"/>
                    <a:pt x="16651" y="33659"/>
                  </a:cubicBezTo>
                  <a:cubicBezTo>
                    <a:pt x="16890" y="31650"/>
                    <a:pt x="17109" y="29561"/>
                    <a:pt x="17248" y="27493"/>
                  </a:cubicBezTo>
                  <a:cubicBezTo>
                    <a:pt x="17387" y="26040"/>
                    <a:pt x="17327" y="24568"/>
                    <a:pt x="17288" y="23156"/>
                  </a:cubicBezTo>
                  <a:lnTo>
                    <a:pt x="17248" y="22579"/>
                  </a:lnTo>
                  <a:cubicBezTo>
                    <a:pt x="17208" y="20888"/>
                    <a:pt x="16213" y="20470"/>
                    <a:pt x="15617" y="20391"/>
                  </a:cubicBezTo>
                  <a:cubicBezTo>
                    <a:pt x="15517" y="20371"/>
                    <a:pt x="15418" y="20371"/>
                    <a:pt x="15318" y="20371"/>
                  </a:cubicBezTo>
                  <a:cubicBezTo>
                    <a:pt x="14781" y="20371"/>
                    <a:pt x="13866" y="20590"/>
                    <a:pt x="13548" y="22082"/>
                  </a:cubicBezTo>
                  <a:cubicBezTo>
                    <a:pt x="13329" y="23096"/>
                    <a:pt x="13110" y="24190"/>
                    <a:pt x="12931" y="25364"/>
                  </a:cubicBezTo>
                  <a:cubicBezTo>
                    <a:pt x="12752" y="24708"/>
                    <a:pt x="12613" y="24111"/>
                    <a:pt x="12653" y="23614"/>
                  </a:cubicBezTo>
                  <a:cubicBezTo>
                    <a:pt x="12851" y="21863"/>
                    <a:pt x="13150" y="20073"/>
                    <a:pt x="13428" y="18322"/>
                  </a:cubicBezTo>
                  <a:cubicBezTo>
                    <a:pt x="13607" y="17208"/>
                    <a:pt x="13767" y="16054"/>
                    <a:pt x="13946" y="14940"/>
                  </a:cubicBezTo>
                  <a:cubicBezTo>
                    <a:pt x="14125" y="13647"/>
                    <a:pt x="14244" y="12255"/>
                    <a:pt x="14324" y="10842"/>
                  </a:cubicBezTo>
                  <a:cubicBezTo>
                    <a:pt x="14343" y="10246"/>
                    <a:pt x="13965" y="9828"/>
                    <a:pt x="13727" y="9549"/>
                  </a:cubicBezTo>
                  <a:cubicBezTo>
                    <a:pt x="13667" y="9470"/>
                    <a:pt x="13607" y="9390"/>
                    <a:pt x="13568" y="9350"/>
                  </a:cubicBezTo>
                  <a:cubicBezTo>
                    <a:pt x="13428" y="9132"/>
                    <a:pt x="13210" y="8972"/>
                    <a:pt x="12931" y="8933"/>
                  </a:cubicBezTo>
                  <a:cubicBezTo>
                    <a:pt x="12871" y="8933"/>
                    <a:pt x="12792" y="8893"/>
                    <a:pt x="12752" y="8893"/>
                  </a:cubicBezTo>
                  <a:cubicBezTo>
                    <a:pt x="12553" y="8893"/>
                    <a:pt x="12354" y="8972"/>
                    <a:pt x="12175" y="9072"/>
                  </a:cubicBezTo>
                  <a:cubicBezTo>
                    <a:pt x="12135" y="9092"/>
                    <a:pt x="12056" y="9152"/>
                    <a:pt x="11976" y="9191"/>
                  </a:cubicBezTo>
                  <a:cubicBezTo>
                    <a:pt x="11658" y="9370"/>
                    <a:pt x="11161" y="9649"/>
                    <a:pt x="10982" y="10226"/>
                  </a:cubicBezTo>
                  <a:cubicBezTo>
                    <a:pt x="10464" y="11917"/>
                    <a:pt x="9987" y="13448"/>
                    <a:pt x="9629" y="15040"/>
                  </a:cubicBezTo>
                  <a:cubicBezTo>
                    <a:pt x="9589" y="15000"/>
                    <a:pt x="9589" y="14940"/>
                    <a:pt x="9569" y="14901"/>
                  </a:cubicBezTo>
                  <a:cubicBezTo>
                    <a:pt x="9569" y="14861"/>
                    <a:pt x="9589" y="14821"/>
                    <a:pt x="9589" y="14801"/>
                  </a:cubicBezTo>
                  <a:cubicBezTo>
                    <a:pt x="9629" y="14741"/>
                    <a:pt x="9629" y="14702"/>
                    <a:pt x="9649" y="14642"/>
                  </a:cubicBezTo>
                  <a:cubicBezTo>
                    <a:pt x="9728" y="14304"/>
                    <a:pt x="9828" y="13926"/>
                    <a:pt x="9927" y="13568"/>
                  </a:cubicBezTo>
                  <a:cubicBezTo>
                    <a:pt x="10126" y="12852"/>
                    <a:pt x="10285" y="12076"/>
                    <a:pt x="10444" y="11320"/>
                  </a:cubicBezTo>
                  <a:cubicBezTo>
                    <a:pt x="10584" y="10544"/>
                    <a:pt x="10643" y="9768"/>
                    <a:pt x="10723" y="9052"/>
                  </a:cubicBezTo>
                  <a:cubicBezTo>
                    <a:pt x="10743" y="8774"/>
                    <a:pt x="10763" y="8535"/>
                    <a:pt x="10783" y="8256"/>
                  </a:cubicBezTo>
                  <a:cubicBezTo>
                    <a:pt x="10822" y="7978"/>
                    <a:pt x="10842" y="7679"/>
                    <a:pt x="10862" y="7401"/>
                  </a:cubicBezTo>
                  <a:cubicBezTo>
                    <a:pt x="10962" y="6406"/>
                    <a:pt x="11061" y="5392"/>
                    <a:pt x="11121" y="4357"/>
                  </a:cubicBezTo>
                  <a:cubicBezTo>
                    <a:pt x="11141" y="3761"/>
                    <a:pt x="10763" y="3323"/>
                    <a:pt x="10524" y="3064"/>
                  </a:cubicBezTo>
                  <a:cubicBezTo>
                    <a:pt x="10464" y="2985"/>
                    <a:pt x="10385" y="2905"/>
                    <a:pt x="10365" y="2865"/>
                  </a:cubicBezTo>
                  <a:cubicBezTo>
                    <a:pt x="10226" y="2627"/>
                    <a:pt x="9967" y="2487"/>
                    <a:pt x="9669" y="2428"/>
                  </a:cubicBezTo>
                  <a:lnTo>
                    <a:pt x="9549" y="2428"/>
                  </a:lnTo>
                  <a:cubicBezTo>
                    <a:pt x="9330" y="2428"/>
                    <a:pt x="9072" y="2507"/>
                    <a:pt x="8893" y="2666"/>
                  </a:cubicBezTo>
                  <a:cubicBezTo>
                    <a:pt x="8853" y="2686"/>
                    <a:pt x="8773" y="2766"/>
                    <a:pt x="8694" y="2806"/>
                  </a:cubicBezTo>
                  <a:cubicBezTo>
                    <a:pt x="8396" y="3005"/>
                    <a:pt x="7978" y="3303"/>
                    <a:pt x="7799" y="3820"/>
                  </a:cubicBezTo>
                  <a:cubicBezTo>
                    <a:pt x="7640" y="4318"/>
                    <a:pt x="7500" y="4855"/>
                    <a:pt x="7381" y="5352"/>
                  </a:cubicBezTo>
                  <a:cubicBezTo>
                    <a:pt x="7321" y="5054"/>
                    <a:pt x="7262" y="4755"/>
                    <a:pt x="7202" y="4457"/>
                  </a:cubicBezTo>
                  <a:cubicBezTo>
                    <a:pt x="6983" y="3383"/>
                    <a:pt x="6784" y="2408"/>
                    <a:pt x="6406" y="1473"/>
                  </a:cubicBezTo>
                  <a:cubicBezTo>
                    <a:pt x="6128" y="717"/>
                    <a:pt x="5372" y="200"/>
                    <a:pt x="4735" y="41"/>
                  </a:cubicBezTo>
                  <a:cubicBezTo>
                    <a:pt x="4676" y="21"/>
                    <a:pt x="4536" y="1"/>
                    <a:pt x="4437" y="1"/>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3" name="Google Shape;2743;p51">
              <a:extLst>
                <a:ext uri="{FF2B5EF4-FFF2-40B4-BE49-F238E27FC236}">
                  <a16:creationId xmlns:a16="http://schemas.microsoft.com/office/drawing/2014/main" id="{F15A43FB-292A-E832-4B32-705F75FA623E}"/>
                </a:ext>
              </a:extLst>
            </p:cNvPr>
            <p:cNvSpPr/>
            <p:nvPr/>
          </p:nvSpPr>
          <p:spPr>
            <a:xfrm>
              <a:off x="4763250" y="2222950"/>
              <a:ext cx="385450" cy="879325"/>
            </a:xfrm>
            <a:custGeom>
              <a:avLst/>
              <a:gdLst/>
              <a:ahLst/>
              <a:cxnLst/>
              <a:rect l="l" t="t" r="r" b="b"/>
              <a:pathLst>
                <a:path w="15418" h="35173" extrusionOk="0">
                  <a:moveTo>
                    <a:pt x="3461" y="0"/>
                  </a:moveTo>
                  <a:cubicBezTo>
                    <a:pt x="3267" y="0"/>
                    <a:pt x="2784" y="511"/>
                    <a:pt x="2746" y="818"/>
                  </a:cubicBezTo>
                  <a:cubicBezTo>
                    <a:pt x="2606" y="1912"/>
                    <a:pt x="2427" y="3046"/>
                    <a:pt x="2606" y="4100"/>
                  </a:cubicBezTo>
                  <a:cubicBezTo>
                    <a:pt x="2885" y="5751"/>
                    <a:pt x="3462" y="7343"/>
                    <a:pt x="3899" y="8954"/>
                  </a:cubicBezTo>
                  <a:cubicBezTo>
                    <a:pt x="3899" y="9034"/>
                    <a:pt x="3939" y="9074"/>
                    <a:pt x="3899" y="9133"/>
                  </a:cubicBezTo>
                  <a:cubicBezTo>
                    <a:pt x="3860" y="9133"/>
                    <a:pt x="3800" y="9113"/>
                    <a:pt x="3760" y="9074"/>
                  </a:cubicBezTo>
                  <a:cubicBezTo>
                    <a:pt x="2905" y="8417"/>
                    <a:pt x="2069" y="7721"/>
                    <a:pt x="1174" y="7124"/>
                  </a:cubicBezTo>
                  <a:cubicBezTo>
                    <a:pt x="1058" y="7037"/>
                    <a:pt x="867" y="6997"/>
                    <a:pt x="686" y="6997"/>
                  </a:cubicBezTo>
                  <a:cubicBezTo>
                    <a:pt x="493" y="6997"/>
                    <a:pt x="311" y="7042"/>
                    <a:pt x="239" y="7124"/>
                  </a:cubicBezTo>
                  <a:cubicBezTo>
                    <a:pt x="80" y="7363"/>
                    <a:pt x="0" y="7860"/>
                    <a:pt x="120" y="8159"/>
                  </a:cubicBezTo>
                  <a:cubicBezTo>
                    <a:pt x="279" y="8536"/>
                    <a:pt x="617" y="8914"/>
                    <a:pt x="935" y="9153"/>
                  </a:cubicBezTo>
                  <a:cubicBezTo>
                    <a:pt x="1671" y="9710"/>
                    <a:pt x="2427" y="10168"/>
                    <a:pt x="3163" y="10705"/>
                  </a:cubicBezTo>
                  <a:cubicBezTo>
                    <a:pt x="4277" y="11500"/>
                    <a:pt x="5491" y="12217"/>
                    <a:pt x="6068" y="13510"/>
                  </a:cubicBezTo>
                  <a:cubicBezTo>
                    <a:pt x="6545" y="14584"/>
                    <a:pt x="6843" y="15718"/>
                    <a:pt x="7182" y="16812"/>
                  </a:cubicBezTo>
                  <a:cubicBezTo>
                    <a:pt x="7301" y="17190"/>
                    <a:pt x="7381" y="17588"/>
                    <a:pt x="7460" y="17966"/>
                  </a:cubicBezTo>
                  <a:cubicBezTo>
                    <a:pt x="7381" y="18005"/>
                    <a:pt x="7301" y="18025"/>
                    <a:pt x="7241" y="18085"/>
                  </a:cubicBezTo>
                  <a:cubicBezTo>
                    <a:pt x="6485" y="17130"/>
                    <a:pt x="5749" y="16195"/>
                    <a:pt x="4974" y="15240"/>
                  </a:cubicBezTo>
                  <a:cubicBezTo>
                    <a:pt x="4158" y="14226"/>
                    <a:pt x="3362" y="13211"/>
                    <a:pt x="2487" y="12237"/>
                  </a:cubicBezTo>
                  <a:cubicBezTo>
                    <a:pt x="2249" y="11985"/>
                    <a:pt x="1906" y="11752"/>
                    <a:pt x="1579" y="11752"/>
                  </a:cubicBezTo>
                  <a:cubicBezTo>
                    <a:pt x="1415" y="11752"/>
                    <a:pt x="1254" y="11811"/>
                    <a:pt x="1114" y="11958"/>
                  </a:cubicBezTo>
                  <a:cubicBezTo>
                    <a:pt x="896" y="12237"/>
                    <a:pt x="915" y="12933"/>
                    <a:pt x="1094" y="13311"/>
                  </a:cubicBezTo>
                  <a:cubicBezTo>
                    <a:pt x="1512" y="14186"/>
                    <a:pt x="2009" y="15041"/>
                    <a:pt x="2626" y="15797"/>
                  </a:cubicBezTo>
                  <a:cubicBezTo>
                    <a:pt x="4118" y="17588"/>
                    <a:pt x="5749" y="19259"/>
                    <a:pt x="7241" y="21009"/>
                  </a:cubicBezTo>
                  <a:cubicBezTo>
                    <a:pt x="8057" y="21984"/>
                    <a:pt x="8892" y="23038"/>
                    <a:pt x="9390" y="24172"/>
                  </a:cubicBezTo>
                  <a:cubicBezTo>
                    <a:pt x="10086" y="25823"/>
                    <a:pt x="10464" y="27554"/>
                    <a:pt x="10961" y="29265"/>
                  </a:cubicBezTo>
                  <a:cubicBezTo>
                    <a:pt x="11061" y="29643"/>
                    <a:pt x="11120" y="30021"/>
                    <a:pt x="11180" y="30399"/>
                  </a:cubicBezTo>
                  <a:cubicBezTo>
                    <a:pt x="10146" y="29404"/>
                    <a:pt x="9290" y="28270"/>
                    <a:pt x="8355" y="27275"/>
                  </a:cubicBezTo>
                  <a:cubicBezTo>
                    <a:pt x="7739" y="26659"/>
                    <a:pt x="6983" y="26142"/>
                    <a:pt x="6247" y="25664"/>
                  </a:cubicBezTo>
                  <a:cubicBezTo>
                    <a:pt x="6171" y="25611"/>
                    <a:pt x="6045" y="25587"/>
                    <a:pt x="5909" y="25587"/>
                  </a:cubicBezTo>
                  <a:cubicBezTo>
                    <a:pt x="5686" y="25587"/>
                    <a:pt x="5438" y="25652"/>
                    <a:pt x="5351" y="25764"/>
                  </a:cubicBezTo>
                  <a:cubicBezTo>
                    <a:pt x="5153" y="25982"/>
                    <a:pt x="5113" y="26420"/>
                    <a:pt x="5153" y="26758"/>
                  </a:cubicBezTo>
                  <a:cubicBezTo>
                    <a:pt x="5172" y="26957"/>
                    <a:pt x="5371" y="27176"/>
                    <a:pt x="5491" y="27355"/>
                  </a:cubicBezTo>
                  <a:cubicBezTo>
                    <a:pt x="7381" y="29961"/>
                    <a:pt x="9270" y="32547"/>
                    <a:pt x="11160" y="35173"/>
                  </a:cubicBezTo>
                  <a:lnTo>
                    <a:pt x="14423" y="35173"/>
                  </a:lnTo>
                  <a:cubicBezTo>
                    <a:pt x="14721" y="32249"/>
                    <a:pt x="15059" y="29364"/>
                    <a:pt x="15298" y="26460"/>
                  </a:cubicBezTo>
                  <a:cubicBezTo>
                    <a:pt x="15417" y="24868"/>
                    <a:pt x="15357" y="23257"/>
                    <a:pt x="15318" y="21666"/>
                  </a:cubicBezTo>
                  <a:cubicBezTo>
                    <a:pt x="15298" y="21148"/>
                    <a:pt x="15198" y="20512"/>
                    <a:pt x="14502" y="20412"/>
                  </a:cubicBezTo>
                  <a:cubicBezTo>
                    <a:pt x="14451" y="20405"/>
                    <a:pt x="14404" y="20401"/>
                    <a:pt x="14358" y="20401"/>
                  </a:cubicBezTo>
                  <a:cubicBezTo>
                    <a:pt x="13799" y="20401"/>
                    <a:pt x="13639" y="20943"/>
                    <a:pt x="13547" y="21347"/>
                  </a:cubicBezTo>
                  <a:cubicBezTo>
                    <a:pt x="13030" y="23754"/>
                    <a:pt x="12573" y="26142"/>
                    <a:pt x="12752" y="28628"/>
                  </a:cubicBezTo>
                  <a:cubicBezTo>
                    <a:pt x="12811" y="29324"/>
                    <a:pt x="12752" y="30041"/>
                    <a:pt x="12752" y="30757"/>
                  </a:cubicBezTo>
                  <a:cubicBezTo>
                    <a:pt x="12115" y="28946"/>
                    <a:pt x="11578" y="27116"/>
                    <a:pt x="11140" y="25266"/>
                  </a:cubicBezTo>
                  <a:cubicBezTo>
                    <a:pt x="10921" y="24371"/>
                    <a:pt x="10583" y="23436"/>
                    <a:pt x="10683" y="22561"/>
                  </a:cubicBezTo>
                  <a:cubicBezTo>
                    <a:pt x="11041" y="19657"/>
                    <a:pt x="11558" y="16772"/>
                    <a:pt x="11976" y="13848"/>
                  </a:cubicBezTo>
                  <a:cubicBezTo>
                    <a:pt x="12155" y="12515"/>
                    <a:pt x="12274" y="11202"/>
                    <a:pt x="12334" y="9849"/>
                  </a:cubicBezTo>
                  <a:cubicBezTo>
                    <a:pt x="12354" y="9551"/>
                    <a:pt x="11956" y="9253"/>
                    <a:pt x="11757" y="8954"/>
                  </a:cubicBezTo>
                  <a:cubicBezTo>
                    <a:pt x="11478" y="9153"/>
                    <a:pt x="11021" y="9312"/>
                    <a:pt x="10941" y="9571"/>
                  </a:cubicBezTo>
                  <a:cubicBezTo>
                    <a:pt x="10384" y="11321"/>
                    <a:pt x="9847" y="13052"/>
                    <a:pt x="9469" y="14842"/>
                  </a:cubicBezTo>
                  <a:cubicBezTo>
                    <a:pt x="9211" y="16096"/>
                    <a:pt x="9171" y="17389"/>
                    <a:pt x="9032" y="18761"/>
                  </a:cubicBezTo>
                  <a:cubicBezTo>
                    <a:pt x="8534" y="17130"/>
                    <a:pt x="8037" y="15618"/>
                    <a:pt x="7579" y="14106"/>
                  </a:cubicBezTo>
                  <a:cubicBezTo>
                    <a:pt x="7540" y="13908"/>
                    <a:pt x="7639" y="13649"/>
                    <a:pt x="7679" y="13430"/>
                  </a:cubicBezTo>
                  <a:cubicBezTo>
                    <a:pt x="7938" y="12336"/>
                    <a:pt x="8256" y="11242"/>
                    <a:pt x="8455" y="10148"/>
                  </a:cubicBezTo>
                  <a:cubicBezTo>
                    <a:pt x="8634" y="9173"/>
                    <a:pt x="8674" y="8159"/>
                    <a:pt x="8773" y="7164"/>
                  </a:cubicBezTo>
                  <a:cubicBezTo>
                    <a:pt x="8892" y="5871"/>
                    <a:pt x="9052" y="4598"/>
                    <a:pt x="9091" y="3305"/>
                  </a:cubicBezTo>
                  <a:cubicBezTo>
                    <a:pt x="9131" y="3046"/>
                    <a:pt x="8733" y="2748"/>
                    <a:pt x="8534" y="2449"/>
                  </a:cubicBezTo>
                  <a:cubicBezTo>
                    <a:pt x="8256" y="2668"/>
                    <a:pt x="7838" y="2847"/>
                    <a:pt x="7739" y="3146"/>
                  </a:cubicBezTo>
                  <a:cubicBezTo>
                    <a:pt x="7440" y="4061"/>
                    <a:pt x="7241" y="5035"/>
                    <a:pt x="7042" y="5970"/>
                  </a:cubicBezTo>
                  <a:cubicBezTo>
                    <a:pt x="6843" y="7025"/>
                    <a:pt x="6664" y="8059"/>
                    <a:pt x="6465" y="9113"/>
                  </a:cubicBezTo>
                  <a:cubicBezTo>
                    <a:pt x="6286" y="9014"/>
                    <a:pt x="6247" y="8934"/>
                    <a:pt x="6227" y="8835"/>
                  </a:cubicBezTo>
                  <a:cubicBezTo>
                    <a:pt x="5889" y="7084"/>
                    <a:pt x="5570" y="5374"/>
                    <a:pt x="5232" y="3663"/>
                  </a:cubicBezTo>
                  <a:cubicBezTo>
                    <a:pt x="5033" y="2688"/>
                    <a:pt x="4814" y="1753"/>
                    <a:pt x="4476" y="818"/>
                  </a:cubicBezTo>
                  <a:cubicBezTo>
                    <a:pt x="4357" y="460"/>
                    <a:pt x="3879" y="102"/>
                    <a:pt x="3482" y="2"/>
                  </a:cubicBezTo>
                  <a:cubicBezTo>
                    <a:pt x="3475" y="1"/>
                    <a:pt x="3468" y="0"/>
                    <a:pt x="346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11" name="Google Shape;2711;p51">
            <a:extLst>
              <a:ext uri="{FF2B5EF4-FFF2-40B4-BE49-F238E27FC236}">
                <a16:creationId xmlns:a16="http://schemas.microsoft.com/office/drawing/2014/main" id="{A3AC9CC6-B44C-0703-22D3-80463B866C1D}"/>
              </a:ext>
            </a:extLst>
          </p:cNvPr>
          <p:cNvGrpSpPr/>
          <p:nvPr/>
        </p:nvGrpSpPr>
        <p:grpSpPr>
          <a:xfrm>
            <a:off x="5164271" y="5807386"/>
            <a:ext cx="520249" cy="1095218"/>
            <a:chOff x="2704850" y="4092925"/>
            <a:chExt cx="502325" cy="1069250"/>
          </a:xfrm>
        </p:grpSpPr>
        <p:sp>
          <p:nvSpPr>
            <p:cNvPr id="2712" name="Google Shape;2712;p51">
              <a:extLst>
                <a:ext uri="{FF2B5EF4-FFF2-40B4-BE49-F238E27FC236}">
                  <a16:creationId xmlns:a16="http://schemas.microsoft.com/office/drawing/2014/main" id="{C1BC9C80-FE6E-ED85-B407-128B78FC8816}"/>
                </a:ext>
              </a:extLst>
            </p:cNvPr>
            <p:cNvSpPr/>
            <p:nvPr/>
          </p:nvSpPr>
          <p:spPr>
            <a:xfrm>
              <a:off x="2704850" y="4092925"/>
              <a:ext cx="502325" cy="1069250"/>
            </a:xfrm>
            <a:custGeom>
              <a:avLst/>
              <a:gdLst/>
              <a:ahLst/>
              <a:cxnLst/>
              <a:rect l="l" t="t" r="r" b="b"/>
              <a:pathLst>
                <a:path w="20093" h="42770" extrusionOk="0">
                  <a:moveTo>
                    <a:pt x="7799" y="0"/>
                  </a:moveTo>
                  <a:cubicBezTo>
                    <a:pt x="7162" y="0"/>
                    <a:pt x="6565" y="318"/>
                    <a:pt x="6167" y="895"/>
                  </a:cubicBezTo>
                  <a:cubicBezTo>
                    <a:pt x="5710" y="1552"/>
                    <a:pt x="5312" y="2248"/>
                    <a:pt x="4934" y="2905"/>
                  </a:cubicBezTo>
                  <a:cubicBezTo>
                    <a:pt x="4457" y="2168"/>
                    <a:pt x="3919" y="1452"/>
                    <a:pt x="3124" y="895"/>
                  </a:cubicBezTo>
                  <a:cubicBezTo>
                    <a:pt x="2726" y="617"/>
                    <a:pt x="2348" y="478"/>
                    <a:pt x="1970" y="478"/>
                  </a:cubicBezTo>
                  <a:cubicBezTo>
                    <a:pt x="1691" y="478"/>
                    <a:pt x="737" y="577"/>
                    <a:pt x="438" y="1910"/>
                  </a:cubicBezTo>
                  <a:cubicBezTo>
                    <a:pt x="40" y="3641"/>
                    <a:pt x="60" y="5351"/>
                    <a:pt x="160" y="6923"/>
                  </a:cubicBezTo>
                  <a:cubicBezTo>
                    <a:pt x="259" y="8455"/>
                    <a:pt x="398" y="10265"/>
                    <a:pt x="975" y="12095"/>
                  </a:cubicBezTo>
                  <a:cubicBezTo>
                    <a:pt x="1453" y="13587"/>
                    <a:pt x="2030" y="15178"/>
                    <a:pt x="3382" y="16392"/>
                  </a:cubicBezTo>
                  <a:lnTo>
                    <a:pt x="3681" y="16690"/>
                  </a:lnTo>
                  <a:cubicBezTo>
                    <a:pt x="3581" y="17068"/>
                    <a:pt x="3561" y="17466"/>
                    <a:pt x="3661" y="17824"/>
                  </a:cubicBezTo>
                  <a:cubicBezTo>
                    <a:pt x="3740" y="18122"/>
                    <a:pt x="3880" y="18401"/>
                    <a:pt x="4079" y="18600"/>
                  </a:cubicBezTo>
                  <a:cubicBezTo>
                    <a:pt x="2587" y="18719"/>
                    <a:pt x="1313" y="19714"/>
                    <a:pt x="856" y="21166"/>
                  </a:cubicBezTo>
                  <a:cubicBezTo>
                    <a:pt x="558" y="22061"/>
                    <a:pt x="657" y="22897"/>
                    <a:pt x="1154" y="23633"/>
                  </a:cubicBezTo>
                  <a:cubicBezTo>
                    <a:pt x="1592" y="24289"/>
                    <a:pt x="2248" y="24767"/>
                    <a:pt x="3084" y="24985"/>
                  </a:cubicBezTo>
                  <a:cubicBezTo>
                    <a:pt x="3820" y="25224"/>
                    <a:pt x="4556" y="25423"/>
                    <a:pt x="5272" y="25622"/>
                  </a:cubicBezTo>
                  <a:cubicBezTo>
                    <a:pt x="5650" y="25721"/>
                    <a:pt x="6048" y="25841"/>
                    <a:pt x="6426" y="25940"/>
                  </a:cubicBezTo>
                  <a:cubicBezTo>
                    <a:pt x="7242" y="26159"/>
                    <a:pt x="7858" y="26816"/>
                    <a:pt x="8395" y="27452"/>
                  </a:cubicBezTo>
                  <a:cubicBezTo>
                    <a:pt x="8395" y="27571"/>
                    <a:pt x="8355" y="27830"/>
                    <a:pt x="8355" y="27969"/>
                  </a:cubicBezTo>
                  <a:cubicBezTo>
                    <a:pt x="8336" y="28168"/>
                    <a:pt x="8316" y="28367"/>
                    <a:pt x="8316" y="28606"/>
                  </a:cubicBezTo>
                  <a:lnTo>
                    <a:pt x="8316" y="31252"/>
                  </a:lnTo>
                  <a:cubicBezTo>
                    <a:pt x="7818" y="30754"/>
                    <a:pt x="7242" y="30337"/>
                    <a:pt x="6565" y="29959"/>
                  </a:cubicBezTo>
                  <a:cubicBezTo>
                    <a:pt x="5710" y="29501"/>
                    <a:pt x="4834" y="29262"/>
                    <a:pt x="3959" y="29262"/>
                  </a:cubicBezTo>
                  <a:cubicBezTo>
                    <a:pt x="3382" y="29262"/>
                    <a:pt x="2786" y="29362"/>
                    <a:pt x="2229" y="29601"/>
                  </a:cubicBezTo>
                  <a:cubicBezTo>
                    <a:pt x="1851" y="29740"/>
                    <a:pt x="1473" y="29959"/>
                    <a:pt x="1194" y="30237"/>
                  </a:cubicBezTo>
                  <a:cubicBezTo>
                    <a:pt x="299" y="31152"/>
                    <a:pt x="1" y="32226"/>
                    <a:pt x="359" y="33281"/>
                  </a:cubicBezTo>
                  <a:cubicBezTo>
                    <a:pt x="756" y="34494"/>
                    <a:pt x="1731" y="35210"/>
                    <a:pt x="2965" y="35270"/>
                  </a:cubicBezTo>
                  <a:cubicBezTo>
                    <a:pt x="3183" y="35270"/>
                    <a:pt x="3442" y="35290"/>
                    <a:pt x="3661" y="35290"/>
                  </a:cubicBezTo>
                  <a:cubicBezTo>
                    <a:pt x="4118" y="35310"/>
                    <a:pt x="4556" y="35310"/>
                    <a:pt x="5014" y="35330"/>
                  </a:cubicBezTo>
                  <a:cubicBezTo>
                    <a:pt x="5332" y="35330"/>
                    <a:pt x="5630" y="35369"/>
                    <a:pt x="5869" y="35389"/>
                  </a:cubicBezTo>
                  <a:cubicBezTo>
                    <a:pt x="5471" y="35509"/>
                    <a:pt x="5133" y="35827"/>
                    <a:pt x="4914" y="36265"/>
                  </a:cubicBezTo>
                  <a:cubicBezTo>
                    <a:pt x="4616" y="36822"/>
                    <a:pt x="4437" y="37379"/>
                    <a:pt x="4417" y="37876"/>
                  </a:cubicBezTo>
                  <a:cubicBezTo>
                    <a:pt x="4377" y="38154"/>
                    <a:pt x="4377" y="38413"/>
                    <a:pt x="4377" y="38692"/>
                  </a:cubicBezTo>
                  <a:cubicBezTo>
                    <a:pt x="4079" y="38552"/>
                    <a:pt x="3780" y="38413"/>
                    <a:pt x="3482" y="38294"/>
                  </a:cubicBezTo>
                  <a:cubicBezTo>
                    <a:pt x="3203" y="38194"/>
                    <a:pt x="2945" y="38174"/>
                    <a:pt x="2766" y="38174"/>
                  </a:cubicBezTo>
                  <a:cubicBezTo>
                    <a:pt x="2129" y="38174"/>
                    <a:pt x="1612" y="38393"/>
                    <a:pt x="1373" y="38791"/>
                  </a:cubicBezTo>
                  <a:cubicBezTo>
                    <a:pt x="975" y="39408"/>
                    <a:pt x="1174" y="40164"/>
                    <a:pt x="1274" y="40581"/>
                  </a:cubicBezTo>
                  <a:cubicBezTo>
                    <a:pt x="1373" y="40959"/>
                    <a:pt x="1552" y="41238"/>
                    <a:pt x="1691" y="41457"/>
                  </a:cubicBezTo>
                  <a:cubicBezTo>
                    <a:pt x="1731" y="41496"/>
                    <a:pt x="1771" y="41556"/>
                    <a:pt x="1791" y="41596"/>
                  </a:cubicBezTo>
                  <a:cubicBezTo>
                    <a:pt x="1890" y="41775"/>
                    <a:pt x="2010" y="41954"/>
                    <a:pt x="2129" y="42133"/>
                  </a:cubicBezTo>
                  <a:lnTo>
                    <a:pt x="2248" y="42332"/>
                  </a:lnTo>
                  <a:cubicBezTo>
                    <a:pt x="2408" y="42590"/>
                    <a:pt x="2746" y="42770"/>
                    <a:pt x="3064" y="42770"/>
                  </a:cubicBezTo>
                  <a:lnTo>
                    <a:pt x="10424" y="42770"/>
                  </a:lnTo>
                  <a:cubicBezTo>
                    <a:pt x="10683" y="42770"/>
                    <a:pt x="10942" y="42670"/>
                    <a:pt x="11121" y="42471"/>
                  </a:cubicBezTo>
                  <a:cubicBezTo>
                    <a:pt x="11300" y="42650"/>
                    <a:pt x="11538" y="42770"/>
                    <a:pt x="11817" y="42770"/>
                  </a:cubicBezTo>
                  <a:lnTo>
                    <a:pt x="14204" y="42770"/>
                  </a:lnTo>
                  <a:cubicBezTo>
                    <a:pt x="14562" y="42770"/>
                    <a:pt x="14880" y="42590"/>
                    <a:pt x="15059" y="42292"/>
                  </a:cubicBezTo>
                  <a:lnTo>
                    <a:pt x="15278" y="41954"/>
                  </a:lnTo>
                  <a:cubicBezTo>
                    <a:pt x="15417" y="41695"/>
                    <a:pt x="15596" y="41457"/>
                    <a:pt x="15756" y="41198"/>
                  </a:cubicBezTo>
                  <a:cubicBezTo>
                    <a:pt x="15895" y="40959"/>
                    <a:pt x="16054" y="40740"/>
                    <a:pt x="16213" y="40482"/>
                  </a:cubicBezTo>
                  <a:cubicBezTo>
                    <a:pt x="16591" y="39905"/>
                    <a:pt x="16989" y="39308"/>
                    <a:pt x="17327" y="38692"/>
                  </a:cubicBezTo>
                  <a:cubicBezTo>
                    <a:pt x="17586" y="38254"/>
                    <a:pt x="17745" y="37299"/>
                    <a:pt x="17208" y="36722"/>
                  </a:cubicBezTo>
                  <a:cubicBezTo>
                    <a:pt x="17068" y="36563"/>
                    <a:pt x="16870" y="36424"/>
                    <a:pt x="16671" y="36384"/>
                  </a:cubicBezTo>
                  <a:cubicBezTo>
                    <a:pt x="17168" y="35986"/>
                    <a:pt x="17685" y="35588"/>
                    <a:pt x="18163" y="35171"/>
                  </a:cubicBezTo>
                  <a:cubicBezTo>
                    <a:pt x="18899" y="34514"/>
                    <a:pt x="19058" y="33519"/>
                    <a:pt x="18501" y="32823"/>
                  </a:cubicBezTo>
                  <a:cubicBezTo>
                    <a:pt x="18381" y="32644"/>
                    <a:pt x="18202" y="32505"/>
                    <a:pt x="18043" y="32405"/>
                  </a:cubicBezTo>
                  <a:lnTo>
                    <a:pt x="18700" y="31510"/>
                  </a:lnTo>
                  <a:cubicBezTo>
                    <a:pt x="19058" y="31092"/>
                    <a:pt x="19456" y="30535"/>
                    <a:pt x="19794" y="29919"/>
                  </a:cubicBezTo>
                  <a:cubicBezTo>
                    <a:pt x="20092" y="29342"/>
                    <a:pt x="19973" y="28467"/>
                    <a:pt x="19495" y="28049"/>
                  </a:cubicBezTo>
                  <a:cubicBezTo>
                    <a:pt x="19257" y="27830"/>
                    <a:pt x="18938" y="27711"/>
                    <a:pt x="18541" y="27711"/>
                  </a:cubicBezTo>
                  <a:cubicBezTo>
                    <a:pt x="18381" y="27711"/>
                    <a:pt x="18242" y="27731"/>
                    <a:pt x="18103" y="27731"/>
                  </a:cubicBezTo>
                  <a:lnTo>
                    <a:pt x="18043" y="27731"/>
                  </a:lnTo>
                  <a:cubicBezTo>
                    <a:pt x="17705" y="27751"/>
                    <a:pt x="17407" y="27910"/>
                    <a:pt x="17108" y="28168"/>
                  </a:cubicBezTo>
                  <a:cubicBezTo>
                    <a:pt x="16173" y="29063"/>
                    <a:pt x="15497" y="30118"/>
                    <a:pt x="14980" y="31112"/>
                  </a:cubicBezTo>
                  <a:cubicBezTo>
                    <a:pt x="14880" y="31053"/>
                    <a:pt x="14761" y="30993"/>
                    <a:pt x="14602" y="30953"/>
                  </a:cubicBezTo>
                  <a:cubicBezTo>
                    <a:pt x="14562" y="30933"/>
                    <a:pt x="14502" y="30933"/>
                    <a:pt x="14463" y="30933"/>
                  </a:cubicBezTo>
                  <a:cubicBezTo>
                    <a:pt x="14681" y="30535"/>
                    <a:pt x="14920" y="30138"/>
                    <a:pt x="15159" y="29740"/>
                  </a:cubicBezTo>
                  <a:cubicBezTo>
                    <a:pt x="15477" y="29163"/>
                    <a:pt x="15815" y="28626"/>
                    <a:pt x="16153" y="28049"/>
                  </a:cubicBezTo>
                  <a:cubicBezTo>
                    <a:pt x="16949" y="26716"/>
                    <a:pt x="17248" y="25542"/>
                    <a:pt x="17148" y="24289"/>
                  </a:cubicBezTo>
                  <a:cubicBezTo>
                    <a:pt x="16989" y="22678"/>
                    <a:pt x="15954" y="22101"/>
                    <a:pt x="15099" y="22101"/>
                  </a:cubicBezTo>
                  <a:cubicBezTo>
                    <a:pt x="14681" y="22101"/>
                    <a:pt x="14264" y="22240"/>
                    <a:pt x="13826" y="22459"/>
                  </a:cubicBezTo>
                  <a:cubicBezTo>
                    <a:pt x="13130" y="22837"/>
                    <a:pt x="12573" y="23354"/>
                    <a:pt x="12195" y="23732"/>
                  </a:cubicBezTo>
                  <a:cubicBezTo>
                    <a:pt x="11777" y="24130"/>
                    <a:pt x="11439" y="24548"/>
                    <a:pt x="11140" y="24985"/>
                  </a:cubicBezTo>
                  <a:lnTo>
                    <a:pt x="11140" y="20848"/>
                  </a:lnTo>
                  <a:cubicBezTo>
                    <a:pt x="11359" y="20848"/>
                    <a:pt x="11578" y="20808"/>
                    <a:pt x="11777" y="20768"/>
                  </a:cubicBezTo>
                  <a:cubicBezTo>
                    <a:pt x="12274" y="20669"/>
                    <a:pt x="12732" y="20510"/>
                    <a:pt x="13209" y="20370"/>
                  </a:cubicBezTo>
                  <a:cubicBezTo>
                    <a:pt x="13528" y="20271"/>
                    <a:pt x="13826" y="20171"/>
                    <a:pt x="14164" y="20092"/>
                  </a:cubicBezTo>
                  <a:cubicBezTo>
                    <a:pt x="15159" y="19853"/>
                    <a:pt x="15676" y="19057"/>
                    <a:pt x="15497" y="18083"/>
                  </a:cubicBezTo>
                  <a:cubicBezTo>
                    <a:pt x="15477" y="17983"/>
                    <a:pt x="15457" y="17904"/>
                    <a:pt x="15417" y="17824"/>
                  </a:cubicBezTo>
                  <a:lnTo>
                    <a:pt x="15577" y="17725"/>
                  </a:lnTo>
                  <a:lnTo>
                    <a:pt x="15716" y="17585"/>
                  </a:lnTo>
                  <a:cubicBezTo>
                    <a:pt x="15895" y="17386"/>
                    <a:pt x="16074" y="17187"/>
                    <a:pt x="16213" y="17008"/>
                  </a:cubicBezTo>
                  <a:cubicBezTo>
                    <a:pt x="16611" y="16571"/>
                    <a:pt x="17009" y="16113"/>
                    <a:pt x="17387" y="15616"/>
                  </a:cubicBezTo>
                  <a:cubicBezTo>
                    <a:pt x="18501" y="14104"/>
                    <a:pt x="19197" y="12254"/>
                    <a:pt x="19436" y="10145"/>
                  </a:cubicBezTo>
                  <a:cubicBezTo>
                    <a:pt x="19475" y="9728"/>
                    <a:pt x="19475" y="9330"/>
                    <a:pt x="19456" y="8952"/>
                  </a:cubicBezTo>
                  <a:cubicBezTo>
                    <a:pt x="19456" y="8653"/>
                    <a:pt x="19456" y="8375"/>
                    <a:pt x="19475" y="8116"/>
                  </a:cubicBezTo>
                  <a:cubicBezTo>
                    <a:pt x="19635" y="6147"/>
                    <a:pt x="19436" y="4257"/>
                    <a:pt x="19157" y="2308"/>
                  </a:cubicBezTo>
                  <a:cubicBezTo>
                    <a:pt x="18958" y="875"/>
                    <a:pt x="17884" y="696"/>
                    <a:pt x="17446" y="696"/>
                  </a:cubicBezTo>
                  <a:cubicBezTo>
                    <a:pt x="17347" y="696"/>
                    <a:pt x="17208" y="696"/>
                    <a:pt x="17088" y="716"/>
                  </a:cubicBezTo>
                  <a:cubicBezTo>
                    <a:pt x="16054" y="856"/>
                    <a:pt x="15278" y="1373"/>
                    <a:pt x="14761" y="1950"/>
                  </a:cubicBezTo>
                  <a:cubicBezTo>
                    <a:pt x="14522" y="1472"/>
                    <a:pt x="14264" y="1054"/>
                    <a:pt x="13906" y="657"/>
                  </a:cubicBezTo>
                  <a:cubicBezTo>
                    <a:pt x="13607" y="299"/>
                    <a:pt x="13090" y="60"/>
                    <a:pt x="12613" y="60"/>
                  </a:cubicBezTo>
                  <a:cubicBezTo>
                    <a:pt x="12513" y="60"/>
                    <a:pt x="12414" y="60"/>
                    <a:pt x="12314" y="80"/>
                  </a:cubicBezTo>
                  <a:cubicBezTo>
                    <a:pt x="11996" y="159"/>
                    <a:pt x="11379" y="358"/>
                    <a:pt x="10942" y="816"/>
                  </a:cubicBezTo>
                  <a:cubicBezTo>
                    <a:pt x="10623" y="1194"/>
                    <a:pt x="10305" y="1592"/>
                    <a:pt x="10007" y="1989"/>
                  </a:cubicBezTo>
                  <a:cubicBezTo>
                    <a:pt x="9927" y="1810"/>
                    <a:pt x="9887" y="1671"/>
                    <a:pt x="9808" y="1492"/>
                  </a:cubicBezTo>
                  <a:cubicBezTo>
                    <a:pt x="9410" y="577"/>
                    <a:pt x="8634" y="0"/>
                    <a:pt x="7799" y="0"/>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3" name="Google Shape;2713;p51">
              <a:extLst>
                <a:ext uri="{FF2B5EF4-FFF2-40B4-BE49-F238E27FC236}">
                  <a16:creationId xmlns:a16="http://schemas.microsoft.com/office/drawing/2014/main" id="{40AE8912-6FAB-FD4C-04C8-D1C718C6C1C6}"/>
                </a:ext>
              </a:extLst>
            </p:cNvPr>
            <p:cNvSpPr/>
            <p:nvPr/>
          </p:nvSpPr>
          <p:spPr>
            <a:xfrm>
              <a:off x="2732200" y="4441525"/>
              <a:ext cx="379475" cy="696275"/>
            </a:xfrm>
            <a:custGeom>
              <a:avLst/>
              <a:gdLst/>
              <a:ahLst/>
              <a:cxnLst/>
              <a:rect l="l" t="t" r="r" b="b"/>
              <a:pathLst>
                <a:path w="15179" h="27851" extrusionOk="0">
                  <a:moveTo>
                    <a:pt x="3561" y="6506"/>
                  </a:moveTo>
                  <a:cubicBezTo>
                    <a:pt x="3740" y="6665"/>
                    <a:pt x="3939" y="6844"/>
                    <a:pt x="4019" y="7043"/>
                  </a:cubicBezTo>
                  <a:cubicBezTo>
                    <a:pt x="4038" y="7120"/>
                    <a:pt x="3777" y="7422"/>
                    <a:pt x="3670" y="7422"/>
                  </a:cubicBezTo>
                  <a:cubicBezTo>
                    <a:pt x="3667" y="7422"/>
                    <a:pt x="3664" y="7422"/>
                    <a:pt x="3661" y="7421"/>
                  </a:cubicBezTo>
                  <a:cubicBezTo>
                    <a:pt x="3482" y="7401"/>
                    <a:pt x="3323" y="7202"/>
                    <a:pt x="3064" y="7003"/>
                  </a:cubicBezTo>
                  <a:cubicBezTo>
                    <a:pt x="3323" y="6745"/>
                    <a:pt x="3442" y="6605"/>
                    <a:pt x="3561" y="6506"/>
                  </a:cubicBezTo>
                  <a:close/>
                  <a:moveTo>
                    <a:pt x="3760" y="8853"/>
                  </a:moveTo>
                  <a:cubicBezTo>
                    <a:pt x="3979" y="9112"/>
                    <a:pt x="4218" y="9291"/>
                    <a:pt x="4178" y="9351"/>
                  </a:cubicBezTo>
                  <a:cubicBezTo>
                    <a:pt x="4138" y="9530"/>
                    <a:pt x="3939" y="9689"/>
                    <a:pt x="3820" y="9828"/>
                  </a:cubicBezTo>
                  <a:cubicBezTo>
                    <a:pt x="3661" y="9709"/>
                    <a:pt x="3442" y="9609"/>
                    <a:pt x="3422" y="9450"/>
                  </a:cubicBezTo>
                  <a:cubicBezTo>
                    <a:pt x="3382" y="9311"/>
                    <a:pt x="3581" y="9132"/>
                    <a:pt x="3760" y="8853"/>
                  </a:cubicBezTo>
                  <a:close/>
                  <a:moveTo>
                    <a:pt x="3084" y="7501"/>
                  </a:moveTo>
                  <a:cubicBezTo>
                    <a:pt x="4357" y="7799"/>
                    <a:pt x="5610" y="7918"/>
                    <a:pt x="6525" y="8833"/>
                  </a:cubicBezTo>
                  <a:cubicBezTo>
                    <a:pt x="7023" y="9351"/>
                    <a:pt x="7540" y="9828"/>
                    <a:pt x="8017" y="10345"/>
                  </a:cubicBezTo>
                  <a:cubicBezTo>
                    <a:pt x="8236" y="10624"/>
                    <a:pt x="8415" y="10982"/>
                    <a:pt x="8515" y="11300"/>
                  </a:cubicBezTo>
                  <a:cubicBezTo>
                    <a:pt x="8555" y="11439"/>
                    <a:pt x="8356" y="11638"/>
                    <a:pt x="8296" y="11837"/>
                  </a:cubicBezTo>
                  <a:cubicBezTo>
                    <a:pt x="8117" y="11777"/>
                    <a:pt x="7818" y="11718"/>
                    <a:pt x="7759" y="11598"/>
                  </a:cubicBezTo>
                  <a:cubicBezTo>
                    <a:pt x="7361" y="10405"/>
                    <a:pt x="6366" y="9709"/>
                    <a:pt x="5431" y="9052"/>
                  </a:cubicBezTo>
                  <a:cubicBezTo>
                    <a:pt x="4954" y="8714"/>
                    <a:pt x="4278" y="8634"/>
                    <a:pt x="3681" y="8435"/>
                  </a:cubicBezTo>
                  <a:cubicBezTo>
                    <a:pt x="3482" y="8356"/>
                    <a:pt x="3223" y="8416"/>
                    <a:pt x="3064" y="8296"/>
                  </a:cubicBezTo>
                  <a:cubicBezTo>
                    <a:pt x="2925" y="8197"/>
                    <a:pt x="2825" y="7958"/>
                    <a:pt x="2786" y="7759"/>
                  </a:cubicBezTo>
                  <a:cubicBezTo>
                    <a:pt x="2766" y="7699"/>
                    <a:pt x="2985" y="7560"/>
                    <a:pt x="3084" y="7501"/>
                  </a:cubicBezTo>
                  <a:close/>
                  <a:moveTo>
                    <a:pt x="13586" y="12591"/>
                  </a:moveTo>
                  <a:cubicBezTo>
                    <a:pt x="13594" y="12591"/>
                    <a:pt x="13601" y="12592"/>
                    <a:pt x="13607" y="12593"/>
                  </a:cubicBezTo>
                  <a:cubicBezTo>
                    <a:pt x="13766" y="12633"/>
                    <a:pt x="13985" y="12872"/>
                    <a:pt x="13965" y="12931"/>
                  </a:cubicBezTo>
                  <a:cubicBezTo>
                    <a:pt x="13886" y="13170"/>
                    <a:pt x="13707" y="13329"/>
                    <a:pt x="13587" y="13528"/>
                  </a:cubicBezTo>
                  <a:cubicBezTo>
                    <a:pt x="13488" y="13508"/>
                    <a:pt x="13408" y="13488"/>
                    <a:pt x="13309" y="13468"/>
                  </a:cubicBezTo>
                  <a:cubicBezTo>
                    <a:pt x="13289" y="13230"/>
                    <a:pt x="13209" y="13011"/>
                    <a:pt x="13269" y="12832"/>
                  </a:cubicBezTo>
                  <a:cubicBezTo>
                    <a:pt x="13269" y="12720"/>
                    <a:pt x="13478" y="12591"/>
                    <a:pt x="13586" y="12591"/>
                  </a:cubicBezTo>
                  <a:close/>
                  <a:moveTo>
                    <a:pt x="7540" y="1"/>
                  </a:moveTo>
                  <a:cubicBezTo>
                    <a:pt x="7142" y="160"/>
                    <a:pt x="6923" y="478"/>
                    <a:pt x="6943" y="876"/>
                  </a:cubicBezTo>
                  <a:cubicBezTo>
                    <a:pt x="6963" y="1453"/>
                    <a:pt x="7063" y="2050"/>
                    <a:pt x="7102" y="2627"/>
                  </a:cubicBezTo>
                  <a:cubicBezTo>
                    <a:pt x="7122" y="2826"/>
                    <a:pt x="7341" y="3084"/>
                    <a:pt x="6943" y="3184"/>
                  </a:cubicBezTo>
                  <a:cubicBezTo>
                    <a:pt x="6923" y="3144"/>
                    <a:pt x="6864" y="3124"/>
                    <a:pt x="6844" y="3084"/>
                  </a:cubicBezTo>
                  <a:lnTo>
                    <a:pt x="6844" y="3124"/>
                  </a:lnTo>
                  <a:cubicBezTo>
                    <a:pt x="6525" y="3025"/>
                    <a:pt x="6167" y="2885"/>
                    <a:pt x="5849" y="2786"/>
                  </a:cubicBezTo>
                  <a:cubicBezTo>
                    <a:pt x="5471" y="2686"/>
                    <a:pt x="5113" y="2567"/>
                    <a:pt x="4735" y="2547"/>
                  </a:cubicBezTo>
                  <a:cubicBezTo>
                    <a:pt x="4694" y="2545"/>
                    <a:pt x="4653" y="2543"/>
                    <a:pt x="4612" y="2543"/>
                  </a:cubicBezTo>
                  <a:cubicBezTo>
                    <a:pt x="4350" y="2543"/>
                    <a:pt x="4078" y="2592"/>
                    <a:pt x="3820" y="2627"/>
                  </a:cubicBezTo>
                  <a:cubicBezTo>
                    <a:pt x="3422" y="3184"/>
                    <a:pt x="3462" y="3960"/>
                    <a:pt x="3959" y="4218"/>
                  </a:cubicBezTo>
                  <a:cubicBezTo>
                    <a:pt x="5213" y="4815"/>
                    <a:pt x="6446" y="5352"/>
                    <a:pt x="7838" y="5511"/>
                  </a:cubicBezTo>
                  <a:cubicBezTo>
                    <a:pt x="8157" y="5531"/>
                    <a:pt x="8256" y="5670"/>
                    <a:pt x="8256" y="5969"/>
                  </a:cubicBezTo>
                  <a:cubicBezTo>
                    <a:pt x="8296" y="6804"/>
                    <a:pt x="8316" y="7640"/>
                    <a:pt x="8336" y="8455"/>
                  </a:cubicBezTo>
                  <a:lnTo>
                    <a:pt x="8336" y="9788"/>
                  </a:lnTo>
                  <a:cubicBezTo>
                    <a:pt x="8236" y="9649"/>
                    <a:pt x="8216" y="9629"/>
                    <a:pt x="8196" y="9609"/>
                  </a:cubicBezTo>
                  <a:cubicBezTo>
                    <a:pt x="8117" y="9490"/>
                    <a:pt x="8057" y="9331"/>
                    <a:pt x="7998" y="9211"/>
                  </a:cubicBezTo>
                  <a:cubicBezTo>
                    <a:pt x="7202" y="7540"/>
                    <a:pt x="5869" y="6446"/>
                    <a:pt x="4118" y="5849"/>
                  </a:cubicBezTo>
                  <a:cubicBezTo>
                    <a:pt x="3869" y="5769"/>
                    <a:pt x="3609" y="5730"/>
                    <a:pt x="3349" y="5730"/>
                  </a:cubicBezTo>
                  <a:cubicBezTo>
                    <a:pt x="2259" y="5730"/>
                    <a:pt x="1158" y="6416"/>
                    <a:pt x="757" y="7620"/>
                  </a:cubicBezTo>
                  <a:cubicBezTo>
                    <a:pt x="558" y="8157"/>
                    <a:pt x="578" y="8694"/>
                    <a:pt x="936" y="9211"/>
                  </a:cubicBezTo>
                  <a:cubicBezTo>
                    <a:pt x="1274" y="9709"/>
                    <a:pt x="1751" y="10007"/>
                    <a:pt x="2328" y="10186"/>
                  </a:cubicBezTo>
                  <a:cubicBezTo>
                    <a:pt x="3422" y="10504"/>
                    <a:pt x="4536" y="10803"/>
                    <a:pt x="5650" y="11121"/>
                  </a:cubicBezTo>
                  <a:cubicBezTo>
                    <a:pt x="6744" y="11439"/>
                    <a:pt x="7520" y="12235"/>
                    <a:pt x="8196" y="13070"/>
                  </a:cubicBezTo>
                  <a:cubicBezTo>
                    <a:pt x="8455" y="13429"/>
                    <a:pt x="8256" y="14184"/>
                    <a:pt x="8256" y="14761"/>
                  </a:cubicBezTo>
                  <a:cubicBezTo>
                    <a:pt x="8256" y="16472"/>
                    <a:pt x="8256" y="18183"/>
                    <a:pt x="8236" y="19894"/>
                  </a:cubicBezTo>
                  <a:cubicBezTo>
                    <a:pt x="8236" y="20053"/>
                    <a:pt x="8196" y="20192"/>
                    <a:pt x="8137" y="20351"/>
                  </a:cubicBezTo>
                  <a:lnTo>
                    <a:pt x="8515" y="21246"/>
                  </a:lnTo>
                  <a:lnTo>
                    <a:pt x="8614" y="21246"/>
                  </a:lnTo>
                  <a:cubicBezTo>
                    <a:pt x="8654" y="20948"/>
                    <a:pt x="8694" y="20670"/>
                    <a:pt x="8753" y="20391"/>
                  </a:cubicBezTo>
                  <a:cubicBezTo>
                    <a:pt x="9012" y="19595"/>
                    <a:pt x="9231" y="18800"/>
                    <a:pt x="9529" y="18044"/>
                  </a:cubicBezTo>
                  <a:cubicBezTo>
                    <a:pt x="9907" y="17009"/>
                    <a:pt x="10285" y="16015"/>
                    <a:pt x="10743" y="15060"/>
                  </a:cubicBezTo>
                  <a:cubicBezTo>
                    <a:pt x="11141" y="14264"/>
                    <a:pt x="11638" y="13488"/>
                    <a:pt x="12115" y="12712"/>
                  </a:cubicBezTo>
                  <a:cubicBezTo>
                    <a:pt x="12195" y="12613"/>
                    <a:pt x="12414" y="12593"/>
                    <a:pt x="12573" y="12533"/>
                  </a:cubicBezTo>
                  <a:cubicBezTo>
                    <a:pt x="12613" y="12732"/>
                    <a:pt x="12692" y="12911"/>
                    <a:pt x="12692" y="13090"/>
                  </a:cubicBezTo>
                  <a:cubicBezTo>
                    <a:pt x="12692" y="13190"/>
                    <a:pt x="12593" y="13289"/>
                    <a:pt x="12533" y="13389"/>
                  </a:cubicBezTo>
                  <a:cubicBezTo>
                    <a:pt x="11777" y="15080"/>
                    <a:pt x="10981" y="16771"/>
                    <a:pt x="10245" y="18481"/>
                  </a:cubicBezTo>
                  <a:cubicBezTo>
                    <a:pt x="9927" y="19257"/>
                    <a:pt x="9728" y="20093"/>
                    <a:pt x="9509" y="20928"/>
                  </a:cubicBezTo>
                  <a:cubicBezTo>
                    <a:pt x="9390" y="21346"/>
                    <a:pt x="9410" y="21784"/>
                    <a:pt x="9330" y="22241"/>
                  </a:cubicBezTo>
                  <a:cubicBezTo>
                    <a:pt x="9291" y="22440"/>
                    <a:pt x="9211" y="22659"/>
                    <a:pt x="9092" y="22818"/>
                  </a:cubicBezTo>
                  <a:cubicBezTo>
                    <a:pt x="9015" y="22909"/>
                    <a:pt x="8925" y="22951"/>
                    <a:pt x="8839" y="22951"/>
                  </a:cubicBezTo>
                  <a:cubicBezTo>
                    <a:pt x="8702" y="22951"/>
                    <a:pt x="8579" y="22843"/>
                    <a:pt x="8555" y="22659"/>
                  </a:cubicBezTo>
                  <a:cubicBezTo>
                    <a:pt x="8535" y="22321"/>
                    <a:pt x="8515" y="22062"/>
                    <a:pt x="8097" y="22002"/>
                  </a:cubicBezTo>
                  <a:cubicBezTo>
                    <a:pt x="7938" y="21982"/>
                    <a:pt x="7799" y="21704"/>
                    <a:pt x="7719" y="21505"/>
                  </a:cubicBezTo>
                  <a:cubicBezTo>
                    <a:pt x="7361" y="20510"/>
                    <a:pt x="6625" y="19914"/>
                    <a:pt x="5750" y="19456"/>
                  </a:cubicBezTo>
                  <a:cubicBezTo>
                    <a:pt x="4704" y="18873"/>
                    <a:pt x="3599" y="18556"/>
                    <a:pt x="2422" y="18556"/>
                  </a:cubicBezTo>
                  <a:cubicBezTo>
                    <a:pt x="2233" y="18556"/>
                    <a:pt x="2043" y="18564"/>
                    <a:pt x="1851" y="18581"/>
                  </a:cubicBezTo>
                  <a:cubicBezTo>
                    <a:pt x="1672" y="18581"/>
                    <a:pt x="1473" y="18402"/>
                    <a:pt x="1294" y="18342"/>
                  </a:cubicBezTo>
                  <a:cubicBezTo>
                    <a:pt x="1453" y="18163"/>
                    <a:pt x="1632" y="17865"/>
                    <a:pt x="1771" y="17865"/>
                  </a:cubicBezTo>
                  <a:cubicBezTo>
                    <a:pt x="2587" y="17865"/>
                    <a:pt x="3442" y="17865"/>
                    <a:pt x="4238" y="18004"/>
                  </a:cubicBezTo>
                  <a:cubicBezTo>
                    <a:pt x="5372" y="18203"/>
                    <a:pt x="6406" y="18760"/>
                    <a:pt x="7341" y="19456"/>
                  </a:cubicBezTo>
                  <a:lnTo>
                    <a:pt x="7719" y="19675"/>
                  </a:lnTo>
                  <a:cubicBezTo>
                    <a:pt x="7142" y="18461"/>
                    <a:pt x="6227" y="17566"/>
                    <a:pt x="5053" y="16910"/>
                  </a:cubicBezTo>
                  <a:cubicBezTo>
                    <a:pt x="4365" y="16535"/>
                    <a:pt x="3661" y="16337"/>
                    <a:pt x="2943" y="16337"/>
                  </a:cubicBezTo>
                  <a:cubicBezTo>
                    <a:pt x="2479" y="16337"/>
                    <a:pt x="2009" y="16420"/>
                    <a:pt x="1532" y="16591"/>
                  </a:cubicBezTo>
                  <a:cubicBezTo>
                    <a:pt x="1294" y="16691"/>
                    <a:pt x="1055" y="16850"/>
                    <a:pt x="876" y="17009"/>
                  </a:cubicBezTo>
                  <a:cubicBezTo>
                    <a:pt x="299" y="17586"/>
                    <a:pt x="1" y="18282"/>
                    <a:pt x="259" y="19058"/>
                  </a:cubicBezTo>
                  <a:cubicBezTo>
                    <a:pt x="498" y="19794"/>
                    <a:pt x="1075" y="20331"/>
                    <a:pt x="1950" y="20351"/>
                  </a:cubicBezTo>
                  <a:cubicBezTo>
                    <a:pt x="2646" y="20371"/>
                    <a:pt x="3323" y="20431"/>
                    <a:pt x="3979" y="20431"/>
                  </a:cubicBezTo>
                  <a:cubicBezTo>
                    <a:pt x="4914" y="20431"/>
                    <a:pt x="5829" y="20530"/>
                    <a:pt x="6565" y="21067"/>
                  </a:cubicBezTo>
                  <a:cubicBezTo>
                    <a:pt x="7719" y="21883"/>
                    <a:pt x="8216" y="23077"/>
                    <a:pt x="8336" y="24469"/>
                  </a:cubicBezTo>
                  <a:cubicBezTo>
                    <a:pt x="8932" y="24946"/>
                    <a:pt x="8813" y="25623"/>
                    <a:pt x="8813" y="26239"/>
                  </a:cubicBezTo>
                  <a:cubicBezTo>
                    <a:pt x="8833" y="26796"/>
                    <a:pt x="8753" y="27314"/>
                    <a:pt x="8734" y="27851"/>
                  </a:cubicBezTo>
                  <a:lnTo>
                    <a:pt x="9330" y="27851"/>
                  </a:lnTo>
                  <a:cubicBezTo>
                    <a:pt x="9310" y="27294"/>
                    <a:pt x="9291" y="26737"/>
                    <a:pt x="9291" y="26160"/>
                  </a:cubicBezTo>
                  <a:cubicBezTo>
                    <a:pt x="9291" y="25444"/>
                    <a:pt x="9151" y="24668"/>
                    <a:pt x="9291" y="23952"/>
                  </a:cubicBezTo>
                  <a:cubicBezTo>
                    <a:pt x="9549" y="22440"/>
                    <a:pt x="9947" y="20948"/>
                    <a:pt x="10723" y="19595"/>
                  </a:cubicBezTo>
                  <a:cubicBezTo>
                    <a:pt x="11877" y="17586"/>
                    <a:pt x="13070" y="15617"/>
                    <a:pt x="14224" y="13627"/>
                  </a:cubicBezTo>
                  <a:cubicBezTo>
                    <a:pt x="14801" y="12673"/>
                    <a:pt x="15179" y="11618"/>
                    <a:pt x="15079" y="10484"/>
                  </a:cubicBezTo>
                  <a:cubicBezTo>
                    <a:pt x="15009" y="9651"/>
                    <a:pt x="14627" y="9199"/>
                    <a:pt x="14042" y="9199"/>
                  </a:cubicBezTo>
                  <a:cubicBezTo>
                    <a:pt x="13803" y="9199"/>
                    <a:pt x="13529" y="9274"/>
                    <a:pt x="13229" y="9430"/>
                  </a:cubicBezTo>
                  <a:cubicBezTo>
                    <a:pt x="12712" y="9729"/>
                    <a:pt x="12235" y="10126"/>
                    <a:pt x="11797" y="10544"/>
                  </a:cubicBezTo>
                  <a:cubicBezTo>
                    <a:pt x="10623" y="11678"/>
                    <a:pt x="10126" y="13190"/>
                    <a:pt x="9649" y="14682"/>
                  </a:cubicBezTo>
                  <a:cubicBezTo>
                    <a:pt x="9430" y="15378"/>
                    <a:pt x="9310" y="16094"/>
                    <a:pt x="9131" y="16810"/>
                  </a:cubicBezTo>
                  <a:cubicBezTo>
                    <a:pt x="9112" y="16790"/>
                    <a:pt x="9112" y="16790"/>
                    <a:pt x="9092" y="16790"/>
                  </a:cubicBezTo>
                  <a:lnTo>
                    <a:pt x="9092" y="5929"/>
                  </a:lnTo>
                  <a:cubicBezTo>
                    <a:pt x="9398" y="5929"/>
                    <a:pt x="9689" y="5959"/>
                    <a:pt x="9974" y="5959"/>
                  </a:cubicBezTo>
                  <a:cubicBezTo>
                    <a:pt x="10152" y="5959"/>
                    <a:pt x="10328" y="5947"/>
                    <a:pt x="10504" y="5909"/>
                  </a:cubicBezTo>
                  <a:cubicBezTo>
                    <a:pt x="11300" y="5730"/>
                    <a:pt x="12036" y="5452"/>
                    <a:pt x="12831" y="5253"/>
                  </a:cubicBezTo>
                  <a:cubicBezTo>
                    <a:pt x="13309" y="5133"/>
                    <a:pt x="13508" y="4835"/>
                    <a:pt x="13428" y="4377"/>
                  </a:cubicBezTo>
                  <a:cubicBezTo>
                    <a:pt x="13388" y="4139"/>
                    <a:pt x="13190" y="3920"/>
                    <a:pt x="13070" y="3661"/>
                  </a:cubicBezTo>
                  <a:cubicBezTo>
                    <a:pt x="12836" y="3512"/>
                    <a:pt x="12599" y="3459"/>
                    <a:pt x="12358" y="3459"/>
                  </a:cubicBezTo>
                  <a:cubicBezTo>
                    <a:pt x="11924" y="3459"/>
                    <a:pt x="11475" y="3631"/>
                    <a:pt x="11001" y="3721"/>
                  </a:cubicBezTo>
                  <a:cubicBezTo>
                    <a:pt x="11320" y="3184"/>
                    <a:pt x="11598" y="2726"/>
                    <a:pt x="11877" y="2269"/>
                  </a:cubicBezTo>
                  <a:cubicBezTo>
                    <a:pt x="12115" y="1851"/>
                    <a:pt x="12235" y="1393"/>
                    <a:pt x="12016" y="936"/>
                  </a:cubicBezTo>
                  <a:cubicBezTo>
                    <a:pt x="11777" y="836"/>
                    <a:pt x="11499" y="737"/>
                    <a:pt x="11240" y="638"/>
                  </a:cubicBezTo>
                  <a:cubicBezTo>
                    <a:pt x="10603" y="836"/>
                    <a:pt x="10325" y="1433"/>
                    <a:pt x="9947" y="1931"/>
                  </a:cubicBezTo>
                  <a:cubicBezTo>
                    <a:pt x="9728" y="2229"/>
                    <a:pt x="9589" y="2547"/>
                    <a:pt x="9350" y="2925"/>
                  </a:cubicBezTo>
                  <a:cubicBezTo>
                    <a:pt x="9211" y="2428"/>
                    <a:pt x="9092" y="1931"/>
                    <a:pt x="8952" y="1433"/>
                  </a:cubicBezTo>
                  <a:cubicBezTo>
                    <a:pt x="8813" y="936"/>
                    <a:pt x="8813" y="359"/>
                    <a:pt x="8236" y="100"/>
                  </a:cubicBezTo>
                  <a:cubicBezTo>
                    <a:pt x="8017" y="81"/>
                    <a:pt x="7759" y="41"/>
                    <a:pt x="754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4" name="Google Shape;2714;p51">
              <a:extLst>
                <a:ext uri="{FF2B5EF4-FFF2-40B4-BE49-F238E27FC236}">
                  <a16:creationId xmlns:a16="http://schemas.microsoft.com/office/drawing/2014/main" id="{A6B2602C-C188-1551-7995-759E056D5EDB}"/>
                </a:ext>
              </a:extLst>
            </p:cNvPr>
            <p:cNvSpPr/>
            <p:nvPr/>
          </p:nvSpPr>
          <p:spPr>
            <a:xfrm>
              <a:off x="3000250" y="4810800"/>
              <a:ext cx="179575" cy="328000"/>
            </a:xfrm>
            <a:custGeom>
              <a:avLst/>
              <a:gdLst/>
              <a:ahLst/>
              <a:cxnLst/>
              <a:rect l="l" t="t" r="r" b="b"/>
              <a:pathLst>
                <a:path w="7183" h="13120" extrusionOk="0">
                  <a:moveTo>
                    <a:pt x="1652" y="11031"/>
                  </a:moveTo>
                  <a:lnTo>
                    <a:pt x="1672" y="11051"/>
                  </a:lnTo>
                  <a:cubicBezTo>
                    <a:pt x="1672" y="11071"/>
                    <a:pt x="1652" y="11071"/>
                    <a:pt x="1652" y="11071"/>
                  </a:cubicBezTo>
                  <a:lnTo>
                    <a:pt x="1612" y="11051"/>
                  </a:lnTo>
                  <a:lnTo>
                    <a:pt x="1652" y="11031"/>
                  </a:lnTo>
                  <a:close/>
                  <a:moveTo>
                    <a:pt x="6712" y="0"/>
                  </a:moveTo>
                  <a:cubicBezTo>
                    <a:pt x="6590" y="0"/>
                    <a:pt x="6456" y="20"/>
                    <a:pt x="6347" y="30"/>
                  </a:cubicBezTo>
                  <a:cubicBezTo>
                    <a:pt x="6207" y="50"/>
                    <a:pt x="6088" y="130"/>
                    <a:pt x="5989" y="229"/>
                  </a:cubicBezTo>
                  <a:cubicBezTo>
                    <a:pt x="4855" y="1244"/>
                    <a:pt x="4158" y="2576"/>
                    <a:pt x="3562" y="3969"/>
                  </a:cubicBezTo>
                  <a:cubicBezTo>
                    <a:pt x="3422" y="4307"/>
                    <a:pt x="3283" y="4665"/>
                    <a:pt x="3124" y="5003"/>
                  </a:cubicBezTo>
                  <a:cubicBezTo>
                    <a:pt x="3104" y="4983"/>
                    <a:pt x="3064" y="4983"/>
                    <a:pt x="3005" y="4964"/>
                  </a:cubicBezTo>
                  <a:lnTo>
                    <a:pt x="3005" y="4307"/>
                  </a:lnTo>
                  <a:cubicBezTo>
                    <a:pt x="2985" y="3889"/>
                    <a:pt x="3064" y="3392"/>
                    <a:pt x="2527" y="3233"/>
                  </a:cubicBezTo>
                  <a:cubicBezTo>
                    <a:pt x="2486" y="3220"/>
                    <a:pt x="2444" y="3214"/>
                    <a:pt x="2403" y="3214"/>
                  </a:cubicBezTo>
                  <a:cubicBezTo>
                    <a:pt x="2050" y="3214"/>
                    <a:pt x="1721" y="3653"/>
                    <a:pt x="1632" y="4188"/>
                  </a:cubicBezTo>
                  <a:lnTo>
                    <a:pt x="1632" y="4327"/>
                  </a:lnTo>
                  <a:cubicBezTo>
                    <a:pt x="1712" y="5262"/>
                    <a:pt x="1731" y="6197"/>
                    <a:pt x="1891" y="7092"/>
                  </a:cubicBezTo>
                  <a:cubicBezTo>
                    <a:pt x="1990" y="7749"/>
                    <a:pt x="1632" y="8186"/>
                    <a:pt x="1413" y="8683"/>
                  </a:cubicBezTo>
                  <a:cubicBezTo>
                    <a:pt x="1373" y="8087"/>
                    <a:pt x="1393" y="7510"/>
                    <a:pt x="1334" y="6953"/>
                  </a:cubicBezTo>
                  <a:cubicBezTo>
                    <a:pt x="1334" y="6754"/>
                    <a:pt x="1095" y="6575"/>
                    <a:pt x="976" y="6376"/>
                  </a:cubicBezTo>
                  <a:cubicBezTo>
                    <a:pt x="777" y="6495"/>
                    <a:pt x="498" y="6595"/>
                    <a:pt x="419" y="6774"/>
                  </a:cubicBezTo>
                  <a:cubicBezTo>
                    <a:pt x="1" y="7669"/>
                    <a:pt x="1" y="8664"/>
                    <a:pt x="1" y="9658"/>
                  </a:cubicBezTo>
                  <a:cubicBezTo>
                    <a:pt x="1" y="10792"/>
                    <a:pt x="21" y="11966"/>
                    <a:pt x="21" y="13120"/>
                  </a:cubicBezTo>
                  <a:lnTo>
                    <a:pt x="2408" y="13120"/>
                  </a:lnTo>
                  <a:cubicBezTo>
                    <a:pt x="2647" y="12742"/>
                    <a:pt x="2865" y="12364"/>
                    <a:pt x="3104" y="11986"/>
                  </a:cubicBezTo>
                  <a:cubicBezTo>
                    <a:pt x="3641" y="11170"/>
                    <a:pt x="4178" y="10374"/>
                    <a:pt x="4676" y="9539"/>
                  </a:cubicBezTo>
                  <a:cubicBezTo>
                    <a:pt x="4795" y="9340"/>
                    <a:pt x="4795" y="8882"/>
                    <a:pt x="4676" y="8743"/>
                  </a:cubicBezTo>
                  <a:cubicBezTo>
                    <a:pt x="4596" y="8652"/>
                    <a:pt x="4406" y="8607"/>
                    <a:pt x="4224" y="8607"/>
                  </a:cubicBezTo>
                  <a:cubicBezTo>
                    <a:pt x="4088" y="8607"/>
                    <a:pt x="3957" y="8632"/>
                    <a:pt x="3880" y="8683"/>
                  </a:cubicBezTo>
                  <a:cubicBezTo>
                    <a:pt x="3383" y="9061"/>
                    <a:pt x="2945" y="9499"/>
                    <a:pt x="2507" y="9957"/>
                  </a:cubicBezTo>
                  <a:cubicBezTo>
                    <a:pt x="2249" y="10255"/>
                    <a:pt x="1990" y="10593"/>
                    <a:pt x="1751" y="10931"/>
                  </a:cubicBezTo>
                  <a:cubicBezTo>
                    <a:pt x="1811" y="10335"/>
                    <a:pt x="1950" y="9778"/>
                    <a:pt x="2169" y="9280"/>
                  </a:cubicBezTo>
                  <a:cubicBezTo>
                    <a:pt x="2368" y="8803"/>
                    <a:pt x="2587" y="8345"/>
                    <a:pt x="2905" y="7947"/>
                  </a:cubicBezTo>
                  <a:cubicBezTo>
                    <a:pt x="3164" y="7609"/>
                    <a:pt x="3562" y="7450"/>
                    <a:pt x="3880" y="7192"/>
                  </a:cubicBezTo>
                  <a:cubicBezTo>
                    <a:pt x="4497" y="6694"/>
                    <a:pt x="5133" y="6217"/>
                    <a:pt x="5690" y="5719"/>
                  </a:cubicBezTo>
                  <a:cubicBezTo>
                    <a:pt x="5989" y="5481"/>
                    <a:pt x="6168" y="5083"/>
                    <a:pt x="5929" y="4765"/>
                  </a:cubicBezTo>
                  <a:cubicBezTo>
                    <a:pt x="5801" y="4610"/>
                    <a:pt x="5649" y="4547"/>
                    <a:pt x="5490" y="4547"/>
                  </a:cubicBezTo>
                  <a:cubicBezTo>
                    <a:pt x="5303" y="4547"/>
                    <a:pt x="5107" y="4635"/>
                    <a:pt x="4934" y="4765"/>
                  </a:cubicBezTo>
                  <a:cubicBezTo>
                    <a:pt x="4576" y="4983"/>
                    <a:pt x="4258" y="5222"/>
                    <a:pt x="3940" y="5481"/>
                  </a:cubicBezTo>
                  <a:cubicBezTo>
                    <a:pt x="3900" y="5501"/>
                    <a:pt x="3860" y="5501"/>
                    <a:pt x="3800" y="5580"/>
                  </a:cubicBezTo>
                  <a:cubicBezTo>
                    <a:pt x="3800" y="5521"/>
                    <a:pt x="3820" y="5481"/>
                    <a:pt x="3820" y="5421"/>
                  </a:cubicBezTo>
                  <a:cubicBezTo>
                    <a:pt x="3880" y="5302"/>
                    <a:pt x="3880" y="5162"/>
                    <a:pt x="3959" y="5063"/>
                  </a:cubicBezTo>
                  <a:cubicBezTo>
                    <a:pt x="4676" y="4108"/>
                    <a:pt x="5392" y="3213"/>
                    <a:pt x="6088" y="2278"/>
                  </a:cubicBezTo>
                  <a:cubicBezTo>
                    <a:pt x="6446" y="1801"/>
                    <a:pt x="6784" y="1283"/>
                    <a:pt x="7083" y="746"/>
                  </a:cubicBezTo>
                  <a:cubicBezTo>
                    <a:pt x="7182" y="587"/>
                    <a:pt x="7142" y="209"/>
                    <a:pt x="7003" y="90"/>
                  </a:cubicBezTo>
                  <a:cubicBezTo>
                    <a:pt x="6943" y="20"/>
                    <a:pt x="6834" y="0"/>
                    <a:pt x="671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5" name="Google Shape;2715;p51">
              <a:extLst>
                <a:ext uri="{FF2B5EF4-FFF2-40B4-BE49-F238E27FC236}">
                  <a16:creationId xmlns:a16="http://schemas.microsoft.com/office/drawing/2014/main" id="{4DEB397C-785E-2305-73DF-71EA910E4A6C}"/>
                </a:ext>
              </a:extLst>
            </p:cNvPr>
            <p:cNvSpPr/>
            <p:nvPr/>
          </p:nvSpPr>
          <p:spPr>
            <a:xfrm>
              <a:off x="2758550" y="5001750"/>
              <a:ext cx="196975" cy="137050"/>
            </a:xfrm>
            <a:custGeom>
              <a:avLst/>
              <a:gdLst/>
              <a:ahLst/>
              <a:cxnLst/>
              <a:rect l="l" t="t" r="r" b="b"/>
              <a:pathLst>
                <a:path w="7879" h="5482" extrusionOk="0">
                  <a:moveTo>
                    <a:pt x="4292" y="1"/>
                  </a:moveTo>
                  <a:cubicBezTo>
                    <a:pt x="4086" y="1"/>
                    <a:pt x="3878" y="135"/>
                    <a:pt x="3741" y="409"/>
                  </a:cubicBezTo>
                  <a:cubicBezTo>
                    <a:pt x="3542" y="767"/>
                    <a:pt x="3383" y="1225"/>
                    <a:pt x="3343" y="1642"/>
                  </a:cubicBezTo>
                  <a:cubicBezTo>
                    <a:pt x="3283" y="2438"/>
                    <a:pt x="3323" y="3254"/>
                    <a:pt x="3323" y="4189"/>
                  </a:cubicBezTo>
                  <a:cubicBezTo>
                    <a:pt x="3124" y="4010"/>
                    <a:pt x="3005" y="3890"/>
                    <a:pt x="2885" y="3811"/>
                  </a:cubicBezTo>
                  <a:cubicBezTo>
                    <a:pt x="2289" y="3492"/>
                    <a:pt x="1712" y="3134"/>
                    <a:pt x="1095" y="2915"/>
                  </a:cubicBezTo>
                  <a:cubicBezTo>
                    <a:pt x="978" y="2877"/>
                    <a:pt x="822" y="2856"/>
                    <a:pt x="669" y="2856"/>
                  </a:cubicBezTo>
                  <a:cubicBezTo>
                    <a:pt x="431" y="2856"/>
                    <a:pt x="201" y="2906"/>
                    <a:pt x="140" y="3015"/>
                  </a:cubicBezTo>
                  <a:cubicBezTo>
                    <a:pt x="1" y="3254"/>
                    <a:pt x="100" y="3711"/>
                    <a:pt x="160" y="4029"/>
                  </a:cubicBezTo>
                  <a:cubicBezTo>
                    <a:pt x="220" y="4308"/>
                    <a:pt x="419" y="4527"/>
                    <a:pt x="558" y="4785"/>
                  </a:cubicBezTo>
                  <a:cubicBezTo>
                    <a:pt x="717" y="5024"/>
                    <a:pt x="856" y="5243"/>
                    <a:pt x="1016" y="5482"/>
                  </a:cubicBezTo>
                  <a:lnTo>
                    <a:pt x="7680" y="5482"/>
                  </a:lnTo>
                  <a:cubicBezTo>
                    <a:pt x="7699" y="4925"/>
                    <a:pt x="7759" y="4387"/>
                    <a:pt x="7759" y="3850"/>
                  </a:cubicBezTo>
                  <a:cubicBezTo>
                    <a:pt x="7759" y="3234"/>
                    <a:pt x="7878" y="2557"/>
                    <a:pt x="7282" y="2100"/>
                  </a:cubicBezTo>
                  <a:cubicBezTo>
                    <a:pt x="6466" y="2219"/>
                    <a:pt x="6347" y="3055"/>
                    <a:pt x="5830" y="3592"/>
                  </a:cubicBezTo>
                  <a:cubicBezTo>
                    <a:pt x="5730" y="3154"/>
                    <a:pt x="5631" y="2816"/>
                    <a:pt x="5531" y="2458"/>
                  </a:cubicBezTo>
                  <a:cubicBezTo>
                    <a:pt x="5312" y="1801"/>
                    <a:pt x="5113" y="1065"/>
                    <a:pt x="4835" y="429"/>
                  </a:cubicBezTo>
                  <a:cubicBezTo>
                    <a:pt x="4713" y="145"/>
                    <a:pt x="4504" y="1"/>
                    <a:pt x="429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6" name="Google Shape;2716;p51">
              <a:extLst>
                <a:ext uri="{FF2B5EF4-FFF2-40B4-BE49-F238E27FC236}">
                  <a16:creationId xmlns:a16="http://schemas.microsoft.com/office/drawing/2014/main" id="{D70D1BF5-B6FD-DA8F-7E76-FB1904138836}"/>
                </a:ext>
              </a:extLst>
            </p:cNvPr>
            <p:cNvSpPr/>
            <p:nvPr/>
          </p:nvSpPr>
          <p:spPr>
            <a:xfrm>
              <a:off x="2731700" y="4130575"/>
              <a:ext cx="146750" cy="379625"/>
            </a:xfrm>
            <a:custGeom>
              <a:avLst/>
              <a:gdLst/>
              <a:ahLst/>
              <a:cxnLst/>
              <a:rect l="l" t="t" r="r" b="b"/>
              <a:pathLst>
                <a:path w="5870" h="15185" extrusionOk="0">
                  <a:moveTo>
                    <a:pt x="924" y="1"/>
                  </a:moveTo>
                  <a:cubicBezTo>
                    <a:pt x="652" y="1"/>
                    <a:pt x="459" y="226"/>
                    <a:pt x="359" y="662"/>
                  </a:cubicBezTo>
                  <a:cubicBezTo>
                    <a:pt x="1" y="2234"/>
                    <a:pt x="1" y="3786"/>
                    <a:pt x="100" y="5377"/>
                  </a:cubicBezTo>
                  <a:cubicBezTo>
                    <a:pt x="200" y="7048"/>
                    <a:pt x="399" y="8719"/>
                    <a:pt x="896" y="10310"/>
                  </a:cubicBezTo>
                  <a:cubicBezTo>
                    <a:pt x="1353" y="11723"/>
                    <a:pt x="1871" y="13115"/>
                    <a:pt x="3005" y="14170"/>
                  </a:cubicBezTo>
                  <a:cubicBezTo>
                    <a:pt x="3303" y="14408"/>
                    <a:pt x="3562" y="14707"/>
                    <a:pt x="3840" y="15005"/>
                  </a:cubicBezTo>
                  <a:cubicBezTo>
                    <a:pt x="4106" y="14987"/>
                    <a:pt x="4387" y="14922"/>
                    <a:pt x="4656" y="14922"/>
                  </a:cubicBezTo>
                  <a:cubicBezTo>
                    <a:pt x="4689" y="14922"/>
                    <a:pt x="4722" y="14923"/>
                    <a:pt x="4755" y="14926"/>
                  </a:cubicBezTo>
                  <a:cubicBezTo>
                    <a:pt x="5133" y="14985"/>
                    <a:pt x="5491" y="15105"/>
                    <a:pt x="5869" y="15184"/>
                  </a:cubicBezTo>
                  <a:cubicBezTo>
                    <a:pt x="4934" y="13633"/>
                    <a:pt x="4278" y="12001"/>
                    <a:pt x="4039" y="10211"/>
                  </a:cubicBezTo>
                  <a:cubicBezTo>
                    <a:pt x="3940" y="9336"/>
                    <a:pt x="3681" y="8460"/>
                    <a:pt x="3601" y="7565"/>
                  </a:cubicBezTo>
                  <a:cubicBezTo>
                    <a:pt x="3502" y="6272"/>
                    <a:pt x="3482" y="5019"/>
                    <a:pt x="3462" y="3726"/>
                  </a:cubicBezTo>
                  <a:cubicBezTo>
                    <a:pt x="3462" y="3507"/>
                    <a:pt x="3581" y="3288"/>
                    <a:pt x="3661" y="3069"/>
                  </a:cubicBezTo>
                  <a:cubicBezTo>
                    <a:pt x="3581" y="2950"/>
                    <a:pt x="3542" y="2851"/>
                    <a:pt x="3462" y="2731"/>
                  </a:cubicBezTo>
                  <a:cubicBezTo>
                    <a:pt x="2945" y="1776"/>
                    <a:pt x="2388" y="881"/>
                    <a:pt x="1493" y="245"/>
                  </a:cubicBezTo>
                  <a:cubicBezTo>
                    <a:pt x="1277" y="81"/>
                    <a:pt x="1087" y="1"/>
                    <a:pt x="92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7" name="Google Shape;2717;p51">
              <a:extLst>
                <a:ext uri="{FF2B5EF4-FFF2-40B4-BE49-F238E27FC236}">
                  <a16:creationId xmlns:a16="http://schemas.microsoft.com/office/drawing/2014/main" id="{A5E85B26-EAA0-915A-CEF5-9A5607026FED}"/>
                </a:ext>
              </a:extLst>
            </p:cNvPr>
            <p:cNvSpPr/>
            <p:nvPr/>
          </p:nvSpPr>
          <p:spPr>
            <a:xfrm>
              <a:off x="2835150" y="4119775"/>
              <a:ext cx="110425" cy="400350"/>
            </a:xfrm>
            <a:custGeom>
              <a:avLst/>
              <a:gdLst/>
              <a:ahLst/>
              <a:cxnLst/>
              <a:rect l="l" t="t" r="r" b="b"/>
              <a:pathLst>
                <a:path w="4417" h="16014" extrusionOk="0">
                  <a:moveTo>
                    <a:pt x="1313" y="7579"/>
                  </a:moveTo>
                  <a:cubicBezTo>
                    <a:pt x="1413" y="7739"/>
                    <a:pt x="1592" y="7838"/>
                    <a:pt x="1612" y="7977"/>
                  </a:cubicBezTo>
                  <a:cubicBezTo>
                    <a:pt x="1652" y="8634"/>
                    <a:pt x="1711" y="9290"/>
                    <a:pt x="1711" y="9947"/>
                  </a:cubicBezTo>
                  <a:cubicBezTo>
                    <a:pt x="1711" y="10126"/>
                    <a:pt x="1552" y="10285"/>
                    <a:pt x="1492" y="10464"/>
                  </a:cubicBezTo>
                  <a:cubicBezTo>
                    <a:pt x="1413" y="10444"/>
                    <a:pt x="1353" y="10444"/>
                    <a:pt x="1293" y="10424"/>
                  </a:cubicBezTo>
                  <a:cubicBezTo>
                    <a:pt x="995" y="9628"/>
                    <a:pt x="657" y="8853"/>
                    <a:pt x="935" y="7957"/>
                  </a:cubicBezTo>
                  <a:cubicBezTo>
                    <a:pt x="995" y="7798"/>
                    <a:pt x="1194" y="7699"/>
                    <a:pt x="1313" y="7579"/>
                  </a:cubicBezTo>
                  <a:close/>
                  <a:moveTo>
                    <a:pt x="2630" y="0"/>
                  </a:moveTo>
                  <a:cubicBezTo>
                    <a:pt x="2339" y="0"/>
                    <a:pt x="2046" y="153"/>
                    <a:pt x="1811" y="478"/>
                  </a:cubicBezTo>
                  <a:cubicBezTo>
                    <a:pt x="1134" y="1413"/>
                    <a:pt x="597" y="2467"/>
                    <a:pt x="0" y="3462"/>
                  </a:cubicBezTo>
                  <a:cubicBezTo>
                    <a:pt x="40" y="3979"/>
                    <a:pt x="120" y="4496"/>
                    <a:pt x="120" y="5053"/>
                  </a:cubicBezTo>
                  <a:cubicBezTo>
                    <a:pt x="160" y="7957"/>
                    <a:pt x="518" y="10822"/>
                    <a:pt x="1532" y="13567"/>
                  </a:cubicBezTo>
                  <a:cubicBezTo>
                    <a:pt x="1811" y="14303"/>
                    <a:pt x="2228" y="14940"/>
                    <a:pt x="2587" y="15636"/>
                  </a:cubicBezTo>
                  <a:cubicBezTo>
                    <a:pt x="2626" y="15736"/>
                    <a:pt x="2646" y="15835"/>
                    <a:pt x="2706" y="15934"/>
                  </a:cubicBezTo>
                  <a:lnTo>
                    <a:pt x="2706" y="15915"/>
                  </a:lnTo>
                  <a:cubicBezTo>
                    <a:pt x="2726" y="15954"/>
                    <a:pt x="2785" y="15974"/>
                    <a:pt x="2805" y="16014"/>
                  </a:cubicBezTo>
                  <a:cubicBezTo>
                    <a:pt x="3203" y="15934"/>
                    <a:pt x="2945" y="15636"/>
                    <a:pt x="2945" y="15437"/>
                  </a:cubicBezTo>
                  <a:cubicBezTo>
                    <a:pt x="2905" y="14860"/>
                    <a:pt x="2825" y="14263"/>
                    <a:pt x="2805" y="13706"/>
                  </a:cubicBezTo>
                  <a:cubicBezTo>
                    <a:pt x="2805" y="13309"/>
                    <a:pt x="3004" y="13010"/>
                    <a:pt x="3402" y="12831"/>
                  </a:cubicBezTo>
                  <a:cubicBezTo>
                    <a:pt x="3382" y="12234"/>
                    <a:pt x="3323" y="11618"/>
                    <a:pt x="3342" y="11021"/>
                  </a:cubicBezTo>
                  <a:cubicBezTo>
                    <a:pt x="3382" y="9847"/>
                    <a:pt x="3402" y="8654"/>
                    <a:pt x="3521" y="7460"/>
                  </a:cubicBezTo>
                  <a:cubicBezTo>
                    <a:pt x="3661" y="6107"/>
                    <a:pt x="3880" y="4775"/>
                    <a:pt x="4078" y="3422"/>
                  </a:cubicBezTo>
                  <a:cubicBezTo>
                    <a:pt x="4098" y="3203"/>
                    <a:pt x="4297" y="3004"/>
                    <a:pt x="4417" y="2785"/>
                  </a:cubicBezTo>
                  <a:cubicBezTo>
                    <a:pt x="4377" y="2666"/>
                    <a:pt x="4337" y="2507"/>
                    <a:pt x="4317" y="2387"/>
                  </a:cubicBezTo>
                  <a:cubicBezTo>
                    <a:pt x="4118" y="1890"/>
                    <a:pt x="3919" y="1373"/>
                    <a:pt x="3720" y="896"/>
                  </a:cubicBezTo>
                  <a:cubicBezTo>
                    <a:pt x="3473" y="319"/>
                    <a:pt x="3052" y="0"/>
                    <a:pt x="263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8" name="Google Shape;2718;p51">
              <a:extLst>
                <a:ext uri="{FF2B5EF4-FFF2-40B4-BE49-F238E27FC236}">
                  <a16:creationId xmlns:a16="http://schemas.microsoft.com/office/drawing/2014/main" id="{DE51DFDD-3FD5-2081-3973-18651ED0D901}"/>
                </a:ext>
              </a:extLst>
            </p:cNvPr>
            <p:cNvSpPr/>
            <p:nvPr/>
          </p:nvSpPr>
          <p:spPr>
            <a:xfrm>
              <a:off x="2764525" y="4754350"/>
              <a:ext cx="285000" cy="260350"/>
            </a:xfrm>
            <a:custGeom>
              <a:avLst/>
              <a:gdLst/>
              <a:ahLst/>
              <a:cxnLst/>
              <a:rect l="l" t="t" r="r" b="b"/>
              <a:pathLst>
                <a:path w="11400" h="10414" extrusionOk="0">
                  <a:moveTo>
                    <a:pt x="11280" y="0"/>
                  </a:moveTo>
                  <a:cubicBezTo>
                    <a:pt x="11121" y="60"/>
                    <a:pt x="10902" y="80"/>
                    <a:pt x="10822" y="180"/>
                  </a:cubicBezTo>
                  <a:cubicBezTo>
                    <a:pt x="10345" y="955"/>
                    <a:pt x="9848" y="1691"/>
                    <a:pt x="9450" y="2507"/>
                  </a:cubicBezTo>
                  <a:cubicBezTo>
                    <a:pt x="9012" y="3482"/>
                    <a:pt x="8614" y="4496"/>
                    <a:pt x="8236" y="5491"/>
                  </a:cubicBezTo>
                  <a:cubicBezTo>
                    <a:pt x="7938" y="6267"/>
                    <a:pt x="7719" y="7062"/>
                    <a:pt x="7460" y="7858"/>
                  </a:cubicBezTo>
                  <a:cubicBezTo>
                    <a:pt x="7401" y="8137"/>
                    <a:pt x="7361" y="8435"/>
                    <a:pt x="7321" y="8714"/>
                  </a:cubicBezTo>
                  <a:lnTo>
                    <a:pt x="7222" y="8714"/>
                  </a:lnTo>
                  <a:lnTo>
                    <a:pt x="6844" y="7818"/>
                  </a:lnTo>
                  <a:cubicBezTo>
                    <a:pt x="6764" y="7679"/>
                    <a:pt x="6705" y="7619"/>
                    <a:pt x="6645" y="7440"/>
                  </a:cubicBezTo>
                  <a:lnTo>
                    <a:pt x="6426" y="7142"/>
                  </a:lnTo>
                  <a:lnTo>
                    <a:pt x="6048" y="6923"/>
                  </a:lnTo>
                  <a:cubicBezTo>
                    <a:pt x="5113" y="6247"/>
                    <a:pt x="4079" y="5670"/>
                    <a:pt x="2945" y="5471"/>
                  </a:cubicBezTo>
                  <a:cubicBezTo>
                    <a:pt x="2129" y="5352"/>
                    <a:pt x="1294" y="5332"/>
                    <a:pt x="478" y="5332"/>
                  </a:cubicBezTo>
                  <a:cubicBezTo>
                    <a:pt x="339" y="5332"/>
                    <a:pt x="160" y="5630"/>
                    <a:pt x="1" y="5789"/>
                  </a:cubicBezTo>
                  <a:cubicBezTo>
                    <a:pt x="170" y="5884"/>
                    <a:pt x="358" y="6049"/>
                    <a:pt x="530" y="6049"/>
                  </a:cubicBezTo>
                  <a:cubicBezTo>
                    <a:pt x="539" y="6049"/>
                    <a:pt x="548" y="6049"/>
                    <a:pt x="558" y="6048"/>
                  </a:cubicBezTo>
                  <a:cubicBezTo>
                    <a:pt x="750" y="6031"/>
                    <a:pt x="940" y="6023"/>
                    <a:pt x="1129" y="6023"/>
                  </a:cubicBezTo>
                  <a:cubicBezTo>
                    <a:pt x="2306" y="6023"/>
                    <a:pt x="3411" y="6340"/>
                    <a:pt x="4457" y="6923"/>
                  </a:cubicBezTo>
                  <a:cubicBezTo>
                    <a:pt x="5332" y="7381"/>
                    <a:pt x="6108" y="7977"/>
                    <a:pt x="6426" y="8972"/>
                  </a:cubicBezTo>
                  <a:cubicBezTo>
                    <a:pt x="6506" y="9171"/>
                    <a:pt x="6645" y="9450"/>
                    <a:pt x="6804" y="9469"/>
                  </a:cubicBezTo>
                  <a:cubicBezTo>
                    <a:pt x="7222" y="9529"/>
                    <a:pt x="7242" y="9768"/>
                    <a:pt x="7262" y="10126"/>
                  </a:cubicBezTo>
                  <a:cubicBezTo>
                    <a:pt x="7262" y="10306"/>
                    <a:pt x="7385" y="10414"/>
                    <a:pt x="7526" y="10414"/>
                  </a:cubicBezTo>
                  <a:cubicBezTo>
                    <a:pt x="7619" y="10414"/>
                    <a:pt x="7720" y="10368"/>
                    <a:pt x="7799" y="10265"/>
                  </a:cubicBezTo>
                  <a:cubicBezTo>
                    <a:pt x="7918" y="10126"/>
                    <a:pt x="8017" y="9907"/>
                    <a:pt x="8037" y="9708"/>
                  </a:cubicBezTo>
                  <a:cubicBezTo>
                    <a:pt x="8117" y="9271"/>
                    <a:pt x="8117" y="8813"/>
                    <a:pt x="8216" y="8375"/>
                  </a:cubicBezTo>
                  <a:cubicBezTo>
                    <a:pt x="8415" y="7560"/>
                    <a:pt x="8634" y="6744"/>
                    <a:pt x="8952" y="5948"/>
                  </a:cubicBezTo>
                  <a:cubicBezTo>
                    <a:pt x="9688" y="4238"/>
                    <a:pt x="10464" y="2547"/>
                    <a:pt x="11240" y="856"/>
                  </a:cubicBezTo>
                  <a:cubicBezTo>
                    <a:pt x="11300" y="756"/>
                    <a:pt x="11399" y="657"/>
                    <a:pt x="11399" y="557"/>
                  </a:cubicBezTo>
                  <a:cubicBezTo>
                    <a:pt x="11399" y="359"/>
                    <a:pt x="11320" y="180"/>
                    <a:pt x="11280"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9" name="Google Shape;2719;p51">
              <a:extLst>
                <a:ext uri="{FF2B5EF4-FFF2-40B4-BE49-F238E27FC236}">
                  <a16:creationId xmlns:a16="http://schemas.microsoft.com/office/drawing/2014/main" id="{37BB7F23-DAA3-1A34-0E34-0DB194AB137D}"/>
                </a:ext>
              </a:extLst>
            </p:cNvPr>
            <p:cNvSpPr/>
            <p:nvPr/>
          </p:nvSpPr>
          <p:spPr>
            <a:xfrm>
              <a:off x="2818725" y="4205300"/>
              <a:ext cx="84075" cy="312350"/>
            </a:xfrm>
            <a:custGeom>
              <a:avLst/>
              <a:gdLst/>
              <a:ahLst/>
              <a:cxnLst/>
              <a:rect l="l" t="t" r="r" b="b"/>
              <a:pathLst>
                <a:path w="3363" h="12494" extrusionOk="0">
                  <a:moveTo>
                    <a:pt x="657" y="1"/>
                  </a:moveTo>
                  <a:cubicBezTo>
                    <a:pt x="559" y="26"/>
                    <a:pt x="468" y="42"/>
                    <a:pt x="376" y="42"/>
                  </a:cubicBezTo>
                  <a:cubicBezTo>
                    <a:pt x="319" y="42"/>
                    <a:pt x="261" y="36"/>
                    <a:pt x="200" y="21"/>
                  </a:cubicBezTo>
                  <a:cubicBezTo>
                    <a:pt x="120" y="240"/>
                    <a:pt x="1" y="458"/>
                    <a:pt x="1" y="677"/>
                  </a:cubicBezTo>
                  <a:cubicBezTo>
                    <a:pt x="21" y="1970"/>
                    <a:pt x="61" y="3263"/>
                    <a:pt x="160" y="4536"/>
                  </a:cubicBezTo>
                  <a:cubicBezTo>
                    <a:pt x="220" y="5432"/>
                    <a:pt x="478" y="6267"/>
                    <a:pt x="578" y="7162"/>
                  </a:cubicBezTo>
                  <a:cubicBezTo>
                    <a:pt x="777" y="8992"/>
                    <a:pt x="1453" y="10624"/>
                    <a:pt x="2368" y="12175"/>
                  </a:cubicBezTo>
                  <a:cubicBezTo>
                    <a:pt x="2687" y="12275"/>
                    <a:pt x="3045" y="12394"/>
                    <a:pt x="3363" y="12494"/>
                  </a:cubicBezTo>
                  <a:cubicBezTo>
                    <a:pt x="3323" y="12394"/>
                    <a:pt x="3283" y="12295"/>
                    <a:pt x="3244" y="12195"/>
                  </a:cubicBezTo>
                  <a:cubicBezTo>
                    <a:pt x="2885" y="11499"/>
                    <a:pt x="2468" y="10842"/>
                    <a:pt x="2189" y="10126"/>
                  </a:cubicBezTo>
                  <a:cubicBezTo>
                    <a:pt x="1175" y="7401"/>
                    <a:pt x="817" y="4517"/>
                    <a:pt x="777" y="1592"/>
                  </a:cubicBezTo>
                  <a:cubicBezTo>
                    <a:pt x="777" y="1075"/>
                    <a:pt x="697" y="538"/>
                    <a:pt x="65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0" name="Google Shape;2720;p51">
              <a:extLst>
                <a:ext uri="{FF2B5EF4-FFF2-40B4-BE49-F238E27FC236}">
                  <a16:creationId xmlns:a16="http://schemas.microsoft.com/office/drawing/2014/main" id="{62AABEFC-6A73-958F-2CE8-28A5C210C146}"/>
                </a:ext>
              </a:extLst>
            </p:cNvPr>
            <p:cNvSpPr/>
            <p:nvPr/>
          </p:nvSpPr>
          <p:spPr>
            <a:xfrm>
              <a:off x="2930125" y="4942325"/>
              <a:ext cx="5000" cy="6500"/>
            </a:xfrm>
            <a:custGeom>
              <a:avLst/>
              <a:gdLst/>
              <a:ahLst/>
              <a:cxnLst/>
              <a:rect l="l" t="t" r="r" b="b"/>
              <a:pathLst>
                <a:path w="200" h="260" extrusionOk="0">
                  <a:moveTo>
                    <a:pt x="1" y="1"/>
                  </a:moveTo>
                  <a:cubicBezTo>
                    <a:pt x="46" y="57"/>
                    <a:pt x="85" y="101"/>
                    <a:pt x="120" y="146"/>
                  </a:cubicBezTo>
                  <a:lnTo>
                    <a:pt x="120" y="146"/>
                  </a:lnTo>
                  <a:cubicBezTo>
                    <a:pt x="83" y="89"/>
                    <a:pt x="50" y="37"/>
                    <a:pt x="1" y="1"/>
                  </a:cubicBezTo>
                  <a:close/>
                  <a:moveTo>
                    <a:pt x="120" y="146"/>
                  </a:moveTo>
                  <a:cubicBezTo>
                    <a:pt x="144" y="182"/>
                    <a:pt x="169" y="221"/>
                    <a:pt x="200" y="260"/>
                  </a:cubicBezTo>
                  <a:cubicBezTo>
                    <a:pt x="174" y="216"/>
                    <a:pt x="148" y="181"/>
                    <a:pt x="120" y="146"/>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1" name="Google Shape;2721;p51">
              <a:extLst>
                <a:ext uri="{FF2B5EF4-FFF2-40B4-BE49-F238E27FC236}">
                  <a16:creationId xmlns:a16="http://schemas.microsoft.com/office/drawing/2014/main" id="{94FA0165-636C-7CC1-4231-3A3CAD693863}"/>
                </a:ext>
              </a:extLst>
            </p:cNvPr>
            <p:cNvSpPr/>
            <p:nvPr/>
          </p:nvSpPr>
          <p:spPr>
            <a:xfrm>
              <a:off x="3007225" y="4136275"/>
              <a:ext cx="164125" cy="396800"/>
            </a:xfrm>
            <a:custGeom>
              <a:avLst/>
              <a:gdLst/>
              <a:ahLst/>
              <a:cxnLst/>
              <a:rect l="l" t="t" r="r" b="b"/>
              <a:pathLst>
                <a:path w="6565" h="15872" extrusionOk="0">
                  <a:moveTo>
                    <a:pt x="4158" y="7118"/>
                  </a:moveTo>
                  <a:cubicBezTo>
                    <a:pt x="4556" y="7178"/>
                    <a:pt x="4874" y="7238"/>
                    <a:pt x="4814" y="7636"/>
                  </a:cubicBezTo>
                  <a:cubicBezTo>
                    <a:pt x="4695" y="8392"/>
                    <a:pt x="4536" y="9128"/>
                    <a:pt x="4377" y="9884"/>
                  </a:cubicBezTo>
                  <a:cubicBezTo>
                    <a:pt x="4317" y="10023"/>
                    <a:pt x="4237" y="10202"/>
                    <a:pt x="4158" y="10281"/>
                  </a:cubicBezTo>
                  <a:cubicBezTo>
                    <a:pt x="4019" y="10381"/>
                    <a:pt x="3820" y="10401"/>
                    <a:pt x="3680" y="10460"/>
                  </a:cubicBezTo>
                  <a:cubicBezTo>
                    <a:pt x="3621" y="10301"/>
                    <a:pt x="3521" y="10122"/>
                    <a:pt x="3561" y="10003"/>
                  </a:cubicBezTo>
                  <a:cubicBezTo>
                    <a:pt x="3621" y="9585"/>
                    <a:pt x="3760" y="9167"/>
                    <a:pt x="3859" y="8710"/>
                  </a:cubicBezTo>
                  <a:cubicBezTo>
                    <a:pt x="3959" y="8193"/>
                    <a:pt x="4058" y="7675"/>
                    <a:pt x="4158" y="7118"/>
                  </a:cubicBezTo>
                  <a:close/>
                  <a:moveTo>
                    <a:pt x="5378" y="0"/>
                  </a:moveTo>
                  <a:cubicBezTo>
                    <a:pt x="5308" y="0"/>
                    <a:pt x="5233" y="6"/>
                    <a:pt x="5153" y="17"/>
                  </a:cubicBezTo>
                  <a:cubicBezTo>
                    <a:pt x="3899" y="136"/>
                    <a:pt x="3203" y="1031"/>
                    <a:pt x="2606" y="2006"/>
                  </a:cubicBezTo>
                  <a:cubicBezTo>
                    <a:pt x="2805" y="4055"/>
                    <a:pt x="2507" y="6084"/>
                    <a:pt x="2129" y="8073"/>
                  </a:cubicBezTo>
                  <a:cubicBezTo>
                    <a:pt x="1811" y="9764"/>
                    <a:pt x="1393" y="11415"/>
                    <a:pt x="1015" y="13086"/>
                  </a:cubicBezTo>
                  <a:cubicBezTo>
                    <a:pt x="1234" y="13564"/>
                    <a:pt x="1114" y="14001"/>
                    <a:pt x="856" y="14439"/>
                  </a:cubicBezTo>
                  <a:cubicBezTo>
                    <a:pt x="597" y="14877"/>
                    <a:pt x="319" y="15334"/>
                    <a:pt x="0" y="15871"/>
                  </a:cubicBezTo>
                  <a:cubicBezTo>
                    <a:pt x="469" y="15808"/>
                    <a:pt x="914" y="15648"/>
                    <a:pt x="1339" y="15648"/>
                  </a:cubicBezTo>
                  <a:cubicBezTo>
                    <a:pt x="1582" y="15648"/>
                    <a:pt x="1818" y="15700"/>
                    <a:pt x="2049" y="15851"/>
                  </a:cubicBezTo>
                  <a:cubicBezTo>
                    <a:pt x="2328" y="15652"/>
                    <a:pt x="2606" y="15434"/>
                    <a:pt x="2885" y="15235"/>
                  </a:cubicBezTo>
                  <a:cubicBezTo>
                    <a:pt x="3422" y="14598"/>
                    <a:pt x="3999" y="13981"/>
                    <a:pt x="4496" y="13305"/>
                  </a:cubicBezTo>
                  <a:cubicBezTo>
                    <a:pt x="5590" y="11813"/>
                    <a:pt x="6167" y="10122"/>
                    <a:pt x="6366" y="8312"/>
                  </a:cubicBezTo>
                  <a:cubicBezTo>
                    <a:pt x="6446" y="7675"/>
                    <a:pt x="6366" y="6979"/>
                    <a:pt x="6406" y="6303"/>
                  </a:cubicBezTo>
                  <a:cubicBezTo>
                    <a:pt x="6565" y="4433"/>
                    <a:pt x="6366" y="2563"/>
                    <a:pt x="6107" y="733"/>
                  </a:cubicBezTo>
                  <a:cubicBezTo>
                    <a:pt x="6056" y="219"/>
                    <a:pt x="5813" y="0"/>
                    <a:pt x="537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2" name="Google Shape;2722;p51">
              <a:extLst>
                <a:ext uri="{FF2B5EF4-FFF2-40B4-BE49-F238E27FC236}">
                  <a16:creationId xmlns:a16="http://schemas.microsoft.com/office/drawing/2014/main" id="{F3FE61CB-DD7D-27DB-991C-E25F887FEDDA}"/>
                </a:ext>
              </a:extLst>
            </p:cNvPr>
            <p:cNvSpPr/>
            <p:nvPr/>
          </p:nvSpPr>
          <p:spPr>
            <a:xfrm>
              <a:off x="2938100" y="4119925"/>
              <a:ext cx="124850" cy="393750"/>
            </a:xfrm>
            <a:custGeom>
              <a:avLst/>
              <a:gdLst/>
              <a:ahLst/>
              <a:cxnLst/>
              <a:rect l="l" t="t" r="r" b="b"/>
              <a:pathLst>
                <a:path w="4994" h="15750" extrusionOk="0">
                  <a:moveTo>
                    <a:pt x="2348" y="7096"/>
                  </a:moveTo>
                  <a:cubicBezTo>
                    <a:pt x="2467" y="7295"/>
                    <a:pt x="2686" y="7494"/>
                    <a:pt x="2666" y="7693"/>
                  </a:cubicBezTo>
                  <a:cubicBezTo>
                    <a:pt x="2586" y="8628"/>
                    <a:pt x="2487" y="9523"/>
                    <a:pt x="2348" y="10438"/>
                  </a:cubicBezTo>
                  <a:cubicBezTo>
                    <a:pt x="2308" y="10637"/>
                    <a:pt x="2069" y="10816"/>
                    <a:pt x="1910" y="11015"/>
                  </a:cubicBezTo>
                  <a:cubicBezTo>
                    <a:pt x="1771" y="10756"/>
                    <a:pt x="1612" y="10518"/>
                    <a:pt x="1552" y="10358"/>
                  </a:cubicBezTo>
                  <a:cubicBezTo>
                    <a:pt x="1671" y="9324"/>
                    <a:pt x="1771" y="8449"/>
                    <a:pt x="1890" y="7633"/>
                  </a:cubicBezTo>
                  <a:cubicBezTo>
                    <a:pt x="1950" y="7434"/>
                    <a:pt x="2188" y="7275"/>
                    <a:pt x="2348" y="7096"/>
                  </a:cubicBezTo>
                  <a:close/>
                  <a:moveTo>
                    <a:pt x="3360" y="0"/>
                  </a:moveTo>
                  <a:cubicBezTo>
                    <a:pt x="3325" y="0"/>
                    <a:pt x="3292" y="5"/>
                    <a:pt x="3263" y="14"/>
                  </a:cubicBezTo>
                  <a:cubicBezTo>
                    <a:pt x="2964" y="74"/>
                    <a:pt x="2646" y="213"/>
                    <a:pt x="2447" y="432"/>
                  </a:cubicBezTo>
                  <a:cubicBezTo>
                    <a:pt x="1791" y="1188"/>
                    <a:pt x="1194" y="2004"/>
                    <a:pt x="597" y="2779"/>
                  </a:cubicBezTo>
                  <a:cubicBezTo>
                    <a:pt x="617" y="3018"/>
                    <a:pt x="696" y="3297"/>
                    <a:pt x="696" y="3575"/>
                  </a:cubicBezTo>
                  <a:cubicBezTo>
                    <a:pt x="577" y="4590"/>
                    <a:pt x="398" y="5604"/>
                    <a:pt x="299" y="6639"/>
                  </a:cubicBezTo>
                  <a:cubicBezTo>
                    <a:pt x="179" y="8071"/>
                    <a:pt x="100" y="9543"/>
                    <a:pt x="20" y="11015"/>
                  </a:cubicBezTo>
                  <a:cubicBezTo>
                    <a:pt x="0" y="11652"/>
                    <a:pt x="0" y="12308"/>
                    <a:pt x="0" y="12945"/>
                  </a:cubicBezTo>
                  <a:cubicBezTo>
                    <a:pt x="597" y="13203"/>
                    <a:pt x="597" y="13760"/>
                    <a:pt x="716" y="14257"/>
                  </a:cubicBezTo>
                  <a:cubicBezTo>
                    <a:pt x="876" y="14755"/>
                    <a:pt x="995" y="15252"/>
                    <a:pt x="1114" y="15749"/>
                  </a:cubicBezTo>
                  <a:cubicBezTo>
                    <a:pt x="1353" y="15411"/>
                    <a:pt x="1492" y="15053"/>
                    <a:pt x="1711" y="14755"/>
                  </a:cubicBezTo>
                  <a:cubicBezTo>
                    <a:pt x="2089" y="14257"/>
                    <a:pt x="2348" y="13661"/>
                    <a:pt x="3004" y="13462"/>
                  </a:cubicBezTo>
                  <a:cubicBezTo>
                    <a:pt x="3243" y="12487"/>
                    <a:pt x="3462" y="11532"/>
                    <a:pt x="3700" y="10577"/>
                  </a:cubicBezTo>
                  <a:cubicBezTo>
                    <a:pt x="4178" y="8707"/>
                    <a:pt x="4595" y="6818"/>
                    <a:pt x="4595" y="4888"/>
                  </a:cubicBezTo>
                  <a:cubicBezTo>
                    <a:pt x="4595" y="4331"/>
                    <a:pt x="4635" y="3794"/>
                    <a:pt x="4695" y="3277"/>
                  </a:cubicBezTo>
                  <a:cubicBezTo>
                    <a:pt x="4735" y="3078"/>
                    <a:pt x="4894" y="2879"/>
                    <a:pt x="4993" y="2680"/>
                  </a:cubicBezTo>
                  <a:cubicBezTo>
                    <a:pt x="4814" y="1765"/>
                    <a:pt x="4456" y="929"/>
                    <a:pt x="3859" y="233"/>
                  </a:cubicBezTo>
                  <a:cubicBezTo>
                    <a:pt x="3776" y="117"/>
                    <a:pt x="3540" y="0"/>
                    <a:pt x="336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3" name="Google Shape;2723;p51">
              <a:extLst>
                <a:ext uri="{FF2B5EF4-FFF2-40B4-BE49-F238E27FC236}">
                  <a16:creationId xmlns:a16="http://schemas.microsoft.com/office/drawing/2014/main" id="{DD99D818-73F2-5EB6-29BD-9487BF99BD25}"/>
                </a:ext>
              </a:extLst>
            </p:cNvPr>
            <p:cNvSpPr/>
            <p:nvPr/>
          </p:nvSpPr>
          <p:spPr>
            <a:xfrm>
              <a:off x="3012700" y="4186900"/>
              <a:ext cx="64675" cy="277050"/>
            </a:xfrm>
            <a:custGeom>
              <a:avLst/>
              <a:gdLst/>
              <a:ahLst/>
              <a:cxnLst/>
              <a:rect l="l" t="t" r="r" b="b"/>
              <a:pathLst>
                <a:path w="2587" h="11082" extrusionOk="0">
                  <a:moveTo>
                    <a:pt x="1989" y="1"/>
                  </a:moveTo>
                  <a:cubicBezTo>
                    <a:pt x="1890" y="200"/>
                    <a:pt x="1711" y="379"/>
                    <a:pt x="1691" y="598"/>
                  </a:cubicBezTo>
                  <a:cubicBezTo>
                    <a:pt x="1611" y="1135"/>
                    <a:pt x="1592" y="1672"/>
                    <a:pt x="1592" y="2209"/>
                  </a:cubicBezTo>
                  <a:cubicBezTo>
                    <a:pt x="1592" y="4158"/>
                    <a:pt x="1194" y="6048"/>
                    <a:pt x="696" y="7898"/>
                  </a:cubicBezTo>
                  <a:cubicBezTo>
                    <a:pt x="458" y="8853"/>
                    <a:pt x="219" y="9828"/>
                    <a:pt x="0" y="10783"/>
                  </a:cubicBezTo>
                  <a:cubicBezTo>
                    <a:pt x="279" y="10882"/>
                    <a:pt x="517" y="10982"/>
                    <a:pt x="776" y="11081"/>
                  </a:cubicBezTo>
                  <a:cubicBezTo>
                    <a:pt x="1154" y="9390"/>
                    <a:pt x="1572" y="7759"/>
                    <a:pt x="1890" y="6068"/>
                  </a:cubicBezTo>
                  <a:cubicBezTo>
                    <a:pt x="2268" y="4079"/>
                    <a:pt x="2586" y="2070"/>
                    <a:pt x="236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4" name="Google Shape;2724;p51">
              <a:extLst>
                <a:ext uri="{FF2B5EF4-FFF2-40B4-BE49-F238E27FC236}">
                  <a16:creationId xmlns:a16="http://schemas.microsoft.com/office/drawing/2014/main" id="{BBE0774B-8036-BE46-FD63-069B6EAED631}"/>
                </a:ext>
              </a:extLst>
            </p:cNvPr>
            <p:cNvSpPr/>
            <p:nvPr/>
          </p:nvSpPr>
          <p:spPr>
            <a:xfrm>
              <a:off x="2918700" y="4189400"/>
              <a:ext cx="37325" cy="253650"/>
            </a:xfrm>
            <a:custGeom>
              <a:avLst/>
              <a:gdLst/>
              <a:ahLst/>
              <a:cxnLst/>
              <a:rect l="l" t="t" r="r" b="b"/>
              <a:pathLst>
                <a:path w="1493" h="10146" extrusionOk="0">
                  <a:moveTo>
                    <a:pt x="1095" y="0"/>
                  </a:moveTo>
                  <a:cubicBezTo>
                    <a:pt x="975" y="219"/>
                    <a:pt x="776" y="418"/>
                    <a:pt x="756" y="637"/>
                  </a:cubicBezTo>
                  <a:cubicBezTo>
                    <a:pt x="518" y="1990"/>
                    <a:pt x="319" y="3322"/>
                    <a:pt x="199" y="4675"/>
                  </a:cubicBezTo>
                  <a:cubicBezTo>
                    <a:pt x="80" y="5849"/>
                    <a:pt x="60" y="7042"/>
                    <a:pt x="20" y="8236"/>
                  </a:cubicBezTo>
                  <a:cubicBezTo>
                    <a:pt x="0" y="8833"/>
                    <a:pt x="60" y="9449"/>
                    <a:pt x="80" y="10046"/>
                  </a:cubicBezTo>
                  <a:cubicBezTo>
                    <a:pt x="299" y="10066"/>
                    <a:pt x="557" y="10106"/>
                    <a:pt x="776" y="10146"/>
                  </a:cubicBezTo>
                  <a:cubicBezTo>
                    <a:pt x="776" y="9489"/>
                    <a:pt x="776" y="8853"/>
                    <a:pt x="796" y="8196"/>
                  </a:cubicBezTo>
                  <a:cubicBezTo>
                    <a:pt x="876" y="6744"/>
                    <a:pt x="955" y="5292"/>
                    <a:pt x="1075" y="3820"/>
                  </a:cubicBezTo>
                  <a:cubicBezTo>
                    <a:pt x="1174" y="2805"/>
                    <a:pt x="1353" y="1791"/>
                    <a:pt x="1472" y="776"/>
                  </a:cubicBezTo>
                  <a:cubicBezTo>
                    <a:pt x="1492" y="518"/>
                    <a:pt x="1393" y="239"/>
                    <a:pt x="137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5" name="Google Shape;2725;p51">
              <a:extLst>
                <a:ext uri="{FF2B5EF4-FFF2-40B4-BE49-F238E27FC236}">
                  <a16:creationId xmlns:a16="http://schemas.microsoft.com/office/drawing/2014/main" id="{F97D723E-095D-1612-9B22-D3B444932D28}"/>
                </a:ext>
              </a:extLst>
            </p:cNvPr>
            <p:cNvSpPr/>
            <p:nvPr/>
          </p:nvSpPr>
          <p:spPr>
            <a:xfrm>
              <a:off x="2801325" y="4629025"/>
              <a:ext cx="144750" cy="109425"/>
            </a:xfrm>
            <a:custGeom>
              <a:avLst/>
              <a:gdLst/>
              <a:ahLst/>
              <a:cxnLst/>
              <a:rect l="l" t="t" r="r" b="b"/>
              <a:pathLst>
                <a:path w="5790" h="4377" extrusionOk="0">
                  <a:moveTo>
                    <a:pt x="319" y="1"/>
                  </a:moveTo>
                  <a:cubicBezTo>
                    <a:pt x="220" y="60"/>
                    <a:pt x="1" y="199"/>
                    <a:pt x="21" y="299"/>
                  </a:cubicBezTo>
                  <a:cubicBezTo>
                    <a:pt x="60" y="458"/>
                    <a:pt x="160" y="717"/>
                    <a:pt x="299" y="816"/>
                  </a:cubicBezTo>
                  <a:cubicBezTo>
                    <a:pt x="478" y="935"/>
                    <a:pt x="717" y="896"/>
                    <a:pt x="916" y="955"/>
                  </a:cubicBezTo>
                  <a:cubicBezTo>
                    <a:pt x="1493" y="1154"/>
                    <a:pt x="2169" y="1234"/>
                    <a:pt x="2666" y="1592"/>
                  </a:cubicBezTo>
                  <a:cubicBezTo>
                    <a:pt x="3641" y="2229"/>
                    <a:pt x="4596" y="2925"/>
                    <a:pt x="4994" y="4118"/>
                  </a:cubicBezTo>
                  <a:cubicBezTo>
                    <a:pt x="5053" y="4238"/>
                    <a:pt x="5352" y="4297"/>
                    <a:pt x="5531" y="4377"/>
                  </a:cubicBezTo>
                  <a:cubicBezTo>
                    <a:pt x="5591" y="4198"/>
                    <a:pt x="5790" y="3979"/>
                    <a:pt x="5750" y="3820"/>
                  </a:cubicBezTo>
                  <a:cubicBezTo>
                    <a:pt x="5650" y="3482"/>
                    <a:pt x="5471" y="3144"/>
                    <a:pt x="5252" y="2885"/>
                  </a:cubicBezTo>
                  <a:cubicBezTo>
                    <a:pt x="4775" y="2328"/>
                    <a:pt x="4258" y="1851"/>
                    <a:pt x="3760" y="1353"/>
                  </a:cubicBezTo>
                  <a:cubicBezTo>
                    <a:pt x="2845" y="418"/>
                    <a:pt x="1612" y="299"/>
                    <a:pt x="31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6" name="Google Shape;2726;p51">
              <a:extLst>
                <a:ext uri="{FF2B5EF4-FFF2-40B4-BE49-F238E27FC236}">
                  <a16:creationId xmlns:a16="http://schemas.microsoft.com/office/drawing/2014/main" id="{78BF7384-9067-D697-C863-2FC4A0FB7A4B}"/>
                </a:ext>
              </a:extLst>
            </p:cNvPr>
            <p:cNvSpPr/>
            <p:nvPr/>
          </p:nvSpPr>
          <p:spPr>
            <a:xfrm>
              <a:off x="2808800" y="4603175"/>
              <a:ext cx="24375" cy="23400"/>
            </a:xfrm>
            <a:custGeom>
              <a:avLst/>
              <a:gdLst/>
              <a:ahLst/>
              <a:cxnLst/>
              <a:rect l="l" t="t" r="r" b="b"/>
              <a:pathLst>
                <a:path w="975" h="936" extrusionOk="0">
                  <a:moveTo>
                    <a:pt x="497" y="0"/>
                  </a:moveTo>
                  <a:cubicBezTo>
                    <a:pt x="378" y="159"/>
                    <a:pt x="259" y="279"/>
                    <a:pt x="0" y="537"/>
                  </a:cubicBezTo>
                  <a:cubicBezTo>
                    <a:pt x="279" y="736"/>
                    <a:pt x="418" y="895"/>
                    <a:pt x="597" y="935"/>
                  </a:cubicBezTo>
                  <a:cubicBezTo>
                    <a:pt x="600" y="936"/>
                    <a:pt x="603" y="936"/>
                    <a:pt x="606" y="936"/>
                  </a:cubicBezTo>
                  <a:cubicBezTo>
                    <a:pt x="713" y="936"/>
                    <a:pt x="974" y="634"/>
                    <a:pt x="955" y="557"/>
                  </a:cubicBezTo>
                  <a:cubicBezTo>
                    <a:pt x="856" y="358"/>
                    <a:pt x="657" y="179"/>
                    <a:pt x="497" y="0"/>
                  </a:cubicBezTo>
                  <a:close/>
                </a:path>
              </a:pathLst>
            </a:custGeom>
            <a:solidFill>
              <a:srgbClr val="174E5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7" name="Google Shape;2727;p51">
              <a:extLst>
                <a:ext uri="{FF2B5EF4-FFF2-40B4-BE49-F238E27FC236}">
                  <a16:creationId xmlns:a16="http://schemas.microsoft.com/office/drawing/2014/main" id="{685FCA47-21F6-EDCA-E6D4-DD9B74D13AB8}"/>
                </a:ext>
              </a:extLst>
            </p:cNvPr>
            <p:cNvSpPr/>
            <p:nvPr/>
          </p:nvSpPr>
          <p:spPr>
            <a:xfrm>
              <a:off x="3062425" y="4756300"/>
              <a:ext cx="18925" cy="23450"/>
            </a:xfrm>
            <a:custGeom>
              <a:avLst/>
              <a:gdLst/>
              <a:ahLst/>
              <a:cxnLst/>
              <a:rect l="l" t="t" r="r" b="b"/>
              <a:pathLst>
                <a:path w="757" h="938" extrusionOk="0">
                  <a:moveTo>
                    <a:pt x="363" y="0"/>
                  </a:moveTo>
                  <a:cubicBezTo>
                    <a:pt x="272" y="0"/>
                    <a:pt x="58" y="147"/>
                    <a:pt x="20" y="241"/>
                  </a:cubicBezTo>
                  <a:cubicBezTo>
                    <a:pt x="0" y="440"/>
                    <a:pt x="80" y="639"/>
                    <a:pt x="100" y="877"/>
                  </a:cubicBezTo>
                  <a:cubicBezTo>
                    <a:pt x="179" y="897"/>
                    <a:pt x="279" y="917"/>
                    <a:pt x="339" y="937"/>
                  </a:cubicBezTo>
                  <a:cubicBezTo>
                    <a:pt x="478" y="738"/>
                    <a:pt x="677" y="579"/>
                    <a:pt x="717" y="340"/>
                  </a:cubicBezTo>
                  <a:cubicBezTo>
                    <a:pt x="756" y="281"/>
                    <a:pt x="518" y="42"/>
                    <a:pt x="378" y="2"/>
                  </a:cubicBezTo>
                  <a:cubicBezTo>
                    <a:pt x="374" y="1"/>
                    <a:pt x="369" y="0"/>
                    <a:pt x="363" y="0"/>
                  </a:cubicBezTo>
                  <a:close/>
                </a:path>
              </a:pathLst>
            </a:custGeom>
            <a:solidFill>
              <a:srgbClr val="174E5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8" name="Google Shape;2728;p51">
              <a:extLst>
                <a:ext uri="{FF2B5EF4-FFF2-40B4-BE49-F238E27FC236}">
                  <a16:creationId xmlns:a16="http://schemas.microsoft.com/office/drawing/2014/main" id="{2513BAEA-F565-9358-DEFA-4BA42022F506}"/>
                </a:ext>
              </a:extLst>
            </p:cNvPr>
            <p:cNvSpPr/>
            <p:nvPr/>
          </p:nvSpPr>
          <p:spPr>
            <a:xfrm>
              <a:off x="2817750" y="4662850"/>
              <a:ext cx="19900" cy="24375"/>
            </a:xfrm>
            <a:custGeom>
              <a:avLst/>
              <a:gdLst/>
              <a:ahLst/>
              <a:cxnLst/>
              <a:rect l="l" t="t" r="r" b="b"/>
              <a:pathLst>
                <a:path w="796" h="975" extrusionOk="0">
                  <a:moveTo>
                    <a:pt x="338" y="0"/>
                  </a:moveTo>
                  <a:cubicBezTo>
                    <a:pt x="159" y="279"/>
                    <a:pt x="0" y="458"/>
                    <a:pt x="0" y="597"/>
                  </a:cubicBezTo>
                  <a:cubicBezTo>
                    <a:pt x="20" y="736"/>
                    <a:pt x="239" y="856"/>
                    <a:pt x="398" y="975"/>
                  </a:cubicBezTo>
                  <a:cubicBezTo>
                    <a:pt x="517" y="836"/>
                    <a:pt x="716" y="677"/>
                    <a:pt x="756" y="498"/>
                  </a:cubicBezTo>
                  <a:cubicBezTo>
                    <a:pt x="796" y="398"/>
                    <a:pt x="537" y="259"/>
                    <a:pt x="338" y="0"/>
                  </a:cubicBezTo>
                  <a:close/>
                </a:path>
              </a:pathLst>
            </a:custGeom>
            <a:solidFill>
              <a:srgbClr val="174E5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9" name="Google Shape;2729;p51">
              <a:extLst>
                <a:ext uri="{FF2B5EF4-FFF2-40B4-BE49-F238E27FC236}">
                  <a16:creationId xmlns:a16="http://schemas.microsoft.com/office/drawing/2014/main" id="{F467D6E6-7989-C77C-547E-198FCC240E38}"/>
                </a:ext>
              </a:extLst>
            </p:cNvPr>
            <p:cNvSpPr/>
            <p:nvPr/>
          </p:nvSpPr>
          <p:spPr>
            <a:xfrm>
              <a:off x="2902775" y="4518125"/>
              <a:ext cx="2525" cy="2500"/>
            </a:xfrm>
            <a:custGeom>
              <a:avLst/>
              <a:gdLst/>
              <a:ahLst/>
              <a:cxnLst/>
              <a:rect l="l" t="t" r="r" b="b"/>
              <a:pathLst>
                <a:path w="101" h="100" extrusionOk="0">
                  <a:moveTo>
                    <a:pt x="1" y="0"/>
                  </a:moveTo>
                  <a:lnTo>
                    <a:pt x="1" y="0"/>
                  </a:lnTo>
                  <a:cubicBezTo>
                    <a:pt x="21" y="20"/>
                    <a:pt x="80" y="60"/>
                    <a:pt x="100" y="100"/>
                  </a:cubicBezTo>
                  <a:cubicBezTo>
                    <a:pt x="80" y="60"/>
                    <a:pt x="41" y="20"/>
                    <a:pt x="1" y="0"/>
                  </a:cubicBezTo>
                  <a:close/>
                </a:path>
              </a:pathLst>
            </a:custGeom>
            <a:solidFill>
              <a:srgbClr val="982E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0" name="Google Shape;2730;p51">
              <a:extLst>
                <a:ext uri="{FF2B5EF4-FFF2-40B4-BE49-F238E27FC236}">
                  <a16:creationId xmlns:a16="http://schemas.microsoft.com/office/drawing/2014/main" id="{E93610C6-7889-DC80-8868-3AA687D90505}"/>
                </a:ext>
              </a:extLst>
            </p:cNvPr>
            <p:cNvSpPr/>
            <p:nvPr/>
          </p:nvSpPr>
          <p:spPr>
            <a:xfrm>
              <a:off x="3096250" y="4945325"/>
              <a:ext cx="2500" cy="3500"/>
            </a:xfrm>
            <a:custGeom>
              <a:avLst/>
              <a:gdLst/>
              <a:ahLst/>
              <a:cxnLst/>
              <a:rect l="l" t="t" r="r" b="b"/>
              <a:pathLst>
                <a:path w="100" h="140" extrusionOk="0">
                  <a:moveTo>
                    <a:pt x="20" y="0"/>
                  </a:moveTo>
                  <a:cubicBezTo>
                    <a:pt x="20" y="40"/>
                    <a:pt x="0" y="100"/>
                    <a:pt x="0" y="140"/>
                  </a:cubicBezTo>
                  <a:cubicBezTo>
                    <a:pt x="20" y="140"/>
                    <a:pt x="60" y="120"/>
                    <a:pt x="100" y="100"/>
                  </a:cubicBezTo>
                  <a:cubicBezTo>
                    <a:pt x="60" y="80"/>
                    <a:pt x="40" y="40"/>
                    <a:pt x="20" y="0"/>
                  </a:cubicBezTo>
                  <a:close/>
                </a:path>
              </a:pathLst>
            </a:custGeom>
            <a:solidFill>
              <a:srgbClr val="ABE9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1" name="Google Shape;2731;p51">
              <a:extLst>
                <a:ext uri="{FF2B5EF4-FFF2-40B4-BE49-F238E27FC236}">
                  <a16:creationId xmlns:a16="http://schemas.microsoft.com/office/drawing/2014/main" id="{5E182AED-2F79-75EE-13D7-3570B2123E29}"/>
                </a:ext>
              </a:extLst>
            </p:cNvPr>
            <p:cNvSpPr/>
            <p:nvPr/>
          </p:nvSpPr>
          <p:spPr>
            <a:xfrm>
              <a:off x="3040550" y="5086550"/>
              <a:ext cx="1500" cy="1025"/>
            </a:xfrm>
            <a:custGeom>
              <a:avLst/>
              <a:gdLst/>
              <a:ahLst/>
              <a:cxnLst/>
              <a:rect l="l" t="t" r="r" b="b"/>
              <a:pathLst>
                <a:path w="60" h="41" extrusionOk="0">
                  <a:moveTo>
                    <a:pt x="40" y="1"/>
                  </a:moveTo>
                  <a:lnTo>
                    <a:pt x="0" y="21"/>
                  </a:lnTo>
                  <a:lnTo>
                    <a:pt x="40" y="41"/>
                  </a:lnTo>
                  <a:lnTo>
                    <a:pt x="60" y="21"/>
                  </a:lnTo>
                  <a:lnTo>
                    <a:pt x="40" y="1"/>
                  </a:lnTo>
                  <a:close/>
                </a:path>
              </a:pathLst>
            </a:custGeom>
            <a:solidFill>
              <a:srgbClr val="ABE9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2" name="Google Shape;2732;p51">
              <a:extLst>
                <a:ext uri="{FF2B5EF4-FFF2-40B4-BE49-F238E27FC236}">
                  <a16:creationId xmlns:a16="http://schemas.microsoft.com/office/drawing/2014/main" id="{7C16FDB3-61A7-AEF8-57AB-77EEF1A599A5}"/>
                </a:ext>
              </a:extLst>
            </p:cNvPr>
            <p:cNvSpPr/>
            <p:nvPr/>
          </p:nvSpPr>
          <p:spPr>
            <a:xfrm>
              <a:off x="2851550" y="4309250"/>
              <a:ext cx="26400" cy="72125"/>
            </a:xfrm>
            <a:custGeom>
              <a:avLst/>
              <a:gdLst/>
              <a:ahLst/>
              <a:cxnLst/>
              <a:rect l="l" t="t" r="r" b="b"/>
              <a:pathLst>
                <a:path w="1056" h="2885" extrusionOk="0">
                  <a:moveTo>
                    <a:pt x="657" y="0"/>
                  </a:moveTo>
                  <a:cubicBezTo>
                    <a:pt x="538" y="120"/>
                    <a:pt x="339" y="219"/>
                    <a:pt x="279" y="378"/>
                  </a:cubicBezTo>
                  <a:cubicBezTo>
                    <a:pt x="1" y="1254"/>
                    <a:pt x="359" y="2049"/>
                    <a:pt x="637" y="2845"/>
                  </a:cubicBezTo>
                  <a:cubicBezTo>
                    <a:pt x="697" y="2865"/>
                    <a:pt x="757" y="2885"/>
                    <a:pt x="836" y="2885"/>
                  </a:cubicBezTo>
                  <a:cubicBezTo>
                    <a:pt x="896" y="2706"/>
                    <a:pt x="1055" y="2547"/>
                    <a:pt x="1055" y="2368"/>
                  </a:cubicBezTo>
                  <a:cubicBezTo>
                    <a:pt x="1055" y="1711"/>
                    <a:pt x="996" y="1055"/>
                    <a:pt x="956" y="398"/>
                  </a:cubicBezTo>
                  <a:cubicBezTo>
                    <a:pt x="936" y="259"/>
                    <a:pt x="757" y="120"/>
                    <a:pt x="65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3" name="Google Shape;2733;p51">
              <a:extLst>
                <a:ext uri="{FF2B5EF4-FFF2-40B4-BE49-F238E27FC236}">
                  <a16:creationId xmlns:a16="http://schemas.microsoft.com/office/drawing/2014/main" id="{DC7635E3-10A9-FCF3-4940-F05797E7CAD3}"/>
                </a:ext>
              </a:extLst>
            </p:cNvPr>
            <p:cNvSpPr/>
            <p:nvPr/>
          </p:nvSpPr>
          <p:spPr>
            <a:xfrm>
              <a:off x="3094750" y="4314225"/>
              <a:ext cx="34350" cy="84075"/>
            </a:xfrm>
            <a:custGeom>
              <a:avLst/>
              <a:gdLst/>
              <a:ahLst/>
              <a:cxnLst/>
              <a:rect l="l" t="t" r="r" b="b"/>
              <a:pathLst>
                <a:path w="1374" h="3363" extrusionOk="0">
                  <a:moveTo>
                    <a:pt x="657" y="0"/>
                  </a:moveTo>
                  <a:cubicBezTo>
                    <a:pt x="557" y="557"/>
                    <a:pt x="458" y="1095"/>
                    <a:pt x="319" y="1612"/>
                  </a:cubicBezTo>
                  <a:cubicBezTo>
                    <a:pt x="259" y="2049"/>
                    <a:pt x="100" y="2467"/>
                    <a:pt x="20" y="2905"/>
                  </a:cubicBezTo>
                  <a:cubicBezTo>
                    <a:pt x="0" y="3064"/>
                    <a:pt x="100" y="3203"/>
                    <a:pt x="160" y="3362"/>
                  </a:cubicBezTo>
                  <a:cubicBezTo>
                    <a:pt x="299" y="3303"/>
                    <a:pt x="498" y="3283"/>
                    <a:pt x="617" y="3183"/>
                  </a:cubicBezTo>
                  <a:cubicBezTo>
                    <a:pt x="756" y="3084"/>
                    <a:pt x="816" y="2945"/>
                    <a:pt x="856" y="2785"/>
                  </a:cubicBezTo>
                  <a:cubicBezTo>
                    <a:pt x="995" y="2049"/>
                    <a:pt x="1174" y="1293"/>
                    <a:pt x="1293" y="557"/>
                  </a:cubicBezTo>
                  <a:cubicBezTo>
                    <a:pt x="1373" y="100"/>
                    <a:pt x="1055" y="20"/>
                    <a:pt x="65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4" name="Google Shape;2734;p51">
              <a:extLst>
                <a:ext uri="{FF2B5EF4-FFF2-40B4-BE49-F238E27FC236}">
                  <a16:creationId xmlns:a16="http://schemas.microsoft.com/office/drawing/2014/main" id="{480FA55D-5D08-7116-451E-7AD4565F43E2}"/>
                </a:ext>
              </a:extLst>
            </p:cNvPr>
            <p:cNvSpPr/>
            <p:nvPr/>
          </p:nvSpPr>
          <p:spPr>
            <a:xfrm>
              <a:off x="2976875" y="4296825"/>
              <a:ext cx="28375" cy="97500"/>
            </a:xfrm>
            <a:custGeom>
              <a:avLst/>
              <a:gdLst/>
              <a:ahLst/>
              <a:cxnLst/>
              <a:rect l="l" t="t" r="r" b="b"/>
              <a:pathLst>
                <a:path w="1135" h="3900" extrusionOk="0">
                  <a:moveTo>
                    <a:pt x="816" y="0"/>
                  </a:moveTo>
                  <a:cubicBezTo>
                    <a:pt x="657" y="179"/>
                    <a:pt x="399" y="318"/>
                    <a:pt x="359" y="517"/>
                  </a:cubicBezTo>
                  <a:cubicBezTo>
                    <a:pt x="220" y="1393"/>
                    <a:pt x="120" y="2268"/>
                    <a:pt x="1" y="3282"/>
                  </a:cubicBezTo>
                  <a:cubicBezTo>
                    <a:pt x="100" y="3442"/>
                    <a:pt x="220" y="3680"/>
                    <a:pt x="399" y="3899"/>
                  </a:cubicBezTo>
                  <a:cubicBezTo>
                    <a:pt x="538" y="3700"/>
                    <a:pt x="797" y="3521"/>
                    <a:pt x="816" y="3322"/>
                  </a:cubicBezTo>
                  <a:cubicBezTo>
                    <a:pt x="956" y="2427"/>
                    <a:pt x="1055" y="1512"/>
                    <a:pt x="1135" y="597"/>
                  </a:cubicBezTo>
                  <a:cubicBezTo>
                    <a:pt x="1135" y="398"/>
                    <a:pt x="916" y="199"/>
                    <a:pt x="816"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3" name="Google Shape;419;p39">
            <a:extLst>
              <a:ext uri="{FF2B5EF4-FFF2-40B4-BE49-F238E27FC236}">
                <a16:creationId xmlns:a16="http://schemas.microsoft.com/office/drawing/2014/main" id="{D6DB265E-FAD3-8156-14D8-8521C514E458}"/>
              </a:ext>
            </a:extLst>
          </p:cNvPr>
          <p:cNvSpPr/>
          <p:nvPr/>
        </p:nvSpPr>
        <p:spPr>
          <a:xfrm rot="1216492">
            <a:off x="7296893" y="17298"/>
            <a:ext cx="2215527" cy="1825533"/>
          </a:xfrm>
          <a:custGeom>
            <a:avLst/>
            <a:gdLst/>
            <a:ahLst/>
            <a:cxnLst/>
            <a:rect l="l" t="t" r="r" b="b"/>
            <a:pathLst>
              <a:path w="22676" h="18685" extrusionOk="0">
                <a:moveTo>
                  <a:pt x="18195" y="0"/>
                </a:moveTo>
                <a:cubicBezTo>
                  <a:pt x="15084" y="0"/>
                  <a:pt x="12016" y="4698"/>
                  <a:pt x="11125" y="7469"/>
                </a:cubicBezTo>
                <a:cubicBezTo>
                  <a:pt x="9183" y="5977"/>
                  <a:pt x="6459" y="4615"/>
                  <a:pt x="3773" y="4615"/>
                </a:cubicBezTo>
                <a:cubicBezTo>
                  <a:pt x="3559" y="4615"/>
                  <a:pt x="3345" y="4624"/>
                  <a:pt x="3131" y="4642"/>
                </a:cubicBezTo>
                <a:cubicBezTo>
                  <a:pt x="0" y="4915"/>
                  <a:pt x="31" y="7894"/>
                  <a:pt x="730" y="9839"/>
                </a:cubicBezTo>
                <a:cubicBezTo>
                  <a:pt x="1368" y="11542"/>
                  <a:pt x="2766" y="12909"/>
                  <a:pt x="4256" y="14064"/>
                </a:cubicBezTo>
                <a:cubicBezTo>
                  <a:pt x="5259" y="14855"/>
                  <a:pt x="6353" y="15645"/>
                  <a:pt x="7569" y="16223"/>
                </a:cubicBezTo>
                <a:cubicBezTo>
                  <a:pt x="9149" y="16952"/>
                  <a:pt x="10821" y="17469"/>
                  <a:pt x="12584" y="17834"/>
                </a:cubicBezTo>
                <a:cubicBezTo>
                  <a:pt x="13040" y="17925"/>
                  <a:pt x="14560" y="18320"/>
                  <a:pt x="17721" y="18685"/>
                </a:cubicBezTo>
                <a:cubicBezTo>
                  <a:pt x="18511" y="15493"/>
                  <a:pt x="19788" y="12362"/>
                  <a:pt x="20730" y="9201"/>
                </a:cubicBezTo>
                <a:cubicBezTo>
                  <a:pt x="21490" y="6739"/>
                  <a:pt x="22676" y="3122"/>
                  <a:pt x="20609" y="1086"/>
                </a:cubicBezTo>
                <a:cubicBezTo>
                  <a:pt x="19827" y="322"/>
                  <a:pt x="19009" y="0"/>
                  <a:pt x="18195" y="0"/>
                </a:cubicBezTo>
                <a:close/>
              </a:path>
            </a:pathLst>
          </a:custGeom>
          <a:solidFill>
            <a:srgbClr val="FDF0F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4" name="Google Shape;420;p39">
            <a:extLst>
              <a:ext uri="{FF2B5EF4-FFF2-40B4-BE49-F238E27FC236}">
                <a16:creationId xmlns:a16="http://schemas.microsoft.com/office/drawing/2014/main" id="{AACDF80A-90C6-F6F5-4641-A0F50740AC27}"/>
              </a:ext>
            </a:extLst>
          </p:cNvPr>
          <p:cNvSpPr txBox="1">
            <a:spLocks/>
          </p:cNvSpPr>
          <p:nvPr/>
        </p:nvSpPr>
        <p:spPr>
          <a:xfrm>
            <a:off x="5131103" y="2567034"/>
            <a:ext cx="7060897" cy="2526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Fredoka One"/>
              <a:buNone/>
              <a:defRPr sz="64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9pPr>
          </a:lstStyle>
          <a:p>
            <a:r>
              <a:rPr lang="vi-VN" sz="4800" b="1" dirty="0">
                <a:latin typeface="+mj-lt"/>
              </a:rPr>
              <a:t>Tìm hiểu cách thể hiện tình yêu và cách đấu tranh thể hiện tình yêu của Rô-mê-ô và Giu-li-ét</a:t>
            </a:r>
            <a:endParaRPr lang="en-SG" sz="6000" dirty="0">
              <a:latin typeface="+mj-lt"/>
              <a:cs typeface="Times New Roman" panose="02020603050405020304" pitchFamily="18" charset="0"/>
            </a:endParaRPr>
          </a:p>
        </p:txBody>
      </p:sp>
      <p:sp>
        <p:nvSpPr>
          <p:cNvPr id="55" name="Google Shape;421;p39">
            <a:extLst>
              <a:ext uri="{FF2B5EF4-FFF2-40B4-BE49-F238E27FC236}">
                <a16:creationId xmlns:a16="http://schemas.microsoft.com/office/drawing/2014/main" id="{50399DA1-EF83-64FE-E6FA-E42E37D874B5}"/>
              </a:ext>
            </a:extLst>
          </p:cNvPr>
          <p:cNvSpPr txBox="1">
            <a:spLocks/>
          </p:cNvSpPr>
          <p:nvPr/>
        </p:nvSpPr>
        <p:spPr>
          <a:xfrm>
            <a:off x="5483967" y="443120"/>
            <a:ext cx="6037200" cy="1427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Fredoka One"/>
              <a:buNone/>
              <a:defRPr sz="64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E668E"/>
              </a:buClr>
              <a:buSzPts val="4800"/>
              <a:buFont typeface="Fredoka One"/>
              <a:buNone/>
              <a:tabLst/>
              <a:defRPr/>
            </a:pPr>
            <a:r>
              <a:rPr kumimoji="0" lang="en" sz="6400" b="0" i="0" u="none" strike="noStrike" kern="0" cap="none" spc="0" normalizeH="0" baseline="0" noProof="0" dirty="0">
                <a:ln>
                  <a:noFill/>
                </a:ln>
                <a:solidFill>
                  <a:srgbClr val="FE668E"/>
                </a:solidFill>
                <a:effectLst/>
                <a:uLnTx/>
                <a:uFillTx/>
                <a:latin typeface="Fredoka One"/>
                <a:sym typeface="Fredoka One"/>
              </a:rPr>
              <a:t>c</a:t>
            </a:r>
          </a:p>
        </p:txBody>
      </p:sp>
      <p:sp>
        <p:nvSpPr>
          <p:cNvPr id="56" name="Google Shape;437;p39">
            <a:extLst>
              <a:ext uri="{FF2B5EF4-FFF2-40B4-BE49-F238E27FC236}">
                <a16:creationId xmlns:a16="http://schemas.microsoft.com/office/drawing/2014/main" id="{7BE8C2AF-B273-BE5F-023A-83DED9B915DA}"/>
              </a:ext>
            </a:extLst>
          </p:cNvPr>
          <p:cNvSpPr/>
          <p:nvPr/>
        </p:nvSpPr>
        <p:spPr>
          <a:xfrm rot="-2473435">
            <a:off x="7027007" y="1454071"/>
            <a:ext cx="482360" cy="463179"/>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rgbClr val="FE66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7" name="Google Shape;438;p39">
            <a:extLst>
              <a:ext uri="{FF2B5EF4-FFF2-40B4-BE49-F238E27FC236}">
                <a16:creationId xmlns:a16="http://schemas.microsoft.com/office/drawing/2014/main" id="{D7ED73B8-6B85-DCCC-B434-7A71CBA93B7F}"/>
              </a:ext>
            </a:extLst>
          </p:cNvPr>
          <p:cNvSpPr/>
          <p:nvPr/>
        </p:nvSpPr>
        <p:spPr>
          <a:xfrm>
            <a:off x="10020233" y="1352504"/>
            <a:ext cx="565400" cy="428867"/>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8" name="Google Shape;439;p39">
            <a:extLst>
              <a:ext uri="{FF2B5EF4-FFF2-40B4-BE49-F238E27FC236}">
                <a16:creationId xmlns:a16="http://schemas.microsoft.com/office/drawing/2014/main" id="{CC616CE4-B4E6-AABA-544B-34952CA68BCC}"/>
              </a:ext>
            </a:extLst>
          </p:cNvPr>
          <p:cNvSpPr/>
          <p:nvPr/>
        </p:nvSpPr>
        <p:spPr>
          <a:xfrm rot="-1692155">
            <a:off x="5884717" y="1515403"/>
            <a:ext cx="448243" cy="340507"/>
          </a:xfrm>
          <a:custGeom>
            <a:avLst/>
            <a:gdLst/>
            <a:ahLst/>
            <a:cxnLst/>
            <a:rect l="l" t="t" r="r" b="b"/>
            <a:pathLst>
              <a:path w="13447" h="10215" extrusionOk="0">
                <a:moveTo>
                  <a:pt x="8223" y="1"/>
                </a:moveTo>
                <a:cubicBezTo>
                  <a:pt x="8187" y="1"/>
                  <a:pt x="8152" y="1"/>
                  <a:pt x="8116" y="2"/>
                </a:cubicBezTo>
                <a:cubicBezTo>
                  <a:pt x="5897" y="62"/>
                  <a:pt x="5319" y="3041"/>
                  <a:pt x="5714" y="4044"/>
                </a:cubicBezTo>
                <a:cubicBezTo>
                  <a:pt x="4824" y="3529"/>
                  <a:pt x="3576" y="3161"/>
                  <a:pt x="2476" y="3161"/>
                </a:cubicBezTo>
                <a:cubicBezTo>
                  <a:pt x="1174" y="3161"/>
                  <a:pt x="80" y="3677"/>
                  <a:pt x="30" y="5078"/>
                </a:cubicBezTo>
                <a:cubicBezTo>
                  <a:pt x="0" y="6476"/>
                  <a:pt x="1368" y="7965"/>
                  <a:pt x="2705" y="8512"/>
                </a:cubicBezTo>
                <a:cubicBezTo>
                  <a:pt x="4559" y="9272"/>
                  <a:pt x="8024" y="10002"/>
                  <a:pt x="8997" y="10214"/>
                </a:cubicBezTo>
                <a:cubicBezTo>
                  <a:pt x="9812" y="6682"/>
                  <a:pt x="13447" y="1"/>
                  <a:pt x="8223" y="1"/>
                </a:cubicBezTo>
                <a:close/>
              </a:path>
            </a:pathLst>
          </a:custGeom>
          <a:solidFill>
            <a:srgbClr val="AC00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pic>
        <p:nvPicPr>
          <p:cNvPr id="2" name="Picture 1" descr="A cartoon of a couple of people hugging&#10;&#10;Description automatically generated">
            <a:extLst>
              <a:ext uri="{FF2B5EF4-FFF2-40B4-BE49-F238E27FC236}">
                <a16:creationId xmlns:a16="http://schemas.microsoft.com/office/drawing/2014/main" id="{F49D293B-3042-55A7-666D-8A0987926A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488" y="2267210"/>
            <a:ext cx="6659410" cy="4590789"/>
          </a:xfrm>
          <a:prstGeom prst="rect">
            <a:avLst/>
          </a:prstGeom>
        </p:spPr>
      </p:pic>
    </p:spTree>
    <p:extLst>
      <p:ext uri="{BB962C8B-B14F-4D97-AF65-F5344CB8AC3E}">
        <p14:creationId xmlns:p14="http://schemas.microsoft.com/office/powerpoint/2010/main" val="929571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81"/>
                                        </p:tgtEl>
                                        <p:attrNameLst>
                                          <p:attrName>style.visibility</p:attrName>
                                        </p:attrNameLst>
                                      </p:cBhvr>
                                      <p:to>
                                        <p:strVal val="visible"/>
                                      </p:to>
                                    </p:set>
                                    <p:animEffect transition="in" filter="randombar(horizontal)">
                                      <p:cBhvr>
                                        <p:cTn id="7" dur="500"/>
                                        <p:tgtEl>
                                          <p:spTgt spid="2581"/>
                                        </p:tgtEl>
                                      </p:cBhvr>
                                    </p:animEffect>
                                  </p:childTnLst>
                                </p:cTn>
                              </p:par>
                              <p:par>
                                <p:cTn id="8" presetID="14" presetClass="entr" presetSubtype="10" fill="hold" nodeType="withEffect">
                                  <p:stCondLst>
                                    <p:cond delay="0"/>
                                  </p:stCondLst>
                                  <p:childTnLst>
                                    <p:set>
                                      <p:cBhvr>
                                        <p:cTn id="9" dur="1" fill="hold">
                                          <p:stCondLst>
                                            <p:cond delay="0"/>
                                          </p:stCondLst>
                                        </p:cTn>
                                        <p:tgtEl>
                                          <p:spTgt spid="2602"/>
                                        </p:tgtEl>
                                        <p:attrNameLst>
                                          <p:attrName>style.visibility</p:attrName>
                                        </p:attrNameLst>
                                      </p:cBhvr>
                                      <p:to>
                                        <p:strVal val="visible"/>
                                      </p:to>
                                    </p:set>
                                    <p:animEffect transition="in" filter="randombar(horizontal)">
                                      <p:cBhvr>
                                        <p:cTn id="10" dur="500"/>
                                        <p:tgtEl>
                                          <p:spTgt spid="2602"/>
                                        </p:tgtEl>
                                      </p:cBhvr>
                                    </p:animEffect>
                                  </p:childTnLst>
                                </p:cTn>
                              </p:par>
                              <p:par>
                                <p:cTn id="11" presetID="14" presetClass="entr" presetSubtype="10" fill="hold" nodeType="withEffect">
                                  <p:stCondLst>
                                    <p:cond delay="0"/>
                                  </p:stCondLst>
                                  <p:childTnLst>
                                    <p:set>
                                      <p:cBhvr>
                                        <p:cTn id="12" dur="1" fill="hold">
                                          <p:stCondLst>
                                            <p:cond delay="0"/>
                                          </p:stCondLst>
                                        </p:cTn>
                                        <p:tgtEl>
                                          <p:spTgt spid="2618"/>
                                        </p:tgtEl>
                                        <p:attrNameLst>
                                          <p:attrName>style.visibility</p:attrName>
                                        </p:attrNameLst>
                                      </p:cBhvr>
                                      <p:to>
                                        <p:strVal val="visible"/>
                                      </p:to>
                                    </p:set>
                                    <p:animEffect transition="in" filter="randombar(horizontal)">
                                      <p:cBhvr>
                                        <p:cTn id="13" dur="500"/>
                                        <p:tgtEl>
                                          <p:spTgt spid="2618"/>
                                        </p:tgtEl>
                                      </p:cBhvr>
                                    </p:animEffect>
                                  </p:childTnLst>
                                </p:cTn>
                              </p:par>
                              <p:par>
                                <p:cTn id="14" presetID="14" presetClass="entr" presetSubtype="10" fill="hold" nodeType="withEffect">
                                  <p:stCondLst>
                                    <p:cond delay="0"/>
                                  </p:stCondLst>
                                  <p:childTnLst>
                                    <p:set>
                                      <p:cBhvr>
                                        <p:cTn id="15" dur="1" fill="hold">
                                          <p:stCondLst>
                                            <p:cond delay="0"/>
                                          </p:stCondLst>
                                        </p:cTn>
                                        <p:tgtEl>
                                          <p:spTgt spid="2621"/>
                                        </p:tgtEl>
                                        <p:attrNameLst>
                                          <p:attrName>style.visibility</p:attrName>
                                        </p:attrNameLst>
                                      </p:cBhvr>
                                      <p:to>
                                        <p:strVal val="visible"/>
                                      </p:to>
                                    </p:set>
                                    <p:animEffect transition="in" filter="randombar(horizontal)">
                                      <p:cBhvr>
                                        <p:cTn id="16" dur="500"/>
                                        <p:tgtEl>
                                          <p:spTgt spid="2621"/>
                                        </p:tgtEl>
                                      </p:cBhvr>
                                    </p:animEffect>
                                  </p:childTnLst>
                                </p:cTn>
                              </p:par>
                              <p:par>
                                <p:cTn id="17" presetID="14" presetClass="entr" presetSubtype="10" fill="hold" nodeType="withEffect">
                                  <p:stCondLst>
                                    <p:cond delay="0"/>
                                  </p:stCondLst>
                                  <p:childTnLst>
                                    <p:set>
                                      <p:cBhvr>
                                        <p:cTn id="18" dur="1" fill="hold">
                                          <p:stCondLst>
                                            <p:cond delay="0"/>
                                          </p:stCondLst>
                                        </p:cTn>
                                        <p:tgtEl>
                                          <p:spTgt spid="2630"/>
                                        </p:tgtEl>
                                        <p:attrNameLst>
                                          <p:attrName>style.visibility</p:attrName>
                                        </p:attrNameLst>
                                      </p:cBhvr>
                                      <p:to>
                                        <p:strVal val="visible"/>
                                      </p:to>
                                    </p:set>
                                    <p:animEffect transition="in" filter="randombar(horizontal)">
                                      <p:cBhvr>
                                        <p:cTn id="19" dur="500"/>
                                        <p:tgtEl>
                                          <p:spTgt spid="2630"/>
                                        </p:tgtEl>
                                      </p:cBhvr>
                                    </p:animEffect>
                                  </p:childTnLst>
                                </p:cTn>
                              </p:par>
                              <p:par>
                                <p:cTn id="20" presetID="14" presetClass="entr" presetSubtype="10" fill="hold" nodeType="withEffect">
                                  <p:stCondLst>
                                    <p:cond delay="0"/>
                                  </p:stCondLst>
                                  <p:childTnLst>
                                    <p:set>
                                      <p:cBhvr>
                                        <p:cTn id="21" dur="1" fill="hold">
                                          <p:stCondLst>
                                            <p:cond delay="0"/>
                                          </p:stCondLst>
                                        </p:cTn>
                                        <p:tgtEl>
                                          <p:spTgt spid="2676"/>
                                        </p:tgtEl>
                                        <p:attrNameLst>
                                          <p:attrName>style.visibility</p:attrName>
                                        </p:attrNameLst>
                                      </p:cBhvr>
                                      <p:to>
                                        <p:strVal val="visible"/>
                                      </p:to>
                                    </p:set>
                                    <p:animEffect transition="in" filter="randombar(horizontal)">
                                      <p:cBhvr>
                                        <p:cTn id="22" dur="500"/>
                                        <p:tgtEl>
                                          <p:spTgt spid="2676"/>
                                        </p:tgtEl>
                                      </p:cBhvr>
                                    </p:animEffect>
                                  </p:childTnLst>
                                </p:cTn>
                              </p:par>
                              <p:par>
                                <p:cTn id="23" presetID="14" presetClass="entr" presetSubtype="10" fill="hold" nodeType="withEffect">
                                  <p:stCondLst>
                                    <p:cond delay="0"/>
                                  </p:stCondLst>
                                  <p:childTnLst>
                                    <p:set>
                                      <p:cBhvr>
                                        <p:cTn id="24" dur="1" fill="hold">
                                          <p:stCondLst>
                                            <p:cond delay="0"/>
                                          </p:stCondLst>
                                        </p:cTn>
                                        <p:tgtEl>
                                          <p:spTgt spid="2679"/>
                                        </p:tgtEl>
                                        <p:attrNameLst>
                                          <p:attrName>style.visibility</p:attrName>
                                        </p:attrNameLst>
                                      </p:cBhvr>
                                      <p:to>
                                        <p:strVal val="visible"/>
                                      </p:to>
                                    </p:set>
                                    <p:animEffect transition="in" filter="randombar(horizontal)">
                                      <p:cBhvr>
                                        <p:cTn id="25" dur="500"/>
                                        <p:tgtEl>
                                          <p:spTgt spid="2679"/>
                                        </p:tgtEl>
                                      </p:cBhvr>
                                    </p:animEffect>
                                  </p:childTnLst>
                                </p:cTn>
                              </p:par>
                              <p:par>
                                <p:cTn id="26" presetID="14" presetClass="entr" presetSubtype="10" fill="hold" nodeType="withEffect">
                                  <p:stCondLst>
                                    <p:cond delay="0"/>
                                  </p:stCondLst>
                                  <p:childTnLst>
                                    <p:set>
                                      <p:cBhvr>
                                        <p:cTn id="27" dur="1" fill="hold">
                                          <p:stCondLst>
                                            <p:cond delay="0"/>
                                          </p:stCondLst>
                                        </p:cTn>
                                        <p:tgtEl>
                                          <p:spTgt spid="2735"/>
                                        </p:tgtEl>
                                        <p:attrNameLst>
                                          <p:attrName>style.visibility</p:attrName>
                                        </p:attrNameLst>
                                      </p:cBhvr>
                                      <p:to>
                                        <p:strVal val="visible"/>
                                      </p:to>
                                    </p:set>
                                    <p:animEffect transition="in" filter="randombar(horizontal)">
                                      <p:cBhvr>
                                        <p:cTn id="28" dur="500"/>
                                        <p:tgtEl>
                                          <p:spTgt spid="2735"/>
                                        </p:tgtEl>
                                      </p:cBhvr>
                                    </p:animEffect>
                                  </p:childTnLst>
                                </p:cTn>
                              </p:par>
                              <p:par>
                                <p:cTn id="29" presetID="14" presetClass="entr" presetSubtype="10" fill="hold" nodeType="withEffect">
                                  <p:stCondLst>
                                    <p:cond delay="0"/>
                                  </p:stCondLst>
                                  <p:childTnLst>
                                    <p:set>
                                      <p:cBhvr>
                                        <p:cTn id="30" dur="1" fill="hold">
                                          <p:stCondLst>
                                            <p:cond delay="0"/>
                                          </p:stCondLst>
                                        </p:cTn>
                                        <p:tgtEl>
                                          <p:spTgt spid="2738"/>
                                        </p:tgtEl>
                                        <p:attrNameLst>
                                          <p:attrName>style.visibility</p:attrName>
                                        </p:attrNameLst>
                                      </p:cBhvr>
                                      <p:to>
                                        <p:strVal val="visible"/>
                                      </p:to>
                                    </p:set>
                                    <p:animEffect transition="in" filter="randombar(horizontal)">
                                      <p:cBhvr>
                                        <p:cTn id="31" dur="500"/>
                                        <p:tgtEl>
                                          <p:spTgt spid="2738"/>
                                        </p:tgtEl>
                                      </p:cBhvr>
                                    </p:animEffect>
                                  </p:childTnLst>
                                </p:cTn>
                              </p:par>
                              <p:par>
                                <p:cTn id="32" presetID="14" presetClass="entr" presetSubtype="10" fill="hold" nodeType="withEffect">
                                  <p:stCondLst>
                                    <p:cond delay="0"/>
                                  </p:stCondLst>
                                  <p:childTnLst>
                                    <p:set>
                                      <p:cBhvr>
                                        <p:cTn id="33" dur="1" fill="hold">
                                          <p:stCondLst>
                                            <p:cond delay="0"/>
                                          </p:stCondLst>
                                        </p:cTn>
                                        <p:tgtEl>
                                          <p:spTgt spid="2741"/>
                                        </p:tgtEl>
                                        <p:attrNameLst>
                                          <p:attrName>style.visibility</p:attrName>
                                        </p:attrNameLst>
                                      </p:cBhvr>
                                      <p:to>
                                        <p:strVal val="visible"/>
                                      </p:to>
                                    </p:set>
                                    <p:animEffect transition="in" filter="randombar(horizontal)">
                                      <p:cBhvr>
                                        <p:cTn id="34" dur="500"/>
                                        <p:tgtEl>
                                          <p:spTgt spid="2741"/>
                                        </p:tgtEl>
                                      </p:cBhvr>
                                    </p:animEffect>
                                  </p:childTnLst>
                                </p:cTn>
                              </p:par>
                              <p:par>
                                <p:cTn id="35" presetID="14" presetClass="entr" presetSubtype="10" fill="hold" nodeType="withEffect">
                                  <p:stCondLst>
                                    <p:cond delay="0"/>
                                  </p:stCondLst>
                                  <p:childTnLst>
                                    <p:set>
                                      <p:cBhvr>
                                        <p:cTn id="36" dur="1" fill="hold">
                                          <p:stCondLst>
                                            <p:cond delay="0"/>
                                          </p:stCondLst>
                                        </p:cTn>
                                        <p:tgtEl>
                                          <p:spTgt spid="2711"/>
                                        </p:tgtEl>
                                        <p:attrNameLst>
                                          <p:attrName>style.visibility</p:attrName>
                                        </p:attrNameLst>
                                      </p:cBhvr>
                                      <p:to>
                                        <p:strVal val="visible"/>
                                      </p:to>
                                    </p:set>
                                    <p:animEffect transition="in" filter="randombar(horizontal)">
                                      <p:cBhvr>
                                        <p:cTn id="37" dur="500"/>
                                        <p:tgtEl>
                                          <p:spTgt spid="271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anim calcmode="lin" valueType="num">
                                      <p:cBhvr>
                                        <p:cTn id="42" dur="500" fill="hold"/>
                                        <p:tgtEl>
                                          <p:spTgt spid="53"/>
                                        </p:tgtEl>
                                        <p:attrNameLst>
                                          <p:attrName>ppt_w</p:attrName>
                                        </p:attrNameLst>
                                      </p:cBhvr>
                                      <p:tavLst>
                                        <p:tav tm="0">
                                          <p:val>
                                            <p:fltVal val="0"/>
                                          </p:val>
                                        </p:tav>
                                        <p:tav tm="100000">
                                          <p:val>
                                            <p:strVal val="#ppt_w"/>
                                          </p:val>
                                        </p:tav>
                                      </p:tavLst>
                                    </p:anim>
                                    <p:anim calcmode="lin" valueType="num">
                                      <p:cBhvr>
                                        <p:cTn id="43" dur="500" fill="hold"/>
                                        <p:tgtEl>
                                          <p:spTgt spid="53"/>
                                        </p:tgtEl>
                                        <p:attrNameLst>
                                          <p:attrName>ppt_h</p:attrName>
                                        </p:attrNameLst>
                                      </p:cBhvr>
                                      <p:tavLst>
                                        <p:tav tm="0">
                                          <p:val>
                                            <p:fltVal val="0"/>
                                          </p:val>
                                        </p:tav>
                                        <p:tav tm="100000">
                                          <p:val>
                                            <p:strVal val="#ppt_h"/>
                                          </p:val>
                                        </p:tav>
                                      </p:tavLst>
                                    </p:anim>
                                    <p:animEffect transition="in" filter="fade">
                                      <p:cBhvr>
                                        <p:cTn id="44" dur="500"/>
                                        <p:tgtEl>
                                          <p:spTgt spid="5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55"/>
                                        </p:tgtEl>
                                        <p:attrNameLst>
                                          <p:attrName>style.visibility</p:attrName>
                                        </p:attrNameLst>
                                      </p:cBhvr>
                                      <p:to>
                                        <p:strVal val="visible"/>
                                      </p:to>
                                    </p:set>
                                    <p:anim calcmode="lin" valueType="num">
                                      <p:cBhvr>
                                        <p:cTn id="47" dur="500" fill="hold"/>
                                        <p:tgtEl>
                                          <p:spTgt spid="55"/>
                                        </p:tgtEl>
                                        <p:attrNameLst>
                                          <p:attrName>ppt_w</p:attrName>
                                        </p:attrNameLst>
                                      </p:cBhvr>
                                      <p:tavLst>
                                        <p:tav tm="0">
                                          <p:val>
                                            <p:fltVal val="0"/>
                                          </p:val>
                                        </p:tav>
                                        <p:tav tm="100000">
                                          <p:val>
                                            <p:strVal val="#ppt_w"/>
                                          </p:val>
                                        </p:tav>
                                      </p:tavLst>
                                    </p:anim>
                                    <p:anim calcmode="lin" valueType="num">
                                      <p:cBhvr>
                                        <p:cTn id="48" dur="500" fill="hold"/>
                                        <p:tgtEl>
                                          <p:spTgt spid="55"/>
                                        </p:tgtEl>
                                        <p:attrNameLst>
                                          <p:attrName>ppt_h</p:attrName>
                                        </p:attrNameLst>
                                      </p:cBhvr>
                                      <p:tavLst>
                                        <p:tav tm="0">
                                          <p:val>
                                            <p:fltVal val="0"/>
                                          </p:val>
                                        </p:tav>
                                        <p:tav tm="100000">
                                          <p:val>
                                            <p:strVal val="#ppt_h"/>
                                          </p:val>
                                        </p:tav>
                                      </p:tavLst>
                                    </p:anim>
                                    <p:animEffect transition="in" filter="fade">
                                      <p:cBhvr>
                                        <p:cTn id="49" dur="500"/>
                                        <p:tgtEl>
                                          <p:spTgt spid="5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56"/>
                                        </p:tgtEl>
                                        <p:attrNameLst>
                                          <p:attrName>style.visibility</p:attrName>
                                        </p:attrNameLst>
                                      </p:cBhvr>
                                      <p:to>
                                        <p:strVal val="visible"/>
                                      </p:to>
                                    </p:set>
                                    <p:anim calcmode="lin" valueType="num">
                                      <p:cBhvr>
                                        <p:cTn id="52" dur="500" fill="hold"/>
                                        <p:tgtEl>
                                          <p:spTgt spid="56"/>
                                        </p:tgtEl>
                                        <p:attrNameLst>
                                          <p:attrName>ppt_w</p:attrName>
                                        </p:attrNameLst>
                                      </p:cBhvr>
                                      <p:tavLst>
                                        <p:tav tm="0">
                                          <p:val>
                                            <p:fltVal val="0"/>
                                          </p:val>
                                        </p:tav>
                                        <p:tav tm="100000">
                                          <p:val>
                                            <p:strVal val="#ppt_w"/>
                                          </p:val>
                                        </p:tav>
                                      </p:tavLst>
                                    </p:anim>
                                    <p:anim calcmode="lin" valueType="num">
                                      <p:cBhvr>
                                        <p:cTn id="53" dur="500" fill="hold"/>
                                        <p:tgtEl>
                                          <p:spTgt spid="56"/>
                                        </p:tgtEl>
                                        <p:attrNameLst>
                                          <p:attrName>ppt_h</p:attrName>
                                        </p:attrNameLst>
                                      </p:cBhvr>
                                      <p:tavLst>
                                        <p:tav tm="0">
                                          <p:val>
                                            <p:fltVal val="0"/>
                                          </p:val>
                                        </p:tav>
                                        <p:tav tm="100000">
                                          <p:val>
                                            <p:strVal val="#ppt_h"/>
                                          </p:val>
                                        </p:tav>
                                      </p:tavLst>
                                    </p:anim>
                                    <p:animEffect transition="in" filter="fade">
                                      <p:cBhvr>
                                        <p:cTn id="54" dur="500"/>
                                        <p:tgtEl>
                                          <p:spTgt spid="56"/>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57"/>
                                        </p:tgtEl>
                                        <p:attrNameLst>
                                          <p:attrName>style.visibility</p:attrName>
                                        </p:attrNameLst>
                                      </p:cBhvr>
                                      <p:to>
                                        <p:strVal val="visible"/>
                                      </p:to>
                                    </p:set>
                                    <p:anim calcmode="lin" valueType="num">
                                      <p:cBhvr>
                                        <p:cTn id="57" dur="500" fill="hold"/>
                                        <p:tgtEl>
                                          <p:spTgt spid="57"/>
                                        </p:tgtEl>
                                        <p:attrNameLst>
                                          <p:attrName>ppt_w</p:attrName>
                                        </p:attrNameLst>
                                      </p:cBhvr>
                                      <p:tavLst>
                                        <p:tav tm="0">
                                          <p:val>
                                            <p:fltVal val="0"/>
                                          </p:val>
                                        </p:tav>
                                        <p:tav tm="100000">
                                          <p:val>
                                            <p:strVal val="#ppt_w"/>
                                          </p:val>
                                        </p:tav>
                                      </p:tavLst>
                                    </p:anim>
                                    <p:anim calcmode="lin" valueType="num">
                                      <p:cBhvr>
                                        <p:cTn id="58" dur="500" fill="hold"/>
                                        <p:tgtEl>
                                          <p:spTgt spid="57"/>
                                        </p:tgtEl>
                                        <p:attrNameLst>
                                          <p:attrName>ppt_h</p:attrName>
                                        </p:attrNameLst>
                                      </p:cBhvr>
                                      <p:tavLst>
                                        <p:tav tm="0">
                                          <p:val>
                                            <p:fltVal val="0"/>
                                          </p:val>
                                        </p:tav>
                                        <p:tav tm="100000">
                                          <p:val>
                                            <p:strVal val="#ppt_h"/>
                                          </p:val>
                                        </p:tav>
                                      </p:tavLst>
                                    </p:anim>
                                    <p:animEffect transition="in" filter="fade">
                                      <p:cBhvr>
                                        <p:cTn id="59" dur="500"/>
                                        <p:tgtEl>
                                          <p:spTgt spid="57"/>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58"/>
                                        </p:tgtEl>
                                        <p:attrNameLst>
                                          <p:attrName>style.visibility</p:attrName>
                                        </p:attrNameLst>
                                      </p:cBhvr>
                                      <p:to>
                                        <p:strVal val="visible"/>
                                      </p:to>
                                    </p:set>
                                    <p:anim calcmode="lin" valueType="num">
                                      <p:cBhvr>
                                        <p:cTn id="62" dur="500" fill="hold"/>
                                        <p:tgtEl>
                                          <p:spTgt spid="58"/>
                                        </p:tgtEl>
                                        <p:attrNameLst>
                                          <p:attrName>ppt_w</p:attrName>
                                        </p:attrNameLst>
                                      </p:cBhvr>
                                      <p:tavLst>
                                        <p:tav tm="0">
                                          <p:val>
                                            <p:fltVal val="0"/>
                                          </p:val>
                                        </p:tav>
                                        <p:tav tm="100000">
                                          <p:val>
                                            <p:strVal val="#ppt_w"/>
                                          </p:val>
                                        </p:tav>
                                      </p:tavLst>
                                    </p:anim>
                                    <p:anim calcmode="lin" valueType="num">
                                      <p:cBhvr>
                                        <p:cTn id="63" dur="500" fill="hold"/>
                                        <p:tgtEl>
                                          <p:spTgt spid="58"/>
                                        </p:tgtEl>
                                        <p:attrNameLst>
                                          <p:attrName>ppt_h</p:attrName>
                                        </p:attrNameLst>
                                      </p:cBhvr>
                                      <p:tavLst>
                                        <p:tav tm="0">
                                          <p:val>
                                            <p:fltVal val="0"/>
                                          </p:val>
                                        </p:tav>
                                        <p:tav tm="100000">
                                          <p:val>
                                            <p:strVal val="#ppt_h"/>
                                          </p:val>
                                        </p:tav>
                                      </p:tavLst>
                                    </p:anim>
                                    <p:animEffect transition="in" filter="fade">
                                      <p:cBhvr>
                                        <p:cTn id="64" dur="500"/>
                                        <p:tgtEl>
                                          <p:spTgt spid="58"/>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54"/>
                                        </p:tgtEl>
                                        <p:attrNameLst>
                                          <p:attrName>style.visibility</p:attrName>
                                        </p:attrNameLst>
                                      </p:cBhvr>
                                      <p:to>
                                        <p:strVal val="visible"/>
                                      </p:to>
                                    </p:set>
                                    <p:anim calcmode="lin" valueType="num">
                                      <p:cBhvr>
                                        <p:cTn id="67" dur="500" fill="hold"/>
                                        <p:tgtEl>
                                          <p:spTgt spid="54"/>
                                        </p:tgtEl>
                                        <p:attrNameLst>
                                          <p:attrName>ppt_w</p:attrName>
                                        </p:attrNameLst>
                                      </p:cBhvr>
                                      <p:tavLst>
                                        <p:tav tm="0">
                                          <p:val>
                                            <p:fltVal val="0"/>
                                          </p:val>
                                        </p:tav>
                                        <p:tav tm="100000">
                                          <p:val>
                                            <p:strVal val="#ppt_w"/>
                                          </p:val>
                                        </p:tav>
                                      </p:tavLst>
                                    </p:anim>
                                    <p:anim calcmode="lin" valueType="num">
                                      <p:cBhvr>
                                        <p:cTn id="68" dur="500" fill="hold"/>
                                        <p:tgtEl>
                                          <p:spTgt spid="54"/>
                                        </p:tgtEl>
                                        <p:attrNameLst>
                                          <p:attrName>ppt_h</p:attrName>
                                        </p:attrNameLst>
                                      </p:cBhvr>
                                      <p:tavLst>
                                        <p:tav tm="0">
                                          <p:val>
                                            <p:fltVal val="0"/>
                                          </p:val>
                                        </p:tav>
                                        <p:tav tm="100000">
                                          <p:val>
                                            <p:strVal val="#ppt_h"/>
                                          </p:val>
                                        </p:tav>
                                      </p:tavLst>
                                    </p:anim>
                                    <p:animEffect transition="in" filter="fade">
                                      <p:cBhvr>
                                        <p:cTn id="6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p:bldP spid="55" grpId="0"/>
      <p:bldP spid="56" grpId="0" animBg="1"/>
      <p:bldP spid="57" grpId="0" animBg="1"/>
      <p:bldP spid="5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E5919E-A94A-525B-9F41-D873FD6C772B}"/>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6BA3F01-106D-0116-502D-6AAE1356EF30}"/>
              </a:ext>
            </a:extLst>
          </p:cNvPr>
          <p:cNvSpPr txBox="1"/>
          <p:nvPr/>
        </p:nvSpPr>
        <p:spPr>
          <a:xfrm>
            <a:off x="2330993" y="-116965"/>
            <a:ext cx="7733212" cy="834524"/>
          </a:xfrm>
          <a:prstGeom prst="rect">
            <a:avLst/>
          </a:prstGeom>
          <a:noFill/>
        </p:spPr>
        <p:txBody>
          <a:bodyPr wrap="square">
            <a:spAutoFit/>
          </a:bodyPr>
          <a:lstStyle/>
          <a:p>
            <a:pPr algn="ctr" defTabSz="1219170">
              <a:lnSpc>
                <a:spcPct val="150000"/>
              </a:lnSpc>
              <a:spcAft>
                <a:spcPts val="1067"/>
              </a:spcAft>
              <a:buClr>
                <a:srgbClr val="000000"/>
              </a:buClr>
            </a:pPr>
            <a:r>
              <a:rPr lang="en-US" sz="36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PHT SỐ 3 </a:t>
            </a:r>
            <a:endParaRPr lang="en-SG" sz="36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2" name="Table 1">
            <a:extLst>
              <a:ext uri="{FF2B5EF4-FFF2-40B4-BE49-F238E27FC236}">
                <a16:creationId xmlns:a16="http://schemas.microsoft.com/office/drawing/2014/main" id="{4A87F1E3-EA6E-6BF6-888D-95CCCB0F77E5}"/>
              </a:ext>
            </a:extLst>
          </p:cNvPr>
          <p:cNvGraphicFramePr>
            <a:graphicFrameLocks noGrp="1"/>
          </p:cNvGraphicFramePr>
          <p:nvPr>
            <p:extLst>
              <p:ext uri="{D42A27DB-BD31-4B8C-83A1-F6EECF244321}">
                <p14:modId xmlns:p14="http://schemas.microsoft.com/office/powerpoint/2010/main" val="3634452298"/>
              </p:ext>
            </p:extLst>
          </p:nvPr>
        </p:nvGraphicFramePr>
        <p:xfrm>
          <a:off x="88518" y="892580"/>
          <a:ext cx="11987368" cy="5885591"/>
        </p:xfrm>
        <a:graphic>
          <a:graphicData uri="http://schemas.openxmlformats.org/drawingml/2006/table">
            <a:tbl>
              <a:tblPr firstRow="1" firstCol="1" bandRow="1">
                <a:tableStyleId>{1E171933-4619-4E11-9A3F-F7608DF75F80}</a:tableStyleId>
              </a:tblPr>
              <a:tblGrid>
                <a:gridCol w="1314250">
                  <a:extLst>
                    <a:ext uri="{9D8B030D-6E8A-4147-A177-3AD203B41FA5}">
                      <a16:colId xmlns:a16="http://schemas.microsoft.com/office/drawing/2014/main" val="2035525450"/>
                    </a:ext>
                  </a:extLst>
                </a:gridCol>
                <a:gridCol w="2545118">
                  <a:extLst>
                    <a:ext uri="{9D8B030D-6E8A-4147-A177-3AD203B41FA5}">
                      <a16:colId xmlns:a16="http://schemas.microsoft.com/office/drawing/2014/main" val="1947229427"/>
                    </a:ext>
                  </a:extLst>
                </a:gridCol>
                <a:gridCol w="5522782">
                  <a:extLst>
                    <a:ext uri="{9D8B030D-6E8A-4147-A177-3AD203B41FA5}">
                      <a16:colId xmlns:a16="http://schemas.microsoft.com/office/drawing/2014/main" val="3067604497"/>
                    </a:ext>
                  </a:extLst>
                </a:gridCol>
                <a:gridCol w="2605218">
                  <a:extLst>
                    <a:ext uri="{9D8B030D-6E8A-4147-A177-3AD203B41FA5}">
                      <a16:colId xmlns:a16="http://schemas.microsoft.com/office/drawing/2014/main" val="260788162"/>
                    </a:ext>
                  </a:extLst>
                </a:gridCol>
              </a:tblGrid>
              <a:tr h="852046">
                <a:tc>
                  <a:txBody>
                    <a:bodyPr/>
                    <a:lstStyle/>
                    <a:p>
                      <a:pPr algn="ctr">
                        <a:lnSpc>
                          <a:spcPct val="100000"/>
                        </a:lnSpc>
                        <a:spcAft>
                          <a:spcPts val="800"/>
                        </a:spcAft>
                      </a:pPr>
                      <a:r>
                        <a:rPr lang="vi-VN" sz="2400" dirty="0">
                          <a:solidFill>
                            <a:schemeClr val="tx1"/>
                          </a:solidFill>
                          <a:effectLst/>
                          <a:latin typeface="Times New Roman" panose="02020603050405020304" pitchFamily="18" charset="0"/>
                          <a:cs typeface="Times New Roman" panose="02020603050405020304" pitchFamily="18" charset="0"/>
                        </a:rPr>
                        <a:t>Nhân vật</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48" marR="23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EDF9"/>
                    </a:solidFill>
                  </a:tcPr>
                </a:tc>
                <a:tc>
                  <a:txBody>
                    <a:bodyPr/>
                    <a:lstStyle/>
                    <a:p>
                      <a:pPr algn="ctr">
                        <a:lnSpc>
                          <a:spcPct val="100000"/>
                        </a:lnSpc>
                        <a:spcAft>
                          <a:spcPts val="800"/>
                        </a:spcAft>
                      </a:pPr>
                      <a:r>
                        <a:rPr lang="vi-VN" sz="2400" dirty="0">
                          <a:solidFill>
                            <a:schemeClr val="tx1"/>
                          </a:solidFill>
                          <a:effectLst/>
                          <a:latin typeface="Times New Roman" panose="02020603050405020304" pitchFamily="18" charset="0"/>
                          <a:cs typeface="Times New Roman" panose="02020603050405020304" pitchFamily="18" charset="0"/>
                        </a:rPr>
                        <a:t>Lời thoại về người yêu,</a:t>
                      </a:r>
                      <a:r>
                        <a:rPr lang="en-SG" sz="2400" dirty="0">
                          <a:solidFill>
                            <a:schemeClr val="tx1"/>
                          </a:solidFill>
                          <a:effectLst/>
                          <a:latin typeface="Times New Roman" panose="02020603050405020304" pitchFamily="18" charset="0"/>
                          <a:cs typeface="Times New Roman" panose="02020603050405020304" pitchFamily="18" charset="0"/>
                        </a:rPr>
                        <a:t> </a:t>
                      </a:r>
                      <a:r>
                        <a:rPr lang="vi-VN" sz="2400" dirty="0">
                          <a:solidFill>
                            <a:schemeClr val="tx1"/>
                          </a:solidFill>
                          <a:effectLst/>
                          <a:latin typeface="Times New Roman" panose="02020603050405020304" pitchFamily="18" charset="0"/>
                          <a:cs typeface="Times New Roman" panose="02020603050405020304" pitchFamily="18" charset="0"/>
                        </a:rPr>
                        <a:t>tình yêu</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48" marR="23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EDF9"/>
                    </a:solidFill>
                  </a:tcPr>
                </a:tc>
                <a:tc>
                  <a:txBody>
                    <a:bodyPr/>
                    <a:lstStyle/>
                    <a:p>
                      <a:pPr algn="ctr">
                        <a:lnSpc>
                          <a:spcPct val="100000"/>
                        </a:lnSpc>
                        <a:spcAft>
                          <a:spcPts val="800"/>
                        </a:spcAft>
                      </a:pPr>
                      <a:r>
                        <a:rPr lang="vi-VN" sz="2400" dirty="0">
                          <a:solidFill>
                            <a:schemeClr val="tx1"/>
                          </a:solidFill>
                          <a:effectLst/>
                          <a:latin typeface="Times New Roman" panose="02020603050405020304" pitchFamily="18" charset="0"/>
                          <a:cs typeface="Times New Roman" panose="02020603050405020304" pitchFamily="18" charset="0"/>
                        </a:rPr>
                        <a:t>Lời thoại về thế lực ngăn cản tình yêu</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48" marR="23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EDF9"/>
                    </a:solidFill>
                  </a:tcPr>
                </a:tc>
                <a:tc>
                  <a:txBody>
                    <a:bodyPr/>
                    <a:lstStyle/>
                    <a:p>
                      <a:pPr algn="ctr">
                        <a:lnSpc>
                          <a:spcPct val="100000"/>
                        </a:lnSpc>
                        <a:spcAft>
                          <a:spcPts val="800"/>
                        </a:spcAft>
                      </a:pPr>
                      <a:r>
                        <a:rPr lang="vi-VN" sz="2400" dirty="0">
                          <a:solidFill>
                            <a:schemeClr val="tx1"/>
                          </a:solidFill>
                          <a:effectLst/>
                          <a:latin typeface="Times New Roman" panose="02020603050405020304" pitchFamily="18" charset="0"/>
                          <a:cs typeface="Times New Roman" panose="02020603050405020304" pitchFamily="18" charset="0"/>
                        </a:rPr>
                        <a:t>Thái độ, hành động được</a:t>
                      </a:r>
                      <a:r>
                        <a:rPr lang="en-SG" sz="2400" dirty="0">
                          <a:solidFill>
                            <a:schemeClr val="tx1"/>
                          </a:solidFill>
                          <a:effectLst/>
                          <a:latin typeface="Times New Roman" panose="02020603050405020304" pitchFamily="18" charset="0"/>
                          <a:cs typeface="Times New Roman" panose="02020603050405020304" pitchFamily="18" charset="0"/>
                        </a:rPr>
                        <a:t> </a:t>
                      </a:r>
                      <a:r>
                        <a:rPr lang="vi-VN" sz="2400" dirty="0">
                          <a:solidFill>
                            <a:schemeClr val="tx1"/>
                          </a:solidFill>
                          <a:effectLst/>
                          <a:latin typeface="Times New Roman" panose="02020603050405020304" pitchFamily="18" charset="0"/>
                          <a:cs typeface="Times New Roman" panose="02020603050405020304" pitchFamily="18" charset="0"/>
                        </a:rPr>
                        <a:t>thể hiện</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48" marR="23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EDF9"/>
                    </a:solidFill>
                  </a:tcPr>
                </a:tc>
                <a:extLst>
                  <a:ext uri="{0D108BD9-81ED-4DB2-BD59-A6C34878D82A}">
                    <a16:rowId xmlns:a16="http://schemas.microsoft.com/office/drawing/2014/main" val="3094401001"/>
                  </a:ext>
                </a:extLst>
              </a:tr>
              <a:tr h="1610351">
                <a:tc>
                  <a:txBody>
                    <a:bodyPr/>
                    <a:lstStyle/>
                    <a:p>
                      <a:pPr algn="just">
                        <a:lnSpc>
                          <a:spcPct val="100000"/>
                        </a:lnSpc>
                        <a:spcAft>
                          <a:spcPts val="800"/>
                        </a:spcAft>
                      </a:pPr>
                      <a:r>
                        <a:rPr lang="vi-VN" sz="2400">
                          <a:effectLst/>
                          <a:latin typeface="Times New Roman" panose="02020603050405020304" pitchFamily="18" charset="0"/>
                          <a:cs typeface="Times New Roman" panose="02020603050405020304" pitchFamily="18" charset="0"/>
                        </a:rPr>
                        <a:t>Rô-mê-ô</a:t>
                      </a:r>
                      <a:endParaRPr lang="en-SG"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3648" marR="23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3648" marR="23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3648" marR="23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3648" marR="23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965241"/>
                  </a:ext>
                </a:extLst>
              </a:tr>
              <a:tr h="1738891">
                <a:tc>
                  <a:txBody>
                    <a:bodyPr/>
                    <a:lstStyle/>
                    <a:p>
                      <a:pPr algn="just">
                        <a:lnSpc>
                          <a:spcPct val="100000"/>
                        </a:lnSpc>
                        <a:spcAft>
                          <a:spcPts val="800"/>
                        </a:spcAft>
                      </a:pPr>
                      <a:r>
                        <a:rPr lang="vi-VN" sz="2400">
                          <a:effectLst/>
                          <a:latin typeface="Times New Roman" panose="02020603050405020304" pitchFamily="18" charset="0"/>
                          <a:cs typeface="Times New Roman" panose="02020603050405020304" pitchFamily="18" charset="0"/>
                        </a:rPr>
                        <a:t>Giu-li-ét</a:t>
                      </a:r>
                      <a:endParaRPr lang="en-SG"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3648" marR="23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3648" marR="23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3648" marR="23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3648" marR="23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8540305"/>
                  </a:ext>
                </a:extLst>
              </a:tr>
              <a:tr h="1684303">
                <a:tc gridSpan="4">
                  <a:txBody>
                    <a:bodyPr/>
                    <a:lstStyle/>
                    <a:p>
                      <a:pPr algn="just">
                        <a:lnSpc>
                          <a:spcPct val="100000"/>
                        </a:lnSpc>
                        <a:spcAft>
                          <a:spcPts val="800"/>
                        </a:spcAft>
                      </a:pPr>
                      <a:r>
                        <a:rPr lang="vi-VN" sz="2400" b="1" kern="1200" dirty="0">
                          <a:solidFill>
                            <a:schemeClr val="dk1"/>
                          </a:solidFill>
                          <a:effectLst/>
                          <a:latin typeface="Times New Roman" panose="02020603050405020304" pitchFamily="18" charset="0"/>
                          <a:ea typeface="+mn-ea"/>
                          <a:cs typeface="Times New Roman" panose="02020603050405020304" pitchFamily="18" charset="0"/>
                        </a:rPr>
                        <a:t>Nhận xét về điểm tương đồng và khác biệt trong cách thể hiện tình yêu và cách đấu tranh thể hiện tình yêu của Rô-mê-ô và Giu-li-ét</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a:t>
                      </a:r>
                    </a:p>
                    <a:p>
                      <a:pPr algn="just">
                        <a:lnSpc>
                          <a:spcPct val="100000"/>
                        </a:lnSpc>
                        <a:spcAft>
                          <a:spcPts val="800"/>
                        </a:spcAft>
                      </a:pPr>
                      <a:r>
                        <a:rPr lang="en-US" sz="2400" b="1" kern="1200" dirty="0">
                          <a:solidFill>
                            <a:schemeClr val="dk1"/>
                          </a:solidFill>
                          <a:effectLst/>
                          <a:latin typeface="Times New Roman" panose="02020603050405020304" pitchFamily="18" charset="0"/>
                          <a:ea typeface="+mn-ea"/>
                          <a:cs typeface="Times New Roman" panose="02020603050405020304" pitchFamily="18" charset="0"/>
                        </a:rPr>
                        <a:t>………………………………………………………………………………………………………………………………………………………………………………………………………………</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3648" marR="23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9F7"/>
                    </a:solidFill>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273357880"/>
                  </a:ext>
                </a:extLst>
              </a:tr>
            </a:tbl>
          </a:graphicData>
        </a:graphic>
      </p:graphicFrame>
    </p:spTree>
    <p:extLst>
      <p:ext uri="{BB962C8B-B14F-4D97-AF65-F5344CB8AC3E}">
        <p14:creationId xmlns:p14="http://schemas.microsoft.com/office/powerpoint/2010/main" val="3846510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85"/>
        <p:cNvGrpSpPr/>
        <p:nvPr/>
      </p:nvGrpSpPr>
      <p:grpSpPr>
        <a:xfrm>
          <a:off x="0" y="0"/>
          <a:ext cx="0" cy="0"/>
          <a:chOff x="0" y="0"/>
          <a:chExt cx="0" cy="0"/>
        </a:xfrm>
      </p:grpSpPr>
      <p:pic>
        <p:nvPicPr>
          <p:cNvPr id="9" name="Picture 8" descr="A group of people in clothing&#10;&#10;Description automatically generated">
            <a:extLst>
              <a:ext uri="{FF2B5EF4-FFF2-40B4-BE49-F238E27FC236}">
                <a16:creationId xmlns:a16="http://schemas.microsoft.com/office/drawing/2014/main" id="{831811B3-A0A3-346F-9721-234739693B68}"/>
              </a:ext>
            </a:extLst>
          </p:cNvPr>
          <p:cNvPicPr>
            <a:picLocks noChangeAspect="1"/>
          </p:cNvPicPr>
          <p:nvPr/>
        </p:nvPicPr>
        <p:blipFill>
          <a:blip r:embed="rId3">
            <a:clrChange>
              <a:clrFrom>
                <a:srgbClr val="FAFAFA"/>
              </a:clrFrom>
              <a:clrTo>
                <a:srgbClr val="FAFAFA">
                  <a:alpha val="0"/>
                </a:srgbClr>
              </a:clrTo>
            </a:clrChange>
            <a:extLst>
              <a:ext uri="{28A0092B-C50C-407E-A947-70E740481C1C}">
                <a14:useLocalDpi xmlns:a14="http://schemas.microsoft.com/office/drawing/2010/main" val="0"/>
              </a:ext>
            </a:extLst>
          </a:blip>
          <a:stretch>
            <a:fillRect/>
          </a:stretch>
        </p:blipFill>
        <p:spPr>
          <a:xfrm>
            <a:off x="-1" y="-47490"/>
            <a:ext cx="6248401" cy="7070859"/>
          </a:xfrm>
          <a:prstGeom prst="rect">
            <a:avLst/>
          </a:prstGeom>
        </p:spPr>
      </p:pic>
      <p:grpSp>
        <p:nvGrpSpPr>
          <p:cNvPr id="2200" name="Google Shape;2200;p44"/>
          <p:cNvGrpSpPr/>
          <p:nvPr/>
        </p:nvGrpSpPr>
        <p:grpSpPr>
          <a:xfrm rot="2423027">
            <a:off x="-254935" y="5928363"/>
            <a:ext cx="888440" cy="1859271"/>
            <a:chOff x="6225850" y="3896975"/>
            <a:chExt cx="605750" cy="1267675"/>
          </a:xfrm>
        </p:grpSpPr>
        <p:sp>
          <p:nvSpPr>
            <p:cNvPr id="2201" name="Google Shape;2201;p44"/>
            <p:cNvSpPr/>
            <p:nvPr/>
          </p:nvSpPr>
          <p:spPr>
            <a:xfrm>
              <a:off x="6225850" y="3896975"/>
              <a:ext cx="605750" cy="1267675"/>
            </a:xfrm>
            <a:custGeom>
              <a:avLst/>
              <a:gdLst/>
              <a:ahLst/>
              <a:cxnLst/>
              <a:rect l="l" t="t" r="r" b="b"/>
              <a:pathLst>
                <a:path w="24230" h="50707" extrusionOk="0">
                  <a:moveTo>
                    <a:pt x="13249" y="0"/>
                  </a:moveTo>
                  <a:cubicBezTo>
                    <a:pt x="12851" y="0"/>
                    <a:pt x="12235" y="160"/>
                    <a:pt x="11638" y="816"/>
                  </a:cubicBezTo>
                  <a:lnTo>
                    <a:pt x="10663" y="1950"/>
                  </a:lnTo>
                  <a:cubicBezTo>
                    <a:pt x="10623" y="2029"/>
                    <a:pt x="10564" y="2069"/>
                    <a:pt x="10524" y="2129"/>
                  </a:cubicBezTo>
                  <a:lnTo>
                    <a:pt x="10444" y="1970"/>
                  </a:lnTo>
                  <a:cubicBezTo>
                    <a:pt x="9967" y="1194"/>
                    <a:pt x="9231" y="717"/>
                    <a:pt x="8415" y="717"/>
                  </a:cubicBezTo>
                  <a:cubicBezTo>
                    <a:pt x="7739" y="717"/>
                    <a:pt x="7082" y="1035"/>
                    <a:pt x="6585" y="1592"/>
                  </a:cubicBezTo>
                  <a:cubicBezTo>
                    <a:pt x="6446" y="1771"/>
                    <a:pt x="6267" y="1970"/>
                    <a:pt x="6128" y="2149"/>
                  </a:cubicBezTo>
                  <a:cubicBezTo>
                    <a:pt x="5770" y="2547"/>
                    <a:pt x="5471" y="2925"/>
                    <a:pt x="5133" y="3263"/>
                  </a:cubicBezTo>
                  <a:cubicBezTo>
                    <a:pt x="5073" y="3323"/>
                    <a:pt x="4994" y="3382"/>
                    <a:pt x="4934" y="3442"/>
                  </a:cubicBezTo>
                  <a:cubicBezTo>
                    <a:pt x="4556" y="3084"/>
                    <a:pt x="4178" y="2766"/>
                    <a:pt x="3860" y="2427"/>
                  </a:cubicBezTo>
                  <a:cubicBezTo>
                    <a:pt x="3422" y="1950"/>
                    <a:pt x="2845" y="1671"/>
                    <a:pt x="2268" y="1671"/>
                  </a:cubicBezTo>
                  <a:cubicBezTo>
                    <a:pt x="1632" y="1671"/>
                    <a:pt x="1035" y="1990"/>
                    <a:pt x="637" y="2567"/>
                  </a:cubicBezTo>
                  <a:cubicBezTo>
                    <a:pt x="299" y="3024"/>
                    <a:pt x="140" y="3541"/>
                    <a:pt x="100" y="4039"/>
                  </a:cubicBezTo>
                  <a:cubicBezTo>
                    <a:pt x="40" y="6426"/>
                    <a:pt x="1" y="8554"/>
                    <a:pt x="637" y="10782"/>
                  </a:cubicBezTo>
                  <a:cubicBezTo>
                    <a:pt x="737" y="11120"/>
                    <a:pt x="836" y="11498"/>
                    <a:pt x="896" y="11876"/>
                  </a:cubicBezTo>
                  <a:cubicBezTo>
                    <a:pt x="1055" y="12573"/>
                    <a:pt x="1194" y="13269"/>
                    <a:pt x="1473" y="13965"/>
                  </a:cubicBezTo>
                  <a:cubicBezTo>
                    <a:pt x="2089" y="15497"/>
                    <a:pt x="3044" y="16949"/>
                    <a:pt x="4576" y="18600"/>
                  </a:cubicBezTo>
                  <a:cubicBezTo>
                    <a:pt x="4735" y="19197"/>
                    <a:pt x="5073" y="19674"/>
                    <a:pt x="5630" y="20032"/>
                  </a:cubicBezTo>
                  <a:cubicBezTo>
                    <a:pt x="5770" y="20092"/>
                    <a:pt x="5929" y="20231"/>
                    <a:pt x="6068" y="20351"/>
                  </a:cubicBezTo>
                  <a:cubicBezTo>
                    <a:pt x="6267" y="20530"/>
                    <a:pt x="6525" y="20689"/>
                    <a:pt x="6804" y="20868"/>
                  </a:cubicBezTo>
                  <a:cubicBezTo>
                    <a:pt x="7043" y="20987"/>
                    <a:pt x="7262" y="21146"/>
                    <a:pt x="7520" y="21286"/>
                  </a:cubicBezTo>
                  <a:cubicBezTo>
                    <a:pt x="8395" y="21823"/>
                    <a:pt x="9291" y="22360"/>
                    <a:pt x="10245" y="22758"/>
                  </a:cubicBezTo>
                  <a:cubicBezTo>
                    <a:pt x="10305" y="22778"/>
                    <a:pt x="10325" y="22778"/>
                    <a:pt x="10345" y="22817"/>
                  </a:cubicBezTo>
                  <a:lnTo>
                    <a:pt x="10345" y="22977"/>
                  </a:lnTo>
                  <a:cubicBezTo>
                    <a:pt x="10325" y="24409"/>
                    <a:pt x="10325" y="25602"/>
                    <a:pt x="10345" y="26716"/>
                  </a:cubicBezTo>
                  <a:cubicBezTo>
                    <a:pt x="10345" y="27194"/>
                    <a:pt x="10385" y="27651"/>
                    <a:pt x="10385" y="28129"/>
                  </a:cubicBezTo>
                  <a:cubicBezTo>
                    <a:pt x="10245" y="27890"/>
                    <a:pt x="10126" y="27651"/>
                    <a:pt x="10007" y="27413"/>
                  </a:cubicBezTo>
                  <a:lnTo>
                    <a:pt x="9907" y="27234"/>
                  </a:lnTo>
                  <a:cubicBezTo>
                    <a:pt x="9609" y="26696"/>
                    <a:pt x="8893" y="26338"/>
                    <a:pt x="8356" y="26338"/>
                  </a:cubicBezTo>
                  <a:cubicBezTo>
                    <a:pt x="8236" y="26338"/>
                    <a:pt x="8077" y="26358"/>
                    <a:pt x="7958" y="26418"/>
                  </a:cubicBezTo>
                  <a:cubicBezTo>
                    <a:pt x="7361" y="26617"/>
                    <a:pt x="6943" y="27234"/>
                    <a:pt x="6764" y="27751"/>
                  </a:cubicBezTo>
                  <a:cubicBezTo>
                    <a:pt x="6446" y="28785"/>
                    <a:pt x="6545" y="29919"/>
                    <a:pt x="7063" y="31192"/>
                  </a:cubicBezTo>
                  <a:cubicBezTo>
                    <a:pt x="7719" y="32764"/>
                    <a:pt x="8455" y="34395"/>
                    <a:pt x="9231" y="36066"/>
                  </a:cubicBezTo>
                  <a:cubicBezTo>
                    <a:pt x="10027" y="37737"/>
                    <a:pt x="10206" y="39527"/>
                    <a:pt x="10226" y="41715"/>
                  </a:cubicBezTo>
                  <a:cubicBezTo>
                    <a:pt x="10245" y="42611"/>
                    <a:pt x="10226" y="43526"/>
                    <a:pt x="10226" y="44401"/>
                  </a:cubicBezTo>
                  <a:lnTo>
                    <a:pt x="10226" y="45833"/>
                  </a:lnTo>
                  <a:lnTo>
                    <a:pt x="10226" y="48519"/>
                  </a:lnTo>
                  <a:lnTo>
                    <a:pt x="10226" y="49633"/>
                  </a:lnTo>
                  <a:cubicBezTo>
                    <a:pt x="10226" y="50190"/>
                    <a:pt x="10683" y="50627"/>
                    <a:pt x="11220" y="50627"/>
                  </a:cubicBezTo>
                  <a:lnTo>
                    <a:pt x="11220" y="50707"/>
                  </a:lnTo>
                  <a:lnTo>
                    <a:pt x="12553" y="50707"/>
                  </a:lnTo>
                  <a:cubicBezTo>
                    <a:pt x="13090" y="50707"/>
                    <a:pt x="13508" y="50309"/>
                    <a:pt x="13548" y="49792"/>
                  </a:cubicBezTo>
                  <a:cubicBezTo>
                    <a:pt x="13548" y="49494"/>
                    <a:pt x="13587" y="49215"/>
                    <a:pt x="13607" y="48917"/>
                  </a:cubicBezTo>
                  <a:lnTo>
                    <a:pt x="13747" y="47047"/>
                  </a:lnTo>
                  <a:cubicBezTo>
                    <a:pt x="14045" y="43824"/>
                    <a:pt x="14980" y="40661"/>
                    <a:pt x="15974" y="37458"/>
                  </a:cubicBezTo>
                  <a:cubicBezTo>
                    <a:pt x="16412" y="36006"/>
                    <a:pt x="16830" y="34514"/>
                    <a:pt x="17268" y="33082"/>
                  </a:cubicBezTo>
                  <a:lnTo>
                    <a:pt x="17287" y="32983"/>
                  </a:lnTo>
                  <a:cubicBezTo>
                    <a:pt x="17526" y="32127"/>
                    <a:pt x="17188" y="30914"/>
                    <a:pt x="16333" y="30576"/>
                  </a:cubicBezTo>
                  <a:cubicBezTo>
                    <a:pt x="16094" y="30476"/>
                    <a:pt x="15835" y="30416"/>
                    <a:pt x="15597" y="30416"/>
                  </a:cubicBezTo>
                  <a:cubicBezTo>
                    <a:pt x="14940" y="30416"/>
                    <a:pt x="14383" y="30755"/>
                    <a:pt x="14025" y="31391"/>
                  </a:cubicBezTo>
                  <a:cubicBezTo>
                    <a:pt x="13906" y="31610"/>
                    <a:pt x="13747" y="31809"/>
                    <a:pt x="13627" y="32028"/>
                  </a:cubicBezTo>
                  <a:cubicBezTo>
                    <a:pt x="13607" y="32068"/>
                    <a:pt x="13587" y="32107"/>
                    <a:pt x="13548" y="32167"/>
                  </a:cubicBezTo>
                  <a:cubicBezTo>
                    <a:pt x="14085" y="31093"/>
                    <a:pt x="14801" y="30138"/>
                    <a:pt x="15537" y="29143"/>
                  </a:cubicBezTo>
                  <a:cubicBezTo>
                    <a:pt x="16014" y="28507"/>
                    <a:pt x="16512" y="27850"/>
                    <a:pt x="16969" y="27154"/>
                  </a:cubicBezTo>
                  <a:cubicBezTo>
                    <a:pt x="17466" y="26378"/>
                    <a:pt x="17844" y="25602"/>
                    <a:pt x="18103" y="24787"/>
                  </a:cubicBezTo>
                  <a:cubicBezTo>
                    <a:pt x="18342" y="24071"/>
                    <a:pt x="17984" y="23156"/>
                    <a:pt x="17546" y="22718"/>
                  </a:cubicBezTo>
                  <a:cubicBezTo>
                    <a:pt x="17248" y="22420"/>
                    <a:pt x="16850" y="22260"/>
                    <a:pt x="16392" y="22260"/>
                  </a:cubicBezTo>
                  <a:cubicBezTo>
                    <a:pt x="15994" y="22260"/>
                    <a:pt x="15577" y="22380"/>
                    <a:pt x="15199" y="22638"/>
                  </a:cubicBezTo>
                  <a:cubicBezTo>
                    <a:pt x="14383" y="23156"/>
                    <a:pt x="13786" y="23832"/>
                    <a:pt x="13269" y="24528"/>
                  </a:cubicBezTo>
                  <a:cubicBezTo>
                    <a:pt x="13269" y="24051"/>
                    <a:pt x="13269" y="23573"/>
                    <a:pt x="13229" y="23116"/>
                  </a:cubicBezTo>
                  <a:cubicBezTo>
                    <a:pt x="13906" y="22917"/>
                    <a:pt x="14582" y="22718"/>
                    <a:pt x="15258" y="22479"/>
                  </a:cubicBezTo>
                  <a:cubicBezTo>
                    <a:pt x="15557" y="22380"/>
                    <a:pt x="15815" y="22260"/>
                    <a:pt x="16094" y="22161"/>
                  </a:cubicBezTo>
                  <a:cubicBezTo>
                    <a:pt x="16193" y="22141"/>
                    <a:pt x="16313" y="22081"/>
                    <a:pt x="16412" y="22042"/>
                  </a:cubicBezTo>
                  <a:lnTo>
                    <a:pt x="16571" y="21962"/>
                  </a:lnTo>
                  <a:cubicBezTo>
                    <a:pt x="16750" y="21843"/>
                    <a:pt x="16909" y="21743"/>
                    <a:pt x="17088" y="21644"/>
                  </a:cubicBezTo>
                  <a:cubicBezTo>
                    <a:pt x="17546" y="21365"/>
                    <a:pt x="18004" y="21087"/>
                    <a:pt x="18481" y="20788"/>
                  </a:cubicBezTo>
                  <a:cubicBezTo>
                    <a:pt x="18799" y="20570"/>
                    <a:pt x="19098" y="20251"/>
                    <a:pt x="19297" y="19893"/>
                  </a:cubicBezTo>
                  <a:cubicBezTo>
                    <a:pt x="19635" y="19356"/>
                    <a:pt x="19575" y="18879"/>
                    <a:pt x="19476" y="18580"/>
                  </a:cubicBezTo>
                  <a:cubicBezTo>
                    <a:pt x="19635" y="18401"/>
                    <a:pt x="19794" y="18202"/>
                    <a:pt x="19953" y="18043"/>
                  </a:cubicBezTo>
                  <a:lnTo>
                    <a:pt x="20092" y="17884"/>
                  </a:lnTo>
                  <a:cubicBezTo>
                    <a:pt x="21067" y="16770"/>
                    <a:pt x="22062" y="15596"/>
                    <a:pt x="22460" y="13965"/>
                  </a:cubicBezTo>
                  <a:cubicBezTo>
                    <a:pt x="22559" y="13468"/>
                    <a:pt x="22718" y="12990"/>
                    <a:pt x="22877" y="12493"/>
                  </a:cubicBezTo>
                  <a:cubicBezTo>
                    <a:pt x="22957" y="12234"/>
                    <a:pt x="23036" y="12016"/>
                    <a:pt x="23116" y="11777"/>
                  </a:cubicBezTo>
                  <a:cubicBezTo>
                    <a:pt x="23156" y="11578"/>
                    <a:pt x="23235" y="11379"/>
                    <a:pt x="23315" y="11140"/>
                  </a:cubicBezTo>
                  <a:cubicBezTo>
                    <a:pt x="23514" y="10623"/>
                    <a:pt x="23673" y="10086"/>
                    <a:pt x="23753" y="9449"/>
                  </a:cubicBezTo>
                  <a:cubicBezTo>
                    <a:pt x="23932" y="7560"/>
                    <a:pt x="24071" y="5550"/>
                    <a:pt x="24210" y="3124"/>
                  </a:cubicBezTo>
                  <a:cubicBezTo>
                    <a:pt x="24230" y="2527"/>
                    <a:pt x="24031" y="1970"/>
                    <a:pt x="23653" y="1572"/>
                  </a:cubicBezTo>
                  <a:cubicBezTo>
                    <a:pt x="23315" y="1194"/>
                    <a:pt x="22837" y="995"/>
                    <a:pt x="22320" y="995"/>
                  </a:cubicBezTo>
                  <a:cubicBezTo>
                    <a:pt x="21922" y="995"/>
                    <a:pt x="21485" y="1134"/>
                    <a:pt x="21127" y="1353"/>
                  </a:cubicBezTo>
                  <a:cubicBezTo>
                    <a:pt x="20987" y="1433"/>
                    <a:pt x="20888" y="1492"/>
                    <a:pt x="20769" y="1572"/>
                  </a:cubicBezTo>
                  <a:cubicBezTo>
                    <a:pt x="20271" y="299"/>
                    <a:pt x="19336" y="160"/>
                    <a:pt x="18939" y="160"/>
                  </a:cubicBezTo>
                  <a:cubicBezTo>
                    <a:pt x="18481" y="160"/>
                    <a:pt x="18043" y="299"/>
                    <a:pt x="17586" y="637"/>
                  </a:cubicBezTo>
                  <a:cubicBezTo>
                    <a:pt x="17546" y="677"/>
                    <a:pt x="17447" y="736"/>
                    <a:pt x="17347" y="776"/>
                  </a:cubicBezTo>
                  <a:cubicBezTo>
                    <a:pt x="17287" y="796"/>
                    <a:pt x="17208" y="856"/>
                    <a:pt x="17168" y="876"/>
                  </a:cubicBezTo>
                  <a:cubicBezTo>
                    <a:pt x="17088" y="935"/>
                    <a:pt x="17049" y="955"/>
                    <a:pt x="16989" y="995"/>
                  </a:cubicBezTo>
                  <a:lnTo>
                    <a:pt x="16691" y="1274"/>
                  </a:lnTo>
                  <a:lnTo>
                    <a:pt x="16611" y="1353"/>
                  </a:lnTo>
                  <a:lnTo>
                    <a:pt x="15716" y="2348"/>
                  </a:lnTo>
                  <a:cubicBezTo>
                    <a:pt x="15477" y="1831"/>
                    <a:pt x="15199" y="1293"/>
                    <a:pt x="14801" y="796"/>
                  </a:cubicBezTo>
                  <a:cubicBezTo>
                    <a:pt x="14383" y="279"/>
                    <a:pt x="13826" y="0"/>
                    <a:pt x="13249" y="0"/>
                  </a:cubicBezTo>
                  <a:close/>
                </a:path>
              </a:pathLst>
            </a:custGeom>
            <a:solidFill>
              <a:schemeClr val="lt1"/>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endParaRPr sz="2400"/>
            </a:p>
          </p:txBody>
        </p:sp>
        <p:sp>
          <p:nvSpPr>
            <p:cNvPr id="2202" name="Google Shape;2202;p44"/>
            <p:cNvSpPr/>
            <p:nvPr/>
          </p:nvSpPr>
          <p:spPr>
            <a:xfrm>
              <a:off x="6362125" y="4252700"/>
              <a:ext cx="330225" cy="884600"/>
            </a:xfrm>
            <a:custGeom>
              <a:avLst/>
              <a:gdLst/>
              <a:ahLst/>
              <a:cxnLst/>
              <a:rect l="l" t="t" r="r" b="b"/>
              <a:pathLst>
                <a:path w="13209" h="35384" extrusionOk="0">
                  <a:moveTo>
                    <a:pt x="4215" y="1"/>
                  </a:moveTo>
                  <a:cubicBezTo>
                    <a:pt x="4113" y="1"/>
                    <a:pt x="4007" y="21"/>
                    <a:pt x="3899" y="54"/>
                  </a:cubicBezTo>
                  <a:cubicBezTo>
                    <a:pt x="3462" y="950"/>
                    <a:pt x="3720" y="1845"/>
                    <a:pt x="3979" y="2720"/>
                  </a:cubicBezTo>
                  <a:cubicBezTo>
                    <a:pt x="4257" y="3675"/>
                    <a:pt x="4595" y="4630"/>
                    <a:pt x="4894" y="5604"/>
                  </a:cubicBezTo>
                  <a:cubicBezTo>
                    <a:pt x="4854" y="5624"/>
                    <a:pt x="4834" y="5664"/>
                    <a:pt x="4775" y="5704"/>
                  </a:cubicBezTo>
                  <a:cubicBezTo>
                    <a:pt x="4456" y="5465"/>
                    <a:pt x="4098" y="5227"/>
                    <a:pt x="3780" y="4968"/>
                  </a:cubicBezTo>
                  <a:cubicBezTo>
                    <a:pt x="3104" y="4610"/>
                    <a:pt x="2467" y="4232"/>
                    <a:pt x="1811" y="3854"/>
                  </a:cubicBezTo>
                  <a:cubicBezTo>
                    <a:pt x="1572" y="3754"/>
                    <a:pt x="1353" y="3655"/>
                    <a:pt x="1114" y="3575"/>
                  </a:cubicBezTo>
                  <a:cubicBezTo>
                    <a:pt x="945" y="3519"/>
                    <a:pt x="776" y="3476"/>
                    <a:pt x="617" y="3476"/>
                  </a:cubicBezTo>
                  <a:cubicBezTo>
                    <a:pt x="381" y="3476"/>
                    <a:pt x="166" y="3570"/>
                    <a:pt x="0" y="3854"/>
                  </a:cubicBezTo>
                  <a:cubicBezTo>
                    <a:pt x="60" y="4331"/>
                    <a:pt x="279" y="4670"/>
                    <a:pt x="677" y="4928"/>
                  </a:cubicBezTo>
                  <a:cubicBezTo>
                    <a:pt x="1074" y="5207"/>
                    <a:pt x="1413" y="5525"/>
                    <a:pt x="1811" y="5764"/>
                  </a:cubicBezTo>
                  <a:cubicBezTo>
                    <a:pt x="2885" y="6400"/>
                    <a:pt x="3959" y="7116"/>
                    <a:pt x="5133" y="7574"/>
                  </a:cubicBezTo>
                  <a:cubicBezTo>
                    <a:pt x="5789" y="7852"/>
                    <a:pt x="5869" y="8210"/>
                    <a:pt x="5869" y="8748"/>
                  </a:cubicBezTo>
                  <a:cubicBezTo>
                    <a:pt x="5849" y="10001"/>
                    <a:pt x="5849" y="11214"/>
                    <a:pt x="5869" y="12467"/>
                  </a:cubicBezTo>
                  <a:cubicBezTo>
                    <a:pt x="5889" y="14874"/>
                    <a:pt x="5948" y="17262"/>
                    <a:pt x="5988" y="19649"/>
                  </a:cubicBezTo>
                  <a:cubicBezTo>
                    <a:pt x="5988" y="19967"/>
                    <a:pt x="5968" y="20285"/>
                    <a:pt x="5948" y="20663"/>
                  </a:cubicBezTo>
                  <a:cubicBezTo>
                    <a:pt x="5849" y="20584"/>
                    <a:pt x="5789" y="20564"/>
                    <a:pt x="5789" y="20544"/>
                  </a:cubicBezTo>
                  <a:cubicBezTo>
                    <a:pt x="5471" y="19092"/>
                    <a:pt x="5232" y="17640"/>
                    <a:pt x="4794" y="16207"/>
                  </a:cubicBezTo>
                  <a:cubicBezTo>
                    <a:pt x="4516" y="15272"/>
                    <a:pt x="4019" y="14377"/>
                    <a:pt x="3561" y="13482"/>
                  </a:cubicBezTo>
                  <a:cubicBezTo>
                    <a:pt x="3473" y="13306"/>
                    <a:pt x="3104" y="13114"/>
                    <a:pt x="2882" y="13114"/>
                  </a:cubicBezTo>
                  <a:cubicBezTo>
                    <a:pt x="2854" y="13114"/>
                    <a:pt x="2828" y="13117"/>
                    <a:pt x="2805" y="13124"/>
                  </a:cubicBezTo>
                  <a:cubicBezTo>
                    <a:pt x="2566" y="13203"/>
                    <a:pt x="2308" y="13542"/>
                    <a:pt x="2248" y="13820"/>
                  </a:cubicBezTo>
                  <a:cubicBezTo>
                    <a:pt x="1950" y="14775"/>
                    <a:pt x="2149" y="15710"/>
                    <a:pt x="2507" y="16585"/>
                  </a:cubicBezTo>
                  <a:cubicBezTo>
                    <a:pt x="3183" y="18197"/>
                    <a:pt x="3899" y="19828"/>
                    <a:pt x="4655" y="21419"/>
                  </a:cubicBezTo>
                  <a:cubicBezTo>
                    <a:pt x="5570" y="23329"/>
                    <a:pt x="5729" y="25398"/>
                    <a:pt x="5749" y="27447"/>
                  </a:cubicBezTo>
                  <a:cubicBezTo>
                    <a:pt x="5769" y="28819"/>
                    <a:pt x="5749" y="30212"/>
                    <a:pt x="5749" y="31584"/>
                  </a:cubicBezTo>
                  <a:lnTo>
                    <a:pt x="5749" y="35384"/>
                  </a:lnTo>
                  <a:lnTo>
                    <a:pt x="7062" y="35384"/>
                  </a:lnTo>
                  <a:cubicBezTo>
                    <a:pt x="7102" y="34469"/>
                    <a:pt x="7162" y="33534"/>
                    <a:pt x="7261" y="32619"/>
                  </a:cubicBezTo>
                  <a:cubicBezTo>
                    <a:pt x="7579" y="29237"/>
                    <a:pt x="8534" y="26034"/>
                    <a:pt x="9529" y="22832"/>
                  </a:cubicBezTo>
                  <a:cubicBezTo>
                    <a:pt x="9966" y="21360"/>
                    <a:pt x="10404" y="19868"/>
                    <a:pt x="10842" y="18376"/>
                  </a:cubicBezTo>
                  <a:cubicBezTo>
                    <a:pt x="10981" y="17938"/>
                    <a:pt x="10762" y="17282"/>
                    <a:pt x="10464" y="17162"/>
                  </a:cubicBezTo>
                  <a:cubicBezTo>
                    <a:pt x="10336" y="17109"/>
                    <a:pt x="10217" y="17084"/>
                    <a:pt x="10106" y="17084"/>
                  </a:cubicBezTo>
                  <a:cubicBezTo>
                    <a:pt x="9805" y="17084"/>
                    <a:pt x="9570" y="17269"/>
                    <a:pt x="9410" y="17560"/>
                  </a:cubicBezTo>
                  <a:cubicBezTo>
                    <a:pt x="8912" y="18435"/>
                    <a:pt x="8296" y="19271"/>
                    <a:pt x="7977" y="20226"/>
                  </a:cubicBezTo>
                  <a:cubicBezTo>
                    <a:pt x="7460" y="21737"/>
                    <a:pt x="7162" y="23309"/>
                    <a:pt x="6704" y="25000"/>
                  </a:cubicBezTo>
                  <a:lnTo>
                    <a:pt x="6704" y="24324"/>
                  </a:lnTo>
                  <a:lnTo>
                    <a:pt x="6943" y="18356"/>
                  </a:lnTo>
                  <a:cubicBezTo>
                    <a:pt x="6963" y="18157"/>
                    <a:pt x="6983" y="17938"/>
                    <a:pt x="7062" y="17739"/>
                  </a:cubicBezTo>
                  <a:cubicBezTo>
                    <a:pt x="7957" y="15750"/>
                    <a:pt x="9469" y="14178"/>
                    <a:pt x="10643" y="12368"/>
                  </a:cubicBezTo>
                  <a:cubicBezTo>
                    <a:pt x="11061" y="11692"/>
                    <a:pt x="11439" y="10976"/>
                    <a:pt x="11677" y="10220"/>
                  </a:cubicBezTo>
                  <a:cubicBezTo>
                    <a:pt x="11797" y="9921"/>
                    <a:pt x="11618" y="9384"/>
                    <a:pt x="11359" y="9145"/>
                  </a:cubicBezTo>
                  <a:cubicBezTo>
                    <a:pt x="11252" y="9038"/>
                    <a:pt x="11100" y="8987"/>
                    <a:pt x="10929" y="8987"/>
                  </a:cubicBezTo>
                  <a:cubicBezTo>
                    <a:pt x="10720" y="8987"/>
                    <a:pt x="10484" y="9063"/>
                    <a:pt x="10265" y="9205"/>
                  </a:cubicBezTo>
                  <a:cubicBezTo>
                    <a:pt x="9171" y="9941"/>
                    <a:pt x="8455" y="10995"/>
                    <a:pt x="7818" y="12109"/>
                  </a:cubicBezTo>
                  <a:cubicBezTo>
                    <a:pt x="7480" y="12666"/>
                    <a:pt x="7221" y="13203"/>
                    <a:pt x="6943" y="13760"/>
                  </a:cubicBezTo>
                  <a:cubicBezTo>
                    <a:pt x="6843" y="13502"/>
                    <a:pt x="6843" y="13303"/>
                    <a:pt x="6843" y="13104"/>
                  </a:cubicBezTo>
                  <a:cubicBezTo>
                    <a:pt x="6823" y="11612"/>
                    <a:pt x="6823" y="10100"/>
                    <a:pt x="6764" y="8608"/>
                  </a:cubicBezTo>
                  <a:cubicBezTo>
                    <a:pt x="6744" y="8250"/>
                    <a:pt x="6843" y="8111"/>
                    <a:pt x="7142" y="8011"/>
                  </a:cubicBezTo>
                  <a:cubicBezTo>
                    <a:pt x="7937" y="7753"/>
                    <a:pt x="8713" y="7534"/>
                    <a:pt x="9469" y="7295"/>
                  </a:cubicBezTo>
                  <a:cubicBezTo>
                    <a:pt x="9847" y="7156"/>
                    <a:pt x="10225" y="7017"/>
                    <a:pt x="10603" y="6858"/>
                  </a:cubicBezTo>
                  <a:cubicBezTo>
                    <a:pt x="11220" y="6460"/>
                    <a:pt x="11856" y="6122"/>
                    <a:pt x="12513" y="5585"/>
                  </a:cubicBezTo>
                  <a:cubicBezTo>
                    <a:pt x="12712" y="5465"/>
                    <a:pt x="12891" y="5246"/>
                    <a:pt x="13010" y="5047"/>
                  </a:cubicBezTo>
                  <a:cubicBezTo>
                    <a:pt x="13209" y="4689"/>
                    <a:pt x="13149" y="4371"/>
                    <a:pt x="12732" y="4192"/>
                  </a:cubicBezTo>
                  <a:cubicBezTo>
                    <a:pt x="12135" y="4431"/>
                    <a:pt x="11538" y="4630"/>
                    <a:pt x="10941" y="4829"/>
                  </a:cubicBezTo>
                  <a:cubicBezTo>
                    <a:pt x="10742" y="4908"/>
                    <a:pt x="10563" y="4948"/>
                    <a:pt x="10364" y="5008"/>
                  </a:cubicBezTo>
                  <a:cubicBezTo>
                    <a:pt x="9648" y="5346"/>
                    <a:pt x="8952" y="5664"/>
                    <a:pt x="8236" y="6022"/>
                  </a:cubicBezTo>
                  <a:lnTo>
                    <a:pt x="8122" y="6065"/>
                  </a:lnTo>
                  <a:lnTo>
                    <a:pt x="8122" y="6065"/>
                  </a:lnTo>
                  <a:cubicBezTo>
                    <a:pt x="8135" y="6044"/>
                    <a:pt x="8146" y="6023"/>
                    <a:pt x="8156" y="6002"/>
                  </a:cubicBezTo>
                  <a:cubicBezTo>
                    <a:pt x="8236" y="5863"/>
                    <a:pt x="8315" y="5724"/>
                    <a:pt x="8375" y="5585"/>
                  </a:cubicBezTo>
                  <a:cubicBezTo>
                    <a:pt x="8673" y="4789"/>
                    <a:pt x="9032" y="4033"/>
                    <a:pt x="9330" y="3237"/>
                  </a:cubicBezTo>
                  <a:cubicBezTo>
                    <a:pt x="9549" y="2680"/>
                    <a:pt x="9768" y="2103"/>
                    <a:pt x="9907" y="1546"/>
                  </a:cubicBezTo>
                  <a:cubicBezTo>
                    <a:pt x="9986" y="1168"/>
                    <a:pt x="9927" y="771"/>
                    <a:pt x="9927" y="373"/>
                  </a:cubicBezTo>
                  <a:cubicBezTo>
                    <a:pt x="9668" y="293"/>
                    <a:pt x="9429" y="253"/>
                    <a:pt x="9171" y="174"/>
                  </a:cubicBezTo>
                  <a:cubicBezTo>
                    <a:pt x="8077" y="1168"/>
                    <a:pt x="7619" y="2521"/>
                    <a:pt x="7062" y="3814"/>
                  </a:cubicBezTo>
                  <a:cubicBezTo>
                    <a:pt x="6823" y="4411"/>
                    <a:pt x="6565" y="5008"/>
                    <a:pt x="6286" y="5664"/>
                  </a:cubicBezTo>
                  <a:cubicBezTo>
                    <a:pt x="5749" y="3814"/>
                    <a:pt x="5252" y="2044"/>
                    <a:pt x="4755" y="273"/>
                  </a:cubicBezTo>
                  <a:cubicBezTo>
                    <a:pt x="4597" y="76"/>
                    <a:pt x="4413" y="1"/>
                    <a:pt x="4215"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203" name="Google Shape;2203;p44"/>
            <p:cNvSpPr/>
            <p:nvPr/>
          </p:nvSpPr>
          <p:spPr>
            <a:xfrm>
              <a:off x="6478000" y="3922175"/>
              <a:ext cx="328950" cy="474625"/>
            </a:xfrm>
            <a:custGeom>
              <a:avLst/>
              <a:gdLst/>
              <a:ahLst/>
              <a:cxnLst/>
              <a:rect l="l" t="t" r="r" b="b"/>
              <a:pathLst>
                <a:path w="13158" h="18985" extrusionOk="0">
                  <a:moveTo>
                    <a:pt x="3149" y="1"/>
                  </a:moveTo>
                  <a:cubicBezTo>
                    <a:pt x="2857" y="1"/>
                    <a:pt x="2559" y="172"/>
                    <a:pt x="2288" y="484"/>
                  </a:cubicBezTo>
                  <a:cubicBezTo>
                    <a:pt x="1810" y="1002"/>
                    <a:pt x="1353" y="1539"/>
                    <a:pt x="895" y="2076"/>
                  </a:cubicBezTo>
                  <a:cubicBezTo>
                    <a:pt x="716" y="2295"/>
                    <a:pt x="517" y="2494"/>
                    <a:pt x="338" y="2732"/>
                  </a:cubicBezTo>
                  <a:cubicBezTo>
                    <a:pt x="239" y="4741"/>
                    <a:pt x="100" y="6731"/>
                    <a:pt x="40" y="8740"/>
                  </a:cubicBezTo>
                  <a:cubicBezTo>
                    <a:pt x="0" y="9953"/>
                    <a:pt x="60" y="11187"/>
                    <a:pt x="100" y="12400"/>
                  </a:cubicBezTo>
                  <a:cubicBezTo>
                    <a:pt x="120" y="12798"/>
                    <a:pt x="100" y="13196"/>
                    <a:pt x="100" y="13594"/>
                  </a:cubicBezTo>
                  <a:cubicBezTo>
                    <a:pt x="597" y="15364"/>
                    <a:pt x="1114" y="17115"/>
                    <a:pt x="1631" y="18985"/>
                  </a:cubicBezTo>
                  <a:cubicBezTo>
                    <a:pt x="1910" y="18308"/>
                    <a:pt x="2149" y="17711"/>
                    <a:pt x="2407" y="17115"/>
                  </a:cubicBezTo>
                  <a:cubicBezTo>
                    <a:pt x="2944" y="15822"/>
                    <a:pt x="3442" y="14489"/>
                    <a:pt x="4516" y="13494"/>
                  </a:cubicBezTo>
                  <a:cubicBezTo>
                    <a:pt x="4635" y="11624"/>
                    <a:pt x="4834" y="9754"/>
                    <a:pt x="4894" y="7904"/>
                  </a:cubicBezTo>
                  <a:cubicBezTo>
                    <a:pt x="4934" y="6552"/>
                    <a:pt x="4794" y="5179"/>
                    <a:pt x="4775" y="3846"/>
                  </a:cubicBezTo>
                  <a:cubicBezTo>
                    <a:pt x="4775" y="3627"/>
                    <a:pt x="4934" y="3249"/>
                    <a:pt x="5093" y="3230"/>
                  </a:cubicBezTo>
                  <a:cubicBezTo>
                    <a:pt x="5132" y="3220"/>
                    <a:pt x="5169" y="3216"/>
                    <a:pt x="5204" y="3216"/>
                  </a:cubicBezTo>
                  <a:cubicBezTo>
                    <a:pt x="5466" y="3216"/>
                    <a:pt x="5590" y="3468"/>
                    <a:pt x="5590" y="3767"/>
                  </a:cubicBezTo>
                  <a:cubicBezTo>
                    <a:pt x="5630" y="5875"/>
                    <a:pt x="5709" y="8024"/>
                    <a:pt x="5690" y="10132"/>
                  </a:cubicBezTo>
                  <a:cubicBezTo>
                    <a:pt x="5690" y="11226"/>
                    <a:pt x="5511" y="12301"/>
                    <a:pt x="5391" y="13395"/>
                  </a:cubicBezTo>
                  <a:cubicBezTo>
                    <a:pt x="5391" y="13494"/>
                    <a:pt x="5331" y="13594"/>
                    <a:pt x="5292" y="13693"/>
                  </a:cubicBezTo>
                  <a:cubicBezTo>
                    <a:pt x="5292" y="14071"/>
                    <a:pt x="5331" y="14489"/>
                    <a:pt x="5272" y="14867"/>
                  </a:cubicBezTo>
                  <a:cubicBezTo>
                    <a:pt x="5133" y="15444"/>
                    <a:pt x="4914" y="16001"/>
                    <a:pt x="4695" y="16558"/>
                  </a:cubicBezTo>
                  <a:cubicBezTo>
                    <a:pt x="4397" y="17353"/>
                    <a:pt x="4078" y="18129"/>
                    <a:pt x="3740" y="18925"/>
                  </a:cubicBezTo>
                  <a:cubicBezTo>
                    <a:pt x="4297" y="18348"/>
                    <a:pt x="4934" y="17871"/>
                    <a:pt x="5331" y="17234"/>
                  </a:cubicBezTo>
                  <a:cubicBezTo>
                    <a:pt x="6187" y="15861"/>
                    <a:pt x="7002" y="14489"/>
                    <a:pt x="7619" y="13017"/>
                  </a:cubicBezTo>
                  <a:cubicBezTo>
                    <a:pt x="8256" y="11525"/>
                    <a:pt x="8693" y="9933"/>
                    <a:pt x="9111" y="8382"/>
                  </a:cubicBezTo>
                  <a:cubicBezTo>
                    <a:pt x="9410" y="7248"/>
                    <a:pt x="9608" y="6114"/>
                    <a:pt x="9807" y="4960"/>
                  </a:cubicBezTo>
                  <a:cubicBezTo>
                    <a:pt x="9907" y="4324"/>
                    <a:pt x="9907" y="3647"/>
                    <a:pt x="10006" y="2971"/>
                  </a:cubicBezTo>
                  <a:cubicBezTo>
                    <a:pt x="10026" y="2772"/>
                    <a:pt x="10245" y="2613"/>
                    <a:pt x="10325" y="2434"/>
                  </a:cubicBezTo>
                  <a:cubicBezTo>
                    <a:pt x="10484" y="2593"/>
                    <a:pt x="10782" y="2832"/>
                    <a:pt x="10762" y="2991"/>
                  </a:cubicBezTo>
                  <a:cubicBezTo>
                    <a:pt x="10663" y="4224"/>
                    <a:pt x="10543" y="5438"/>
                    <a:pt x="10384" y="6631"/>
                  </a:cubicBezTo>
                  <a:cubicBezTo>
                    <a:pt x="10106" y="8680"/>
                    <a:pt x="9589" y="10630"/>
                    <a:pt x="8833" y="12519"/>
                  </a:cubicBezTo>
                  <a:cubicBezTo>
                    <a:pt x="8296" y="13912"/>
                    <a:pt x="7520" y="15245"/>
                    <a:pt x="6823" y="16558"/>
                  </a:cubicBezTo>
                  <a:cubicBezTo>
                    <a:pt x="6505" y="17174"/>
                    <a:pt x="6107" y="17771"/>
                    <a:pt x="5729" y="18368"/>
                  </a:cubicBezTo>
                  <a:cubicBezTo>
                    <a:pt x="5928" y="18308"/>
                    <a:pt x="6107" y="18268"/>
                    <a:pt x="6306" y="18189"/>
                  </a:cubicBezTo>
                  <a:cubicBezTo>
                    <a:pt x="6903" y="17990"/>
                    <a:pt x="7500" y="17771"/>
                    <a:pt x="8097" y="17572"/>
                  </a:cubicBezTo>
                  <a:cubicBezTo>
                    <a:pt x="8435" y="17154"/>
                    <a:pt x="8773" y="16757"/>
                    <a:pt x="9111" y="16359"/>
                  </a:cubicBezTo>
                  <a:cubicBezTo>
                    <a:pt x="10066" y="15265"/>
                    <a:pt x="11041" y="14190"/>
                    <a:pt x="11379" y="12699"/>
                  </a:cubicBezTo>
                  <a:cubicBezTo>
                    <a:pt x="11558" y="11943"/>
                    <a:pt x="11836" y="11207"/>
                    <a:pt x="12055" y="10451"/>
                  </a:cubicBezTo>
                  <a:cubicBezTo>
                    <a:pt x="12274" y="9735"/>
                    <a:pt x="12592" y="9038"/>
                    <a:pt x="12672" y="8322"/>
                  </a:cubicBezTo>
                  <a:cubicBezTo>
                    <a:pt x="12871" y="6233"/>
                    <a:pt x="13030" y="4125"/>
                    <a:pt x="13129" y="2036"/>
                  </a:cubicBezTo>
                  <a:cubicBezTo>
                    <a:pt x="13158" y="1357"/>
                    <a:pt x="12764" y="950"/>
                    <a:pt x="12240" y="950"/>
                  </a:cubicBezTo>
                  <a:cubicBezTo>
                    <a:pt x="12028" y="950"/>
                    <a:pt x="11794" y="1017"/>
                    <a:pt x="11558" y="1161"/>
                  </a:cubicBezTo>
                  <a:cubicBezTo>
                    <a:pt x="11100" y="1439"/>
                    <a:pt x="10683" y="1777"/>
                    <a:pt x="10205" y="2135"/>
                  </a:cubicBezTo>
                  <a:cubicBezTo>
                    <a:pt x="10066" y="1698"/>
                    <a:pt x="9947" y="1340"/>
                    <a:pt x="9787" y="942"/>
                  </a:cubicBezTo>
                  <a:cubicBezTo>
                    <a:pt x="9586" y="400"/>
                    <a:pt x="9265" y="122"/>
                    <a:pt x="8864" y="122"/>
                  </a:cubicBezTo>
                  <a:cubicBezTo>
                    <a:pt x="8632" y="122"/>
                    <a:pt x="8374" y="215"/>
                    <a:pt x="8097" y="405"/>
                  </a:cubicBezTo>
                  <a:cubicBezTo>
                    <a:pt x="7957" y="524"/>
                    <a:pt x="7778" y="624"/>
                    <a:pt x="7599" y="703"/>
                  </a:cubicBezTo>
                  <a:cubicBezTo>
                    <a:pt x="7500" y="823"/>
                    <a:pt x="7400" y="882"/>
                    <a:pt x="7281" y="1041"/>
                  </a:cubicBezTo>
                  <a:cubicBezTo>
                    <a:pt x="6684" y="1678"/>
                    <a:pt x="6087" y="2334"/>
                    <a:pt x="5411" y="3070"/>
                  </a:cubicBezTo>
                  <a:cubicBezTo>
                    <a:pt x="5272" y="2792"/>
                    <a:pt x="5172" y="2633"/>
                    <a:pt x="5073" y="2454"/>
                  </a:cubicBezTo>
                  <a:cubicBezTo>
                    <a:pt x="4675" y="1777"/>
                    <a:pt x="4377" y="1041"/>
                    <a:pt x="3899" y="445"/>
                  </a:cubicBezTo>
                  <a:cubicBezTo>
                    <a:pt x="3672" y="142"/>
                    <a:pt x="3413" y="1"/>
                    <a:pt x="314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204" name="Google Shape;2204;p44"/>
            <p:cNvSpPr/>
            <p:nvPr/>
          </p:nvSpPr>
          <p:spPr>
            <a:xfrm>
              <a:off x="6350175" y="3939175"/>
              <a:ext cx="135300" cy="457625"/>
            </a:xfrm>
            <a:custGeom>
              <a:avLst/>
              <a:gdLst/>
              <a:ahLst/>
              <a:cxnLst/>
              <a:rect l="l" t="t" r="r" b="b"/>
              <a:pathLst>
                <a:path w="5412" h="18305" extrusionOk="0">
                  <a:moveTo>
                    <a:pt x="3444" y="1"/>
                  </a:moveTo>
                  <a:cubicBezTo>
                    <a:pt x="3069" y="1"/>
                    <a:pt x="2686" y="178"/>
                    <a:pt x="2368" y="540"/>
                  </a:cubicBezTo>
                  <a:cubicBezTo>
                    <a:pt x="1871" y="1097"/>
                    <a:pt x="1393" y="1694"/>
                    <a:pt x="876" y="2251"/>
                  </a:cubicBezTo>
                  <a:cubicBezTo>
                    <a:pt x="637" y="2530"/>
                    <a:pt x="299" y="2689"/>
                    <a:pt x="1" y="2928"/>
                  </a:cubicBezTo>
                  <a:lnTo>
                    <a:pt x="1" y="3027"/>
                  </a:lnTo>
                  <a:cubicBezTo>
                    <a:pt x="95" y="2994"/>
                    <a:pt x="177" y="2978"/>
                    <a:pt x="247" y="2978"/>
                  </a:cubicBezTo>
                  <a:cubicBezTo>
                    <a:pt x="472" y="2978"/>
                    <a:pt x="573" y="3146"/>
                    <a:pt x="558" y="3465"/>
                  </a:cubicBezTo>
                  <a:cubicBezTo>
                    <a:pt x="498" y="4240"/>
                    <a:pt x="438" y="5036"/>
                    <a:pt x="458" y="5812"/>
                  </a:cubicBezTo>
                  <a:cubicBezTo>
                    <a:pt x="578" y="8597"/>
                    <a:pt x="876" y="11382"/>
                    <a:pt x="2030" y="13968"/>
                  </a:cubicBezTo>
                  <a:cubicBezTo>
                    <a:pt x="2547" y="15122"/>
                    <a:pt x="3363" y="16196"/>
                    <a:pt x="4059" y="17290"/>
                  </a:cubicBezTo>
                  <a:lnTo>
                    <a:pt x="4278" y="17588"/>
                  </a:lnTo>
                  <a:cubicBezTo>
                    <a:pt x="4616" y="17807"/>
                    <a:pt x="4954" y="18066"/>
                    <a:pt x="5272" y="18305"/>
                  </a:cubicBezTo>
                  <a:cubicBezTo>
                    <a:pt x="5332" y="18285"/>
                    <a:pt x="5352" y="18245"/>
                    <a:pt x="5412" y="18205"/>
                  </a:cubicBezTo>
                  <a:cubicBezTo>
                    <a:pt x="5113" y="17270"/>
                    <a:pt x="4755" y="16295"/>
                    <a:pt x="4477" y="15321"/>
                  </a:cubicBezTo>
                  <a:cubicBezTo>
                    <a:pt x="4238" y="14465"/>
                    <a:pt x="3940" y="13570"/>
                    <a:pt x="4417" y="12675"/>
                  </a:cubicBezTo>
                  <a:cubicBezTo>
                    <a:pt x="4417" y="10586"/>
                    <a:pt x="4377" y="8517"/>
                    <a:pt x="4357" y="6449"/>
                  </a:cubicBezTo>
                  <a:cubicBezTo>
                    <a:pt x="4377" y="5175"/>
                    <a:pt x="4477" y="3942"/>
                    <a:pt x="4576" y="2689"/>
                  </a:cubicBezTo>
                  <a:cubicBezTo>
                    <a:pt x="4616" y="2291"/>
                    <a:pt x="4576" y="1794"/>
                    <a:pt x="5133" y="1674"/>
                  </a:cubicBezTo>
                  <a:cubicBezTo>
                    <a:pt x="4954" y="1356"/>
                    <a:pt x="4775" y="1058"/>
                    <a:pt x="4616" y="739"/>
                  </a:cubicBezTo>
                  <a:cubicBezTo>
                    <a:pt x="4324" y="252"/>
                    <a:pt x="3890" y="1"/>
                    <a:pt x="3444"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205" name="Google Shape;2205;p44"/>
            <p:cNvSpPr/>
            <p:nvPr/>
          </p:nvSpPr>
          <p:spPr>
            <a:xfrm>
              <a:off x="6250225" y="3963250"/>
              <a:ext cx="158175" cy="388300"/>
            </a:xfrm>
            <a:custGeom>
              <a:avLst/>
              <a:gdLst/>
              <a:ahLst/>
              <a:cxnLst/>
              <a:rect l="l" t="t" r="r" b="b"/>
              <a:pathLst>
                <a:path w="6327" h="15532" extrusionOk="0">
                  <a:moveTo>
                    <a:pt x="1308" y="0"/>
                  </a:moveTo>
                  <a:cubicBezTo>
                    <a:pt x="1000" y="0"/>
                    <a:pt x="700" y="159"/>
                    <a:pt x="478" y="492"/>
                  </a:cubicBezTo>
                  <a:cubicBezTo>
                    <a:pt x="279" y="751"/>
                    <a:pt x="120" y="1109"/>
                    <a:pt x="120" y="1427"/>
                  </a:cubicBezTo>
                  <a:cubicBezTo>
                    <a:pt x="60" y="3596"/>
                    <a:pt x="0" y="5764"/>
                    <a:pt x="597" y="7873"/>
                  </a:cubicBezTo>
                  <a:cubicBezTo>
                    <a:pt x="896" y="8907"/>
                    <a:pt x="1055" y="9981"/>
                    <a:pt x="1413" y="10976"/>
                  </a:cubicBezTo>
                  <a:cubicBezTo>
                    <a:pt x="2089" y="12727"/>
                    <a:pt x="3243" y="14179"/>
                    <a:pt x="4496" y="15531"/>
                  </a:cubicBezTo>
                  <a:cubicBezTo>
                    <a:pt x="4662" y="15247"/>
                    <a:pt x="4877" y="15153"/>
                    <a:pt x="5117" y="15153"/>
                  </a:cubicBezTo>
                  <a:cubicBezTo>
                    <a:pt x="5279" y="15153"/>
                    <a:pt x="5453" y="15197"/>
                    <a:pt x="5630" y="15253"/>
                  </a:cubicBezTo>
                  <a:cubicBezTo>
                    <a:pt x="5869" y="15332"/>
                    <a:pt x="6088" y="15432"/>
                    <a:pt x="6326" y="15531"/>
                  </a:cubicBezTo>
                  <a:cubicBezTo>
                    <a:pt x="6068" y="14974"/>
                    <a:pt x="5789" y="14457"/>
                    <a:pt x="5531" y="13940"/>
                  </a:cubicBezTo>
                  <a:cubicBezTo>
                    <a:pt x="4456" y="11871"/>
                    <a:pt x="4059" y="9643"/>
                    <a:pt x="3800" y="7375"/>
                  </a:cubicBezTo>
                  <a:cubicBezTo>
                    <a:pt x="3681" y="6281"/>
                    <a:pt x="3641" y="5167"/>
                    <a:pt x="3581" y="4073"/>
                  </a:cubicBezTo>
                  <a:cubicBezTo>
                    <a:pt x="3581" y="3536"/>
                    <a:pt x="3641" y="3019"/>
                    <a:pt x="3700" y="2502"/>
                  </a:cubicBezTo>
                  <a:cubicBezTo>
                    <a:pt x="3740" y="2362"/>
                    <a:pt x="3939" y="2203"/>
                    <a:pt x="4039" y="2044"/>
                  </a:cubicBezTo>
                  <a:lnTo>
                    <a:pt x="4039" y="1965"/>
                  </a:lnTo>
                  <a:cubicBezTo>
                    <a:pt x="3939" y="1925"/>
                    <a:pt x="3780" y="1925"/>
                    <a:pt x="3700" y="1885"/>
                  </a:cubicBezTo>
                  <a:cubicBezTo>
                    <a:pt x="3183" y="1408"/>
                    <a:pt x="2646" y="950"/>
                    <a:pt x="2169" y="433"/>
                  </a:cubicBezTo>
                  <a:cubicBezTo>
                    <a:pt x="1914" y="149"/>
                    <a:pt x="1607" y="0"/>
                    <a:pt x="130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206" name="Google Shape;2206;p44"/>
            <p:cNvSpPr/>
            <p:nvPr/>
          </p:nvSpPr>
          <p:spPr>
            <a:xfrm>
              <a:off x="6459600" y="3981025"/>
              <a:ext cx="28375" cy="280000"/>
            </a:xfrm>
            <a:custGeom>
              <a:avLst/>
              <a:gdLst/>
              <a:ahLst/>
              <a:cxnLst/>
              <a:rect l="l" t="t" r="r" b="b"/>
              <a:pathLst>
                <a:path w="1135" h="11200" extrusionOk="0">
                  <a:moveTo>
                    <a:pt x="796" y="0"/>
                  </a:moveTo>
                  <a:cubicBezTo>
                    <a:pt x="239" y="159"/>
                    <a:pt x="279" y="617"/>
                    <a:pt x="259" y="1015"/>
                  </a:cubicBezTo>
                  <a:cubicBezTo>
                    <a:pt x="159" y="2268"/>
                    <a:pt x="60" y="3541"/>
                    <a:pt x="40" y="4775"/>
                  </a:cubicBezTo>
                  <a:cubicBezTo>
                    <a:pt x="0" y="6843"/>
                    <a:pt x="40" y="8932"/>
                    <a:pt x="40" y="11001"/>
                  </a:cubicBezTo>
                  <a:cubicBezTo>
                    <a:pt x="157" y="10965"/>
                    <a:pt x="270" y="10941"/>
                    <a:pt x="379" y="10941"/>
                  </a:cubicBezTo>
                  <a:cubicBezTo>
                    <a:pt x="566" y="10941"/>
                    <a:pt x="737" y="11011"/>
                    <a:pt x="876" y="11200"/>
                  </a:cubicBezTo>
                  <a:lnTo>
                    <a:pt x="876" y="10006"/>
                  </a:lnTo>
                  <a:cubicBezTo>
                    <a:pt x="876" y="8773"/>
                    <a:pt x="796" y="7560"/>
                    <a:pt x="836" y="6346"/>
                  </a:cubicBezTo>
                  <a:cubicBezTo>
                    <a:pt x="895" y="4337"/>
                    <a:pt x="1035" y="2328"/>
                    <a:pt x="1134" y="319"/>
                  </a:cubicBezTo>
                  <a:cubicBezTo>
                    <a:pt x="1094" y="259"/>
                    <a:pt x="1094" y="199"/>
                    <a:pt x="1074" y="120"/>
                  </a:cubicBezTo>
                  <a:lnTo>
                    <a:pt x="1055" y="120"/>
                  </a:lnTo>
                  <a:cubicBezTo>
                    <a:pt x="975" y="100"/>
                    <a:pt x="876" y="60"/>
                    <a:pt x="7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07" name="Google Shape;2207;p44"/>
            <p:cNvSpPr/>
            <p:nvPr/>
          </p:nvSpPr>
          <p:spPr>
            <a:xfrm>
              <a:off x="6486000" y="3984000"/>
              <a:ext cx="475" cy="475"/>
            </a:xfrm>
            <a:custGeom>
              <a:avLst/>
              <a:gdLst/>
              <a:ahLst/>
              <a:cxnLst/>
              <a:rect l="l" t="t" r="r" b="b"/>
              <a:pathLst>
                <a:path w="19" h="19" extrusionOk="0">
                  <a:moveTo>
                    <a:pt x="18" y="1"/>
                  </a:moveTo>
                  <a:cubicBezTo>
                    <a:pt x="5" y="1"/>
                    <a:pt x="1" y="18"/>
                    <a:pt x="5" y="18"/>
                  </a:cubicBezTo>
                  <a:cubicBezTo>
                    <a:pt x="7" y="18"/>
                    <a:pt x="12" y="14"/>
                    <a:pt x="18" y="1"/>
                  </a:cubicBezTo>
                  <a:lnTo>
                    <a:pt x="18" y="1"/>
                  </a:lnTo>
                  <a:cubicBezTo>
                    <a:pt x="18" y="1"/>
                    <a:pt x="18" y="1"/>
                    <a:pt x="18" y="1"/>
                  </a:cubicBezTo>
                  <a:close/>
                </a:path>
              </a:pathLst>
            </a:custGeom>
            <a:solidFill>
              <a:srgbClr val="BE5D66"/>
            </a:solidFill>
            <a:ln>
              <a:noFill/>
            </a:ln>
          </p:spPr>
          <p:txBody>
            <a:bodyPr spcFirstLastPara="1" wrap="square" lIns="121900" tIns="121900" rIns="121900" bIns="121900" anchor="ctr" anchorCtr="0">
              <a:noAutofit/>
            </a:bodyPr>
            <a:lstStyle/>
            <a:p>
              <a:endParaRPr sz="2400"/>
            </a:p>
          </p:txBody>
        </p:sp>
        <p:sp>
          <p:nvSpPr>
            <p:cNvPr id="2208" name="Google Shape;2208;p44"/>
            <p:cNvSpPr/>
            <p:nvPr/>
          </p:nvSpPr>
          <p:spPr>
            <a:xfrm>
              <a:off x="6566525" y="3982025"/>
              <a:ext cx="180550" cy="424225"/>
            </a:xfrm>
            <a:custGeom>
              <a:avLst/>
              <a:gdLst/>
              <a:ahLst/>
              <a:cxnLst/>
              <a:rect l="l" t="t" r="r" b="b"/>
              <a:pathLst>
                <a:path w="7222" h="16969" extrusionOk="0">
                  <a:moveTo>
                    <a:pt x="6784" y="0"/>
                  </a:moveTo>
                  <a:cubicBezTo>
                    <a:pt x="6664" y="179"/>
                    <a:pt x="6505" y="358"/>
                    <a:pt x="6465" y="557"/>
                  </a:cubicBezTo>
                  <a:cubicBezTo>
                    <a:pt x="6366" y="1214"/>
                    <a:pt x="6406" y="1890"/>
                    <a:pt x="6266" y="2546"/>
                  </a:cubicBezTo>
                  <a:cubicBezTo>
                    <a:pt x="6067" y="3700"/>
                    <a:pt x="5869" y="4834"/>
                    <a:pt x="5570" y="5948"/>
                  </a:cubicBezTo>
                  <a:cubicBezTo>
                    <a:pt x="5152" y="7520"/>
                    <a:pt x="4735" y="9111"/>
                    <a:pt x="4078" y="10603"/>
                  </a:cubicBezTo>
                  <a:cubicBezTo>
                    <a:pt x="3461" y="12075"/>
                    <a:pt x="2646" y="13467"/>
                    <a:pt x="1790" y="14800"/>
                  </a:cubicBezTo>
                  <a:cubicBezTo>
                    <a:pt x="1393" y="15457"/>
                    <a:pt x="756" y="15954"/>
                    <a:pt x="199" y="16491"/>
                  </a:cubicBezTo>
                  <a:cubicBezTo>
                    <a:pt x="139" y="16630"/>
                    <a:pt x="60" y="16770"/>
                    <a:pt x="0" y="16909"/>
                  </a:cubicBezTo>
                  <a:lnTo>
                    <a:pt x="60" y="16969"/>
                  </a:lnTo>
                  <a:cubicBezTo>
                    <a:pt x="756" y="16630"/>
                    <a:pt x="1472" y="16292"/>
                    <a:pt x="2188" y="15954"/>
                  </a:cubicBezTo>
                  <a:cubicBezTo>
                    <a:pt x="2566" y="15357"/>
                    <a:pt x="2964" y="14760"/>
                    <a:pt x="3282" y="14144"/>
                  </a:cubicBezTo>
                  <a:cubicBezTo>
                    <a:pt x="3979" y="12811"/>
                    <a:pt x="4755" y="11498"/>
                    <a:pt x="5292" y="10106"/>
                  </a:cubicBezTo>
                  <a:cubicBezTo>
                    <a:pt x="6048" y="8216"/>
                    <a:pt x="6565" y="6227"/>
                    <a:pt x="6843" y="4217"/>
                  </a:cubicBezTo>
                  <a:cubicBezTo>
                    <a:pt x="7022" y="2984"/>
                    <a:pt x="7142" y="1790"/>
                    <a:pt x="7221" y="577"/>
                  </a:cubicBezTo>
                  <a:cubicBezTo>
                    <a:pt x="7221" y="398"/>
                    <a:pt x="6943" y="199"/>
                    <a:pt x="678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09" name="Google Shape;2209;p44"/>
            <p:cNvSpPr/>
            <p:nvPr/>
          </p:nvSpPr>
          <p:spPr>
            <a:xfrm>
              <a:off x="6339750" y="4013075"/>
              <a:ext cx="118875" cy="365325"/>
            </a:xfrm>
            <a:custGeom>
              <a:avLst/>
              <a:gdLst/>
              <a:ahLst/>
              <a:cxnLst/>
              <a:rect l="l" t="t" r="r" b="b"/>
              <a:pathLst>
                <a:path w="4755" h="14613" extrusionOk="0">
                  <a:moveTo>
                    <a:pt x="692" y="0"/>
                  </a:moveTo>
                  <a:cubicBezTo>
                    <a:pt x="630" y="0"/>
                    <a:pt x="559" y="11"/>
                    <a:pt x="478" y="31"/>
                  </a:cubicBezTo>
                  <a:cubicBezTo>
                    <a:pt x="358" y="190"/>
                    <a:pt x="179" y="310"/>
                    <a:pt x="159" y="489"/>
                  </a:cubicBezTo>
                  <a:cubicBezTo>
                    <a:pt x="80" y="1006"/>
                    <a:pt x="0" y="1523"/>
                    <a:pt x="20" y="2060"/>
                  </a:cubicBezTo>
                  <a:cubicBezTo>
                    <a:pt x="80" y="3154"/>
                    <a:pt x="119" y="4268"/>
                    <a:pt x="259" y="5362"/>
                  </a:cubicBezTo>
                  <a:cubicBezTo>
                    <a:pt x="497" y="7630"/>
                    <a:pt x="895" y="9858"/>
                    <a:pt x="1969" y="11927"/>
                  </a:cubicBezTo>
                  <a:cubicBezTo>
                    <a:pt x="2248" y="12464"/>
                    <a:pt x="2487" y="13001"/>
                    <a:pt x="2765" y="13518"/>
                  </a:cubicBezTo>
                  <a:cubicBezTo>
                    <a:pt x="3402" y="13896"/>
                    <a:pt x="4058" y="14255"/>
                    <a:pt x="4754" y="14613"/>
                  </a:cubicBezTo>
                  <a:lnTo>
                    <a:pt x="4536" y="14314"/>
                  </a:lnTo>
                  <a:cubicBezTo>
                    <a:pt x="3839" y="13200"/>
                    <a:pt x="3004" y="12146"/>
                    <a:pt x="2487" y="10972"/>
                  </a:cubicBezTo>
                  <a:cubicBezTo>
                    <a:pt x="1353" y="8386"/>
                    <a:pt x="1054" y="5601"/>
                    <a:pt x="915" y="2816"/>
                  </a:cubicBezTo>
                  <a:cubicBezTo>
                    <a:pt x="875" y="2060"/>
                    <a:pt x="975" y="1265"/>
                    <a:pt x="1015" y="489"/>
                  </a:cubicBezTo>
                  <a:cubicBezTo>
                    <a:pt x="1030" y="157"/>
                    <a:pt x="933" y="0"/>
                    <a:pt x="69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10" name="Google Shape;2210;p44"/>
            <p:cNvSpPr/>
            <p:nvPr/>
          </p:nvSpPr>
          <p:spPr>
            <a:xfrm>
              <a:off x="6591375" y="4002050"/>
              <a:ext cx="29375" cy="261975"/>
            </a:xfrm>
            <a:custGeom>
              <a:avLst/>
              <a:gdLst/>
              <a:ahLst/>
              <a:cxnLst/>
              <a:rect l="l" t="t" r="r" b="b"/>
              <a:pathLst>
                <a:path w="1175" h="10479" extrusionOk="0">
                  <a:moveTo>
                    <a:pt x="689" y="1"/>
                  </a:moveTo>
                  <a:cubicBezTo>
                    <a:pt x="654" y="1"/>
                    <a:pt x="617" y="5"/>
                    <a:pt x="578" y="15"/>
                  </a:cubicBezTo>
                  <a:cubicBezTo>
                    <a:pt x="438" y="54"/>
                    <a:pt x="259" y="413"/>
                    <a:pt x="259" y="631"/>
                  </a:cubicBezTo>
                  <a:cubicBezTo>
                    <a:pt x="279" y="1964"/>
                    <a:pt x="438" y="3337"/>
                    <a:pt x="379" y="4689"/>
                  </a:cubicBezTo>
                  <a:cubicBezTo>
                    <a:pt x="319" y="6540"/>
                    <a:pt x="140" y="8409"/>
                    <a:pt x="1" y="10279"/>
                  </a:cubicBezTo>
                  <a:cubicBezTo>
                    <a:pt x="259" y="10319"/>
                    <a:pt x="498" y="10399"/>
                    <a:pt x="777" y="10478"/>
                  </a:cubicBezTo>
                  <a:cubicBezTo>
                    <a:pt x="796" y="10379"/>
                    <a:pt x="876" y="10279"/>
                    <a:pt x="876" y="10180"/>
                  </a:cubicBezTo>
                  <a:cubicBezTo>
                    <a:pt x="976" y="9086"/>
                    <a:pt x="1174" y="8012"/>
                    <a:pt x="1174" y="6917"/>
                  </a:cubicBezTo>
                  <a:cubicBezTo>
                    <a:pt x="1174" y="4809"/>
                    <a:pt x="1095" y="2660"/>
                    <a:pt x="1075" y="552"/>
                  </a:cubicBezTo>
                  <a:cubicBezTo>
                    <a:pt x="1075" y="253"/>
                    <a:pt x="951" y="1"/>
                    <a:pt x="68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11" name="Google Shape;2211;p44"/>
            <p:cNvSpPr/>
            <p:nvPr/>
          </p:nvSpPr>
          <p:spPr>
            <a:xfrm>
              <a:off x="6564025" y="4405225"/>
              <a:ext cx="3500" cy="3025"/>
            </a:xfrm>
            <a:custGeom>
              <a:avLst/>
              <a:gdLst/>
              <a:ahLst/>
              <a:cxnLst/>
              <a:rect l="l" t="t" r="r" b="b"/>
              <a:pathLst>
                <a:path w="140" h="121" extrusionOk="0">
                  <a:moveTo>
                    <a:pt x="80" y="1"/>
                  </a:moveTo>
                  <a:cubicBezTo>
                    <a:pt x="60" y="21"/>
                    <a:pt x="40" y="60"/>
                    <a:pt x="1" y="120"/>
                  </a:cubicBezTo>
                  <a:cubicBezTo>
                    <a:pt x="60" y="100"/>
                    <a:pt x="100" y="60"/>
                    <a:pt x="140" y="41"/>
                  </a:cubicBezTo>
                  <a:lnTo>
                    <a:pt x="80" y="1"/>
                  </a:lnTo>
                  <a:close/>
                </a:path>
              </a:pathLst>
            </a:custGeom>
            <a:solidFill>
              <a:srgbClr val="A7343F"/>
            </a:solidFill>
            <a:ln>
              <a:noFill/>
            </a:ln>
          </p:spPr>
          <p:txBody>
            <a:bodyPr spcFirstLastPara="1" wrap="square" lIns="121900" tIns="121900" rIns="121900" bIns="121900" anchor="ctr" anchorCtr="0">
              <a:noAutofit/>
            </a:bodyPr>
            <a:lstStyle/>
            <a:p>
              <a:endParaRPr sz="2400"/>
            </a:p>
          </p:txBody>
        </p:sp>
        <p:sp>
          <p:nvSpPr>
            <p:cNvPr id="2212" name="Google Shape;2212;p44"/>
            <p:cNvSpPr/>
            <p:nvPr/>
          </p:nvSpPr>
          <p:spPr>
            <a:xfrm>
              <a:off x="6563525" y="4408225"/>
              <a:ext cx="525" cy="1000"/>
            </a:xfrm>
            <a:custGeom>
              <a:avLst/>
              <a:gdLst/>
              <a:ahLst/>
              <a:cxnLst/>
              <a:rect l="l" t="t" r="r" b="b"/>
              <a:pathLst>
                <a:path w="21" h="40" extrusionOk="0">
                  <a:moveTo>
                    <a:pt x="21" y="0"/>
                  </a:moveTo>
                  <a:cubicBezTo>
                    <a:pt x="21" y="0"/>
                    <a:pt x="1" y="20"/>
                    <a:pt x="1" y="40"/>
                  </a:cubicBezTo>
                  <a:cubicBezTo>
                    <a:pt x="21" y="20"/>
                    <a:pt x="21" y="20"/>
                    <a:pt x="21" y="0"/>
                  </a:cubicBezTo>
                  <a:close/>
                </a:path>
              </a:pathLst>
            </a:custGeom>
            <a:solidFill>
              <a:srgbClr val="A7343F"/>
            </a:solidFill>
            <a:ln>
              <a:noFill/>
            </a:ln>
          </p:spPr>
          <p:txBody>
            <a:bodyPr spcFirstLastPara="1" wrap="square" lIns="121900" tIns="121900" rIns="121900" bIns="121900" anchor="ctr" anchorCtr="0">
              <a:noAutofit/>
            </a:bodyPr>
            <a:lstStyle/>
            <a:p>
              <a:endParaRPr sz="2400"/>
            </a:p>
          </p:txBody>
        </p:sp>
      </p:grpSp>
      <p:pic>
        <p:nvPicPr>
          <p:cNvPr id="11" name="Picture 10">
            <a:extLst>
              <a:ext uri="{FF2B5EF4-FFF2-40B4-BE49-F238E27FC236}">
                <a16:creationId xmlns:a16="http://schemas.microsoft.com/office/drawing/2014/main" id="{856BCFAC-DA55-2D4C-BDDE-B3808523FC68}"/>
              </a:ext>
            </a:extLst>
          </p:cNvPr>
          <p:cNvPicPr>
            <a:picLocks noChangeAspect="1"/>
          </p:cNvPicPr>
          <p:nvPr/>
        </p:nvPicPr>
        <p:blipFill>
          <a:blip r:embed="rId4">
            <a:clrChange>
              <a:clrFrom>
                <a:srgbClr val="FFFFFF"/>
              </a:clrFrom>
              <a:clrTo>
                <a:srgbClr val="FFFFFF">
                  <a:alpha val="0"/>
                </a:srgbClr>
              </a:clrTo>
            </a:clrChange>
          </a:blip>
          <a:srcRect r="23287" b="24123"/>
          <a:stretch/>
        </p:blipFill>
        <p:spPr>
          <a:xfrm>
            <a:off x="2682241" y="113949"/>
            <a:ext cx="9738360" cy="5418172"/>
          </a:xfrm>
          <a:prstGeom prst="rect">
            <a:avLst/>
          </a:prstGeom>
        </p:spPr>
      </p:pic>
      <p:grpSp>
        <p:nvGrpSpPr>
          <p:cNvPr id="2293" name="Group 2292">
            <a:extLst>
              <a:ext uri="{FF2B5EF4-FFF2-40B4-BE49-F238E27FC236}">
                <a16:creationId xmlns:a16="http://schemas.microsoft.com/office/drawing/2014/main" id="{9CE54FA9-1E38-B115-96AC-60ABDEC93D2E}"/>
              </a:ext>
            </a:extLst>
          </p:cNvPr>
          <p:cNvGrpSpPr/>
          <p:nvPr/>
        </p:nvGrpSpPr>
        <p:grpSpPr>
          <a:xfrm>
            <a:off x="5196840" y="5693559"/>
            <a:ext cx="6838570" cy="1255929"/>
            <a:chOff x="1881373" y="5359011"/>
            <a:chExt cx="10154037" cy="1590478"/>
          </a:xfrm>
        </p:grpSpPr>
        <p:grpSp>
          <p:nvGrpSpPr>
            <p:cNvPr id="12" name="Google Shape;2581;p51">
              <a:extLst>
                <a:ext uri="{FF2B5EF4-FFF2-40B4-BE49-F238E27FC236}">
                  <a16:creationId xmlns:a16="http://schemas.microsoft.com/office/drawing/2014/main" id="{80F3D203-86A6-B2B3-88E7-8C1129F500A9}"/>
                </a:ext>
              </a:extLst>
            </p:cNvPr>
            <p:cNvGrpSpPr/>
            <p:nvPr/>
          </p:nvGrpSpPr>
          <p:grpSpPr>
            <a:xfrm>
              <a:off x="1881373" y="5537018"/>
              <a:ext cx="566755" cy="1412471"/>
              <a:chOff x="858525" y="4105266"/>
              <a:chExt cx="425066" cy="1059353"/>
            </a:xfrm>
          </p:grpSpPr>
          <p:sp>
            <p:nvSpPr>
              <p:cNvPr id="13" name="Google Shape;2582;p51">
                <a:extLst>
                  <a:ext uri="{FF2B5EF4-FFF2-40B4-BE49-F238E27FC236}">
                    <a16:creationId xmlns:a16="http://schemas.microsoft.com/office/drawing/2014/main" id="{C784F77F-3F67-642F-2B10-4AB294CFC6B5}"/>
                  </a:ext>
                </a:extLst>
              </p:cNvPr>
              <p:cNvSpPr/>
              <p:nvPr/>
            </p:nvSpPr>
            <p:spPr>
              <a:xfrm>
                <a:off x="858525" y="4105266"/>
                <a:ext cx="425066" cy="1059353"/>
              </a:xfrm>
              <a:custGeom>
                <a:avLst/>
                <a:gdLst/>
                <a:ahLst/>
                <a:cxnLst/>
                <a:rect l="l" t="t" r="r" b="b"/>
                <a:pathLst>
                  <a:path w="15717" h="39170" extrusionOk="0">
                    <a:moveTo>
                      <a:pt x="4536" y="16710"/>
                    </a:moveTo>
                    <a:lnTo>
                      <a:pt x="4536" y="16710"/>
                    </a:lnTo>
                    <a:cubicBezTo>
                      <a:pt x="5093" y="16969"/>
                      <a:pt x="5810" y="17248"/>
                      <a:pt x="6566" y="17367"/>
                    </a:cubicBezTo>
                    <a:lnTo>
                      <a:pt x="6566" y="17506"/>
                    </a:lnTo>
                    <a:cubicBezTo>
                      <a:pt x="6546" y="17506"/>
                      <a:pt x="6546" y="18362"/>
                      <a:pt x="6546" y="18759"/>
                    </a:cubicBezTo>
                    <a:lnTo>
                      <a:pt x="6546" y="20112"/>
                    </a:lnTo>
                    <a:cubicBezTo>
                      <a:pt x="6347" y="19595"/>
                      <a:pt x="6148" y="19058"/>
                      <a:pt x="5949" y="18560"/>
                    </a:cubicBezTo>
                    <a:lnTo>
                      <a:pt x="5929" y="18501"/>
                    </a:lnTo>
                    <a:cubicBezTo>
                      <a:pt x="5849" y="18322"/>
                      <a:pt x="5750" y="18163"/>
                      <a:pt x="5710" y="18043"/>
                    </a:cubicBezTo>
                    <a:cubicBezTo>
                      <a:pt x="5670" y="18023"/>
                      <a:pt x="5650" y="17964"/>
                      <a:pt x="5650" y="17944"/>
                    </a:cubicBezTo>
                    <a:cubicBezTo>
                      <a:pt x="5591" y="17864"/>
                      <a:pt x="5571" y="17824"/>
                      <a:pt x="5511" y="17745"/>
                    </a:cubicBezTo>
                    <a:lnTo>
                      <a:pt x="4536" y="16710"/>
                    </a:lnTo>
                    <a:close/>
                    <a:moveTo>
                      <a:pt x="7859" y="1"/>
                    </a:moveTo>
                    <a:cubicBezTo>
                      <a:pt x="7560" y="1"/>
                      <a:pt x="7302" y="60"/>
                      <a:pt x="7043" y="239"/>
                    </a:cubicBezTo>
                    <a:cubicBezTo>
                      <a:pt x="6725" y="458"/>
                      <a:pt x="6446" y="737"/>
                      <a:pt x="6227" y="995"/>
                    </a:cubicBezTo>
                    <a:cubicBezTo>
                      <a:pt x="6207" y="935"/>
                      <a:pt x="6148" y="916"/>
                      <a:pt x="6128" y="856"/>
                    </a:cubicBezTo>
                    <a:cubicBezTo>
                      <a:pt x="5770" y="498"/>
                      <a:pt x="5332" y="299"/>
                      <a:pt x="4855" y="299"/>
                    </a:cubicBezTo>
                    <a:cubicBezTo>
                      <a:pt x="4318" y="299"/>
                      <a:pt x="3820" y="558"/>
                      <a:pt x="3462" y="1035"/>
                    </a:cubicBezTo>
                    <a:cubicBezTo>
                      <a:pt x="3383" y="1134"/>
                      <a:pt x="3323" y="1234"/>
                      <a:pt x="3263" y="1333"/>
                    </a:cubicBezTo>
                    <a:cubicBezTo>
                      <a:pt x="3243" y="1353"/>
                      <a:pt x="3243" y="1393"/>
                      <a:pt x="3224" y="1393"/>
                    </a:cubicBezTo>
                    <a:cubicBezTo>
                      <a:pt x="2866" y="1154"/>
                      <a:pt x="2488" y="995"/>
                      <a:pt x="2050" y="995"/>
                    </a:cubicBezTo>
                    <a:cubicBezTo>
                      <a:pt x="1652" y="995"/>
                      <a:pt x="1254" y="1134"/>
                      <a:pt x="896" y="1413"/>
                    </a:cubicBezTo>
                    <a:cubicBezTo>
                      <a:pt x="777" y="1512"/>
                      <a:pt x="677" y="1632"/>
                      <a:pt x="598" y="1791"/>
                    </a:cubicBezTo>
                    <a:cubicBezTo>
                      <a:pt x="260" y="2527"/>
                      <a:pt x="180" y="3303"/>
                      <a:pt x="140" y="3900"/>
                    </a:cubicBezTo>
                    <a:cubicBezTo>
                      <a:pt x="61" y="5093"/>
                      <a:pt x="1" y="6287"/>
                      <a:pt x="140" y="7480"/>
                    </a:cubicBezTo>
                    <a:cubicBezTo>
                      <a:pt x="160" y="8813"/>
                      <a:pt x="458" y="10106"/>
                      <a:pt x="737" y="11339"/>
                    </a:cubicBezTo>
                    <a:lnTo>
                      <a:pt x="757" y="11459"/>
                    </a:lnTo>
                    <a:cubicBezTo>
                      <a:pt x="836" y="11757"/>
                      <a:pt x="896" y="12155"/>
                      <a:pt x="1095" y="12493"/>
                    </a:cubicBezTo>
                    <a:cubicBezTo>
                      <a:pt x="1672" y="13488"/>
                      <a:pt x="2229" y="14383"/>
                      <a:pt x="2766" y="15238"/>
                    </a:cubicBezTo>
                    <a:cubicBezTo>
                      <a:pt x="3025" y="15636"/>
                      <a:pt x="3343" y="15954"/>
                      <a:pt x="3681" y="16213"/>
                    </a:cubicBezTo>
                    <a:cubicBezTo>
                      <a:pt x="3522" y="16173"/>
                      <a:pt x="3343" y="16153"/>
                      <a:pt x="3164" y="16153"/>
                    </a:cubicBezTo>
                    <a:cubicBezTo>
                      <a:pt x="2726" y="16153"/>
                      <a:pt x="2289" y="16273"/>
                      <a:pt x="1950" y="16511"/>
                    </a:cubicBezTo>
                    <a:cubicBezTo>
                      <a:pt x="1752" y="16631"/>
                      <a:pt x="1274" y="16969"/>
                      <a:pt x="1075" y="17526"/>
                    </a:cubicBezTo>
                    <a:cubicBezTo>
                      <a:pt x="598" y="18839"/>
                      <a:pt x="836" y="20152"/>
                      <a:pt x="1771" y="21345"/>
                    </a:cubicBezTo>
                    <a:lnTo>
                      <a:pt x="1891" y="21505"/>
                    </a:lnTo>
                    <a:cubicBezTo>
                      <a:pt x="2030" y="21644"/>
                      <a:pt x="2129" y="21783"/>
                      <a:pt x="2189" y="21902"/>
                    </a:cubicBezTo>
                    <a:cubicBezTo>
                      <a:pt x="2547" y="22479"/>
                      <a:pt x="3025" y="22837"/>
                      <a:pt x="3442" y="23176"/>
                    </a:cubicBezTo>
                    <a:cubicBezTo>
                      <a:pt x="3681" y="23374"/>
                      <a:pt x="3940" y="23573"/>
                      <a:pt x="4119" y="23772"/>
                    </a:cubicBezTo>
                    <a:cubicBezTo>
                      <a:pt x="4338" y="24011"/>
                      <a:pt x="4556" y="24270"/>
                      <a:pt x="4775" y="24488"/>
                    </a:cubicBezTo>
                    <a:cubicBezTo>
                      <a:pt x="5014" y="24727"/>
                      <a:pt x="5233" y="24966"/>
                      <a:pt x="5432" y="25185"/>
                    </a:cubicBezTo>
                    <a:cubicBezTo>
                      <a:pt x="5551" y="25324"/>
                      <a:pt x="5650" y="25523"/>
                      <a:pt x="5750" y="25782"/>
                    </a:cubicBezTo>
                    <a:cubicBezTo>
                      <a:pt x="5810" y="25881"/>
                      <a:pt x="5849" y="25961"/>
                      <a:pt x="5869" y="26060"/>
                    </a:cubicBezTo>
                    <a:cubicBezTo>
                      <a:pt x="6048" y="26398"/>
                      <a:pt x="6168" y="26657"/>
                      <a:pt x="6247" y="26895"/>
                    </a:cubicBezTo>
                    <a:cubicBezTo>
                      <a:pt x="6327" y="27075"/>
                      <a:pt x="6347" y="27194"/>
                      <a:pt x="6347" y="27254"/>
                    </a:cubicBezTo>
                    <a:lnTo>
                      <a:pt x="6347" y="27990"/>
                    </a:lnTo>
                    <a:cubicBezTo>
                      <a:pt x="6207" y="27791"/>
                      <a:pt x="6028" y="27592"/>
                      <a:pt x="5869" y="27393"/>
                    </a:cubicBezTo>
                    <a:cubicBezTo>
                      <a:pt x="5631" y="27094"/>
                      <a:pt x="5372" y="26816"/>
                      <a:pt x="5113" y="26577"/>
                    </a:cubicBezTo>
                    <a:cubicBezTo>
                      <a:pt x="4716" y="26219"/>
                      <a:pt x="4159" y="26020"/>
                      <a:pt x="3582" y="26020"/>
                    </a:cubicBezTo>
                    <a:cubicBezTo>
                      <a:pt x="3124" y="26020"/>
                      <a:pt x="2667" y="26179"/>
                      <a:pt x="2348" y="26478"/>
                    </a:cubicBezTo>
                    <a:cubicBezTo>
                      <a:pt x="1533" y="27214"/>
                      <a:pt x="1294" y="28308"/>
                      <a:pt x="1771" y="29303"/>
                    </a:cubicBezTo>
                    <a:cubicBezTo>
                      <a:pt x="2090" y="30039"/>
                      <a:pt x="2647" y="30496"/>
                      <a:pt x="3084" y="30834"/>
                    </a:cubicBezTo>
                    <a:cubicBezTo>
                      <a:pt x="3124" y="30854"/>
                      <a:pt x="3144" y="30874"/>
                      <a:pt x="3164" y="30934"/>
                    </a:cubicBezTo>
                    <a:cubicBezTo>
                      <a:pt x="3243" y="30993"/>
                      <a:pt x="3283" y="31053"/>
                      <a:pt x="3383" y="31093"/>
                    </a:cubicBezTo>
                    <a:lnTo>
                      <a:pt x="5233" y="32187"/>
                    </a:lnTo>
                    <a:cubicBezTo>
                      <a:pt x="5611" y="32426"/>
                      <a:pt x="5969" y="32644"/>
                      <a:pt x="6327" y="32843"/>
                    </a:cubicBezTo>
                    <a:cubicBezTo>
                      <a:pt x="6327" y="33082"/>
                      <a:pt x="6327" y="33341"/>
                      <a:pt x="6307" y="33579"/>
                    </a:cubicBezTo>
                    <a:lnTo>
                      <a:pt x="6307" y="33977"/>
                    </a:lnTo>
                    <a:cubicBezTo>
                      <a:pt x="6307" y="34057"/>
                      <a:pt x="6307" y="34136"/>
                      <a:pt x="6327" y="34216"/>
                    </a:cubicBezTo>
                    <a:cubicBezTo>
                      <a:pt x="6347" y="34315"/>
                      <a:pt x="6367" y="34415"/>
                      <a:pt x="6406" y="34534"/>
                    </a:cubicBezTo>
                    <a:cubicBezTo>
                      <a:pt x="6426" y="34674"/>
                      <a:pt x="6466" y="34833"/>
                      <a:pt x="6466" y="34952"/>
                    </a:cubicBezTo>
                    <a:cubicBezTo>
                      <a:pt x="6506" y="35350"/>
                      <a:pt x="6506" y="35728"/>
                      <a:pt x="6466" y="36146"/>
                    </a:cubicBezTo>
                    <a:lnTo>
                      <a:pt x="6466" y="37001"/>
                    </a:lnTo>
                    <a:cubicBezTo>
                      <a:pt x="6466" y="37299"/>
                      <a:pt x="6506" y="37598"/>
                      <a:pt x="6506" y="37856"/>
                    </a:cubicBezTo>
                    <a:cubicBezTo>
                      <a:pt x="6506" y="37996"/>
                      <a:pt x="6526" y="38115"/>
                      <a:pt x="6526" y="38234"/>
                    </a:cubicBezTo>
                    <a:cubicBezTo>
                      <a:pt x="6546" y="38752"/>
                      <a:pt x="7003" y="39169"/>
                      <a:pt x="7520" y="39169"/>
                    </a:cubicBezTo>
                    <a:lnTo>
                      <a:pt x="7819" y="39169"/>
                    </a:lnTo>
                    <a:cubicBezTo>
                      <a:pt x="8097" y="39169"/>
                      <a:pt x="8336" y="39090"/>
                      <a:pt x="8515" y="38871"/>
                    </a:cubicBezTo>
                    <a:cubicBezTo>
                      <a:pt x="8694" y="38672"/>
                      <a:pt x="8813" y="38433"/>
                      <a:pt x="8813" y="38175"/>
                    </a:cubicBezTo>
                    <a:lnTo>
                      <a:pt x="8813" y="37280"/>
                    </a:lnTo>
                    <a:cubicBezTo>
                      <a:pt x="8813" y="36623"/>
                      <a:pt x="8794" y="35947"/>
                      <a:pt x="8813" y="35270"/>
                    </a:cubicBezTo>
                    <a:cubicBezTo>
                      <a:pt x="8833" y="34733"/>
                      <a:pt x="8893" y="34176"/>
                      <a:pt x="8913" y="33599"/>
                    </a:cubicBezTo>
                    <a:cubicBezTo>
                      <a:pt x="8933" y="33361"/>
                      <a:pt x="8953" y="33082"/>
                      <a:pt x="8992" y="32843"/>
                    </a:cubicBezTo>
                    <a:lnTo>
                      <a:pt x="9052" y="31710"/>
                    </a:lnTo>
                    <a:cubicBezTo>
                      <a:pt x="9092" y="31690"/>
                      <a:pt x="9112" y="31650"/>
                      <a:pt x="9132" y="31590"/>
                    </a:cubicBezTo>
                    <a:cubicBezTo>
                      <a:pt x="9351" y="31153"/>
                      <a:pt x="9689" y="30695"/>
                      <a:pt x="10027" y="30257"/>
                    </a:cubicBezTo>
                    <a:cubicBezTo>
                      <a:pt x="10106" y="30158"/>
                      <a:pt x="10186" y="30078"/>
                      <a:pt x="10226" y="29979"/>
                    </a:cubicBezTo>
                    <a:cubicBezTo>
                      <a:pt x="10902" y="29084"/>
                      <a:pt x="11777" y="28328"/>
                      <a:pt x="12692" y="27572"/>
                    </a:cubicBezTo>
                    <a:lnTo>
                      <a:pt x="12772" y="27512"/>
                    </a:lnTo>
                    <a:cubicBezTo>
                      <a:pt x="12911" y="27373"/>
                      <a:pt x="13090" y="27234"/>
                      <a:pt x="13269" y="27114"/>
                    </a:cubicBezTo>
                    <a:cubicBezTo>
                      <a:pt x="13528" y="26915"/>
                      <a:pt x="13787" y="26697"/>
                      <a:pt x="14065" y="26438"/>
                    </a:cubicBezTo>
                    <a:cubicBezTo>
                      <a:pt x="15020" y="25543"/>
                      <a:pt x="15577" y="24488"/>
                      <a:pt x="15696" y="23295"/>
                    </a:cubicBezTo>
                    <a:cubicBezTo>
                      <a:pt x="15716" y="22698"/>
                      <a:pt x="15617" y="22081"/>
                      <a:pt x="15358" y="21584"/>
                    </a:cubicBezTo>
                    <a:cubicBezTo>
                      <a:pt x="14960" y="20808"/>
                      <a:pt x="14284" y="20391"/>
                      <a:pt x="13409" y="20391"/>
                    </a:cubicBezTo>
                    <a:cubicBezTo>
                      <a:pt x="13130" y="20391"/>
                      <a:pt x="12832" y="20430"/>
                      <a:pt x="12513" y="20510"/>
                    </a:cubicBezTo>
                    <a:cubicBezTo>
                      <a:pt x="12295" y="20590"/>
                      <a:pt x="12096" y="20649"/>
                      <a:pt x="11897" y="20749"/>
                    </a:cubicBezTo>
                    <a:cubicBezTo>
                      <a:pt x="11976" y="20649"/>
                      <a:pt x="12076" y="20550"/>
                      <a:pt x="12135" y="20450"/>
                    </a:cubicBezTo>
                    <a:cubicBezTo>
                      <a:pt x="12175" y="20430"/>
                      <a:pt x="12195" y="20410"/>
                      <a:pt x="12215" y="20351"/>
                    </a:cubicBezTo>
                    <a:cubicBezTo>
                      <a:pt x="12275" y="20291"/>
                      <a:pt x="12315" y="20192"/>
                      <a:pt x="12394" y="20112"/>
                    </a:cubicBezTo>
                    <a:cubicBezTo>
                      <a:pt x="12494" y="19933"/>
                      <a:pt x="12613" y="19794"/>
                      <a:pt x="12732" y="19615"/>
                    </a:cubicBezTo>
                    <a:cubicBezTo>
                      <a:pt x="13190" y="19018"/>
                      <a:pt x="13627" y="18262"/>
                      <a:pt x="13588" y="17307"/>
                    </a:cubicBezTo>
                    <a:cubicBezTo>
                      <a:pt x="13568" y="16472"/>
                      <a:pt x="13070" y="15835"/>
                      <a:pt x="12275" y="15636"/>
                    </a:cubicBezTo>
                    <a:lnTo>
                      <a:pt x="12334" y="15557"/>
                    </a:lnTo>
                    <a:cubicBezTo>
                      <a:pt x="12573" y="15318"/>
                      <a:pt x="12732" y="15059"/>
                      <a:pt x="12911" y="14821"/>
                    </a:cubicBezTo>
                    <a:cubicBezTo>
                      <a:pt x="13031" y="14642"/>
                      <a:pt x="13170" y="14482"/>
                      <a:pt x="13269" y="14343"/>
                    </a:cubicBezTo>
                    <a:cubicBezTo>
                      <a:pt x="13986" y="13448"/>
                      <a:pt x="14284" y="12453"/>
                      <a:pt x="14523" y="11439"/>
                    </a:cubicBezTo>
                    <a:cubicBezTo>
                      <a:pt x="14722" y="10583"/>
                      <a:pt x="14821" y="9748"/>
                      <a:pt x="14801" y="8793"/>
                    </a:cubicBezTo>
                    <a:cubicBezTo>
                      <a:pt x="14801" y="8395"/>
                      <a:pt x="14781" y="7978"/>
                      <a:pt x="14781" y="7580"/>
                    </a:cubicBezTo>
                    <a:cubicBezTo>
                      <a:pt x="14761" y="6426"/>
                      <a:pt x="14722" y="5212"/>
                      <a:pt x="14662" y="4039"/>
                    </a:cubicBezTo>
                    <a:cubicBezTo>
                      <a:pt x="14622" y="3402"/>
                      <a:pt x="14503" y="2786"/>
                      <a:pt x="14383" y="2189"/>
                    </a:cubicBezTo>
                    <a:cubicBezTo>
                      <a:pt x="14363" y="2010"/>
                      <a:pt x="14304" y="1851"/>
                      <a:pt x="14284" y="1691"/>
                    </a:cubicBezTo>
                    <a:cubicBezTo>
                      <a:pt x="14105" y="796"/>
                      <a:pt x="13488" y="498"/>
                      <a:pt x="12971" y="498"/>
                    </a:cubicBezTo>
                    <a:cubicBezTo>
                      <a:pt x="12772" y="498"/>
                      <a:pt x="12573" y="538"/>
                      <a:pt x="12334" y="617"/>
                    </a:cubicBezTo>
                    <a:lnTo>
                      <a:pt x="12036" y="756"/>
                    </a:lnTo>
                    <a:cubicBezTo>
                      <a:pt x="11618" y="219"/>
                      <a:pt x="11101" y="140"/>
                      <a:pt x="10803" y="140"/>
                    </a:cubicBezTo>
                    <a:cubicBezTo>
                      <a:pt x="10504" y="140"/>
                      <a:pt x="10206" y="239"/>
                      <a:pt x="9927" y="398"/>
                    </a:cubicBezTo>
                    <a:cubicBezTo>
                      <a:pt x="9709" y="538"/>
                      <a:pt x="9510" y="697"/>
                      <a:pt x="9331" y="836"/>
                    </a:cubicBezTo>
                    <a:cubicBezTo>
                      <a:pt x="9032" y="319"/>
                      <a:pt x="8435" y="1"/>
                      <a:pt x="7859" y="1"/>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2583;p51">
                <a:extLst>
                  <a:ext uri="{FF2B5EF4-FFF2-40B4-BE49-F238E27FC236}">
                    <a16:creationId xmlns:a16="http://schemas.microsoft.com/office/drawing/2014/main" id="{3B113D07-1E84-F7F6-FCA5-2AEEDB2EF117}"/>
                  </a:ext>
                </a:extLst>
              </p:cNvPr>
              <p:cNvSpPr/>
              <p:nvPr/>
            </p:nvSpPr>
            <p:spPr>
              <a:xfrm>
                <a:off x="1123780" y="5082257"/>
                <a:ext cx="1082" cy="2191"/>
              </a:xfrm>
              <a:custGeom>
                <a:avLst/>
                <a:gdLst/>
                <a:ahLst/>
                <a:cxnLst/>
                <a:rect l="l" t="t" r="r" b="b"/>
                <a:pathLst>
                  <a:path w="40" h="81" extrusionOk="0">
                    <a:moveTo>
                      <a:pt x="20" y="1"/>
                    </a:moveTo>
                    <a:lnTo>
                      <a:pt x="0" y="21"/>
                    </a:lnTo>
                    <a:cubicBezTo>
                      <a:pt x="0" y="41"/>
                      <a:pt x="20" y="41"/>
                      <a:pt x="20" y="80"/>
                    </a:cubicBezTo>
                    <a:cubicBezTo>
                      <a:pt x="20" y="41"/>
                      <a:pt x="40" y="4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2584;p51">
                <a:extLst>
                  <a:ext uri="{FF2B5EF4-FFF2-40B4-BE49-F238E27FC236}">
                    <a16:creationId xmlns:a16="http://schemas.microsoft.com/office/drawing/2014/main" id="{050F9778-5246-1899-C7E6-5B7F28976D16}"/>
                  </a:ext>
                </a:extLst>
              </p:cNvPr>
              <p:cNvSpPr/>
              <p:nvPr/>
            </p:nvSpPr>
            <p:spPr>
              <a:xfrm>
                <a:off x="898362" y="4569597"/>
                <a:ext cx="357778" cy="568648"/>
              </a:xfrm>
              <a:custGeom>
                <a:avLst/>
                <a:gdLst/>
                <a:ahLst/>
                <a:cxnLst/>
                <a:rect l="l" t="t" r="r" b="b"/>
                <a:pathLst>
                  <a:path w="13229" h="21026" extrusionOk="0">
                    <a:moveTo>
                      <a:pt x="1591" y="675"/>
                    </a:moveTo>
                    <a:cubicBezTo>
                      <a:pt x="1711" y="854"/>
                      <a:pt x="1790" y="954"/>
                      <a:pt x="1870" y="1033"/>
                    </a:cubicBezTo>
                    <a:cubicBezTo>
                      <a:pt x="1770" y="1093"/>
                      <a:pt x="1671" y="1232"/>
                      <a:pt x="1591" y="1232"/>
                    </a:cubicBezTo>
                    <a:cubicBezTo>
                      <a:pt x="1512" y="1232"/>
                      <a:pt x="1393" y="1073"/>
                      <a:pt x="1373" y="974"/>
                    </a:cubicBezTo>
                    <a:cubicBezTo>
                      <a:pt x="1353" y="934"/>
                      <a:pt x="1472" y="834"/>
                      <a:pt x="1591" y="675"/>
                    </a:cubicBezTo>
                    <a:close/>
                    <a:moveTo>
                      <a:pt x="2970" y="1589"/>
                    </a:moveTo>
                    <a:cubicBezTo>
                      <a:pt x="2975" y="1589"/>
                      <a:pt x="2980" y="1589"/>
                      <a:pt x="2984" y="1590"/>
                    </a:cubicBezTo>
                    <a:cubicBezTo>
                      <a:pt x="3103" y="1630"/>
                      <a:pt x="3203" y="1769"/>
                      <a:pt x="3262" y="1889"/>
                    </a:cubicBezTo>
                    <a:cubicBezTo>
                      <a:pt x="3262" y="1948"/>
                      <a:pt x="3103" y="2068"/>
                      <a:pt x="2984" y="2227"/>
                    </a:cubicBezTo>
                    <a:cubicBezTo>
                      <a:pt x="2865" y="2048"/>
                      <a:pt x="2745" y="1948"/>
                      <a:pt x="2705" y="1789"/>
                    </a:cubicBezTo>
                    <a:cubicBezTo>
                      <a:pt x="2687" y="1752"/>
                      <a:pt x="2882" y="1589"/>
                      <a:pt x="2970" y="1589"/>
                    </a:cubicBezTo>
                    <a:close/>
                    <a:moveTo>
                      <a:pt x="2232" y="3632"/>
                    </a:moveTo>
                    <a:cubicBezTo>
                      <a:pt x="2292" y="3632"/>
                      <a:pt x="2379" y="3744"/>
                      <a:pt x="2467" y="3779"/>
                    </a:cubicBezTo>
                    <a:lnTo>
                      <a:pt x="2467" y="3918"/>
                    </a:lnTo>
                    <a:cubicBezTo>
                      <a:pt x="2367" y="3978"/>
                      <a:pt x="2268" y="4077"/>
                      <a:pt x="2168" y="4077"/>
                    </a:cubicBezTo>
                    <a:cubicBezTo>
                      <a:pt x="2165" y="4078"/>
                      <a:pt x="2161" y="4079"/>
                      <a:pt x="2157" y="4079"/>
                    </a:cubicBezTo>
                    <a:cubicBezTo>
                      <a:pt x="2091" y="4079"/>
                      <a:pt x="1951" y="3937"/>
                      <a:pt x="1969" y="3918"/>
                    </a:cubicBezTo>
                    <a:cubicBezTo>
                      <a:pt x="2009" y="3818"/>
                      <a:pt x="2109" y="3679"/>
                      <a:pt x="2208" y="3639"/>
                    </a:cubicBezTo>
                    <a:cubicBezTo>
                      <a:pt x="2215" y="3634"/>
                      <a:pt x="2223" y="3632"/>
                      <a:pt x="2232" y="3632"/>
                    </a:cubicBezTo>
                    <a:close/>
                    <a:moveTo>
                      <a:pt x="12095" y="4912"/>
                    </a:moveTo>
                    <a:cubicBezTo>
                      <a:pt x="12194" y="5032"/>
                      <a:pt x="12314" y="5111"/>
                      <a:pt x="12314" y="5171"/>
                    </a:cubicBezTo>
                    <a:cubicBezTo>
                      <a:pt x="12294" y="5271"/>
                      <a:pt x="12194" y="5370"/>
                      <a:pt x="12115" y="5469"/>
                    </a:cubicBezTo>
                    <a:cubicBezTo>
                      <a:pt x="12035" y="5410"/>
                      <a:pt x="11896" y="5330"/>
                      <a:pt x="11896" y="5271"/>
                    </a:cubicBezTo>
                    <a:cubicBezTo>
                      <a:pt x="11896" y="5151"/>
                      <a:pt x="11975" y="5052"/>
                      <a:pt x="12095" y="4912"/>
                    </a:cubicBezTo>
                    <a:close/>
                    <a:moveTo>
                      <a:pt x="9568" y="5947"/>
                    </a:moveTo>
                    <a:cubicBezTo>
                      <a:pt x="9708" y="6126"/>
                      <a:pt x="9827" y="6225"/>
                      <a:pt x="9827" y="6265"/>
                    </a:cubicBezTo>
                    <a:cubicBezTo>
                      <a:pt x="9807" y="6404"/>
                      <a:pt x="9668" y="6504"/>
                      <a:pt x="9608" y="6603"/>
                    </a:cubicBezTo>
                    <a:cubicBezTo>
                      <a:pt x="9529" y="6524"/>
                      <a:pt x="9369" y="6444"/>
                      <a:pt x="9369" y="6365"/>
                    </a:cubicBezTo>
                    <a:cubicBezTo>
                      <a:pt x="9369" y="6265"/>
                      <a:pt x="9469" y="6146"/>
                      <a:pt x="9568" y="5947"/>
                    </a:cubicBezTo>
                    <a:close/>
                    <a:moveTo>
                      <a:pt x="10355" y="8387"/>
                    </a:moveTo>
                    <a:cubicBezTo>
                      <a:pt x="10389" y="8387"/>
                      <a:pt x="10483" y="8505"/>
                      <a:pt x="10623" y="8593"/>
                    </a:cubicBezTo>
                    <a:cubicBezTo>
                      <a:pt x="10444" y="8712"/>
                      <a:pt x="10364" y="8811"/>
                      <a:pt x="10265" y="8851"/>
                    </a:cubicBezTo>
                    <a:cubicBezTo>
                      <a:pt x="10225" y="8851"/>
                      <a:pt x="10066" y="8692"/>
                      <a:pt x="10105" y="8652"/>
                    </a:cubicBezTo>
                    <a:cubicBezTo>
                      <a:pt x="10145" y="8533"/>
                      <a:pt x="10245" y="8453"/>
                      <a:pt x="10344" y="8394"/>
                    </a:cubicBezTo>
                    <a:cubicBezTo>
                      <a:pt x="10347" y="8389"/>
                      <a:pt x="10350" y="8387"/>
                      <a:pt x="10355" y="8387"/>
                    </a:cubicBezTo>
                    <a:close/>
                    <a:moveTo>
                      <a:pt x="1639" y="0"/>
                    </a:moveTo>
                    <a:cubicBezTo>
                      <a:pt x="1385" y="0"/>
                      <a:pt x="1123" y="58"/>
                      <a:pt x="855" y="198"/>
                    </a:cubicBezTo>
                    <a:cubicBezTo>
                      <a:pt x="656" y="337"/>
                      <a:pt x="438" y="536"/>
                      <a:pt x="378" y="735"/>
                    </a:cubicBezTo>
                    <a:cubicBezTo>
                      <a:pt x="0" y="1789"/>
                      <a:pt x="259" y="2744"/>
                      <a:pt x="915" y="3619"/>
                    </a:cubicBezTo>
                    <a:cubicBezTo>
                      <a:pt x="1094" y="3818"/>
                      <a:pt x="1273" y="4037"/>
                      <a:pt x="1412" y="4256"/>
                    </a:cubicBezTo>
                    <a:cubicBezTo>
                      <a:pt x="1890" y="5012"/>
                      <a:pt x="2686" y="5370"/>
                      <a:pt x="3243" y="6026"/>
                    </a:cubicBezTo>
                    <a:cubicBezTo>
                      <a:pt x="3660" y="6524"/>
                      <a:pt x="4177" y="6961"/>
                      <a:pt x="4575" y="7459"/>
                    </a:cubicBezTo>
                    <a:cubicBezTo>
                      <a:pt x="4834" y="7757"/>
                      <a:pt x="4973" y="8155"/>
                      <a:pt x="5152" y="8513"/>
                    </a:cubicBezTo>
                    <a:cubicBezTo>
                      <a:pt x="5291" y="8811"/>
                      <a:pt x="5451" y="9110"/>
                      <a:pt x="5570" y="9428"/>
                    </a:cubicBezTo>
                    <a:cubicBezTo>
                      <a:pt x="5669" y="9627"/>
                      <a:pt x="5749" y="9886"/>
                      <a:pt x="5749" y="10104"/>
                    </a:cubicBezTo>
                    <a:cubicBezTo>
                      <a:pt x="5769" y="10980"/>
                      <a:pt x="5749" y="11835"/>
                      <a:pt x="5749" y="12710"/>
                    </a:cubicBezTo>
                    <a:cubicBezTo>
                      <a:pt x="5729" y="13188"/>
                      <a:pt x="5729" y="13625"/>
                      <a:pt x="5689" y="14103"/>
                    </a:cubicBezTo>
                    <a:cubicBezTo>
                      <a:pt x="5769" y="14262"/>
                      <a:pt x="5848" y="14401"/>
                      <a:pt x="5948" y="14560"/>
                    </a:cubicBezTo>
                    <a:cubicBezTo>
                      <a:pt x="6047" y="14680"/>
                      <a:pt x="6127" y="14819"/>
                      <a:pt x="5968" y="14958"/>
                    </a:cubicBezTo>
                    <a:cubicBezTo>
                      <a:pt x="5910" y="15003"/>
                      <a:pt x="5859" y="15021"/>
                      <a:pt x="5813" y="15021"/>
                    </a:cubicBezTo>
                    <a:cubicBezTo>
                      <a:pt x="5714" y="15021"/>
                      <a:pt x="5638" y="14940"/>
                      <a:pt x="5570" y="14859"/>
                    </a:cubicBezTo>
                    <a:cubicBezTo>
                      <a:pt x="5291" y="14521"/>
                      <a:pt x="5033" y="14182"/>
                      <a:pt x="4734" y="13884"/>
                    </a:cubicBezTo>
                    <a:cubicBezTo>
                      <a:pt x="4277" y="13427"/>
                      <a:pt x="3839" y="12989"/>
                      <a:pt x="3362" y="12571"/>
                    </a:cubicBezTo>
                    <a:cubicBezTo>
                      <a:pt x="2984" y="12233"/>
                      <a:pt x="2586" y="11935"/>
                      <a:pt x="2188" y="11616"/>
                    </a:cubicBezTo>
                    <a:cubicBezTo>
                      <a:pt x="2069" y="11517"/>
                      <a:pt x="1890" y="11338"/>
                      <a:pt x="2069" y="11199"/>
                    </a:cubicBezTo>
                    <a:cubicBezTo>
                      <a:pt x="2109" y="11159"/>
                      <a:pt x="2188" y="11139"/>
                      <a:pt x="2270" y="11139"/>
                    </a:cubicBezTo>
                    <a:cubicBezTo>
                      <a:pt x="2352" y="11139"/>
                      <a:pt x="2437" y="11159"/>
                      <a:pt x="2487" y="11199"/>
                    </a:cubicBezTo>
                    <a:cubicBezTo>
                      <a:pt x="2865" y="11437"/>
                      <a:pt x="3243" y="11716"/>
                      <a:pt x="3561" y="12014"/>
                    </a:cubicBezTo>
                    <a:cubicBezTo>
                      <a:pt x="4197" y="12631"/>
                      <a:pt x="4834" y="13287"/>
                      <a:pt x="5451" y="13904"/>
                    </a:cubicBezTo>
                    <a:cubicBezTo>
                      <a:pt x="5490" y="13964"/>
                      <a:pt x="5530" y="13984"/>
                      <a:pt x="5570" y="14003"/>
                    </a:cubicBezTo>
                    <a:cubicBezTo>
                      <a:pt x="5471" y="13765"/>
                      <a:pt x="5351" y="13526"/>
                      <a:pt x="5252" y="13287"/>
                    </a:cubicBezTo>
                    <a:cubicBezTo>
                      <a:pt x="5192" y="13168"/>
                      <a:pt x="5132" y="13029"/>
                      <a:pt x="5073" y="12909"/>
                    </a:cubicBezTo>
                    <a:cubicBezTo>
                      <a:pt x="4575" y="12233"/>
                      <a:pt x="4058" y="11577"/>
                      <a:pt x="3541" y="10900"/>
                    </a:cubicBezTo>
                    <a:cubicBezTo>
                      <a:pt x="3322" y="10681"/>
                      <a:pt x="3103" y="10423"/>
                      <a:pt x="2884" y="10224"/>
                    </a:cubicBezTo>
                    <a:cubicBezTo>
                      <a:pt x="2662" y="10013"/>
                      <a:pt x="2347" y="9907"/>
                      <a:pt x="2056" y="9907"/>
                    </a:cubicBezTo>
                    <a:cubicBezTo>
                      <a:pt x="1826" y="9907"/>
                      <a:pt x="1612" y="9973"/>
                      <a:pt x="1472" y="10104"/>
                    </a:cubicBezTo>
                    <a:cubicBezTo>
                      <a:pt x="975" y="10542"/>
                      <a:pt x="836" y="11179"/>
                      <a:pt x="1114" y="11775"/>
                    </a:cubicBezTo>
                    <a:cubicBezTo>
                      <a:pt x="1353" y="12273"/>
                      <a:pt x="1731" y="12611"/>
                      <a:pt x="2168" y="12929"/>
                    </a:cubicBezTo>
                    <a:cubicBezTo>
                      <a:pt x="2248" y="12989"/>
                      <a:pt x="2288" y="13068"/>
                      <a:pt x="2347" y="13108"/>
                    </a:cubicBezTo>
                    <a:cubicBezTo>
                      <a:pt x="2805" y="13407"/>
                      <a:pt x="3302" y="13685"/>
                      <a:pt x="3800" y="13984"/>
                    </a:cubicBezTo>
                    <a:cubicBezTo>
                      <a:pt x="4396" y="14322"/>
                      <a:pt x="4993" y="14680"/>
                      <a:pt x="5590" y="15058"/>
                    </a:cubicBezTo>
                    <a:cubicBezTo>
                      <a:pt x="5689" y="15098"/>
                      <a:pt x="5769" y="15217"/>
                      <a:pt x="5769" y="15316"/>
                    </a:cubicBezTo>
                    <a:cubicBezTo>
                      <a:pt x="5769" y="15853"/>
                      <a:pt x="5769" y="16371"/>
                      <a:pt x="5749" y="16888"/>
                    </a:cubicBezTo>
                    <a:cubicBezTo>
                      <a:pt x="5789" y="17166"/>
                      <a:pt x="5888" y="17465"/>
                      <a:pt x="5888" y="17763"/>
                    </a:cubicBezTo>
                    <a:cubicBezTo>
                      <a:pt x="5928" y="18459"/>
                      <a:pt x="5928" y="19136"/>
                      <a:pt x="5928" y="19832"/>
                    </a:cubicBezTo>
                    <a:cubicBezTo>
                      <a:pt x="5928" y="20230"/>
                      <a:pt x="5948" y="20628"/>
                      <a:pt x="5968" y="21026"/>
                    </a:cubicBezTo>
                    <a:lnTo>
                      <a:pt x="6266" y="21026"/>
                    </a:lnTo>
                    <a:cubicBezTo>
                      <a:pt x="6266" y="20051"/>
                      <a:pt x="6246" y="19056"/>
                      <a:pt x="6266" y="18081"/>
                    </a:cubicBezTo>
                    <a:cubicBezTo>
                      <a:pt x="6286" y="17266"/>
                      <a:pt x="6386" y="16410"/>
                      <a:pt x="6445" y="15595"/>
                    </a:cubicBezTo>
                    <a:cubicBezTo>
                      <a:pt x="6465" y="15157"/>
                      <a:pt x="6525" y="14680"/>
                      <a:pt x="6545" y="14222"/>
                    </a:cubicBezTo>
                    <a:cubicBezTo>
                      <a:pt x="6425" y="14222"/>
                      <a:pt x="6266" y="14262"/>
                      <a:pt x="6147" y="14282"/>
                    </a:cubicBezTo>
                    <a:cubicBezTo>
                      <a:pt x="6127" y="14123"/>
                      <a:pt x="6047" y="13984"/>
                      <a:pt x="6087" y="13864"/>
                    </a:cubicBezTo>
                    <a:cubicBezTo>
                      <a:pt x="6326" y="13188"/>
                      <a:pt x="6545" y="12511"/>
                      <a:pt x="6823" y="11895"/>
                    </a:cubicBezTo>
                    <a:cubicBezTo>
                      <a:pt x="7181" y="11099"/>
                      <a:pt x="7539" y="10244"/>
                      <a:pt x="8037" y="9508"/>
                    </a:cubicBezTo>
                    <a:cubicBezTo>
                      <a:pt x="8773" y="8354"/>
                      <a:pt x="9568" y="7240"/>
                      <a:pt x="10662" y="6345"/>
                    </a:cubicBezTo>
                    <a:cubicBezTo>
                      <a:pt x="10762" y="6245"/>
                      <a:pt x="10861" y="6106"/>
                      <a:pt x="11001" y="6026"/>
                    </a:cubicBezTo>
                    <a:cubicBezTo>
                      <a:pt x="11060" y="5967"/>
                      <a:pt x="11200" y="5967"/>
                      <a:pt x="11299" y="5947"/>
                    </a:cubicBezTo>
                    <a:cubicBezTo>
                      <a:pt x="11319" y="6046"/>
                      <a:pt x="11359" y="6166"/>
                      <a:pt x="11339" y="6265"/>
                    </a:cubicBezTo>
                    <a:cubicBezTo>
                      <a:pt x="11319" y="6365"/>
                      <a:pt x="11239" y="6444"/>
                      <a:pt x="11160" y="6524"/>
                    </a:cubicBezTo>
                    <a:cubicBezTo>
                      <a:pt x="10623" y="7101"/>
                      <a:pt x="10026" y="7618"/>
                      <a:pt x="9549" y="8235"/>
                    </a:cubicBezTo>
                    <a:cubicBezTo>
                      <a:pt x="8972" y="8951"/>
                      <a:pt x="8435" y="9726"/>
                      <a:pt x="8017" y="10542"/>
                    </a:cubicBezTo>
                    <a:cubicBezTo>
                      <a:pt x="7480" y="11577"/>
                      <a:pt x="7082" y="12631"/>
                      <a:pt x="6644" y="13705"/>
                    </a:cubicBezTo>
                    <a:cubicBezTo>
                      <a:pt x="6584" y="13824"/>
                      <a:pt x="6604" y="13984"/>
                      <a:pt x="6584" y="14123"/>
                    </a:cubicBezTo>
                    <a:cubicBezTo>
                      <a:pt x="6624" y="14083"/>
                      <a:pt x="6664" y="14083"/>
                      <a:pt x="6684" y="14023"/>
                    </a:cubicBezTo>
                    <a:cubicBezTo>
                      <a:pt x="7022" y="13367"/>
                      <a:pt x="7460" y="12810"/>
                      <a:pt x="7917" y="12233"/>
                    </a:cubicBezTo>
                    <a:cubicBezTo>
                      <a:pt x="8673" y="11238"/>
                      <a:pt x="9628" y="10443"/>
                      <a:pt x="10563" y="9627"/>
                    </a:cubicBezTo>
                    <a:cubicBezTo>
                      <a:pt x="11001" y="9289"/>
                      <a:pt x="11438" y="8990"/>
                      <a:pt x="11836" y="8613"/>
                    </a:cubicBezTo>
                    <a:cubicBezTo>
                      <a:pt x="12592" y="7916"/>
                      <a:pt x="13089" y="7101"/>
                      <a:pt x="13189" y="6066"/>
                    </a:cubicBezTo>
                    <a:cubicBezTo>
                      <a:pt x="13229" y="5668"/>
                      <a:pt x="13149" y="5251"/>
                      <a:pt x="12990" y="4912"/>
                    </a:cubicBezTo>
                    <a:cubicBezTo>
                      <a:pt x="12741" y="4442"/>
                      <a:pt x="12357" y="4260"/>
                      <a:pt x="11919" y="4260"/>
                    </a:cubicBezTo>
                    <a:cubicBezTo>
                      <a:pt x="11727" y="4260"/>
                      <a:pt x="11525" y="4295"/>
                      <a:pt x="11319" y="4355"/>
                    </a:cubicBezTo>
                    <a:cubicBezTo>
                      <a:pt x="10822" y="4515"/>
                      <a:pt x="10344" y="4813"/>
                      <a:pt x="9867" y="5032"/>
                    </a:cubicBezTo>
                    <a:cubicBezTo>
                      <a:pt x="8574" y="6106"/>
                      <a:pt x="7858" y="7499"/>
                      <a:pt x="7380" y="9050"/>
                    </a:cubicBezTo>
                    <a:cubicBezTo>
                      <a:pt x="7181" y="9726"/>
                      <a:pt x="6943" y="10383"/>
                      <a:pt x="6724" y="11039"/>
                    </a:cubicBezTo>
                    <a:cubicBezTo>
                      <a:pt x="6664" y="11238"/>
                      <a:pt x="6624" y="11437"/>
                      <a:pt x="6545" y="11636"/>
                    </a:cubicBezTo>
                    <a:cubicBezTo>
                      <a:pt x="6485" y="11795"/>
                      <a:pt x="6425" y="11935"/>
                      <a:pt x="6286" y="12074"/>
                    </a:cubicBezTo>
                    <a:lnTo>
                      <a:pt x="6286" y="10144"/>
                    </a:lnTo>
                    <a:cubicBezTo>
                      <a:pt x="6326" y="9349"/>
                      <a:pt x="6326" y="8593"/>
                      <a:pt x="6346" y="7797"/>
                    </a:cubicBezTo>
                    <a:lnTo>
                      <a:pt x="6346" y="7797"/>
                    </a:lnTo>
                    <a:cubicBezTo>
                      <a:pt x="6246" y="8036"/>
                      <a:pt x="6167" y="8294"/>
                      <a:pt x="6067" y="8533"/>
                    </a:cubicBezTo>
                    <a:cubicBezTo>
                      <a:pt x="6027" y="8632"/>
                      <a:pt x="5968" y="8712"/>
                      <a:pt x="5928" y="8811"/>
                    </a:cubicBezTo>
                    <a:cubicBezTo>
                      <a:pt x="5829" y="8732"/>
                      <a:pt x="5669" y="8692"/>
                      <a:pt x="5630" y="8593"/>
                    </a:cubicBezTo>
                    <a:cubicBezTo>
                      <a:pt x="5451" y="8235"/>
                      <a:pt x="5291" y="7857"/>
                      <a:pt x="5132" y="7518"/>
                    </a:cubicBezTo>
                    <a:cubicBezTo>
                      <a:pt x="4734" y="6743"/>
                      <a:pt x="4337" y="5947"/>
                      <a:pt x="3879" y="5231"/>
                    </a:cubicBezTo>
                    <a:cubicBezTo>
                      <a:pt x="3382" y="4435"/>
                      <a:pt x="2805" y="3679"/>
                      <a:pt x="2268" y="2943"/>
                    </a:cubicBezTo>
                    <a:cubicBezTo>
                      <a:pt x="2009" y="2585"/>
                      <a:pt x="1691" y="2267"/>
                      <a:pt x="1412" y="1929"/>
                    </a:cubicBezTo>
                    <a:cubicBezTo>
                      <a:pt x="1353" y="1829"/>
                      <a:pt x="1393" y="1650"/>
                      <a:pt x="1373" y="1531"/>
                    </a:cubicBezTo>
                    <a:lnTo>
                      <a:pt x="1373" y="1531"/>
                    </a:lnTo>
                    <a:cubicBezTo>
                      <a:pt x="1512" y="1570"/>
                      <a:pt x="1691" y="1551"/>
                      <a:pt x="1770" y="1650"/>
                    </a:cubicBezTo>
                    <a:cubicBezTo>
                      <a:pt x="2447" y="2466"/>
                      <a:pt x="3143" y="3281"/>
                      <a:pt x="3780" y="4157"/>
                    </a:cubicBezTo>
                    <a:cubicBezTo>
                      <a:pt x="4177" y="4714"/>
                      <a:pt x="4496" y="5310"/>
                      <a:pt x="4854" y="5867"/>
                    </a:cubicBezTo>
                    <a:cubicBezTo>
                      <a:pt x="4933" y="5947"/>
                      <a:pt x="4973" y="6026"/>
                      <a:pt x="5053" y="6106"/>
                    </a:cubicBezTo>
                    <a:cubicBezTo>
                      <a:pt x="4973" y="5748"/>
                      <a:pt x="4933" y="5430"/>
                      <a:pt x="4794" y="5111"/>
                    </a:cubicBezTo>
                    <a:cubicBezTo>
                      <a:pt x="4376" y="3958"/>
                      <a:pt x="3959" y="2844"/>
                      <a:pt x="3501" y="1690"/>
                    </a:cubicBezTo>
                    <a:cubicBezTo>
                      <a:pt x="3461" y="1551"/>
                      <a:pt x="3362" y="1431"/>
                      <a:pt x="3282" y="1272"/>
                    </a:cubicBezTo>
                    <a:lnTo>
                      <a:pt x="2168" y="79"/>
                    </a:lnTo>
                    <a:cubicBezTo>
                      <a:pt x="1995" y="29"/>
                      <a:pt x="1819" y="0"/>
                      <a:pt x="163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2585;p51">
                <a:extLst>
                  <a:ext uri="{FF2B5EF4-FFF2-40B4-BE49-F238E27FC236}">
                    <a16:creationId xmlns:a16="http://schemas.microsoft.com/office/drawing/2014/main" id="{9CDE710C-9440-B19A-2373-C6AF679E9F0C}"/>
                  </a:ext>
                </a:extLst>
              </p:cNvPr>
              <p:cNvSpPr/>
              <p:nvPr/>
            </p:nvSpPr>
            <p:spPr>
              <a:xfrm>
                <a:off x="884894" y="4133473"/>
                <a:ext cx="213088" cy="416277"/>
              </a:xfrm>
              <a:custGeom>
                <a:avLst/>
                <a:gdLst/>
                <a:ahLst/>
                <a:cxnLst/>
                <a:rect l="l" t="t" r="r" b="b"/>
                <a:pathLst>
                  <a:path w="7879" h="15392" extrusionOk="0">
                    <a:moveTo>
                      <a:pt x="6819" y="0"/>
                    </a:moveTo>
                    <a:cubicBezTo>
                      <a:pt x="6729" y="0"/>
                      <a:pt x="6642" y="22"/>
                      <a:pt x="6565" y="72"/>
                    </a:cubicBezTo>
                    <a:cubicBezTo>
                      <a:pt x="6287" y="270"/>
                      <a:pt x="6048" y="549"/>
                      <a:pt x="5809" y="788"/>
                    </a:cubicBezTo>
                    <a:cubicBezTo>
                      <a:pt x="5591" y="1046"/>
                      <a:pt x="5431" y="1305"/>
                      <a:pt x="5252" y="1563"/>
                    </a:cubicBezTo>
                    <a:cubicBezTo>
                      <a:pt x="4914" y="1205"/>
                      <a:pt x="4656" y="887"/>
                      <a:pt x="4357" y="569"/>
                    </a:cubicBezTo>
                    <a:cubicBezTo>
                      <a:pt x="4191" y="384"/>
                      <a:pt x="4008" y="294"/>
                      <a:pt x="3825" y="294"/>
                    </a:cubicBezTo>
                    <a:cubicBezTo>
                      <a:pt x="3614" y="294"/>
                      <a:pt x="3404" y="414"/>
                      <a:pt x="3223" y="648"/>
                    </a:cubicBezTo>
                    <a:cubicBezTo>
                      <a:pt x="3044" y="887"/>
                      <a:pt x="2865" y="1166"/>
                      <a:pt x="2666" y="1404"/>
                    </a:cubicBezTo>
                    <a:cubicBezTo>
                      <a:pt x="2511" y="1601"/>
                      <a:pt x="2431" y="1696"/>
                      <a:pt x="2336" y="1696"/>
                    </a:cubicBezTo>
                    <a:cubicBezTo>
                      <a:pt x="2250" y="1696"/>
                      <a:pt x="2151" y="1616"/>
                      <a:pt x="1970" y="1464"/>
                    </a:cubicBezTo>
                    <a:cubicBezTo>
                      <a:pt x="1970" y="1444"/>
                      <a:pt x="1970" y="1404"/>
                      <a:pt x="1950" y="1404"/>
                    </a:cubicBezTo>
                    <a:cubicBezTo>
                      <a:pt x="1594" y="1158"/>
                      <a:pt x="1321" y="989"/>
                      <a:pt x="1042" y="989"/>
                    </a:cubicBezTo>
                    <a:cubicBezTo>
                      <a:pt x="870" y="989"/>
                      <a:pt x="696" y="1053"/>
                      <a:pt x="498" y="1205"/>
                    </a:cubicBezTo>
                    <a:cubicBezTo>
                      <a:pt x="259" y="1762"/>
                      <a:pt x="160" y="2339"/>
                      <a:pt x="120" y="2956"/>
                    </a:cubicBezTo>
                    <a:cubicBezTo>
                      <a:pt x="60" y="4130"/>
                      <a:pt x="1" y="5264"/>
                      <a:pt x="120" y="6417"/>
                    </a:cubicBezTo>
                    <a:cubicBezTo>
                      <a:pt x="160" y="7671"/>
                      <a:pt x="418" y="8904"/>
                      <a:pt x="637" y="10097"/>
                    </a:cubicBezTo>
                    <a:cubicBezTo>
                      <a:pt x="717" y="10396"/>
                      <a:pt x="777" y="10714"/>
                      <a:pt x="916" y="10993"/>
                    </a:cubicBezTo>
                    <a:cubicBezTo>
                      <a:pt x="1413" y="11908"/>
                      <a:pt x="1970" y="12803"/>
                      <a:pt x="2527" y="13678"/>
                    </a:cubicBezTo>
                    <a:cubicBezTo>
                      <a:pt x="2726" y="13977"/>
                      <a:pt x="3004" y="14275"/>
                      <a:pt x="3303" y="14434"/>
                    </a:cubicBezTo>
                    <a:cubicBezTo>
                      <a:pt x="4235" y="14986"/>
                      <a:pt x="5257" y="15392"/>
                      <a:pt x="6353" y="15392"/>
                    </a:cubicBezTo>
                    <a:cubicBezTo>
                      <a:pt x="6404" y="15392"/>
                      <a:pt x="6455" y="15391"/>
                      <a:pt x="6506" y="15389"/>
                    </a:cubicBezTo>
                    <a:cubicBezTo>
                      <a:pt x="6048" y="14713"/>
                      <a:pt x="5571" y="14036"/>
                      <a:pt x="5093" y="13340"/>
                    </a:cubicBezTo>
                    <a:cubicBezTo>
                      <a:pt x="4974" y="13181"/>
                      <a:pt x="4894" y="12942"/>
                      <a:pt x="4795" y="12743"/>
                    </a:cubicBezTo>
                    <a:cubicBezTo>
                      <a:pt x="4516" y="12186"/>
                      <a:pt x="4198" y="11609"/>
                      <a:pt x="3979" y="11013"/>
                    </a:cubicBezTo>
                    <a:cubicBezTo>
                      <a:pt x="3701" y="10237"/>
                      <a:pt x="3482" y="9441"/>
                      <a:pt x="3263" y="8645"/>
                    </a:cubicBezTo>
                    <a:cubicBezTo>
                      <a:pt x="3064" y="8029"/>
                      <a:pt x="2905" y="7372"/>
                      <a:pt x="2766" y="6736"/>
                    </a:cubicBezTo>
                    <a:cubicBezTo>
                      <a:pt x="2627" y="6119"/>
                      <a:pt x="2567" y="5522"/>
                      <a:pt x="2467" y="4886"/>
                    </a:cubicBezTo>
                    <a:cubicBezTo>
                      <a:pt x="2368" y="4289"/>
                      <a:pt x="2268" y="3672"/>
                      <a:pt x="2189" y="3075"/>
                    </a:cubicBezTo>
                    <a:cubicBezTo>
                      <a:pt x="2129" y="2757"/>
                      <a:pt x="2129" y="2399"/>
                      <a:pt x="2169" y="2081"/>
                    </a:cubicBezTo>
                    <a:cubicBezTo>
                      <a:pt x="2169" y="1981"/>
                      <a:pt x="2288" y="1902"/>
                      <a:pt x="2368" y="1802"/>
                    </a:cubicBezTo>
                    <a:cubicBezTo>
                      <a:pt x="2428" y="1882"/>
                      <a:pt x="2527" y="1961"/>
                      <a:pt x="2607" y="2041"/>
                    </a:cubicBezTo>
                    <a:cubicBezTo>
                      <a:pt x="2627" y="2061"/>
                      <a:pt x="2627" y="2140"/>
                      <a:pt x="2627" y="2180"/>
                    </a:cubicBezTo>
                    <a:cubicBezTo>
                      <a:pt x="2766" y="3135"/>
                      <a:pt x="2865" y="4050"/>
                      <a:pt x="3024" y="4965"/>
                    </a:cubicBezTo>
                    <a:cubicBezTo>
                      <a:pt x="3263" y="6278"/>
                      <a:pt x="3522" y="7631"/>
                      <a:pt x="3860" y="8924"/>
                    </a:cubicBezTo>
                    <a:cubicBezTo>
                      <a:pt x="4079" y="9839"/>
                      <a:pt x="4357" y="10754"/>
                      <a:pt x="4874" y="11589"/>
                    </a:cubicBezTo>
                    <a:cubicBezTo>
                      <a:pt x="4974" y="11729"/>
                      <a:pt x="4994" y="11928"/>
                      <a:pt x="5093" y="12107"/>
                    </a:cubicBezTo>
                    <a:cubicBezTo>
                      <a:pt x="5392" y="12684"/>
                      <a:pt x="5710" y="13280"/>
                      <a:pt x="6048" y="13877"/>
                    </a:cubicBezTo>
                    <a:cubicBezTo>
                      <a:pt x="6187" y="14116"/>
                      <a:pt x="6366" y="14374"/>
                      <a:pt x="6585" y="14673"/>
                    </a:cubicBezTo>
                    <a:cubicBezTo>
                      <a:pt x="6585" y="14275"/>
                      <a:pt x="6605" y="13917"/>
                      <a:pt x="6585" y="13579"/>
                    </a:cubicBezTo>
                    <a:cubicBezTo>
                      <a:pt x="6486" y="12624"/>
                      <a:pt x="6366" y="11689"/>
                      <a:pt x="6247" y="10734"/>
                    </a:cubicBezTo>
                    <a:cubicBezTo>
                      <a:pt x="6148" y="9938"/>
                      <a:pt x="6008" y="9163"/>
                      <a:pt x="5889" y="8407"/>
                    </a:cubicBezTo>
                    <a:cubicBezTo>
                      <a:pt x="5750" y="7352"/>
                      <a:pt x="5551" y="6338"/>
                      <a:pt x="5392" y="5283"/>
                    </a:cubicBezTo>
                    <a:cubicBezTo>
                      <a:pt x="5272" y="4488"/>
                      <a:pt x="5153" y="3692"/>
                      <a:pt x="5053" y="2896"/>
                    </a:cubicBezTo>
                    <a:cubicBezTo>
                      <a:pt x="5014" y="2578"/>
                      <a:pt x="5014" y="2240"/>
                      <a:pt x="5053" y="1882"/>
                    </a:cubicBezTo>
                    <a:cubicBezTo>
                      <a:pt x="5053" y="1802"/>
                      <a:pt x="5193" y="1703"/>
                      <a:pt x="5272" y="1643"/>
                    </a:cubicBezTo>
                    <a:cubicBezTo>
                      <a:pt x="5352" y="1743"/>
                      <a:pt x="5491" y="1782"/>
                      <a:pt x="5491" y="1882"/>
                    </a:cubicBezTo>
                    <a:cubicBezTo>
                      <a:pt x="5610" y="2857"/>
                      <a:pt x="5750" y="3851"/>
                      <a:pt x="5869" y="4846"/>
                    </a:cubicBezTo>
                    <a:cubicBezTo>
                      <a:pt x="5988" y="5741"/>
                      <a:pt x="6148" y="6656"/>
                      <a:pt x="6267" y="7551"/>
                    </a:cubicBezTo>
                    <a:cubicBezTo>
                      <a:pt x="6446" y="8705"/>
                      <a:pt x="6645" y="9859"/>
                      <a:pt x="6784" y="11032"/>
                    </a:cubicBezTo>
                    <a:cubicBezTo>
                      <a:pt x="6884" y="11649"/>
                      <a:pt x="6903" y="12306"/>
                      <a:pt x="6983" y="12922"/>
                    </a:cubicBezTo>
                    <a:cubicBezTo>
                      <a:pt x="6983" y="13002"/>
                      <a:pt x="7003" y="13081"/>
                      <a:pt x="7102" y="13141"/>
                    </a:cubicBezTo>
                    <a:cubicBezTo>
                      <a:pt x="7182" y="12783"/>
                      <a:pt x="7281" y="12385"/>
                      <a:pt x="7341" y="11987"/>
                    </a:cubicBezTo>
                    <a:cubicBezTo>
                      <a:pt x="7401" y="11192"/>
                      <a:pt x="7480" y="10396"/>
                      <a:pt x="7500" y="9600"/>
                    </a:cubicBezTo>
                    <a:cubicBezTo>
                      <a:pt x="7560" y="8108"/>
                      <a:pt x="7580" y="6576"/>
                      <a:pt x="7639" y="5084"/>
                    </a:cubicBezTo>
                    <a:cubicBezTo>
                      <a:pt x="7659" y="4468"/>
                      <a:pt x="7699" y="3831"/>
                      <a:pt x="7739" y="3195"/>
                    </a:cubicBezTo>
                    <a:cubicBezTo>
                      <a:pt x="7759" y="2697"/>
                      <a:pt x="7699" y="2180"/>
                      <a:pt x="7699" y="1683"/>
                    </a:cubicBezTo>
                    <a:cubicBezTo>
                      <a:pt x="7739" y="1484"/>
                      <a:pt x="7838" y="1285"/>
                      <a:pt x="7878" y="1086"/>
                    </a:cubicBezTo>
                    <a:cubicBezTo>
                      <a:pt x="7739" y="867"/>
                      <a:pt x="7580" y="609"/>
                      <a:pt x="7441" y="370"/>
                    </a:cubicBezTo>
                    <a:cubicBezTo>
                      <a:pt x="7311" y="154"/>
                      <a:pt x="7056" y="0"/>
                      <a:pt x="681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2586;p51">
                <a:extLst>
                  <a:ext uri="{FF2B5EF4-FFF2-40B4-BE49-F238E27FC236}">
                    <a16:creationId xmlns:a16="http://schemas.microsoft.com/office/drawing/2014/main" id="{86F12131-5E16-AE2F-094F-DDF8E38E1048}"/>
                  </a:ext>
                </a:extLst>
              </p:cNvPr>
              <p:cNvSpPr/>
              <p:nvPr/>
            </p:nvSpPr>
            <p:spPr>
              <a:xfrm>
                <a:off x="1079102" y="4136719"/>
                <a:ext cx="153372" cy="413599"/>
              </a:xfrm>
              <a:custGeom>
                <a:avLst/>
                <a:gdLst/>
                <a:ahLst/>
                <a:cxnLst/>
                <a:rect l="l" t="t" r="r" b="b"/>
                <a:pathLst>
                  <a:path w="5671" h="15293" extrusionOk="0">
                    <a:moveTo>
                      <a:pt x="2635" y="0"/>
                    </a:moveTo>
                    <a:cubicBezTo>
                      <a:pt x="2522" y="0"/>
                      <a:pt x="2401" y="42"/>
                      <a:pt x="2269" y="131"/>
                    </a:cubicBezTo>
                    <a:cubicBezTo>
                      <a:pt x="2030" y="270"/>
                      <a:pt x="1831" y="469"/>
                      <a:pt x="1592" y="668"/>
                    </a:cubicBezTo>
                    <a:cubicBezTo>
                      <a:pt x="1433" y="827"/>
                      <a:pt x="1254" y="1026"/>
                      <a:pt x="1075" y="1185"/>
                    </a:cubicBezTo>
                    <a:lnTo>
                      <a:pt x="1075" y="5144"/>
                    </a:lnTo>
                    <a:cubicBezTo>
                      <a:pt x="1055" y="6238"/>
                      <a:pt x="1075" y="7332"/>
                      <a:pt x="1035" y="8426"/>
                    </a:cubicBezTo>
                    <a:cubicBezTo>
                      <a:pt x="976" y="9401"/>
                      <a:pt x="936" y="10375"/>
                      <a:pt x="797" y="11330"/>
                    </a:cubicBezTo>
                    <a:cubicBezTo>
                      <a:pt x="697" y="12265"/>
                      <a:pt x="478" y="13160"/>
                      <a:pt x="339" y="14055"/>
                    </a:cubicBezTo>
                    <a:cubicBezTo>
                      <a:pt x="339" y="14115"/>
                      <a:pt x="359" y="14175"/>
                      <a:pt x="359" y="14254"/>
                    </a:cubicBezTo>
                    <a:cubicBezTo>
                      <a:pt x="399" y="14254"/>
                      <a:pt x="439" y="14274"/>
                      <a:pt x="458" y="14294"/>
                    </a:cubicBezTo>
                    <a:cubicBezTo>
                      <a:pt x="797" y="13876"/>
                      <a:pt x="1234" y="13518"/>
                      <a:pt x="1473" y="13061"/>
                    </a:cubicBezTo>
                    <a:cubicBezTo>
                      <a:pt x="2030" y="12026"/>
                      <a:pt x="2547" y="11012"/>
                      <a:pt x="2766" y="9898"/>
                    </a:cubicBezTo>
                    <a:cubicBezTo>
                      <a:pt x="2965" y="8804"/>
                      <a:pt x="3224" y="7710"/>
                      <a:pt x="3363" y="6616"/>
                    </a:cubicBezTo>
                    <a:cubicBezTo>
                      <a:pt x="3522" y="5561"/>
                      <a:pt x="3562" y="4507"/>
                      <a:pt x="3641" y="3453"/>
                    </a:cubicBezTo>
                    <a:cubicBezTo>
                      <a:pt x="3661" y="2876"/>
                      <a:pt x="3621" y="2319"/>
                      <a:pt x="3621" y="1742"/>
                    </a:cubicBezTo>
                    <a:cubicBezTo>
                      <a:pt x="3621" y="1642"/>
                      <a:pt x="3582" y="1543"/>
                      <a:pt x="3641" y="1463"/>
                    </a:cubicBezTo>
                    <a:cubicBezTo>
                      <a:pt x="3681" y="1364"/>
                      <a:pt x="3781" y="1284"/>
                      <a:pt x="3860" y="1225"/>
                    </a:cubicBezTo>
                    <a:cubicBezTo>
                      <a:pt x="3920" y="1284"/>
                      <a:pt x="4039" y="1364"/>
                      <a:pt x="4039" y="1443"/>
                    </a:cubicBezTo>
                    <a:cubicBezTo>
                      <a:pt x="4079" y="2080"/>
                      <a:pt x="4119" y="2737"/>
                      <a:pt x="4119" y="3373"/>
                    </a:cubicBezTo>
                    <a:cubicBezTo>
                      <a:pt x="4119" y="3850"/>
                      <a:pt x="4079" y="4308"/>
                      <a:pt x="4039" y="4746"/>
                    </a:cubicBezTo>
                    <a:cubicBezTo>
                      <a:pt x="3940" y="5760"/>
                      <a:pt x="3840" y="6815"/>
                      <a:pt x="3681" y="7849"/>
                    </a:cubicBezTo>
                    <a:cubicBezTo>
                      <a:pt x="3582" y="8545"/>
                      <a:pt x="3442" y="9241"/>
                      <a:pt x="3263" y="9918"/>
                    </a:cubicBezTo>
                    <a:cubicBezTo>
                      <a:pt x="3025" y="10753"/>
                      <a:pt x="2726" y="11589"/>
                      <a:pt x="2328" y="12384"/>
                    </a:cubicBezTo>
                    <a:cubicBezTo>
                      <a:pt x="2050" y="12981"/>
                      <a:pt x="1771" y="13598"/>
                      <a:pt x="1294" y="14075"/>
                    </a:cubicBezTo>
                    <a:cubicBezTo>
                      <a:pt x="876" y="14493"/>
                      <a:pt x="439" y="14891"/>
                      <a:pt x="1" y="15289"/>
                    </a:cubicBezTo>
                    <a:cubicBezTo>
                      <a:pt x="49" y="15291"/>
                      <a:pt x="97" y="15292"/>
                      <a:pt x="144" y="15292"/>
                    </a:cubicBezTo>
                    <a:cubicBezTo>
                      <a:pt x="879" y="15292"/>
                      <a:pt x="1515" y="15011"/>
                      <a:pt x="2169" y="14712"/>
                    </a:cubicBezTo>
                    <a:cubicBezTo>
                      <a:pt x="2667" y="14493"/>
                      <a:pt x="3084" y="14175"/>
                      <a:pt x="3442" y="13777"/>
                    </a:cubicBezTo>
                    <a:cubicBezTo>
                      <a:pt x="3761" y="13399"/>
                      <a:pt x="4019" y="12981"/>
                      <a:pt x="4338" y="12583"/>
                    </a:cubicBezTo>
                    <a:cubicBezTo>
                      <a:pt x="4934" y="11827"/>
                      <a:pt x="5173" y="10932"/>
                      <a:pt x="5412" y="10037"/>
                    </a:cubicBezTo>
                    <a:cubicBezTo>
                      <a:pt x="5611" y="9261"/>
                      <a:pt x="5670" y="8486"/>
                      <a:pt x="5650" y="7670"/>
                    </a:cubicBezTo>
                    <a:cubicBezTo>
                      <a:pt x="5611" y="6098"/>
                      <a:pt x="5611" y="4527"/>
                      <a:pt x="5511" y="2955"/>
                    </a:cubicBezTo>
                    <a:cubicBezTo>
                      <a:pt x="5471" y="2199"/>
                      <a:pt x="5312" y="1463"/>
                      <a:pt x="5153" y="707"/>
                    </a:cubicBezTo>
                    <a:cubicBezTo>
                      <a:pt x="5095" y="462"/>
                      <a:pt x="4996" y="332"/>
                      <a:pt x="4809" y="332"/>
                    </a:cubicBezTo>
                    <a:cubicBezTo>
                      <a:pt x="4738" y="332"/>
                      <a:pt x="4655" y="351"/>
                      <a:pt x="4556" y="389"/>
                    </a:cubicBezTo>
                    <a:cubicBezTo>
                      <a:pt x="4318" y="489"/>
                      <a:pt x="4059" y="688"/>
                      <a:pt x="3860" y="886"/>
                    </a:cubicBezTo>
                    <a:cubicBezTo>
                      <a:pt x="3748" y="988"/>
                      <a:pt x="3678" y="1048"/>
                      <a:pt x="3618" y="1048"/>
                    </a:cubicBezTo>
                    <a:cubicBezTo>
                      <a:pt x="3560" y="1048"/>
                      <a:pt x="3511" y="993"/>
                      <a:pt x="3442" y="867"/>
                    </a:cubicBezTo>
                    <a:lnTo>
                      <a:pt x="3144" y="349"/>
                    </a:lnTo>
                    <a:cubicBezTo>
                      <a:pt x="2993" y="123"/>
                      <a:pt x="2827" y="0"/>
                      <a:pt x="263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2587;p51">
                <a:extLst>
                  <a:ext uri="{FF2B5EF4-FFF2-40B4-BE49-F238E27FC236}">
                    <a16:creationId xmlns:a16="http://schemas.microsoft.com/office/drawing/2014/main" id="{1A899C28-D936-2B65-FB24-9B37C7DA4522}"/>
                  </a:ext>
                </a:extLst>
              </p:cNvPr>
              <p:cNvSpPr/>
              <p:nvPr/>
            </p:nvSpPr>
            <p:spPr>
              <a:xfrm>
                <a:off x="944068" y="4162303"/>
                <a:ext cx="245352" cy="388988"/>
              </a:xfrm>
              <a:custGeom>
                <a:avLst/>
                <a:gdLst/>
                <a:ahLst/>
                <a:cxnLst/>
                <a:rect l="l" t="t" r="r" b="b"/>
                <a:pathLst>
                  <a:path w="9072" h="14383" extrusionOk="0">
                    <a:moveTo>
                      <a:pt x="5750" y="0"/>
                    </a:moveTo>
                    <a:cubicBezTo>
                      <a:pt x="5670" y="199"/>
                      <a:pt x="5571" y="398"/>
                      <a:pt x="5571" y="597"/>
                    </a:cubicBezTo>
                    <a:cubicBezTo>
                      <a:pt x="5551" y="1094"/>
                      <a:pt x="5591" y="1611"/>
                      <a:pt x="5591" y="2109"/>
                    </a:cubicBezTo>
                    <a:cubicBezTo>
                      <a:pt x="5571" y="2725"/>
                      <a:pt x="5511" y="3382"/>
                      <a:pt x="5491" y="3999"/>
                    </a:cubicBezTo>
                    <a:cubicBezTo>
                      <a:pt x="5451" y="5491"/>
                      <a:pt x="5412" y="7002"/>
                      <a:pt x="5372" y="8494"/>
                    </a:cubicBezTo>
                    <a:cubicBezTo>
                      <a:pt x="5352" y="9290"/>
                      <a:pt x="5272" y="10086"/>
                      <a:pt x="5193" y="10881"/>
                    </a:cubicBezTo>
                    <a:cubicBezTo>
                      <a:pt x="5153" y="11279"/>
                      <a:pt x="5054" y="11657"/>
                      <a:pt x="4974" y="12055"/>
                    </a:cubicBezTo>
                    <a:cubicBezTo>
                      <a:pt x="4894" y="11956"/>
                      <a:pt x="4855" y="11896"/>
                      <a:pt x="4855" y="11836"/>
                    </a:cubicBezTo>
                    <a:cubicBezTo>
                      <a:pt x="4775" y="11200"/>
                      <a:pt x="4715" y="10563"/>
                      <a:pt x="4656" y="9947"/>
                    </a:cubicBezTo>
                    <a:cubicBezTo>
                      <a:pt x="4497" y="8793"/>
                      <a:pt x="4298" y="7619"/>
                      <a:pt x="4119" y="6465"/>
                    </a:cubicBezTo>
                    <a:cubicBezTo>
                      <a:pt x="3979" y="5570"/>
                      <a:pt x="3860" y="4675"/>
                      <a:pt x="3721" y="3740"/>
                    </a:cubicBezTo>
                    <a:cubicBezTo>
                      <a:pt x="3601" y="2785"/>
                      <a:pt x="3482" y="1791"/>
                      <a:pt x="3363" y="796"/>
                    </a:cubicBezTo>
                    <a:cubicBezTo>
                      <a:pt x="3363" y="696"/>
                      <a:pt x="3204" y="617"/>
                      <a:pt x="3124" y="537"/>
                    </a:cubicBezTo>
                    <a:cubicBezTo>
                      <a:pt x="3064" y="617"/>
                      <a:pt x="2905" y="696"/>
                      <a:pt x="2905" y="796"/>
                    </a:cubicBezTo>
                    <a:cubicBezTo>
                      <a:pt x="2885" y="1114"/>
                      <a:pt x="2865" y="1452"/>
                      <a:pt x="2905" y="1810"/>
                    </a:cubicBezTo>
                    <a:cubicBezTo>
                      <a:pt x="3005" y="2606"/>
                      <a:pt x="3124" y="3402"/>
                      <a:pt x="3263" y="4198"/>
                    </a:cubicBezTo>
                    <a:cubicBezTo>
                      <a:pt x="3403" y="5232"/>
                      <a:pt x="3582" y="6266"/>
                      <a:pt x="3761" y="7301"/>
                    </a:cubicBezTo>
                    <a:cubicBezTo>
                      <a:pt x="3880" y="8097"/>
                      <a:pt x="3999" y="8872"/>
                      <a:pt x="4099" y="9648"/>
                    </a:cubicBezTo>
                    <a:cubicBezTo>
                      <a:pt x="4218" y="10583"/>
                      <a:pt x="4357" y="11538"/>
                      <a:pt x="4457" y="12473"/>
                    </a:cubicBezTo>
                    <a:cubicBezTo>
                      <a:pt x="4477" y="12791"/>
                      <a:pt x="4457" y="13149"/>
                      <a:pt x="4457" y="13567"/>
                    </a:cubicBezTo>
                    <a:cubicBezTo>
                      <a:pt x="4218" y="13249"/>
                      <a:pt x="4059" y="13030"/>
                      <a:pt x="3900" y="12771"/>
                    </a:cubicBezTo>
                    <a:cubicBezTo>
                      <a:pt x="3582" y="12194"/>
                      <a:pt x="3283" y="11598"/>
                      <a:pt x="2965" y="11001"/>
                    </a:cubicBezTo>
                    <a:cubicBezTo>
                      <a:pt x="2885" y="10842"/>
                      <a:pt x="2826" y="10643"/>
                      <a:pt x="2726" y="10484"/>
                    </a:cubicBezTo>
                    <a:cubicBezTo>
                      <a:pt x="2209" y="9668"/>
                      <a:pt x="1930" y="8753"/>
                      <a:pt x="1712" y="7818"/>
                    </a:cubicBezTo>
                    <a:cubicBezTo>
                      <a:pt x="1393" y="6525"/>
                      <a:pt x="1135" y="5192"/>
                      <a:pt x="896" y="3879"/>
                    </a:cubicBezTo>
                    <a:cubicBezTo>
                      <a:pt x="717" y="2944"/>
                      <a:pt x="618" y="2009"/>
                      <a:pt x="498" y="1094"/>
                    </a:cubicBezTo>
                    <a:cubicBezTo>
                      <a:pt x="498" y="1035"/>
                      <a:pt x="498" y="955"/>
                      <a:pt x="478" y="935"/>
                    </a:cubicBezTo>
                    <a:cubicBezTo>
                      <a:pt x="399" y="856"/>
                      <a:pt x="299" y="796"/>
                      <a:pt x="220" y="716"/>
                    </a:cubicBezTo>
                    <a:cubicBezTo>
                      <a:pt x="140" y="816"/>
                      <a:pt x="21" y="895"/>
                      <a:pt x="21" y="995"/>
                    </a:cubicBezTo>
                    <a:cubicBezTo>
                      <a:pt x="1" y="1313"/>
                      <a:pt x="1" y="1651"/>
                      <a:pt x="41" y="1989"/>
                    </a:cubicBezTo>
                    <a:cubicBezTo>
                      <a:pt x="120" y="2586"/>
                      <a:pt x="220" y="3203"/>
                      <a:pt x="319" y="3800"/>
                    </a:cubicBezTo>
                    <a:cubicBezTo>
                      <a:pt x="419" y="4416"/>
                      <a:pt x="498" y="5033"/>
                      <a:pt x="618" y="5630"/>
                    </a:cubicBezTo>
                    <a:cubicBezTo>
                      <a:pt x="777" y="6286"/>
                      <a:pt x="936" y="6903"/>
                      <a:pt x="1115" y="7559"/>
                    </a:cubicBezTo>
                    <a:cubicBezTo>
                      <a:pt x="1334" y="8355"/>
                      <a:pt x="1533" y="9151"/>
                      <a:pt x="1831" y="9907"/>
                    </a:cubicBezTo>
                    <a:cubicBezTo>
                      <a:pt x="2070" y="10504"/>
                      <a:pt x="2388" y="11080"/>
                      <a:pt x="2667" y="11657"/>
                    </a:cubicBezTo>
                    <a:cubicBezTo>
                      <a:pt x="2766" y="11856"/>
                      <a:pt x="2826" y="12075"/>
                      <a:pt x="2965" y="12254"/>
                    </a:cubicBezTo>
                    <a:cubicBezTo>
                      <a:pt x="3422" y="12930"/>
                      <a:pt x="3900" y="13627"/>
                      <a:pt x="4377" y="14283"/>
                    </a:cubicBezTo>
                    <a:cubicBezTo>
                      <a:pt x="4377" y="14323"/>
                      <a:pt x="4397" y="14323"/>
                      <a:pt x="4397" y="14343"/>
                    </a:cubicBezTo>
                    <a:cubicBezTo>
                      <a:pt x="4494" y="14279"/>
                      <a:pt x="4590" y="14220"/>
                      <a:pt x="4677" y="14220"/>
                    </a:cubicBezTo>
                    <a:cubicBezTo>
                      <a:pt x="4752" y="14220"/>
                      <a:pt x="4819" y="14263"/>
                      <a:pt x="4875" y="14383"/>
                    </a:cubicBezTo>
                    <a:cubicBezTo>
                      <a:pt x="4894" y="14363"/>
                      <a:pt x="4954" y="14343"/>
                      <a:pt x="4974" y="14323"/>
                    </a:cubicBezTo>
                    <a:cubicBezTo>
                      <a:pt x="5412" y="13925"/>
                      <a:pt x="5849" y="13527"/>
                      <a:pt x="6267" y="13090"/>
                    </a:cubicBezTo>
                    <a:cubicBezTo>
                      <a:pt x="6745" y="12592"/>
                      <a:pt x="6983" y="11995"/>
                      <a:pt x="7282" y="11399"/>
                    </a:cubicBezTo>
                    <a:cubicBezTo>
                      <a:pt x="7679" y="10603"/>
                      <a:pt x="7998" y="9787"/>
                      <a:pt x="8236" y="8952"/>
                    </a:cubicBezTo>
                    <a:cubicBezTo>
                      <a:pt x="8435" y="8276"/>
                      <a:pt x="8555" y="7579"/>
                      <a:pt x="8654" y="6883"/>
                    </a:cubicBezTo>
                    <a:cubicBezTo>
                      <a:pt x="8813" y="5869"/>
                      <a:pt x="8893" y="4814"/>
                      <a:pt x="9012" y="3780"/>
                    </a:cubicBezTo>
                    <a:cubicBezTo>
                      <a:pt x="9052" y="3302"/>
                      <a:pt x="9072" y="2845"/>
                      <a:pt x="9072" y="2407"/>
                    </a:cubicBezTo>
                    <a:cubicBezTo>
                      <a:pt x="9072" y="1751"/>
                      <a:pt x="9032" y="1114"/>
                      <a:pt x="9012" y="458"/>
                    </a:cubicBezTo>
                    <a:cubicBezTo>
                      <a:pt x="9012" y="398"/>
                      <a:pt x="8873" y="318"/>
                      <a:pt x="8833" y="239"/>
                    </a:cubicBezTo>
                    <a:cubicBezTo>
                      <a:pt x="8754" y="318"/>
                      <a:pt x="8654" y="398"/>
                      <a:pt x="8595" y="497"/>
                    </a:cubicBezTo>
                    <a:cubicBezTo>
                      <a:pt x="8555" y="577"/>
                      <a:pt x="8575" y="677"/>
                      <a:pt x="8575" y="756"/>
                    </a:cubicBezTo>
                    <a:cubicBezTo>
                      <a:pt x="8595" y="1333"/>
                      <a:pt x="8634" y="1910"/>
                      <a:pt x="8595" y="2487"/>
                    </a:cubicBezTo>
                    <a:cubicBezTo>
                      <a:pt x="8555" y="3521"/>
                      <a:pt x="8475" y="4595"/>
                      <a:pt x="8336" y="5650"/>
                    </a:cubicBezTo>
                    <a:cubicBezTo>
                      <a:pt x="8177" y="6744"/>
                      <a:pt x="7958" y="7838"/>
                      <a:pt x="7739" y="8932"/>
                    </a:cubicBezTo>
                    <a:cubicBezTo>
                      <a:pt x="7500" y="10066"/>
                      <a:pt x="6983" y="11080"/>
                      <a:pt x="6446" y="12075"/>
                    </a:cubicBezTo>
                    <a:cubicBezTo>
                      <a:pt x="6188" y="12552"/>
                      <a:pt x="5770" y="12911"/>
                      <a:pt x="5412" y="13328"/>
                    </a:cubicBezTo>
                    <a:cubicBezTo>
                      <a:pt x="5372" y="13328"/>
                      <a:pt x="5352" y="13308"/>
                      <a:pt x="5312" y="13269"/>
                    </a:cubicBezTo>
                    <a:cubicBezTo>
                      <a:pt x="5292" y="13209"/>
                      <a:pt x="5292" y="13129"/>
                      <a:pt x="5292" y="13070"/>
                    </a:cubicBezTo>
                    <a:cubicBezTo>
                      <a:pt x="5451" y="12155"/>
                      <a:pt x="5650" y="11259"/>
                      <a:pt x="5770" y="10364"/>
                    </a:cubicBezTo>
                    <a:cubicBezTo>
                      <a:pt x="5889" y="9390"/>
                      <a:pt x="5949" y="8435"/>
                      <a:pt x="5989" y="7460"/>
                    </a:cubicBezTo>
                    <a:cubicBezTo>
                      <a:pt x="6048" y="6366"/>
                      <a:pt x="6048" y="5272"/>
                      <a:pt x="6048" y="4178"/>
                    </a:cubicBezTo>
                    <a:cubicBezTo>
                      <a:pt x="6048" y="2865"/>
                      <a:pt x="6068" y="1572"/>
                      <a:pt x="6068" y="239"/>
                    </a:cubicBezTo>
                    <a:cubicBezTo>
                      <a:pt x="5969" y="179"/>
                      <a:pt x="5869" y="80"/>
                      <a:pt x="575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2588;p51">
                <a:extLst>
                  <a:ext uri="{FF2B5EF4-FFF2-40B4-BE49-F238E27FC236}">
                    <a16:creationId xmlns:a16="http://schemas.microsoft.com/office/drawing/2014/main" id="{A972F261-7B46-6157-9B2F-0A489FC1AE44}"/>
                  </a:ext>
                </a:extLst>
              </p:cNvPr>
              <p:cNvSpPr/>
              <p:nvPr/>
            </p:nvSpPr>
            <p:spPr>
              <a:xfrm>
                <a:off x="1059738" y="4546961"/>
                <a:ext cx="139904" cy="229747"/>
              </a:xfrm>
              <a:custGeom>
                <a:avLst/>
                <a:gdLst/>
                <a:ahLst/>
                <a:cxnLst/>
                <a:rect l="l" t="t" r="r" b="b"/>
                <a:pathLst>
                  <a:path w="5173" h="8495" extrusionOk="0">
                    <a:moveTo>
                      <a:pt x="4457" y="1214"/>
                    </a:moveTo>
                    <a:cubicBezTo>
                      <a:pt x="4497" y="1214"/>
                      <a:pt x="4596" y="1333"/>
                      <a:pt x="4755" y="1473"/>
                    </a:cubicBezTo>
                    <a:cubicBezTo>
                      <a:pt x="4576" y="1612"/>
                      <a:pt x="4477" y="1691"/>
                      <a:pt x="4377" y="1791"/>
                    </a:cubicBezTo>
                    <a:cubicBezTo>
                      <a:pt x="4278" y="1691"/>
                      <a:pt x="4099" y="1572"/>
                      <a:pt x="4119" y="1512"/>
                    </a:cubicBezTo>
                    <a:cubicBezTo>
                      <a:pt x="4198" y="1393"/>
                      <a:pt x="4318" y="1293"/>
                      <a:pt x="4457" y="1214"/>
                    </a:cubicBezTo>
                    <a:close/>
                    <a:moveTo>
                      <a:pt x="3681" y="2805"/>
                    </a:moveTo>
                    <a:cubicBezTo>
                      <a:pt x="3761" y="2805"/>
                      <a:pt x="3840" y="2925"/>
                      <a:pt x="3959" y="3024"/>
                    </a:cubicBezTo>
                    <a:cubicBezTo>
                      <a:pt x="3800" y="3124"/>
                      <a:pt x="3741" y="3223"/>
                      <a:pt x="3661" y="3223"/>
                    </a:cubicBezTo>
                    <a:cubicBezTo>
                      <a:pt x="3582" y="3203"/>
                      <a:pt x="3482" y="3084"/>
                      <a:pt x="3482" y="3004"/>
                    </a:cubicBezTo>
                    <a:cubicBezTo>
                      <a:pt x="3482" y="2925"/>
                      <a:pt x="3601" y="2805"/>
                      <a:pt x="3681" y="2805"/>
                    </a:cubicBezTo>
                    <a:close/>
                    <a:moveTo>
                      <a:pt x="393" y="0"/>
                    </a:moveTo>
                    <a:cubicBezTo>
                      <a:pt x="308" y="0"/>
                      <a:pt x="214" y="57"/>
                      <a:pt x="120" y="120"/>
                    </a:cubicBezTo>
                    <a:cubicBezTo>
                      <a:pt x="100" y="498"/>
                      <a:pt x="100" y="836"/>
                      <a:pt x="100" y="1214"/>
                    </a:cubicBezTo>
                    <a:lnTo>
                      <a:pt x="100" y="5471"/>
                    </a:lnTo>
                    <a:cubicBezTo>
                      <a:pt x="100" y="6187"/>
                      <a:pt x="21" y="6883"/>
                      <a:pt x="1" y="7599"/>
                    </a:cubicBezTo>
                    <a:cubicBezTo>
                      <a:pt x="120" y="7301"/>
                      <a:pt x="259" y="7003"/>
                      <a:pt x="399" y="6704"/>
                    </a:cubicBezTo>
                    <a:cubicBezTo>
                      <a:pt x="876" y="5749"/>
                      <a:pt x="1294" y="4715"/>
                      <a:pt x="1811" y="3780"/>
                    </a:cubicBezTo>
                    <a:cubicBezTo>
                      <a:pt x="2149" y="3203"/>
                      <a:pt x="2607" y="2706"/>
                      <a:pt x="3044" y="2169"/>
                    </a:cubicBezTo>
                    <a:cubicBezTo>
                      <a:pt x="3164" y="1970"/>
                      <a:pt x="3283" y="1771"/>
                      <a:pt x="3462" y="1612"/>
                    </a:cubicBezTo>
                    <a:cubicBezTo>
                      <a:pt x="3541" y="1533"/>
                      <a:pt x="3682" y="1455"/>
                      <a:pt x="3776" y="1455"/>
                    </a:cubicBezTo>
                    <a:cubicBezTo>
                      <a:pt x="3802" y="1455"/>
                      <a:pt x="3823" y="1460"/>
                      <a:pt x="3840" y="1473"/>
                    </a:cubicBezTo>
                    <a:cubicBezTo>
                      <a:pt x="4059" y="1592"/>
                      <a:pt x="3900" y="1791"/>
                      <a:pt x="3800" y="1910"/>
                    </a:cubicBezTo>
                    <a:cubicBezTo>
                      <a:pt x="3363" y="2527"/>
                      <a:pt x="2885" y="3124"/>
                      <a:pt x="2468" y="3780"/>
                    </a:cubicBezTo>
                    <a:cubicBezTo>
                      <a:pt x="2109" y="4297"/>
                      <a:pt x="1791" y="4815"/>
                      <a:pt x="1513" y="5371"/>
                    </a:cubicBezTo>
                    <a:cubicBezTo>
                      <a:pt x="1194" y="6008"/>
                      <a:pt x="896" y="6684"/>
                      <a:pt x="657" y="7381"/>
                    </a:cubicBezTo>
                    <a:cubicBezTo>
                      <a:pt x="518" y="7739"/>
                      <a:pt x="478" y="8137"/>
                      <a:pt x="399" y="8495"/>
                    </a:cubicBezTo>
                    <a:cubicBezTo>
                      <a:pt x="717" y="7361"/>
                      <a:pt x="1493" y="6466"/>
                      <a:pt x="2209" y="5570"/>
                    </a:cubicBezTo>
                    <a:cubicBezTo>
                      <a:pt x="2786" y="4874"/>
                      <a:pt x="3383" y="4198"/>
                      <a:pt x="3979" y="3502"/>
                    </a:cubicBezTo>
                    <a:cubicBezTo>
                      <a:pt x="4158" y="3263"/>
                      <a:pt x="4337" y="2984"/>
                      <a:pt x="4497" y="2726"/>
                    </a:cubicBezTo>
                    <a:cubicBezTo>
                      <a:pt x="4875" y="2209"/>
                      <a:pt x="5173" y="1691"/>
                      <a:pt x="5153" y="1035"/>
                    </a:cubicBezTo>
                    <a:cubicBezTo>
                      <a:pt x="5133" y="617"/>
                      <a:pt x="4894" y="339"/>
                      <a:pt x="4497" y="279"/>
                    </a:cubicBezTo>
                    <a:cubicBezTo>
                      <a:pt x="4373" y="246"/>
                      <a:pt x="4255" y="231"/>
                      <a:pt x="4139" y="231"/>
                    </a:cubicBezTo>
                    <a:cubicBezTo>
                      <a:pt x="3770" y="231"/>
                      <a:pt x="3433" y="385"/>
                      <a:pt x="3084" y="597"/>
                    </a:cubicBezTo>
                    <a:cubicBezTo>
                      <a:pt x="2189" y="1214"/>
                      <a:pt x="1692" y="2129"/>
                      <a:pt x="1274" y="3104"/>
                    </a:cubicBezTo>
                    <a:cubicBezTo>
                      <a:pt x="1055" y="3661"/>
                      <a:pt x="856" y="4218"/>
                      <a:pt x="598" y="4815"/>
                    </a:cubicBezTo>
                    <a:lnTo>
                      <a:pt x="598" y="2487"/>
                    </a:lnTo>
                    <a:lnTo>
                      <a:pt x="598" y="2030"/>
                    </a:lnTo>
                    <a:cubicBezTo>
                      <a:pt x="578" y="1970"/>
                      <a:pt x="578" y="1910"/>
                      <a:pt x="558" y="1831"/>
                    </a:cubicBezTo>
                    <a:cubicBezTo>
                      <a:pt x="578" y="1293"/>
                      <a:pt x="578" y="717"/>
                      <a:pt x="598" y="179"/>
                    </a:cubicBezTo>
                    <a:cubicBezTo>
                      <a:pt x="541" y="47"/>
                      <a:pt x="471" y="0"/>
                      <a:pt x="39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2589;p51">
                <a:extLst>
                  <a:ext uri="{FF2B5EF4-FFF2-40B4-BE49-F238E27FC236}">
                    <a16:creationId xmlns:a16="http://schemas.microsoft.com/office/drawing/2014/main" id="{3A8CD80E-9553-6A89-FE11-FD3DAE47ECE6}"/>
                  </a:ext>
                </a:extLst>
              </p:cNvPr>
              <p:cNvSpPr/>
              <p:nvPr/>
            </p:nvSpPr>
            <p:spPr>
              <a:xfrm>
                <a:off x="1064038" y="4729351"/>
                <a:ext cx="143149" cy="224906"/>
              </a:xfrm>
              <a:custGeom>
                <a:avLst/>
                <a:gdLst/>
                <a:ahLst/>
                <a:cxnLst/>
                <a:rect l="l" t="t" r="r" b="b"/>
                <a:pathLst>
                  <a:path w="5293" h="8316" extrusionOk="0">
                    <a:moveTo>
                      <a:pt x="5213" y="0"/>
                    </a:moveTo>
                    <a:cubicBezTo>
                      <a:pt x="5113" y="20"/>
                      <a:pt x="4994" y="20"/>
                      <a:pt x="4914" y="60"/>
                    </a:cubicBezTo>
                    <a:cubicBezTo>
                      <a:pt x="4795" y="159"/>
                      <a:pt x="4716" y="298"/>
                      <a:pt x="4596" y="398"/>
                    </a:cubicBezTo>
                    <a:cubicBezTo>
                      <a:pt x="3522" y="1253"/>
                      <a:pt x="2706" y="2407"/>
                      <a:pt x="1950" y="3541"/>
                    </a:cubicBezTo>
                    <a:cubicBezTo>
                      <a:pt x="1453" y="4297"/>
                      <a:pt x="1115" y="5113"/>
                      <a:pt x="737" y="5928"/>
                    </a:cubicBezTo>
                    <a:cubicBezTo>
                      <a:pt x="439" y="6585"/>
                      <a:pt x="240" y="7221"/>
                      <a:pt x="21" y="7898"/>
                    </a:cubicBezTo>
                    <a:cubicBezTo>
                      <a:pt x="1" y="8017"/>
                      <a:pt x="41" y="8176"/>
                      <a:pt x="61" y="8315"/>
                    </a:cubicBezTo>
                    <a:cubicBezTo>
                      <a:pt x="200" y="8315"/>
                      <a:pt x="339" y="8295"/>
                      <a:pt x="458" y="8275"/>
                    </a:cubicBezTo>
                    <a:cubicBezTo>
                      <a:pt x="458" y="8256"/>
                      <a:pt x="478" y="8216"/>
                      <a:pt x="518" y="8176"/>
                    </a:cubicBezTo>
                    <a:cubicBezTo>
                      <a:pt x="518" y="8017"/>
                      <a:pt x="518" y="7878"/>
                      <a:pt x="558" y="7758"/>
                    </a:cubicBezTo>
                    <a:cubicBezTo>
                      <a:pt x="1015" y="6684"/>
                      <a:pt x="1413" y="5610"/>
                      <a:pt x="1931" y="4595"/>
                    </a:cubicBezTo>
                    <a:cubicBezTo>
                      <a:pt x="2348" y="3780"/>
                      <a:pt x="2905" y="3004"/>
                      <a:pt x="3462" y="2288"/>
                    </a:cubicBezTo>
                    <a:cubicBezTo>
                      <a:pt x="3940" y="1651"/>
                      <a:pt x="4536" y="1134"/>
                      <a:pt x="5093" y="557"/>
                    </a:cubicBezTo>
                    <a:cubicBezTo>
                      <a:pt x="5173" y="497"/>
                      <a:pt x="5233" y="418"/>
                      <a:pt x="5273" y="318"/>
                    </a:cubicBezTo>
                    <a:cubicBezTo>
                      <a:pt x="5292" y="219"/>
                      <a:pt x="5233" y="100"/>
                      <a:pt x="521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2590;p51">
                <a:extLst>
                  <a:ext uri="{FF2B5EF4-FFF2-40B4-BE49-F238E27FC236}">
                    <a16:creationId xmlns:a16="http://schemas.microsoft.com/office/drawing/2014/main" id="{6F5494F7-EBA3-483E-6147-D0475AB27FDE}"/>
                  </a:ext>
                </a:extLst>
              </p:cNvPr>
              <p:cNvSpPr/>
              <p:nvPr/>
            </p:nvSpPr>
            <p:spPr>
              <a:xfrm>
                <a:off x="1074802" y="4596453"/>
                <a:ext cx="1109" cy="5409"/>
              </a:xfrm>
              <a:custGeom>
                <a:avLst/>
                <a:gdLst/>
                <a:ahLst/>
                <a:cxnLst/>
                <a:rect l="l" t="t" r="r" b="b"/>
                <a:pathLst>
                  <a:path w="41" h="200" extrusionOk="0">
                    <a:moveTo>
                      <a:pt x="1" y="1"/>
                    </a:moveTo>
                    <a:cubicBezTo>
                      <a:pt x="1" y="80"/>
                      <a:pt x="21" y="160"/>
                      <a:pt x="41" y="200"/>
                    </a:cubicBezTo>
                    <a:cubicBezTo>
                      <a:pt x="21" y="140"/>
                      <a:pt x="21" y="80"/>
                      <a:pt x="1" y="1"/>
                    </a:cubicBezTo>
                    <a:close/>
                  </a:path>
                </a:pathLst>
              </a:custGeom>
              <a:solidFill>
                <a:srgbClr val="85CC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2591;p51">
                <a:extLst>
                  <a:ext uri="{FF2B5EF4-FFF2-40B4-BE49-F238E27FC236}">
                    <a16:creationId xmlns:a16="http://schemas.microsoft.com/office/drawing/2014/main" id="{0B0A1D0E-098C-5D57-5B8A-201370D1506C}"/>
                  </a:ext>
                </a:extLst>
              </p:cNvPr>
              <p:cNvSpPr/>
              <p:nvPr/>
            </p:nvSpPr>
            <p:spPr>
              <a:xfrm>
                <a:off x="935467" y="4585608"/>
                <a:ext cx="233534" cy="220687"/>
              </a:xfrm>
              <a:custGeom>
                <a:avLst/>
                <a:gdLst/>
                <a:ahLst/>
                <a:cxnLst/>
                <a:rect l="l" t="t" r="r" b="b"/>
                <a:pathLst>
                  <a:path w="8635" h="8160" extrusionOk="0">
                    <a:moveTo>
                      <a:pt x="8407" y="1"/>
                    </a:moveTo>
                    <a:cubicBezTo>
                      <a:pt x="8315" y="1"/>
                      <a:pt x="8146" y="74"/>
                      <a:pt x="8057" y="163"/>
                    </a:cubicBezTo>
                    <a:cubicBezTo>
                      <a:pt x="7898" y="342"/>
                      <a:pt x="7779" y="541"/>
                      <a:pt x="7639" y="700"/>
                    </a:cubicBezTo>
                    <a:cubicBezTo>
                      <a:pt x="7202" y="1237"/>
                      <a:pt x="6724" y="1734"/>
                      <a:pt x="6406" y="2331"/>
                    </a:cubicBezTo>
                    <a:cubicBezTo>
                      <a:pt x="5889" y="3266"/>
                      <a:pt x="5471" y="4261"/>
                      <a:pt x="4994" y="5255"/>
                    </a:cubicBezTo>
                    <a:cubicBezTo>
                      <a:pt x="4854" y="5554"/>
                      <a:pt x="4715" y="5852"/>
                      <a:pt x="4596" y="6151"/>
                    </a:cubicBezTo>
                    <a:lnTo>
                      <a:pt x="4596" y="6250"/>
                    </a:lnTo>
                    <a:cubicBezTo>
                      <a:pt x="4596" y="6310"/>
                      <a:pt x="4596" y="6350"/>
                      <a:pt x="4576" y="6369"/>
                    </a:cubicBezTo>
                    <a:cubicBezTo>
                      <a:pt x="4536" y="6548"/>
                      <a:pt x="4496" y="6747"/>
                      <a:pt x="4476" y="6946"/>
                    </a:cubicBezTo>
                    <a:lnTo>
                      <a:pt x="4397" y="6946"/>
                    </a:lnTo>
                    <a:cubicBezTo>
                      <a:pt x="4178" y="6449"/>
                      <a:pt x="3919" y="5952"/>
                      <a:pt x="3701" y="5454"/>
                    </a:cubicBezTo>
                    <a:cubicBezTo>
                      <a:pt x="3621" y="5375"/>
                      <a:pt x="3561" y="5295"/>
                      <a:pt x="3502" y="5236"/>
                    </a:cubicBezTo>
                    <a:cubicBezTo>
                      <a:pt x="3164" y="4659"/>
                      <a:pt x="2825" y="4062"/>
                      <a:pt x="2428" y="3505"/>
                    </a:cubicBezTo>
                    <a:cubicBezTo>
                      <a:pt x="1811" y="2649"/>
                      <a:pt x="1115" y="1814"/>
                      <a:pt x="418" y="998"/>
                    </a:cubicBezTo>
                    <a:cubicBezTo>
                      <a:pt x="339" y="899"/>
                      <a:pt x="140" y="899"/>
                      <a:pt x="21" y="879"/>
                    </a:cubicBezTo>
                    <a:lnTo>
                      <a:pt x="21" y="879"/>
                    </a:lnTo>
                    <a:cubicBezTo>
                      <a:pt x="40" y="998"/>
                      <a:pt x="1" y="1177"/>
                      <a:pt x="80" y="1277"/>
                    </a:cubicBezTo>
                    <a:cubicBezTo>
                      <a:pt x="319" y="1615"/>
                      <a:pt x="637" y="1953"/>
                      <a:pt x="916" y="2291"/>
                    </a:cubicBezTo>
                    <a:cubicBezTo>
                      <a:pt x="1473" y="3047"/>
                      <a:pt x="2030" y="3783"/>
                      <a:pt x="2527" y="4579"/>
                    </a:cubicBezTo>
                    <a:cubicBezTo>
                      <a:pt x="3004" y="5335"/>
                      <a:pt x="3382" y="6111"/>
                      <a:pt x="3780" y="6867"/>
                    </a:cubicBezTo>
                    <a:cubicBezTo>
                      <a:pt x="3959" y="7225"/>
                      <a:pt x="4099" y="7603"/>
                      <a:pt x="4278" y="7941"/>
                    </a:cubicBezTo>
                    <a:cubicBezTo>
                      <a:pt x="4317" y="8040"/>
                      <a:pt x="4476" y="8100"/>
                      <a:pt x="4576" y="8160"/>
                    </a:cubicBezTo>
                    <a:cubicBezTo>
                      <a:pt x="4616" y="8060"/>
                      <a:pt x="4695" y="7981"/>
                      <a:pt x="4715" y="7901"/>
                    </a:cubicBezTo>
                    <a:cubicBezTo>
                      <a:pt x="4815" y="7643"/>
                      <a:pt x="4894" y="7404"/>
                      <a:pt x="4994" y="7145"/>
                    </a:cubicBezTo>
                    <a:lnTo>
                      <a:pt x="4994" y="7046"/>
                    </a:lnTo>
                    <a:cubicBezTo>
                      <a:pt x="5073" y="6668"/>
                      <a:pt x="5113" y="6270"/>
                      <a:pt x="5252" y="5932"/>
                    </a:cubicBezTo>
                    <a:cubicBezTo>
                      <a:pt x="5511" y="5255"/>
                      <a:pt x="5789" y="4559"/>
                      <a:pt x="6108" y="3923"/>
                    </a:cubicBezTo>
                    <a:cubicBezTo>
                      <a:pt x="6386" y="3366"/>
                      <a:pt x="6704" y="2829"/>
                      <a:pt x="7063" y="2331"/>
                    </a:cubicBezTo>
                    <a:cubicBezTo>
                      <a:pt x="7480" y="1675"/>
                      <a:pt x="7958" y="1078"/>
                      <a:pt x="8395" y="461"/>
                    </a:cubicBezTo>
                    <a:cubicBezTo>
                      <a:pt x="8495" y="302"/>
                      <a:pt x="8634" y="143"/>
                      <a:pt x="8435" y="4"/>
                    </a:cubicBezTo>
                    <a:cubicBezTo>
                      <a:pt x="8427" y="2"/>
                      <a:pt x="8417" y="1"/>
                      <a:pt x="840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2592;p51">
                <a:extLst>
                  <a:ext uri="{FF2B5EF4-FFF2-40B4-BE49-F238E27FC236}">
                    <a16:creationId xmlns:a16="http://schemas.microsoft.com/office/drawing/2014/main" id="{D7FB2B2E-E06D-343A-4C8F-6CFB69F2B0D3}"/>
                  </a:ext>
                </a:extLst>
              </p:cNvPr>
              <p:cNvSpPr/>
              <p:nvPr/>
            </p:nvSpPr>
            <p:spPr>
              <a:xfrm>
                <a:off x="951613" y="4870497"/>
                <a:ext cx="114076" cy="104637"/>
              </a:xfrm>
              <a:custGeom>
                <a:avLst/>
                <a:gdLst/>
                <a:ahLst/>
                <a:cxnLst/>
                <a:rect l="l" t="t" r="r" b="b"/>
                <a:pathLst>
                  <a:path w="4218" h="3869" extrusionOk="0">
                    <a:moveTo>
                      <a:pt x="356" y="0"/>
                    </a:moveTo>
                    <a:cubicBezTo>
                      <a:pt x="278" y="0"/>
                      <a:pt x="207" y="16"/>
                      <a:pt x="179" y="53"/>
                    </a:cubicBezTo>
                    <a:cubicBezTo>
                      <a:pt x="0" y="192"/>
                      <a:pt x="179" y="351"/>
                      <a:pt x="299" y="470"/>
                    </a:cubicBezTo>
                    <a:cubicBezTo>
                      <a:pt x="697" y="769"/>
                      <a:pt x="1094" y="1067"/>
                      <a:pt x="1472" y="1405"/>
                    </a:cubicBezTo>
                    <a:cubicBezTo>
                      <a:pt x="1930" y="1843"/>
                      <a:pt x="2388" y="2281"/>
                      <a:pt x="2825" y="2738"/>
                    </a:cubicBezTo>
                    <a:cubicBezTo>
                      <a:pt x="3124" y="3037"/>
                      <a:pt x="3402" y="3375"/>
                      <a:pt x="3681" y="3693"/>
                    </a:cubicBezTo>
                    <a:cubicBezTo>
                      <a:pt x="3746" y="3785"/>
                      <a:pt x="3821" y="3868"/>
                      <a:pt x="3915" y="3868"/>
                    </a:cubicBezTo>
                    <a:cubicBezTo>
                      <a:pt x="3964" y="3868"/>
                      <a:pt x="4018" y="3846"/>
                      <a:pt x="4078" y="3793"/>
                    </a:cubicBezTo>
                    <a:cubicBezTo>
                      <a:pt x="4218" y="3673"/>
                      <a:pt x="4158" y="3534"/>
                      <a:pt x="4058" y="3395"/>
                    </a:cubicBezTo>
                    <a:cubicBezTo>
                      <a:pt x="3979" y="3255"/>
                      <a:pt x="3879" y="3096"/>
                      <a:pt x="3800" y="2957"/>
                    </a:cubicBezTo>
                    <a:cubicBezTo>
                      <a:pt x="3760" y="2937"/>
                      <a:pt x="3700" y="2877"/>
                      <a:pt x="3681" y="2858"/>
                    </a:cubicBezTo>
                    <a:cubicBezTo>
                      <a:pt x="3621" y="2838"/>
                      <a:pt x="3581" y="2778"/>
                      <a:pt x="3561" y="2758"/>
                    </a:cubicBezTo>
                    <a:cubicBezTo>
                      <a:pt x="2925" y="2141"/>
                      <a:pt x="2308" y="1485"/>
                      <a:pt x="1671" y="868"/>
                    </a:cubicBezTo>
                    <a:cubicBezTo>
                      <a:pt x="1333" y="570"/>
                      <a:pt x="975" y="291"/>
                      <a:pt x="597" y="53"/>
                    </a:cubicBezTo>
                    <a:cubicBezTo>
                      <a:pt x="544" y="21"/>
                      <a:pt x="445" y="0"/>
                      <a:pt x="35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2593;p51">
                <a:extLst>
                  <a:ext uri="{FF2B5EF4-FFF2-40B4-BE49-F238E27FC236}">
                    <a16:creationId xmlns:a16="http://schemas.microsoft.com/office/drawing/2014/main" id="{06A0F432-4047-135A-3C4E-5CE21DB59927}"/>
                  </a:ext>
                </a:extLst>
              </p:cNvPr>
              <p:cNvSpPr/>
              <p:nvPr/>
            </p:nvSpPr>
            <p:spPr>
              <a:xfrm>
                <a:off x="970977" y="4612544"/>
                <a:ext cx="15632" cy="17282"/>
              </a:xfrm>
              <a:custGeom>
                <a:avLst/>
                <a:gdLst/>
                <a:ahLst/>
                <a:cxnLst/>
                <a:rect l="l" t="t" r="r" b="b"/>
                <a:pathLst>
                  <a:path w="578" h="639" extrusionOk="0">
                    <a:moveTo>
                      <a:pt x="266" y="1"/>
                    </a:moveTo>
                    <a:cubicBezTo>
                      <a:pt x="179" y="1"/>
                      <a:pt x="1" y="164"/>
                      <a:pt x="1" y="201"/>
                    </a:cubicBezTo>
                    <a:cubicBezTo>
                      <a:pt x="60" y="341"/>
                      <a:pt x="180" y="460"/>
                      <a:pt x="299" y="639"/>
                    </a:cubicBezTo>
                    <a:cubicBezTo>
                      <a:pt x="418" y="480"/>
                      <a:pt x="577" y="360"/>
                      <a:pt x="558" y="301"/>
                    </a:cubicBezTo>
                    <a:cubicBezTo>
                      <a:pt x="498" y="181"/>
                      <a:pt x="398" y="42"/>
                      <a:pt x="279" y="2"/>
                    </a:cubicBezTo>
                    <a:cubicBezTo>
                      <a:pt x="275" y="1"/>
                      <a:pt x="270" y="1"/>
                      <a:pt x="266"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2594;p51">
                <a:extLst>
                  <a:ext uri="{FF2B5EF4-FFF2-40B4-BE49-F238E27FC236}">
                    <a16:creationId xmlns:a16="http://schemas.microsoft.com/office/drawing/2014/main" id="{F61E113E-4833-1715-26A6-623D1870D7AE}"/>
                  </a:ext>
                </a:extLst>
              </p:cNvPr>
              <p:cNvSpPr/>
              <p:nvPr/>
            </p:nvSpPr>
            <p:spPr>
              <a:xfrm>
                <a:off x="1151744" y="4730405"/>
                <a:ext cx="12387" cy="18337"/>
              </a:xfrm>
              <a:custGeom>
                <a:avLst/>
                <a:gdLst/>
                <a:ahLst/>
                <a:cxnLst/>
                <a:rect l="l" t="t" r="r" b="b"/>
                <a:pathLst>
                  <a:path w="458" h="678" extrusionOk="0">
                    <a:moveTo>
                      <a:pt x="199" y="1"/>
                    </a:moveTo>
                    <a:cubicBezTo>
                      <a:pt x="100" y="200"/>
                      <a:pt x="0" y="319"/>
                      <a:pt x="0" y="458"/>
                    </a:cubicBezTo>
                    <a:cubicBezTo>
                      <a:pt x="0" y="518"/>
                      <a:pt x="160" y="598"/>
                      <a:pt x="219" y="677"/>
                    </a:cubicBezTo>
                    <a:cubicBezTo>
                      <a:pt x="299" y="558"/>
                      <a:pt x="438" y="478"/>
                      <a:pt x="458" y="359"/>
                    </a:cubicBezTo>
                    <a:cubicBezTo>
                      <a:pt x="458" y="279"/>
                      <a:pt x="339" y="180"/>
                      <a:pt x="19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2595;p51">
                <a:extLst>
                  <a:ext uri="{FF2B5EF4-FFF2-40B4-BE49-F238E27FC236}">
                    <a16:creationId xmlns:a16="http://schemas.microsoft.com/office/drawing/2014/main" id="{18B28B33-2C56-BD29-3231-7385E4B7F341}"/>
                  </a:ext>
                </a:extLst>
              </p:cNvPr>
              <p:cNvSpPr/>
              <p:nvPr/>
            </p:nvSpPr>
            <p:spPr>
              <a:xfrm>
                <a:off x="934926" y="4587852"/>
                <a:ext cx="14009" cy="14550"/>
              </a:xfrm>
              <a:custGeom>
                <a:avLst/>
                <a:gdLst/>
                <a:ahLst/>
                <a:cxnLst/>
                <a:rect l="l" t="t" r="r" b="b"/>
                <a:pathLst>
                  <a:path w="518" h="538" extrusionOk="0">
                    <a:moveTo>
                      <a:pt x="239" y="0"/>
                    </a:moveTo>
                    <a:cubicBezTo>
                      <a:pt x="120" y="159"/>
                      <a:pt x="1" y="259"/>
                      <a:pt x="21" y="299"/>
                    </a:cubicBezTo>
                    <a:cubicBezTo>
                      <a:pt x="41" y="398"/>
                      <a:pt x="140" y="537"/>
                      <a:pt x="239" y="537"/>
                    </a:cubicBezTo>
                    <a:cubicBezTo>
                      <a:pt x="319" y="537"/>
                      <a:pt x="418" y="418"/>
                      <a:pt x="518" y="358"/>
                    </a:cubicBezTo>
                    <a:cubicBezTo>
                      <a:pt x="438" y="259"/>
                      <a:pt x="359" y="159"/>
                      <a:pt x="239"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2596;p51">
                <a:extLst>
                  <a:ext uri="{FF2B5EF4-FFF2-40B4-BE49-F238E27FC236}">
                    <a16:creationId xmlns:a16="http://schemas.microsoft.com/office/drawing/2014/main" id="{FA809DDA-325F-B2B4-21AB-F093D162D3DA}"/>
                  </a:ext>
                </a:extLst>
              </p:cNvPr>
              <p:cNvSpPr/>
              <p:nvPr/>
            </p:nvSpPr>
            <p:spPr>
              <a:xfrm>
                <a:off x="951613" y="4668473"/>
                <a:ext cx="13468" cy="11927"/>
              </a:xfrm>
              <a:custGeom>
                <a:avLst/>
                <a:gdLst/>
                <a:ahLst/>
                <a:cxnLst/>
                <a:rect l="l" t="t" r="r" b="b"/>
                <a:pathLst>
                  <a:path w="498" h="441" extrusionOk="0">
                    <a:moveTo>
                      <a:pt x="254" y="1"/>
                    </a:moveTo>
                    <a:cubicBezTo>
                      <a:pt x="249" y="1"/>
                      <a:pt x="244" y="2"/>
                      <a:pt x="239" y="3"/>
                    </a:cubicBezTo>
                    <a:cubicBezTo>
                      <a:pt x="140" y="43"/>
                      <a:pt x="40" y="182"/>
                      <a:pt x="0" y="282"/>
                    </a:cubicBezTo>
                    <a:cubicBezTo>
                      <a:pt x="0" y="302"/>
                      <a:pt x="140" y="441"/>
                      <a:pt x="199" y="441"/>
                    </a:cubicBezTo>
                    <a:cubicBezTo>
                      <a:pt x="299" y="421"/>
                      <a:pt x="398" y="322"/>
                      <a:pt x="498" y="262"/>
                    </a:cubicBezTo>
                    <a:lnTo>
                      <a:pt x="498" y="142"/>
                    </a:lnTo>
                    <a:cubicBezTo>
                      <a:pt x="424" y="106"/>
                      <a:pt x="317" y="1"/>
                      <a:pt x="254"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2597;p51">
                <a:extLst>
                  <a:ext uri="{FF2B5EF4-FFF2-40B4-BE49-F238E27FC236}">
                    <a16:creationId xmlns:a16="http://schemas.microsoft.com/office/drawing/2014/main" id="{C551F8A5-E939-52A4-5B89-A0A1F56726FF}"/>
                  </a:ext>
                </a:extLst>
              </p:cNvPr>
              <p:cNvSpPr/>
              <p:nvPr/>
            </p:nvSpPr>
            <p:spPr>
              <a:xfrm>
                <a:off x="1170567" y="4795502"/>
                <a:ext cx="15091" cy="12955"/>
              </a:xfrm>
              <a:custGeom>
                <a:avLst/>
                <a:gdLst/>
                <a:ahLst/>
                <a:cxnLst/>
                <a:rect l="l" t="t" r="r" b="b"/>
                <a:pathLst>
                  <a:path w="558" h="479" extrusionOk="0">
                    <a:moveTo>
                      <a:pt x="279" y="1"/>
                    </a:moveTo>
                    <a:cubicBezTo>
                      <a:pt x="180" y="80"/>
                      <a:pt x="80" y="180"/>
                      <a:pt x="21" y="279"/>
                    </a:cubicBezTo>
                    <a:cubicBezTo>
                      <a:pt x="1" y="339"/>
                      <a:pt x="160" y="478"/>
                      <a:pt x="200" y="478"/>
                    </a:cubicBezTo>
                    <a:cubicBezTo>
                      <a:pt x="299" y="458"/>
                      <a:pt x="399" y="359"/>
                      <a:pt x="558" y="240"/>
                    </a:cubicBezTo>
                    <a:cubicBezTo>
                      <a:pt x="399" y="140"/>
                      <a:pt x="299" y="1"/>
                      <a:pt x="27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2598;p51">
                <a:extLst>
                  <a:ext uri="{FF2B5EF4-FFF2-40B4-BE49-F238E27FC236}">
                    <a16:creationId xmlns:a16="http://schemas.microsoft.com/office/drawing/2014/main" id="{4F928975-45A4-A75B-CB6E-D5FBA2747E89}"/>
                  </a:ext>
                </a:extLst>
              </p:cNvPr>
              <p:cNvSpPr/>
              <p:nvPr/>
            </p:nvSpPr>
            <p:spPr>
              <a:xfrm>
                <a:off x="1123780" y="5082257"/>
                <a:ext cx="1082" cy="2191"/>
              </a:xfrm>
              <a:custGeom>
                <a:avLst/>
                <a:gdLst/>
                <a:ahLst/>
                <a:cxnLst/>
                <a:rect l="l" t="t" r="r" b="b"/>
                <a:pathLst>
                  <a:path w="40" h="81" extrusionOk="0">
                    <a:moveTo>
                      <a:pt x="20" y="1"/>
                    </a:moveTo>
                    <a:lnTo>
                      <a:pt x="0" y="21"/>
                    </a:lnTo>
                    <a:cubicBezTo>
                      <a:pt x="0" y="41"/>
                      <a:pt x="20" y="41"/>
                      <a:pt x="20" y="80"/>
                    </a:cubicBezTo>
                    <a:cubicBezTo>
                      <a:pt x="20" y="41"/>
                      <a:pt x="40" y="41"/>
                      <a:pt x="40" y="21"/>
                    </a:cubicBezTo>
                    <a:lnTo>
                      <a:pt x="20" y="1"/>
                    </a:lnTo>
                    <a:close/>
                  </a:path>
                </a:pathLst>
              </a:custGeom>
              <a:solidFill>
                <a:srgbClr val="ACEBE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2599;p51">
                <a:extLst>
                  <a:ext uri="{FF2B5EF4-FFF2-40B4-BE49-F238E27FC236}">
                    <a16:creationId xmlns:a16="http://schemas.microsoft.com/office/drawing/2014/main" id="{0766DECF-8693-129B-DEF4-9D5A47A18286}"/>
                  </a:ext>
                </a:extLst>
              </p:cNvPr>
              <p:cNvSpPr/>
              <p:nvPr/>
            </p:nvSpPr>
            <p:spPr>
              <a:xfrm>
                <a:off x="1171108" y="4579766"/>
                <a:ext cx="17255" cy="15632"/>
              </a:xfrm>
              <a:custGeom>
                <a:avLst/>
                <a:gdLst/>
                <a:ahLst/>
                <a:cxnLst/>
                <a:rect l="l" t="t" r="r" b="b"/>
                <a:pathLst>
                  <a:path w="638" h="578" extrusionOk="0">
                    <a:moveTo>
                      <a:pt x="339" y="1"/>
                    </a:moveTo>
                    <a:cubicBezTo>
                      <a:pt x="180" y="80"/>
                      <a:pt x="60" y="180"/>
                      <a:pt x="1" y="299"/>
                    </a:cubicBezTo>
                    <a:cubicBezTo>
                      <a:pt x="1" y="359"/>
                      <a:pt x="180" y="478"/>
                      <a:pt x="259" y="578"/>
                    </a:cubicBezTo>
                    <a:cubicBezTo>
                      <a:pt x="359" y="498"/>
                      <a:pt x="478" y="399"/>
                      <a:pt x="637" y="260"/>
                    </a:cubicBezTo>
                    <a:cubicBezTo>
                      <a:pt x="478" y="120"/>
                      <a:pt x="359" y="1"/>
                      <a:pt x="33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600;p51">
                <a:extLst>
                  <a:ext uri="{FF2B5EF4-FFF2-40B4-BE49-F238E27FC236}">
                    <a16:creationId xmlns:a16="http://schemas.microsoft.com/office/drawing/2014/main" id="{47060300-80C5-62B2-6517-53E488B38E18}"/>
                  </a:ext>
                </a:extLst>
              </p:cNvPr>
              <p:cNvSpPr/>
              <p:nvPr/>
            </p:nvSpPr>
            <p:spPr>
              <a:xfrm>
                <a:off x="1153367" y="4622821"/>
                <a:ext cx="13468" cy="11332"/>
              </a:xfrm>
              <a:custGeom>
                <a:avLst/>
                <a:gdLst/>
                <a:ahLst/>
                <a:cxnLst/>
                <a:rect l="l" t="t" r="r" b="b"/>
                <a:pathLst>
                  <a:path w="498" h="419" extrusionOk="0">
                    <a:moveTo>
                      <a:pt x="219" y="0"/>
                    </a:moveTo>
                    <a:cubicBezTo>
                      <a:pt x="139" y="0"/>
                      <a:pt x="20" y="120"/>
                      <a:pt x="20" y="199"/>
                    </a:cubicBezTo>
                    <a:cubicBezTo>
                      <a:pt x="0" y="279"/>
                      <a:pt x="120" y="418"/>
                      <a:pt x="199" y="418"/>
                    </a:cubicBezTo>
                    <a:cubicBezTo>
                      <a:pt x="279" y="418"/>
                      <a:pt x="378" y="319"/>
                      <a:pt x="497" y="219"/>
                    </a:cubicBezTo>
                    <a:cubicBezTo>
                      <a:pt x="378" y="120"/>
                      <a:pt x="279" y="0"/>
                      <a:pt x="219"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601;p51">
                <a:extLst>
                  <a:ext uri="{FF2B5EF4-FFF2-40B4-BE49-F238E27FC236}">
                    <a16:creationId xmlns:a16="http://schemas.microsoft.com/office/drawing/2014/main" id="{5D5CD191-8E52-90AF-DD8F-6C3C1C5AE14D}"/>
                  </a:ext>
                </a:extLst>
              </p:cNvPr>
              <p:cNvSpPr/>
              <p:nvPr/>
            </p:nvSpPr>
            <p:spPr>
              <a:xfrm>
                <a:off x="1059738" y="4754637"/>
                <a:ext cx="27" cy="3245"/>
              </a:xfrm>
              <a:custGeom>
                <a:avLst/>
                <a:gdLst/>
                <a:ahLst/>
                <a:cxnLst/>
                <a:rect l="l" t="t" r="r" b="b"/>
                <a:pathLst>
                  <a:path w="1" h="120" extrusionOk="0">
                    <a:moveTo>
                      <a:pt x="1" y="0"/>
                    </a:moveTo>
                    <a:lnTo>
                      <a:pt x="1" y="119"/>
                    </a:lnTo>
                    <a:close/>
                  </a:path>
                </a:pathLst>
              </a:custGeom>
              <a:solidFill>
                <a:srgbClr val="43A4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3" name="Google Shape;2602;p51">
              <a:extLst>
                <a:ext uri="{FF2B5EF4-FFF2-40B4-BE49-F238E27FC236}">
                  <a16:creationId xmlns:a16="http://schemas.microsoft.com/office/drawing/2014/main" id="{8E5B9A1A-BD97-C6D6-2063-1A6DF66CC96C}"/>
                </a:ext>
              </a:extLst>
            </p:cNvPr>
            <p:cNvGrpSpPr/>
            <p:nvPr/>
          </p:nvGrpSpPr>
          <p:grpSpPr>
            <a:xfrm>
              <a:off x="3402963" y="5713142"/>
              <a:ext cx="566743" cy="1236345"/>
              <a:chOff x="1569975" y="4093425"/>
              <a:chExt cx="490375" cy="1069750"/>
            </a:xfrm>
          </p:grpSpPr>
          <p:sp>
            <p:nvSpPr>
              <p:cNvPr id="34" name="Google Shape;2603;p51">
                <a:extLst>
                  <a:ext uri="{FF2B5EF4-FFF2-40B4-BE49-F238E27FC236}">
                    <a16:creationId xmlns:a16="http://schemas.microsoft.com/office/drawing/2014/main" id="{97AE701E-830E-847C-175E-56FF615EE070}"/>
                  </a:ext>
                </a:extLst>
              </p:cNvPr>
              <p:cNvSpPr/>
              <p:nvPr/>
            </p:nvSpPr>
            <p:spPr>
              <a:xfrm>
                <a:off x="1569975" y="4093425"/>
                <a:ext cx="490375" cy="1069750"/>
              </a:xfrm>
              <a:custGeom>
                <a:avLst/>
                <a:gdLst/>
                <a:ahLst/>
                <a:cxnLst/>
                <a:rect l="l" t="t" r="r" b="b"/>
                <a:pathLst>
                  <a:path w="19615" h="42790" extrusionOk="0">
                    <a:moveTo>
                      <a:pt x="7779" y="0"/>
                    </a:moveTo>
                    <a:cubicBezTo>
                      <a:pt x="7162" y="0"/>
                      <a:pt x="6565" y="338"/>
                      <a:pt x="6167" y="895"/>
                    </a:cubicBezTo>
                    <a:cubicBezTo>
                      <a:pt x="5690" y="1572"/>
                      <a:pt x="5292" y="2248"/>
                      <a:pt x="4914" y="2924"/>
                    </a:cubicBezTo>
                    <a:cubicBezTo>
                      <a:pt x="4437" y="2188"/>
                      <a:pt x="3899" y="1472"/>
                      <a:pt x="3104" y="895"/>
                    </a:cubicBezTo>
                    <a:cubicBezTo>
                      <a:pt x="2726" y="637"/>
                      <a:pt x="2328" y="477"/>
                      <a:pt x="1950" y="477"/>
                    </a:cubicBezTo>
                    <a:cubicBezTo>
                      <a:pt x="1691" y="477"/>
                      <a:pt x="717" y="597"/>
                      <a:pt x="418" y="1930"/>
                    </a:cubicBezTo>
                    <a:cubicBezTo>
                      <a:pt x="20" y="3640"/>
                      <a:pt x="40" y="5331"/>
                      <a:pt x="140" y="6923"/>
                    </a:cubicBezTo>
                    <a:cubicBezTo>
                      <a:pt x="219" y="8454"/>
                      <a:pt x="398" y="10285"/>
                      <a:pt x="955" y="12095"/>
                    </a:cubicBezTo>
                    <a:cubicBezTo>
                      <a:pt x="1453" y="13607"/>
                      <a:pt x="2030" y="15178"/>
                      <a:pt x="3382" y="16392"/>
                    </a:cubicBezTo>
                    <a:cubicBezTo>
                      <a:pt x="3482" y="16471"/>
                      <a:pt x="3581" y="16591"/>
                      <a:pt x="3681" y="16690"/>
                    </a:cubicBezTo>
                    <a:cubicBezTo>
                      <a:pt x="3581" y="17068"/>
                      <a:pt x="3541" y="17466"/>
                      <a:pt x="3641" y="17844"/>
                    </a:cubicBezTo>
                    <a:cubicBezTo>
                      <a:pt x="3720" y="18142"/>
                      <a:pt x="3880" y="18381"/>
                      <a:pt x="4078" y="18600"/>
                    </a:cubicBezTo>
                    <a:cubicBezTo>
                      <a:pt x="2587" y="18739"/>
                      <a:pt x="1313" y="19734"/>
                      <a:pt x="836" y="21166"/>
                    </a:cubicBezTo>
                    <a:cubicBezTo>
                      <a:pt x="538" y="22061"/>
                      <a:pt x="637" y="22877"/>
                      <a:pt x="1134" y="23633"/>
                    </a:cubicBezTo>
                    <a:cubicBezTo>
                      <a:pt x="1592" y="24309"/>
                      <a:pt x="2248" y="24747"/>
                      <a:pt x="3084" y="24985"/>
                    </a:cubicBezTo>
                    <a:cubicBezTo>
                      <a:pt x="3800" y="25184"/>
                      <a:pt x="4536" y="25423"/>
                      <a:pt x="5272" y="25622"/>
                    </a:cubicBezTo>
                    <a:cubicBezTo>
                      <a:pt x="5630" y="25721"/>
                      <a:pt x="6028" y="25841"/>
                      <a:pt x="6406" y="25940"/>
                    </a:cubicBezTo>
                    <a:cubicBezTo>
                      <a:pt x="7222" y="26159"/>
                      <a:pt x="7818" y="26776"/>
                      <a:pt x="8375" y="27452"/>
                    </a:cubicBezTo>
                    <a:cubicBezTo>
                      <a:pt x="8375" y="27571"/>
                      <a:pt x="8375" y="27830"/>
                      <a:pt x="8355" y="27969"/>
                    </a:cubicBezTo>
                    <a:cubicBezTo>
                      <a:pt x="8316" y="28168"/>
                      <a:pt x="8296" y="28407"/>
                      <a:pt x="8296" y="28606"/>
                    </a:cubicBezTo>
                    <a:lnTo>
                      <a:pt x="8296" y="31271"/>
                    </a:lnTo>
                    <a:cubicBezTo>
                      <a:pt x="7798" y="30774"/>
                      <a:pt x="7222" y="30336"/>
                      <a:pt x="6565" y="29959"/>
                    </a:cubicBezTo>
                    <a:cubicBezTo>
                      <a:pt x="5690" y="29521"/>
                      <a:pt x="4815" y="29282"/>
                      <a:pt x="3939" y="29282"/>
                    </a:cubicBezTo>
                    <a:cubicBezTo>
                      <a:pt x="3382" y="29282"/>
                      <a:pt x="2785" y="29362"/>
                      <a:pt x="2209" y="29600"/>
                    </a:cubicBezTo>
                    <a:cubicBezTo>
                      <a:pt x="1811" y="29740"/>
                      <a:pt x="1453" y="29959"/>
                      <a:pt x="1194" y="30237"/>
                    </a:cubicBezTo>
                    <a:cubicBezTo>
                      <a:pt x="299" y="31132"/>
                      <a:pt x="1" y="32226"/>
                      <a:pt x="339" y="33281"/>
                    </a:cubicBezTo>
                    <a:cubicBezTo>
                      <a:pt x="756" y="34494"/>
                      <a:pt x="1711" y="35210"/>
                      <a:pt x="2945" y="35270"/>
                    </a:cubicBezTo>
                    <a:cubicBezTo>
                      <a:pt x="3183" y="35270"/>
                      <a:pt x="3422" y="35290"/>
                      <a:pt x="3641" y="35290"/>
                    </a:cubicBezTo>
                    <a:cubicBezTo>
                      <a:pt x="4078" y="35310"/>
                      <a:pt x="4536" y="35349"/>
                      <a:pt x="4994" y="35349"/>
                    </a:cubicBezTo>
                    <a:cubicBezTo>
                      <a:pt x="5312" y="35349"/>
                      <a:pt x="5610" y="35369"/>
                      <a:pt x="5869" y="35389"/>
                    </a:cubicBezTo>
                    <a:cubicBezTo>
                      <a:pt x="5471" y="35548"/>
                      <a:pt x="5113" y="35847"/>
                      <a:pt x="4894" y="36264"/>
                    </a:cubicBezTo>
                    <a:cubicBezTo>
                      <a:pt x="4596" y="36841"/>
                      <a:pt x="4437" y="37378"/>
                      <a:pt x="4397" y="37876"/>
                    </a:cubicBezTo>
                    <a:cubicBezTo>
                      <a:pt x="4397" y="38154"/>
                      <a:pt x="4377" y="38433"/>
                      <a:pt x="4377" y="38691"/>
                    </a:cubicBezTo>
                    <a:cubicBezTo>
                      <a:pt x="4098" y="38552"/>
                      <a:pt x="3800" y="38433"/>
                      <a:pt x="3482" y="38294"/>
                    </a:cubicBezTo>
                    <a:cubicBezTo>
                      <a:pt x="3223" y="38194"/>
                      <a:pt x="2965" y="38174"/>
                      <a:pt x="2766" y="38174"/>
                    </a:cubicBezTo>
                    <a:cubicBezTo>
                      <a:pt x="2109" y="38174"/>
                      <a:pt x="1612" y="38393"/>
                      <a:pt x="1373" y="38791"/>
                    </a:cubicBezTo>
                    <a:cubicBezTo>
                      <a:pt x="975" y="39427"/>
                      <a:pt x="1154" y="40183"/>
                      <a:pt x="1274" y="40581"/>
                    </a:cubicBezTo>
                    <a:cubicBezTo>
                      <a:pt x="1333" y="40959"/>
                      <a:pt x="1532" y="41238"/>
                      <a:pt x="1691" y="41457"/>
                    </a:cubicBezTo>
                    <a:cubicBezTo>
                      <a:pt x="1711" y="41516"/>
                      <a:pt x="1771" y="41556"/>
                      <a:pt x="1791" y="41616"/>
                    </a:cubicBezTo>
                    <a:cubicBezTo>
                      <a:pt x="1890" y="41775"/>
                      <a:pt x="1990" y="41954"/>
                      <a:pt x="2109" y="42133"/>
                    </a:cubicBezTo>
                    <a:lnTo>
                      <a:pt x="2228" y="42332"/>
                    </a:lnTo>
                    <a:cubicBezTo>
                      <a:pt x="2408" y="42610"/>
                      <a:pt x="2726" y="42769"/>
                      <a:pt x="3064" y="42769"/>
                    </a:cubicBezTo>
                    <a:lnTo>
                      <a:pt x="3064" y="42789"/>
                    </a:lnTo>
                    <a:lnTo>
                      <a:pt x="10384" y="42789"/>
                    </a:lnTo>
                    <a:cubicBezTo>
                      <a:pt x="10663" y="42789"/>
                      <a:pt x="10902" y="42690"/>
                      <a:pt x="11101" y="42491"/>
                    </a:cubicBezTo>
                    <a:cubicBezTo>
                      <a:pt x="11280" y="42292"/>
                      <a:pt x="11379" y="42053"/>
                      <a:pt x="11379" y="41775"/>
                    </a:cubicBezTo>
                    <a:lnTo>
                      <a:pt x="11359" y="41258"/>
                    </a:lnTo>
                    <a:cubicBezTo>
                      <a:pt x="11359" y="40860"/>
                      <a:pt x="11339" y="40482"/>
                      <a:pt x="11339" y="40084"/>
                    </a:cubicBezTo>
                    <a:cubicBezTo>
                      <a:pt x="11339" y="39845"/>
                      <a:pt x="11339" y="39606"/>
                      <a:pt x="11300" y="39368"/>
                    </a:cubicBezTo>
                    <a:cubicBezTo>
                      <a:pt x="11260" y="38890"/>
                      <a:pt x="11240" y="38413"/>
                      <a:pt x="11300" y="38055"/>
                    </a:cubicBezTo>
                    <a:cubicBezTo>
                      <a:pt x="11638" y="36304"/>
                      <a:pt x="12055" y="35071"/>
                      <a:pt x="12652" y="33997"/>
                    </a:cubicBezTo>
                    <a:cubicBezTo>
                      <a:pt x="13448" y="32584"/>
                      <a:pt x="14323" y="31132"/>
                      <a:pt x="15139" y="29740"/>
                    </a:cubicBezTo>
                    <a:cubicBezTo>
                      <a:pt x="15457" y="29163"/>
                      <a:pt x="15815" y="28626"/>
                      <a:pt x="16133" y="28049"/>
                    </a:cubicBezTo>
                    <a:cubicBezTo>
                      <a:pt x="16929" y="26716"/>
                      <a:pt x="17228" y="25522"/>
                      <a:pt x="17128" y="24289"/>
                    </a:cubicBezTo>
                    <a:cubicBezTo>
                      <a:pt x="16989" y="22678"/>
                      <a:pt x="15935" y="22101"/>
                      <a:pt x="15099" y="22101"/>
                    </a:cubicBezTo>
                    <a:cubicBezTo>
                      <a:pt x="14701" y="22101"/>
                      <a:pt x="14244" y="22200"/>
                      <a:pt x="13826" y="22459"/>
                    </a:cubicBezTo>
                    <a:cubicBezTo>
                      <a:pt x="13150" y="22837"/>
                      <a:pt x="12553" y="23354"/>
                      <a:pt x="12175" y="23732"/>
                    </a:cubicBezTo>
                    <a:cubicBezTo>
                      <a:pt x="11757" y="24130"/>
                      <a:pt x="11419" y="24548"/>
                      <a:pt x="11140" y="24985"/>
                    </a:cubicBezTo>
                    <a:lnTo>
                      <a:pt x="11140" y="20848"/>
                    </a:lnTo>
                    <a:cubicBezTo>
                      <a:pt x="11359" y="20828"/>
                      <a:pt x="11558" y="20828"/>
                      <a:pt x="11757" y="20768"/>
                    </a:cubicBezTo>
                    <a:cubicBezTo>
                      <a:pt x="12254" y="20649"/>
                      <a:pt x="12732" y="20509"/>
                      <a:pt x="13209" y="20370"/>
                    </a:cubicBezTo>
                    <a:cubicBezTo>
                      <a:pt x="13528" y="20271"/>
                      <a:pt x="13846" y="20171"/>
                      <a:pt x="14144" y="20092"/>
                    </a:cubicBezTo>
                    <a:cubicBezTo>
                      <a:pt x="15139" y="19853"/>
                      <a:pt x="15656" y="19057"/>
                      <a:pt x="15497" y="18083"/>
                    </a:cubicBezTo>
                    <a:cubicBezTo>
                      <a:pt x="15457" y="18003"/>
                      <a:pt x="15437" y="17904"/>
                      <a:pt x="15417" y="17824"/>
                    </a:cubicBezTo>
                    <a:lnTo>
                      <a:pt x="15557" y="17724"/>
                    </a:lnTo>
                    <a:lnTo>
                      <a:pt x="15716" y="17585"/>
                    </a:lnTo>
                    <a:cubicBezTo>
                      <a:pt x="15855" y="17386"/>
                      <a:pt x="16034" y="17207"/>
                      <a:pt x="16213" y="17008"/>
                    </a:cubicBezTo>
                    <a:cubicBezTo>
                      <a:pt x="16611" y="16571"/>
                      <a:pt x="17009" y="16113"/>
                      <a:pt x="17387" y="15616"/>
                    </a:cubicBezTo>
                    <a:cubicBezTo>
                      <a:pt x="18501" y="14104"/>
                      <a:pt x="19197" y="12254"/>
                      <a:pt x="19416" y="10145"/>
                    </a:cubicBezTo>
                    <a:cubicBezTo>
                      <a:pt x="19436" y="9747"/>
                      <a:pt x="19436" y="9350"/>
                      <a:pt x="19436" y="8952"/>
                    </a:cubicBezTo>
                    <a:cubicBezTo>
                      <a:pt x="19436" y="8653"/>
                      <a:pt x="19436" y="8395"/>
                      <a:pt x="19475" y="8116"/>
                    </a:cubicBezTo>
                    <a:cubicBezTo>
                      <a:pt x="19615" y="6127"/>
                      <a:pt x="19396" y="4237"/>
                      <a:pt x="19137" y="2328"/>
                    </a:cubicBezTo>
                    <a:cubicBezTo>
                      <a:pt x="18958" y="855"/>
                      <a:pt x="17864" y="696"/>
                      <a:pt x="17426" y="696"/>
                    </a:cubicBezTo>
                    <a:cubicBezTo>
                      <a:pt x="17307" y="696"/>
                      <a:pt x="17208" y="696"/>
                      <a:pt x="17068" y="736"/>
                    </a:cubicBezTo>
                    <a:cubicBezTo>
                      <a:pt x="16034" y="855"/>
                      <a:pt x="15278" y="1373"/>
                      <a:pt x="14741" y="1950"/>
                    </a:cubicBezTo>
                    <a:cubicBezTo>
                      <a:pt x="14522" y="1472"/>
                      <a:pt x="14224" y="1054"/>
                      <a:pt x="13886" y="657"/>
                    </a:cubicBezTo>
                    <a:cubicBezTo>
                      <a:pt x="13587" y="279"/>
                      <a:pt x="13070" y="60"/>
                      <a:pt x="12593" y="60"/>
                    </a:cubicBezTo>
                    <a:cubicBezTo>
                      <a:pt x="12513" y="60"/>
                      <a:pt x="12394" y="60"/>
                      <a:pt x="12294" y="80"/>
                    </a:cubicBezTo>
                    <a:cubicBezTo>
                      <a:pt x="11956" y="159"/>
                      <a:pt x="11359" y="338"/>
                      <a:pt x="10941" y="836"/>
                    </a:cubicBezTo>
                    <a:cubicBezTo>
                      <a:pt x="10603" y="1194"/>
                      <a:pt x="10285" y="1591"/>
                      <a:pt x="9987" y="1989"/>
                    </a:cubicBezTo>
                    <a:cubicBezTo>
                      <a:pt x="9947" y="1830"/>
                      <a:pt x="9867" y="1671"/>
                      <a:pt x="9788" y="1492"/>
                    </a:cubicBezTo>
                    <a:cubicBezTo>
                      <a:pt x="9390" y="577"/>
                      <a:pt x="8614" y="0"/>
                      <a:pt x="7779"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604;p51">
                <a:extLst>
                  <a:ext uri="{FF2B5EF4-FFF2-40B4-BE49-F238E27FC236}">
                    <a16:creationId xmlns:a16="http://schemas.microsoft.com/office/drawing/2014/main" id="{6CB88766-5906-5D6C-6B3A-380F05DC9E70}"/>
                  </a:ext>
                </a:extLst>
              </p:cNvPr>
              <p:cNvSpPr/>
              <p:nvPr/>
            </p:nvSpPr>
            <p:spPr>
              <a:xfrm>
                <a:off x="1593350" y="4436575"/>
                <a:ext cx="379475" cy="696250"/>
              </a:xfrm>
              <a:custGeom>
                <a:avLst/>
                <a:gdLst/>
                <a:ahLst/>
                <a:cxnLst/>
                <a:rect l="l" t="t" r="r" b="b"/>
                <a:pathLst>
                  <a:path w="15179" h="27850" extrusionOk="0">
                    <a:moveTo>
                      <a:pt x="3561" y="6465"/>
                    </a:moveTo>
                    <a:cubicBezTo>
                      <a:pt x="3740" y="6644"/>
                      <a:pt x="3939" y="6823"/>
                      <a:pt x="4019" y="7022"/>
                    </a:cubicBezTo>
                    <a:cubicBezTo>
                      <a:pt x="4038" y="7099"/>
                      <a:pt x="3777" y="7401"/>
                      <a:pt x="3670" y="7401"/>
                    </a:cubicBezTo>
                    <a:cubicBezTo>
                      <a:pt x="3667" y="7401"/>
                      <a:pt x="3664" y="7401"/>
                      <a:pt x="3661" y="7400"/>
                    </a:cubicBezTo>
                    <a:cubicBezTo>
                      <a:pt x="3482" y="7360"/>
                      <a:pt x="3323" y="7161"/>
                      <a:pt x="3064" y="6962"/>
                    </a:cubicBezTo>
                    <a:cubicBezTo>
                      <a:pt x="3323" y="6744"/>
                      <a:pt x="3442" y="6604"/>
                      <a:pt x="3561" y="6465"/>
                    </a:cubicBezTo>
                    <a:close/>
                    <a:moveTo>
                      <a:pt x="3760" y="8852"/>
                    </a:moveTo>
                    <a:cubicBezTo>
                      <a:pt x="3959" y="9111"/>
                      <a:pt x="4198" y="9250"/>
                      <a:pt x="4178" y="9350"/>
                    </a:cubicBezTo>
                    <a:cubicBezTo>
                      <a:pt x="4138" y="9529"/>
                      <a:pt x="3939" y="9668"/>
                      <a:pt x="3820" y="9827"/>
                    </a:cubicBezTo>
                    <a:cubicBezTo>
                      <a:pt x="3661" y="9708"/>
                      <a:pt x="3442" y="9608"/>
                      <a:pt x="3422" y="9449"/>
                    </a:cubicBezTo>
                    <a:cubicBezTo>
                      <a:pt x="3382" y="9310"/>
                      <a:pt x="3581" y="9131"/>
                      <a:pt x="3760" y="8852"/>
                    </a:cubicBezTo>
                    <a:close/>
                    <a:moveTo>
                      <a:pt x="3064" y="7500"/>
                    </a:moveTo>
                    <a:cubicBezTo>
                      <a:pt x="4357" y="7798"/>
                      <a:pt x="5610" y="7917"/>
                      <a:pt x="6505" y="8832"/>
                    </a:cubicBezTo>
                    <a:cubicBezTo>
                      <a:pt x="7003" y="9350"/>
                      <a:pt x="7520" y="9827"/>
                      <a:pt x="7997" y="10344"/>
                    </a:cubicBezTo>
                    <a:cubicBezTo>
                      <a:pt x="8216" y="10623"/>
                      <a:pt x="8395" y="10981"/>
                      <a:pt x="8495" y="11299"/>
                    </a:cubicBezTo>
                    <a:cubicBezTo>
                      <a:pt x="8534" y="11438"/>
                      <a:pt x="8335" y="11637"/>
                      <a:pt x="8256" y="11836"/>
                    </a:cubicBezTo>
                    <a:cubicBezTo>
                      <a:pt x="8097" y="11777"/>
                      <a:pt x="7798" y="11717"/>
                      <a:pt x="7739" y="11597"/>
                    </a:cubicBezTo>
                    <a:cubicBezTo>
                      <a:pt x="7341" y="10404"/>
                      <a:pt x="6346" y="9708"/>
                      <a:pt x="5411" y="9051"/>
                    </a:cubicBezTo>
                    <a:cubicBezTo>
                      <a:pt x="4934" y="8713"/>
                      <a:pt x="4257" y="8633"/>
                      <a:pt x="3661" y="8435"/>
                    </a:cubicBezTo>
                    <a:cubicBezTo>
                      <a:pt x="3462" y="8355"/>
                      <a:pt x="3183" y="8415"/>
                      <a:pt x="3044" y="8295"/>
                    </a:cubicBezTo>
                    <a:cubicBezTo>
                      <a:pt x="2885" y="8196"/>
                      <a:pt x="2785" y="7957"/>
                      <a:pt x="2766" y="7758"/>
                    </a:cubicBezTo>
                    <a:cubicBezTo>
                      <a:pt x="2746" y="7679"/>
                      <a:pt x="2964" y="7559"/>
                      <a:pt x="3064" y="7500"/>
                    </a:cubicBezTo>
                    <a:close/>
                    <a:moveTo>
                      <a:pt x="13571" y="12566"/>
                    </a:moveTo>
                    <a:cubicBezTo>
                      <a:pt x="13584" y="12566"/>
                      <a:pt x="13596" y="12568"/>
                      <a:pt x="13607" y="12572"/>
                    </a:cubicBezTo>
                    <a:cubicBezTo>
                      <a:pt x="13766" y="12612"/>
                      <a:pt x="13985" y="12831"/>
                      <a:pt x="13965" y="12910"/>
                    </a:cubicBezTo>
                    <a:cubicBezTo>
                      <a:pt x="13886" y="13129"/>
                      <a:pt x="13707" y="13308"/>
                      <a:pt x="13587" y="13507"/>
                    </a:cubicBezTo>
                    <a:cubicBezTo>
                      <a:pt x="13488" y="13487"/>
                      <a:pt x="13408" y="13467"/>
                      <a:pt x="13309" y="13428"/>
                    </a:cubicBezTo>
                    <a:cubicBezTo>
                      <a:pt x="13269" y="13229"/>
                      <a:pt x="13189" y="13010"/>
                      <a:pt x="13269" y="12811"/>
                    </a:cubicBezTo>
                    <a:cubicBezTo>
                      <a:pt x="13269" y="12704"/>
                      <a:pt x="13459" y="12566"/>
                      <a:pt x="13571" y="12566"/>
                    </a:cubicBezTo>
                    <a:close/>
                    <a:moveTo>
                      <a:pt x="7540" y="0"/>
                    </a:moveTo>
                    <a:cubicBezTo>
                      <a:pt x="7142" y="159"/>
                      <a:pt x="6923" y="477"/>
                      <a:pt x="6943" y="875"/>
                    </a:cubicBezTo>
                    <a:cubicBezTo>
                      <a:pt x="6963" y="1452"/>
                      <a:pt x="7062" y="2049"/>
                      <a:pt x="7082" y="2626"/>
                    </a:cubicBezTo>
                    <a:cubicBezTo>
                      <a:pt x="7122" y="2825"/>
                      <a:pt x="7341" y="3083"/>
                      <a:pt x="6943" y="3183"/>
                    </a:cubicBezTo>
                    <a:cubicBezTo>
                      <a:pt x="6923" y="3143"/>
                      <a:pt x="6863" y="3123"/>
                      <a:pt x="6844" y="3083"/>
                    </a:cubicBezTo>
                    <a:lnTo>
                      <a:pt x="6844" y="3123"/>
                    </a:lnTo>
                    <a:cubicBezTo>
                      <a:pt x="6525" y="3024"/>
                      <a:pt x="6167" y="2884"/>
                      <a:pt x="5849" y="2785"/>
                    </a:cubicBezTo>
                    <a:cubicBezTo>
                      <a:pt x="5471" y="2686"/>
                      <a:pt x="5093" y="2566"/>
                      <a:pt x="4735" y="2546"/>
                    </a:cubicBezTo>
                    <a:cubicBezTo>
                      <a:pt x="4694" y="2544"/>
                      <a:pt x="4653" y="2542"/>
                      <a:pt x="4611" y="2542"/>
                    </a:cubicBezTo>
                    <a:cubicBezTo>
                      <a:pt x="4345" y="2542"/>
                      <a:pt x="4058" y="2592"/>
                      <a:pt x="3800" y="2626"/>
                    </a:cubicBezTo>
                    <a:cubicBezTo>
                      <a:pt x="3402" y="3183"/>
                      <a:pt x="3462" y="3959"/>
                      <a:pt x="3959" y="4217"/>
                    </a:cubicBezTo>
                    <a:cubicBezTo>
                      <a:pt x="5192" y="4814"/>
                      <a:pt x="6446" y="5351"/>
                      <a:pt x="7838" y="5510"/>
                    </a:cubicBezTo>
                    <a:cubicBezTo>
                      <a:pt x="8156" y="5530"/>
                      <a:pt x="8256" y="5669"/>
                      <a:pt x="8256" y="5968"/>
                    </a:cubicBezTo>
                    <a:cubicBezTo>
                      <a:pt x="8276" y="6803"/>
                      <a:pt x="8316" y="7639"/>
                      <a:pt x="8335" y="8454"/>
                    </a:cubicBezTo>
                    <a:lnTo>
                      <a:pt x="8335" y="9787"/>
                    </a:lnTo>
                    <a:cubicBezTo>
                      <a:pt x="8236" y="9648"/>
                      <a:pt x="8216" y="9628"/>
                      <a:pt x="8176" y="9608"/>
                    </a:cubicBezTo>
                    <a:cubicBezTo>
                      <a:pt x="8117" y="9489"/>
                      <a:pt x="8057" y="9330"/>
                      <a:pt x="7977" y="9210"/>
                    </a:cubicBezTo>
                    <a:cubicBezTo>
                      <a:pt x="7182" y="7539"/>
                      <a:pt x="5869" y="6445"/>
                      <a:pt x="4098" y="5848"/>
                    </a:cubicBezTo>
                    <a:cubicBezTo>
                      <a:pt x="3849" y="5768"/>
                      <a:pt x="3590" y="5729"/>
                      <a:pt x="3331" y="5729"/>
                    </a:cubicBezTo>
                    <a:cubicBezTo>
                      <a:pt x="2246" y="5729"/>
                      <a:pt x="1158" y="6415"/>
                      <a:pt x="756" y="7619"/>
                    </a:cubicBezTo>
                    <a:cubicBezTo>
                      <a:pt x="557" y="8156"/>
                      <a:pt x="577" y="8693"/>
                      <a:pt x="916" y="9210"/>
                    </a:cubicBezTo>
                    <a:cubicBezTo>
                      <a:pt x="1274" y="9708"/>
                      <a:pt x="1751" y="10006"/>
                      <a:pt x="2308" y="10185"/>
                    </a:cubicBezTo>
                    <a:cubicBezTo>
                      <a:pt x="3402" y="10503"/>
                      <a:pt x="4536" y="10802"/>
                      <a:pt x="5650" y="11120"/>
                    </a:cubicBezTo>
                    <a:cubicBezTo>
                      <a:pt x="6744" y="11438"/>
                      <a:pt x="7520" y="12234"/>
                      <a:pt x="8176" y="13070"/>
                    </a:cubicBezTo>
                    <a:cubicBezTo>
                      <a:pt x="8455" y="13428"/>
                      <a:pt x="8256" y="14184"/>
                      <a:pt x="8256" y="14741"/>
                    </a:cubicBezTo>
                    <a:cubicBezTo>
                      <a:pt x="8256" y="16471"/>
                      <a:pt x="8256" y="18182"/>
                      <a:pt x="8236" y="19893"/>
                    </a:cubicBezTo>
                    <a:cubicBezTo>
                      <a:pt x="8236" y="20052"/>
                      <a:pt x="8176" y="20191"/>
                      <a:pt x="8137" y="20350"/>
                    </a:cubicBezTo>
                    <a:lnTo>
                      <a:pt x="8515" y="21245"/>
                    </a:lnTo>
                    <a:lnTo>
                      <a:pt x="8614" y="21245"/>
                    </a:lnTo>
                    <a:cubicBezTo>
                      <a:pt x="8654" y="20947"/>
                      <a:pt x="8674" y="20669"/>
                      <a:pt x="8753" y="20390"/>
                    </a:cubicBezTo>
                    <a:cubicBezTo>
                      <a:pt x="9012" y="19594"/>
                      <a:pt x="9231" y="18799"/>
                      <a:pt x="9529" y="18043"/>
                    </a:cubicBezTo>
                    <a:cubicBezTo>
                      <a:pt x="9907" y="17008"/>
                      <a:pt x="10265" y="16014"/>
                      <a:pt x="10742" y="15059"/>
                    </a:cubicBezTo>
                    <a:cubicBezTo>
                      <a:pt x="11140" y="14263"/>
                      <a:pt x="11638" y="13487"/>
                      <a:pt x="12115" y="12711"/>
                    </a:cubicBezTo>
                    <a:cubicBezTo>
                      <a:pt x="12195" y="12612"/>
                      <a:pt x="12413" y="12592"/>
                      <a:pt x="12553" y="12532"/>
                    </a:cubicBezTo>
                    <a:cubicBezTo>
                      <a:pt x="12612" y="12731"/>
                      <a:pt x="12692" y="12910"/>
                      <a:pt x="12692" y="13089"/>
                    </a:cubicBezTo>
                    <a:cubicBezTo>
                      <a:pt x="12692" y="13189"/>
                      <a:pt x="12593" y="13288"/>
                      <a:pt x="12533" y="13388"/>
                    </a:cubicBezTo>
                    <a:cubicBezTo>
                      <a:pt x="11757" y="15079"/>
                      <a:pt x="10961" y="16770"/>
                      <a:pt x="10245" y="18480"/>
                    </a:cubicBezTo>
                    <a:cubicBezTo>
                      <a:pt x="9927" y="19256"/>
                      <a:pt x="9728" y="20092"/>
                      <a:pt x="9509" y="20927"/>
                    </a:cubicBezTo>
                    <a:cubicBezTo>
                      <a:pt x="9370" y="21345"/>
                      <a:pt x="9410" y="21783"/>
                      <a:pt x="9330" y="22240"/>
                    </a:cubicBezTo>
                    <a:cubicBezTo>
                      <a:pt x="9270" y="22439"/>
                      <a:pt x="9211" y="22658"/>
                      <a:pt x="9072" y="22797"/>
                    </a:cubicBezTo>
                    <a:cubicBezTo>
                      <a:pt x="8993" y="22899"/>
                      <a:pt x="8898" y="22946"/>
                      <a:pt x="8812" y="22946"/>
                    </a:cubicBezTo>
                    <a:cubicBezTo>
                      <a:pt x="8680" y="22946"/>
                      <a:pt x="8566" y="22838"/>
                      <a:pt x="8554" y="22658"/>
                    </a:cubicBezTo>
                    <a:cubicBezTo>
                      <a:pt x="8534" y="22300"/>
                      <a:pt x="8515" y="22061"/>
                      <a:pt x="8077" y="22001"/>
                    </a:cubicBezTo>
                    <a:cubicBezTo>
                      <a:pt x="7938" y="21982"/>
                      <a:pt x="7778" y="21703"/>
                      <a:pt x="7719" y="21504"/>
                    </a:cubicBezTo>
                    <a:cubicBezTo>
                      <a:pt x="7361" y="20509"/>
                      <a:pt x="6625" y="19913"/>
                      <a:pt x="5749" y="19455"/>
                    </a:cubicBezTo>
                    <a:cubicBezTo>
                      <a:pt x="4704" y="18872"/>
                      <a:pt x="3599" y="18555"/>
                      <a:pt x="2422" y="18555"/>
                    </a:cubicBezTo>
                    <a:cubicBezTo>
                      <a:pt x="2233" y="18555"/>
                      <a:pt x="2043" y="18563"/>
                      <a:pt x="1850" y="18580"/>
                    </a:cubicBezTo>
                    <a:cubicBezTo>
                      <a:pt x="1671" y="18580"/>
                      <a:pt x="1473" y="18401"/>
                      <a:pt x="1293" y="18321"/>
                    </a:cubicBezTo>
                    <a:cubicBezTo>
                      <a:pt x="1453" y="18162"/>
                      <a:pt x="1612" y="17864"/>
                      <a:pt x="1771" y="17864"/>
                    </a:cubicBezTo>
                    <a:cubicBezTo>
                      <a:pt x="2587" y="17864"/>
                      <a:pt x="3442" y="17864"/>
                      <a:pt x="4238" y="18003"/>
                    </a:cubicBezTo>
                    <a:cubicBezTo>
                      <a:pt x="5371" y="18202"/>
                      <a:pt x="6386" y="18759"/>
                      <a:pt x="7341" y="19455"/>
                    </a:cubicBezTo>
                    <a:lnTo>
                      <a:pt x="7719" y="19674"/>
                    </a:lnTo>
                    <a:cubicBezTo>
                      <a:pt x="7142" y="18460"/>
                      <a:pt x="6227" y="17565"/>
                      <a:pt x="5053" y="16909"/>
                    </a:cubicBezTo>
                    <a:cubicBezTo>
                      <a:pt x="4350" y="16533"/>
                      <a:pt x="3647" y="16327"/>
                      <a:pt x="2926" y="16327"/>
                    </a:cubicBezTo>
                    <a:cubicBezTo>
                      <a:pt x="2464" y="16327"/>
                      <a:pt x="1994" y="16412"/>
                      <a:pt x="1512" y="16591"/>
                    </a:cubicBezTo>
                    <a:cubicBezTo>
                      <a:pt x="1293" y="16690"/>
                      <a:pt x="1055" y="16829"/>
                      <a:pt x="876" y="17008"/>
                    </a:cubicBezTo>
                    <a:cubicBezTo>
                      <a:pt x="299" y="17585"/>
                      <a:pt x="0" y="18281"/>
                      <a:pt x="259" y="19057"/>
                    </a:cubicBezTo>
                    <a:cubicBezTo>
                      <a:pt x="498" y="19793"/>
                      <a:pt x="1075" y="20330"/>
                      <a:pt x="1950" y="20350"/>
                    </a:cubicBezTo>
                    <a:cubicBezTo>
                      <a:pt x="2646" y="20370"/>
                      <a:pt x="3323" y="20430"/>
                      <a:pt x="3979" y="20430"/>
                    </a:cubicBezTo>
                    <a:cubicBezTo>
                      <a:pt x="4914" y="20430"/>
                      <a:pt x="5829" y="20529"/>
                      <a:pt x="6565" y="21066"/>
                    </a:cubicBezTo>
                    <a:cubicBezTo>
                      <a:pt x="7719" y="21882"/>
                      <a:pt x="8216" y="23076"/>
                      <a:pt x="8335" y="24468"/>
                    </a:cubicBezTo>
                    <a:cubicBezTo>
                      <a:pt x="8932" y="24946"/>
                      <a:pt x="8813" y="25622"/>
                      <a:pt x="8813" y="26239"/>
                    </a:cubicBezTo>
                    <a:cubicBezTo>
                      <a:pt x="8833" y="26796"/>
                      <a:pt x="8753" y="27313"/>
                      <a:pt x="8733" y="27850"/>
                    </a:cubicBezTo>
                    <a:lnTo>
                      <a:pt x="9330" y="27850"/>
                    </a:lnTo>
                    <a:cubicBezTo>
                      <a:pt x="9310" y="27293"/>
                      <a:pt x="9290" y="26736"/>
                      <a:pt x="9290" y="26159"/>
                    </a:cubicBezTo>
                    <a:cubicBezTo>
                      <a:pt x="9290" y="25443"/>
                      <a:pt x="9151" y="24667"/>
                      <a:pt x="9290" y="23951"/>
                    </a:cubicBezTo>
                    <a:cubicBezTo>
                      <a:pt x="9549" y="22439"/>
                      <a:pt x="9947" y="20947"/>
                      <a:pt x="10723" y="19594"/>
                    </a:cubicBezTo>
                    <a:cubicBezTo>
                      <a:pt x="11876" y="17585"/>
                      <a:pt x="13070" y="15616"/>
                      <a:pt x="14224" y="13627"/>
                    </a:cubicBezTo>
                    <a:cubicBezTo>
                      <a:pt x="14801" y="12672"/>
                      <a:pt x="15179" y="11617"/>
                      <a:pt x="15079" y="10484"/>
                    </a:cubicBezTo>
                    <a:cubicBezTo>
                      <a:pt x="15008" y="9650"/>
                      <a:pt x="14627" y="9198"/>
                      <a:pt x="14041" y="9198"/>
                    </a:cubicBezTo>
                    <a:cubicBezTo>
                      <a:pt x="13802" y="9198"/>
                      <a:pt x="13529" y="9273"/>
                      <a:pt x="13229" y="9429"/>
                    </a:cubicBezTo>
                    <a:cubicBezTo>
                      <a:pt x="12712" y="9728"/>
                      <a:pt x="12234" y="10125"/>
                      <a:pt x="11797" y="10543"/>
                    </a:cubicBezTo>
                    <a:cubicBezTo>
                      <a:pt x="10623" y="11677"/>
                      <a:pt x="10126" y="13189"/>
                      <a:pt x="9648" y="14681"/>
                    </a:cubicBezTo>
                    <a:cubicBezTo>
                      <a:pt x="9430" y="15377"/>
                      <a:pt x="9310" y="16093"/>
                      <a:pt x="9131" y="16809"/>
                    </a:cubicBezTo>
                    <a:cubicBezTo>
                      <a:pt x="9111" y="16789"/>
                      <a:pt x="9111" y="16789"/>
                      <a:pt x="9091" y="16789"/>
                    </a:cubicBezTo>
                    <a:lnTo>
                      <a:pt x="9091" y="5928"/>
                    </a:lnTo>
                    <a:cubicBezTo>
                      <a:pt x="9397" y="5928"/>
                      <a:pt x="9688" y="5958"/>
                      <a:pt x="9974" y="5958"/>
                    </a:cubicBezTo>
                    <a:cubicBezTo>
                      <a:pt x="10152" y="5958"/>
                      <a:pt x="10328" y="5946"/>
                      <a:pt x="10504" y="5908"/>
                    </a:cubicBezTo>
                    <a:cubicBezTo>
                      <a:pt x="11299" y="5729"/>
                      <a:pt x="12036" y="5451"/>
                      <a:pt x="12831" y="5252"/>
                    </a:cubicBezTo>
                    <a:cubicBezTo>
                      <a:pt x="13309" y="5132"/>
                      <a:pt x="13508" y="4834"/>
                      <a:pt x="13428" y="4376"/>
                    </a:cubicBezTo>
                    <a:cubicBezTo>
                      <a:pt x="13388" y="4138"/>
                      <a:pt x="13189" y="3919"/>
                      <a:pt x="13070" y="3660"/>
                    </a:cubicBezTo>
                    <a:cubicBezTo>
                      <a:pt x="12829" y="3511"/>
                      <a:pt x="12587" y="3458"/>
                      <a:pt x="12344" y="3458"/>
                    </a:cubicBezTo>
                    <a:cubicBezTo>
                      <a:pt x="11906" y="3458"/>
                      <a:pt x="11462" y="3630"/>
                      <a:pt x="11001" y="3720"/>
                    </a:cubicBezTo>
                    <a:cubicBezTo>
                      <a:pt x="11319" y="3183"/>
                      <a:pt x="11598" y="2725"/>
                      <a:pt x="11856" y="2268"/>
                    </a:cubicBezTo>
                    <a:cubicBezTo>
                      <a:pt x="12115" y="1850"/>
                      <a:pt x="12234" y="1393"/>
                      <a:pt x="12016" y="935"/>
                    </a:cubicBezTo>
                    <a:cubicBezTo>
                      <a:pt x="11757" y="836"/>
                      <a:pt x="11498" y="736"/>
                      <a:pt x="11240" y="637"/>
                    </a:cubicBezTo>
                    <a:cubicBezTo>
                      <a:pt x="10603" y="836"/>
                      <a:pt x="10325" y="1432"/>
                      <a:pt x="9947" y="1930"/>
                    </a:cubicBezTo>
                    <a:cubicBezTo>
                      <a:pt x="9728" y="2228"/>
                      <a:pt x="9569" y="2546"/>
                      <a:pt x="9350" y="2924"/>
                    </a:cubicBezTo>
                    <a:cubicBezTo>
                      <a:pt x="9211" y="2427"/>
                      <a:pt x="9072" y="1930"/>
                      <a:pt x="8952" y="1432"/>
                    </a:cubicBezTo>
                    <a:cubicBezTo>
                      <a:pt x="8813" y="935"/>
                      <a:pt x="8813" y="358"/>
                      <a:pt x="8236" y="100"/>
                    </a:cubicBezTo>
                    <a:cubicBezTo>
                      <a:pt x="8017" y="80"/>
                      <a:pt x="7759" y="40"/>
                      <a:pt x="754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605;p51">
                <a:extLst>
                  <a:ext uri="{FF2B5EF4-FFF2-40B4-BE49-F238E27FC236}">
                    <a16:creationId xmlns:a16="http://schemas.microsoft.com/office/drawing/2014/main" id="{A6CBF48B-77D9-1D3F-DD6B-BB9375EC67AE}"/>
                  </a:ext>
                </a:extLst>
              </p:cNvPr>
              <p:cNvSpPr/>
              <p:nvPr/>
            </p:nvSpPr>
            <p:spPr>
              <a:xfrm>
                <a:off x="1619700" y="4996800"/>
                <a:ext cx="196975" cy="137025"/>
              </a:xfrm>
              <a:custGeom>
                <a:avLst/>
                <a:gdLst/>
                <a:ahLst/>
                <a:cxnLst/>
                <a:rect l="l" t="t" r="r" b="b"/>
                <a:pathLst>
                  <a:path w="7879" h="5481" extrusionOk="0">
                    <a:moveTo>
                      <a:pt x="4296" y="0"/>
                    </a:moveTo>
                    <a:cubicBezTo>
                      <a:pt x="4091" y="0"/>
                      <a:pt x="3887" y="134"/>
                      <a:pt x="3760" y="408"/>
                    </a:cubicBezTo>
                    <a:cubicBezTo>
                      <a:pt x="3562" y="766"/>
                      <a:pt x="3383" y="1224"/>
                      <a:pt x="3363" y="1641"/>
                    </a:cubicBezTo>
                    <a:cubicBezTo>
                      <a:pt x="3283" y="2437"/>
                      <a:pt x="3323" y="3253"/>
                      <a:pt x="3323" y="4188"/>
                    </a:cubicBezTo>
                    <a:cubicBezTo>
                      <a:pt x="3124" y="4009"/>
                      <a:pt x="3005" y="3889"/>
                      <a:pt x="2885" y="3810"/>
                    </a:cubicBezTo>
                    <a:cubicBezTo>
                      <a:pt x="2288" y="3491"/>
                      <a:pt x="1712" y="3133"/>
                      <a:pt x="1095" y="2914"/>
                    </a:cubicBezTo>
                    <a:cubicBezTo>
                      <a:pt x="978" y="2876"/>
                      <a:pt x="822" y="2855"/>
                      <a:pt x="669" y="2855"/>
                    </a:cubicBezTo>
                    <a:cubicBezTo>
                      <a:pt x="431" y="2855"/>
                      <a:pt x="201" y="2905"/>
                      <a:pt x="140" y="3014"/>
                    </a:cubicBezTo>
                    <a:cubicBezTo>
                      <a:pt x="1" y="3253"/>
                      <a:pt x="100" y="3710"/>
                      <a:pt x="160" y="4028"/>
                    </a:cubicBezTo>
                    <a:cubicBezTo>
                      <a:pt x="220" y="4307"/>
                      <a:pt x="419" y="4526"/>
                      <a:pt x="558" y="4784"/>
                    </a:cubicBezTo>
                    <a:cubicBezTo>
                      <a:pt x="717" y="5023"/>
                      <a:pt x="876" y="5242"/>
                      <a:pt x="1015" y="5481"/>
                    </a:cubicBezTo>
                    <a:lnTo>
                      <a:pt x="7679" y="5481"/>
                    </a:lnTo>
                    <a:cubicBezTo>
                      <a:pt x="7699" y="4924"/>
                      <a:pt x="7759" y="4387"/>
                      <a:pt x="7759" y="3849"/>
                    </a:cubicBezTo>
                    <a:cubicBezTo>
                      <a:pt x="7759" y="3233"/>
                      <a:pt x="7878" y="2556"/>
                      <a:pt x="7281" y="2099"/>
                    </a:cubicBezTo>
                    <a:cubicBezTo>
                      <a:pt x="6446" y="2198"/>
                      <a:pt x="6307" y="3054"/>
                      <a:pt x="5849" y="3591"/>
                    </a:cubicBezTo>
                    <a:cubicBezTo>
                      <a:pt x="5750" y="3153"/>
                      <a:pt x="5650" y="2815"/>
                      <a:pt x="5551" y="2457"/>
                    </a:cubicBezTo>
                    <a:cubicBezTo>
                      <a:pt x="5312" y="1800"/>
                      <a:pt x="5113" y="1064"/>
                      <a:pt x="4855" y="428"/>
                    </a:cubicBezTo>
                    <a:cubicBezTo>
                      <a:pt x="4723" y="144"/>
                      <a:pt x="4509" y="0"/>
                      <a:pt x="429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606;p51">
                <a:extLst>
                  <a:ext uri="{FF2B5EF4-FFF2-40B4-BE49-F238E27FC236}">
                    <a16:creationId xmlns:a16="http://schemas.microsoft.com/office/drawing/2014/main" id="{F57E64ED-E9BF-F61F-B55F-4F6F612AB0CF}"/>
                  </a:ext>
                </a:extLst>
              </p:cNvPr>
              <p:cNvSpPr/>
              <p:nvPr/>
            </p:nvSpPr>
            <p:spPr>
              <a:xfrm>
                <a:off x="1592350" y="4125625"/>
                <a:ext cx="146750" cy="379600"/>
              </a:xfrm>
              <a:custGeom>
                <a:avLst/>
                <a:gdLst/>
                <a:ahLst/>
                <a:cxnLst/>
                <a:rect l="l" t="t" r="r" b="b"/>
                <a:pathLst>
                  <a:path w="5870" h="15184" extrusionOk="0">
                    <a:moveTo>
                      <a:pt x="923" y="0"/>
                    </a:moveTo>
                    <a:cubicBezTo>
                      <a:pt x="649" y="0"/>
                      <a:pt x="451" y="225"/>
                      <a:pt x="339" y="662"/>
                    </a:cubicBezTo>
                    <a:cubicBezTo>
                      <a:pt x="1" y="2233"/>
                      <a:pt x="1" y="3785"/>
                      <a:pt x="100" y="5376"/>
                    </a:cubicBezTo>
                    <a:cubicBezTo>
                      <a:pt x="200" y="7047"/>
                      <a:pt x="399" y="8718"/>
                      <a:pt x="896" y="10310"/>
                    </a:cubicBezTo>
                    <a:cubicBezTo>
                      <a:pt x="1333" y="11722"/>
                      <a:pt x="1871" y="13114"/>
                      <a:pt x="3004" y="14169"/>
                    </a:cubicBezTo>
                    <a:cubicBezTo>
                      <a:pt x="3303" y="14407"/>
                      <a:pt x="3561" y="14706"/>
                      <a:pt x="3820" y="15004"/>
                    </a:cubicBezTo>
                    <a:cubicBezTo>
                      <a:pt x="4086" y="14986"/>
                      <a:pt x="4383" y="14921"/>
                      <a:pt x="4642" y="14921"/>
                    </a:cubicBezTo>
                    <a:cubicBezTo>
                      <a:pt x="4673" y="14921"/>
                      <a:pt x="4705" y="14922"/>
                      <a:pt x="4735" y="14925"/>
                    </a:cubicBezTo>
                    <a:cubicBezTo>
                      <a:pt x="5113" y="14984"/>
                      <a:pt x="5491" y="15104"/>
                      <a:pt x="5869" y="15183"/>
                    </a:cubicBezTo>
                    <a:cubicBezTo>
                      <a:pt x="4954" y="13632"/>
                      <a:pt x="4278" y="12000"/>
                      <a:pt x="4019" y="10210"/>
                    </a:cubicBezTo>
                    <a:cubicBezTo>
                      <a:pt x="3920" y="9335"/>
                      <a:pt x="3681" y="8459"/>
                      <a:pt x="3601" y="7564"/>
                    </a:cubicBezTo>
                    <a:cubicBezTo>
                      <a:pt x="3502" y="6271"/>
                      <a:pt x="3482" y="5018"/>
                      <a:pt x="3462" y="3725"/>
                    </a:cubicBezTo>
                    <a:cubicBezTo>
                      <a:pt x="3462" y="3526"/>
                      <a:pt x="3581" y="3287"/>
                      <a:pt x="3661" y="3069"/>
                    </a:cubicBezTo>
                    <a:cubicBezTo>
                      <a:pt x="3581" y="2949"/>
                      <a:pt x="3522" y="2850"/>
                      <a:pt x="3462" y="2730"/>
                    </a:cubicBezTo>
                    <a:cubicBezTo>
                      <a:pt x="2925" y="1776"/>
                      <a:pt x="2388" y="880"/>
                      <a:pt x="1493" y="244"/>
                    </a:cubicBezTo>
                    <a:cubicBezTo>
                      <a:pt x="1277" y="80"/>
                      <a:pt x="1087" y="0"/>
                      <a:pt x="92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607;p51">
                <a:extLst>
                  <a:ext uri="{FF2B5EF4-FFF2-40B4-BE49-F238E27FC236}">
                    <a16:creationId xmlns:a16="http://schemas.microsoft.com/office/drawing/2014/main" id="{1BEEEB93-7174-D4A9-4A36-E01ADCA4B99B}"/>
                  </a:ext>
                </a:extLst>
              </p:cNvPr>
              <p:cNvSpPr/>
              <p:nvPr/>
            </p:nvSpPr>
            <p:spPr>
              <a:xfrm>
                <a:off x="1696300" y="4114800"/>
                <a:ext cx="110425" cy="400375"/>
              </a:xfrm>
              <a:custGeom>
                <a:avLst/>
                <a:gdLst/>
                <a:ahLst/>
                <a:cxnLst/>
                <a:rect l="l" t="t" r="r" b="b"/>
                <a:pathLst>
                  <a:path w="4417" h="16015" extrusionOk="0">
                    <a:moveTo>
                      <a:pt x="1313" y="7580"/>
                    </a:moveTo>
                    <a:cubicBezTo>
                      <a:pt x="1413" y="7739"/>
                      <a:pt x="1592" y="7838"/>
                      <a:pt x="1612" y="7977"/>
                    </a:cubicBezTo>
                    <a:cubicBezTo>
                      <a:pt x="1651" y="8634"/>
                      <a:pt x="1711" y="9290"/>
                      <a:pt x="1711" y="9947"/>
                    </a:cubicBezTo>
                    <a:cubicBezTo>
                      <a:pt x="1711" y="10126"/>
                      <a:pt x="1552" y="10285"/>
                      <a:pt x="1492" y="10464"/>
                    </a:cubicBezTo>
                    <a:cubicBezTo>
                      <a:pt x="1413" y="10444"/>
                      <a:pt x="1353" y="10444"/>
                      <a:pt x="1293" y="10424"/>
                    </a:cubicBezTo>
                    <a:cubicBezTo>
                      <a:pt x="995" y="9629"/>
                      <a:pt x="637" y="8833"/>
                      <a:pt x="935" y="7958"/>
                    </a:cubicBezTo>
                    <a:cubicBezTo>
                      <a:pt x="995" y="7798"/>
                      <a:pt x="1194" y="7699"/>
                      <a:pt x="1313" y="7580"/>
                    </a:cubicBezTo>
                    <a:close/>
                    <a:moveTo>
                      <a:pt x="2630" y="0"/>
                    </a:moveTo>
                    <a:cubicBezTo>
                      <a:pt x="2339" y="0"/>
                      <a:pt x="2046" y="153"/>
                      <a:pt x="1810" y="478"/>
                    </a:cubicBezTo>
                    <a:cubicBezTo>
                      <a:pt x="1134" y="1413"/>
                      <a:pt x="597" y="2467"/>
                      <a:pt x="0" y="3462"/>
                    </a:cubicBezTo>
                    <a:cubicBezTo>
                      <a:pt x="40" y="3979"/>
                      <a:pt x="120" y="4496"/>
                      <a:pt x="120" y="5053"/>
                    </a:cubicBezTo>
                    <a:cubicBezTo>
                      <a:pt x="159" y="7958"/>
                      <a:pt x="517" y="10822"/>
                      <a:pt x="1532" y="13567"/>
                    </a:cubicBezTo>
                    <a:cubicBezTo>
                      <a:pt x="1810" y="14303"/>
                      <a:pt x="2228" y="14940"/>
                      <a:pt x="2586" y="15636"/>
                    </a:cubicBezTo>
                    <a:cubicBezTo>
                      <a:pt x="2626" y="15736"/>
                      <a:pt x="2646" y="15835"/>
                      <a:pt x="2706" y="15935"/>
                    </a:cubicBezTo>
                    <a:lnTo>
                      <a:pt x="2706" y="15915"/>
                    </a:lnTo>
                    <a:cubicBezTo>
                      <a:pt x="2726" y="15954"/>
                      <a:pt x="2785" y="15994"/>
                      <a:pt x="2805" y="16014"/>
                    </a:cubicBezTo>
                    <a:cubicBezTo>
                      <a:pt x="3203" y="15935"/>
                      <a:pt x="2944" y="15636"/>
                      <a:pt x="2944" y="15437"/>
                    </a:cubicBezTo>
                    <a:cubicBezTo>
                      <a:pt x="2905" y="14860"/>
                      <a:pt x="2825" y="14264"/>
                      <a:pt x="2805" y="13707"/>
                    </a:cubicBezTo>
                    <a:cubicBezTo>
                      <a:pt x="2805" y="13309"/>
                      <a:pt x="3004" y="13010"/>
                      <a:pt x="3402" y="12831"/>
                    </a:cubicBezTo>
                    <a:cubicBezTo>
                      <a:pt x="3382" y="12234"/>
                      <a:pt x="3322" y="11618"/>
                      <a:pt x="3342" y="11021"/>
                    </a:cubicBezTo>
                    <a:cubicBezTo>
                      <a:pt x="3382" y="9847"/>
                      <a:pt x="3402" y="8654"/>
                      <a:pt x="3521" y="7460"/>
                    </a:cubicBezTo>
                    <a:cubicBezTo>
                      <a:pt x="3680" y="6108"/>
                      <a:pt x="3859" y="4775"/>
                      <a:pt x="4078" y="3422"/>
                    </a:cubicBezTo>
                    <a:cubicBezTo>
                      <a:pt x="4098" y="3203"/>
                      <a:pt x="4297" y="3004"/>
                      <a:pt x="4416" y="2785"/>
                    </a:cubicBezTo>
                    <a:cubicBezTo>
                      <a:pt x="4357" y="2666"/>
                      <a:pt x="4337" y="2507"/>
                      <a:pt x="4317" y="2388"/>
                    </a:cubicBezTo>
                    <a:cubicBezTo>
                      <a:pt x="4118" y="1890"/>
                      <a:pt x="3919" y="1373"/>
                      <a:pt x="3720" y="896"/>
                    </a:cubicBezTo>
                    <a:cubicBezTo>
                      <a:pt x="3473" y="319"/>
                      <a:pt x="3052" y="0"/>
                      <a:pt x="263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608;p51">
                <a:extLst>
                  <a:ext uri="{FF2B5EF4-FFF2-40B4-BE49-F238E27FC236}">
                    <a16:creationId xmlns:a16="http://schemas.microsoft.com/office/drawing/2014/main" id="{448CE17A-A03B-175B-C755-90918E0A11D9}"/>
                  </a:ext>
                </a:extLst>
              </p:cNvPr>
              <p:cNvSpPr/>
              <p:nvPr/>
            </p:nvSpPr>
            <p:spPr>
              <a:xfrm>
                <a:off x="1625175" y="4748875"/>
                <a:ext cx="285000" cy="260325"/>
              </a:xfrm>
              <a:custGeom>
                <a:avLst/>
                <a:gdLst/>
                <a:ahLst/>
                <a:cxnLst/>
                <a:rect l="l" t="t" r="r" b="b"/>
                <a:pathLst>
                  <a:path w="11400" h="10413" extrusionOk="0">
                    <a:moveTo>
                      <a:pt x="11260" y="1"/>
                    </a:moveTo>
                    <a:cubicBezTo>
                      <a:pt x="11121" y="40"/>
                      <a:pt x="10902" y="80"/>
                      <a:pt x="10822" y="180"/>
                    </a:cubicBezTo>
                    <a:cubicBezTo>
                      <a:pt x="10345" y="936"/>
                      <a:pt x="9847" y="1692"/>
                      <a:pt x="9450" y="2507"/>
                    </a:cubicBezTo>
                    <a:cubicBezTo>
                      <a:pt x="9012" y="3482"/>
                      <a:pt x="8614" y="4496"/>
                      <a:pt x="8236" y="5491"/>
                    </a:cubicBezTo>
                    <a:cubicBezTo>
                      <a:pt x="7938" y="6267"/>
                      <a:pt x="7719" y="7063"/>
                      <a:pt x="7460" y="7858"/>
                    </a:cubicBezTo>
                    <a:cubicBezTo>
                      <a:pt x="7381" y="8137"/>
                      <a:pt x="7361" y="8435"/>
                      <a:pt x="7321" y="8694"/>
                    </a:cubicBezTo>
                    <a:lnTo>
                      <a:pt x="7222" y="8694"/>
                    </a:lnTo>
                    <a:lnTo>
                      <a:pt x="6844" y="7799"/>
                    </a:lnTo>
                    <a:cubicBezTo>
                      <a:pt x="6764" y="7699"/>
                      <a:pt x="6724" y="7600"/>
                      <a:pt x="6645" y="7441"/>
                    </a:cubicBezTo>
                    <a:lnTo>
                      <a:pt x="6426" y="7122"/>
                    </a:lnTo>
                    <a:lnTo>
                      <a:pt x="6048" y="6903"/>
                    </a:lnTo>
                    <a:cubicBezTo>
                      <a:pt x="5093" y="6247"/>
                      <a:pt x="4079" y="5670"/>
                      <a:pt x="2945" y="5471"/>
                    </a:cubicBezTo>
                    <a:cubicBezTo>
                      <a:pt x="2109" y="5352"/>
                      <a:pt x="1294" y="5312"/>
                      <a:pt x="478" y="5312"/>
                    </a:cubicBezTo>
                    <a:cubicBezTo>
                      <a:pt x="319" y="5312"/>
                      <a:pt x="160" y="5610"/>
                      <a:pt x="1" y="5789"/>
                    </a:cubicBezTo>
                    <a:cubicBezTo>
                      <a:pt x="170" y="5884"/>
                      <a:pt x="358" y="6050"/>
                      <a:pt x="530" y="6050"/>
                    </a:cubicBezTo>
                    <a:cubicBezTo>
                      <a:pt x="539" y="6050"/>
                      <a:pt x="548" y="6049"/>
                      <a:pt x="558" y="6048"/>
                    </a:cubicBezTo>
                    <a:cubicBezTo>
                      <a:pt x="773" y="6027"/>
                      <a:pt x="986" y="6016"/>
                      <a:pt x="1197" y="6016"/>
                    </a:cubicBezTo>
                    <a:cubicBezTo>
                      <a:pt x="2348" y="6016"/>
                      <a:pt x="3431" y="6332"/>
                      <a:pt x="4457" y="6903"/>
                    </a:cubicBezTo>
                    <a:cubicBezTo>
                      <a:pt x="5332" y="7381"/>
                      <a:pt x="6088" y="7978"/>
                      <a:pt x="6426" y="8972"/>
                    </a:cubicBezTo>
                    <a:cubicBezTo>
                      <a:pt x="6486" y="9171"/>
                      <a:pt x="6645" y="9450"/>
                      <a:pt x="6784" y="9470"/>
                    </a:cubicBezTo>
                    <a:cubicBezTo>
                      <a:pt x="7222" y="9529"/>
                      <a:pt x="7242" y="9768"/>
                      <a:pt x="7261" y="10106"/>
                    </a:cubicBezTo>
                    <a:cubicBezTo>
                      <a:pt x="7261" y="10300"/>
                      <a:pt x="7380" y="10413"/>
                      <a:pt x="7517" y="10413"/>
                    </a:cubicBezTo>
                    <a:cubicBezTo>
                      <a:pt x="7605" y="10413"/>
                      <a:pt x="7701" y="10366"/>
                      <a:pt x="7779" y="10265"/>
                    </a:cubicBezTo>
                    <a:cubicBezTo>
                      <a:pt x="7918" y="10126"/>
                      <a:pt x="8017" y="9887"/>
                      <a:pt x="8037" y="9688"/>
                    </a:cubicBezTo>
                    <a:cubicBezTo>
                      <a:pt x="8117" y="9271"/>
                      <a:pt x="8117" y="8793"/>
                      <a:pt x="8216" y="8376"/>
                    </a:cubicBezTo>
                    <a:cubicBezTo>
                      <a:pt x="8415" y="7560"/>
                      <a:pt x="8634" y="6744"/>
                      <a:pt x="8952" y="5949"/>
                    </a:cubicBezTo>
                    <a:cubicBezTo>
                      <a:pt x="9668" y="4218"/>
                      <a:pt x="10464" y="2527"/>
                      <a:pt x="11240" y="836"/>
                    </a:cubicBezTo>
                    <a:cubicBezTo>
                      <a:pt x="11300" y="737"/>
                      <a:pt x="11399" y="637"/>
                      <a:pt x="11399" y="538"/>
                    </a:cubicBezTo>
                    <a:cubicBezTo>
                      <a:pt x="11399" y="339"/>
                      <a:pt x="11320" y="180"/>
                      <a:pt x="1126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609;p51">
                <a:extLst>
                  <a:ext uri="{FF2B5EF4-FFF2-40B4-BE49-F238E27FC236}">
                    <a16:creationId xmlns:a16="http://schemas.microsoft.com/office/drawing/2014/main" id="{BF5F13B5-2477-9A0D-C2E6-EA45E831A8F8}"/>
                  </a:ext>
                </a:extLst>
              </p:cNvPr>
              <p:cNvSpPr/>
              <p:nvPr/>
            </p:nvSpPr>
            <p:spPr>
              <a:xfrm>
                <a:off x="1679875" y="4200325"/>
                <a:ext cx="84075" cy="312350"/>
              </a:xfrm>
              <a:custGeom>
                <a:avLst/>
                <a:gdLst/>
                <a:ahLst/>
                <a:cxnLst/>
                <a:rect l="l" t="t" r="r" b="b"/>
                <a:pathLst>
                  <a:path w="3363" h="12494" extrusionOk="0">
                    <a:moveTo>
                      <a:pt x="657" y="1"/>
                    </a:moveTo>
                    <a:cubicBezTo>
                      <a:pt x="498" y="41"/>
                      <a:pt x="359" y="41"/>
                      <a:pt x="200" y="41"/>
                    </a:cubicBezTo>
                    <a:cubicBezTo>
                      <a:pt x="120" y="240"/>
                      <a:pt x="1" y="459"/>
                      <a:pt x="1" y="677"/>
                    </a:cubicBezTo>
                    <a:cubicBezTo>
                      <a:pt x="21" y="1970"/>
                      <a:pt x="60" y="3263"/>
                      <a:pt x="160" y="4537"/>
                    </a:cubicBezTo>
                    <a:cubicBezTo>
                      <a:pt x="220" y="5432"/>
                      <a:pt x="478" y="6267"/>
                      <a:pt x="578" y="7162"/>
                    </a:cubicBezTo>
                    <a:cubicBezTo>
                      <a:pt x="777" y="8993"/>
                      <a:pt x="1453" y="10624"/>
                      <a:pt x="2368" y="12175"/>
                    </a:cubicBezTo>
                    <a:cubicBezTo>
                      <a:pt x="2686" y="12275"/>
                      <a:pt x="3024" y="12394"/>
                      <a:pt x="3363" y="12494"/>
                    </a:cubicBezTo>
                    <a:cubicBezTo>
                      <a:pt x="3343" y="12394"/>
                      <a:pt x="3283" y="12295"/>
                      <a:pt x="3243" y="12195"/>
                    </a:cubicBezTo>
                    <a:cubicBezTo>
                      <a:pt x="2885" y="11499"/>
                      <a:pt x="2467" y="10843"/>
                      <a:pt x="2189" y="10126"/>
                    </a:cubicBezTo>
                    <a:cubicBezTo>
                      <a:pt x="1174" y="7401"/>
                      <a:pt x="816" y="4517"/>
                      <a:pt x="777" y="1592"/>
                    </a:cubicBezTo>
                    <a:cubicBezTo>
                      <a:pt x="777" y="1075"/>
                      <a:pt x="697" y="538"/>
                      <a:pt x="65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2610;p51">
                <a:extLst>
                  <a:ext uri="{FF2B5EF4-FFF2-40B4-BE49-F238E27FC236}">
                    <a16:creationId xmlns:a16="http://schemas.microsoft.com/office/drawing/2014/main" id="{49E1FFDB-C14D-0AAB-610D-868F6DB9C4C9}"/>
                  </a:ext>
                </a:extLst>
              </p:cNvPr>
              <p:cNvSpPr/>
              <p:nvPr/>
            </p:nvSpPr>
            <p:spPr>
              <a:xfrm>
                <a:off x="1791275" y="4937375"/>
                <a:ext cx="5000" cy="6475"/>
              </a:xfrm>
              <a:custGeom>
                <a:avLst/>
                <a:gdLst/>
                <a:ahLst/>
                <a:cxnLst/>
                <a:rect l="l" t="t" r="r" b="b"/>
                <a:pathLst>
                  <a:path w="200" h="259" extrusionOk="0">
                    <a:moveTo>
                      <a:pt x="200" y="259"/>
                    </a:moveTo>
                    <a:cubicBezTo>
                      <a:pt x="120" y="159"/>
                      <a:pt x="80" y="60"/>
                      <a:pt x="1" y="0"/>
                    </a:cubicBezTo>
                    <a:cubicBezTo>
                      <a:pt x="80" y="60"/>
                      <a:pt x="120" y="159"/>
                      <a:pt x="200" y="259"/>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2611;p51">
                <a:extLst>
                  <a:ext uri="{FF2B5EF4-FFF2-40B4-BE49-F238E27FC236}">
                    <a16:creationId xmlns:a16="http://schemas.microsoft.com/office/drawing/2014/main" id="{65084F8A-496F-7CF5-F2C3-C4923BC668C6}"/>
                  </a:ext>
                </a:extLst>
              </p:cNvPr>
              <p:cNvSpPr/>
              <p:nvPr/>
            </p:nvSpPr>
            <p:spPr>
              <a:xfrm>
                <a:off x="1867375" y="4131300"/>
                <a:ext cx="164625" cy="396800"/>
              </a:xfrm>
              <a:custGeom>
                <a:avLst/>
                <a:gdLst/>
                <a:ahLst/>
                <a:cxnLst/>
                <a:rect l="l" t="t" r="r" b="b"/>
                <a:pathLst>
                  <a:path w="6585" h="15872" extrusionOk="0">
                    <a:moveTo>
                      <a:pt x="4198" y="7118"/>
                    </a:moveTo>
                    <a:cubicBezTo>
                      <a:pt x="4596" y="7178"/>
                      <a:pt x="4914" y="7218"/>
                      <a:pt x="4854" y="7636"/>
                    </a:cubicBezTo>
                    <a:cubicBezTo>
                      <a:pt x="4735" y="8392"/>
                      <a:pt x="4596" y="9128"/>
                      <a:pt x="4416" y="9884"/>
                    </a:cubicBezTo>
                    <a:cubicBezTo>
                      <a:pt x="4357" y="10023"/>
                      <a:pt x="4297" y="10202"/>
                      <a:pt x="4198" y="10281"/>
                    </a:cubicBezTo>
                    <a:cubicBezTo>
                      <a:pt x="4058" y="10381"/>
                      <a:pt x="3859" y="10401"/>
                      <a:pt x="3720" y="10460"/>
                    </a:cubicBezTo>
                    <a:cubicBezTo>
                      <a:pt x="3661" y="10301"/>
                      <a:pt x="3561" y="10122"/>
                      <a:pt x="3601" y="10003"/>
                    </a:cubicBezTo>
                    <a:cubicBezTo>
                      <a:pt x="3661" y="9585"/>
                      <a:pt x="3800" y="9167"/>
                      <a:pt x="3899" y="8710"/>
                    </a:cubicBezTo>
                    <a:cubicBezTo>
                      <a:pt x="3979" y="8193"/>
                      <a:pt x="4098" y="7675"/>
                      <a:pt x="4198" y="7118"/>
                    </a:cubicBezTo>
                    <a:close/>
                    <a:moveTo>
                      <a:pt x="5384" y="0"/>
                    </a:moveTo>
                    <a:cubicBezTo>
                      <a:pt x="5312" y="0"/>
                      <a:pt x="5235" y="6"/>
                      <a:pt x="5153" y="17"/>
                    </a:cubicBezTo>
                    <a:cubicBezTo>
                      <a:pt x="3919" y="136"/>
                      <a:pt x="3223" y="1031"/>
                      <a:pt x="2626" y="2006"/>
                    </a:cubicBezTo>
                    <a:cubicBezTo>
                      <a:pt x="2845" y="4055"/>
                      <a:pt x="2547" y="6084"/>
                      <a:pt x="2149" y="8073"/>
                    </a:cubicBezTo>
                    <a:cubicBezTo>
                      <a:pt x="1830" y="9764"/>
                      <a:pt x="1393" y="11415"/>
                      <a:pt x="1035" y="13086"/>
                    </a:cubicBezTo>
                    <a:cubicBezTo>
                      <a:pt x="1254" y="13564"/>
                      <a:pt x="1134" y="14001"/>
                      <a:pt x="876" y="14439"/>
                    </a:cubicBezTo>
                    <a:cubicBezTo>
                      <a:pt x="617" y="14877"/>
                      <a:pt x="338" y="15334"/>
                      <a:pt x="0" y="15871"/>
                    </a:cubicBezTo>
                    <a:cubicBezTo>
                      <a:pt x="482" y="15808"/>
                      <a:pt x="931" y="15648"/>
                      <a:pt x="1358" y="15648"/>
                    </a:cubicBezTo>
                    <a:cubicBezTo>
                      <a:pt x="1602" y="15648"/>
                      <a:pt x="1838" y="15700"/>
                      <a:pt x="2069" y="15851"/>
                    </a:cubicBezTo>
                    <a:cubicBezTo>
                      <a:pt x="2348" y="15652"/>
                      <a:pt x="2626" y="15434"/>
                      <a:pt x="2905" y="15235"/>
                    </a:cubicBezTo>
                    <a:cubicBezTo>
                      <a:pt x="3442" y="14598"/>
                      <a:pt x="4019" y="13981"/>
                      <a:pt x="4516" y="13305"/>
                    </a:cubicBezTo>
                    <a:cubicBezTo>
                      <a:pt x="5610" y="11813"/>
                      <a:pt x="6187" y="10122"/>
                      <a:pt x="6386" y="8312"/>
                    </a:cubicBezTo>
                    <a:cubicBezTo>
                      <a:pt x="6446" y="7675"/>
                      <a:pt x="6386" y="6979"/>
                      <a:pt x="6426" y="6303"/>
                    </a:cubicBezTo>
                    <a:cubicBezTo>
                      <a:pt x="6585" y="4433"/>
                      <a:pt x="6386" y="2563"/>
                      <a:pt x="6127" y="733"/>
                    </a:cubicBezTo>
                    <a:cubicBezTo>
                      <a:pt x="6059" y="219"/>
                      <a:pt x="5828" y="0"/>
                      <a:pt x="538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2612;p51">
                <a:extLst>
                  <a:ext uri="{FF2B5EF4-FFF2-40B4-BE49-F238E27FC236}">
                    <a16:creationId xmlns:a16="http://schemas.microsoft.com/office/drawing/2014/main" id="{F4F060F4-C9C5-1562-26EB-9A592D0BE8F3}"/>
                  </a:ext>
                </a:extLst>
              </p:cNvPr>
              <p:cNvSpPr/>
              <p:nvPr/>
            </p:nvSpPr>
            <p:spPr>
              <a:xfrm>
                <a:off x="1798750" y="4114450"/>
                <a:ext cx="124850" cy="393750"/>
              </a:xfrm>
              <a:custGeom>
                <a:avLst/>
                <a:gdLst/>
                <a:ahLst/>
                <a:cxnLst/>
                <a:rect l="l" t="t" r="r" b="b"/>
                <a:pathLst>
                  <a:path w="4994" h="15750" extrusionOk="0">
                    <a:moveTo>
                      <a:pt x="2367" y="7116"/>
                    </a:moveTo>
                    <a:cubicBezTo>
                      <a:pt x="2487" y="7315"/>
                      <a:pt x="2706" y="7514"/>
                      <a:pt x="2686" y="7713"/>
                    </a:cubicBezTo>
                    <a:cubicBezTo>
                      <a:pt x="2606" y="8648"/>
                      <a:pt x="2507" y="9543"/>
                      <a:pt x="2367" y="10458"/>
                    </a:cubicBezTo>
                    <a:cubicBezTo>
                      <a:pt x="2328" y="10657"/>
                      <a:pt x="2089" y="10836"/>
                      <a:pt x="1930" y="11035"/>
                    </a:cubicBezTo>
                    <a:cubicBezTo>
                      <a:pt x="1790" y="10776"/>
                      <a:pt x="1631" y="10538"/>
                      <a:pt x="1572" y="10379"/>
                    </a:cubicBezTo>
                    <a:cubicBezTo>
                      <a:pt x="1691" y="9344"/>
                      <a:pt x="1771" y="8469"/>
                      <a:pt x="1910" y="7653"/>
                    </a:cubicBezTo>
                    <a:cubicBezTo>
                      <a:pt x="1970" y="7454"/>
                      <a:pt x="2208" y="7295"/>
                      <a:pt x="2367" y="7116"/>
                    </a:cubicBezTo>
                    <a:close/>
                    <a:moveTo>
                      <a:pt x="3353" y="0"/>
                    </a:moveTo>
                    <a:cubicBezTo>
                      <a:pt x="3319" y="0"/>
                      <a:pt x="3289" y="5"/>
                      <a:pt x="3263" y="14"/>
                    </a:cubicBezTo>
                    <a:cubicBezTo>
                      <a:pt x="2964" y="54"/>
                      <a:pt x="2626" y="213"/>
                      <a:pt x="2427" y="432"/>
                    </a:cubicBezTo>
                    <a:cubicBezTo>
                      <a:pt x="1790" y="1188"/>
                      <a:pt x="1194" y="2004"/>
                      <a:pt x="597" y="2780"/>
                    </a:cubicBezTo>
                    <a:cubicBezTo>
                      <a:pt x="637" y="3038"/>
                      <a:pt x="716" y="3297"/>
                      <a:pt x="696" y="3575"/>
                    </a:cubicBezTo>
                    <a:cubicBezTo>
                      <a:pt x="577" y="4590"/>
                      <a:pt x="398" y="5604"/>
                      <a:pt x="299" y="6619"/>
                    </a:cubicBezTo>
                    <a:cubicBezTo>
                      <a:pt x="179" y="8071"/>
                      <a:pt x="100" y="9543"/>
                      <a:pt x="20" y="10995"/>
                    </a:cubicBezTo>
                    <a:cubicBezTo>
                      <a:pt x="0" y="11652"/>
                      <a:pt x="0" y="12288"/>
                      <a:pt x="0" y="12945"/>
                    </a:cubicBezTo>
                    <a:cubicBezTo>
                      <a:pt x="597" y="13183"/>
                      <a:pt x="597" y="13760"/>
                      <a:pt x="716" y="14258"/>
                    </a:cubicBezTo>
                    <a:cubicBezTo>
                      <a:pt x="875" y="14755"/>
                      <a:pt x="995" y="15252"/>
                      <a:pt x="1114" y="15750"/>
                    </a:cubicBezTo>
                    <a:cubicBezTo>
                      <a:pt x="1333" y="15411"/>
                      <a:pt x="1492" y="15053"/>
                      <a:pt x="1711" y="14755"/>
                    </a:cubicBezTo>
                    <a:cubicBezTo>
                      <a:pt x="2089" y="14258"/>
                      <a:pt x="2328" y="13661"/>
                      <a:pt x="3004" y="13462"/>
                    </a:cubicBezTo>
                    <a:cubicBezTo>
                      <a:pt x="3223" y="12487"/>
                      <a:pt x="3461" y="11512"/>
                      <a:pt x="3700" y="10577"/>
                    </a:cubicBezTo>
                    <a:cubicBezTo>
                      <a:pt x="4178" y="8708"/>
                      <a:pt x="4595" y="6818"/>
                      <a:pt x="4595" y="4888"/>
                    </a:cubicBezTo>
                    <a:cubicBezTo>
                      <a:pt x="4595" y="4331"/>
                      <a:pt x="4615" y="3794"/>
                      <a:pt x="4695" y="3257"/>
                    </a:cubicBezTo>
                    <a:cubicBezTo>
                      <a:pt x="4715" y="3078"/>
                      <a:pt x="4894" y="2859"/>
                      <a:pt x="4993" y="2660"/>
                    </a:cubicBezTo>
                    <a:cubicBezTo>
                      <a:pt x="4814" y="1745"/>
                      <a:pt x="4456" y="930"/>
                      <a:pt x="3859" y="233"/>
                    </a:cubicBezTo>
                    <a:cubicBezTo>
                      <a:pt x="3776" y="117"/>
                      <a:pt x="3526" y="0"/>
                      <a:pt x="335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2613;p51">
                <a:extLst>
                  <a:ext uri="{FF2B5EF4-FFF2-40B4-BE49-F238E27FC236}">
                    <a16:creationId xmlns:a16="http://schemas.microsoft.com/office/drawing/2014/main" id="{3C2F0FFE-4CE2-CEF0-B38B-682E2E72C2D9}"/>
                  </a:ext>
                </a:extLst>
              </p:cNvPr>
              <p:cNvSpPr/>
              <p:nvPr/>
            </p:nvSpPr>
            <p:spPr>
              <a:xfrm>
                <a:off x="1873825" y="4181925"/>
                <a:ext cx="64675" cy="277050"/>
              </a:xfrm>
              <a:custGeom>
                <a:avLst/>
                <a:gdLst/>
                <a:ahLst/>
                <a:cxnLst/>
                <a:rect l="l" t="t" r="r" b="b"/>
                <a:pathLst>
                  <a:path w="2587" h="11082" extrusionOk="0">
                    <a:moveTo>
                      <a:pt x="1990" y="1"/>
                    </a:moveTo>
                    <a:cubicBezTo>
                      <a:pt x="1891" y="200"/>
                      <a:pt x="1712" y="379"/>
                      <a:pt x="1692" y="598"/>
                    </a:cubicBezTo>
                    <a:cubicBezTo>
                      <a:pt x="1612" y="1135"/>
                      <a:pt x="1592" y="1672"/>
                      <a:pt x="1592" y="2209"/>
                    </a:cubicBezTo>
                    <a:cubicBezTo>
                      <a:pt x="1592" y="4159"/>
                      <a:pt x="1194" y="6048"/>
                      <a:pt x="697" y="7898"/>
                    </a:cubicBezTo>
                    <a:cubicBezTo>
                      <a:pt x="458" y="8853"/>
                      <a:pt x="220" y="9828"/>
                      <a:pt x="1" y="10783"/>
                    </a:cubicBezTo>
                    <a:cubicBezTo>
                      <a:pt x="260" y="10882"/>
                      <a:pt x="518" y="10962"/>
                      <a:pt x="777" y="11081"/>
                    </a:cubicBezTo>
                    <a:cubicBezTo>
                      <a:pt x="1155" y="9390"/>
                      <a:pt x="1572" y="7759"/>
                      <a:pt x="1891" y="6068"/>
                    </a:cubicBezTo>
                    <a:cubicBezTo>
                      <a:pt x="2269" y="4079"/>
                      <a:pt x="2587" y="2070"/>
                      <a:pt x="2368"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614;p51">
                <a:extLst>
                  <a:ext uri="{FF2B5EF4-FFF2-40B4-BE49-F238E27FC236}">
                    <a16:creationId xmlns:a16="http://schemas.microsoft.com/office/drawing/2014/main" id="{D3B77DE8-1E32-4A6D-AEFC-3E075F8E6C54}"/>
                  </a:ext>
                </a:extLst>
              </p:cNvPr>
              <p:cNvSpPr/>
              <p:nvPr/>
            </p:nvSpPr>
            <p:spPr>
              <a:xfrm>
                <a:off x="1779350" y="4183925"/>
                <a:ext cx="37325" cy="253650"/>
              </a:xfrm>
              <a:custGeom>
                <a:avLst/>
                <a:gdLst/>
                <a:ahLst/>
                <a:cxnLst/>
                <a:rect l="l" t="t" r="r" b="b"/>
                <a:pathLst>
                  <a:path w="1493" h="10146" extrusionOk="0">
                    <a:moveTo>
                      <a:pt x="1094" y="1"/>
                    </a:moveTo>
                    <a:cubicBezTo>
                      <a:pt x="975" y="219"/>
                      <a:pt x="776" y="418"/>
                      <a:pt x="756" y="637"/>
                    </a:cubicBezTo>
                    <a:cubicBezTo>
                      <a:pt x="518" y="1990"/>
                      <a:pt x="319" y="3323"/>
                      <a:pt x="199" y="4675"/>
                    </a:cubicBezTo>
                    <a:cubicBezTo>
                      <a:pt x="80" y="5829"/>
                      <a:pt x="60" y="7023"/>
                      <a:pt x="20" y="8216"/>
                    </a:cubicBezTo>
                    <a:cubicBezTo>
                      <a:pt x="0" y="8813"/>
                      <a:pt x="60" y="9450"/>
                      <a:pt x="80" y="10046"/>
                    </a:cubicBezTo>
                    <a:cubicBezTo>
                      <a:pt x="299" y="10066"/>
                      <a:pt x="557" y="10106"/>
                      <a:pt x="776" y="10146"/>
                    </a:cubicBezTo>
                    <a:cubicBezTo>
                      <a:pt x="776" y="9489"/>
                      <a:pt x="776" y="8853"/>
                      <a:pt x="796" y="8196"/>
                    </a:cubicBezTo>
                    <a:cubicBezTo>
                      <a:pt x="876" y="6724"/>
                      <a:pt x="955" y="5292"/>
                      <a:pt x="1075" y="3820"/>
                    </a:cubicBezTo>
                    <a:cubicBezTo>
                      <a:pt x="1174" y="2805"/>
                      <a:pt x="1353" y="1791"/>
                      <a:pt x="1472" y="756"/>
                    </a:cubicBezTo>
                    <a:cubicBezTo>
                      <a:pt x="1492" y="518"/>
                      <a:pt x="1393" y="239"/>
                      <a:pt x="1373" y="1"/>
                    </a:cubicBezTo>
                    <a:cubicBezTo>
                      <a:pt x="1323" y="10"/>
                      <a:pt x="1273" y="15"/>
                      <a:pt x="1226" y="15"/>
                    </a:cubicBezTo>
                    <a:cubicBezTo>
                      <a:pt x="1179" y="15"/>
                      <a:pt x="1134" y="10"/>
                      <a:pt x="109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615;p51">
                <a:extLst>
                  <a:ext uri="{FF2B5EF4-FFF2-40B4-BE49-F238E27FC236}">
                    <a16:creationId xmlns:a16="http://schemas.microsoft.com/office/drawing/2014/main" id="{C323B0E1-852C-C945-D483-7A9DFFCF95DB}"/>
                  </a:ext>
                </a:extLst>
              </p:cNvPr>
              <p:cNvSpPr/>
              <p:nvPr/>
            </p:nvSpPr>
            <p:spPr>
              <a:xfrm>
                <a:off x="1662475" y="4624050"/>
                <a:ext cx="144250" cy="109425"/>
              </a:xfrm>
              <a:custGeom>
                <a:avLst/>
                <a:gdLst/>
                <a:ahLst/>
                <a:cxnLst/>
                <a:rect l="l" t="t" r="r" b="b"/>
                <a:pathLst>
                  <a:path w="5770" h="4377" extrusionOk="0">
                    <a:moveTo>
                      <a:pt x="299" y="1"/>
                    </a:moveTo>
                    <a:cubicBezTo>
                      <a:pt x="219" y="60"/>
                      <a:pt x="1" y="200"/>
                      <a:pt x="1" y="279"/>
                    </a:cubicBezTo>
                    <a:cubicBezTo>
                      <a:pt x="20" y="458"/>
                      <a:pt x="120" y="717"/>
                      <a:pt x="279" y="816"/>
                    </a:cubicBezTo>
                    <a:cubicBezTo>
                      <a:pt x="438" y="936"/>
                      <a:pt x="697" y="896"/>
                      <a:pt x="896" y="955"/>
                    </a:cubicBezTo>
                    <a:cubicBezTo>
                      <a:pt x="1473" y="1154"/>
                      <a:pt x="2149" y="1234"/>
                      <a:pt x="2646" y="1592"/>
                    </a:cubicBezTo>
                    <a:cubicBezTo>
                      <a:pt x="3601" y="2229"/>
                      <a:pt x="4576" y="2925"/>
                      <a:pt x="4974" y="4118"/>
                    </a:cubicBezTo>
                    <a:cubicBezTo>
                      <a:pt x="5033" y="4238"/>
                      <a:pt x="5332" y="4297"/>
                      <a:pt x="5491" y="4377"/>
                    </a:cubicBezTo>
                    <a:cubicBezTo>
                      <a:pt x="5570" y="4198"/>
                      <a:pt x="5769" y="3979"/>
                      <a:pt x="5730" y="3820"/>
                    </a:cubicBezTo>
                    <a:cubicBezTo>
                      <a:pt x="5630" y="3482"/>
                      <a:pt x="5451" y="3144"/>
                      <a:pt x="5232" y="2885"/>
                    </a:cubicBezTo>
                    <a:cubicBezTo>
                      <a:pt x="4755" y="2328"/>
                      <a:pt x="4238" y="1851"/>
                      <a:pt x="3740" y="1353"/>
                    </a:cubicBezTo>
                    <a:cubicBezTo>
                      <a:pt x="2805" y="418"/>
                      <a:pt x="1592" y="299"/>
                      <a:pt x="29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616;p51">
                <a:extLst>
                  <a:ext uri="{FF2B5EF4-FFF2-40B4-BE49-F238E27FC236}">
                    <a16:creationId xmlns:a16="http://schemas.microsoft.com/office/drawing/2014/main" id="{8113D92B-4313-2BB9-3459-599049271030}"/>
                  </a:ext>
                </a:extLst>
              </p:cNvPr>
              <p:cNvSpPr/>
              <p:nvPr/>
            </p:nvSpPr>
            <p:spPr>
              <a:xfrm>
                <a:off x="1763925" y="4513150"/>
                <a:ext cx="2525" cy="2500"/>
              </a:xfrm>
              <a:custGeom>
                <a:avLst/>
                <a:gdLst/>
                <a:ahLst/>
                <a:cxnLst/>
                <a:rect l="l" t="t" r="r" b="b"/>
                <a:pathLst>
                  <a:path w="101" h="100" extrusionOk="0">
                    <a:moveTo>
                      <a:pt x="1" y="1"/>
                    </a:moveTo>
                    <a:lnTo>
                      <a:pt x="1" y="1"/>
                    </a:lnTo>
                    <a:cubicBezTo>
                      <a:pt x="21" y="20"/>
                      <a:pt x="80" y="60"/>
                      <a:pt x="100" y="100"/>
                    </a:cubicBezTo>
                    <a:cubicBezTo>
                      <a:pt x="80" y="60"/>
                      <a:pt x="40" y="20"/>
                      <a:pt x="1" y="1"/>
                    </a:cubicBezTo>
                    <a:close/>
                  </a:path>
                </a:pathLst>
              </a:custGeom>
              <a:solidFill>
                <a:srgbClr val="982E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617;p51">
                <a:extLst>
                  <a:ext uri="{FF2B5EF4-FFF2-40B4-BE49-F238E27FC236}">
                    <a16:creationId xmlns:a16="http://schemas.microsoft.com/office/drawing/2014/main" id="{810D6BAD-BCCE-491C-FDD0-4C4C1FB6FE16}"/>
                  </a:ext>
                </a:extLst>
              </p:cNvPr>
              <p:cNvSpPr/>
              <p:nvPr/>
            </p:nvSpPr>
            <p:spPr>
              <a:xfrm>
                <a:off x="1901675" y="5081575"/>
                <a:ext cx="1525" cy="1025"/>
              </a:xfrm>
              <a:custGeom>
                <a:avLst/>
                <a:gdLst/>
                <a:ahLst/>
                <a:cxnLst/>
                <a:rect l="l" t="t" r="r" b="b"/>
                <a:pathLst>
                  <a:path w="61" h="41" extrusionOk="0">
                    <a:moveTo>
                      <a:pt x="41" y="1"/>
                    </a:moveTo>
                    <a:lnTo>
                      <a:pt x="1" y="21"/>
                    </a:lnTo>
                    <a:lnTo>
                      <a:pt x="41" y="41"/>
                    </a:lnTo>
                    <a:lnTo>
                      <a:pt x="61" y="21"/>
                    </a:lnTo>
                    <a:cubicBezTo>
                      <a:pt x="61" y="1"/>
                      <a:pt x="41" y="1"/>
                      <a:pt x="41" y="1"/>
                    </a:cubicBezTo>
                    <a:close/>
                  </a:path>
                </a:pathLst>
              </a:custGeom>
              <a:solidFill>
                <a:srgbClr val="ABE9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9" name="Google Shape;2618;p51">
              <a:extLst>
                <a:ext uri="{FF2B5EF4-FFF2-40B4-BE49-F238E27FC236}">
                  <a16:creationId xmlns:a16="http://schemas.microsoft.com/office/drawing/2014/main" id="{7FBCA04F-C461-AE88-280B-ECBDE4505C14}"/>
                </a:ext>
              </a:extLst>
            </p:cNvPr>
            <p:cNvGrpSpPr/>
            <p:nvPr/>
          </p:nvGrpSpPr>
          <p:grpSpPr>
            <a:xfrm>
              <a:off x="2671007" y="5714414"/>
              <a:ext cx="352909" cy="1235073"/>
              <a:chOff x="1450750" y="4213071"/>
              <a:chExt cx="264682" cy="926305"/>
            </a:xfrm>
          </p:grpSpPr>
          <p:sp>
            <p:nvSpPr>
              <p:cNvPr id="50" name="Google Shape;2619;p51">
                <a:extLst>
                  <a:ext uri="{FF2B5EF4-FFF2-40B4-BE49-F238E27FC236}">
                    <a16:creationId xmlns:a16="http://schemas.microsoft.com/office/drawing/2014/main" id="{01FF63D2-1E7B-8D39-4423-037895962140}"/>
                  </a:ext>
                </a:extLst>
              </p:cNvPr>
              <p:cNvSpPr/>
              <p:nvPr/>
            </p:nvSpPr>
            <p:spPr>
              <a:xfrm>
                <a:off x="1450750" y="4213071"/>
                <a:ext cx="264682" cy="926305"/>
              </a:xfrm>
              <a:custGeom>
                <a:avLst/>
                <a:gdLst/>
                <a:ahLst/>
                <a:cxnLst/>
                <a:rect l="l" t="t" r="r" b="b"/>
                <a:pathLst>
                  <a:path w="11181" h="39130" extrusionOk="0">
                    <a:moveTo>
                      <a:pt x="7222" y="0"/>
                    </a:moveTo>
                    <a:cubicBezTo>
                      <a:pt x="6685" y="0"/>
                      <a:pt x="6287" y="338"/>
                      <a:pt x="5929" y="677"/>
                    </a:cubicBezTo>
                    <a:lnTo>
                      <a:pt x="5790" y="816"/>
                    </a:lnTo>
                    <a:cubicBezTo>
                      <a:pt x="5491" y="1075"/>
                      <a:pt x="5392" y="1393"/>
                      <a:pt x="5332" y="1572"/>
                    </a:cubicBezTo>
                    <a:cubicBezTo>
                      <a:pt x="5332" y="1572"/>
                      <a:pt x="5312" y="1592"/>
                      <a:pt x="5312" y="1612"/>
                    </a:cubicBezTo>
                    <a:cubicBezTo>
                      <a:pt x="4735" y="3163"/>
                      <a:pt x="4496" y="4735"/>
                      <a:pt x="4596" y="6286"/>
                    </a:cubicBezTo>
                    <a:cubicBezTo>
                      <a:pt x="4596" y="6386"/>
                      <a:pt x="4616" y="6505"/>
                      <a:pt x="4616" y="6644"/>
                    </a:cubicBezTo>
                    <a:cubicBezTo>
                      <a:pt x="4417" y="6505"/>
                      <a:pt x="4158" y="6465"/>
                      <a:pt x="3939" y="6465"/>
                    </a:cubicBezTo>
                    <a:cubicBezTo>
                      <a:pt x="3562" y="6465"/>
                      <a:pt x="3223" y="6605"/>
                      <a:pt x="2945" y="6883"/>
                    </a:cubicBezTo>
                    <a:cubicBezTo>
                      <a:pt x="2448" y="7361"/>
                      <a:pt x="2149" y="8335"/>
                      <a:pt x="2507" y="8992"/>
                    </a:cubicBezTo>
                    <a:cubicBezTo>
                      <a:pt x="2905" y="9748"/>
                      <a:pt x="3343" y="10484"/>
                      <a:pt x="3800" y="11180"/>
                    </a:cubicBezTo>
                    <a:cubicBezTo>
                      <a:pt x="3522" y="11041"/>
                      <a:pt x="3203" y="10941"/>
                      <a:pt x="2865" y="10941"/>
                    </a:cubicBezTo>
                    <a:cubicBezTo>
                      <a:pt x="2746" y="10941"/>
                      <a:pt x="2646" y="10941"/>
                      <a:pt x="2547" y="10961"/>
                    </a:cubicBezTo>
                    <a:cubicBezTo>
                      <a:pt x="1751" y="11140"/>
                      <a:pt x="1334" y="12055"/>
                      <a:pt x="1334" y="12652"/>
                    </a:cubicBezTo>
                    <a:cubicBezTo>
                      <a:pt x="1334" y="13408"/>
                      <a:pt x="1453" y="14025"/>
                      <a:pt x="1712" y="14522"/>
                    </a:cubicBezTo>
                    <a:cubicBezTo>
                      <a:pt x="2229" y="15596"/>
                      <a:pt x="2825" y="16651"/>
                      <a:pt x="3363" y="17705"/>
                    </a:cubicBezTo>
                    <a:cubicBezTo>
                      <a:pt x="3681" y="18242"/>
                      <a:pt x="3959" y="18779"/>
                      <a:pt x="4238" y="19316"/>
                    </a:cubicBezTo>
                    <a:cubicBezTo>
                      <a:pt x="3900" y="18898"/>
                      <a:pt x="3422" y="18640"/>
                      <a:pt x="2925" y="18640"/>
                    </a:cubicBezTo>
                    <a:cubicBezTo>
                      <a:pt x="2686" y="18640"/>
                      <a:pt x="2428" y="18699"/>
                      <a:pt x="2209" y="18819"/>
                    </a:cubicBezTo>
                    <a:cubicBezTo>
                      <a:pt x="1513" y="19177"/>
                      <a:pt x="1135" y="20132"/>
                      <a:pt x="1194" y="20828"/>
                    </a:cubicBezTo>
                    <a:cubicBezTo>
                      <a:pt x="1413" y="23394"/>
                      <a:pt x="2308" y="25781"/>
                      <a:pt x="3144" y="27771"/>
                    </a:cubicBezTo>
                    <a:cubicBezTo>
                      <a:pt x="3303" y="28129"/>
                      <a:pt x="3502" y="28467"/>
                      <a:pt x="3681" y="28785"/>
                    </a:cubicBezTo>
                    <a:cubicBezTo>
                      <a:pt x="4039" y="29461"/>
                      <a:pt x="4377" y="30058"/>
                      <a:pt x="4337" y="30735"/>
                    </a:cubicBezTo>
                    <a:cubicBezTo>
                      <a:pt x="4238" y="30556"/>
                      <a:pt x="4138" y="30357"/>
                      <a:pt x="4039" y="30158"/>
                    </a:cubicBezTo>
                    <a:cubicBezTo>
                      <a:pt x="3741" y="29581"/>
                      <a:pt x="3382" y="29044"/>
                      <a:pt x="2945" y="28566"/>
                    </a:cubicBezTo>
                    <a:cubicBezTo>
                      <a:pt x="2547" y="28089"/>
                      <a:pt x="1910" y="28069"/>
                      <a:pt x="1712" y="28069"/>
                    </a:cubicBezTo>
                    <a:cubicBezTo>
                      <a:pt x="1453" y="28069"/>
                      <a:pt x="1234" y="28129"/>
                      <a:pt x="1035" y="28228"/>
                    </a:cubicBezTo>
                    <a:cubicBezTo>
                      <a:pt x="458" y="28487"/>
                      <a:pt x="140" y="29143"/>
                      <a:pt x="60" y="29640"/>
                    </a:cubicBezTo>
                    <a:cubicBezTo>
                      <a:pt x="1" y="30138"/>
                      <a:pt x="41" y="30675"/>
                      <a:pt x="239" y="31152"/>
                    </a:cubicBezTo>
                    <a:lnTo>
                      <a:pt x="418" y="31590"/>
                    </a:lnTo>
                    <a:cubicBezTo>
                      <a:pt x="995" y="33002"/>
                      <a:pt x="1552" y="34435"/>
                      <a:pt x="2229" y="35867"/>
                    </a:cubicBezTo>
                    <a:cubicBezTo>
                      <a:pt x="2547" y="36563"/>
                      <a:pt x="2945" y="37200"/>
                      <a:pt x="3343" y="37816"/>
                    </a:cubicBezTo>
                    <a:cubicBezTo>
                      <a:pt x="3522" y="38075"/>
                      <a:pt x="3701" y="38353"/>
                      <a:pt x="3840" y="38612"/>
                    </a:cubicBezTo>
                    <a:cubicBezTo>
                      <a:pt x="4019" y="38950"/>
                      <a:pt x="4337" y="39109"/>
                      <a:pt x="4695" y="39109"/>
                    </a:cubicBezTo>
                    <a:lnTo>
                      <a:pt x="4695" y="39129"/>
                    </a:lnTo>
                    <a:lnTo>
                      <a:pt x="7620" y="39129"/>
                    </a:lnTo>
                    <a:cubicBezTo>
                      <a:pt x="8037" y="39129"/>
                      <a:pt x="8415" y="38871"/>
                      <a:pt x="8574" y="38473"/>
                    </a:cubicBezTo>
                    <a:cubicBezTo>
                      <a:pt x="8734" y="37976"/>
                      <a:pt x="8913" y="37438"/>
                      <a:pt x="9092" y="36941"/>
                    </a:cubicBezTo>
                    <a:cubicBezTo>
                      <a:pt x="9509" y="35748"/>
                      <a:pt x="9967" y="34514"/>
                      <a:pt x="10325" y="33241"/>
                    </a:cubicBezTo>
                    <a:cubicBezTo>
                      <a:pt x="10584" y="32366"/>
                      <a:pt x="10703" y="31471"/>
                      <a:pt x="10802" y="30635"/>
                    </a:cubicBezTo>
                    <a:cubicBezTo>
                      <a:pt x="10822" y="30416"/>
                      <a:pt x="10862" y="30217"/>
                      <a:pt x="10882" y="29979"/>
                    </a:cubicBezTo>
                    <a:cubicBezTo>
                      <a:pt x="10962" y="29362"/>
                      <a:pt x="10484" y="28626"/>
                      <a:pt x="9887" y="28447"/>
                    </a:cubicBezTo>
                    <a:cubicBezTo>
                      <a:pt x="9728" y="28387"/>
                      <a:pt x="9589" y="28367"/>
                      <a:pt x="9410" y="28367"/>
                    </a:cubicBezTo>
                    <a:cubicBezTo>
                      <a:pt x="9072" y="28367"/>
                      <a:pt x="8694" y="28467"/>
                      <a:pt x="8415" y="28646"/>
                    </a:cubicBezTo>
                    <a:cubicBezTo>
                      <a:pt x="8077" y="28865"/>
                      <a:pt x="7739" y="29263"/>
                      <a:pt x="7600" y="29680"/>
                    </a:cubicBezTo>
                    <a:cubicBezTo>
                      <a:pt x="7500" y="29959"/>
                      <a:pt x="7421" y="30217"/>
                      <a:pt x="7321" y="30456"/>
                    </a:cubicBezTo>
                    <a:lnTo>
                      <a:pt x="7321" y="29760"/>
                    </a:lnTo>
                    <a:cubicBezTo>
                      <a:pt x="7321" y="29601"/>
                      <a:pt x="7341" y="29461"/>
                      <a:pt x="7381" y="29422"/>
                    </a:cubicBezTo>
                    <a:cubicBezTo>
                      <a:pt x="7580" y="29024"/>
                      <a:pt x="7779" y="28606"/>
                      <a:pt x="7998" y="28208"/>
                    </a:cubicBezTo>
                    <a:cubicBezTo>
                      <a:pt x="8276" y="27651"/>
                      <a:pt x="8574" y="27074"/>
                      <a:pt x="8833" y="26517"/>
                    </a:cubicBezTo>
                    <a:cubicBezTo>
                      <a:pt x="9271" y="25582"/>
                      <a:pt x="9669" y="24667"/>
                      <a:pt x="10027" y="23752"/>
                    </a:cubicBezTo>
                    <a:cubicBezTo>
                      <a:pt x="10206" y="23354"/>
                      <a:pt x="10365" y="22976"/>
                      <a:pt x="10524" y="22579"/>
                    </a:cubicBezTo>
                    <a:cubicBezTo>
                      <a:pt x="10902" y="21723"/>
                      <a:pt x="10604" y="20888"/>
                      <a:pt x="9808" y="20410"/>
                    </a:cubicBezTo>
                    <a:cubicBezTo>
                      <a:pt x="9529" y="20231"/>
                      <a:pt x="9231" y="20172"/>
                      <a:pt x="8933" y="20172"/>
                    </a:cubicBezTo>
                    <a:cubicBezTo>
                      <a:pt x="8415" y="20172"/>
                      <a:pt x="7918" y="20450"/>
                      <a:pt x="7580" y="20908"/>
                    </a:cubicBezTo>
                    <a:cubicBezTo>
                      <a:pt x="7520" y="20967"/>
                      <a:pt x="7480" y="21007"/>
                      <a:pt x="7441" y="21067"/>
                    </a:cubicBezTo>
                    <a:cubicBezTo>
                      <a:pt x="7441" y="20808"/>
                      <a:pt x="7441" y="20550"/>
                      <a:pt x="7480" y="20291"/>
                    </a:cubicBezTo>
                    <a:cubicBezTo>
                      <a:pt x="7480" y="20271"/>
                      <a:pt x="7500" y="20172"/>
                      <a:pt x="7600" y="19993"/>
                    </a:cubicBezTo>
                    <a:cubicBezTo>
                      <a:pt x="7838" y="19595"/>
                      <a:pt x="8097" y="19177"/>
                      <a:pt x="8336" y="18779"/>
                    </a:cubicBezTo>
                    <a:cubicBezTo>
                      <a:pt x="8694" y="18202"/>
                      <a:pt x="9072" y="17605"/>
                      <a:pt x="9410" y="16989"/>
                    </a:cubicBezTo>
                    <a:cubicBezTo>
                      <a:pt x="9987" y="15974"/>
                      <a:pt x="10484" y="14999"/>
                      <a:pt x="10882" y="14045"/>
                    </a:cubicBezTo>
                    <a:cubicBezTo>
                      <a:pt x="11180" y="13328"/>
                      <a:pt x="10703" y="12612"/>
                      <a:pt x="10484" y="12254"/>
                    </a:cubicBezTo>
                    <a:cubicBezTo>
                      <a:pt x="10305" y="11956"/>
                      <a:pt x="9967" y="11777"/>
                      <a:pt x="9609" y="11777"/>
                    </a:cubicBezTo>
                    <a:cubicBezTo>
                      <a:pt x="9271" y="11777"/>
                      <a:pt x="8674" y="11956"/>
                      <a:pt x="8316" y="12274"/>
                    </a:cubicBezTo>
                    <a:cubicBezTo>
                      <a:pt x="8177" y="12433"/>
                      <a:pt x="8037" y="12553"/>
                      <a:pt x="7918" y="12712"/>
                    </a:cubicBezTo>
                    <a:cubicBezTo>
                      <a:pt x="8077" y="12433"/>
                      <a:pt x="8316" y="12135"/>
                      <a:pt x="8574" y="11836"/>
                    </a:cubicBezTo>
                    <a:cubicBezTo>
                      <a:pt x="8714" y="11657"/>
                      <a:pt x="8833" y="11518"/>
                      <a:pt x="8972" y="11359"/>
                    </a:cubicBezTo>
                    <a:cubicBezTo>
                      <a:pt x="9092" y="11220"/>
                      <a:pt x="9231" y="11041"/>
                      <a:pt x="9370" y="10902"/>
                    </a:cubicBezTo>
                    <a:cubicBezTo>
                      <a:pt x="9728" y="10464"/>
                      <a:pt x="10086" y="10026"/>
                      <a:pt x="10405" y="9529"/>
                    </a:cubicBezTo>
                    <a:cubicBezTo>
                      <a:pt x="10763" y="8952"/>
                      <a:pt x="10604" y="8176"/>
                      <a:pt x="10385" y="7679"/>
                    </a:cubicBezTo>
                    <a:cubicBezTo>
                      <a:pt x="10265" y="7381"/>
                      <a:pt x="9927" y="7042"/>
                      <a:pt x="9191" y="7042"/>
                    </a:cubicBezTo>
                    <a:cubicBezTo>
                      <a:pt x="8992" y="7042"/>
                      <a:pt x="8773" y="7062"/>
                      <a:pt x="8515" y="7142"/>
                    </a:cubicBezTo>
                    <a:cubicBezTo>
                      <a:pt x="8594" y="6664"/>
                      <a:pt x="8634" y="6187"/>
                      <a:pt x="8694" y="5729"/>
                    </a:cubicBezTo>
                    <a:cubicBezTo>
                      <a:pt x="8813" y="4476"/>
                      <a:pt x="8933" y="3163"/>
                      <a:pt x="8933" y="1830"/>
                    </a:cubicBezTo>
                    <a:cubicBezTo>
                      <a:pt x="8972" y="1035"/>
                      <a:pt x="8216" y="239"/>
                      <a:pt x="7580" y="40"/>
                    </a:cubicBezTo>
                    <a:cubicBezTo>
                      <a:pt x="7441" y="20"/>
                      <a:pt x="7341" y="0"/>
                      <a:pt x="7222"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2620;p51">
                <a:extLst>
                  <a:ext uri="{FF2B5EF4-FFF2-40B4-BE49-F238E27FC236}">
                    <a16:creationId xmlns:a16="http://schemas.microsoft.com/office/drawing/2014/main" id="{BEB9E920-9DBF-EC19-8A0E-2166BC02F106}"/>
                  </a:ext>
                </a:extLst>
              </p:cNvPr>
              <p:cNvSpPr/>
              <p:nvPr/>
            </p:nvSpPr>
            <p:spPr>
              <a:xfrm>
                <a:off x="1474304" y="4233548"/>
                <a:ext cx="215230" cy="881801"/>
              </a:xfrm>
              <a:custGeom>
                <a:avLst/>
                <a:gdLst/>
                <a:ahLst/>
                <a:cxnLst/>
                <a:rect l="l" t="t" r="r" b="b"/>
                <a:pathLst>
                  <a:path w="9092" h="37250" extrusionOk="0">
                    <a:moveTo>
                      <a:pt x="5590" y="35420"/>
                    </a:moveTo>
                    <a:lnTo>
                      <a:pt x="5590" y="35619"/>
                    </a:lnTo>
                    <a:lnTo>
                      <a:pt x="5531" y="35619"/>
                    </a:lnTo>
                    <a:lnTo>
                      <a:pt x="5531" y="35420"/>
                    </a:lnTo>
                    <a:close/>
                    <a:moveTo>
                      <a:pt x="6212" y="1"/>
                    </a:moveTo>
                    <a:cubicBezTo>
                      <a:pt x="6004" y="1"/>
                      <a:pt x="5666" y="367"/>
                      <a:pt x="5411" y="568"/>
                    </a:cubicBezTo>
                    <a:cubicBezTo>
                      <a:pt x="5312" y="647"/>
                      <a:pt x="5292" y="826"/>
                      <a:pt x="5232" y="965"/>
                    </a:cubicBezTo>
                    <a:cubicBezTo>
                      <a:pt x="4715" y="2338"/>
                      <a:pt x="4476" y="3750"/>
                      <a:pt x="4576" y="5222"/>
                    </a:cubicBezTo>
                    <a:cubicBezTo>
                      <a:pt x="4635" y="6396"/>
                      <a:pt x="4735" y="7590"/>
                      <a:pt x="4814" y="8763"/>
                    </a:cubicBezTo>
                    <a:cubicBezTo>
                      <a:pt x="4596" y="8624"/>
                      <a:pt x="4496" y="8465"/>
                      <a:pt x="4397" y="8286"/>
                    </a:cubicBezTo>
                    <a:cubicBezTo>
                      <a:pt x="4118" y="7809"/>
                      <a:pt x="3820" y="7331"/>
                      <a:pt x="3521" y="6893"/>
                    </a:cubicBezTo>
                    <a:cubicBezTo>
                      <a:pt x="3373" y="6678"/>
                      <a:pt x="3161" y="6498"/>
                      <a:pt x="2940" y="6498"/>
                    </a:cubicBezTo>
                    <a:cubicBezTo>
                      <a:pt x="2835" y="6498"/>
                      <a:pt x="2729" y="6539"/>
                      <a:pt x="2626" y="6635"/>
                    </a:cubicBezTo>
                    <a:cubicBezTo>
                      <a:pt x="2427" y="6854"/>
                      <a:pt x="2248" y="7351"/>
                      <a:pt x="2368" y="7570"/>
                    </a:cubicBezTo>
                    <a:cubicBezTo>
                      <a:pt x="2865" y="8485"/>
                      <a:pt x="3442" y="9380"/>
                      <a:pt x="4019" y="10275"/>
                    </a:cubicBezTo>
                    <a:cubicBezTo>
                      <a:pt x="4277" y="10693"/>
                      <a:pt x="4775" y="11071"/>
                      <a:pt x="4795" y="11469"/>
                    </a:cubicBezTo>
                    <a:cubicBezTo>
                      <a:pt x="4874" y="12742"/>
                      <a:pt x="4735" y="13995"/>
                      <a:pt x="4695" y="15388"/>
                    </a:cubicBezTo>
                    <a:cubicBezTo>
                      <a:pt x="4317" y="14552"/>
                      <a:pt x="4039" y="13836"/>
                      <a:pt x="3700" y="13140"/>
                    </a:cubicBezTo>
                    <a:cubicBezTo>
                      <a:pt x="3402" y="12503"/>
                      <a:pt x="3044" y="11887"/>
                      <a:pt x="2626" y="11349"/>
                    </a:cubicBezTo>
                    <a:cubicBezTo>
                      <a:pt x="2500" y="11169"/>
                      <a:pt x="2113" y="11006"/>
                      <a:pt x="1864" y="11006"/>
                    </a:cubicBezTo>
                    <a:cubicBezTo>
                      <a:pt x="1838" y="11006"/>
                      <a:pt x="1813" y="11007"/>
                      <a:pt x="1791" y="11011"/>
                    </a:cubicBezTo>
                    <a:cubicBezTo>
                      <a:pt x="1592" y="11071"/>
                      <a:pt x="1333" y="11489"/>
                      <a:pt x="1333" y="11747"/>
                    </a:cubicBezTo>
                    <a:cubicBezTo>
                      <a:pt x="1333" y="12205"/>
                      <a:pt x="1413" y="12742"/>
                      <a:pt x="1612" y="13160"/>
                    </a:cubicBezTo>
                    <a:cubicBezTo>
                      <a:pt x="2447" y="14851"/>
                      <a:pt x="3382" y="16482"/>
                      <a:pt x="4238" y="18153"/>
                    </a:cubicBezTo>
                    <a:cubicBezTo>
                      <a:pt x="4377" y="18372"/>
                      <a:pt x="4436" y="18630"/>
                      <a:pt x="4436" y="18869"/>
                    </a:cubicBezTo>
                    <a:cubicBezTo>
                      <a:pt x="4436" y="19665"/>
                      <a:pt x="4397" y="20500"/>
                      <a:pt x="4377" y="21296"/>
                    </a:cubicBezTo>
                    <a:cubicBezTo>
                      <a:pt x="4337" y="22032"/>
                      <a:pt x="4377" y="22748"/>
                      <a:pt x="4377" y="23504"/>
                    </a:cubicBezTo>
                    <a:cubicBezTo>
                      <a:pt x="4218" y="23325"/>
                      <a:pt x="4178" y="23126"/>
                      <a:pt x="4098" y="22927"/>
                    </a:cubicBezTo>
                    <a:cubicBezTo>
                      <a:pt x="3641" y="21733"/>
                      <a:pt x="3203" y="20540"/>
                      <a:pt x="2706" y="19366"/>
                    </a:cubicBezTo>
                    <a:cubicBezTo>
                      <a:pt x="2562" y="19063"/>
                      <a:pt x="2278" y="18747"/>
                      <a:pt x="1955" y="18747"/>
                    </a:cubicBezTo>
                    <a:cubicBezTo>
                      <a:pt x="1875" y="18747"/>
                      <a:pt x="1794" y="18766"/>
                      <a:pt x="1711" y="18809"/>
                    </a:cubicBezTo>
                    <a:cubicBezTo>
                      <a:pt x="1413" y="18948"/>
                      <a:pt x="1194" y="19525"/>
                      <a:pt x="1214" y="19864"/>
                    </a:cubicBezTo>
                    <a:cubicBezTo>
                      <a:pt x="1413" y="22191"/>
                      <a:pt x="2189" y="24379"/>
                      <a:pt x="3104" y="26508"/>
                    </a:cubicBezTo>
                    <a:cubicBezTo>
                      <a:pt x="3601" y="27681"/>
                      <a:pt x="4496" y="28676"/>
                      <a:pt x="4337" y="30128"/>
                    </a:cubicBezTo>
                    <a:cubicBezTo>
                      <a:pt x="4218" y="31342"/>
                      <a:pt x="4317" y="32575"/>
                      <a:pt x="4317" y="33788"/>
                    </a:cubicBezTo>
                    <a:cubicBezTo>
                      <a:pt x="4098" y="33570"/>
                      <a:pt x="3939" y="33331"/>
                      <a:pt x="3820" y="33072"/>
                    </a:cubicBezTo>
                    <a:cubicBezTo>
                      <a:pt x="3283" y="31958"/>
                      <a:pt x="2746" y="30864"/>
                      <a:pt x="2189" y="29770"/>
                    </a:cubicBezTo>
                    <a:cubicBezTo>
                      <a:pt x="1910" y="29273"/>
                      <a:pt x="1592" y="28795"/>
                      <a:pt x="1214" y="28378"/>
                    </a:cubicBezTo>
                    <a:cubicBezTo>
                      <a:pt x="1104" y="28282"/>
                      <a:pt x="880" y="28214"/>
                      <a:pt x="687" y="28214"/>
                    </a:cubicBezTo>
                    <a:cubicBezTo>
                      <a:pt x="600" y="28214"/>
                      <a:pt x="520" y="28227"/>
                      <a:pt x="458" y="28258"/>
                    </a:cubicBezTo>
                    <a:cubicBezTo>
                      <a:pt x="259" y="28358"/>
                      <a:pt x="60" y="28676"/>
                      <a:pt x="40" y="28935"/>
                    </a:cubicBezTo>
                    <a:cubicBezTo>
                      <a:pt x="0" y="29253"/>
                      <a:pt x="40" y="29631"/>
                      <a:pt x="160" y="29929"/>
                    </a:cubicBezTo>
                    <a:cubicBezTo>
                      <a:pt x="816" y="31481"/>
                      <a:pt x="1413" y="33052"/>
                      <a:pt x="2129" y="34564"/>
                    </a:cubicBezTo>
                    <a:cubicBezTo>
                      <a:pt x="2547" y="35519"/>
                      <a:pt x="3183" y="36355"/>
                      <a:pt x="3700" y="37250"/>
                    </a:cubicBezTo>
                    <a:cubicBezTo>
                      <a:pt x="4695" y="37250"/>
                      <a:pt x="5670" y="37250"/>
                      <a:pt x="6605" y="37230"/>
                    </a:cubicBezTo>
                    <a:cubicBezTo>
                      <a:pt x="7182" y="35519"/>
                      <a:pt x="7818" y="33788"/>
                      <a:pt x="8355" y="32058"/>
                    </a:cubicBezTo>
                    <a:cubicBezTo>
                      <a:pt x="8654" y="31063"/>
                      <a:pt x="8713" y="29989"/>
                      <a:pt x="8873" y="28955"/>
                    </a:cubicBezTo>
                    <a:cubicBezTo>
                      <a:pt x="8873" y="28795"/>
                      <a:pt x="8693" y="28537"/>
                      <a:pt x="8574" y="28477"/>
                    </a:cubicBezTo>
                    <a:cubicBezTo>
                      <a:pt x="8519" y="28461"/>
                      <a:pt x="8459" y="28453"/>
                      <a:pt x="8395" y="28453"/>
                    </a:cubicBezTo>
                    <a:cubicBezTo>
                      <a:pt x="8229" y="28453"/>
                      <a:pt x="8047" y="28504"/>
                      <a:pt x="7918" y="28577"/>
                    </a:cubicBezTo>
                    <a:cubicBezTo>
                      <a:pt x="7719" y="28696"/>
                      <a:pt x="7579" y="28935"/>
                      <a:pt x="7500" y="29134"/>
                    </a:cubicBezTo>
                    <a:cubicBezTo>
                      <a:pt x="7062" y="30307"/>
                      <a:pt x="6625" y="31521"/>
                      <a:pt x="6227" y="32734"/>
                    </a:cubicBezTo>
                    <a:cubicBezTo>
                      <a:pt x="5988" y="33470"/>
                      <a:pt x="5809" y="34246"/>
                      <a:pt x="5590" y="35002"/>
                    </a:cubicBezTo>
                    <a:cubicBezTo>
                      <a:pt x="5471" y="34803"/>
                      <a:pt x="5411" y="34604"/>
                      <a:pt x="5411" y="34405"/>
                    </a:cubicBezTo>
                    <a:cubicBezTo>
                      <a:pt x="5352" y="32555"/>
                      <a:pt x="5312" y="30685"/>
                      <a:pt x="5292" y="28855"/>
                    </a:cubicBezTo>
                    <a:cubicBezTo>
                      <a:pt x="5292" y="28577"/>
                      <a:pt x="5312" y="28298"/>
                      <a:pt x="5431" y="28059"/>
                    </a:cubicBezTo>
                    <a:cubicBezTo>
                      <a:pt x="5908" y="27085"/>
                      <a:pt x="6465" y="26170"/>
                      <a:pt x="6903" y="25175"/>
                    </a:cubicBezTo>
                    <a:cubicBezTo>
                      <a:pt x="7500" y="23902"/>
                      <a:pt x="8037" y="22569"/>
                      <a:pt x="8594" y="21276"/>
                    </a:cubicBezTo>
                    <a:cubicBezTo>
                      <a:pt x="8773" y="20858"/>
                      <a:pt x="8614" y="20560"/>
                      <a:pt x="8276" y="20341"/>
                    </a:cubicBezTo>
                    <a:cubicBezTo>
                      <a:pt x="8144" y="20265"/>
                      <a:pt x="8020" y="20230"/>
                      <a:pt x="7902" y="20230"/>
                    </a:cubicBezTo>
                    <a:cubicBezTo>
                      <a:pt x="7683" y="20230"/>
                      <a:pt x="7489" y="20352"/>
                      <a:pt x="7321" y="20560"/>
                    </a:cubicBezTo>
                    <a:cubicBezTo>
                      <a:pt x="7082" y="20898"/>
                      <a:pt x="6843" y="21256"/>
                      <a:pt x="6664" y="21634"/>
                    </a:cubicBezTo>
                    <a:cubicBezTo>
                      <a:pt x="6267" y="22410"/>
                      <a:pt x="5908" y="23206"/>
                      <a:pt x="5431" y="24180"/>
                    </a:cubicBezTo>
                    <a:cubicBezTo>
                      <a:pt x="5391" y="23822"/>
                      <a:pt x="5332" y="23643"/>
                      <a:pt x="5332" y="23504"/>
                    </a:cubicBezTo>
                    <a:cubicBezTo>
                      <a:pt x="5391" y="22111"/>
                      <a:pt x="5411" y="20699"/>
                      <a:pt x="5491" y="19307"/>
                    </a:cubicBezTo>
                    <a:cubicBezTo>
                      <a:pt x="5511" y="19028"/>
                      <a:pt x="5630" y="18750"/>
                      <a:pt x="5769" y="18531"/>
                    </a:cubicBezTo>
                    <a:cubicBezTo>
                      <a:pt x="6366" y="17516"/>
                      <a:pt x="7003" y="16541"/>
                      <a:pt x="7579" y="15527"/>
                    </a:cubicBezTo>
                    <a:cubicBezTo>
                      <a:pt x="8097" y="14572"/>
                      <a:pt x="8574" y="13637"/>
                      <a:pt x="8992" y="12662"/>
                    </a:cubicBezTo>
                    <a:cubicBezTo>
                      <a:pt x="9091" y="12463"/>
                      <a:pt x="8873" y="12066"/>
                      <a:pt x="8693" y="11807"/>
                    </a:cubicBezTo>
                    <a:cubicBezTo>
                      <a:pt x="8691" y="11802"/>
                      <a:pt x="8681" y="11799"/>
                      <a:pt x="8665" y="11799"/>
                    </a:cubicBezTo>
                    <a:cubicBezTo>
                      <a:pt x="8558" y="11799"/>
                      <a:pt x="8195" y="11907"/>
                      <a:pt x="8057" y="12046"/>
                    </a:cubicBezTo>
                    <a:cubicBezTo>
                      <a:pt x="7719" y="12344"/>
                      <a:pt x="7460" y="12702"/>
                      <a:pt x="7182" y="13060"/>
                    </a:cubicBezTo>
                    <a:cubicBezTo>
                      <a:pt x="6724" y="13597"/>
                      <a:pt x="6326" y="14174"/>
                      <a:pt x="5908" y="14731"/>
                    </a:cubicBezTo>
                    <a:cubicBezTo>
                      <a:pt x="5829" y="13975"/>
                      <a:pt x="5849" y="13279"/>
                      <a:pt x="5908" y="12583"/>
                    </a:cubicBezTo>
                    <a:cubicBezTo>
                      <a:pt x="5928" y="12145"/>
                      <a:pt x="5869" y="11648"/>
                      <a:pt x="6068" y="11270"/>
                    </a:cubicBezTo>
                    <a:cubicBezTo>
                      <a:pt x="6326" y="10693"/>
                      <a:pt x="6804" y="10255"/>
                      <a:pt x="7202" y="9758"/>
                    </a:cubicBezTo>
                    <a:cubicBezTo>
                      <a:pt x="7679" y="9161"/>
                      <a:pt x="8176" y="8604"/>
                      <a:pt x="8574" y="7988"/>
                    </a:cubicBezTo>
                    <a:cubicBezTo>
                      <a:pt x="8693" y="7769"/>
                      <a:pt x="8614" y="7331"/>
                      <a:pt x="8495" y="7092"/>
                    </a:cubicBezTo>
                    <a:cubicBezTo>
                      <a:pt x="8476" y="7045"/>
                      <a:pt x="8343" y="7020"/>
                      <a:pt x="8193" y="7020"/>
                    </a:cubicBezTo>
                    <a:cubicBezTo>
                      <a:pt x="8028" y="7020"/>
                      <a:pt x="7842" y="7050"/>
                      <a:pt x="7759" y="7112"/>
                    </a:cubicBezTo>
                    <a:cubicBezTo>
                      <a:pt x="7261" y="7470"/>
                      <a:pt x="6824" y="7888"/>
                      <a:pt x="6386" y="8286"/>
                    </a:cubicBezTo>
                    <a:cubicBezTo>
                      <a:pt x="6326" y="8286"/>
                      <a:pt x="6286" y="8266"/>
                      <a:pt x="6227" y="8266"/>
                    </a:cubicBezTo>
                    <a:cubicBezTo>
                      <a:pt x="6386" y="7033"/>
                      <a:pt x="6585" y="5839"/>
                      <a:pt x="6704" y="4626"/>
                    </a:cubicBezTo>
                    <a:cubicBezTo>
                      <a:pt x="6824" y="3392"/>
                      <a:pt x="6963" y="2119"/>
                      <a:pt x="6963" y="846"/>
                    </a:cubicBezTo>
                    <a:cubicBezTo>
                      <a:pt x="6963" y="548"/>
                      <a:pt x="6565" y="110"/>
                      <a:pt x="6267" y="11"/>
                    </a:cubicBezTo>
                    <a:cubicBezTo>
                      <a:pt x="6250" y="4"/>
                      <a:pt x="6231" y="1"/>
                      <a:pt x="621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2" name="Google Shape;2621;p51">
              <a:extLst>
                <a:ext uri="{FF2B5EF4-FFF2-40B4-BE49-F238E27FC236}">
                  <a16:creationId xmlns:a16="http://schemas.microsoft.com/office/drawing/2014/main" id="{3A56D458-FC92-61F2-5891-8356EC4E2AE3}"/>
                </a:ext>
              </a:extLst>
            </p:cNvPr>
            <p:cNvGrpSpPr/>
            <p:nvPr/>
          </p:nvGrpSpPr>
          <p:grpSpPr>
            <a:xfrm>
              <a:off x="9536369" y="5549275"/>
              <a:ext cx="547561" cy="1400212"/>
              <a:chOff x="6921725" y="4015475"/>
              <a:chExt cx="433700" cy="1109050"/>
            </a:xfrm>
          </p:grpSpPr>
          <p:sp>
            <p:nvSpPr>
              <p:cNvPr id="53" name="Google Shape;2622;p51">
                <a:extLst>
                  <a:ext uri="{FF2B5EF4-FFF2-40B4-BE49-F238E27FC236}">
                    <a16:creationId xmlns:a16="http://schemas.microsoft.com/office/drawing/2014/main" id="{0030BB50-A31D-A63D-2880-7DCBDB45993E}"/>
                  </a:ext>
                </a:extLst>
              </p:cNvPr>
              <p:cNvSpPr/>
              <p:nvPr/>
            </p:nvSpPr>
            <p:spPr>
              <a:xfrm>
                <a:off x="6996325" y="4216400"/>
                <a:ext cx="359100" cy="908125"/>
              </a:xfrm>
              <a:custGeom>
                <a:avLst/>
                <a:gdLst/>
                <a:ahLst/>
                <a:cxnLst/>
                <a:rect l="l" t="t" r="r" b="b"/>
                <a:pathLst>
                  <a:path w="14364" h="36325" extrusionOk="0">
                    <a:moveTo>
                      <a:pt x="12334" y="0"/>
                    </a:moveTo>
                    <a:cubicBezTo>
                      <a:pt x="11479" y="0"/>
                      <a:pt x="10942" y="736"/>
                      <a:pt x="10782" y="955"/>
                    </a:cubicBezTo>
                    <a:lnTo>
                      <a:pt x="10723" y="1015"/>
                    </a:lnTo>
                    <a:cubicBezTo>
                      <a:pt x="10305" y="1592"/>
                      <a:pt x="9847" y="2208"/>
                      <a:pt x="9489" y="2865"/>
                    </a:cubicBezTo>
                    <a:cubicBezTo>
                      <a:pt x="8356" y="4755"/>
                      <a:pt x="7639" y="6764"/>
                      <a:pt x="7122" y="8395"/>
                    </a:cubicBezTo>
                    <a:cubicBezTo>
                      <a:pt x="7063" y="8415"/>
                      <a:pt x="7043" y="8455"/>
                      <a:pt x="7003" y="8474"/>
                    </a:cubicBezTo>
                    <a:cubicBezTo>
                      <a:pt x="6147" y="9390"/>
                      <a:pt x="5909" y="10245"/>
                      <a:pt x="6247" y="11299"/>
                    </a:cubicBezTo>
                    <a:cubicBezTo>
                      <a:pt x="6207" y="11419"/>
                      <a:pt x="6147" y="11538"/>
                      <a:pt x="6128" y="11697"/>
                    </a:cubicBezTo>
                    <a:cubicBezTo>
                      <a:pt x="6108" y="11737"/>
                      <a:pt x="6108" y="11816"/>
                      <a:pt x="6068" y="11876"/>
                    </a:cubicBezTo>
                    <a:cubicBezTo>
                      <a:pt x="5949" y="11319"/>
                      <a:pt x="5809" y="10742"/>
                      <a:pt x="5610" y="10185"/>
                    </a:cubicBezTo>
                    <a:cubicBezTo>
                      <a:pt x="5372" y="9489"/>
                      <a:pt x="4815" y="9051"/>
                      <a:pt x="4158" y="9051"/>
                    </a:cubicBezTo>
                    <a:cubicBezTo>
                      <a:pt x="3721" y="9051"/>
                      <a:pt x="3303" y="9250"/>
                      <a:pt x="2945" y="9608"/>
                    </a:cubicBezTo>
                    <a:cubicBezTo>
                      <a:pt x="2726" y="9827"/>
                      <a:pt x="2328" y="10305"/>
                      <a:pt x="2248" y="10921"/>
                    </a:cubicBezTo>
                    <a:lnTo>
                      <a:pt x="2229" y="11021"/>
                    </a:lnTo>
                    <a:cubicBezTo>
                      <a:pt x="2129" y="11677"/>
                      <a:pt x="2030" y="12393"/>
                      <a:pt x="2129" y="13109"/>
                    </a:cubicBezTo>
                    <a:cubicBezTo>
                      <a:pt x="2408" y="14900"/>
                      <a:pt x="2706" y="16432"/>
                      <a:pt x="3044" y="17844"/>
                    </a:cubicBezTo>
                    <a:cubicBezTo>
                      <a:pt x="3263" y="18739"/>
                      <a:pt x="3561" y="19575"/>
                      <a:pt x="3860" y="20410"/>
                    </a:cubicBezTo>
                    <a:cubicBezTo>
                      <a:pt x="3939" y="20589"/>
                      <a:pt x="3999" y="20788"/>
                      <a:pt x="4059" y="20967"/>
                    </a:cubicBezTo>
                    <a:cubicBezTo>
                      <a:pt x="3223" y="22220"/>
                      <a:pt x="3939" y="23374"/>
                      <a:pt x="4218" y="23812"/>
                    </a:cubicBezTo>
                    <a:lnTo>
                      <a:pt x="4297" y="23891"/>
                    </a:lnTo>
                    <a:lnTo>
                      <a:pt x="4297" y="24985"/>
                    </a:lnTo>
                    <a:cubicBezTo>
                      <a:pt x="4019" y="24329"/>
                      <a:pt x="3721" y="23653"/>
                      <a:pt x="3422" y="22996"/>
                    </a:cubicBezTo>
                    <a:cubicBezTo>
                      <a:pt x="3164" y="22439"/>
                      <a:pt x="2447" y="21942"/>
                      <a:pt x="1831" y="21942"/>
                    </a:cubicBezTo>
                    <a:cubicBezTo>
                      <a:pt x="1751" y="21942"/>
                      <a:pt x="1672" y="21942"/>
                      <a:pt x="1612" y="21962"/>
                    </a:cubicBezTo>
                    <a:cubicBezTo>
                      <a:pt x="936" y="22081"/>
                      <a:pt x="518" y="22718"/>
                      <a:pt x="319" y="23036"/>
                    </a:cubicBezTo>
                    <a:cubicBezTo>
                      <a:pt x="60" y="23394"/>
                      <a:pt x="60" y="23812"/>
                      <a:pt x="60" y="24050"/>
                    </a:cubicBezTo>
                    <a:lnTo>
                      <a:pt x="60" y="24150"/>
                    </a:lnTo>
                    <a:cubicBezTo>
                      <a:pt x="1" y="26696"/>
                      <a:pt x="936" y="28924"/>
                      <a:pt x="1751" y="30555"/>
                    </a:cubicBezTo>
                    <a:cubicBezTo>
                      <a:pt x="2368" y="31829"/>
                      <a:pt x="3064" y="33042"/>
                      <a:pt x="3740" y="34236"/>
                    </a:cubicBezTo>
                    <a:lnTo>
                      <a:pt x="4636" y="35807"/>
                    </a:lnTo>
                    <a:cubicBezTo>
                      <a:pt x="4815" y="36125"/>
                      <a:pt x="5133" y="36324"/>
                      <a:pt x="5511" y="36324"/>
                    </a:cubicBezTo>
                    <a:lnTo>
                      <a:pt x="8276" y="36324"/>
                    </a:lnTo>
                    <a:cubicBezTo>
                      <a:pt x="8714" y="36324"/>
                      <a:pt x="9111" y="36026"/>
                      <a:pt x="9231" y="35588"/>
                    </a:cubicBezTo>
                    <a:cubicBezTo>
                      <a:pt x="9310" y="35270"/>
                      <a:pt x="9410" y="34972"/>
                      <a:pt x="9489" y="34633"/>
                    </a:cubicBezTo>
                    <a:cubicBezTo>
                      <a:pt x="9668" y="33937"/>
                      <a:pt x="9847" y="33221"/>
                      <a:pt x="10027" y="32525"/>
                    </a:cubicBezTo>
                    <a:cubicBezTo>
                      <a:pt x="10504" y="30615"/>
                      <a:pt x="10882" y="29143"/>
                      <a:pt x="11180" y="27770"/>
                    </a:cubicBezTo>
                    <a:cubicBezTo>
                      <a:pt x="11300" y="27233"/>
                      <a:pt x="11359" y="26736"/>
                      <a:pt x="11300" y="26259"/>
                    </a:cubicBezTo>
                    <a:cubicBezTo>
                      <a:pt x="11260" y="25781"/>
                      <a:pt x="10922" y="25125"/>
                      <a:pt x="10365" y="24826"/>
                    </a:cubicBezTo>
                    <a:cubicBezTo>
                      <a:pt x="10186" y="24727"/>
                      <a:pt x="9987" y="24667"/>
                      <a:pt x="9768" y="24667"/>
                    </a:cubicBezTo>
                    <a:cubicBezTo>
                      <a:pt x="9370" y="24667"/>
                      <a:pt x="8773" y="24866"/>
                      <a:pt x="8435" y="25284"/>
                    </a:cubicBezTo>
                    <a:lnTo>
                      <a:pt x="8296" y="25463"/>
                    </a:lnTo>
                    <a:cubicBezTo>
                      <a:pt x="7938" y="25881"/>
                      <a:pt x="7580" y="26358"/>
                      <a:pt x="7341" y="26935"/>
                    </a:cubicBezTo>
                    <a:cubicBezTo>
                      <a:pt x="7540" y="26259"/>
                      <a:pt x="7818" y="25523"/>
                      <a:pt x="8196" y="24687"/>
                    </a:cubicBezTo>
                    <a:cubicBezTo>
                      <a:pt x="8535" y="23971"/>
                      <a:pt x="8893" y="23255"/>
                      <a:pt x="9271" y="22559"/>
                    </a:cubicBezTo>
                    <a:cubicBezTo>
                      <a:pt x="9668" y="21783"/>
                      <a:pt x="10086" y="20967"/>
                      <a:pt x="10464" y="20152"/>
                    </a:cubicBezTo>
                    <a:cubicBezTo>
                      <a:pt x="10802" y="19396"/>
                      <a:pt x="11081" y="18560"/>
                      <a:pt x="11359" y="17466"/>
                    </a:cubicBezTo>
                    <a:cubicBezTo>
                      <a:pt x="11499" y="16810"/>
                      <a:pt x="11180" y="15835"/>
                      <a:pt x="10524" y="15497"/>
                    </a:cubicBezTo>
                    <a:cubicBezTo>
                      <a:pt x="10325" y="15397"/>
                      <a:pt x="10106" y="15337"/>
                      <a:pt x="9887" y="15337"/>
                    </a:cubicBezTo>
                    <a:cubicBezTo>
                      <a:pt x="9589" y="15337"/>
                      <a:pt x="9271" y="15417"/>
                      <a:pt x="9012" y="15536"/>
                    </a:cubicBezTo>
                    <a:cubicBezTo>
                      <a:pt x="9092" y="15477"/>
                      <a:pt x="9171" y="15397"/>
                      <a:pt x="9231" y="15337"/>
                    </a:cubicBezTo>
                    <a:cubicBezTo>
                      <a:pt x="9330" y="15238"/>
                      <a:pt x="9430" y="15178"/>
                      <a:pt x="9529" y="15079"/>
                    </a:cubicBezTo>
                    <a:cubicBezTo>
                      <a:pt x="9907" y="14721"/>
                      <a:pt x="10285" y="14403"/>
                      <a:pt x="10663" y="14044"/>
                    </a:cubicBezTo>
                    <a:lnTo>
                      <a:pt x="11160" y="13607"/>
                    </a:lnTo>
                    <a:lnTo>
                      <a:pt x="11200" y="13547"/>
                    </a:lnTo>
                    <a:cubicBezTo>
                      <a:pt x="11379" y="13348"/>
                      <a:pt x="11558" y="13189"/>
                      <a:pt x="11757" y="12990"/>
                    </a:cubicBezTo>
                    <a:cubicBezTo>
                      <a:pt x="12175" y="12533"/>
                      <a:pt x="12573" y="12115"/>
                      <a:pt x="12991" y="11697"/>
                    </a:cubicBezTo>
                    <a:cubicBezTo>
                      <a:pt x="13667" y="11041"/>
                      <a:pt x="13806" y="10145"/>
                      <a:pt x="13368" y="9409"/>
                    </a:cubicBezTo>
                    <a:cubicBezTo>
                      <a:pt x="13070" y="8912"/>
                      <a:pt x="12593" y="8634"/>
                      <a:pt x="12056" y="8634"/>
                    </a:cubicBezTo>
                    <a:cubicBezTo>
                      <a:pt x="11618" y="8634"/>
                      <a:pt x="11280" y="8773"/>
                      <a:pt x="11001" y="8932"/>
                    </a:cubicBezTo>
                    <a:cubicBezTo>
                      <a:pt x="10822" y="9031"/>
                      <a:pt x="10623" y="9131"/>
                      <a:pt x="10464" y="9230"/>
                    </a:cubicBezTo>
                    <a:cubicBezTo>
                      <a:pt x="10424" y="9171"/>
                      <a:pt x="10404" y="9131"/>
                      <a:pt x="10385" y="9051"/>
                    </a:cubicBezTo>
                    <a:cubicBezTo>
                      <a:pt x="10424" y="8952"/>
                      <a:pt x="10504" y="8852"/>
                      <a:pt x="10564" y="8753"/>
                    </a:cubicBezTo>
                    <a:lnTo>
                      <a:pt x="11678" y="6744"/>
                    </a:lnTo>
                    <a:cubicBezTo>
                      <a:pt x="12354" y="5510"/>
                      <a:pt x="13070" y="4178"/>
                      <a:pt x="13746" y="2785"/>
                    </a:cubicBezTo>
                    <a:cubicBezTo>
                      <a:pt x="14363" y="1552"/>
                      <a:pt x="13886" y="657"/>
                      <a:pt x="13209" y="259"/>
                    </a:cubicBezTo>
                    <a:cubicBezTo>
                      <a:pt x="12931" y="80"/>
                      <a:pt x="12652" y="0"/>
                      <a:pt x="12334"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623;p51">
                <a:extLst>
                  <a:ext uri="{FF2B5EF4-FFF2-40B4-BE49-F238E27FC236}">
                    <a16:creationId xmlns:a16="http://schemas.microsoft.com/office/drawing/2014/main" id="{71C3C93C-380D-D5FB-D289-CB4E51299203}"/>
                  </a:ext>
                </a:extLst>
              </p:cNvPr>
              <p:cNvSpPr/>
              <p:nvPr/>
            </p:nvSpPr>
            <p:spPr>
              <a:xfrm>
                <a:off x="6921725" y="4015475"/>
                <a:ext cx="361075" cy="375000"/>
              </a:xfrm>
              <a:custGeom>
                <a:avLst/>
                <a:gdLst/>
                <a:ahLst/>
                <a:cxnLst/>
                <a:rect l="l" t="t" r="r" b="b"/>
                <a:pathLst>
                  <a:path w="14443" h="15000" extrusionOk="0">
                    <a:moveTo>
                      <a:pt x="12613" y="1"/>
                    </a:moveTo>
                    <a:cubicBezTo>
                      <a:pt x="12195" y="1"/>
                      <a:pt x="11698" y="160"/>
                      <a:pt x="11320" y="398"/>
                    </a:cubicBezTo>
                    <a:cubicBezTo>
                      <a:pt x="10206" y="1134"/>
                      <a:pt x="9589" y="2229"/>
                      <a:pt x="9211" y="3124"/>
                    </a:cubicBezTo>
                    <a:cubicBezTo>
                      <a:pt x="9092" y="2666"/>
                      <a:pt x="8933" y="2229"/>
                      <a:pt x="8793" y="1771"/>
                    </a:cubicBezTo>
                    <a:cubicBezTo>
                      <a:pt x="8515" y="935"/>
                      <a:pt x="7898" y="398"/>
                      <a:pt x="7142" y="398"/>
                    </a:cubicBezTo>
                    <a:cubicBezTo>
                      <a:pt x="6804" y="398"/>
                      <a:pt x="6247" y="538"/>
                      <a:pt x="5670" y="1134"/>
                    </a:cubicBezTo>
                    <a:cubicBezTo>
                      <a:pt x="5451" y="1353"/>
                      <a:pt x="4934" y="2010"/>
                      <a:pt x="4874" y="2805"/>
                    </a:cubicBezTo>
                    <a:cubicBezTo>
                      <a:pt x="4835" y="3522"/>
                      <a:pt x="4835" y="4218"/>
                      <a:pt x="4835" y="4914"/>
                    </a:cubicBezTo>
                    <a:cubicBezTo>
                      <a:pt x="4457" y="4516"/>
                      <a:pt x="4079" y="4118"/>
                      <a:pt x="3681" y="3740"/>
                    </a:cubicBezTo>
                    <a:cubicBezTo>
                      <a:pt x="3124" y="3183"/>
                      <a:pt x="2547" y="3064"/>
                      <a:pt x="2189" y="3064"/>
                    </a:cubicBezTo>
                    <a:cubicBezTo>
                      <a:pt x="1771" y="3064"/>
                      <a:pt x="1373" y="3223"/>
                      <a:pt x="995" y="3502"/>
                    </a:cubicBezTo>
                    <a:cubicBezTo>
                      <a:pt x="180" y="4138"/>
                      <a:pt x="1" y="5153"/>
                      <a:pt x="558" y="6068"/>
                    </a:cubicBezTo>
                    <a:cubicBezTo>
                      <a:pt x="677" y="6307"/>
                      <a:pt x="836" y="6545"/>
                      <a:pt x="956" y="6764"/>
                    </a:cubicBezTo>
                    <a:cubicBezTo>
                      <a:pt x="1433" y="7600"/>
                      <a:pt x="1891" y="8435"/>
                      <a:pt x="2567" y="9191"/>
                    </a:cubicBezTo>
                    <a:cubicBezTo>
                      <a:pt x="3780" y="10504"/>
                      <a:pt x="5133" y="11777"/>
                      <a:pt x="6406" y="12990"/>
                    </a:cubicBezTo>
                    <a:lnTo>
                      <a:pt x="7819" y="14323"/>
                    </a:lnTo>
                    <a:cubicBezTo>
                      <a:pt x="8117" y="14622"/>
                      <a:pt x="8594" y="15000"/>
                      <a:pt x="9191" y="15000"/>
                    </a:cubicBezTo>
                    <a:cubicBezTo>
                      <a:pt x="9649" y="15000"/>
                      <a:pt x="10305" y="14781"/>
                      <a:pt x="10723" y="13707"/>
                    </a:cubicBezTo>
                    <a:lnTo>
                      <a:pt x="11220" y="12394"/>
                    </a:lnTo>
                    <a:cubicBezTo>
                      <a:pt x="12076" y="10186"/>
                      <a:pt x="12971" y="7898"/>
                      <a:pt x="13747" y="5630"/>
                    </a:cubicBezTo>
                    <a:cubicBezTo>
                      <a:pt x="14105" y="4556"/>
                      <a:pt x="14204" y="3442"/>
                      <a:pt x="14323" y="2348"/>
                    </a:cubicBezTo>
                    <a:lnTo>
                      <a:pt x="14363" y="2049"/>
                    </a:lnTo>
                    <a:cubicBezTo>
                      <a:pt x="14443" y="1333"/>
                      <a:pt x="13945" y="458"/>
                      <a:pt x="13289" y="160"/>
                    </a:cubicBezTo>
                    <a:cubicBezTo>
                      <a:pt x="13090" y="60"/>
                      <a:pt x="12871" y="1"/>
                      <a:pt x="12613" y="1"/>
                    </a:cubicBezTo>
                    <a:close/>
                  </a:path>
                </a:pathLst>
              </a:custGeom>
              <a:solidFill>
                <a:srgbClr val="FFFFFF"/>
              </a:solidFill>
              <a:ln>
                <a:noFill/>
              </a:ln>
              <a:effectLst>
                <a:outerShdw blurRad="42863" dist="19050"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624;p51">
                <a:extLst>
                  <a:ext uri="{FF2B5EF4-FFF2-40B4-BE49-F238E27FC236}">
                    <a16:creationId xmlns:a16="http://schemas.microsoft.com/office/drawing/2014/main" id="{CA0E4205-E47F-E0DF-5776-AB25C9B693C5}"/>
                  </a:ext>
                </a:extLst>
              </p:cNvPr>
              <p:cNvSpPr/>
              <p:nvPr/>
            </p:nvSpPr>
            <p:spPr>
              <a:xfrm>
                <a:off x="6949575" y="4040625"/>
                <a:ext cx="306875" cy="325250"/>
              </a:xfrm>
              <a:custGeom>
                <a:avLst/>
                <a:gdLst/>
                <a:ahLst/>
                <a:cxnLst/>
                <a:rect l="l" t="t" r="r" b="b"/>
                <a:pathLst>
                  <a:path w="12275" h="13010" extrusionOk="0">
                    <a:moveTo>
                      <a:pt x="11479" y="1"/>
                    </a:moveTo>
                    <a:cubicBezTo>
                      <a:pt x="11229" y="1"/>
                      <a:pt x="10929" y="99"/>
                      <a:pt x="10743" y="228"/>
                    </a:cubicBezTo>
                    <a:cubicBezTo>
                      <a:pt x="9788" y="845"/>
                      <a:pt x="9271" y="1819"/>
                      <a:pt x="8873" y="2834"/>
                    </a:cubicBezTo>
                    <a:cubicBezTo>
                      <a:pt x="8515" y="3749"/>
                      <a:pt x="8256" y="4704"/>
                      <a:pt x="7998" y="5480"/>
                    </a:cubicBezTo>
                    <a:cubicBezTo>
                      <a:pt x="7600" y="4047"/>
                      <a:pt x="7222" y="2535"/>
                      <a:pt x="6705" y="1103"/>
                    </a:cubicBezTo>
                    <a:cubicBezTo>
                      <a:pt x="6547" y="652"/>
                      <a:pt x="6287" y="425"/>
                      <a:pt x="5989" y="425"/>
                    </a:cubicBezTo>
                    <a:cubicBezTo>
                      <a:pt x="5762" y="425"/>
                      <a:pt x="5514" y="558"/>
                      <a:pt x="5272" y="825"/>
                    </a:cubicBezTo>
                    <a:cubicBezTo>
                      <a:pt x="5014" y="1103"/>
                      <a:pt x="4775" y="1501"/>
                      <a:pt x="4735" y="1859"/>
                    </a:cubicBezTo>
                    <a:cubicBezTo>
                      <a:pt x="4675" y="2933"/>
                      <a:pt x="4695" y="3988"/>
                      <a:pt x="4715" y="5042"/>
                    </a:cubicBezTo>
                    <a:cubicBezTo>
                      <a:pt x="4715" y="5499"/>
                      <a:pt x="4795" y="5977"/>
                      <a:pt x="4835" y="6415"/>
                    </a:cubicBezTo>
                    <a:cubicBezTo>
                      <a:pt x="4477" y="6216"/>
                      <a:pt x="4238" y="5937"/>
                      <a:pt x="3999" y="5698"/>
                    </a:cubicBezTo>
                    <a:cubicBezTo>
                      <a:pt x="3303" y="4923"/>
                      <a:pt x="2607" y="4147"/>
                      <a:pt x="1851" y="3431"/>
                    </a:cubicBezTo>
                    <a:cubicBezTo>
                      <a:pt x="1631" y="3198"/>
                      <a:pt x="1358" y="3034"/>
                      <a:pt x="1065" y="3034"/>
                    </a:cubicBezTo>
                    <a:cubicBezTo>
                      <a:pt x="881" y="3034"/>
                      <a:pt x="690" y="3098"/>
                      <a:pt x="498" y="3252"/>
                    </a:cubicBezTo>
                    <a:cubicBezTo>
                      <a:pt x="21" y="3610"/>
                      <a:pt x="1" y="4107"/>
                      <a:pt x="259" y="4545"/>
                    </a:cubicBezTo>
                    <a:cubicBezTo>
                      <a:pt x="856" y="5559"/>
                      <a:pt x="1393" y="6633"/>
                      <a:pt x="2149" y="7489"/>
                    </a:cubicBezTo>
                    <a:cubicBezTo>
                      <a:pt x="3800" y="9279"/>
                      <a:pt x="5610" y="10910"/>
                      <a:pt x="7361" y="12601"/>
                    </a:cubicBezTo>
                    <a:cubicBezTo>
                      <a:pt x="7629" y="12870"/>
                      <a:pt x="7858" y="13009"/>
                      <a:pt x="8055" y="13009"/>
                    </a:cubicBezTo>
                    <a:cubicBezTo>
                      <a:pt x="8296" y="13009"/>
                      <a:pt x="8490" y="12800"/>
                      <a:pt x="8654" y="12362"/>
                    </a:cubicBezTo>
                    <a:cubicBezTo>
                      <a:pt x="9669" y="9677"/>
                      <a:pt x="10743" y="7011"/>
                      <a:pt x="11658" y="4306"/>
                    </a:cubicBezTo>
                    <a:cubicBezTo>
                      <a:pt x="12036" y="3232"/>
                      <a:pt x="12095" y="2058"/>
                      <a:pt x="12235" y="944"/>
                    </a:cubicBezTo>
                    <a:cubicBezTo>
                      <a:pt x="12274" y="646"/>
                      <a:pt x="11996" y="168"/>
                      <a:pt x="11737" y="49"/>
                    </a:cubicBezTo>
                    <a:cubicBezTo>
                      <a:pt x="11665" y="16"/>
                      <a:pt x="11576" y="1"/>
                      <a:pt x="1147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625;p51">
                <a:extLst>
                  <a:ext uri="{FF2B5EF4-FFF2-40B4-BE49-F238E27FC236}">
                    <a16:creationId xmlns:a16="http://schemas.microsoft.com/office/drawing/2014/main" id="{386CD21A-7834-8D9D-656C-47DCFC010CEB}"/>
                  </a:ext>
                </a:extLst>
              </p:cNvPr>
              <p:cNvSpPr/>
              <p:nvPr/>
            </p:nvSpPr>
            <p:spPr>
              <a:xfrm>
                <a:off x="7016725" y="4622375"/>
                <a:ext cx="236250" cy="475775"/>
              </a:xfrm>
              <a:custGeom>
                <a:avLst/>
                <a:gdLst/>
                <a:ahLst/>
                <a:cxnLst/>
                <a:rect l="l" t="t" r="r" b="b"/>
                <a:pathLst>
                  <a:path w="9450" h="19031" extrusionOk="0">
                    <a:moveTo>
                      <a:pt x="8878" y="0"/>
                    </a:moveTo>
                    <a:cubicBezTo>
                      <a:pt x="8653" y="0"/>
                      <a:pt x="8340" y="114"/>
                      <a:pt x="8156" y="252"/>
                    </a:cubicBezTo>
                    <a:cubicBezTo>
                      <a:pt x="7818" y="511"/>
                      <a:pt x="7520" y="829"/>
                      <a:pt x="7360" y="1207"/>
                    </a:cubicBezTo>
                    <a:cubicBezTo>
                      <a:pt x="6724" y="2421"/>
                      <a:pt x="6167" y="3654"/>
                      <a:pt x="5570" y="4907"/>
                    </a:cubicBezTo>
                    <a:cubicBezTo>
                      <a:pt x="6127" y="5345"/>
                      <a:pt x="6386" y="5981"/>
                      <a:pt x="6008" y="6499"/>
                    </a:cubicBezTo>
                    <a:cubicBezTo>
                      <a:pt x="5619" y="7037"/>
                      <a:pt x="5297" y="7464"/>
                      <a:pt x="4797" y="7464"/>
                    </a:cubicBezTo>
                    <a:cubicBezTo>
                      <a:pt x="4633" y="7464"/>
                      <a:pt x="4449" y="7418"/>
                      <a:pt x="4237" y="7314"/>
                    </a:cubicBezTo>
                    <a:cubicBezTo>
                      <a:pt x="4237" y="8269"/>
                      <a:pt x="4217" y="9224"/>
                      <a:pt x="4217" y="10179"/>
                    </a:cubicBezTo>
                    <a:lnTo>
                      <a:pt x="4217" y="13501"/>
                    </a:lnTo>
                    <a:cubicBezTo>
                      <a:pt x="4178" y="13441"/>
                      <a:pt x="4078" y="13242"/>
                      <a:pt x="3999" y="13043"/>
                    </a:cubicBezTo>
                    <a:cubicBezTo>
                      <a:pt x="3143" y="11054"/>
                      <a:pt x="2328" y="9065"/>
                      <a:pt x="1452" y="7095"/>
                    </a:cubicBezTo>
                    <a:cubicBezTo>
                      <a:pt x="1360" y="6855"/>
                      <a:pt x="991" y="6614"/>
                      <a:pt x="780" y="6614"/>
                    </a:cubicBezTo>
                    <a:cubicBezTo>
                      <a:pt x="765" y="6614"/>
                      <a:pt x="750" y="6615"/>
                      <a:pt x="736" y="6618"/>
                    </a:cubicBezTo>
                    <a:cubicBezTo>
                      <a:pt x="498" y="6678"/>
                      <a:pt x="259" y="7016"/>
                      <a:pt x="100" y="7274"/>
                    </a:cubicBezTo>
                    <a:cubicBezTo>
                      <a:pt x="0" y="7414"/>
                      <a:pt x="20" y="7672"/>
                      <a:pt x="20" y="7871"/>
                    </a:cubicBezTo>
                    <a:cubicBezTo>
                      <a:pt x="0" y="10000"/>
                      <a:pt x="696" y="11969"/>
                      <a:pt x="1612" y="13839"/>
                    </a:cubicBezTo>
                    <a:cubicBezTo>
                      <a:pt x="2487" y="15629"/>
                      <a:pt x="3521" y="17320"/>
                      <a:pt x="4476" y="19031"/>
                    </a:cubicBezTo>
                    <a:lnTo>
                      <a:pt x="7221" y="19031"/>
                    </a:lnTo>
                    <a:cubicBezTo>
                      <a:pt x="7480" y="18016"/>
                      <a:pt x="7778" y="16982"/>
                      <a:pt x="8017" y="15968"/>
                    </a:cubicBezTo>
                    <a:cubicBezTo>
                      <a:pt x="8415" y="14376"/>
                      <a:pt x="8793" y="12805"/>
                      <a:pt x="9171" y="11213"/>
                    </a:cubicBezTo>
                    <a:cubicBezTo>
                      <a:pt x="9270" y="10815"/>
                      <a:pt x="9310" y="10417"/>
                      <a:pt x="9270" y="10020"/>
                    </a:cubicBezTo>
                    <a:cubicBezTo>
                      <a:pt x="9250" y="9781"/>
                      <a:pt x="9071" y="9463"/>
                      <a:pt x="8872" y="9363"/>
                    </a:cubicBezTo>
                    <a:cubicBezTo>
                      <a:pt x="8837" y="9346"/>
                      <a:pt x="8791" y="9338"/>
                      <a:pt x="8739" y="9338"/>
                    </a:cubicBezTo>
                    <a:cubicBezTo>
                      <a:pt x="8552" y="9338"/>
                      <a:pt x="8289" y="9438"/>
                      <a:pt x="8196" y="9562"/>
                    </a:cubicBezTo>
                    <a:cubicBezTo>
                      <a:pt x="7798" y="10059"/>
                      <a:pt x="7360" y="10557"/>
                      <a:pt x="7181" y="11153"/>
                    </a:cubicBezTo>
                    <a:cubicBezTo>
                      <a:pt x="6624" y="12944"/>
                      <a:pt x="6187" y="14774"/>
                      <a:pt x="5709" y="16525"/>
                    </a:cubicBezTo>
                    <a:cubicBezTo>
                      <a:pt x="5729" y="16544"/>
                      <a:pt x="5734" y="16553"/>
                      <a:pt x="5731" y="16553"/>
                    </a:cubicBezTo>
                    <a:cubicBezTo>
                      <a:pt x="5725" y="16553"/>
                      <a:pt x="5690" y="16518"/>
                      <a:pt x="5690" y="16465"/>
                    </a:cubicBezTo>
                    <a:cubicBezTo>
                      <a:pt x="5570" y="15092"/>
                      <a:pt x="5411" y="13740"/>
                      <a:pt x="5312" y="12367"/>
                    </a:cubicBezTo>
                    <a:cubicBezTo>
                      <a:pt x="5272" y="11770"/>
                      <a:pt x="5172" y="11153"/>
                      <a:pt x="5312" y="10577"/>
                    </a:cubicBezTo>
                    <a:cubicBezTo>
                      <a:pt x="5530" y="9662"/>
                      <a:pt x="5888" y="8786"/>
                      <a:pt x="6286" y="7931"/>
                    </a:cubicBezTo>
                    <a:cubicBezTo>
                      <a:pt x="7002" y="6419"/>
                      <a:pt x="7818" y="4927"/>
                      <a:pt x="8554" y="3395"/>
                    </a:cubicBezTo>
                    <a:cubicBezTo>
                      <a:pt x="8912" y="2600"/>
                      <a:pt x="9171" y="1744"/>
                      <a:pt x="9370" y="909"/>
                    </a:cubicBezTo>
                    <a:cubicBezTo>
                      <a:pt x="9449" y="630"/>
                      <a:pt x="9270" y="153"/>
                      <a:pt x="9051" y="33"/>
                    </a:cubicBezTo>
                    <a:cubicBezTo>
                      <a:pt x="9006" y="11"/>
                      <a:pt x="8946" y="0"/>
                      <a:pt x="88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2626;p51">
                <a:extLst>
                  <a:ext uri="{FF2B5EF4-FFF2-40B4-BE49-F238E27FC236}">
                    <a16:creationId xmlns:a16="http://schemas.microsoft.com/office/drawing/2014/main" id="{692730C5-3CDC-3F52-BC09-B4170988CE2D}"/>
                  </a:ext>
                </a:extLst>
              </p:cNvPr>
              <p:cNvSpPr/>
              <p:nvPr/>
            </p:nvSpPr>
            <p:spPr>
              <a:xfrm>
                <a:off x="7078875" y="4460000"/>
                <a:ext cx="241725" cy="289550"/>
              </a:xfrm>
              <a:custGeom>
                <a:avLst/>
                <a:gdLst/>
                <a:ahLst/>
                <a:cxnLst/>
                <a:rect l="l" t="t" r="r" b="b"/>
                <a:pathLst>
                  <a:path w="9669" h="11582" extrusionOk="0">
                    <a:moveTo>
                      <a:pt x="8962" y="1"/>
                    </a:moveTo>
                    <a:cubicBezTo>
                      <a:pt x="8763" y="1"/>
                      <a:pt x="8553" y="89"/>
                      <a:pt x="8376" y="183"/>
                    </a:cubicBezTo>
                    <a:cubicBezTo>
                      <a:pt x="7759" y="501"/>
                      <a:pt x="7122" y="879"/>
                      <a:pt x="6506" y="1237"/>
                    </a:cubicBezTo>
                    <a:cubicBezTo>
                      <a:pt x="6366" y="1376"/>
                      <a:pt x="6187" y="1535"/>
                      <a:pt x="6108" y="1714"/>
                    </a:cubicBezTo>
                    <a:cubicBezTo>
                      <a:pt x="5770" y="2172"/>
                      <a:pt x="5412" y="2649"/>
                      <a:pt x="5073" y="3087"/>
                    </a:cubicBezTo>
                    <a:cubicBezTo>
                      <a:pt x="4994" y="3067"/>
                      <a:pt x="4934" y="3007"/>
                      <a:pt x="4894" y="2988"/>
                    </a:cubicBezTo>
                    <a:cubicBezTo>
                      <a:pt x="4994" y="2689"/>
                      <a:pt x="5073" y="2371"/>
                      <a:pt x="5173" y="2053"/>
                    </a:cubicBezTo>
                    <a:cubicBezTo>
                      <a:pt x="4874" y="1913"/>
                      <a:pt x="4596" y="1814"/>
                      <a:pt x="4318" y="1695"/>
                    </a:cubicBezTo>
                    <a:cubicBezTo>
                      <a:pt x="4218" y="1913"/>
                      <a:pt x="4119" y="2092"/>
                      <a:pt x="4079" y="2311"/>
                    </a:cubicBezTo>
                    <a:cubicBezTo>
                      <a:pt x="3701" y="3982"/>
                      <a:pt x="3323" y="5673"/>
                      <a:pt x="2945" y="7344"/>
                    </a:cubicBezTo>
                    <a:cubicBezTo>
                      <a:pt x="2925" y="7444"/>
                      <a:pt x="2845" y="7563"/>
                      <a:pt x="2786" y="7782"/>
                    </a:cubicBezTo>
                    <a:cubicBezTo>
                      <a:pt x="2607" y="6250"/>
                      <a:pt x="2487" y="4857"/>
                      <a:pt x="2288" y="3485"/>
                    </a:cubicBezTo>
                    <a:cubicBezTo>
                      <a:pt x="2129" y="2629"/>
                      <a:pt x="1910" y="1754"/>
                      <a:pt x="1632" y="899"/>
                    </a:cubicBezTo>
                    <a:cubicBezTo>
                      <a:pt x="1530" y="593"/>
                      <a:pt x="1344" y="442"/>
                      <a:pt x="1130" y="442"/>
                    </a:cubicBezTo>
                    <a:cubicBezTo>
                      <a:pt x="968" y="442"/>
                      <a:pt x="789" y="528"/>
                      <a:pt x="617" y="700"/>
                    </a:cubicBezTo>
                    <a:cubicBezTo>
                      <a:pt x="419" y="939"/>
                      <a:pt x="240" y="1197"/>
                      <a:pt x="180" y="1476"/>
                    </a:cubicBezTo>
                    <a:cubicBezTo>
                      <a:pt x="120" y="2092"/>
                      <a:pt x="1" y="2749"/>
                      <a:pt x="80" y="3365"/>
                    </a:cubicBezTo>
                    <a:cubicBezTo>
                      <a:pt x="319" y="4917"/>
                      <a:pt x="617" y="6469"/>
                      <a:pt x="995" y="8001"/>
                    </a:cubicBezTo>
                    <a:cubicBezTo>
                      <a:pt x="1294" y="9214"/>
                      <a:pt x="1751" y="10388"/>
                      <a:pt x="2149" y="11581"/>
                    </a:cubicBezTo>
                    <a:cubicBezTo>
                      <a:pt x="2547" y="11541"/>
                      <a:pt x="2985" y="11541"/>
                      <a:pt x="3383" y="11522"/>
                    </a:cubicBezTo>
                    <a:cubicBezTo>
                      <a:pt x="3502" y="10288"/>
                      <a:pt x="3601" y="8995"/>
                      <a:pt x="3800" y="7742"/>
                    </a:cubicBezTo>
                    <a:cubicBezTo>
                      <a:pt x="3920" y="7026"/>
                      <a:pt x="3900" y="6230"/>
                      <a:pt x="4636" y="5733"/>
                    </a:cubicBezTo>
                    <a:cubicBezTo>
                      <a:pt x="5073" y="5434"/>
                      <a:pt x="5431" y="5056"/>
                      <a:pt x="5809" y="4698"/>
                    </a:cubicBezTo>
                    <a:cubicBezTo>
                      <a:pt x="6366" y="4201"/>
                      <a:pt x="6884" y="3743"/>
                      <a:pt x="7421" y="3246"/>
                    </a:cubicBezTo>
                    <a:cubicBezTo>
                      <a:pt x="8018" y="2629"/>
                      <a:pt x="8614" y="1953"/>
                      <a:pt x="9251" y="1356"/>
                    </a:cubicBezTo>
                    <a:cubicBezTo>
                      <a:pt x="9589" y="1038"/>
                      <a:pt x="9669" y="660"/>
                      <a:pt x="9450" y="282"/>
                    </a:cubicBezTo>
                    <a:cubicBezTo>
                      <a:pt x="9317" y="74"/>
                      <a:pt x="9144" y="1"/>
                      <a:pt x="8962"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2627;p51">
                <a:extLst>
                  <a:ext uri="{FF2B5EF4-FFF2-40B4-BE49-F238E27FC236}">
                    <a16:creationId xmlns:a16="http://schemas.microsoft.com/office/drawing/2014/main" id="{AFFC5809-33B3-94D5-D346-BE7E54A087B5}"/>
                  </a:ext>
                </a:extLst>
              </p:cNvPr>
              <p:cNvSpPr/>
              <p:nvPr/>
            </p:nvSpPr>
            <p:spPr>
              <a:xfrm>
                <a:off x="7175850" y="4446650"/>
                <a:ext cx="72150" cy="64175"/>
              </a:xfrm>
              <a:custGeom>
                <a:avLst/>
                <a:gdLst/>
                <a:ahLst/>
                <a:cxnLst/>
                <a:rect l="l" t="t" r="r" b="b"/>
                <a:pathLst>
                  <a:path w="2886" h="2567" extrusionOk="0">
                    <a:moveTo>
                      <a:pt x="2229" y="1"/>
                    </a:moveTo>
                    <a:cubicBezTo>
                      <a:pt x="1811" y="20"/>
                      <a:pt x="1413" y="20"/>
                      <a:pt x="995" y="20"/>
                    </a:cubicBezTo>
                    <a:cubicBezTo>
                      <a:pt x="936" y="20"/>
                      <a:pt x="856" y="40"/>
                      <a:pt x="797" y="80"/>
                    </a:cubicBezTo>
                    <a:cubicBezTo>
                      <a:pt x="100" y="796"/>
                      <a:pt x="1" y="1313"/>
                      <a:pt x="399" y="2209"/>
                    </a:cubicBezTo>
                    <a:cubicBezTo>
                      <a:pt x="677" y="2328"/>
                      <a:pt x="956" y="2427"/>
                      <a:pt x="1234" y="2567"/>
                    </a:cubicBezTo>
                    <a:cubicBezTo>
                      <a:pt x="1533" y="2467"/>
                      <a:pt x="1851" y="2328"/>
                      <a:pt x="2189" y="2229"/>
                    </a:cubicBezTo>
                    <a:cubicBezTo>
                      <a:pt x="2328" y="2089"/>
                      <a:pt x="2487" y="1910"/>
                      <a:pt x="2627" y="1751"/>
                    </a:cubicBezTo>
                    <a:cubicBezTo>
                      <a:pt x="2885" y="1095"/>
                      <a:pt x="2726" y="498"/>
                      <a:pt x="222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2628;p51">
                <a:extLst>
                  <a:ext uri="{FF2B5EF4-FFF2-40B4-BE49-F238E27FC236}">
                    <a16:creationId xmlns:a16="http://schemas.microsoft.com/office/drawing/2014/main" id="{4CF356E9-1C51-5D19-6DF8-493F5046F30C}"/>
                  </a:ext>
                </a:extLst>
              </p:cNvPr>
              <p:cNvSpPr/>
              <p:nvPr/>
            </p:nvSpPr>
            <p:spPr>
              <a:xfrm>
                <a:off x="7114700" y="4747525"/>
                <a:ext cx="72125" cy="66000"/>
              </a:xfrm>
              <a:custGeom>
                <a:avLst/>
                <a:gdLst/>
                <a:ahLst/>
                <a:cxnLst/>
                <a:rect l="l" t="t" r="r" b="b"/>
                <a:pathLst>
                  <a:path w="2885" h="2640" extrusionOk="0">
                    <a:moveTo>
                      <a:pt x="1910" y="1"/>
                    </a:moveTo>
                    <a:cubicBezTo>
                      <a:pt x="1512" y="21"/>
                      <a:pt x="1094" y="21"/>
                      <a:pt x="696" y="40"/>
                    </a:cubicBezTo>
                    <a:cubicBezTo>
                      <a:pt x="20" y="677"/>
                      <a:pt x="0" y="1234"/>
                      <a:pt x="577" y="2129"/>
                    </a:cubicBezTo>
                    <a:cubicBezTo>
                      <a:pt x="637" y="2229"/>
                      <a:pt x="716" y="2368"/>
                      <a:pt x="796" y="2487"/>
                    </a:cubicBezTo>
                    <a:cubicBezTo>
                      <a:pt x="1006" y="2592"/>
                      <a:pt x="1187" y="2640"/>
                      <a:pt x="1350" y="2640"/>
                    </a:cubicBezTo>
                    <a:cubicBezTo>
                      <a:pt x="1833" y="2640"/>
                      <a:pt x="2149" y="2222"/>
                      <a:pt x="2566" y="1672"/>
                    </a:cubicBezTo>
                    <a:cubicBezTo>
                      <a:pt x="2885" y="1194"/>
                      <a:pt x="2666" y="578"/>
                      <a:pt x="2089" y="120"/>
                    </a:cubicBezTo>
                    <a:cubicBezTo>
                      <a:pt x="2009" y="80"/>
                      <a:pt x="1969" y="40"/>
                      <a:pt x="191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2629;p51">
                <a:extLst>
                  <a:ext uri="{FF2B5EF4-FFF2-40B4-BE49-F238E27FC236}">
                    <a16:creationId xmlns:a16="http://schemas.microsoft.com/office/drawing/2014/main" id="{3E4A13BA-EE73-E055-B1D2-6874E758C269}"/>
                  </a:ext>
                </a:extLst>
              </p:cNvPr>
              <p:cNvSpPr/>
              <p:nvPr/>
            </p:nvSpPr>
            <p:spPr>
              <a:xfrm>
                <a:off x="7200725" y="4244875"/>
                <a:ext cx="130325" cy="202300"/>
              </a:xfrm>
              <a:custGeom>
                <a:avLst/>
                <a:gdLst/>
                <a:ahLst/>
                <a:cxnLst/>
                <a:rect l="l" t="t" r="r" b="b"/>
                <a:pathLst>
                  <a:path w="5213" h="8092" extrusionOk="0">
                    <a:moveTo>
                      <a:pt x="4360" y="0"/>
                    </a:moveTo>
                    <a:cubicBezTo>
                      <a:pt x="4061" y="0"/>
                      <a:pt x="3825" y="256"/>
                      <a:pt x="3621" y="532"/>
                    </a:cubicBezTo>
                    <a:cubicBezTo>
                      <a:pt x="3203" y="1129"/>
                      <a:pt x="2746" y="1726"/>
                      <a:pt x="2388" y="2342"/>
                    </a:cubicBezTo>
                    <a:cubicBezTo>
                      <a:pt x="1313" y="4133"/>
                      <a:pt x="597" y="6102"/>
                      <a:pt x="0" y="8091"/>
                    </a:cubicBezTo>
                    <a:cubicBezTo>
                      <a:pt x="418" y="8072"/>
                      <a:pt x="816" y="8072"/>
                      <a:pt x="1234" y="8072"/>
                    </a:cubicBezTo>
                    <a:cubicBezTo>
                      <a:pt x="1791" y="7117"/>
                      <a:pt x="2328" y="6202"/>
                      <a:pt x="2805" y="5287"/>
                    </a:cubicBezTo>
                    <a:cubicBezTo>
                      <a:pt x="3502" y="3994"/>
                      <a:pt x="4198" y="2681"/>
                      <a:pt x="4874" y="1348"/>
                    </a:cubicBezTo>
                    <a:cubicBezTo>
                      <a:pt x="5073" y="950"/>
                      <a:pt x="5212" y="413"/>
                      <a:pt x="4715" y="114"/>
                    </a:cubicBezTo>
                    <a:cubicBezTo>
                      <a:pt x="4587" y="34"/>
                      <a:pt x="4469" y="0"/>
                      <a:pt x="436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1" name="Google Shape;2630;p51">
              <a:extLst>
                <a:ext uri="{FF2B5EF4-FFF2-40B4-BE49-F238E27FC236}">
                  <a16:creationId xmlns:a16="http://schemas.microsoft.com/office/drawing/2014/main" id="{B9DC73D3-B43E-5F7D-9876-CE937EEB5742}"/>
                </a:ext>
              </a:extLst>
            </p:cNvPr>
            <p:cNvGrpSpPr/>
            <p:nvPr/>
          </p:nvGrpSpPr>
          <p:grpSpPr>
            <a:xfrm>
              <a:off x="10477555" y="5359011"/>
              <a:ext cx="575809" cy="1590476"/>
              <a:chOff x="7305661" y="3997325"/>
              <a:chExt cx="431857" cy="1192857"/>
            </a:xfrm>
          </p:grpSpPr>
          <p:sp>
            <p:nvSpPr>
              <p:cNvPr id="62" name="Google Shape;2631;p51">
                <a:extLst>
                  <a:ext uri="{FF2B5EF4-FFF2-40B4-BE49-F238E27FC236}">
                    <a16:creationId xmlns:a16="http://schemas.microsoft.com/office/drawing/2014/main" id="{CA549340-6654-5E75-5308-9318C77FFCAC}"/>
                  </a:ext>
                </a:extLst>
              </p:cNvPr>
              <p:cNvSpPr/>
              <p:nvPr/>
            </p:nvSpPr>
            <p:spPr>
              <a:xfrm>
                <a:off x="7305661" y="3997325"/>
                <a:ext cx="431857" cy="1192857"/>
              </a:xfrm>
              <a:custGeom>
                <a:avLst/>
                <a:gdLst/>
                <a:ahLst/>
                <a:cxnLst/>
                <a:rect l="l" t="t" r="r" b="b"/>
                <a:pathLst>
                  <a:path w="18243" h="50390" extrusionOk="0">
                    <a:moveTo>
                      <a:pt x="10444" y="1"/>
                    </a:moveTo>
                    <a:cubicBezTo>
                      <a:pt x="10186" y="1"/>
                      <a:pt x="9728" y="80"/>
                      <a:pt x="9311" y="498"/>
                    </a:cubicBezTo>
                    <a:cubicBezTo>
                      <a:pt x="9012" y="797"/>
                      <a:pt x="8734" y="1095"/>
                      <a:pt x="8455" y="1393"/>
                    </a:cubicBezTo>
                    <a:cubicBezTo>
                      <a:pt x="8356" y="1214"/>
                      <a:pt x="8236" y="1015"/>
                      <a:pt x="8117" y="856"/>
                    </a:cubicBezTo>
                    <a:cubicBezTo>
                      <a:pt x="7918" y="558"/>
                      <a:pt x="7600" y="319"/>
                      <a:pt x="7222" y="220"/>
                    </a:cubicBezTo>
                    <a:cubicBezTo>
                      <a:pt x="7043" y="180"/>
                      <a:pt x="6904" y="160"/>
                      <a:pt x="6725" y="160"/>
                    </a:cubicBezTo>
                    <a:cubicBezTo>
                      <a:pt x="5929" y="160"/>
                      <a:pt x="5432" y="677"/>
                      <a:pt x="5153" y="995"/>
                    </a:cubicBezTo>
                    <a:cubicBezTo>
                      <a:pt x="5113" y="1055"/>
                      <a:pt x="5073" y="1095"/>
                      <a:pt x="5034" y="1115"/>
                    </a:cubicBezTo>
                    <a:cubicBezTo>
                      <a:pt x="4914" y="1254"/>
                      <a:pt x="4775" y="1373"/>
                      <a:pt x="4676" y="1493"/>
                    </a:cubicBezTo>
                    <a:cubicBezTo>
                      <a:pt x="4656" y="1413"/>
                      <a:pt x="4636" y="1373"/>
                      <a:pt x="4616" y="1294"/>
                    </a:cubicBezTo>
                    <a:cubicBezTo>
                      <a:pt x="4318" y="617"/>
                      <a:pt x="3761" y="259"/>
                      <a:pt x="3164" y="259"/>
                    </a:cubicBezTo>
                    <a:cubicBezTo>
                      <a:pt x="2686" y="259"/>
                      <a:pt x="2249" y="478"/>
                      <a:pt x="1891" y="896"/>
                    </a:cubicBezTo>
                    <a:cubicBezTo>
                      <a:pt x="1453" y="1453"/>
                      <a:pt x="1055" y="1990"/>
                      <a:pt x="677" y="2547"/>
                    </a:cubicBezTo>
                    <a:cubicBezTo>
                      <a:pt x="558" y="2746"/>
                      <a:pt x="399" y="2945"/>
                      <a:pt x="279" y="3104"/>
                    </a:cubicBezTo>
                    <a:cubicBezTo>
                      <a:pt x="140" y="3303"/>
                      <a:pt x="60" y="3562"/>
                      <a:pt x="60" y="3880"/>
                    </a:cubicBezTo>
                    <a:cubicBezTo>
                      <a:pt x="60" y="4059"/>
                      <a:pt x="60" y="4238"/>
                      <a:pt x="41" y="4377"/>
                    </a:cubicBezTo>
                    <a:cubicBezTo>
                      <a:pt x="1" y="4855"/>
                      <a:pt x="1" y="5332"/>
                      <a:pt x="41" y="5829"/>
                    </a:cubicBezTo>
                    <a:cubicBezTo>
                      <a:pt x="60" y="6685"/>
                      <a:pt x="100" y="7620"/>
                      <a:pt x="180" y="8535"/>
                    </a:cubicBezTo>
                    <a:cubicBezTo>
                      <a:pt x="200" y="8714"/>
                      <a:pt x="200" y="8873"/>
                      <a:pt x="240" y="9052"/>
                    </a:cubicBezTo>
                    <a:cubicBezTo>
                      <a:pt x="279" y="9848"/>
                      <a:pt x="359" y="10663"/>
                      <a:pt x="498" y="11519"/>
                    </a:cubicBezTo>
                    <a:cubicBezTo>
                      <a:pt x="697" y="12553"/>
                      <a:pt x="936" y="13647"/>
                      <a:pt x="1453" y="14721"/>
                    </a:cubicBezTo>
                    <a:cubicBezTo>
                      <a:pt x="2229" y="16273"/>
                      <a:pt x="3542" y="17128"/>
                      <a:pt x="4437" y="17666"/>
                    </a:cubicBezTo>
                    <a:cubicBezTo>
                      <a:pt x="4815" y="17864"/>
                      <a:pt x="5173" y="18024"/>
                      <a:pt x="5531" y="18183"/>
                    </a:cubicBezTo>
                    <a:cubicBezTo>
                      <a:pt x="5829" y="18302"/>
                      <a:pt x="6068" y="18421"/>
                      <a:pt x="6327" y="18561"/>
                    </a:cubicBezTo>
                    <a:cubicBezTo>
                      <a:pt x="6645" y="18720"/>
                      <a:pt x="7043" y="18919"/>
                      <a:pt x="7500" y="19018"/>
                    </a:cubicBezTo>
                    <a:lnTo>
                      <a:pt x="7500" y="19257"/>
                    </a:lnTo>
                    <a:lnTo>
                      <a:pt x="7500" y="20570"/>
                    </a:lnTo>
                    <a:cubicBezTo>
                      <a:pt x="7301" y="20172"/>
                      <a:pt x="7043" y="19794"/>
                      <a:pt x="6804" y="19416"/>
                    </a:cubicBezTo>
                    <a:cubicBezTo>
                      <a:pt x="6366" y="18819"/>
                      <a:pt x="5630" y="18461"/>
                      <a:pt x="4914" y="18461"/>
                    </a:cubicBezTo>
                    <a:cubicBezTo>
                      <a:pt x="4437" y="18461"/>
                      <a:pt x="4039" y="18601"/>
                      <a:pt x="3721" y="18899"/>
                    </a:cubicBezTo>
                    <a:cubicBezTo>
                      <a:pt x="3144" y="19396"/>
                      <a:pt x="2766" y="20073"/>
                      <a:pt x="2647" y="20809"/>
                    </a:cubicBezTo>
                    <a:cubicBezTo>
                      <a:pt x="2428" y="22042"/>
                      <a:pt x="2766" y="23096"/>
                      <a:pt x="3064" y="24071"/>
                    </a:cubicBezTo>
                    <a:cubicBezTo>
                      <a:pt x="3064" y="24091"/>
                      <a:pt x="3084" y="24151"/>
                      <a:pt x="3084" y="24170"/>
                    </a:cubicBezTo>
                    <a:lnTo>
                      <a:pt x="3641" y="25464"/>
                    </a:lnTo>
                    <a:lnTo>
                      <a:pt x="3721" y="25623"/>
                    </a:lnTo>
                    <a:lnTo>
                      <a:pt x="4815" y="27274"/>
                    </a:lnTo>
                    <a:cubicBezTo>
                      <a:pt x="4835" y="27333"/>
                      <a:pt x="4875" y="27373"/>
                      <a:pt x="4914" y="27413"/>
                    </a:cubicBezTo>
                    <a:cubicBezTo>
                      <a:pt x="4974" y="27473"/>
                      <a:pt x="5054" y="27552"/>
                      <a:pt x="5113" y="27632"/>
                    </a:cubicBezTo>
                    <a:cubicBezTo>
                      <a:pt x="5252" y="27771"/>
                      <a:pt x="5372" y="27930"/>
                      <a:pt x="5511" y="28069"/>
                    </a:cubicBezTo>
                    <a:cubicBezTo>
                      <a:pt x="5630" y="28248"/>
                      <a:pt x="5770" y="28428"/>
                      <a:pt x="5909" y="28567"/>
                    </a:cubicBezTo>
                    <a:cubicBezTo>
                      <a:pt x="6028" y="28726"/>
                      <a:pt x="6148" y="28905"/>
                      <a:pt x="6267" y="29044"/>
                    </a:cubicBezTo>
                    <a:cubicBezTo>
                      <a:pt x="5869" y="29164"/>
                      <a:pt x="5551" y="29502"/>
                      <a:pt x="5352" y="29939"/>
                    </a:cubicBezTo>
                    <a:cubicBezTo>
                      <a:pt x="5153" y="30417"/>
                      <a:pt x="4954" y="31014"/>
                      <a:pt x="5014" y="31630"/>
                    </a:cubicBezTo>
                    <a:cubicBezTo>
                      <a:pt x="5034" y="31889"/>
                      <a:pt x="5054" y="32128"/>
                      <a:pt x="5073" y="32346"/>
                    </a:cubicBezTo>
                    <a:cubicBezTo>
                      <a:pt x="4934" y="32307"/>
                      <a:pt x="4755" y="32287"/>
                      <a:pt x="4576" y="32287"/>
                    </a:cubicBezTo>
                    <a:cubicBezTo>
                      <a:pt x="4138" y="32287"/>
                      <a:pt x="3721" y="32486"/>
                      <a:pt x="3422" y="32883"/>
                    </a:cubicBezTo>
                    <a:cubicBezTo>
                      <a:pt x="3223" y="33142"/>
                      <a:pt x="2965" y="33500"/>
                      <a:pt x="2925" y="33978"/>
                    </a:cubicBezTo>
                    <a:cubicBezTo>
                      <a:pt x="2865" y="34535"/>
                      <a:pt x="2826" y="35171"/>
                      <a:pt x="2865" y="35808"/>
                    </a:cubicBezTo>
                    <a:cubicBezTo>
                      <a:pt x="2925" y="36285"/>
                      <a:pt x="3025" y="36723"/>
                      <a:pt x="3124" y="37160"/>
                    </a:cubicBezTo>
                    <a:cubicBezTo>
                      <a:pt x="3164" y="37320"/>
                      <a:pt x="3184" y="37499"/>
                      <a:pt x="3243" y="37658"/>
                    </a:cubicBezTo>
                    <a:cubicBezTo>
                      <a:pt x="3243" y="37698"/>
                      <a:pt x="3263" y="37777"/>
                      <a:pt x="3283" y="37817"/>
                    </a:cubicBezTo>
                    <a:cubicBezTo>
                      <a:pt x="3383" y="38075"/>
                      <a:pt x="3482" y="38354"/>
                      <a:pt x="3621" y="38593"/>
                    </a:cubicBezTo>
                    <a:cubicBezTo>
                      <a:pt x="3860" y="39189"/>
                      <a:pt x="4079" y="39806"/>
                      <a:pt x="4357" y="40403"/>
                    </a:cubicBezTo>
                    <a:lnTo>
                      <a:pt x="5034" y="41835"/>
                    </a:lnTo>
                    <a:cubicBezTo>
                      <a:pt x="5272" y="42352"/>
                      <a:pt x="5531" y="42850"/>
                      <a:pt x="5750" y="43347"/>
                    </a:cubicBezTo>
                    <a:cubicBezTo>
                      <a:pt x="6108" y="44143"/>
                      <a:pt x="6426" y="44978"/>
                      <a:pt x="6725" y="45873"/>
                    </a:cubicBezTo>
                    <a:cubicBezTo>
                      <a:pt x="6844" y="46271"/>
                      <a:pt x="6943" y="46669"/>
                      <a:pt x="7063" y="47127"/>
                    </a:cubicBezTo>
                    <a:cubicBezTo>
                      <a:pt x="7122" y="47326"/>
                      <a:pt x="7162" y="47505"/>
                      <a:pt x="7222" y="47704"/>
                    </a:cubicBezTo>
                    <a:lnTo>
                      <a:pt x="7262" y="48002"/>
                    </a:lnTo>
                    <a:lnTo>
                      <a:pt x="7321" y="48499"/>
                    </a:lnTo>
                    <a:cubicBezTo>
                      <a:pt x="7321" y="48519"/>
                      <a:pt x="7361" y="48798"/>
                      <a:pt x="7361" y="48798"/>
                    </a:cubicBezTo>
                    <a:lnTo>
                      <a:pt x="7401" y="48957"/>
                    </a:lnTo>
                    <a:lnTo>
                      <a:pt x="7401" y="49414"/>
                    </a:lnTo>
                    <a:cubicBezTo>
                      <a:pt x="7421" y="49951"/>
                      <a:pt x="7839" y="50389"/>
                      <a:pt x="8396" y="50389"/>
                    </a:cubicBezTo>
                    <a:lnTo>
                      <a:pt x="10206" y="50389"/>
                    </a:lnTo>
                    <a:cubicBezTo>
                      <a:pt x="10703" y="50389"/>
                      <a:pt x="11121" y="50011"/>
                      <a:pt x="11200" y="49514"/>
                    </a:cubicBezTo>
                    <a:lnTo>
                      <a:pt x="11280" y="48837"/>
                    </a:lnTo>
                    <a:cubicBezTo>
                      <a:pt x="11320" y="48360"/>
                      <a:pt x="11379" y="47903"/>
                      <a:pt x="11439" y="47465"/>
                    </a:cubicBezTo>
                    <a:cubicBezTo>
                      <a:pt x="11519" y="47007"/>
                      <a:pt x="11638" y="46510"/>
                      <a:pt x="11737" y="46013"/>
                    </a:cubicBezTo>
                    <a:cubicBezTo>
                      <a:pt x="11837" y="45615"/>
                      <a:pt x="11917" y="45217"/>
                      <a:pt x="11996" y="44819"/>
                    </a:cubicBezTo>
                    <a:lnTo>
                      <a:pt x="12374" y="42870"/>
                    </a:lnTo>
                    <a:cubicBezTo>
                      <a:pt x="12493" y="42233"/>
                      <a:pt x="12613" y="41557"/>
                      <a:pt x="12732" y="40900"/>
                    </a:cubicBezTo>
                    <a:cubicBezTo>
                      <a:pt x="12792" y="40721"/>
                      <a:pt x="12832" y="40483"/>
                      <a:pt x="12911" y="40244"/>
                    </a:cubicBezTo>
                    <a:cubicBezTo>
                      <a:pt x="12991" y="40005"/>
                      <a:pt x="13031" y="39766"/>
                      <a:pt x="13090" y="39508"/>
                    </a:cubicBezTo>
                    <a:cubicBezTo>
                      <a:pt x="13190" y="38991"/>
                      <a:pt x="12931" y="38414"/>
                      <a:pt x="12493" y="38115"/>
                    </a:cubicBezTo>
                    <a:cubicBezTo>
                      <a:pt x="12314" y="37996"/>
                      <a:pt x="12096" y="37956"/>
                      <a:pt x="11877" y="37956"/>
                    </a:cubicBezTo>
                    <a:cubicBezTo>
                      <a:pt x="11678" y="37956"/>
                      <a:pt x="11499" y="37996"/>
                      <a:pt x="11379" y="38016"/>
                    </a:cubicBezTo>
                    <a:cubicBezTo>
                      <a:pt x="11419" y="37896"/>
                      <a:pt x="11499" y="37777"/>
                      <a:pt x="11539" y="37658"/>
                    </a:cubicBezTo>
                    <a:cubicBezTo>
                      <a:pt x="11777" y="37220"/>
                      <a:pt x="11996" y="36802"/>
                      <a:pt x="12235" y="36365"/>
                    </a:cubicBezTo>
                    <a:cubicBezTo>
                      <a:pt x="12414" y="36066"/>
                      <a:pt x="12573" y="35788"/>
                      <a:pt x="12712" y="35489"/>
                    </a:cubicBezTo>
                    <a:lnTo>
                      <a:pt x="12971" y="35032"/>
                    </a:lnTo>
                    <a:cubicBezTo>
                      <a:pt x="13428" y="34137"/>
                      <a:pt x="13965" y="33222"/>
                      <a:pt x="14423" y="32307"/>
                    </a:cubicBezTo>
                    <a:cubicBezTo>
                      <a:pt x="14920" y="31332"/>
                      <a:pt x="15497" y="30218"/>
                      <a:pt x="15995" y="29104"/>
                    </a:cubicBezTo>
                    <a:cubicBezTo>
                      <a:pt x="16193" y="28626"/>
                      <a:pt x="16313" y="28050"/>
                      <a:pt x="16313" y="27333"/>
                    </a:cubicBezTo>
                    <a:cubicBezTo>
                      <a:pt x="16313" y="26856"/>
                      <a:pt x="16174" y="26418"/>
                      <a:pt x="15855" y="26080"/>
                    </a:cubicBezTo>
                    <a:cubicBezTo>
                      <a:pt x="15557" y="25762"/>
                      <a:pt x="15119" y="25583"/>
                      <a:pt x="14662" y="25583"/>
                    </a:cubicBezTo>
                    <a:cubicBezTo>
                      <a:pt x="14383" y="25583"/>
                      <a:pt x="14125" y="25643"/>
                      <a:pt x="13886" y="25762"/>
                    </a:cubicBezTo>
                    <a:cubicBezTo>
                      <a:pt x="13488" y="25941"/>
                      <a:pt x="13130" y="26180"/>
                      <a:pt x="12891" y="26478"/>
                    </a:cubicBezTo>
                    <a:cubicBezTo>
                      <a:pt x="12414" y="26975"/>
                      <a:pt x="12076" y="27413"/>
                      <a:pt x="11777" y="27851"/>
                    </a:cubicBezTo>
                    <a:cubicBezTo>
                      <a:pt x="11618" y="28050"/>
                      <a:pt x="11499" y="28248"/>
                      <a:pt x="11379" y="28467"/>
                    </a:cubicBezTo>
                    <a:cubicBezTo>
                      <a:pt x="11877" y="27413"/>
                      <a:pt x="12394" y="26279"/>
                      <a:pt x="12931" y="25225"/>
                    </a:cubicBezTo>
                    <a:cubicBezTo>
                      <a:pt x="13707" y="23733"/>
                      <a:pt x="14105" y="22440"/>
                      <a:pt x="14204" y="21107"/>
                    </a:cubicBezTo>
                    <a:cubicBezTo>
                      <a:pt x="14284" y="20112"/>
                      <a:pt x="13806" y="19595"/>
                      <a:pt x="13389" y="19356"/>
                    </a:cubicBezTo>
                    <a:cubicBezTo>
                      <a:pt x="13130" y="19197"/>
                      <a:pt x="12832" y="19118"/>
                      <a:pt x="12533" y="19118"/>
                    </a:cubicBezTo>
                    <a:cubicBezTo>
                      <a:pt x="12036" y="19118"/>
                      <a:pt x="11539" y="19356"/>
                      <a:pt x="11181" y="19715"/>
                    </a:cubicBezTo>
                    <a:lnTo>
                      <a:pt x="11081" y="19814"/>
                    </a:lnTo>
                    <a:cubicBezTo>
                      <a:pt x="10803" y="20092"/>
                      <a:pt x="10524" y="20371"/>
                      <a:pt x="10305" y="20709"/>
                    </a:cubicBezTo>
                    <a:cubicBezTo>
                      <a:pt x="10226" y="20809"/>
                      <a:pt x="10186" y="20908"/>
                      <a:pt x="10106" y="20988"/>
                    </a:cubicBezTo>
                    <a:cubicBezTo>
                      <a:pt x="10106" y="20391"/>
                      <a:pt x="10106" y="19794"/>
                      <a:pt x="10146" y="19197"/>
                    </a:cubicBezTo>
                    <a:lnTo>
                      <a:pt x="10305" y="19197"/>
                    </a:lnTo>
                    <a:cubicBezTo>
                      <a:pt x="10444" y="19197"/>
                      <a:pt x="10584" y="19177"/>
                      <a:pt x="10723" y="19177"/>
                    </a:cubicBezTo>
                    <a:cubicBezTo>
                      <a:pt x="10942" y="19158"/>
                      <a:pt x="11181" y="19158"/>
                      <a:pt x="11379" y="19158"/>
                    </a:cubicBezTo>
                    <a:lnTo>
                      <a:pt x="11638" y="19158"/>
                    </a:lnTo>
                    <a:cubicBezTo>
                      <a:pt x="12891" y="19158"/>
                      <a:pt x="14005" y="18620"/>
                      <a:pt x="14881" y="17626"/>
                    </a:cubicBezTo>
                    <a:cubicBezTo>
                      <a:pt x="15875" y="16512"/>
                      <a:pt x="16850" y="15239"/>
                      <a:pt x="17188" y="13588"/>
                    </a:cubicBezTo>
                    <a:lnTo>
                      <a:pt x="17407" y="12613"/>
                    </a:lnTo>
                    <a:cubicBezTo>
                      <a:pt x="17586" y="11917"/>
                      <a:pt x="17765" y="11200"/>
                      <a:pt x="17864" y="10445"/>
                    </a:cubicBezTo>
                    <a:cubicBezTo>
                      <a:pt x="18043" y="9211"/>
                      <a:pt x="18143" y="7918"/>
                      <a:pt x="18203" y="6764"/>
                    </a:cubicBezTo>
                    <a:lnTo>
                      <a:pt x="18242" y="6565"/>
                    </a:lnTo>
                    <a:cubicBezTo>
                      <a:pt x="18163" y="5571"/>
                      <a:pt x="18242" y="4536"/>
                      <a:pt x="18183" y="3462"/>
                    </a:cubicBezTo>
                    <a:cubicBezTo>
                      <a:pt x="18163" y="2726"/>
                      <a:pt x="17864" y="1990"/>
                      <a:pt x="17586" y="1393"/>
                    </a:cubicBezTo>
                    <a:cubicBezTo>
                      <a:pt x="17288" y="757"/>
                      <a:pt x="16750" y="359"/>
                      <a:pt x="16094" y="359"/>
                    </a:cubicBezTo>
                    <a:cubicBezTo>
                      <a:pt x="15716" y="359"/>
                      <a:pt x="15318" y="498"/>
                      <a:pt x="14980" y="757"/>
                    </a:cubicBezTo>
                    <a:cubicBezTo>
                      <a:pt x="14920" y="797"/>
                      <a:pt x="14861" y="856"/>
                      <a:pt x="14801" y="896"/>
                    </a:cubicBezTo>
                    <a:cubicBezTo>
                      <a:pt x="14503" y="399"/>
                      <a:pt x="14025" y="100"/>
                      <a:pt x="13488" y="100"/>
                    </a:cubicBezTo>
                    <a:cubicBezTo>
                      <a:pt x="13090" y="100"/>
                      <a:pt x="12692" y="279"/>
                      <a:pt x="12394" y="578"/>
                    </a:cubicBezTo>
                    <a:cubicBezTo>
                      <a:pt x="12215" y="737"/>
                      <a:pt x="12076" y="896"/>
                      <a:pt x="11917" y="1075"/>
                    </a:cubicBezTo>
                    <a:cubicBezTo>
                      <a:pt x="11917" y="1055"/>
                      <a:pt x="11897" y="1055"/>
                      <a:pt x="11897" y="1015"/>
                    </a:cubicBezTo>
                    <a:cubicBezTo>
                      <a:pt x="11439" y="100"/>
                      <a:pt x="10723" y="1"/>
                      <a:pt x="10444" y="1"/>
                    </a:cubicBezTo>
                    <a:close/>
                  </a:path>
                </a:pathLst>
              </a:custGeom>
              <a:solidFill>
                <a:srgbClr val="FFFFFF"/>
              </a:solidFill>
              <a:ln>
                <a:noFill/>
              </a:ln>
              <a:effectLst>
                <a:outerShdw blurRad="57150" dist="28575"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2632;p51">
                <a:extLst>
                  <a:ext uri="{FF2B5EF4-FFF2-40B4-BE49-F238E27FC236}">
                    <a16:creationId xmlns:a16="http://schemas.microsoft.com/office/drawing/2014/main" id="{76FE0AFA-35A0-A656-98B3-EEAF5B27686F}"/>
                  </a:ext>
                </a:extLst>
              </p:cNvPr>
              <p:cNvSpPr/>
              <p:nvPr/>
            </p:nvSpPr>
            <p:spPr>
              <a:xfrm>
                <a:off x="7522288" y="4919819"/>
                <a:ext cx="69716" cy="246336"/>
              </a:xfrm>
              <a:custGeom>
                <a:avLst/>
                <a:gdLst/>
                <a:ahLst/>
                <a:cxnLst/>
                <a:rect l="l" t="t" r="r" b="b"/>
                <a:pathLst>
                  <a:path w="2945" h="10406" extrusionOk="0">
                    <a:moveTo>
                      <a:pt x="2657" y="1"/>
                    </a:moveTo>
                    <a:cubicBezTo>
                      <a:pt x="2581" y="1"/>
                      <a:pt x="2492" y="23"/>
                      <a:pt x="2427" y="61"/>
                    </a:cubicBezTo>
                    <a:cubicBezTo>
                      <a:pt x="2288" y="81"/>
                      <a:pt x="2189" y="181"/>
                      <a:pt x="2149" y="280"/>
                    </a:cubicBezTo>
                    <a:cubicBezTo>
                      <a:pt x="1831" y="996"/>
                      <a:pt x="1433" y="1693"/>
                      <a:pt x="1194" y="2448"/>
                    </a:cubicBezTo>
                    <a:cubicBezTo>
                      <a:pt x="896" y="3443"/>
                      <a:pt x="697" y="4478"/>
                      <a:pt x="478" y="5492"/>
                    </a:cubicBezTo>
                    <a:cubicBezTo>
                      <a:pt x="398" y="6149"/>
                      <a:pt x="299" y="6825"/>
                      <a:pt x="279" y="7521"/>
                    </a:cubicBezTo>
                    <a:cubicBezTo>
                      <a:pt x="179" y="8377"/>
                      <a:pt x="100" y="9252"/>
                      <a:pt x="40" y="10127"/>
                    </a:cubicBezTo>
                    <a:cubicBezTo>
                      <a:pt x="0" y="10207"/>
                      <a:pt x="40" y="10306"/>
                      <a:pt x="60" y="10406"/>
                    </a:cubicBezTo>
                    <a:lnTo>
                      <a:pt x="995" y="10406"/>
                    </a:lnTo>
                    <a:cubicBezTo>
                      <a:pt x="1075" y="9709"/>
                      <a:pt x="1134" y="9013"/>
                      <a:pt x="1254" y="8317"/>
                    </a:cubicBezTo>
                    <a:cubicBezTo>
                      <a:pt x="1433" y="7422"/>
                      <a:pt x="1652" y="6546"/>
                      <a:pt x="1831" y="5651"/>
                    </a:cubicBezTo>
                    <a:cubicBezTo>
                      <a:pt x="2069" y="4358"/>
                      <a:pt x="2328" y="3045"/>
                      <a:pt x="2567" y="1752"/>
                    </a:cubicBezTo>
                    <a:cubicBezTo>
                      <a:pt x="2666" y="1275"/>
                      <a:pt x="2825" y="817"/>
                      <a:pt x="2925" y="360"/>
                    </a:cubicBezTo>
                    <a:cubicBezTo>
                      <a:pt x="2945" y="260"/>
                      <a:pt x="2845" y="81"/>
                      <a:pt x="2766" y="22"/>
                    </a:cubicBezTo>
                    <a:cubicBezTo>
                      <a:pt x="2737" y="7"/>
                      <a:pt x="2699" y="1"/>
                      <a:pt x="265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6" name="Google Shape;2633;p51">
                <a:extLst>
                  <a:ext uri="{FF2B5EF4-FFF2-40B4-BE49-F238E27FC236}">
                    <a16:creationId xmlns:a16="http://schemas.microsoft.com/office/drawing/2014/main" id="{9504AEE7-5A93-78B1-369C-A52EE27B2804}"/>
                  </a:ext>
                </a:extLst>
              </p:cNvPr>
              <p:cNvSpPr/>
              <p:nvPr/>
            </p:nvSpPr>
            <p:spPr>
              <a:xfrm>
                <a:off x="7413987" y="4834621"/>
                <a:ext cx="100324" cy="331533"/>
              </a:xfrm>
              <a:custGeom>
                <a:avLst/>
                <a:gdLst/>
                <a:ahLst/>
                <a:cxnLst/>
                <a:rect l="l" t="t" r="r" b="b"/>
                <a:pathLst>
                  <a:path w="4238" h="14005" extrusionOk="0">
                    <a:moveTo>
                      <a:pt x="100" y="0"/>
                    </a:moveTo>
                    <a:cubicBezTo>
                      <a:pt x="80" y="159"/>
                      <a:pt x="0" y="358"/>
                      <a:pt x="60" y="517"/>
                    </a:cubicBezTo>
                    <a:cubicBezTo>
                      <a:pt x="279" y="1194"/>
                      <a:pt x="537" y="1830"/>
                      <a:pt x="776" y="2507"/>
                    </a:cubicBezTo>
                    <a:lnTo>
                      <a:pt x="2188" y="6386"/>
                    </a:lnTo>
                    <a:cubicBezTo>
                      <a:pt x="2527" y="7221"/>
                      <a:pt x="2865" y="8057"/>
                      <a:pt x="3083" y="8892"/>
                    </a:cubicBezTo>
                    <a:cubicBezTo>
                      <a:pt x="3322" y="9847"/>
                      <a:pt x="3422" y="10842"/>
                      <a:pt x="3561" y="11816"/>
                    </a:cubicBezTo>
                    <a:cubicBezTo>
                      <a:pt x="3581" y="11916"/>
                      <a:pt x="3541" y="12015"/>
                      <a:pt x="3521" y="12115"/>
                    </a:cubicBezTo>
                    <a:cubicBezTo>
                      <a:pt x="3541" y="12214"/>
                      <a:pt x="3541" y="12334"/>
                      <a:pt x="3561" y="12453"/>
                    </a:cubicBezTo>
                    <a:lnTo>
                      <a:pt x="3640" y="12970"/>
                    </a:lnTo>
                    <a:cubicBezTo>
                      <a:pt x="3660" y="13070"/>
                      <a:pt x="3660" y="13149"/>
                      <a:pt x="3680" y="13249"/>
                    </a:cubicBezTo>
                    <a:cubicBezTo>
                      <a:pt x="3720" y="13328"/>
                      <a:pt x="3720" y="13408"/>
                      <a:pt x="3640" y="13507"/>
                    </a:cubicBezTo>
                    <a:cubicBezTo>
                      <a:pt x="3660" y="13666"/>
                      <a:pt x="3660" y="13826"/>
                      <a:pt x="3660" y="14005"/>
                    </a:cubicBezTo>
                    <a:lnTo>
                      <a:pt x="4237" y="14005"/>
                    </a:lnTo>
                    <a:lnTo>
                      <a:pt x="4158" y="12214"/>
                    </a:lnTo>
                    <a:cubicBezTo>
                      <a:pt x="4058" y="11518"/>
                      <a:pt x="3979" y="10782"/>
                      <a:pt x="3879" y="10086"/>
                    </a:cubicBezTo>
                    <a:cubicBezTo>
                      <a:pt x="3820" y="9568"/>
                      <a:pt x="3680" y="9071"/>
                      <a:pt x="3581" y="8574"/>
                    </a:cubicBezTo>
                    <a:cubicBezTo>
                      <a:pt x="3581" y="8494"/>
                      <a:pt x="3561" y="8435"/>
                      <a:pt x="3541" y="8355"/>
                    </a:cubicBezTo>
                    <a:cubicBezTo>
                      <a:pt x="3541" y="8295"/>
                      <a:pt x="3521" y="8275"/>
                      <a:pt x="3521" y="8236"/>
                    </a:cubicBezTo>
                    <a:cubicBezTo>
                      <a:pt x="3282" y="7679"/>
                      <a:pt x="3064" y="7102"/>
                      <a:pt x="2865" y="6565"/>
                    </a:cubicBezTo>
                    <a:lnTo>
                      <a:pt x="1074" y="1711"/>
                    </a:lnTo>
                    <a:cubicBezTo>
                      <a:pt x="895" y="1293"/>
                      <a:pt x="756" y="836"/>
                      <a:pt x="557" y="418"/>
                    </a:cubicBezTo>
                    <a:cubicBezTo>
                      <a:pt x="497" y="259"/>
                      <a:pt x="358" y="139"/>
                      <a:pt x="2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7" name="Google Shape;2634;p51">
                <a:extLst>
                  <a:ext uri="{FF2B5EF4-FFF2-40B4-BE49-F238E27FC236}">
                    <a16:creationId xmlns:a16="http://schemas.microsoft.com/office/drawing/2014/main" id="{BA8DA6C7-799D-A4BC-F9BE-FE382390E5A7}"/>
                  </a:ext>
                </a:extLst>
              </p:cNvPr>
              <p:cNvSpPr/>
              <p:nvPr/>
            </p:nvSpPr>
            <p:spPr>
              <a:xfrm>
                <a:off x="7514287" y="4935869"/>
                <a:ext cx="18843" cy="229339"/>
              </a:xfrm>
              <a:custGeom>
                <a:avLst/>
                <a:gdLst/>
                <a:ahLst/>
                <a:cxnLst/>
                <a:rect l="l" t="t" r="r" b="b"/>
                <a:pathLst>
                  <a:path w="796" h="9688" extrusionOk="0">
                    <a:moveTo>
                      <a:pt x="776" y="0"/>
                    </a:moveTo>
                    <a:lnTo>
                      <a:pt x="776" y="0"/>
                    </a:lnTo>
                    <a:cubicBezTo>
                      <a:pt x="716" y="40"/>
                      <a:pt x="677" y="99"/>
                      <a:pt x="637" y="139"/>
                    </a:cubicBezTo>
                    <a:cubicBezTo>
                      <a:pt x="595" y="379"/>
                      <a:pt x="482" y="499"/>
                      <a:pt x="315" y="499"/>
                    </a:cubicBezTo>
                    <a:cubicBezTo>
                      <a:pt x="245" y="499"/>
                      <a:pt x="167" y="478"/>
                      <a:pt x="80" y="438"/>
                    </a:cubicBezTo>
                    <a:lnTo>
                      <a:pt x="80" y="7440"/>
                    </a:lnTo>
                    <a:cubicBezTo>
                      <a:pt x="80" y="7579"/>
                      <a:pt x="20" y="7758"/>
                      <a:pt x="0" y="7897"/>
                    </a:cubicBezTo>
                    <a:lnTo>
                      <a:pt x="80" y="9688"/>
                    </a:lnTo>
                    <a:cubicBezTo>
                      <a:pt x="179" y="9688"/>
                      <a:pt x="279" y="9688"/>
                      <a:pt x="319" y="9668"/>
                    </a:cubicBezTo>
                    <a:cubicBezTo>
                      <a:pt x="319" y="9588"/>
                      <a:pt x="299" y="9489"/>
                      <a:pt x="299" y="9389"/>
                    </a:cubicBezTo>
                    <a:cubicBezTo>
                      <a:pt x="378" y="8514"/>
                      <a:pt x="438" y="7659"/>
                      <a:pt x="537" y="6783"/>
                    </a:cubicBezTo>
                    <a:cubicBezTo>
                      <a:pt x="617" y="6127"/>
                      <a:pt x="716" y="5471"/>
                      <a:pt x="796" y="4794"/>
                    </a:cubicBezTo>
                    <a:cubicBezTo>
                      <a:pt x="736" y="4655"/>
                      <a:pt x="697" y="4496"/>
                      <a:pt x="697" y="4337"/>
                    </a:cubicBezTo>
                    <a:cubicBezTo>
                      <a:pt x="716" y="2904"/>
                      <a:pt x="736" y="1432"/>
                      <a:pt x="77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178" name="Google Shape;2635;p51">
                <a:extLst>
                  <a:ext uri="{FF2B5EF4-FFF2-40B4-BE49-F238E27FC236}">
                    <a16:creationId xmlns:a16="http://schemas.microsoft.com/office/drawing/2014/main" id="{D083C3F1-CF36-7E76-B4FE-A31230302D9D}"/>
                  </a:ext>
                </a:extLst>
              </p:cNvPr>
              <p:cNvGrpSpPr/>
              <p:nvPr/>
            </p:nvGrpSpPr>
            <p:grpSpPr>
              <a:xfrm>
                <a:off x="7328269" y="4020690"/>
                <a:ext cx="385696" cy="408966"/>
                <a:chOff x="7328269" y="4020690"/>
                <a:chExt cx="385696" cy="408966"/>
              </a:xfrm>
            </p:grpSpPr>
            <p:sp>
              <p:nvSpPr>
                <p:cNvPr id="2220" name="Google Shape;2636;p51">
                  <a:extLst>
                    <a:ext uri="{FF2B5EF4-FFF2-40B4-BE49-F238E27FC236}">
                      <a16:creationId xmlns:a16="http://schemas.microsoft.com/office/drawing/2014/main" id="{FDEB8F78-C69B-EBB1-8766-743F30F8F18B}"/>
                    </a:ext>
                  </a:extLst>
                </p:cNvPr>
                <p:cNvSpPr/>
                <p:nvPr/>
              </p:nvSpPr>
              <p:spPr>
                <a:xfrm>
                  <a:off x="7328269" y="4026797"/>
                  <a:ext cx="165779" cy="398621"/>
                </a:xfrm>
                <a:custGeom>
                  <a:avLst/>
                  <a:gdLst/>
                  <a:ahLst/>
                  <a:cxnLst/>
                  <a:rect l="l" t="t" r="r" b="b"/>
                  <a:pathLst>
                    <a:path w="7003" h="16839" extrusionOk="0">
                      <a:moveTo>
                        <a:pt x="2163" y="0"/>
                      </a:moveTo>
                      <a:cubicBezTo>
                        <a:pt x="2000" y="0"/>
                        <a:pt x="1828" y="99"/>
                        <a:pt x="1672" y="307"/>
                      </a:cubicBezTo>
                      <a:cubicBezTo>
                        <a:pt x="1115" y="964"/>
                        <a:pt x="617" y="1740"/>
                        <a:pt x="100" y="2456"/>
                      </a:cubicBezTo>
                      <a:cubicBezTo>
                        <a:pt x="40" y="2516"/>
                        <a:pt x="40" y="2595"/>
                        <a:pt x="40" y="2655"/>
                      </a:cubicBezTo>
                      <a:cubicBezTo>
                        <a:pt x="21" y="3291"/>
                        <a:pt x="1" y="3928"/>
                        <a:pt x="21" y="4545"/>
                      </a:cubicBezTo>
                      <a:cubicBezTo>
                        <a:pt x="40" y="5420"/>
                        <a:pt x="100" y="6315"/>
                        <a:pt x="180" y="7210"/>
                      </a:cubicBezTo>
                      <a:cubicBezTo>
                        <a:pt x="239" y="8165"/>
                        <a:pt x="299" y="9140"/>
                        <a:pt x="478" y="10075"/>
                      </a:cubicBezTo>
                      <a:cubicBezTo>
                        <a:pt x="677" y="11069"/>
                        <a:pt x="876" y="12064"/>
                        <a:pt x="1333" y="12999"/>
                      </a:cubicBezTo>
                      <a:cubicBezTo>
                        <a:pt x="1930" y="14173"/>
                        <a:pt x="2885" y="14929"/>
                        <a:pt x="3959" y="15545"/>
                      </a:cubicBezTo>
                      <a:cubicBezTo>
                        <a:pt x="4556" y="15883"/>
                        <a:pt x="5213" y="16122"/>
                        <a:pt x="5809" y="16440"/>
                      </a:cubicBezTo>
                      <a:cubicBezTo>
                        <a:pt x="6187" y="16639"/>
                        <a:pt x="6565" y="16818"/>
                        <a:pt x="7003" y="16838"/>
                      </a:cubicBezTo>
                      <a:cubicBezTo>
                        <a:pt x="6943" y="16739"/>
                        <a:pt x="6884" y="16619"/>
                        <a:pt x="6764" y="16619"/>
                      </a:cubicBezTo>
                      <a:cubicBezTo>
                        <a:pt x="5968" y="16062"/>
                        <a:pt x="5451" y="15247"/>
                        <a:pt x="4954" y="14451"/>
                      </a:cubicBezTo>
                      <a:cubicBezTo>
                        <a:pt x="4556" y="13835"/>
                        <a:pt x="4198" y="13178"/>
                        <a:pt x="3900" y="12502"/>
                      </a:cubicBezTo>
                      <a:cubicBezTo>
                        <a:pt x="3402" y="11467"/>
                        <a:pt x="3084" y="10353"/>
                        <a:pt x="2965" y="9180"/>
                      </a:cubicBezTo>
                      <a:cubicBezTo>
                        <a:pt x="2825" y="7926"/>
                        <a:pt x="2726" y="6693"/>
                        <a:pt x="2786" y="5440"/>
                      </a:cubicBezTo>
                      <a:cubicBezTo>
                        <a:pt x="2806" y="4346"/>
                        <a:pt x="2905" y="3291"/>
                        <a:pt x="3004" y="2197"/>
                      </a:cubicBezTo>
                      <a:cubicBezTo>
                        <a:pt x="3024" y="2038"/>
                        <a:pt x="3164" y="1899"/>
                        <a:pt x="3223" y="1740"/>
                      </a:cubicBezTo>
                      <a:cubicBezTo>
                        <a:pt x="3064" y="1322"/>
                        <a:pt x="2905" y="904"/>
                        <a:pt x="2706" y="467"/>
                      </a:cubicBezTo>
                      <a:cubicBezTo>
                        <a:pt x="2572" y="164"/>
                        <a:pt x="2374" y="0"/>
                        <a:pt x="21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1" name="Google Shape;2637;p51">
                  <a:extLst>
                    <a:ext uri="{FF2B5EF4-FFF2-40B4-BE49-F238E27FC236}">
                      <a16:creationId xmlns:a16="http://schemas.microsoft.com/office/drawing/2014/main" id="{E705340A-A879-15AA-2179-5BF44AD4017D}"/>
                    </a:ext>
                  </a:extLst>
                </p:cNvPr>
                <p:cNvSpPr/>
                <p:nvPr/>
              </p:nvSpPr>
              <p:spPr>
                <a:xfrm>
                  <a:off x="7495444" y="4020690"/>
                  <a:ext cx="82428" cy="392940"/>
                </a:xfrm>
                <a:custGeom>
                  <a:avLst/>
                  <a:gdLst/>
                  <a:ahLst/>
                  <a:cxnLst/>
                  <a:rect l="l" t="t" r="r" b="b"/>
                  <a:pathLst>
                    <a:path w="3482" h="16599" extrusionOk="0">
                      <a:moveTo>
                        <a:pt x="2382" y="0"/>
                      </a:moveTo>
                      <a:cubicBezTo>
                        <a:pt x="2238" y="0"/>
                        <a:pt x="2086" y="67"/>
                        <a:pt x="1930" y="207"/>
                      </a:cubicBezTo>
                      <a:cubicBezTo>
                        <a:pt x="1413" y="705"/>
                        <a:pt x="936" y="1282"/>
                        <a:pt x="438" y="1839"/>
                      </a:cubicBezTo>
                      <a:cubicBezTo>
                        <a:pt x="319" y="3152"/>
                        <a:pt x="180" y="4464"/>
                        <a:pt x="100" y="5777"/>
                      </a:cubicBezTo>
                      <a:cubicBezTo>
                        <a:pt x="20" y="7130"/>
                        <a:pt x="1" y="8483"/>
                        <a:pt x="20" y="9835"/>
                      </a:cubicBezTo>
                      <a:cubicBezTo>
                        <a:pt x="40" y="11128"/>
                        <a:pt x="140" y="12441"/>
                        <a:pt x="299" y="13734"/>
                      </a:cubicBezTo>
                      <a:cubicBezTo>
                        <a:pt x="398" y="14550"/>
                        <a:pt x="597" y="15346"/>
                        <a:pt x="776" y="16181"/>
                      </a:cubicBezTo>
                      <a:cubicBezTo>
                        <a:pt x="796" y="16320"/>
                        <a:pt x="896" y="16440"/>
                        <a:pt x="975" y="16579"/>
                      </a:cubicBezTo>
                      <a:cubicBezTo>
                        <a:pt x="995" y="16599"/>
                        <a:pt x="1035" y="16599"/>
                        <a:pt x="1095" y="16599"/>
                      </a:cubicBezTo>
                      <a:cubicBezTo>
                        <a:pt x="1333" y="16122"/>
                        <a:pt x="1691" y="15644"/>
                        <a:pt x="1831" y="15147"/>
                      </a:cubicBezTo>
                      <a:cubicBezTo>
                        <a:pt x="2169" y="14033"/>
                        <a:pt x="2427" y="12879"/>
                        <a:pt x="2626" y="11725"/>
                      </a:cubicBezTo>
                      <a:cubicBezTo>
                        <a:pt x="2825" y="10631"/>
                        <a:pt x="2865" y="9517"/>
                        <a:pt x="2965" y="8403"/>
                      </a:cubicBezTo>
                      <a:cubicBezTo>
                        <a:pt x="3064" y="7090"/>
                        <a:pt x="3164" y="5817"/>
                        <a:pt x="3223" y="4504"/>
                      </a:cubicBezTo>
                      <a:cubicBezTo>
                        <a:pt x="3263" y="3967"/>
                        <a:pt x="3203" y="3390"/>
                        <a:pt x="3263" y="2833"/>
                      </a:cubicBezTo>
                      <a:cubicBezTo>
                        <a:pt x="3303" y="2415"/>
                        <a:pt x="3402" y="1998"/>
                        <a:pt x="3482" y="1600"/>
                      </a:cubicBezTo>
                      <a:cubicBezTo>
                        <a:pt x="3303" y="1202"/>
                        <a:pt x="3164" y="844"/>
                        <a:pt x="2965" y="466"/>
                      </a:cubicBezTo>
                      <a:cubicBezTo>
                        <a:pt x="2807" y="163"/>
                        <a:pt x="2605" y="0"/>
                        <a:pt x="238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2" name="Google Shape;2638;p51">
                  <a:extLst>
                    <a:ext uri="{FF2B5EF4-FFF2-40B4-BE49-F238E27FC236}">
                      <a16:creationId xmlns:a16="http://schemas.microsoft.com/office/drawing/2014/main" id="{3B1724E9-127C-77D7-98C8-B8CC5DBF8809}"/>
                    </a:ext>
                  </a:extLst>
                </p:cNvPr>
                <p:cNvSpPr/>
                <p:nvPr/>
              </p:nvSpPr>
              <p:spPr>
                <a:xfrm>
                  <a:off x="7409276" y="4023436"/>
                  <a:ext cx="88559" cy="385033"/>
                </a:xfrm>
                <a:custGeom>
                  <a:avLst/>
                  <a:gdLst/>
                  <a:ahLst/>
                  <a:cxnLst/>
                  <a:rect l="l" t="t" r="r" b="b"/>
                  <a:pathLst>
                    <a:path w="3741" h="16265" extrusionOk="0">
                      <a:moveTo>
                        <a:pt x="2338" y="0"/>
                      </a:moveTo>
                      <a:cubicBezTo>
                        <a:pt x="1888" y="0"/>
                        <a:pt x="1628" y="393"/>
                        <a:pt x="1353" y="668"/>
                      </a:cubicBezTo>
                      <a:cubicBezTo>
                        <a:pt x="935" y="1086"/>
                        <a:pt x="577" y="1544"/>
                        <a:pt x="179" y="1981"/>
                      </a:cubicBezTo>
                      <a:cubicBezTo>
                        <a:pt x="159" y="2618"/>
                        <a:pt x="100" y="3215"/>
                        <a:pt x="60" y="3811"/>
                      </a:cubicBezTo>
                      <a:cubicBezTo>
                        <a:pt x="40" y="4905"/>
                        <a:pt x="0" y="6019"/>
                        <a:pt x="0" y="7133"/>
                      </a:cubicBezTo>
                      <a:cubicBezTo>
                        <a:pt x="0" y="7889"/>
                        <a:pt x="60" y="8605"/>
                        <a:pt x="159" y="9322"/>
                      </a:cubicBezTo>
                      <a:cubicBezTo>
                        <a:pt x="239" y="9938"/>
                        <a:pt x="378" y="10535"/>
                        <a:pt x="557" y="11132"/>
                      </a:cubicBezTo>
                      <a:cubicBezTo>
                        <a:pt x="995" y="12584"/>
                        <a:pt x="1731" y="13877"/>
                        <a:pt x="2586" y="15090"/>
                      </a:cubicBezTo>
                      <a:cubicBezTo>
                        <a:pt x="2885" y="15548"/>
                        <a:pt x="3223" y="15986"/>
                        <a:pt x="3740" y="16264"/>
                      </a:cubicBezTo>
                      <a:cubicBezTo>
                        <a:pt x="3680" y="15846"/>
                        <a:pt x="3641" y="15409"/>
                        <a:pt x="3541" y="15011"/>
                      </a:cubicBezTo>
                      <a:cubicBezTo>
                        <a:pt x="3183" y="13420"/>
                        <a:pt x="3024" y="11808"/>
                        <a:pt x="3044" y="10177"/>
                      </a:cubicBezTo>
                      <a:cubicBezTo>
                        <a:pt x="3064" y="8844"/>
                        <a:pt x="3024" y="7531"/>
                        <a:pt x="3064" y="6218"/>
                      </a:cubicBezTo>
                      <a:cubicBezTo>
                        <a:pt x="3084" y="5423"/>
                        <a:pt x="3243" y="4627"/>
                        <a:pt x="3322" y="3831"/>
                      </a:cubicBezTo>
                      <a:cubicBezTo>
                        <a:pt x="3342" y="3513"/>
                        <a:pt x="3362" y="3175"/>
                        <a:pt x="3422" y="2856"/>
                      </a:cubicBezTo>
                      <a:cubicBezTo>
                        <a:pt x="3481" y="2439"/>
                        <a:pt x="3581" y="2021"/>
                        <a:pt x="3660" y="1583"/>
                      </a:cubicBezTo>
                      <a:cubicBezTo>
                        <a:pt x="3422" y="1126"/>
                        <a:pt x="3143" y="668"/>
                        <a:pt x="2865" y="231"/>
                      </a:cubicBezTo>
                      <a:cubicBezTo>
                        <a:pt x="2825" y="131"/>
                        <a:pt x="2686" y="52"/>
                        <a:pt x="2566" y="32"/>
                      </a:cubicBezTo>
                      <a:cubicBezTo>
                        <a:pt x="2485" y="10"/>
                        <a:pt x="2409" y="0"/>
                        <a:pt x="233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3" name="Google Shape;2639;p51">
                  <a:extLst>
                    <a:ext uri="{FF2B5EF4-FFF2-40B4-BE49-F238E27FC236}">
                      <a16:creationId xmlns:a16="http://schemas.microsoft.com/office/drawing/2014/main" id="{39584A7F-1B77-CAB8-85C2-DB60DCA04AB4}"/>
                    </a:ext>
                  </a:extLst>
                </p:cNvPr>
                <p:cNvSpPr/>
                <p:nvPr/>
              </p:nvSpPr>
              <p:spPr>
                <a:xfrm>
                  <a:off x="7545369" y="4028738"/>
                  <a:ext cx="168596" cy="400917"/>
                </a:xfrm>
                <a:custGeom>
                  <a:avLst/>
                  <a:gdLst/>
                  <a:ahLst/>
                  <a:cxnLst/>
                  <a:rect l="l" t="t" r="r" b="b"/>
                  <a:pathLst>
                    <a:path w="7122" h="16936" extrusionOk="0">
                      <a:moveTo>
                        <a:pt x="5975" y="0"/>
                      </a:moveTo>
                      <a:cubicBezTo>
                        <a:pt x="5808" y="0"/>
                        <a:pt x="5628" y="69"/>
                        <a:pt x="5451" y="206"/>
                      </a:cubicBezTo>
                      <a:cubicBezTo>
                        <a:pt x="5093" y="464"/>
                        <a:pt x="4794" y="802"/>
                        <a:pt x="4476" y="1101"/>
                      </a:cubicBezTo>
                      <a:cubicBezTo>
                        <a:pt x="4536" y="1240"/>
                        <a:pt x="4595" y="1419"/>
                        <a:pt x="4635" y="1558"/>
                      </a:cubicBezTo>
                      <a:cubicBezTo>
                        <a:pt x="4675" y="1956"/>
                        <a:pt x="4675" y="2354"/>
                        <a:pt x="4695" y="2752"/>
                      </a:cubicBezTo>
                      <a:cubicBezTo>
                        <a:pt x="4755" y="4383"/>
                        <a:pt x="4655" y="5974"/>
                        <a:pt x="4357" y="7526"/>
                      </a:cubicBezTo>
                      <a:lnTo>
                        <a:pt x="3979" y="9555"/>
                      </a:lnTo>
                      <a:cubicBezTo>
                        <a:pt x="3780" y="10669"/>
                        <a:pt x="3641" y="11803"/>
                        <a:pt x="3382" y="12897"/>
                      </a:cubicBezTo>
                      <a:cubicBezTo>
                        <a:pt x="3263" y="13454"/>
                        <a:pt x="3004" y="13991"/>
                        <a:pt x="2706" y="14469"/>
                      </a:cubicBezTo>
                      <a:cubicBezTo>
                        <a:pt x="2089" y="15423"/>
                        <a:pt x="1353" y="16219"/>
                        <a:pt x="299" y="16677"/>
                      </a:cubicBezTo>
                      <a:cubicBezTo>
                        <a:pt x="179" y="16736"/>
                        <a:pt x="100" y="16856"/>
                        <a:pt x="0" y="16935"/>
                      </a:cubicBezTo>
                      <a:cubicBezTo>
                        <a:pt x="418" y="16915"/>
                        <a:pt x="856" y="16856"/>
                        <a:pt x="1253" y="16856"/>
                      </a:cubicBezTo>
                      <a:cubicBezTo>
                        <a:pt x="1314" y="16859"/>
                        <a:pt x="1374" y="16861"/>
                        <a:pt x="1433" y="16861"/>
                      </a:cubicBezTo>
                      <a:cubicBezTo>
                        <a:pt x="2389" y="16861"/>
                        <a:pt x="3203" y="16413"/>
                        <a:pt x="3839" y="15682"/>
                      </a:cubicBezTo>
                      <a:cubicBezTo>
                        <a:pt x="4755" y="14648"/>
                        <a:pt x="5630" y="13534"/>
                        <a:pt x="5928" y="12082"/>
                      </a:cubicBezTo>
                      <a:cubicBezTo>
                        <a:pt x="6147" y="11047"/>
                        <a:pt x="6445" y="10052"/>
                        <a:pt x="6585" y="8998"/>
                      </a:cubicBezTo>
                      <a:cubicBezTo>
                        <a:pt x="6764" y="7805"/>
                        <a:pt x="6863" y="6591"/>
                        <a:pt x="6943" y="5398"/>
                      </a:cubicBezTo>
                      <a:cubicBezTo>
                        <a:pt x="7022" y="4323"/>
                        <a:pt x="7122" y="3229"/>
                        <a:pt x="7062" y="2155"/>
                      </a:cubicBezTo>
                      <a:cubicBezTo>
                        <a:pt x="7042" y="1558"/>
                        <a:pt x="6823" y="1001"/>
                        <a:pt x="6565" y="444"/>
                      </a:cubicBezTo>
                      <a:cubicBezTo>
                        <a:pt x="6435" y="148"/>
                        <a:pt x="6220" y="0"/>
                        <a:pt x="597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4" name="Google Shape;2640;p51">
                  <a:extLst>
                    <a:ext uri="{FF2B5EF4-FFF2-40B4-BE49-F238E27FC236}">
                      <a16:creationId xmlns:a16="http://schemas.microsoft.com/office/drawing/2014/main" id="{0CED32D9-203C-1E1A-10F2-EEBEE9EBF4FF}"/>
                    </a:ext>
                  </a:extLst>
                </p:cNvPr>
                <p:cNvSpPr/>
                <p:nvPr/>
              </p:nvSpPr>
              <p:spPr>
                <a:xfrm>
                  <a:off x="7538764" y="4022560"/>
                  <a:ext cx="105035" cy="390146"/>
                </a:xfrm>
                <a:custGeom>
                  <a:avLst/>
                  <a:gdLst/>
                  <a:ahLst/>
                  <a:cxnLst/>
                  <a:rect l="l" t="t" r="r" b="b"/>
                  <a:pathLst>
                    <a:path w="4437" h="16481" extrusionOk="0">
                      <a:moveTo>
                        <a:pt x="3621" y="0"/>
                      </a:moveTo>
                      <a:cubicBezTo>
                        <a:pt x="3484" y="0"/>
                        <a:pt x="3339" y="61"/>
                        <a:pt x="3203" y="188"/>
                      </a:cubicBezTo>
                      <a:cubicBezTo>
                        <a:pt x="2786" y="606"/>
                        <a:pt x="2428" y="1063"/>
                        <a:pt x="2010" y="1501"/>
                      </a:cubicBezTo>
                      <a:cubicBezTo>
                        <a:pt x="2010" y="2396"/>
                        <a:pt x="2070" y="3271"/>
                        <a:pt x="2010" y="4167"/>
                      </a:cubicBezTo>
                      <a:cubicBezTo>
                        <a:pt x="1950" y="5678"/>
                        <a:pt x="1851" y="7170"/>
                        <a:pt x="1751" y="8682"/>
                      </a:cubicBezTo>
                      <a:cubicBezTo>
                        <a:pt x="1692" y="9379"/>
                        <a:pt x="1672" y="10115"/>
                        <a:pt x="1572" y="10831"/>
                      </a:cubicBezTo>
                      <a:cubicBezTo>
                        <a:pt x="1433" y="11825"/>
                        <a:pt x="1254" y="12800"/>
                        <a:pt x="995" y="13755"/>
                      </a:cubicBezTo>
                      <a:cubicBezTo>
                        <a:pt x="777" y="14630"/>
                        <a:pt x="677" y="15525"/>
                        <a:pt x="80" y="16241"/>
                      </a:cubicBezTo>
                      <a:cubicBezTo>
                        <a:pt x="21" y="16301"/>
                        <a:pt x="21" y="16381"/>
                        <a:pt x="1" y="16480"/>
                      </a:cubicBezTo>
                      <a:cubicBezTo>
                        <a:pt x="120" y="16440"/>
                        <a:pt x="200" y="16440"/>
                        <a:pt x="259" y="16421"/>
                      </a:cubicBezTo>
                      <a:cubicBezTo>
                        <a:pt x="1015" y="16082"/>
                        <a:pt x="1652" y="15545"/>
                        <a:pt x="2149" y="14889"/>
                      </a:cubicBezTo>
                      <a:cubicBezTo>
                        <a:pt x="2825" y="13994"/>
                        <a:pt x="3203" y="12999"/>
                        <a:pt x="3382" y="11905"/>
                      </a:cubicBezTo>
                      <a:cubicBezTo>
                        <a:pt x="3561" y="10771"/>
                        <a:pt x="3741" y="9637"/>
                        <a:pt x="3880" y="8483"/>
                      </a:cubicBezTo>
                      <a:cubicBezTo>
                        <a:pt x="4039" y="7369"/>
                        <a:pt x="4178" y="6235"/>
                        <a:pt x="4317" y="5102"/>
                      </a:cubicBezTo>
                      <a:cubicBezTo>
                        <a:pt x="4377" y="4604"/>
                        <a:pt x="4417" y="4087"/>
                        <a:pt x="4377" y="3590"/>
                      </a:cubicBezTo>
                      <a:cubicBezTo>
                        <a:pt x="4357" y="2794"/>
                        <a:pt x="4158" y="1998"/>
                        <a:pt x="4437" y="1203"/>
                      </a:cubicBezTo>
                      <a:cubicBezTo>
                        <a:pt x="4337" y="924"/>
                        <a:pt x="4258" y="665"/>
                        <a:pt x="4138" y="387"/>
                      </a:cubicBezTo>
                      <a:cubicBezTo>
                        <a:pt x="4019" y="136"/>
                        <a:pt x="3828" y="0"/>
                        <a:pt x="362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179" name="Google Shape;2641;p51">
                <a:extLst>
                  <a:ext uri="{FF2B5EF4-FFF2-40B4-BE49-F238E27FC236}">
                    <a16:creationId xmlns:a16="http://schemas.microsoft.com/office/drawing/2014/main" id="{A069E091-BF69-7F9D-8520-F9CCD5EF5960}"/>
                  </a:ext>
                </a:extLst>
              </p:cNvPr>
              <p:cNvSpPr/>
              <p:nvPr/>
            </p:nvSpPr>
            <p:spPr>
              <a:xfrm>
                <a:off x="7385722" y="4429632"/>
                <a:ext cx="280093" cy="489760"/>
              </a:xfrm>
              <a:custGeom>
                <a:avLst/>
                <a:gdLst/>
                <a:ahLst/>
                <a:cxnLst/>
                <a:rect l="l" t="t" r="r" b="b"/>
                <a:pathLst>
                  <a:path w="11832" h="20689" extrusionOk="0">
                    <a:moveTo>
                      <a:pt x="8753" y="2527"/>
                    </a:moveTo>
                    <a:cubicBezTo>
                      <a:pt x="8893" y="2527"/>
                      <a:pt x="8992" y="2626"/>
                      <a:pt x="9211" y="2726"/>
                    </a:cubicBezTo>
                    <a:cubicBezTo>
                      <a:pt x="9025" y="2875"/>
                      <a:pt x="8908" y="3006"/>
                      <a:pt x="8845" y="3006"/>
                    </a:cubicBezTo>
                    <a:cubicBezTo>
                      <a:pt x="8841" y="3006"/>
                      <a:pt x="8837" y="3005"/>
                      <a:pt x="8833" y="3004"/>
                    </a:cubicBezTo>
                    <a:cubicBezTo>
                      <a:pt x="8714" y="2964"/>
                      <a:pt x="8614" y="2805"/>
                      <a:pt x="8515" y="2706"/>
                    </a:cubicBezTo>
                    <a:cubicBezTo>
                      <a:pt x="8594" y="2666"/>
                      <a:pt x="8694" y="2527"/>
                      <a:pt x="8753" y="2527"/>
                    </a:cubicBezTo>
                    <a:close/>
                    <a:moveTo>
                      <a:pt x="1398" y="2390"/>
                    </a:moveTo>
                    <a:cubicBezTo>
                      <a:pt x="1575" y="2390"/>
                      <a:pt x="1638" y="2572"/>
                      <a:pt x="1672" y="2825"/>
                    </a:cubicBezTo>
                    <a:cubicBezTo>
                      <a:pt x="1572" y="2964"/>
                      <a:pt x="1453" y="3104"/>
                      <a:pt x="1294" y="3223"/>
                    </a:cubicBezTo>
                    <a:cubicBezTo>
                      <a:pt x="1194" y="3104"/>
                      <a:pt x="975" y="2964"/>
                      <a:pt x="975" y="2825"/>
                    </a:cubicBezTo>
                    <a:cubicBezTo>
                      <a:pt x="975" y="2686"/>
                      <a:pt x="1154" y="2467"/>
                      <a:pt x="1294" y="2407"/>
                    </a:cubicBezTo>
                    <a:cubicBezTo>
                      <a:pt x="1332" y="2395"/>
                      <a:pt x="1367" y="2390"/>
                      <a:pt x="1398" y="2390"/>
                    </a:cubicBezTo>
                    <a:close/>
                    <a:moveTo>
                      <a:pt x="1532" y="4954"/>
                    </a:moveTo>
                    <a:cubicBezTo>
                      <a:pt x="1672" y="5093"/>
                      <a:pt x="1751" y="5192"/>
                      <a:pt x="1831" y="5232"/>
                    </a:cubicBezTo>
                    <a:cubicBezTo>
                      <a:pt x="1691" y="5332"/>
                      <a:pt x="1592" y="5451"/>
                      <a:pt x="1473" y="5511"/>
                    </a:cubicBezTo>
                    <a:cubicBezTo>
                      <a:pt x="1471" y="5515"/>
                      <a:pt x="1467" y="5516"/>
                      <a:pt x="1463" y="5516"/>
                    </a:cubicBezTo>
                    <a:cubicBezTo>
                      <a:pt x="1419" y="5516"/>
                      <a:pt x="1274" y="5364"/>
                      <a:pt x="1274" y="5292"/>
                    </a:cubicBezTo>
                    <a:cubicBezTo>
                      <a:pt x="1274" y="5192"/>
                      <a:pt x="1393" y="5093"/>
                      <a:pt x="1532" y="4954"/>
                    </a:cubicBezTo>
                    <a:close/>
                    <a:moveTo>
                      <a:pt x="3807" y="5047"/>
                    </a:moveTo>
                    <a:cubicBezTo>
                      <a:pt x="3886" y="5047"/>
                      <a:pt x="3998" y="5185"/>
                      <a:pt x="4158" y="5292"/>
                    </a:cubicBezTo>
                    <a:cubicBezTo>
                      <a:pt x="3979" y="5451"/>
                      <a:pt x="3860" y="5610"/>
                      <a:pt x="3760" y="5610"/>
                    </a:cubicBezTo>
                    <a:cubicBezTo>
                      <a:pt x="3661" y="5610"/>
                      <a:pt x="3541" y="5451"/>
                      <a:pt x="3442" y="5351"/>
                    </a:cubicBezTo>
                    <a:cubicBezTo>
                      <a:pt x="3541" y="5232"/>
                      <a:pt x="3661" y="5093"/>
                      <a:pt x="3780" y="5053"/>
                    </a:cubicBezTo>
                    <a:cubicBezTo>
                      <a:pt x="3789" y="5049"/>
                      <a:pt x="3798" y="5047"/>
                      <a:pt x="3807" y="5047"/>
                    </a:cubicBezTo>
                    <a:close/>
                    <a:moveTo>
                      <a:pt x="10981" y="8932"/>
                    </a:moveTo>
                    <a:cubicBezTo>
                      <a:pt x="11081" y="8932"/>
                      <a:pt x="11180" y="9091"/>
                      <a:pt x="11300" y="9191"/>
                    </a:cubicBezTo>
                    <a:cubicBezTo>
                      <a:pt x="11180" y="9330"/>
                      <a:pt x="11041" y="9469"/>
                      <a:pt x="10902" y="9549"/>
                    </a:cubicBezTo>
                    <a:cubicBezTo>
                      <a:pt x="10898" y="9550"/>
                      <a:pt x="10894" y="9551"/>
                      <a:pt x="10889" y="9551"/>
                    </a:cubicBezTo>
                    <a:cubicBezTo>
                      <a:pt x="10824" y="9551"/>
                      <a:pt x="10690" y="9419"/>
                      <a:pt x="10504" y="9270"/>
                    </a:cubicBezTo>
                    <a:cubicBezTo>
                      <a:pt x="10703" y="9091"/>
                      <a:pt x="10822" y="8932"/>
                      <a:pt x="10981" y="8932"/>
                    </a:cubicBezTo>
                    <a:close/>
                    <a:moveTo>
                      <a:pt x="2162" y="2772"/>
                    </a:moveTo>
                    <a:cubicBezTo>
                      <a:pt x="2381" y="2772"/>
                      <a:pt x="2432" y="3027"/>
                      <a:pt x="2467" y="3203"/>
                    </a:cubicBezTo>
                    <a:cubicBezTo>
                      <a:pt x="2746" y="4158"/>
                      <a:pt x="2965" y="5153"/>
                      <a:pt x="3323" y="6088"/>
                    </a:cubicBezTo>
                    <a:cubicBezTo>
                      <a:pt x="3740" y="7261"/>
                      <a:pt x="4238" y="8375"/>
                      <a:pt x="4715" y="9529"/>
                    </a:cubicBezTo>
                    <a:cubicBezTo>
                      <a:pt x="4874" y="9887"/>
                      <a:pt x="5073" y="10285"/>
                      <a:pt x="5332" y="10762"/>
                    </a:cubicBezTo>
                    <a:cubicBezTo>
                      <a:pt x="5511" y="10245"/>
                      <a:pt x="5630" y="9827"/>
                      <a:pt x="5750" y="9370"/>
                    </a:cubicBezTo>
                    <a:cubicBezTo>
                      <a:pt x="6167" y="8256"/>
                      <a:pt x="6565" y="7102"/>
                      <a:pt x="7043" y="6008"/>
                    </a:cubicBezTo>
                    <a:cubicBezTo>
                      <a:pt x="7341" y="5371"/>
                      <a:pt x="7759" y="4775"/>
                      <a:pt x="8117" y="4178"/>
                    </a:cubicBezTo>
                    <a:cubicBezTo>
                      <a:pt x="8236" y="3999"/>
                      <a:pt x="8316" y="3800"/>
                      <a:pt x="8435" y="3661"/>
                    </a:cubicBezTo>
                    <a:cubicBezTo>
                      <a:pt x="8535" y="3561"/>
                      <a:pt x="8714" y="3501"/>
                      <a:pt x="8833" y="3422"/>
                    </a:cubicBezTo>
                    <a:cubicBezTo>
                      <a:pt x="8853" y="3601"/>
                      <a:pt x="8952" y="3820"/>
                      <a:pt x="8912" y="3959"/>
                    </a:cubicBezTo>
                    <a:cubicBezTo>
                      <a:pt x="8733" y="4377"/>
                      <a:pt x="8495" y="4775"/>
                      <a:pt x="8236" y="5172"/>
                    </a:cubicBezTo>
                    <a:cubicBezTo>
                      <a:pt x="7540" y="6366"/>
                      <a:pt x="7023" y="7599"/>
                      <a:pt x="6605" y="8932"/>
                    </a:cubicBezTo>
                    <a:cubicBezTo>
                      <a:pt x="6267" y="9927"/>
                      <a:pt x="6028" y="10941"/>
                      <a:pt x="5730" y="11936"/>
                    </a:cubicBezTo>
                    <a:cubicBezTo>
                      <a:pt x="5670" y="12035"/>
                      <a:pt x="5571" y="12175"/>
                      <a:pt x="5511" y="12175"/>
                    </a:cubicBezTo>
                    <a:cubicBezTo>
                      <a:pt x="5495" y="12181"/>
                      <a:pt x="5479" y="12184"/>
                      <a:pt x="5461" y="12184"/>
                    </a:cubicBezTo>
                    <a:cubicBezTo>
                      <a:pt x="5369" y="12184"/>
                      <a:pt x="5257" y="12103"/>
                      <a:pt x="5173" y="12035"/>
                    </a:cubicBezTo>
                    <a:cubicBezTo>
                      <a:pt x="5113" y="11976"/>
                      <a:pt x="5073" y="11876"/>
                      <a:pt x="5033" y="11777"/>
                    </a:cubicBezTo>
                    <a:cubicBezTo>
                      <a:pt x="4735" y="11120"/>
                      <a:pt x="4417" y="10424"/>
                      <a:pt x="4118" y="9728"/>
                    </a:cubicBezTo>
                    <a:cubicBezTo>
                      <a:pt x="3740" y="8872"/>
                      <a:pt x="3362" y="8057"/>
                      <a:pt x="3064" y="7182"/>
                    </a:cubicBezTo>
                    <a:cubicBezTo>
                      <a:pt x="2646" y="5948"/>
                      <a:pt x="2288" y="4675"/>
                      <a:pt x="1930" y="3402"/>
                    </a:cubicBezTo>
                    <a:lnTo>
                      <a:pt x="1930" y="3382"/>
                    </a:lnTo>
                    <a:cubicBezTo>
                      <a:pt x="1930" y="3163"/>
                      <a:pt x="1771" y="2845"/>
                      <a:pt x="2069" y="2785"/>
                    </a:cubicBezTo>
                    <a:cubicBezTo>
                      <a:pt x="2103" y="2776"/>
                      <a:pt x="2134" y="2772"/>
                      <a:pt x="2162" y="2772"/>
                    </a:cubicBezTo>
                    <a:close/>
                    <a:moveTo>
                      <a:pt x="5153" y="0"/>
                    </a:moveTo>
                    <a:cubicBezTo>
                      <a:pt x="5133" y="339"/>
                      <a:pt x="5053" y="697"/>
                      <a:pt x="5053" y="1035"/>
                    </a:cubicBezTo>
                    <a:cubicBezTo>
                      <a:pt x="5033" y="1830"/>
                      <a:pt x="5053" y="2626"/>
                      <a:pt x="5053" y="3422"/>
                    </a:cubicBezTo>
                    <a:cubicBezTo>
                      <a:pt x="5053" y="4377"/>
                      <a:pt x="5053" y="5292"/>
                      <a:pt x="5033" y="6247"/>
                    </a:cubicBezTo>
                    <a:lnTo>
                      <a:pt x="5033" y="8156"/>
                    </a:lnTo>
                    <a:cubicBezTo>
                      <a:pt x="4874" y="7480"/>
                      <a:pt x="4715" y="6784"/>
                      <a:pt x="4536" y="6088"/>
                    </a:cubicBezTo>
                    <a:cubicBezTo>
                      <a:pt x="4476" y="5948"/>
                      <a:pt x="4417" y="5809"/>
                      <a:pt x="4357" y="5670"/>
                    </a:cubicBezTo>
                    <a:cubicBezTo>
                      <a:pt x="3939" y="4297"/>
                      <a:pt x="3402" y="2964"/>
                      <a:pt x="2567" y="1771"/>
                    </a:cubicBezTo>
                    <a:cubicBezTo>
                      <a:pt x="2319" y="1419"/>
                      <a:pt x="1874" y="1203"/>
                      <a:pt x="1486" y="1203"/>
                    </a:cubicBezTo>
                    <a:cubicBezTo>
                      <a:pt x="1281" y="1203"/>
                      <a:pt x="1092" y="1263"/>
                      <a:pt x="955" y="1393"/>
                    </a:cubicBezTo>
                    <a:cubicBezTo>
                      <a:pt x="558" y="1731"/>
                      <a:pt x="279" y="2189"/>
                      <a:pt x="180" y="2726"/>
                    </a:cubicBezTo>
                    <a:cubicBezTo>
                      <a:pt x="1" y="3700"/>
                      <a:pt x="299" y="4615"/>
                      <a:pt x="577" y="5511"/>
                    </a:cubicBezTo>
                    <a:cubicBezTo>
                      <a:pt x="756" y="5968"/>
                      <a:pt x="955" y="6386"/>
                      <a:pt x="1115" y="6804"/>
                    </a:cubicBezTo>
                    <a:cubicBezTo>
                      <a:pt x="1493" y="7361"/>
                      <a:pt x="1851" y="7938"/>
                      <a:pt x="2209" y="8475"/>
                    </a:cubicBezTo>
                    <a:cubicBezTo>
                      <a:pt x="2447" y="8693"/>
                      <a:pt x="2666" y="8932"/>
                      <a:pt x="2865" y="9171"/>
                    </a:cubicBezTo>
                    <a:cubicBezTo>
                      <a:pt x="3263" y="9648"/>
                      <a:pt x="3601" y="10166"/>
                      <a:pt x="4039" y="10623"/>
                    </a:cubicBezTo>
                    <a:cubicBezTo>
                      <a:pt x="4755" y="11359"/>
                      <a:pt x="5113" y="12254"/>
                      <a:pt x="5312" y="13229"/>
                    </a:cubicBezTo>
                    <a:cubicBezTo>
                      <a:pt x="5411" y="13746"/>
                      <a:pt x="5372" y="14303"/>
                      <a:pt x="5431" y="14840"/>
                    </a:cubicBezTo>
                    <a:cubicBezTo>
                      <a:pt x="5451" y="16133"/>
                      <a:pt x="5471" y="17426"/>
                      <a:pt x="5471" y="18700"/>
                    </a:cubicBezTo>
                    <a:cubicBezTo>
                      <a:pt x="5471" y="18799"/>
                      <a:pt x="5451" y="18879"/>
                      <a:pt x="5431" y="18978"/>
                    </a:cubicBezTo>
                    <a:cubicBezTo>
                      <a:pt x="5531" y="19436"/>
                      <a:pt x="5630" y="19893"/>
                      <a:pt x="5750" y="20430"/>
                    </a:cubicBezTo>
                    <a:cubicBezTo>
                      <a:pt x="6147" y="19117"/>
                      <a:pt x="6466" y="17844"/>
                      <a:pt x="6923" y="16631"/>
                    </a:cubicBezTo>
                    <a:cubicBezTo>
                      <a:pt x="7261" y="15656"/>
                      <a:pt x="7739" y="14721"/>
                      <a:pt x="8157" y="13766"/>
                    </a:cubicBezTo>
                    <a:cubicBezTo>
                      <a:pt x="8574" y="12831"/>
                      <a:pt x="9032" y="11876"/>
                      <a:pt x="9469" y="10961"/>
                    </a:cubicBezTo>
                    <a:cubicBezTo>
                      <a:pt x="9609" y="10742"/>
                      <a:pt x="9748" y="10543"/>
                      <a:pt x="9907" y="10345"/>
                    </a:cubicBezTo>
                    <a:cubicBezTo>
                      <a:pt x="9947" y="10265"/>
                      <a:pt x="10086" y="10265"/>
                      <a:pt x="10186" y="10225"/>
                    </a:cubicBezTo>
                    <a:cubicBezTo>
                      <a:pt x="10206" y="10325"/>
                      <a:pt x="10245" y="10444"/>
                      <a:pt x="10225" y="10524"/>
                    </a:cubicBezTo>
                    <a:cubicBezTo>
                      <a:pt x="10086" y="10961"/>
                      <a:pt x="9907" y="11419"/>
                      <a:pt x="9708" y="11856"/>
                    </a:cubicBezTo>
                    <a:lnTo>
                      <a:pt x="7918" y="15735"/>
                    </a:lnTo>
                    <a:cubicBezTo>
                      <a:pt x="7182" y="17227"/>
                      <a:pt x="6764" y="18819"/>
                      <a:pt x="6366" y="20430"/>
                    </a:cubicBezTo>
                    <a:cubicBezTo>
                      <a:pt x="6346" y="20510"/>
                      <a:pt x="6366" y="20609"/>
                      <a:pt x="6366" y="20689"/>
                    </a:cubicBezTo>
                    <a:cubicBezTo>
                      <a:pt x="6645" y="20092"/>
                      <a:pt x="6864" y="19495"/>
                      <a:pt x="7162" y="18918"/>
                    </a:cubicBezTo>
                    <a:cubicBezTo>
                      <a:pt x="7540" y="18202"/>
                      <a:pt x="7958" y="17486"/>
                      <a:pt x="8355" y="16750"/>
                    </a:cubicBezTo>
                    <a:cubicBezTo>
                      <a:pt x="8932" y="15716"/>
                      <a:pt x="9509" y="14661"/>
                      <a:pt x="10046" y="13627"/>
                    </a:cubicBezTo>
                    <a:cubicBezTo>
                      <a:pt x="10564" y="12612"/>
                      <a:pt x="11101" y="11558"/>
                      <a:pt x="11558" y="10484"/>
                    </a:cubicBezTo>
                    <a:cubicBezTo>
                      <a:pt x="11737" y="10066"/>
                      <a:pt x="11817" y="9569"/>
                      <a:pt x="11817" y="9091"/>
                    </a:cubicBezTo>
                    <a:cubicBezTo>
                      <a:pt x="11832" y="8669"/>
                      <a:pt x="11538" y="8383"/>
                      <a:pt x="11169" y="8383"/>
                    </a:cubicBezTo>
                    <a:cubicBezTo>
                      <a:pt x="11052" y="8383"/>
                      <a:pt x="10927" y="8412"/>
                      <a:pt x="10802" y="8475"/>
                    </a:cubicBezTo>
                    <a:cubicBezTo>
                      <a:pt x="10544" y="8594"/>
                      <a:pt x="10305" y="8773"/>
                      <a:pt x="10106" y="8972"/>
                    </a:cubicBezTo>
                    <a:cubicBezTo>
                      <a:pt x="9748" y="9370"/>
                      <a:pt x="9390" y="9768"/>
                      <a:pt x="9072" y="10205"/>
                    </a:cubicBezTo>
                    <a:cubicBezTo>
                      <a:pt x="8733" y="10703"/>
                      <a:pt x="8435" y="11240"/>
                      <a:pt x="8157" y="11757"/>
                    </a:cubicBezTo>
                    <a:cubicBezTo>
                      <a:pt x="7918" y="12234"/>
                      <a:pt x="7719" y="12692"/>
                      <a:pt x="7520" y="13189"/>
                    </a:cubicBezTo>
                    <a:cubicBezTo>
                      <a:pt x="7261" y="13826"/>
                      <a:pt x="6983" y="14442"/>
                      <a:pt x="6824" y="15099"/>
                    </a:cubicBezTo>
                    <a:cubicBezTo>
                      <a:pt x="6545" y="16113"/>
                      <a:pt x="6346" y="17168"/>
                      <a:pt x="6088" y="18222"/>
                    </a:cubicBezTo>
                    <a:cubicBezTo>
                      <a:pt x="6068" y="18023"/>
                      <a:pt x="6068" y="17824"/>
                      <a:pt x="6068" y="17625"/>
                    </a:cubicBezTo>
                    <a:cubicBezTo>
                      <a:pt x="6028" y="16312"/>
                      <a:pt x="5968" y="15019"/>
                      <a:pt x="5948" y="13706"/>
                    </a:cubicBezTo>
                    <a:cubicBezTo>
                      <a:pt x="5929" y="13130"/>
                      <a:pt x="5929" y="12533"/>
                      <a:pt x="6048" y="11976"/>
                    </a:cubicBezTo>
                    <a:cubicBezTo>
                      <a:pt x="6147" y="11459"/>
                      <a:pt x="6426" y="10981"/>
                      <a:pt x="6645" y="10524"/>
                    </a:cubicBezTo>
                    <a:cubicBezTo>
                      <a:pt x="7261" y="9191"/>
                      <a:pt x="7878" y="7858"/>
                      <a:pt x="8554" y="6565"/>
                    </a:cubicBezTo>
                    <a:cubicBezTo>
                      <a:pt x="9151" y="5391"/>
                      <a:pt x="9609" y="4198"/>
                      <a:pt x="9708" y="2865"/>
                    </a:cubicBezTo>
                    <a:cubicBezTo>
                      <a:pt x="9728" y="2507"/>
                      <a:pt x="9649" y="2208"/>
                      <a:pt x="9350" y="2010"/>
                    </a:cubicBezTo>
                    <a:cubicBezTo>
                      <a:pt x="9255" y="1948"/>
                      <a:pt x="9143" y="1920"/>
                      <a:pt x="9027" y="1920"/>
                    </a:cubicBezTo>
                    <a:cubicBezTo>
                      <a:pt x="8804" y="1920"/>
                      <a:pt x="8565" y="2025"/>
                      <a:pt x="8395" y="2208"/>
                    </a:cubicBezTo>
                    <a:cubicBezTo>
                      <a:pt x="8117" y="2507"/>
                      <a:pt x="7838" y="2785"/>
                      <a:pt x="7619" y="3104"/>
                    </a:cubicBezTo>
                    <a:cubicBezTo>
                      <a:pt x="6923" y="4078"/>
                      <a:pt x="6446" y="5153"/>
                      <a:pt x="6147" y="6306"/>
                    </a:cubicBezTo>
                    <a:lnTo>
                      <a:pt x="5769" y="7659"/>
                    </a:lnTo>
                    <a:lnTo>
                      <a:pt x="5650" y="7659"/>
                    </a:lnTo>
                    <a:cubicBezTo>
                      <a:pt x="5730" y="5113"/>
                      <a:pt x="5491" y="2586"/>
                      <a:pt x="5730" y="40"/>
                    </a:cubicBezTo>
                    <a:cubicBezTo>
                      <a:pt x="5531" y="20"/>
                      <a:pt x="5352" y="20"/>
                      <a:pt x="5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0" name="Google Shape;2642;p51">
                <a:extLst>
                  <a:ext uri="{FF2B5EF4-FFF2-40B4-BE49-F238E27FC236}">
                    <a16:creationId xmlns:a16="http://schemas.microsoft.com/office/drawing/2014/main" id="{F85EC2D9-53FC-EF19-7789-837851F1DFC5}"/>
                  </a:ext>
                </a:extLst>
              </p:cNvPr>
              <p:cNvSpPr/>
              <p:nvPr/>
            </p:nvSpPr>
            <p:spPr>
              <a:xfrm>
                <a:off x="7392776" y="4051014"/>
                <a:ext cx="265629" cy="379589"/>
              </a:xfrm>
              <a:custGeom>
                <a:avLst/>
                <a:gdLst/>
                <a:ahLst/>
                <a:cxnLst/>
                <a:rect l="l" t="t" r="r" b="b"/>
                <a:pathLst>
                  <a:path w="11221" h="16035" extrusionOk="0">
                    <a:moveTo>
                      <a:pt x="10604" y="1"/>
                    </a:moveTo>
                    <a:cubicBezTo>
                      <a:pt x="10345" y="796"/>
                      <a:pt x="10524" y="1592"/>
                      <a:pt x="10544" y="2388"/>
                    </a:cubicBezTo>
                    <a:cubicBezTo>
                      <a:pt x="10544" y="2885"/>
                      <a:pt x="10524" y="3402"/>
                      <a:pt x="10484" y="3900"/>
                    </a:cubicBezTo>
                    <a:cubicBezTo>
                      <a:pt x="10345" y="5014"/>
                      <a:pt x="10206" y="6167"/>
                      <a:pt x="10047" y="7281"/>
                    </a:cubicBezTo>
                    <a:cubicBezTo>
                      <a:pt x="9908" y="8435"/>
                      <a:pt x="9748" y="9549"/>
                      <a:pt x="9549" y="10703"/>
                    </a:cubicBezTo>
                    <a:cubicBezTo>
                      <a:pt x="9351" y="11757"/>
                      <a:pt x="8992" y="12772"/>
                      <a:pt x="8316" y="13687"/>
                    </a:cubicBezTo>
                    <a:cubicBezTo>
                      <a:pt x="7819" y="14343"/>
                      <a:pt x="7202" y="14880"/>
                      <a:pt x="6426" y="15219"/>
                    </a:cubicBezTo>
                    <a:cubicBezTo>
                      <a:pt x="6347" y="15238"/>
                      <a:pt x="6267" y="15238"/>
                      <a:pt x="6168" y="15278"/>
                    </a:cubicBezTo>
                    <a:cubicBezTo>
                      <a:pt x="6207" y="15179"/>
                      <a:pt x="6207" y="15099"/>
                      <a:pt x="6247" y="15039"/>
                    </a:cubicBezTo>
                    <a:cubicBezTo>
                      <a:pt x="6844" y="14323"/>
                      <a:pt x="6944" y="13408"/>
                      <a:pt x="7162" y="12553"/>
                    </a:cubicBezTo>
                    <a:cubicBezTo>
                      <a:pt x="7421" y="11598"/>
                      <a:pt x="7600" y="10623"/>
                      <a:pt x="7739" y="9629"/>
                    </a:cubicBezTo>
                    <a:cubicBezTo>
                      <a:pt x="7839" y="8932"/>
                      <a:pt x="7859" y="8216"/>
                      <a:pt x="7918" y="7480"/>
                    </a:cubicBezTo>
                    <a:cubicBezTo>
                      <a:pt x="8018" y="5968"/>
                      <a:pt x="8117" y="4476"/>
                      <a:pt x="8197" y="2965"/>
                    </a:cubicBezTo>
                    <a:cubicBezTo>
                      <a:pt x="8217" y="2069"/>
                      <a:pt x="8197" y="1194"/>
                      <a:pt x="8197" y="299"/>
                    </a:cubicBezTo>
                    <a:lnTo>
                      <a:pt x="7839" y="299"/>
                    </a:lnTo>
                    <a:cubicBezTo>
                      <a:pt x="7759" y="697"/>
                      <a:pt x="7640" y="1095"/>
                      <a:pt x="7620" y="1512"/>
                    </a:cubicBezTo>
                    <a:cubicBezTo>
                      <a:pt x="7560" y="2069"/>
                      <a:pt x="7620" y="2626"/>
                      <a:pt x="7600" y="3203"/>
                    </a:cubicBezTo>
                    <a:cubicBezTo>
                      <a:pt x="7520" y="4496"/>
                      <a:pt x="7421" y="5789"/>
                      <a:pt x="7321" y="7082"/>
                    </a:cubicBezTo>
                    <a:cubicBezTo>
                      <a:pt x="7222" y="8216"/>
                      <a:pt x="7162" y="9330"/>
                      <a:pt x="7003" y="10424"/>
                    </a:cubicBezTo>
                    <a:cubicBezTo>
                      <a:pt x="6824" y="11578"/>
                      <a:pt x="6526" y="12732"/>
                      <a:pt x="6207" y="13846"/>
                    </a:cubicBezTo>
                    <a:cubicBezTo>
                      <a:pt x="6048" y="14363"/>
                      <a:pt x="5710" y="14821"/>
                      <a:pt x="5452" y="15298"/>
                    </a:cubicBezTo>
                    <a:cubicBezTo>
                      <a:pt x="5432" y="15258"/>
                      <a:pt x="5372" y="15258"/>
                      <a:pt x="5332" y="15258"/>
                    </a:cubicBezTo>
                    <a:cubicBezTo>
                      <a:pt x="5253" y="15119"/>
                      <a:pt x="5153" y="15020"/>
                      <a:pt x="5133" y="14860"/>
                    </a:cubicBezTo>
                    <a:cubicBezTo>
                      <a:pt x="4954" y="14045"/>
                      <a:pt x="4755" y="13249"/>
                      <a:pt x="4656" y="12434"/>
                    </a:cubicBezTo>
                    <a:cubicBezTo>
                      <a:pt x="4536" y="11141"/>
                      <a:pt x="4417" y="9828"/>
                      <a:pt x="4377" y="8535"/>
                    </a:cubicBezTo>
                    <a:cubicBezTo>
                      <a:pt x="4357" y="7182"/>
                      <a:pt x="4377" y="5809"/>
                      <a:pt x="4457" y="4476"/>
                    </a:cubicBezTo>
                    <a:cubicBezTo>
                      <a:pt x="4536" y="3164"/>
                      <a:pt x="4676" y="1871"/>
                      <a:pt x="4815" y="538"/>
                    </a:cubicBezTo>
                    <a:cubicBezTo>
                      <a:pt x="4656" y="498"/>
                      <a:pt x="4536" y="478"/>
                      <a:pt x="4377" y="418"/>
                    </a:cubicBezTo>
                    <a:cubicBezTo>
                      <a:pt x="4278" y="836"/>
                      <a:pt x="4218" y="1274"/>
                      <a:pt x="4139" y="1691"/>
                    </a:cubicBezTo>
                    <a:cubicBezTo>
                      <a:pt x="4079" y="2010"/>
                      <a:pt x="4059" y="2328"/>
                      <a:pt x="4039" y="2666"/>
                    </a:cubicBezTo>
                    <a:cubicBezTo>
                      <a:pt x="3960" y="3462"/>
                      <a:pt x="3820" y="4258"/>
                      <a:pt x="3781" y="5053"/>
                    </a:cubicBezTo>
                    <a:cubicBezTo>
                      <a:pt x="3741" y="6366"/>
                      <a:pt x="3781" y="7679"/>
                      <a:pt x="3761" y="8992"/>
                    </a:cubicBezTo>
                    <a:cubicBezTo>
                      <a:pt x="3741" y="10643"/>
                      <a:pt x="3920" y="12255"/>
                      <a:pt x="4258" y="13846"/>
                    </a:cubicBezTo>
                    <a:cubicBezTo>
                      <a:pt x="4338" y="14244"/>
                      <a:pt x="4377" y="14642"/>
                      <a:pt x="4457" y="15099"/>
                    </a:cubicBezTo>
                    <a:cubicBezTo>
                      <a:pt x="3940" y="14801"/>
                      <a:pt x="3641" y="14343"/>
                      <a:pt x="3323" y="13925"/>
                    </a:cubicBezTo>
                    <a:cubicBezTo>
                      <a:pt x="2448" y="12712"/>
                      <a:pt x="1732" y="11419"/>
                      <a:pt x="1274" y="9967"/>
                    </a:cubicBezTo>
                    <a:cubicBezTo>
                      <a:pt x="1095" y="9370"/>
                      <a:pt x="956" y="8773"/>
                      <a:pt x="876" y="8157"/>
                    </a:cubicBezTo>
                    <a:cubicBezTo>
                      <a:pt x="777" y="7440"/>
                      <a:pt x="737" y="6685"/>
                      <a:pt x="737" y="5968"/>
                    </a:cubicBezTo>
                    <a:cubicBezTo>
                      <a:pt x="697" y="4874"/>
                      <a:pt x="757" y="3760"/>
                      <a:pt x="777" y="2626"/>
                    </a:cubicBezTo>
                    <a:cubicBezTo>
                      <a:pt x="797" y="2050"/>
                      <a:pt x="856" y="1413"/>
                      <a:pt x="876" y="816"/>
                    </a:cubicBezTo>
                    <a:cubicBezTo>
                      <a:pt x="757" y="776"/>
                      <a:pt x="657" y="717"/>
                      <a:pt x="498" y="697"/>
                    </a:cubicBezTo>
                    <a:cubicBezTo>
                      <a:pt x="439" y="836"/>
                      <a:pt x="299" y="995"/>
                      <a:pt x="279" y="1134"/>
                    </a:cubicBezTo>
                    <a:cubicBezTo>
                      <a:pt x="180" y="2229"/>
                      <a:pt x="81" y="3303"/>
                      <a:pt x="61" y="4397"/>
                    </a:cubicBezTo>
                    <a:cubicBezTo>
                      <a:pt x="1" y="5650"/>
                      <a:pt x="100" y="6883"/>
                      <a:pt x="240" y="8137"/>
                    </a:cubicBezTo>
                    <a:cubicBezTo>
                      <a:pt x="379" y="9290"/>
                      <a:pt x="697" y="10385"/>
                      <a:pt x="1175" y="11459"/>
                    </a:cubicBezTo>
                    <a:cubicBezTo>
                      <a:pt x="1473" y="12135"/>
                      <a:pt x="1851" y="12772"/>
                      <a:pt x="2229" y="13408"/>
                    </a:cubicBezTo>
                    <a:cubicBezTo>
                      <a:pt x="2726" y="14204"/>
                      <a:pt x="3243" y="15000"/>
                      <a:pt x="4039" y="15557"/>
                    </a:cubicBezTo>
                    <a:cubicBezTo>
                      <a:pt x="4139" y="15636"/>
                      <a:pt x="4218" y="15756"/>
                      <a:pt x="4278" y="15855"/>
                    </a:cubicBezTo>
                    <a:cubicBezTo>
                      <a:pt x="4477" y="15915"/>
                      <a:pt x="4656" y="15935"/>
                      <a:pt x="4855" y="15994"/>
                    </a:cubicBezTo>
                    <a:cubicBezTo>
                      <a:pt x="5054" y="16014"/>
                      <a:pt x="5233" y="16014"/>
                      <a:pt x="5432" y="16034"/>
                    </a:cubicBezTo>
                    <a:cubicBezTo>
                      <a:pt x="5770" y="16014"/>
                      <a:pt x="6108" y="16014"/>
                      <a:pt x="6446" y="16014"/>
                    </a:cubicBezTo>
                    <a:cubicBezTo>
                      <a:pt x="6546" y="15915"/>
                      <a:pt x="6645" y="15815"/>
                      <a:pt x="6745" y="15756"/>
                    </a:cubicBezTo>
                    <a:cubicBezTo>
                      <a:pt x="7819" y="15298"/>
                      <a:pt x="8555" y="14502"/>
                      <a:pt x="9152" y="13548"/>
                    </a:cubicBezTo>
                    <a:cubicBezTo>
                      <a:pt x="9450" y="13070"/>
                      <a:pt x="9709" y="12533"/>
                      <a:pt x="9828" y="11976"/>
                    </a:cubicBezTo>
                    <a:cubicBezTo>
                      <a:pt x="10087" y="10862"/>
                      <a:pt x="10226" y="9748"/>
                      <a:pt x="10425" y="8634"/>
                    </a:cubicBezTo>
                    <a:lnTo>
                      <a:pt x="10803" y="6605"/>
                    </a:lnTo>
                    <a:cubicBezTo>
                      <a:pt x="11101" y="5014"/>
                      <a:pt x="11220" y="3422"/>
                      <a:pt x="11141" y="1831"/>
                    </a:cubicBezTo>
                    <a:cubicBezTo>
                      <a:pt x="11121" y="1433"/>
                      <a:pt x="11121" y="1035"/>
                      <a:pt x="11081" y="637"/>
                    </a:cubicBezTo>
                    <a:cubicBezTo>
                      <a:pt x="11041" y="498"/>
                      <a:pt x="10982" y="319"/>
                      <a:pt x="10922" y="180"/>
                    </a:cubicBezTo>
                    <a:cubicBezTo>
                      <a:pt x="10823" y="120"/>
                      <a:pt x="10703" y="40"/>
                      <a:pt x="1060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1" name="Google Shape;2643;p51">
                <a:extLst>
                  <a:ext uri="{FF2B5EF4-FFF2-40B4-BE49-F238E27FC236}">
                    <a16:creationId xmlns:a16="http://schemas.microsoft.com/office/drawing/2014/main" id="{69474E46-6178-F71E-60C9-464886ED0267}"/>
                  </a:ext>
                </a:extLst>
              </p:cNvPr>
              <p:cNvSpPr/>
              <p:nvPr/>
            </p:nvSpPr>
            <p:spPr>
              <a:xfrm>
                <a:off x="7445992" y="4672157"/>
                <a:ext cx="183225" cy="276187"/>
              </a:xfrm>
              <a:custGeom>
                <a:avLst/>
                <a:gdLst/>
                <a:ahLst/>
                <a:cxnLst/>
                <a:rect l="l" t="t" r="r" b="b"/>
                <a:pathLst>
                  <a:path w="7740" h="11667" extrusionOk="0">
                    <a:moveTo>
                      <a:pt x="7660" y="0"/>
                    </a:moveTo>
                    <a:cubicBezTo>
                      <a:pt x="7560" y="40"/>
                      <a:pt x="7441" y="40"/>
                      <a:pt x="7381" y="119"/>
                    </a:cubicBezTo>
                    <a:cubicBezTo>
                      <a:pt x="7242" y="318"/>
                      <a:pt x="7063" y="517"/>
                      <a:pt x="6963" y="736"/>
                    </a:cubicBezTo>
                    <a:cubicBezTo>
                      <a:pt x="6506" y="1691"/>
                      <a:pt x="6068" y="2606"/>
                      <a:pt x="5650" y="3561"/>
                    </a:cubicBezTo>
                    <a:cubicBezTo>
                      <a:pt x="5213" y="4496"/>
                      <a:pt x="4755" y="5451"/>
                      <a:pt x="4397" y="6406"/>
                    </a:cubicBezTo>
                    <a:cubicBezTo>
                      <a:pt x="3940" y="7639"/>
                      <a:pt x="3621" y="8872"/>
                      <a:pt x="3223" y="10225"/>
                    </a:cubicBezTo>
                    <a:cubicBezTo>
                      <a:pt x="3104" y="9668"/>
                      <a:pt x="3005" y="9230"/>
                      <a:pt x="2905" y="8753"/>
                    </a:cubicBezTo>
                    <a:cubicBezTo>
                      <a:pt x="2706" y="7738"/>
                      <a:pt x="2487" y="6704"/>
                      <a:pt x="2269" y="5689"/>
                    </a:cubicBezTo>
                    <a:cubicBezTo>
                      <a:pt x="2229" y="5570"/>
                      <a:pt x="2229" y="5411"/>
                      <a:pt x="2229" y="5292"/>
                    </a:cubicBezTo>
                    <a:cubicBezTo>
                      <a:pt x="2209" y="5252"/>
                      <a:pt x="2169" y="5212"/>
                      <a:pt x="2169" y="5172"/>
                    </a:cubicBezTo>
                    <a:cubicBezTo>
                      <a:pt x="1970" y="4376"/>
                      <a:pt x="1791" y="3581"/>
                      <a:pt x="1572" y="2805"/>
                    </a:cubicBezTo>
                    <a:cubicBezTo>
                      <a:pt x="1473" y="2447"/>
                      <a:pt x="1314" y="2089"/>
                      <a:pt x="1115" y="1771"/>
                    </a:cubicBezTo>
                    <a:cubicBezTo>
                      <a:pt x="998" y="1576"/>
                      <a:pt x="844" y="1477"/>
                      <a:pt x="695" y="1477"/>
                    </a:cubicBezTo>
                    <a:cubicBezTo>
                      <a:pt x="540" y="1477"/>
                      <a:pt x="391" y="1586"/>
                      <a:pt x="299" y="1810"/>
                    </a:cubicBezTo>
                    <a:cubicBezTo>
                      <a:pt x="140" y="2208"/>
                      <a:pt x="1" y="2666"/>
                      <a:pt x="21" y="3064"/>
                    </a:cubicBezTo>
                    <a:cubicBezTo>
                      <a:pt x="100" y="4058"/>
                      <a:pt x="279" y="5053"/>
                      <a:pt x="697" y="5988"/>
                    </a:cubicBezTo>
                    <a:cubicBezTo>
                      <a:pt x="836" y="6346"/>
                      <a:pt x="976" y="6684"/>
                      <a:pt x="1095" y="7042"/>
                    </a:cubicBezTo>
                    <a:cubicBezTo>
                      <a:pt x="1811" y="8395"/>
                      <a:pt x="2428" y="9787"/>
                      <a:pt x="2786" y="11319"/>
                    </a:cubicBezTo>
                    <a:cubicBezTo>
                      <a:pt x="2806" y="11359"/>
                      <a:pt x="2826" y="11438"/>
                      <a:pt x="2865" y="11478"/>
                    </a:cubicBezTo>
                    <a:cubicBezTo>
                      <a:pt x="2885" y="11538"/>
                      <a:pt x="2925" y="11558"/>
                      <a:pt x="2965" y="11617"/>
                    </a:cubicBezTo>
                    <a:cubicBezTo>
                      <a:pt x="3046" y="11650"/>
                      <a:pt x="3117" y="11666"/>
                      <a:pt x="3180" y="11666"/>
                    </a:cubicBezTo>
                    <a:cubicBezTo>
                      <a:pt x="3346" y="11666"/>
                      <a:pt x="3450" y="11551"/>
                      <a:pt x="3522" y="11319"/>
                    </a:cubicBezTo>
                    <a:cubicBezTo>
                      <a:pt x="3522" y="11259"/>
                      <a:pt x="3601" y="11220"/>
                      <a:pt x="3661" y="11160"/>
                    </a:cubicBezTo>
                    <a:cubicBezTo>
                      <a:pt x="3681" y="11041"/>
                      <a:pt x="3721" y="10941"/>
                      <a:pt x="3761" y="10822"/>
                    </a:cubicBezTo>
                    <a:cubicBezTo>
                      <a:pt x="3761" y="10782"/>
                      <a:pt x="3780" y="10742"/>
                      <a:pt x="3780" y="10722"/>
                    </a:cubicBezTo>
                    <a:cubicBezTo>
                      <a:pt x="3800" y="10643"/>
                      <a:pt x="3820" y="10543"/>
                      <a:pt x="3860" y="10464"/>
                    </a:cubicBezTo>
                    <a:cubicBezTo>
                      <a:pt x="3860" y="10384"/>
                      <a:pt x="3820" y="10285"/>
                      <a:pt x="3860" y="10225"/>
                    </a:cubicBezTo>
                    <a:cubicBezTo>
                      <a:pt x="4278" y="8634"/>
                      <a:pt x="4696" y="7042"/>
                      <a:pt x="5392" y="5510"/>
                    </a:cubicBezTo>
                    <a:lnTo>
                      <a:pt x="7182" y="1631"/>
                    </a:lnTo>
                    <a:cubicBezTo>
                      <a:pt x="7381" y="1194"/>
                      <a:pt x="7540" y="736"/>
                      <a:pt x="7699" y="298"/>
                    </a:cubicBezTo>
                    <a:cubicBezTo>
                      <a:pt x="7739" y="199"/>
                      <a:pt x="7679" y="100"/>
                      <a:pt x="766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2" name="Google Shape;2644;p51">
                <a:extLst>
                  <a:ext uri="{FF2B5EF4-FFF2-40B4-BE49-F238E27FC236}">
                    <a16:creationId xmlns:a16="http://schemas.microsoft.com/office/drawing/2014/main" id="{192C4E34-43E7-921B-EF26-F772E19FE1E1}"/>
                  </a:ext>
                </a:extLst>
              </p:cNvPr>
              <p:cNvSpPr/>
              <p:nvPr/>
            </p:nvSpPr>
            <p:spPr>
              <a:xfrm>
                <a:off x="7535474" y="4925973"/>
                <a:ext cx="497" cy="2367"/>
              </a:xfrm>
              <a:custGeom>
                <a:avLst/>
                <a:gdLst/>
                <a:ahLst/>
                <a:cxnLst/>
                <a:rect l="l" t="t" r="r" b="b"/>
                <a:pathLst>
                  <a:path w="21" h="100" extrusionOk="0">
                    <a:moveTo>
                      <a:pt x="0" y="100"/>
                    </a:moveTo>
                    <a:cubicBezTo>
                      <a:pt x="0" y="60"/>
                      <a:pt x="20" y="20"/>
                      <a:pt x="20" y="0"/>
                    </a:cubicBezTo>
                    <a:cubicBezTo>
                      <a:pt x="20" y="20"/>
                      <a:pt x="0" y="60"/>
                      <a:pt x="0" y="100"/>
                    </a:cubicBezTo>
                    <a:close/>
                  </a:path>
                </a:pathLst>
              </a:custGeom>
              <a:solidFill>
                <a:srgbClr val="44A5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3" name="Google Shape;2645;p51">
                <a:extLst>
                  <a:ext uri="{FF2B5EF4-FFF2-40B4-BE49-F238E27FC236}">
                    <a16:creationId xmlns:a16="http://schemas.microsoft.com/office/drawing/2014/main" id="{04DB05C3-C188-4B64-47CD-E8BCB5BFAC0C}"/>
                  </a:ext>
                </a:extLst>
              </p:cNvPr>
              <p:cNvSpPr/>
              <p:nvPr/>
            </p:nvSpPr>
            <p:spPr>
              <a:xfrm>
                <a:off x="7394670" y="4784743"/>
                <a:ext cx="105508" cy="335723"/>
              </a:xfrm>
              <a:custGeom>
                <a:avLst/>
                <a:gdLst/>
                <a:ahLst/>
                <a:cxnLst/>
                <a:rect l="l" t="t" r="r" b="b"/>
                <a:pathLst>
                  <a:path w="4457" h="14182" extrusionOk="0">
                    <a:moveTo>
                      <a:pt x="856" y="695"/>
                    </a:moveTo>
                    <a:cubicBezTo>
                      <a:pt x="975" y="914"/>
                      <a:pt x="1095" y="1033"/>
                      <a:pt x="1095" y="1132"/>
                    </a:cubicBezTo>
                    <a:cubicBezTo>
                      <a:pt x="1075" y="1232"/>
                      <a:pt x="896" y="1311"/>
                      <a:pt x="796" y="1411"/>
                    </a:cubicBezTo>
                    <a:cubicBezTo>
                      <a:pt x="697" y="1311"/>
                      <a:pt x="558" y="1192"/>
                      <a:pt x="558" y="1093"/>
                    </a:cubicBezTo>
                    <a:cubicBezTo>
                      <a:pt x="518" y="993"/>
                      <a:pt x="697" y="894"/>
                      <a:pt x="856" y="695"/>
                    </a:cubicBezTo>
                    <a:close/>
                    <a:moveTo>
                      <a:pt x="796" y="0"/>
                    </a:moveTo>
                    <a:cubicBezTo>
                      <a:pt x="653" y="0"/>
                      <a:pt x="514" y="70"/>
                      <a:pt x="398" y="217"/>
                    </a:cubicBezTo>
                    <a:cubicBezTo>
                      <a:pt x="259" y="396"/>
                      <a:pt x="120" y="595"/>
                      <a:pt x="100" y="794"/>
                    </a:cubicBezTo>
                    <a:cubicBezTo>
                      <a:pt x="60" y="1331"/>
                      <a:pt x="1" y="1888"/>
                      <a:pt x="60" y="2425"/>
                    </a:cubicBezTo>
                    <a:cubicBezTo>
                      <a:pt x="100" y="3002"/>
                      <a:pt x="279" y="3599"/>
                      <a:pt x="398" y="4176"/>
                    </a:cubicBezTo>
                    <a:cubicBezTo>
                      <a:pt x="756" y="5011"/>
                      <a:pt x="1095" y="5887"/>
                      <a:pt x="1512" y="6702"/>
                    </a:cubicBezTo>
                    <a:cubicBezTo>
                      <a:pt x="1930" y="7697"/>
                      <a:pt x="2467" y="8652"/>
                      <a:pt x="2885" y="9646"/>
                    </a:cubicBezTo>
                    <a:cubicBezTo>
                      <a:pt x="3263" y="10482"/>
                      <a:pt x="3581" y="11357"/>
                      <a:pt x="3880" y="12252"/>
                    </a:cubicBezTo>
                    <a:cubicBezTo>
                      <a:pt x="4079" y="12869"/>
                      <a:pt x="4198" y="13545"/>
                      <a:pt x="4377" y="14182"/>
                    </a:cubicBezTo>
                    <a:cubicBezTo>
                      <a:pt x="4397" y="14083"/>
                      <a:pt x="4456" y="13983"/>
                      <a:pt x="4417" y="13884"/>
                    </a:cubicBezTo>
                    <a:cubicBezTo>
                      <a:pt x="4277" y="12929"/>
                      <a:pt x="4178" y="11934"/>
                      <a:pt x="3959" y="10979"/>
                    </a:cubicBezTo>
                    <a:cubicBezTo>
                      <a:pt x="3720" y="10104"/>
                      <a:pt x="3362" y="9308"/>
                      <a:pt x="3064" y="8473"/>
                    </a:cubicBezTo>
                    <a:lnTo>
                      <a:pt x="1632" y="4594"/>
                    </a:lnTo>
                    <a:cubicBezTo>
                      <a:pt x="1393" y="3937"/>
                      <a:pt x="1134" y="3281"/>
                      <a:pt x="916" y="2604"/>
                    </a:cubicBezTo>
                    <a:cubicBezTo>
                      <a:pt x="876" y="2445"/>
                      <a:pt x="935" y="2246"/>
                      <a:pt x="975" y="2087"/>
                    </a:cubicBezTo>
                    <a:lnTo>
                      <a:pt x="1115" y="2087"/>
                    </a:lnTo>
                    <a:cubicBezTo>
                      <a:pt x="1214" y="2226"/>
                      <a:pt x="1353" y="2346"/>
                      <a:pt x="1413" y="2505"/>
                    </a:cubicBezTo>
                    <a:cubicBezTo>
                      <a:pt x="1612" y="2923"/>
                      <a:pt x="1771" y="3340"/>
                      <a:pt x="1950" y="3798"/>
                    </a:cubicBezTo>
                    <a:lnTo>
                      <a:pt x="3740" y="8652"/>
                    </a:lnTo>
                    <a:cubicBezTo>
                      <a:pt x="3959" y="9189"/>
                      <a:pt x="4158" y="9766"/>
                      <a:pt x="4377" y="10303"/>
                    </a:cubicBezTo>
                    <a:cubicBezTo>
                      <a:pt x="4277" y="9686"/>
                      <a:pt x="4198" y="9070"/>
                      <a:pt x="4059" y="8473"/>
                    </a:cubicBezTo>
                    <a:cubicBezTo>
                      <a:pt x="3641" y="6702"/>
                      <a:pt x="3183" y="4972"/>
                      <a:pt x="2746" y="3201"/>
                    </a:cubicBezTo>
                    <a:cubicBezTo>
                      <a:pt x="2686" y="3082"/>
                      <a:pt x="2686" y="2923"/>
                      <a:pt x="2666" y="2783"/>
                    </a:cubicBezTo>
                    <a:cubicBezTo>
                      <a:pt x="2547" y="2505"/>
                      <a:pt x="2408" y="2207"/>
                      <a:pt x="2288" y="1908"/>
                    </a:cubicBezTo>
                    <a:cubicBezTo>
                      <a:pt x="2010" y="1252"/>
                      <a:pt x="1691" y="635"/>
                      <a:pt x="1174" y="158"/>
                    </a:cubicBezTo>
                    <a:cubicBezTo>
                      <a:pt x="1053" y="55"/>
                      <a:pt x="922" y="0"/>
                      <a:pt x="79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4" name="Google Shape;2646;p51">
                <a:extLst>
                  <a:ext uri="{FF2B5EF4-FFF2-40B4-BE49-F238E27FC236}">
                    <a16:creationId xmlns:a16="http://schemas.microsoft.com/office/drawing/2014/main" id="{D775380D-5398-E3A8-93A1-1E8E98433C8C}"/>
                  </a:ext>
                </a:extLst>
              </p:cNvPr>
              <p:cNvSpPr/>
              <p:nvPr/>
            </p:nvSpPr>
            <p:spPr>
              <a:xfrm>
                <a:off x="7499681" y="5031932"/>
                <a:ext cx="971" cy="5184"/>
              </a:xfrm>
              <a:custGeom>
                <a:avLst/>
                <a:gdLst/>
                <a:ahLst/>
                <a:cxnLst/>
                <a:rect l="l" t="t" r="r" b="b"/>
                <a:pathLst>
                  <a:path w="41" h="219" extrusionOk="0">
                    <a:moveTo>
                      <a:pt x="1" y="0"/>
                    </a:moveTo>
                    <a:cubicBezTo>
                      <a:pt x="20" y="60"/>
                      <a:pt x="40" y="139"/>
                      <a:pt x="40" y="219"/>
                    </a:cubicBezTo>
                    <a:cubicBezTo>
                      <a:pt x="40" y="139"/>
                      <a:pt x="20" y="60"/>
                      <a:pt x="1" y="0"/>
                    </a:cubicBezTo>
                    <a:close/>
                  </a:path>
                </a:pathLst>
              </a:custGeom>
              <a:solidFill>
                <a:srgbClr val="43A4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5" name="Google Shape;2647;p51">
                <a:extLst>
                  <a:ext uri="{FF2B5EF4-FFF2-40B4-BE49-F238E27FC236}">
                    <a16:creationId xmlns:a16="http://schemas.microsoft.com/office/drawing/2014/main" id="{53FB29BA-CDEB-A9CF-0319-261AABBCE660}"/>
                  </a:ext>
                </a:extLst>
              </p:cNvPr>
              <p:cNvSpPr/>
              <p:nvPr/>
            </p:nvSpPr>
            <p:spPr>
              <a:xfrm>
                <a:off x="7428096" y="4495726"/>
                <a:ext cx="170963" cy="223066"/>
              </a:xfrm>
              <a:custGeom>
                <a:avLst/>
                <a:gdLst/>
                <a:ahLst/>
                <a:cxnLst/>
                <a:rect l="l" t="t" r="r" b="b"/>
                <a:pathLst>
                  <a:path w="7222" h="9423" extrusionOk="0">
                    <a:moveTo>
                      <a:pt x="411" y="0"/>
                    </a:moveTo>
                    <a:cubicBezTo>
                      <a:pt x="384" y="0"/>
                      <a:pt x="353" y="4"/>
                      <a:pt x="319" y="13"/>
                    </a:cubicBezTo>
                    <a:cubicBezTo>
                      <a:pt x="1" y="113"/>
                      <a:pt x="180" y="411"/>
                      <a:pt x="180" y="610"/>
                    </a:cubicBezTo>
                    <a:lnTo>
                      <a:pt x="180" y="630"/>
                    </a:lnTo>
                    <a:cubicBezTo>
                      <a:pt x="558" y="1903"/>
                      <a:pt x="896" y="3176"/>
                      <a:pt x="1314" y="4410"/>
                    </a:cubicBezTo>
                    <a:cubicBezTo>
                      <a:pt x="1612" y="5285"/>
                      <a:pt x="2010" y="6100"/>
                      <a:pt x="2368" y="6956"/>
                    </a:cubicBezTo>
                    <a:cubicBezTo>
                      <a:pt x="2667" y="7652"/>
                      <a:pt x="2985" y="8328"/>
                      <a:pt x="3283" y="9025"/>
                    </a:cubicBezTo>
                    <a:cubicBezTo>
                      <a:pt x="3343" y="9084"/>
                      <a:pt x="3363" y="9224"/>
                      <a:pt x="3442" y="9263"/>
                    </a:cubicBezTo>
                    <a:cubicBezTo>
                      <a:pt x="3542" y="9343"/>
                      <a:pt x="3661" y="9422"/>
                      <a:pt x="3761" y="9422"/>
                    </a:cubicBezTo>
                    <a:cubicBezTo>
                      <a:pt x="3840" y="9383"/>
                      <a:pt x="3960" y="9263"/>
                      <a:pt x="3979" y="9164"/>
                    </a:cubicBezTo>
                    <a:cubicBezTo>
                      <a:pt x="4278" y="8169"/>
                      <a:pt x="4536" y="7155"/>
                      <a:pt x="4855" y="6160"/>
                    </a:cubicBezTo>
                    <a:cubicBezTo>
                      <a:pt x="5272" y="4867"/>
                      <a:pt x="5790" y="3594"/>
                      <a:pt x="6486" y="2400"/>
                    </a:cubicBezTo>
                    <a:cubicBezTo>
                      <a:pt x="6725" y="2002"/>
                      <a:pt x="6963" y="1605"/>
                      <a:pt x="7162" y="1187"/>
                    </a:cubicBezTo>
                    <a:cubicBezTo>
                      <a:pt x="7222" y="1028"/>
                      <a:pt x="7122" y="829"/>
                      <a:pt x="7103" y="670"/>
                    </a:cubicBezTo>
                    <a:cubicBezTo>
                      <a:pt x="6943" y="729"/>
                      <a:pt x="6784" y="789"/>
                      <a:pt x="6685" y="888"/>
                    </a:cubicBezTo>
                    <a:cubicBezTo>
                      <a:pt x="6546" y="1028"/>
                      <a:pt x="6466" y="1227"/>
                      <a:pt x="6367" y="1406"/>
                    </a:cubicBezTo>
                    <a:cubicBezTo>
                      <a:pt x="6009" y="2022"/>
                      <a:pt x="5571" y="2599"/>
                      <a:pt x="5312" y="3256"/>
                    </a:cubicBezTo>
                    <a:cubicBezTo>
                      <a:pt x="4815" y="4350"/>
                      <a:pt x="4437" y="5484"/>
                      <a:pt x="4019" y="6598"/>
                    </a:cubicBezTo>
                    <a:cubicBezTo>
                      <a:pt x="3840" y="7035"/>
                      <a:pt x="3721" y="7453"/>
                      <a:pt x="3542" y="7970"/>
                    </a:cubicBezTo>
                    <a:cubicBezTo>
                      <a:pt x="3283" y="7493"/>
                      <a:pt x="3084" y="7135"/>
                      <a:pt x="2965" y="6757"/>
                    </a:cubicBezTo>
                    <a:cubicBezTo>
                      <a:pt x="2487" y="5603"/>
                      <a:pt x="1990" y="4489"/>
                      <a:pt x="1572" y="3315"/>
                    </a:cubicBezTo>
                    <a:cubicBezTo>
                      <a:pt x="1214" y="2380"/>
                      <a:pt x="996" y="1406"/>
                      <a:pt x="717" y="431"/>
                    </a:cubicBezTo>
                    <a:cubicBezTo>
                      <a:pt x="664" y="255"/>
                      <a:pt x="627" y="0"/>
                      <a:pt x="41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3" name="Google Shape;2648;p51">
                <a:extLst>
                  <a:ext uri="{FF2B5EF4-FFF2-40B4-BE49-F238E27FC236}">
                    <a16:creationId xmlns:a16="http://schemas.microsoft.com/office/drawing/2014/main" id="{CD61C55C-B787-DD02-D479-7E3E7EFCD69D}"/>
                  </a:ext>
                </a:extLst>
              </p:cNvPr>
              <p:cNvSpPr/>
              <p:nvPr/>
            </p:nvSpPr>
            <p:spPr>
              <a:xfrm>
                <a:off x="7408802" y="4486233"/>
                <a:ext cx="16500" cy="19696"/>
              </a:xfrm>
              <a:custGeom>
                <a:avLst/>
                <a:gdLst/>
                <a:ahLst/>
                <a:cxnLst/>
                <a:rect l="l" t="t" r="r" b="b"/>
                <a:pathLst>
                  <a:path w="697" h="832" extrusionOk="0">
                    <a:moveTo>
                      <a:pt x="413" y="1"/>
                    </a:moveTo>
                    <a:cubicBezTo>
                      <a:pt x="384" y="1"/>
                      <a:pt x="353" y="6"/>
                      <a:pt x="319" y="16"/>
                    </a:cubicBezTo>
                    <a:cubicBezTo>
                      <a:pt x="179" y="76"/>
                      <a:pt x="0" y="295"/>
                      <a:pt x="0" y="434"/>
                    </a:cubicBezTo>
                    <a:cubicBezTo>
                      <a:pt x="0" y="573"/>
                      <a:pt x="199" y="713"/>
                      <a:pt x="319" y="832"/>
                    </a:cubicBezTo>
                    <a:cubicBezTo>
                      <a:pt x="458" y="713"/>
                      <a:pt x="577" y="573"/>
                      <a:pt x="697" y="434"/>
                    </a:cubicBezTo>
                    <a:cubicBezTo>
                      <a:pt x="662" y="210"/>
                      <a:pt x="598" y="1"/>
                      <a:pt x="413"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4" name="Google Shape;2649;p51">
                <a:extLst>
                  <a:ext uri="{FF2B5EF4-FFF2-40B4-BE49-F238E27FC236}">
                    <a16:creationId xmlns:a16="http://schemas.microsoft.com/office/drawing/2014/main" id="{1B5AA20F-7AED-EBA2-3EF5-E74DF3D24BC3}"/>
                  </a:ext>
                </a:extLst>
              </p:cNvPr>
              <p:cNvSpPr/>
              <p:nvPr/>
            </p:nvSpPr>
            <p:spPr>
              <a:xfrm>
                <a:off x="7634354" y="4641075"/>
                <a:ext cx="18394" cy="14606"/>
              </a:xfrm>
              <a:custGeom>
                <a:avLst/>
                <a:gdLst/>
                <a:ahLst/>
                <a:cxnLst/>
                <a:rect l="l" t="t" r="r" b="b"/>
                <a:pathLst>
                  <a:path w="777" h="617" extrusionOk="0">
                    <a:moveTo>
                      <a:pt x="439" y="0"/>
                    </a:moveTo>
                    <a:cubicBezTo>
                      <a:pt x="319" y="0"/>
                      <a:pt x="200" y="159"/>
                      <a:pt x="1" y="338"/>
                    </a:cubicBezTo>
                    <a:cubicBezTo>
                      <a:pt x="200" y="458"/>
                      <a:pt x="339" y="617"/>
                      <a:pt x="379" y="617"/>
                    </a:cubicBezTo>
                    <a:cubicBezTo>
                      <a:pt x="518" y="537"/>
                      <a:pt x="637" y="398"/>
                      <a:pt x="777" y="259"/>
                    </a:cubicBezTo>
                    <a:cubicBezTo>
                      <a:pt x="677" y="159"/>
                      <a:pt x="538" y="0"/>
                      <a:pt x="439"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5" name="Google Shape;2650;p51">
                <a:extLst>
                  <a:ext uri="{FF2B5EF4-FFF2-40B4-BE49-F238E27FC236}">
                    <a16:creationId xmlns:a16="http://schemas.microsoft.com/office/drawing/2014/main" id="{86B61426-9338-4DBE-3462-4FED29F2B75D}"/>
                  </a:ext>
                </a:extLst>
              </p:cNvPr>
              <p:cNvSpPr/>
              <p:nvPr/>
            </p:nvSpPr>
            <p:spPr>
              <a:xfrm>
                <a:off x="7467202" y="4548302"/>
                <a:ext cx="16973" cy="13683"/>
              </a:xfrm>
              <a:custGeom>
                <a:avLst/>
                <a:gdLst/>
                <a:ahLst/>
                <a:cxnLst/>
                <a:rect l="l" t="t" r="r" b="b"/>
                <a:pathLst>
                  <a:path w="717" h="578" extrusionOk="0">
                    <a:moveTo>
                      <a:pt x="338" y="0"/>
                    </a:moveTo>
                    <a:cubicBezTo>
                      <a:pt x="219" y="60"/>
                      <a:pt x="119" y="199"/>
                      <a:pt x="0" y="299"/>
                    </a:cubicBezTo>
                    <a:cubicBezTo>
                      <a:pt x="99" y="398"/>
                      <a:pt x="219" y="577"/>
                      <a:pt x="318" y="577"/>
                    </a:cubicBezTo>
                    <a:cubicBezTo>
                      <a:pt x="418" y="577"/>
                      <a:pt x="537" y="438"/>
                      <a:pt x="716" y="279"/>
                    </a:cubicBezTo>
                    <a:cubicBezTo>
                      <a:pt x="537" y="159"/>
                      <a:pt x="418" y="0"/>
                      <a:pt x="338"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6" name="Google Shape;2651;p51">
                <a:extLst>
                  <a:ext uri="{FF2B5EF4-FFF2-40B4-BE49-F238E27FC236}">
                    <a16:creationId xmlns:a16="http://schemas.microsoft.com/office/drawing/2014/main" id="{E704ECC4-422B-5D9A-F3C6-B2932C841CC0}"/>
                  </a:ext>
                </a:extLst>
              </p:cNvPr>
              <p:cNvSpPr/>
              <p:nvPr/>
            </p:nvSpPr>
            <p:spPr>
              <a:xfrm>
                <a:off x="7415857" y="4546882"/>
                <a:ext cx="13209" cy="13351"/>
              </a:xfrm>
              <a:custGeom>
                <a:avLst/>
                <a:gdLst/>
                <a:ahLst/>
                <a:cxnLst/>
                <a:rect l="l" t="t" r="r" b="b"/>
                <a:pathLst>
                  <a:path w="558" h="564" extrusionOk="0">
                    <a:moveTo>
                      <a:pt x="259" y="1"/>
                    </a:moveTo>
                    <a:cubicBezTo>
                      <a:pt x="120" y="160"/>
                      <a:pt x="1" y="239"/>
                      <a:pt x="1" y="339"/>
                    </a:cubicBezTo>
                    <a:cubicBezTo>
                      <a:pt x="1" y="411"/>
                      <a:pt x="146" y="563"/>
                      <a:pt x="190" y="563"/>
                    </a:cubicBezTo>
                    <a:cubicBezTo>
                      <a:pt x="194" y="563"/>
                      <a:pt x="198" y="562"/>
                      <a:pt x="200" y="558"/>
                    </a:cubicBezTo>
                    <a:cubicBezTo>
                      <a:pt x="319" y="498"/>
                      <a:pt x="418" y="398"/>
                      <a:pt x="558" y="299"/>
                    </a:cubicBezTo>
                    <a:lnTo>
                      <a:pt x="259" y="1"/>
                    </a:ln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7" name="Google Shape;2652;p51">
                <a:extLst>
                  <a:ext uri="{FF2B5EF4-FFF2-40B4-BE49-F238E27FC236}">
                    <a16:creationId xmlns:a16="http://schemas.microsoft.com/office/drawing/2014/main" id="{AD59B32B-B8E3-31A1-6857-DE411157A132}"/>
                  </a:ext>
                </a:extLst>
              </p:cNvPr>
              <p:cNvSpPr/>
              <p:nvPr/>
            </p:nvSpPr>
            <p:spPr>
              <a:xfrm>
                <a:off x="7587269" y="4489429"/>
                <a:ext cx="16500" cy="11386"/>
              </a:xfrm>
              <a:custGeom>
                <a:avLst/>
                <a:gdLst/>
                <a:ahLst/>
                <a:cxnLst/>
                <a:rect l="l" t="t" r="r" b="b"/>
                <a:pathLst>
                  <a:path w="697" h="481" extrusionOk="0">
                    <a:moveTo>
                      <a:pt x="239" y="1"/>
                    </a:moveTo>
                    <a:cubicBezTo>
                      <a:pt x="180" y="1"/>
                      <a:pt x="80" y="100"/>
                      <a:pt x="1" y="180"/>
                    </a:cubicBezTo>
                    <a:cubicBezTo>
                      <a:pt x="120" y="279"/>
                      <a:pt x="200" y="438"/>
                      <a:pt x="319" y="478"/>
                    </a:cubicBezTo>
                    <a:cubicBezTo>
                      <a:pt x="323" y="479"/>
                      <a:pt x="327" y="480"/>
                      <a:pt x="331" y="480"/>
                    </a:cubicBezTo>
                    <a:cubicBezTo>
                      <a:pt x="394" y="480"/>
                      <a:pt x="511" y="349"/>
                      <a:pt x="697" y="200"/>
                    </a:cubicBezTo>
                    <a:cubicBezTo>
                      <a:pt x="478" y="100"/>
                      <a:pt x="379" y="41"/>
                      <a:pt x="23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8" name="Google Shape;2653;p51">
                <a:extLst>
                  <a:ext uri="{FF2B5EF4-FFF2-40B4-BE49-F238E27FC236}">
                    <a16:creationId xmlns:a16="http://schemas.microsoft.com/office/drawing/2014/main" id="{C57CA2C7-0B11-1A56-A358-B23375926773}"/>
                  </a:ext>
                </a:extLst>
              </p:cNvPr>
              <p:cNvSpPr/>
              <p:nvPr/>
            </p:nvSpPr>
            <p:spPr>
              <a:xfrm>
                <a:off x="7512393" y="4939159"/>
                <a:ext cx="1917" cy="4261"/>
              </a:xfrm>
              <a:custGeom>
                <a:avLst/>
                <a:gdLst/>
                <a:ahLst/>
                <a:cxnLst/>
                <a:rect l="l" t="t" r="r" b="b"/>
                <a:pathLst>
                  <a:path w="81" h="180" extrusionOk="0">
                    <a:moveTo>
                      <a:pt x="1" y="0"/>
                    </a:moveTo>
                    <a:lnTo>
                      <a:pt x="1" y="0"/>
                    </a:lnTo>
                    <a:cubicBezTo>
                      <a:pt x="21" y="80"/>
                      <a:pt x="60" y="140"/>
                      <a:pt x="80" y="179"/>
                    </a:cubicBezTo>
                    <a:cubicBezTo>
                      <a:pt x="60" y="120"/>
                      <a:pt x="21" y="60"/>
                      <a:pt x="1" y="0"/>
                    </a:cubicBezTo>
                    <a:close/>
                  </a:path>
                </a:pathLst>
              </a:custGeom>
              <a:solidFill>
                <a:srgbClr val="44A5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9" name="Google Shape;2654;p51">
                <a:extLst>
                  <a:ext uri="{FF2B5EF4-FFF2-40B4-BE49-F238E27FC236}">
                    <a16:creationId xmlns:a16="http://schemas.microsoft.com/office/drawing/2014/main" id="{DFF1DCEB-3064-A7A7-106A-98B437C47130}"/>
                  </a:ext>
                </a:extLst>
              </p:cNvPr>
              <p:cNvSpPr/>
              <p:nvPr/>
            </p:nvSpPr>
            <p:spPr>
              <a:xfrm>
                <a:off x="7406909" y="4801172"/>
                <a:ext cx="13683" cy="16973"/>
              </a:xfrm>
              <a:custGeom>
                <a:avLst/>
                <a:gdLst/>
                <a:ahLst/>
                <a:cxnLst/>
                <a:rect l="l" t="t" r="r" b="b"/>
                <a:pathLst>
                  <a:path w="578" h="717" extrusionOk="0">
                    <a:moveTo>
                      <a:pt x="339" y="1"/>
                    </a:moveTo>
                    <a:cubicBezTo>
                      <a:pt x="160" y="200"/>
                      <a:pt x="1" y="299"/>
                      <a:pt x="1" y="399"/>
                    </a:cubicBezTo>
                    <a:cubicBezTo>
                      <a:pt x="41" y="518"/>
                      <a:pt x="180" y="617"/>
                      <a:pt x="259" y="717"/>
                    </a:cubicBezTo>
                    <a:cubicBezTo>
                      <a:pt x="359" y="617"/>
                      <a:pt x="538" y="538"/>
                      <a:pt x="558" y="438"/>
                    </a:cubicBezTo>
                    <a:cubicBezTo>
                      <a:pt x="578" y="339"/>
                      <a:pt x="458" y="220"/>
                      <a:pt x="33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225" name="Google Shape;2676;p51">
              <a:extLst>
                <a:ext uri="{FF2B5EF4-FFF2-40B4-BE49-F238E27FC236}">
                  <a16:creationId xmlns:a16="http://schemas.microsoft.com/office/drawing/2014/main" id="{EDBEA9A4-859F-77E8-9613-B58988435814}"/>
                </a:ext>
              </a:extLst>
            </p:cNvPr>
            <p:cNvGrpSpPr/>
            <p:nvPr/>
          </p:nvGrpSpPr>
          <p:grpSpPr>
            <a:xfrm>
              <a:off x="8658618" y="5777825"/>
              <a:ext cx="548792" cy="1171663"/>
              <a:chOff x="4737875" y="2198125"/>
              <a:chExt cx="434675" cy="928025"/>
            </a:xfrm>
          </p:grpSpPr>
          <p:sp>
            <p:nvSpPr>
              <p:cNvPr id="2226" name="Google Shape;2677;p51">
                <a:extLst>
                  <a:ext uri="{FF2B5EF4-FFF2-40B4-BE49-F238E27FC236}">
                    <a16:creationId xmlns:a16="http://schemas.microsoft.com/office/drawing/2014/main" id="{7D5E471F-7227-B9D6-6720-522F32326620}"/>
                  </a:ext>
                </a:extLst>
              </p:cNvPr>
              <p:cNvSpPr/>
              <p:nvPr/>
            </p:nvSpPr>
            <p:spPr>
              <a:xfrm>
                <a:off x="4737875" y="2198125"/>
                <a:ext cx="434675" cy="928025"/>
              </a:xfrm>
              <a:custGeom>
                <a:avLst/>
                <a:gdLst/>
                <a:ahLst/>
                <a:cxnLst/>
                <a:rect l="l" t="t" r="r" b="b"/>
                <a:pathLst>
                  <a:path w="17387" h="37121" extrusionOk="0">
                    <a:moveTo>
                      <a:pt x="5153" y="13647"/>
                    </a:moveTo>
                    <a:lnTo>
                      <a:pt x="5153" y="13647"/>
                    </a:lnTo>
                    <a:cubicBezTo>
                      <a:pt x="5591" y="14025"/>
                      <a:pt x="5969" y="14423"/>
                      <a:pt x="6168" y="14920"/>
                    </a:cubicBezTo>
                    <a:cubicBezTo>
                      <a:pt x="5849" y="14503"/>
                      <a:pt x="5491" y="14085"/>
                      <a:pt x="5153" y="13647"/>
                    </a:cubicBezTo>
                    <a:close/>
                    <a:moveTo>
                      <a:pt x="4437" y="1"/>
                    </a:moveTo>
                    <a:cubicBezTo>
                      <a:pt x="3621" y="1"/>
                      <a:pt x="2826" y="1015"/>
                      <a:pt x="2746" y="1692"/>
                    </a:cubicBezTo>
                    <a:lnTo>
                      <a:pt x="2726" y="1990"/>
                    </a:lnTo>
                    <a:cubicBezTo>
                      <a:pt x="2607" y="3064"/>
                      <a:pt x="2448" y="4158"/>
                      <a:pt x="2647" y="5272"/>
                    </a:cubicBezTo>
                    <a:cubicBezTo>
                      <a:pt x="2786" y="6048"/>
                      <a:pt x="2985" y="6804"/>
                      <a:pt x="3204" y="7560"/>
                    </a:cubicBezTo>
                    <a:cubicBezTo>
                      <a:pt x="3084" y="7461"/>
                      <a:pt x="2925" y="7361"/>
                      <a:pt x="2786" y="7282"/>
                    </a:cubicBezTo>
                    <a:cubicBezTo>
                      <a:pt x="2408" y="7043"/>
                      <a:pt x="1950" y="7003"/>
                      <a:pt x="1731" y="7003"/>
                    </a:cubicBezTo>
                    <a:cubicBezTo>
                      <a:pt x="1194" y="7003"/>
                      <a:pt x="737" y="7182"/>
                      <a:pt x="498" y="7540"/>
                    </a:cubicBezTo>
                    <a:cubicBezTo>
                      <a:pt x="120" y="8057"/>
                      <a:pt x="1" y="8893"/>
                      <a:pt x="240" y="9529"/>
                    </a:cubicBezTo>
                    <a:cubicBezTo>
                      <a:pt x="498" y="10166"/>
                      <a:pt x="995" y="10643"/>
                      <a:pt x="1393" y="10942"/>
                    </a:cubicBezTo>
                    <a:cubicBezTo>
                      <a:pt x="1751" y="11240"/>
                      <a:pt x="2149" y="11479"/>
                      <a:pt x="2527" y="11757"/>
                    </a:cubicBezTo>
                    <a:cubicBezTo>
                      <a:pt x="2109" y="11777"/>
                      <a:pt x="1692" y="11956"/>
                      <a:pt x="1393" y="12275"/>
                    </a:cubicBezTo>
                    <a:cubicBezTo>
                      <a:pt x="797" y="12951"/>
                      <a:pt x="916" y="14125"/>
                      <a:pt x="1194" y="14721"/>
                    </a:cubicBezTo>
                    <a:cubicBezTo>
                      <a:pt x="1731" y="15835"/>
                      <a:pt x="2249" y="16711"/>
                      <a:pt x="2845" y="17407"/>
                    </a:cubicBezTo>
                    <a:cubicBezTo>
                      <a:pt x="3601" y="18302"/>
                      <a:pt x="4397" y="19197"/>
                      <a:pt x="5193" y="20033"/>
                    </a:cubicBezTo>
                    <a:cubicBezTo>
                      <a:pt x="5929" y="20888"/>
                      <a:pt x="6744" y="21764"/>
                      <a:pt x="7461" y="22619"/>
                    </a:cubicBezTo>
                    <a:cubicBezTo>
                      <a:pt x="8236" y="23554"/>
                      <a:pt x="9052" y="24509"/>
                      <a:pt x="9470" y="25543"/>
                    </a:cubicBezTo>
                    <a:cubicBezTo>
                      <a:pt x="9768" y="26239"/>
                      <a:pt x="10027" y="26975"/>
                      <a:pt x="10246" y="27751"/>
                    </a:cubicBezTo>
                    <a:cubicBezTo>
                      <a:pt x="10186" y="27672"/>
                      <a:pt x="10126" y="27632"/>
                      <a:pt x="10067" y="27552"/>
                    </a:cubicBezTo>
                    <a:cubicBezTo>
                      <a:pt x="9370" y="26836"/>
                      <a:pt x="8555" y="26279"/>
                      <a:pt x="7779" y="25782"/>
                    </a:cubicBezTo>
                    <a:cubicBezTo>
                      <a:pt x="7560" y="25643"/>
                      <a:pt x="7262" y="25563"/>
                      <a:pt x="6904" y="25563"/>
                    </a:cubicBezTo>
                    <a:cubicBezTo>
                      <a:pt x="6705" y="25563"/>
                      <a:pt x="6008" y="25603"/>
                      <a:pt x="5591" y="26080"/>
                    </a:cubicBezTo>
                    <a:cubicBezTo>
                      <a:pt x="5173" y="26578"/>
                      <a:pt x="5153" y="27274"/>
                      <a:pt x="5153" y="27771"/>
                    </a:cubicBezTo>
                    <a:cubicBezTo>
                      <a:pt x="5173" y="28249"/>
                      <a:pt x="5412" y="28587"/>
                      <a:pt x="5591" y="28825"/>
                    </a:cubicBezTo>
                    <a:cubicBezTo>
                      <a:pt x="5611" y="28845"/>
                      <a:pt x="5650" y="28865"/>
                      <a:pt x="5670" y="28925"/>
                    </a:cubicBezTo>
                    <a:cubicBezTo>
                      <a:pt x="7262" y="31113"/>
                      <a:pt x="8853" y="33321"/>
                      <a:pt x="10444" y="35509"/>
                    </a:cubicBezTo>
                    <a:lnTo>
                      <a:pt x="11340" y="36723"/>
                    </a:lnTo>
                    <a:cubicBezTo>
                      <a:pt x="11539" y="36981"/>
                      <a:pt x="11837" y="37121"/>
                      <a:pt x="12135" y="37121"/>
                    </a:cubicBezTo>
                    <a:lnTo>
                      <a:pt x="15398" y="37121"/>
                    </a:lnTo>
                    <a:cubicBezTo>
                      <a:pt x="15915" y="37121"/>
                      <a:pt x="16333" y="36723"/>
                      <a:pt x="16392" y="36226"/>
                    </a:cubicBezTo>
                    <a:cubicBezTo>
                      <a:pt x="16492" y="35390"/>
                      <a:pt x="16552" y="34515"/>
                      <a:pt x="16651" y="33659"/>
                    </a:cubicBezTo>
                    <a:cubicBezTo>
                      <a:pt x="16890" y="31650"/>
                      <a:pt x="17109" y="29561"/>
                      <a:pt x="17248" y="27493"/>
                    </a:cubicBezTo>
                    <a:cubicBezTo>
                      <a:pt x="17387" y="26040"/>
                      <a:pt x="17327" y="24568"/>
                      <a:pt x="17288" y="23156"/>
                    </a:cubicBezTo>
                    <a:lnTo>
                      <a:pt x="17248" y="22579"/>
                    </a:lnTo>
                    <a:cubicBezTo>
                      <a:pt x="17208" y="20888"/>
                      <a:pt x="16213" y="20470"/>
                      <a:pt x="15617" y="20391"/>
                    </a:cubicBezTo>
                    <a:cubicBezTo>
                      <a:pt x="15517" y="20371"/>
                      <a:pt x="15418" y="20371"/>
                      <a:pt x="15318" y="20371"/>
                    </a:cubicBezTo>
                    <a:cubicBezTo>
                      <a:pt x="14781" y="20371"/>
                      <a:pt x="13866" y="20590"/>
                      <a:pt x="13548" y="22082"/>
                    </a:cubicBezTo>
                    <a:cubicBezTo>
                      <a:pt x="13329" y="23096"/>
                      <a:pt x="13110" y="24190"/>
                      <a:pt x="12931" y="25364"/>
                    </a:cubicBezTo>
                    <a:cubicBezTo>
                      <a:pt x="12752" y="24708"/>
                      <a:pt x="12613" y="24111"/>
                      <a:pt x="12653" y="23614"/>
                    </a:cubicBezTo>
                    <a:cubicBezTo>
                      <a:pt x="12851" y="21863"/>
                      <a:pt x="13150" y="20073"/>
                      <a:pt x="13428" y="18322"/>
                    </a:cubicBezTo>
                    <a:cubicBezTo>
                      <a:pt x="13607" y="17208"/>
                      <a:pt x="13767" y="16054"/>
                      <a:pt x="13946" y="14940"/>
                    </a:cubicBezTo>
                    <a:cubicBezTo>
                      <a:pt x="14125" y="13647"/>
                      <a:pt x="14244" y="12255"/>
                      <a:pt x="14324" y="10842"/>
                    </a:cubicBezTo>
                    <a:cubicBezTo>
                      <a:pt x="14343" y="10246"/>
                      <a:pt x="13965" y="9828"/>
                      <a:pt x="13727" y="9549"/>
                    </a:cubicBezTo>
                    <a:cubicBezTo>
                      <a:pt x="13667" y="9470"/>
                      <a:pt x="13607" y="9390"/>
                      <a:pt x="13568" y="9350"/>
                    </a:cubicBezTo>
                    <a:cubicBezTo>
                      <a:pt x="13428" y="9132"/>
                      <a:pt x="13210" y="8972"/>
                      <a:pt x="12931" y="8933"/>
                    </a:cubicBezTo>
                    <a:cubicBezTo>
                      <a:pt x="12871" y="8933"/>
                      <a:pt x="12792" y="8893"/>
                      <a:pt x="12752" y="8893"/>
                    </a:cubicBezTo>
                    <a:cubicBezTo>
                      <a:pt x="12553" y="8893"/>
                      <a:pt x="12354" y="8972"/>
                      <a:pt x="12175" y="9072"/>
                    </a:cubicBezTo>
                    <a:cubicBezTo>
                      <a:pt x="12135" y="9092"/>
                      <a:pt x="12056" y="9152"/>
                      <a:pt x="11976" y="9191"/>
                    </a:cubicBezTo>
                    <a:cubicBezTo>
                      <a:pt x="11658" y="9370"/>
                      <a:pt x="11161" y="9649"/>
                      <a:pt x="10982" y="10226"/>
                    </a:cubicBezTo>
                    <a:cubicBezTo>
                      <a:pt x="10464" y="11917"/>
                      <a:pt x="9987" y="13448"/>
                      <a:pt x="9629" y="15040"/>
                    </a:cubicBezTo>
                    <a:cubicBezTo>
                      <a:pt x="9589" y="15000"/>
                      <a:pt x="9589" y="14940"/>
                      <a:pt x="9569" y="14901"/>
                    </a:cubicBezTo>
                    <a:cubicBezTo>
                      <a:pt x="9569" y="14861"/>
                      <a:pt x="9589" y="14821"/>
                      <a:pt x="9589" y="14801"/>
                    </a:cubicBezTo>
                    <a:cubicBezTo>
                      <a:pt x="9629" y="14741"/>
                      <a:pt x="9629" y="14702"/>
                      <a:pt x="9649" y="14642"/>
                    </a:cubicBezTo>
                    <a:cubicBezTo>
                      <a:pt x="9728" y="14304"/>
                      <a:pt x="9828" y="13926"/>
                      <a:pt x="9927" y="13568"/>
                    </a:cubicBezTo>
                    <a:cubicBezTo>
                      <a:pt x="10126" y="12852"/>
                      <a:pt x="10285" y="12076"/>
                      <a:pt x="10444" y="11320"/>
                    </a:cubicBezTo>
                    <a:cubicBezTo>
                      <a:pt x="10584" y="10544"/>
                      <a:pt x="10643" y="9768"/>
                      <a:pt x="10723" y="9052"/>
                    </a:cubicBezTo>
                    <a:cubicBezTo>
                      <a:pt x="10743" y="8774"/>
                      <a:pt x="10763" y="8535"/>
                      <a:pt x="10783" y="8256"/>
                    </a:cubicBezTo>
                    <a:cubicBezTo>
                      <a:pt x="10822" y="7978"/>
                      <a:pt x="10842" y="7679"/>
                      <a:pt x="10862" y="7401"/>
                    </a:cubicBezTo>
                    <a:cubicBezTo>
                      <a:pt x="10962" y="6406"/>
                      <a:pt x="11061" y="5392"/>
                      <a:pt x="11121" y="4357"/>
                    </a:cubicBezTo>
                    <a:cubicBezTo>
                      <a:pt x="11141" y="3761"/>
                      <a:pt x="10763" y="3323"/>
                      <a:pt x="10524" y="3064"/>
                    </a:cubicBezTo>
                    <a:cubicBezTo>
                      <a:pt x="10464" y="2985"/>
                      <a:pt x="10385" y="2905"/>
                      <a:pt x="10365" y="2865"/>
                    </a:cubicBezTo>
                    <a:cubicBezTo>
                      <a:pt x="10226" y="2627"/>
                      <a:pt x="9967" y="2487"/>
                      <a:pt x="9669" y="2428"/>
                    </a:cubicBezTo>
                    <a:lnTo>
                      <a:pt x="9549" y="2428"/>
                    </a:lnTo>
                    <a:cubicBezTo>
                      <a:pt x="9330" y="2428"/>
                      <a:pt x="9072" y="2507"/>
                      <a:pt x="8893" y="2666"/>
                    </a:cubicBezTo>
                    <a:cubicBezTo>
                      <a:pt x="8853" y="2686"/>
                      <a:pt x="8773" y="2766"/>
                      <a:pt x="8694" y="2806"/>
                    </a:cubicBezTo>
                    <a:cubicBezTo>
                      <a:pt x="8396" y="3005"/>
                      <a:pt x="7978" y="3303"/>
                      <a:pt x="7799" y="3820"/>
                    </a:cubicBezTo>
                    <a:cubicBezTo>
                      <a:pt x="7640" y="4318"/>
                      <a:pt x="7500" y="4855"/>
                      <a:pt x="7381" y="5352"/>
                    </a:cubicBezTo>
                    <a:cubicBezTo>
                      <a:pt x="7321" y="5054"/>
                      <a:pt x="7262" y="4755"/>
                      <a:pt x="7202" y="4457"/>
                    </a:cubicBezTo>
                    <a:cubicBezTo>
                      <a:pt x="6983" y="3383"/>
                      <a:pt x="6784" y="2408"/>
                      <a:pt x="6406" y="1473"/>
                    </a:cubicBezTo>
                    <a:cubicBezTo>
                      <a:pt x="6128" y="717"/>
                      <a:pt x="5372" y="200"/>
                      <a:pt x="4735" y="41"/>
                    </a:cubicBezTo>
                    <a:cubicBezTo>
                      <a:pt x="4676" y="21"/>
                      <a:pt x="4536" y="1"/>
                      <a:pt x="4437" y="1"/>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7" name="Google Shape;2678;p51">
                <a:extLst>
                  <a:ext uri="{FF2B5EF4-FFF2-40B4-BE49-F238E27FC236}">
                    <a16:creationId xmlns:a16="http://schemas.microsoft.com/office/drawing/2014/main" id="{90971F6D-CE25-5D9C-F850-1F3BF24CA42D}"/>
                  </a:ext>
                </a:extLst>
              </p:cNvPr>
              <p:cNvSpPr/>
              <p:nvPr/>
            </p:nvSpPr>
            <p:spPr>
              <a:xfrm>
                <a:off x="4763250" y="2222950"/>
                <a:ext cx="385450" cy="879325"/>
              </a:xfrm>
              <a:custGeom>
                <a:avLst/>
                <a:gdLst/>
                <a:ahLst/>
                <a:cxnLst/>
                <a:rect l="l" t="t" r="r" b="b"/>
                <a:pathLst>
                  <a:path w="15418" h="35173" extrusionOk="0">
                    <a:moveTo>
                      <a:pt x="3461" y="0"/>
                    </a:moveTo>
                    <a:cubicBezTo>
                      <a:pt x="3267" y="0"/>
                      <a:pt x="2784" y="511"/>
                      <a:pt x="2746" y="818"/>
                    </a:cubicBezTo>
                    <a:cubicBezTo>
                      <a:pt x="2606" y="1912"/>
                      <a:pt x="2427" y="3046"/>
                      <a:pt x="2606" y="4100"/>
                    </a:cubicBezTo>
                    <a:cubicBezTo>
                      <a:pt x="2885" y="5751"/>
                      <a:pt x="3462" y="7343"/>
                      <a:pt x="3899" y="8954"/>
                    </a:cubicBezTo>
                    <a:cubicBezTo>
                      <a:pt x="3899" y="9034"/>
                      <a:pt x="3939" y="9074"/>
                      <a:pt x="3899" y="9133"/>
                    </a:cubicBezTo>
                    <a:cubicBezTo>
                      <a:pt x="3860" y="9133"/>
                      <a:pt x="3800" y="9113"/>
                      <a:pt x="3760" y="9074"/>
                    </a:cubicBezTo>
                    <a:cubicBezTo>
                      <a:pt x="2905" y="8417"/>
                      <a:pt x="2069" y="7721"/>
                      <a:pt x="1174" y="7124"/>
                    </a:cubicBezTo>
                    <a:cubicBezTo>
                      <a:pt x="1058" y="7037"/>
                      <a:pt x="867" y="6997"/>
                      <a:pt x="686" y="6997"/>
                    </a:cubicBezTo>
                    <a:cubicBezTo>
                      <a:pt x="493" y="6997"/>
                      <a:pt x="311" y="7042"/>
                      <a:pt x="239" y="7124"/>
                    </a:cubicBezTo>
                    <a:cubicBezTo>
                      <a:pt x="80" y="7363"/>
                      <a:pt x="0" y="7860"/>
                      <a:pt x="120" y="8159"/>
                    </a:cubicBezTo>
                    <a:cubicBezTo>
                      <a:pt x="279" y="8536"/>
                      <a:pt x="617" y="8914"/>
                      <a:pt x="935" y="9153"/>
                    </a:cubicBezTo>
                    <a:cubicBezTo>
                      <a:pt x="1671" y="9710"/>
                      <a:pt x="2427" y="10168"/>
                      <a:pt x="3163" y="10705"/>
                    </a:cubicBezTo>
                    <a:cubicBezTo>
                      <a:pt x="4277" y="11500"/>
                      <a:pt x="5491" y="12217"/>
                      <a:pt x="6068" y="13510"/>
                    </a:cubicBezTo>
                    <a:cubicBezTo>
                      <a:pt x="6545" y="14584"/>
                      <a:pt x="6843" y="15718"/>
                      <a:pt x="7182" y="16812"/>
                    </a:cubicBezTo>
                    <a:cubicBezTo>
                      <a:pt x="7301" y="17190"/>
                      <a:pt x="7381" y="17588"/>
                      <a:pt x="7460" y="17966"/>
                    </a:cubicBezTo>
                    <a:cubicBezTo>
                      <a:pt x="7381" y="18005"/>
                      <a:pt x="7301" y="18025"/>
                      <a:pt x="7241" y="18085"/>
                    </a:cubicBezTo>
                    <a:cubicBezTo>
                      <a:pt x="6485" y="17130"/>
                      <a:pt x="5749" y="16195"/>
                      <a:pt x="4974" y="15240"/>
                    </a:cubicBezTo>
                    <a:cubicBezTo>
                      <a:pt x="4158" y="14226"/>
                      <a:pt x="3362" y="13211"/>
                      <a:pt x="2487" y="12237"/>
                    </a:cubicBezTo>
                    <a:cubicBezTo>
                      <a:pt x="2249" y="11985"/>
                      <a:pt x="1906" y="11752"/>
                      <a:pt x="1579" y="11752"/>
                    </a:cubicBezTo>
                    <a:cubicBezTo>
                      <a:pt x="1415" y="11752"/>
                      <a:pt x="1254" y="11811"/>
                      <a:pt x="1114" y="11958"/>
                    </a:cubicBezTo>
                    <a:cubicBezTo>
                      <a:pt x="896" y="12237"/>
                      <a:pt x="915" y="12933"/>
                      <a:pt x="1094" y="13311"/>
                    </a:cubicBezTo>
                    <a:cubicBezTo>
                      <a:pt x="1512" y="14186"/>
                      <a:pt x="2009" y="15041"/>
                      <a:pt x="2626" y="15797"/>
                    </a:cubicBezTo>
                    <a:cubicBezTo>
                      <a:pt x="4118" y="17588"/>
                      <a:pt x="5749" y="19259"/>
                      <a:pt x="7241" y="21009"/>
                    </a:cubicBezTo>
                    <a:cubicBezTo>
                      <a:pt x="8057" y="21984"/>
                      <a:pt x="8892" y="23038"/>
                      <a:pt x="9390" y="24172"/>
                    </a:cubicBezTo>
                    <a:cubicBezTo>
                      <a:pt x="10086" y="25823"/>
                      <a:pt x="10464" y="27554"/>
                      <a:pt x="10961" y="29265"/>
                    </a:cubicBezTo>
                    <a:cubicBezTo>
                      <a:pt x="11061" y="29643"/>
                      <a:pt x="11120" y="30021"/>
                      <a:pt x="11180" y="30399"/>
                    </a:cubicBezTo>
                    <a:cubicBezTo>
                      <a:pt x="10146" y="29404"/>
                      <a:pt x="9290" y="28270"/>
                      <a:pt x="8355" y="27275"/>
                    </a:cubicBezTo>
                    <a:cubicBezTo>
                      <a:pt x="7739" y="26659"/>
                      <a:pt x="6983" y="26142"/>
                      <a:pt x="6247" y="25664"/>
                    </a:cubicBezTo>
                    <a:cubicBezTo>
                      <a:pt x="6171" y="25611"/>
                      <a:pt x="6045" y="25587"/>
                      <a:pt x="5909" y="25587"/>
                    </a:cubicBezTo>
                    <a:cubicBezTo>
                      <a:pt x="5686" y="25587"/>
                      <a:pt x="5438" y="25652"/>
                      <a:pt x="5351" y="25764"/>
                    </a:cubicBezTo>
                    <a:cubicBezTo>
                      <a:pt x="5153" y="25982"/>
                      <a:pt x="5113" y="26420"/>
                      <a:pt x="5153" y="26758"/>
                    </a:cubicBezTo>
                    <a:cubicBezTo>
                      <a:pt x="5172" y="26957"/>
                      <a:pt x="5371" y="27176"/>
                      <a:pt x="5491" y="27355"/>
                    </a:cubicBezTo>
                    <a:cubicBezTo>
                      <a:pt x="7381" y="29961"/>
                      <a:pt x="9270" y="32547"/>
                      <a:pt x="11160" y="35173"/>
                    </a:cubicBezTo>
                    <a:lnTo>
                      <a:pt x="14423" y="35173"/>
                    </a:lnTo>
                    <a:cubicBezTo>
                      <a:pt x="14721" y="32249"/>
                      <a:pt x="15059" y="29364"/>
                      <a:pt x="15298" y="26460"/>
                    </a:cubicBezTo>
                    <a:cubicBezTo>
                      <a:pt x="15417" y="24868"/>
                      <a:pt x="15357" y="23257"/>
                      <a:pt x="15318" y="21666"/>
                    </a:cubicBezTo>
                    <a:cubicBezTo>
                      <a:pt x="15298" y="21148"/>
                      <a:pt x="15198" y="20512"/>
                      <a:pt x="14502" y="20412"/>
                    </a:cubicBezTo>
                    <a:cubicBezTo>
                      <a:pt x="14451" y="20405"/>
                      <a:pt x="14404" y="20401"/>
                      <a:pt x="14358" y="20401"/>
                    </a:cubicBezTo>
                    <a:cubicBezTo>
                      <a:pt x="13799" y="20401"/>
                      <a:pt x="13639" y="20943"/>
                      <a:pt x="13547" y="21347"/>
                    </a:cubicBezTo>
                    <a:cubicBezTo>
                      <a:pt x="13030" y="23754"/>
                      <a:pt x="12573" y="26142"/>
                      <a:pt x="12752" y="28628"/>
                    </a:cubicBezTo>
                    <a:cubicBezTo>
                      <a:pt x="12811" y="29324"/>
                      <a:pt x="12752" y="30041"/>
                      <a:pt x="12752" y="30757"/>
                    </a:cubicBezTo>
                    <a:cubicBezTo>
                      <a:pt x="12115" y="28946"/>
                      <a:pt x="11578" y="27116"/>
                      <a:pt x="11140" y="25266"/>
                    </a:cubicBezTo>
                    <a:cubicBezTo>
                      <a:pt x="10921" y="24371"/>
                      <a:pt x="10583" y="23436"/>
                      <a:pt x="10683" y="22561"/>
                    </a:cubicBezTo>
                    <a:cubicBezTo>
                      <a:pt x="11041" y="19657"/>
                      <a:pt x="11558" y="16772"/>
                      <a:pt x="11976" y="13848"/>
                    </a:cubicBezTo>
                    <a:cubicBezTo>
                      <a:pt x="12155" y="12515"/>
                      <a:pt x="12274" y="11202"/>
                      <a:pt x="12334" y="9849"/>
                    </a:cubicBezTo>
                    <a:cubicBezTo>
                      <a:pt x="12354" y="9551"/>
                      <a:pt x="11956" y="9253"/>
                      <a:pt x="11757" y="8954"/>
                    </a:cubicBezTo>
                    <a:cubicBezTo>
                      <a:pt x="11478" y="9153"/>
                      <a:pt x="11021" y="9312"/>
                      <a:pt x="10941" y="9571"/>
                    </a:cubicBezTo>
                    <a:cubicBezTo>
                      <a:pt x="10384" y="11321"/>
                      <a:pt x="9847" y="13052"/>
                      <a:pt x="9469" y="14842"/>
                    </a:cubicBezTo>
                    <a:cubicBezTo>
                      <a:pt x="9211" y="16096"/>
                      <a:pt x="9171" y="17389"/>
                      <a:pt x="9032" y="18761"/>
                    </a:cubicBezTo>
                    <a:cubicBezTo>
                      <a:pt x="8534" y="17130"/>
                      <a:pt x="8037" y="15618"/>
                      <a:pt x="7579" y="14106"/>
                    </a:cubicBezTo>
                    <a:cubicBezTo>
                      <a:pt x="7540" y="13908"/>
                      <a:pt x="7639" y="13649"/>
                      <a:pt x="7679" y="13430"/>
                    </a:cubicBezTo>
                    <a:cubicBezTo>
                      <a:pt x="7938" y="12336"/>
                      <a:pt x="8256" y="11242"/>
                      <a:pt x="8455" y="10148"/>
                    </a:cubicBezTo>
                    <a:cubicBezTo>
                      <a:pt x="8634" y="9173"/>
                      <a:pt x="8674" y="8159"/>
                      <a:pt x="8773" y="7164"/>
                    </a:cubicBezTo>
                    <a:cubicBezTo>
                      <a:pt x="8892" y="5871"/>
                      <a:pt x="9052" y="4598"/>
                      <a:pt x="9091" y="3305"/>
                    </a:cubicBezTo>
                    <a:cubicBezTo>
                      <a:pt x="9131" y="3046"/>
                      <a:pt x="8733" y="2748"/>
                      <a:pt x="8534" y="2449"/>
                    </a:cubicBezTo>
                    <a:cubicBezTo>
                      <a:pt x="8256" y="2668"/>
                      <a:pt x="7838" y="2847"/>
                      <a:pt x="7739" y="3146"/>
                    </a:cubicBezTo>
                    <a:cubicBezTo>
                      <a:pt x="7440" y="4061"/>
                      <a:pt x="7241" y="5035"/>
                      <a:pt x="7042" y="5970"/>
                    </a:cubicBezTo>
                    <a:cubicBezTo>
                      <a:pt x="6843" y="7025"/>
                      <a:pt x="6664" y="8059"/>
                      <a:pt x="6465" y="9113"/>
                    </a:cubicBezTo>
                    <a:cubicBezTo>
                      <a:pt x="6286" y="9014"/>
                      <a:pt x="6247" y="8934"/>
                      <a:pt x="6227" y="8835"/>
                    </a:cubicBezTo>
                    <a:cubicBezTo>
                      <a:pt x="5889" y="7084"/>
                      <a:pt x="5570" y="5374"/>
                      <a:pt x="5232" y="3663"/>
                    </a:cubicBezTo>
                    <a:cubicBezTo>
                      <a:pt x="5033" y="2688"/>
                      <a:pt x="4814" y="1753"/>
                      <a:pt x="4476" y="818"/>
                    </a:cubicBezTo>
                    <a:cubicBezTo>
                      <a:pt x="4357" y="460"/>
                      <a:pt x="3879" y="102"/>
                      <a:pt x="3482" y="2"/>
                    </a:cubicBezTo>
                    <a:cubicBezTo>
                      <a:pt x="3475" y="1"/>
                      <a:pt x="3468" y="0"/>
                      <a:pt x="346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228" name="Google Shape;2679;p51">
              <a:extLst>
                <a:ext uri="{FF2B5EF4-FFF2-40B4-BE49-F238E27FC236}">
                  <a16:creationId xmlns:a16="http://schemas.microsoft.com/office/drawing/2014/main" id="{A6DA0F8E-4D0F-B6C4-8CB7-504A79D638D4}"/>
                </a:ext>
              </a:extLst>
            </p:cNvPr>
            <p:cNvGrpSpPr/>
            <p:nvPr/>
          </p:nvGrpSpPr>
          <p:grpSpPr>
            <a:xfrm>
              <a:off x="7641636" y="5861717"/>
              <a:ext cx="479124" cy="1087772"/>
              <a:chOff x="5178722" y="4311421"/>
              <a:chExt cx="359343" cy="815829"/>
            </a:xfrm>
          </p:grpSpPr>
          <p:sp>
            <p:nvSpPr>
              <p:cNvPr id="2229" name="Google Shape;2680;p51">
                <a:extLst>
                  <a:ext uri="{FF2B5EF4-FFF2-40B4-BE49-F238E27FC236}">
                    <a16:creationId xmlns:a16="http://schemas.microsoft.com/office/drawing/2014/main" id="{9B4CDBB8-0141-791A-9BEE-4C26C6C2BCB8}"/>
                  </a:ext>
                </a:extLst>
              </p:cNvPr>
              <p:cNvSpPr/>
              <p:nvPr/>
            </p:nvSpPr>
            <p:spPr>
              <a:xfrm>
                <a:off x="5178722" y="4311421"/>
                <a:ext cx="359343" cy="815829"/>
              </a:xfrm>
              <a:custGeom>
                <a:avLst/>
                <a:gdLst/>
                <a:ahLst/>
                <a:cxnLst/>
                <a:rect l="l" t="t" r="r" b="b"/>
                <a:pathLst>
                  <a:path w="20889" h="47425" extrusionOk="0">
                    <a:moveTo>
                      <a:pt x="9509" y="0"/>
                    </a:moveTo>
                    <a:cubicBezTo>
                      <a:pt x="9072" y="0"/>
                      <a:pt x="8734" y="179"/>
                      <a:pt x="8515" y="319"/>
                    </a:cubicBezTo>
                    <a:cubicBezTo>
                      <a:pt x="7600" y="876"/>
                      <a:pt x="6884" y="1572"/>
                      <a:pt x="6287" y="2288"/>
                    </a:cubicBezTo>
                    <a:cubicBezTo>
                      <a:pt x="6028" y="1811"/>
                      <a:pt x="5730" y="1333"/>
                      <a:pt x="5392" y="876"/>
                    </a:cubicBezTo>
                    <a:cubicBezTo>
                      <a:pt x="5034" y="339"/>
                      <a:pt x="4497" y="80"/>
                      <a:pt x="3900" y="80"/>
                    </a:cubicBezTo>
                    <a:cubicBezTo>
                      <a:pt x="3562" y="80"/>
                      <a:pt x="3203" y="179"/>
                      <a:pt x="2865" y="339"/>
                    </a:cubicBezTo>
                    <a:cubicBezTo>
                      <a:pt x="2269" y="637"/>
                      <a:pt x="1851" y="1134"/>
                      <a:pt x="1552" y="1831"/>
                    </a:cubicBezTo>
                    <a:cubicBezTo>
                      <a:pt x="1274" y="2487"/>
                      <a:pt x="995" y="3163"/>
                      <a:pt x="717" y="3800"/>
                    </a:cubicBezTo>
                    <a:lnTo>
                      <a:pt x="379" y="4615"/>
                    </a:lnTo>
                    <a:cubicBezTo>
                      <a:pt x="319" y="4715"/>
                      <a:pt x="299" y="4814"/>
                      <a:pt x="299" y="4914"/>
                    </a:cubicBezTo>
                    <a:lnTo>
                      <a:pt x="279" y="5312"/>
                    </a:lnTo>
                    <a:cubicBezTo>
                      <a:pt x="239" y="5610"/>
                      <a:pt x="220" y="5948"/>
                      <a:pt x="200" y="6247"/>
                    </a:cubicBezTo>
                    <a:lnTo>
                      <a:pt x="120" y="7281"/>
                    </a:lnTo>
                    <a:cubicBezTo>
                      <a:pt x="41" y="8136"/>
                      <a:pt x="1" y="8972"/>
                      <a:pt x="1" y="9847"/>
                    </a:cubicBezTo>
                    <a:cubicBezTo>
                      <a:pt x="1" y="11757"/>
                      <a:pt x="120" y="13348"/>
                      <a:pt x="399" y="14820"/>
                    </a:cubicBezTo>
                    <a:cubicBezTo>
                      <a:pt x="419" y="14940"/>
                      <a:pt x="438" y="15099"/>
                      <a:pt x="478" y="15218"/>
                    </a:cubicBezTo>
                    <a:cubicBezTo>
                      <a:pt x="637" y="16133"/>
                      <a:pt x="816" y="17188"/>
                      <a:pt x="1413" y="18123"/>
                    </a:cubicBezTo>
                    <a:cubicBezTo>
                      <a:pt x="1692" y="18560"/>
                      <a:pt x="1990" y="18918"/>
                      <a:pt x="2288" y="19276"/>
                    </a:cubicBezTo>
                    <a:cubicBezTo>
                      <a:pt x="2408" y="19416"/>
                      <a:pt x="2547" y="19555"/>
                      <a:pt x="2627" y="19694"/>
                    </a:cubicBezTo>
                    <a:cubicBezTo>
                      <a:pt x="2666" y="19754"/>
                      <a:pt x="2706" y="19774"/>
                      <a:pt x="2766" y="19814"/>
                    </a:cubicBezTo>
                    <a:cubicBezTo>
                      <a:pt x="2845" y="19873"/>
                      <a:pt x="2885" y="19953"/>
                      <a:pt x="2965" y="19993"/>
                    </a:cubicBezTo>
                    <a:cubicBezTo>
                      <a:pt x="3124" y="20152"/>
                      <a:pt x="3343" y="20351"/>
                      <a:pt x="3562" y="20490"/>
                    </a:cubicBezTo>
                    <a:cubicBezTo>
                      <a:pt x="3840" y="20689"/>
                      <a:pt x="4099" y="20868"/>
                      <a:pt x="4377" y="21047"/>
                    </a:cubicBezTo>
                    <a:cubicBezTo>
                      <a:pt x="4656" y="21206"/>
                      <a:pt x="4894" y="21385"/>
                      <a:pt x="5153" y="21544"/>
                    </a:cubicBezTo>
                    <a:lnTo>
                      <a:pt x="5093" y="21584"/>
                    </a:lnTo>
                    <a:cubicBezTo>
                      <a:pt x="4795" y="21942"/>
                      <a:pt x="4695" y="22439"/>
                      <a:pt x="4795" y="22897"/>
                    </a:cubicBezTo>
                    <a:lnTo>
                      <a:pt x="4835" y="22996"/>
                    </a:lnTo>
                    <a:cubicBezTo>
                      <a:pt x="4934" y="23454"/>
                      <a:pt x="5054" y="24031"/>
                      <a:pt x="5372" y="24488"/>
                    </a:cubicBezTo>
                    <a:cubicBezTo>
                      <a:pt x="5431" y="24568"/>
                      <a:pt x="5471" y="24667"/>
                      <a:pt x="5551" y="24747"/>
                    </a:cubicBezTo>
                    <a:cubicBezTo>
                      <a:pt x="5133" y="24767"/>
                      <a:pt x="4874" y="24966"/>
                      <a:pt x="4735" y="25125"/>
                    </a:cubicBezTo>
                    <a:cubicBezTo>
                      <a:pt x="4357" y="25523"/>
                      <a:pt x="4278" y="26120"/>
                      <a:pt x="4357" y="26517"/>
                    </a:cubicBezTo>
                    <a:cubicBezTo>
                      <a:pt x="4397" y="26856"/>
                      <a:pt x="4576" y="27174"/>
                      <a:pt x="4894" y="27532"/>
                    </a:cubicBezTo>
                    <a:cubicBezTo>
                      <a:pt x="4994" y="27631"/>
                      <a:pt x="5093" y="27751"/>
                      <a:pt x="5193" y="27850"/>
                    </a:cubicBezTo>
                    <a:cubicBezTo>
                      <a:pt x="5153" y="27850"/>
                      <a:pt x="5093" y="27850"/>
                      <a:pt x="5054" y="27870"/>
                    </a:cubicBezTo>
                    <a:cubicBezTo>
                      <a:pt x="3562" y="28109"/>
                      <a:pt x="2786" y="29641"/>
                      <a:pt x="2965" y="30953"/>
                    </a:cubicBezTo>
                    <a:cubicBezTo>
                      <a:pt x="3084" y="31888"/>
                      <a:pt x="3482" y="32684"/>
                      <a:pt x="4119" y="33281"/>
                    </a:cubicBezTo>
                    <a:cubicBezTo>
                      <a:pt x="4676" y="33778"/>
                      <a:pt x="5193" y="34216"/>
                      <a:pt x="5690" y="34634"/>
                    </a:cubicBezTo>
                    <a:cubicBezTo>
                      <a:pt x="7043" y="35728"/>
                      <a:pt x="7938" y="36683"/>
                      <a:pt x="8555" y="37757"/>
                    </a:cubicBezTo>
                    <a:cubicBezTo>
                      <a:pt x="8594" y="37816"/>
                      <a:pt x="8594" y="37896"/>
                      <a:pt x="8594" y="37916"/>
                    </a:cubicBezTo>
                    <a:cubicBezTo>
                      <a:pt x="8594" y="38652"/>
                      <a:pt x="8634" y="39368"/>
                      <a:pt x="8634" y="40064"/>
                    </a:cubicBezTo>
                    <a:cubicBezTo>
                      <a:pt x="8336" y="39567"/>
                      <a:pt x="8037" y="39090"/>
                      <a:pt x="7679" y="38612"/>
                    </a:cubicBezTo>
                    <a:cubicBezTo>
                      <a:pt x="7341" y="38155"/>
                      <a:pt x="6665" y="37916"/>
                      <a:pt x="6167" y="37916"/>
                    </a:cubicBezTo>
                    <a:lnTo>
                      <a:pt x="6148" y="37916"/>
                    </a:lnTo>
                    <a:cubicBezTo>
                      <a:pt x="5272" y="37956"/>
                      <a:pt x="4576" y="38612"/>
                      <a:pt x="4556" y="39507"/>
                    </a:cubicBezTo>
                    <a:cubicBezTo>
                      <a:pt x="4516" y="40184"/>
                      <a:pt x="4556" y="40741"/>
                      <a:pt x="4676" y="41238"/>
                    </a:cubicBezTo>
                    <a:cubicBezTo>
                      <a:pt x="5093" y="43088"/>
                      <a:pt x="5988" y="44660"/>
                      <a:pt x="6705" y="45833"/>
                    </a:cubicBezTo>
                    <a:cubicBezTo>
                      <a:pt x="6844" y="46032"/>
                      <a:pt x="6963" y="46251"/>
                      <a:pt x="7083" y="46510"/>
                    </a:cubicBezTo>
                    <a:cubicBezTo>
                      <a:pt x="7162" y="46629"/>
                      <a:pt x="7202" y="46748"/>
                      <a:pt x="7281" y="46868"/>
                    </a:cubicBezTo>
                    <a:cubicBezTo>
                      <a:pt x="7461" y="47206"/>
                      <a:pt x="7819" y="47425"/>
                      <a:pt x="8157" y="47425"/>
                    </a:cubicBezTo>
                    <a:lnTo>
                      <a:pt x="11737" y="47425"/>
                    </a:lnTo>
                    <a:cubicBezTo>
                      <a:pt x="12135" y="47425"/>
                      <a:pt x="12473" y="47206"/>
                      <a:pt x="12653" y="46828"/>
                    </a:cubicBezTo>
                    <a:lnTo>
                      <a:pt x="13050" y="45873"/>
                    </a:lnTo>
                    <a:cubicBezTo>
                      <a:pt x="13448" y="44958"/>
                      <a:pt x="13866" y="44023"/>
                      <a:pt x="14264" y="43068"/>
                    </a:cubicBezTo>
                    <a:cubicBezTo>
                      <a:pt x="14443" y="42650"/>
                      <a:pt x="14443" y="42193"/>
                      <a:pt x="14423" y="41894"/>
                    </a:cubicBezTo>
                    <a:cubicBezTo>
                      <a:pt x="14363" y="41178"/>
                      <a:pt x="13846" y="40641"/>
                      <a:pt x="13209" y="40562"/>
                    </a:cubicBezTo>
                    <a:cubicBezTo>
                      <a:pt x="13528" y="40044"/>
                      <a:pt x="13826" y="39507"/>
                      <a:pt x="14125" y="39010"/>
                    </a:cubicBezTo>
                    <a:cubicBezTo>
                      <a:pt x="14244" y="38791"/>
                      <a:pt x="14403" y="38572"/>
                      <a:pt x="14522" y="38354"/>
                    </a:cubicBezTo>
                    <a:lnTo>
                      <a:pt x="14801" y="37896"/>
                    </a:lnTo>
                    <a:cubicBezTo>
                      <a:pt x="15199" y="37259"/>
                      <a:pt x="15597" y="36563"/>
                      <a:pt x="15935" y="35867"/>
                    </a:cubicBezTo>
                    <a:cubicBezTo>
                      <a:pt x="16174" y="35409"/>
                      <a:pt x="16313" y="34872"/>
                      <a:pt x="16372" y="34216"/>
                    </a:cubicBezTo>
                    <a:cubicBezTo>
                      <a:pt x="16412" y="33699"/>
                      <a:pt x="16233" y="33181"/>
                      <a:pt x="15895" y="32803"/>
                    </a:cubicBezTo>
                    <a:cubicBezTo>
                      <a:pt x="15577" y="32445"/>
                      <a:pt x="15119" y="32246"/>
                      <a:pt x="14642" y="32246"/>
                    </a:cubicBezTo>
                    <a:cubicBezTo>
                      <a:pt x="14443" y="32246"/>
                      <a:pt x="14284" y="32286"/>
                      <a:pt x="14085" y="32346"/>
                    </a:cubicBezTo>
                    <a:cubicBezTo>
                      <a:pt x="13587" y="32525"/>
                      <a:pt x="12891" y="32823"/>
                      <a:pt x="12314" y="33321"/>
                    </a:cubicBezTo>
                    <a:cubicBezTo>
                      <a:pt x="11996" y="33619"/>
                      <a:pt x="11698" y="33937"/>
                      <a:pt x="11459" y="34276"/>
                    </a:cubicBezTo>
                    <a:cubicBezTo>
                      <a:pt x="11618" y="33997"/>
                      <a:pt x="11797" y="33699"/>
                      <a:pt x="12016" y="33380"/>
                    </a:cubicBezTo>
                    <a:cubicBezTo>
                      <a:pt x="12394" y="32803"/>
                      <a:pt x="12812" y="32207"/>
                      <a:pt x="13209" y="31630"/>
                    </a:cubicBezTo>
                    <a:lnTo>
                      <a:pt x="13488" y="31232"/>
                    </a:lnTo>
                    <a:cubicBezTo>
                      <a:pt x="13727" y="30894"/>
                      <a:pt x="13946" y="30556"/>
                      <a:pt x="14204" y="30237"/>
                    </a:cubicBezTo>
                    <a:cubicBezTo>
                      <a:pt x="14721" y="29541"/>
                      <a:pt x="15239" y="28805"/>
                      <a:pt x="15716" y="28049"/>
                    </a:cubicBezTo>
                    <a:cubicBezTo>
                      <a:pt x="16293" y="27134"/>
                      <a:pt x="16730" y="26179"/>
                      <a:pt x="17089" y="25364"/>
                    </a:cubicBezTo>
                    <a:cubicBezTo>
                      <a:pt x="17486" y="24468"/>
                      <a:pt x="17307" y="23474"/>
                      <a:pt x="16631" y="22877"/>
                    </a:cubicBezTo>
                    <a:cubicBezTo>
                      <a:pt x="16273" y="22539"/>
                      <a:pt x="15776" y="22340"/>
                      <a:pt x="15278" y="22340"/>
                    </a:cubicBezTo>
                    <a:cubicBezTo>
                      <a:pt x="14920" y="22340"/>
                      <a:pt x="14542" y="22439"/>
                      <a:pt x="14144" y="22599"/>
                    </a:cubicBezTo>
                    <a:cubicBezTo>
                      <a:pt x="13926" y="22698"/>
                      <a:pt x="13727" y="22797"/>
                      <a:pt x="13528" y="22957"/>
                    </a:cubicBezTo>
                    <a:cubicBezTo>
                      <a:pt x="13508" y="22738"/>
                      <a:pt x="13428" y="22499"/>
                      <a:pt x="13329" y="22340"/>
                    </a:cubicBezTo>
                    <a:cubicBezTo>
                      <a:pt x="14284" y="21902"/>
                      <a:pt x="15119" y="21286"/>
                      <a:pt x="15875" y="20550"/>
                    </a:cubicBezTo>
                    <a:cubicBezTo>
                      <a:pt x="16094" y="20291"/>
                      <a:pt x="16333" y="20072"/>
                      <a:pt x="16611" y="19814"/>
                    </a:cubicBezTo>
                    <a:cubicBezTo>
                      <a:pt x="17526" y="18958"/>
                      <a:pt x="18481" y="18023"/>
                      <a:pt x="18998" y="16690"/>
                    </a:cubicBezTo>
                    <a:lnTo>
                      <a:pt x="18998" y="16651"/>
                    </a:lnTo>
                    <a:cubicBezTo>
                      <a:pt x="19376" y="15736"/>
                      <a:pt x="19774" y="14761"/>
                      <a:pt x="20072" y="13766"/>
                    </a:cubicBezTo>
                    <a:cubicBezTo>
                      <a:pt x="20291" y="13090"/>
                      <a:pt x="20371" y="12374"/>
                      <a:pt x="20470" y="11717"/>
                    </a:cubicBezTo>
                    <a:lnTo>
                      <a:pt x="20570" y="11001"/>
                    </a:lnTo>
                    <a:cubicBezTo>
                      <a:pt x="20689" y="10126"/>
                      <a:pt x="20808" y="9191"/>
                      <a:pt x="20868" y="8276"/>
                    </a:cubicBezTo>
                    <a:cubicBezTo>
                      <a:pt x="20888" y="7659"/>
                      <a:pt x="20848" y="7062"/>
                      <a:pt x="20808" y="6485"/>
                    </a:cubicBezTo>
                    <a:cubicBezTo>
                      <a:pt x="20789" y="6068"/>
                      <a:pt x="20769" y="5650"/>
                      <a:pt x="20769" y="5252"/>
                    </a:cubicBezTo>
                    <a:cubicBezTo>
                      <a:pt x="20769" y="4039"/>
                      <a:pt x="20470" y="2845"/>
                      <a:pt x="19874" y="1492"/>
                    </a:cubicBezTo>
                    <a:cubicBezTo>
                      <a:pt x="19535" y="776"/>
                      <a:pt x="18939" y="358"/>
                      <a:pt x="18282" y="358"/>
                    </a:cubicBezTo>
                    <a:cubicBezTo>
                      <a:pt x="17904" y="358"/>
                      <a:pt x="17546" y="478"/>
                      <a:pt x="17228" y="717"/>
                    </a:cubicBezTo>
                    <a:cubicBezTo>
                      <a:pt x="16711" y="1154"/>
                      <a:pt x="16293" y="1612"/>
                      <a:pt x="15855" y="2069"/>
                    </a:cubicBezTo>
                    <a:lnTo>
                      <a:pt x="15696" y="1691"/>
                    </a:lnTo>
                    <a:lnTo>
                      <a:pt x="15617" y="1492"/>
                    </a:lnTo>
                    <a:cubicBezTo>
                      <a:pt x="15617" y="1472"/>
                      <a:pt x="15597" y="1453"/>
                      <a:pt x="15597" y="1453"/>
                    </a:cubicBezTo>
                    <a:cubicBezTo>
                      <a:pt x="15199" y="537"/>
                      <a:pt x="14522" y="40"/>
                      <a:pt x="13727" y="40"/>
                    </a:cubicBezTo>
                    <a:cubicBezTo>
                      <a:pt x="13349" y="40"/>
                      <a:pt x="12772" y="179"/>
                      <a:pt x="12175" y="776"/>
                    </a:cubicBezTo>
                    <a:cubicBezTo>
                      <a:pt x="11857" y="1114"/>
                      <a:pt x="11558" y="1492"/>
                      <a:pt x="11320" y="1870"/>
                    </a:cubicBezTo>
                    <a:cubicBezTo>
                      <a:pt x="11161" y="1532"/>
                      <a:pt x="11021" y="1214"/>
                      <a:pt x="10842" y="896"/>
                    </a:cubicBezTo>
                    <a:cubicBezTo>
                      <a:pt x="10444" y="140"/>
                      <a:pt x="9868" y="0"/>
                      <a:pt x="950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0" name="Google Shape;2681;p51">
                <a:extLst>
                  <a:ext uri="{FF2B5EF4-FFF2-40B4-BE49-F238E27FC236}">
                    <a16:creationId xmlns:a16="http://schemas.microsoft.com/office/drawing/2014/main" id="{97D934AE-00CB-7513-4610-DD80998DA6E5}"/>
                  </a:ext>
                </a:extLst>
              </p:cNvPr>
              <p:cNvSpPr/>
              <p:nvPr/>
            </p:nvSpPr>
            <p:spPr>
              <a:xfrm>
                <a:off x="5242024" y="4687482"/>
                <a:ext cx="217319" cy="424695"/>
              </a:xfrm>
              <a:custGeom>
                <a:avLst/>
                <a:gdLst/>
                <a:ahLst/>
                <a:cxnLst/>
                <a:rect l="l" t="t" r="r" b="b"/>
                <a:pathLst>
                  <a:path w="12633" h="24688" extrusionOk="0">
                    <a:moveTo>
                      <a:pt x="10604" y="2507"/>
                    </a:moveTo>
                    <a:cubicBezTo>
                      <a:pt x="10723" y="2706"/>
                      <a:pt x="10862" y="2825"/>
                      <a:pt x="10842" y="2905"/>
                    </a:cubicBezTo>
                    <a:cubicBezTo>
                      <a:pt x="10803" y="3024"/>
                      <a:pt x="10643" y="3124"/>
                      <a:pt x="10544" y="3263"/>
                    </a:cubicBezTo>
                    <a:cubicBezTo>
                      <a:pt x="10445" y="3163"/>
                      <a:pt x="10266" y="3064"/>
                      <a:pt x="10266" y="2925"/>
                    </a:cubicBezTo>
                    <a:cubicBezTo>
                      <a:pt x="10266" y="2825"/>
                      <a:pt x="10445" y="2706"/>
                      <a:pt x="10604" y="2507"/>
                    </a:cubicBezTo>
                    <a:close/>
                    <a:moveTo>
                      <a:pt x="11200" y="3223"/>
                    </a:moveTo>
                    <a:cubicBezTo>
                      <a:pt x="11320" y="3223"/>
                      <a:pt x="11439" y="3362"/>
                      <a:pt x="11638" y="3502"/>
                    </a:cubicBezTo>
                    <a:cubicBezTo>
                      <a:pt x="11419" y="3661"/>
                      <a:pt x="11300" y="3820"/>
                      <a:pt x="11161" y="3820"/>
                    </a:cubicBezTo>
                    <a:cubicBezTo>
                      <a:pt x="11061" y="3820"/>
                      <a:pt x="10922" y="3621"/>
                      <a:pt x="10902" y="3502"/>
                    </a:cubicBezTo>
                    <a:cubicBezTo>
                      <a:pt x="10862" y="3402"/>
                      <a:pt x="11061" y="3223"/>
                      <a:pt x="11200" y="3223"/>
                    </a:cubicBezTo>
                    <a:close/>
                    <a:moveTo>
                      <a:pt x="3542" y="1572"/>
                    </a:moveTo>
                    <a:cubicBezTo>
                      <a:pt x="3661" y="1632"/>
                      <a:pt x="3840" y="1711"/>
                      <a:pt x="3900" y="1811"/>
                    </a:cubicBezTo>
                    <a:cubicBezTo>
                      <a:pt x="4357" y="2388"/>
                      <a:pt x="4755" y="2984"/>
                      <a:pt x="5173" y="3581"/>
                    </a:cubicBezTo>
                    <a:cubicBezTo>
                      <a:pt x="5272" y="3681"/>
                      <a:pt x="5332" y="3820"/>
                      <a:pt x="5352" y="3880"/>
                    </a:cubicBezTo>
                    <a:cubicBezTo>
                      <a:pt x="5339" y="4136"/>
                      <a:pt x="5261" y="4273"/>
                      <a:pt x="5151" y="4273"/>
                    </a:cubicBezTo>
                    <a:cubicBezTo>
                      <a:pt x="5098" y="4273"/>
                      <a:pt x="5038" y="4242"/>
                      <a:pt x="4974" y="4178"/>
                    </a:cubicBezTo>
                    <a:cubicBezTo>
                      <a:pt x="4556" y="3760"/>
                      <a:pt x="4178" y="3303"/>
                      <a:pt x="3800" y="2865"/>
                    </a:cubicBezTo>
                    <a:cubicBezTo>
                      <a:pt x="3601" y="2626"/>
                      <a:pt x="3462" y="2368"/>
                      <a:pt x="3383" y="2089"/>
                    </a:cubicBezTo>
                    <a:cubicBezTo>
                      <a:pt x="3343" y="1930"/>
                      <a:pt x="3482" y="1731"/>
                      <a:pt x="3542" y="1572"/>
                    </a:cubicBezTo>
                    <a:close/>
                    <a:moveTo>
                      <a:pt x="1175" y="8932"/>
                    </a:moveTo>
                    <a:cubicBezTo>
                      <a:pt x="1274" y="9052"/>
                      <a:pt x="1453" y="9151"/>
                      <a:pt x="1473" y="9270"/>
                    </a:cubicBezTo>
                    <a:cubicBezTo>
                      <a:pt x="1493" y="9370"/>
                      <a:pt x="1314" y="9489"/>
                      <a:pt x="1155" y="9688"/>
                    </a:cubicBezTo>
                    <a:cubicBezTo>
                      <a:pt x="1015" y="9469"/>
                      <a:pt x="876" y="9330"/>
                      <a:pt x="876" y="9251"/>
                    </a:cubicBezTo>
                    <a:cubicBezTo>
                      <a:pt x="896" y="9131"/>
                      <a:pt x="1075" y="9032"/>
                      <a:pt x="1175" y="8932"/>
                    </a:cubicBezTo>
                    <a:close/>
                    <a:moveTo>
                      <a:pt x="2110" y="10066"/>
                    </a:moveTo>
                    <a:cubicBezTo>
                      <a:pt x="2209" y="10166"/>
                      <a:pt x="2388" y="10265"/>
                      <a:pt x="2448" y="10384"/>
                    </a:cubicBezTo>
                    <a:cubicBezTo>
                      <a:pt x="2468" y="10464"/>
                      <a:pt x="2289" y="10623"/>
                      <a:pt x="2169" y="10782"/>
                    </a:cubicBezTo>
                    <a:cubicBezTo>
                      <a:pt x="2010" y="10643"/>
                      <a:pt x="1871" y="10544"/>
                      <a:pt x="1891" y="10484"/>
                    </a:cubicBezTo>
                    <a:cubicBezTo>
                      <a:pt x="1911" y="10345"/>
                      <a:pt x="2050" y="10225"/>
                      <a:pt x="2110" y="10066"/>
                    </a:cubicBezTo>
                    <a:close/>
                    <a:moveTo>
                      <a:pt x="10345" y="3800"/>
                    </a:moveTo>
                    <a:cubicBezTo>
                      <a:pt x="10365" y="3919"/>
                      <a:pt x="10464" y="4098"/>
                      <a:pt x="10425" y="4198"/>
                    </a:cubicBezTo>
                    <a:cubicBezTo>
                      <a:pt x="10166" y="4775"/>
                      <a:pt x="9927" y="5312"/>
                      <a:pt x="9629" y="5849"/>
                    </a:cubicBezTo>
                    <a:cubicBezTo>
                      <a:pt x="8873" y="7241"/>
                      <a:pt x="8117" y="8574"/>
                      <a:pt x="7381" y="9967"/>
                    </a:cubicBezTo>
                    <a:cubicBezTo>
                      <a:pt x="7182" y="10325"/>
                      <a:pt x="7122" y="10743"/>
                      <a:pt x="6963" y="11121"/>
                    </a:cubicBezTo>
                    <a:cubicBezTo>
                      <a:pt x="6884" y="11280"/>
                      <a:pt x="6745" y="11439"/>
                      <a:pt x="6625" y="11618"/>
                    </a:cubicBezTo>
                    <a:cubicBezTo>
                      <a:pt x="6565" y="11578"/>
                      <a:pt x="6486" y="11578"/>
                      <a:pt x="6426" y="11558"/>
                    </a:cubicBezTo>
                    <a:cubicBezTo>
                      <a:pt x="6386" y="11339"/>
                      <a:pt x="6327" y="11081"/>
                      <a:pt x="6367" y="10882"/>
                    </a:cubicBezTo>
                    <a:cubicBezTo>
                      <a:pt x="6864" y="9708"/>
                      <a:pt x="7361" y="8534"/>
                      <a:pt x="7938" y="7381"/>
                    </a:cubicBezTo>
                    <a:cubicBezTo>
                      <a:pt x="8455" y="6346"/>
                      <a:pt x="9072" y="5352"/>
                      <a:pt x="9669" y="4317"/>
                    </a:cubicBezTo>
                    <a:cubicBezTo>
                      <a:pt x="9748" y="4198"/>
                      <a:pt x="9848" y="4059"/>
                      <a:pt x="9967" y="3959"/>
                    </a:cubicBezTo>
                    <a:cubicBezTo>
                      <a:pt x="10067" y="3880"/>
                      <a:pt x="10226" y="3860"/>
                      <a:pt x="10345" y="3800"/>
                    </a:cubicBezTo>
                    <a:close/>
                    <a:moveTo>
                      <a:pt x="10854" y="11955"/>
                    </a:moveTo>
                    <a:cubicBezTo>
                      <a:pt x="10942" y="11955"/>
                      <a:pt x="11160" y="12159"/>
                      <a:pt x="11141" y="12254"/>
                    </a:cubicBezTo>
                    <a:cubicBezTo>
                      <a:pt x="11141" y="12414"/>
                      <a:pt x="10942" y="12513"/>
                      <a:pt x="10763" y="12712"/>
                    </a:cubicBezTo>
                    <a:cubicBezTo>
                      <a:pt x="10624" y="12513"/>
                      <a:pt x="10524" y="12374"/>
                      <a:pt x="10405" y="12274"/>
                    </a:cubicBezTo>
                    <a:cubicBezTo>
                      <a:pt x="10544" y="12155"/>
                      <a:pt x="10663" y="11976"/>
                      <a:pt x="10842" y="11956"/>
                    </a:cubicBezTo>
                    <a:cubicBezTo>
                      <a:pt x="10846" y="11955"/>
                      <a:pt x="10850" y="11955"/>
                      <a:pt x="10854" y="11955"/>
                    </a:cubicBezTo>
                    <a:close/>
                    <a:moveTo>
                      <a:pt x="2169" y="8435"/>
                    </a:moveTo>
                    <a:cubicBezTo>
                      <a:pt x="2289" y="8435"/>
                      <a:pt x="2468" y="8455"/>
                      <a:pt x="2567" y="8554"/>
                    </a:cubicBezTo>
                    <a:cubicBezTo>
                      <a:pt x="3084" y="9131"/>
                      <a:pt x="3641" y="9648"/>
                      <a:pt x="4079" y="10265"/>
                    </a:cubicBezTo>
                    <a:cubicBezTo>
                      <a:pt x="4536" y="10922"/>
                      <a:pt x="4934" y="11638"/>
                      <a:pt x="5272" y="12334"/>
                    </a:cubicBezTo>
                    <a:cubicBezTo>
                      <a:pt x="5491" y="12772"/>
                      <a:pt x="5631" y="13269"/>
                      <a:pt x="5790" y="13806"/>
                    </a:cubicBezTo>
                    <a:cubicBezTo>
                      <a:pt x="5730" y="13925"/>
                      <a:pt x="5631" y="14104"/>
                      <a:pt x="5591" y="14104"/>
                    </a:cubicBezTo>
                    <a:cubicBezTo>
                      <a:pt x="5451" y="14045"/>
                      <a:pt x="5213" y="13965"/>
                      <a:pt x="5153" y="13846"/>
                    </a:cubicBezTo>
                    <a:cubicBezTo>
                      <a:pt x="4994" y="13607"/>
                      <a:pt x="4954" y="13309"/>
                      <a:pt x="4815" y="13030"/>
                    </a:cubicBezTo>
                    <a:cubicBezTo>
                      <a:pt x="4218" y="11638"/>
                      <a:pt x="3462" y="10365"/>
                      <a:pt x="2368" y="9290"/>
                    </a:cubicBezTo>
                    <a:cubicBezTo>
                      <a:pt x="2229" y="9171"/>
                      <a:pt x="2090" y="9072"/>
                      <a:pt x="1990" y="8932"/>
                    </a:cubicBezTo>
                    <a:cubicBezTo>
                      <a:pt x="1930" y="8833"/>
                      <a:pt x="1871" y="8674"/>
                      <a:pt x="1891" y="8594"/>
                    </a:cubicBezTo>
                    <a:cubicBezTo>
                      <a:pt x="1911" y="8534"/>
                      <a:pt x="2070" y="8435"/>
                      <a:pt x="2169" y="8435"/>
                    </a:cubicBezTo>
                    <a:close/>
                    <a:moveTo>
                      <a:pt x="10648" y="13516"/>
                    </a:moveTo>
                    <a:cubicBezTo>
                      <a:pt x="10747" y="13516"/>
                      <a:pt x="10882" y="13658"/>
                      <a:pt x="11002" y="13726"/>
                    </a:cubicBezTo>
                    <a:lnTo>
                      <a:pt x="11002" y="13905"/>
                    </a:lnTo>
                    <a:cubicBezTo>
                      <a:pt x="10823" y="14005"/>
                      <a:pt x="10663" y="14124"/>
                      <a:pt x="10504" y="14164"/>
                    </a:cubicBezTo>
                    <a:cubicBezTo>
                      <a:pt x="10500" y="14167"/>
                      <a:pt x="10495" y="14168"/>
                      <a:pt x="10489" y="14168"/>
                    </a:cubicBezTo>
                    <a:cubicBezTo>
                      <a:pt x="10415" y="14168"/>
                      <a:pt x="10227" y="13944"/>
                      <a:pt x="10246" y="13925"/>
                    </a:cubicBezTo>
                    <a:cubicBezTo>
                      <a:pt x="10325" y="13766"/>
                      <a:pt x="10445" y="13607"/>
                      <a:pt x="10604" y="13528"/>
                    </a:cubicBezTo>
                    <a:cubicBezTo>
                      <a:pt x="10617" y="13519"/>
                      <a:pt x="10632" y="13516"/>
                      <a:pt x="10648" y="13516"/>
                    </a:cubicBezTo>
                    <a:close/>
                    <a:moveTo>
                      <a:pt x="9609" y="13050"/>
                    </a:moveTo>
                    <a:cubicBezTo>
                      <a:pt x="9927" y="13269"/>
                      <a:pt x="9907" y="13448"/>
                      <a:pt x="9748" y="13687"/>
                    </a:cubicBezTo>
                    <a:cubicBezTo>
                      <a:pt x="9132" y="14860"/>
                      <a:pt x="8515" y="16034"/>
                      <a:pt x="7958" y="17228"/>
                    </a:cubicBezTo>
                    <a:cubicBezTo>
                      <a:pt x="7520" y="18222"/>
                      <a:pt x="7182" y="19296"/>
                      <a:pt x="6824" y="20311"/>
                    </a:cubicBezTo>
                    <a:cubicBezTo>
                      <a:pt x="6764" y="20430"/>
                      <a:pt x="6585" y="20510"/>
                      <a:pt x="6486" y="20609"/>
                    </a:cubicBezTo>
                    <a:cubicBezTo>
                      <a:pt x="6406" y="20490"/>
                      <a:pt x="6207" y="20331"/>
                      <a:pt x="6247" y="20231"/>
                    </a:cubicBezTo>
                    <a:cubicBezTo>
                      <a:pt x="6386" y="19615"/>
                      <a:pt x="6546" y="18978"/>
                      <a:pt x="6764" y="18381"/>
                    </a:cubicBezTo>
                    <a:cubicBezTo>
                      <a:pt x="7381" y="16790"/>
                      <a:pt x="8057" y="15199"/>
                      <a:pt x="9032" y="13766"/>
                    </a:cubicBezTo>
                    <a:cubicBezTo>
                      <a:pt x="9211" y="13528"/>
                      <a:pt x="9410" y="13309"/>
                      <a:pt x="9609" y="13050"/>
                    </a:cubicBezTo>
                    <a:close/>
                    <a:moveTo>
                      <a:pt x="6267" y="0"/>
                    </a:moveTo>
                    <a:cubicBezTo>
                      <a:pt x="6148" y="80"/>
                      <a:pt x="6048" y="120"/>
                      <a:pt x="5949" y="180"/>
                    </a:cubicBezTo>
                    <a:cubicBezTo>
                      <a:pt x="5889" y="1294"/>
                      <a:pt x="5849" y="2388"/>
                      <a:pt x="5790" y="3621"/>
                    </a:cubicBezTo>
                    <a:cubicBezTo>
                      <a:pt x="5631" y="3382"/>
                      <a:pt x="5551" y="3263"/>
                      <a:pt x="5451" y="3124"/>
                    </a:cubicBezTo>
                    <a:cubicBezTo>
                      <a:pt x="4974" y="2407"/>
                      <a:pt x="4556" y="1671"/>
                      <a:pt x="3999" y="995"/>
                    </a:cubicBezTo>
                    <a:cubicBezTo>
                      <a:pt x="3761" y="637"/>
                      <a:pt x="3303" y="398"/>
                      <a:pt x="2885" y="279"/>
                    </a:cubicBezTo>
                    <a:cubicBezTo>
                      <a:pt x="2770" y="239"/>
                      <a:pt x="2664" y="221"/>
                      <a:pt x="2569" y="221"/>
                    </a:cubicBezTo>
                    <a:cubicBezTo>
                      <a:pt x="2191" y="221"/>
                      <a:pt x="1990" y="514"/>
                      <a:pt x="2070" y="896"/>
                    </a:cubicBezTo>
                    <a:cubicBezTo>
                      <a:pt x="2169" y="1313"/>
                      <a:pt x="2249" y="1791"/>
                      <a:pt x="2487" y="2129"/>
                    </a:cubicBezTo>
                    <a:cubicBezTo>
                      <a:pt x="3283" y="3303"/>
                      <a:pt x="4198" y="4397"/>
                      <a:pt x="5591" y="4954"/>
                    </a:cubicBezTo>
                    <a:cubicBezTo>
                      <a:pt x="5690" y="4994"/>
                      <a:pt x="5829" y="5153"/>
                      <a:pt x="5829" y="5272"/>
                    </a:cubicBezTo>
                    <a:cubicBezTo>
                      <a:pt x="5849" y="5849"/>
                      <a:pt x="5869" y="6446"/>
                      <a:pt x="5889" y="7003"/>
                    </a:cubicBezTo>
                    <a:cubicBezTo>
                      <a:pt x="5869" y="7241"/>
                      <a:pt x="5849" y="7460"/>
                      <a:pt x="5690" y="7759"/>
                    </a:cubicBezTo>
                    <a:cubicBezTo>
                      <a:pt x="5730" y="7798"/>
                      <a:pt x="5770" y="7878"/>
                      <a:pt x="5770" y="7938"/>
                    </a:cubicBezTo>
                    <a:lnTo>
                      <a:pt x="5770" y="11558"/>
                    </a:lnTo>
                    <a:cubicBezTo>
                      <a:pt x="5770" y="11837"/>
                      <a:pt x="5730" y="12075"/>
                      <a:pt x="5690" y="12354"/>
                    </a:cubicBezTo>
                    <a:cubicBezTo>
                      <a:pt x="5491" y="11837"/>
                      <a:pt x="5392" y="11339"/>
                      <a:pt x="5193" y="10862"/>
                    </a:cubicBezTo>
                    <a:cubicBezTo>
                      <a:pt x="4735" y="9688"/>
                      <a:pt x="4178" y="8594"/>
                      <a:pt x="3184" y="7779"/>
                    </a:cubicBezTo>
                    <a:cubicBezTo>
                      <a:pt x="2734" y="7416"/>
                      <a:pt x="2180" y="7143"/>
                      <a:pt x="1611" y="7143"/>
                    </a:cubicBezTo>
                    <a:cubicBezTo>
                      <a:pt x="1526" y="7143"/>
                      <a:pt x="1440" y="7149"/>
                      <a:pt x="1354" y="7162"/>
                    </a:cubicBezTo>
                    <a:cubicBezTo>
                      <a:pt x="399" y="7301"/>
                      <a:pt x="1" y="8375"/>
                      <a:pt x="100" y="9131"/>
                    </a:cubicBezTo>
                    <a:cubicBezTo>
                      <a:pt x="200" y="9768"/>
                      <a:pt x="478" y="10365"/>
                      <a:pt x="976" y="10822"/>
                    </a:cubicBezTo>
                    <a:cubicBezTo>
                      <a:pt x="1473" y="11260"/>
                      <a:pt x="1990" y="11717"/>
                      <a:pt x="2507" y="12135"/>
                    </a:cubicBezTo>
                    <a:cubicBezTo>
                      <a:pt x="3701" y="13110"/>
                      <a:pt x="4795" y="14164"/>
                      <a:pt x="5591" y="15497"/>
                    </a:cubicBezTo>
                    <a:cubicBezTo>
                      <a:pt x="5730" y="15696"/>
                      <a:pt x="5790" y="15935"/>
                      <a:pt x="5790" y="16153"/>
                    </a:cubicBezTo>
                    <a:lnTo>
                      <a:pt x="5790" y="19714"/>
                    </a:lnTo>
                    <a:cubicBezTo>
                      <a:pt x="5790" y="20868"/>
                      <a:pt x="5770" y="22022"/>
                      <a:pt x="5770" y="23176"/>
                    </a:cubicBezTo>
                    <a:lnTo>
                      <a:pt x="6148" y="24369"/>
                    </a:lnTo>
                    <a:cubicBezTo>
                      <a:pt x="6188" y="24469"/>
                      <a:pt x="6188" y="24588"/>
                      <a:pt x="6188" y="24687"/>
                    </a:cubicBezTo>
                    <a:lnTo>
                      <a:pt x="6526" y="24687"/>
                    </a:lnTo>
                    <a:cubicBezTo>
                      <a:pt x="6546" y="24548"/>
                      <a:pt x="6585" y="24389"/>
                      <a:pt x="6625" y="24250"/>
                    </a:cubicBezTo>
                    <a:cubicBezTo>
                      <a:pt x="6585" y="23792"/>
                      <a:pt x="6486" y="23355"/>
                      <a:pt x="6526" y="22917"/>
                    </a:cubicBezTo>
                    <a:cubicBezTo>
                      <a:pt x="6546" y="22459"/>
                      <a:pt x="6585" y="21962"/>
                      <a:pt x="6745" y="21505"/>
                    </a:cubicBezTo>
                    <a:cubicBezTo>
                      <a:pt x="7043" y="20589"/>
                      <a:pt x="7560" y="19774"/>
                      <a:pt x="8117" y="18938"/>
                    </a:cubicBezTo>
                    <a:cubicBezTo>
                      <a:pt x="8734" y="18003"/>
                      <a:pt x="9271" y="17029"/>
                      <a:pt x="9848" y="16054"/>
                    </a:cubicBezTo>
                    <a:cubicBezTo>
                      <a:pt x="10325" y="15238"/>
                      <a:pt x="10823" y="14443"/>
                      <a:pt x="11240" y="13627"/>
                    </a:cubicBezTo>
                    <a:cubicBezTo>
                      <a:pt x="11439" y="13229"/>
                      <a:pt x="11519" y="12772"/>
                      <a:pt x="11559" y="12334"/>
                    </a:cubicBezTo>
                    <a:cubicBezTo>
                      <a:pt x="11610" y="11824"/>
                      <a:pt x="11268" y="11445"/>
                      <a:pt x="10832" y="11445"/>
                    </a:cubicBezTo>
                    <a:cubicBezTo>
                      <a:pt x="10758" y="11445"/>
                      <a:pt x="10682" y="11455"/>
                      <a:pt x="10604" y="11479"/>
                    </a:cubicBezTo>
                    <a:cubicBezTo>
                      <a:pt x="10106" y="11638"/>
                      <a:pt x="9569" y="11916"/>
                      <a:pt x="9171" y="12254"/>
                    </a:cubicBezTo>
                    <a:cubicBezTo>
                      <a:pt x="8077" y="13229"/>
                      <a:pt x="7640" y="14602"/>
                      <a:pt x="7122" y="15895"/>
                    </a:cubicBezTo>
                    <a:cubicBezTo>
                      <a:pt x="6943" y="16313"/>
                      <a:pt x="6824" y="16730"/>
                      <a:pt x="6665" y="17148"/>
                    </a:cubicBezTo>
                    <a:cubicBezTo>
                      <a:pt x="6645" y="17128"/>
                      <a:pt x="6585" y="17128"/>
                      <a:pt x="6565" y="17128"/>
                    </a:cubicBezTo>
                    <a:cubicBezTo>
                      <a:pt x="6565" y="17009"/>
                      <a:pt x="6546" y="16889"/>
                      <a:pt x="6546" y="16750"/>
                    </a:cubicBezTo>
                    <a:cubicBezTo>
                      <a:pt x="6546" y="15756"/>
                      <a:pt x="6526" y="14741"/>
                      <a:pt x="6486" y="13726"/>
                    </a:cubicBezTo>
                    <a:cubicBezTo>
                      <a:pt x="6486" y="13348"/>
                      <a:pt x="6426" y="12931"/>
                      <a:pt x="6546" y="12612"/>
                    </a:cubicBezTo>
                    <a:cubicBezTo>
                      <a:pt x="6764" y="12055"/>
                      <a:pt x="7083" y="11538"/>
                      <a:pt x="7421" y="11041"/>
                    </a:cubicBezTo>
                    <a:cubicBezTo>
                      <a:pt x="7878" y="10325"/>
                      <a:pt x="8416" y="9589"/>
                      <a:pt x="8913" y="8873"/>
                    </a:cubicBezTo>
                    <a:cubicBezTo>
                      <a:pt x="9649" y="7838"/>
                      <a:pt x="10425" y="6804"/>
                      <a:pt x="11121" y="5710"/>
                    </a:cubicBezTo>
                    <a:cubicBezTo>
                      <a:pt x="11638" y="4894"/>
                      <a:pt x="12056" y="4019"/>
                      <a:pt x="12434" y="3163"/>
                    </a:cubicBezTo>
                    <a:cubicBezTo>
                      <a:pt x="12633" y="2706"/>
                      <a:pt x="12633" y="2169"/>
                      <a:pt x="12235" y="1791"/>
                    </a:cubicBezTo>
                    <a:cubicBezTo>
                      <a:pt x="12019" y="1595"/>
                      <a:pt x="11782" y="1517"/>
                      <a:pt x="11534" y="1517"/>
                    </a:cubicBezTo>
                    <a:cubicBezTo>
                      <a:pt x="11303" y="1517"/>
                      <a:pt x="11063" y="1586"/>
                      <a:pt x="10823" y="1691"/>
                    </a:cubicBezTo>
                    <a:cubicBezTo>
                      <a:pt x="10067" y="2030"/>
                      <a:pt x="9529" y="2587"/>
                      <a:pt x="9032" y="3223"/>
                    </a:cubicBezTo>
                    <a:cubicBezTo>
                      <a:pt x="8256" y="4258"/>
                      <a:pt x="7719" y="5391"/>
                      <a:pt x="7321" y="6645"/>
                    </a:cubicBezTo>
                    <a:cubicBezTo>
                      <a:pt x="7142" y="7241"/>
                      <a:pt x="6884" y="7798"/>
                      <a:pt x="6685" y="8395"/>
                    </a:cubicBezTo>
                    <a:cubicBezTo>
                      <a:pt x="6645" y="8375"/>
                      <a:pt x="6585" y="8375"/>
                      <a:pt x="6546" y="8375"/>
                    </a:cubicBezTo>
                    <a:lnTo>
                      <a:pt x="6546" y="5849"/>
                    </a:lnTo>
                    <a:cubicBezTo>
                      <a:pt x="6048" y="5670"/>
                      <a:pt x="6188" y="5272"/>
                      <a:pt x="6247" y="4954"/>
                    </a:cubicBezTo>
                    <a:cubicBezTo>
                      <a:pt x="6347" y="4476"/>
                      <a:pt x="6486" y="4019"/>
                      <a:pt x="6625" y="3561"/>
                    </a:cubicBezTo>
                    <a:cubicBezTo>
                      <a:pt x="6565" y="3203"/>
                      <a:pt x="6526" y="2885"/>
                      <a:pt x="6526" y="2527"/>
                    </a:cubicBezTo>
                    <a:cubicBezTo>
                      <a:pt x="6526" y="1731"/>
                      <a:pt x="6526" y="916"/>
                      <a:pt x="6546" y="120"/>
                    </a:cubicBezTo>
                    <a:cubicBezTo>
                      <a:pt x="6466" y="100"/>
                      <a:pt x="6367" y="40"/>
                      <a:pt x="626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1" name="Google Shape;2682;p51">
                <a:extLst>
                  <a:ext uri="{FF2B5EF4-FFF2-40B4-BE49-F238E27FC236}">
                    <a16:creationId xmlns:a16="http://schemas.microsoft.com/office/drawing/2014/main" id="{D915DC0D-9FD6-047E-14D9-BAC0A16D9F72}"/>
                  </a:ext>
                </a:extLst>
              </p:cNvPr>
              <p:cNvSpPr/>
              <p:nvPr/>
            </p:nvSpPr>
            <p:spPr>
              <a:xfrm>
                <a:off x="5272832" y="4981767"/>
                <a:ext cx="78031" cy="129019"/>
              </a:xfrm>
              <a:custGeom>
                <a:avLst/>
                <a:gdLst/>
                <a:ahLst/>
                <a:cxnLst/>
                <a:rect l="l" t="t" r="r" b="b"/>
                <a:pathLst>
                  <a:path w="4536" h="7500" extrusionOk="0">
                    <a:moveTo>
                      <a:pt x="657" y="0"/>
                    </a:moveTo>
                    <a:cubicBezTo>
                      <a:pt x="299" y="20"/>
                      <a:pt x="60" y="299"/>
                      <a:pt x="20" y="637"/>
                    </a:cubicBezTo>
                    <a:cubicBezTo>
                      <a:pt x="0" y="1114"/>
                      <a:pt x="20" y="1612"/>
                      <a:pt x="120" y="2089"/>
                    </a:cubicBezTo>
                    <a:cubicBezTo>
                      <a:pt x="478" y="3641"/>
                      <a:pt x="1194" y="5033"/>
                      <a:pt x="2049" y="6386"/>
                    </a:cubicBezTo>
                    <a:cubicBezTo>
                      <a:pt x="2268" y="6724"/>
                      <a:pt x="2447" y="7122"/>
                      <a:pt x="2646" y="7500"/>
                    </a:cubicBezTo>
                    <a:lnTo>
                      <a:pt x="3541" y="7500"/>
                    </a:lnTo>
                    <a:lnTo>
                      <a:pt x="2646" y="5570"/>
                    </a:lnTo>
                    <a:cubicBezTo>
                      <a:pt x="2467" y="5192"/>
                      <a:pt x="2268" y="4834"/>
                      <a:pt x="2069" y="4496"/>
                    </a:cubicBezTo>
                    <a:cubicBezTo>
                      <a:pt x="1791" y="4019"/>
                      <a:pt x="1512" y="3541"/>
                      <a:pt x="1273" y="3084"/>
                    </a:cubicBezTo>
                    <a:cubicBezTo>
                      <a:pt x="1214" y="2944"/>
                      <a:pt x="1114" y="2825"/>
                      <a:pt x="1114" y="2706"/>
                    </a:cubicBezTo>
                    <a:cubicBezTo>
                      <a:pt x="1114" y="2586"/>
                      <a:pt x="1194" y="2387"/>
                      <a:pt x="1293" y="2328"/>
                    </a:cubicBezTo>
                    <a:cubicBezTo>
                      <a:pt x="1302" y="2326"/>
                      <a:pt x="1312" y="2325"/>
                      <a:pt x="1323" y="2325"/>
                    </a:cubicBezTo>
                    <a:cubicBezTo>
                      <a:pt x="1421" y="2325"/>
                      <a:pt x="1618" y="2398"/>
                      <a:pt x="1671" y="2487"/>
                    </a:cubicBezTo>
                    <a:cubicBezTo>
                      <a:pt x="2387" y="3820"/>
                      <a:pt x="3104" y="5133"/>
                      <a:pt x="3800" y="6485"/>
                    </a:cubicBezTo>
                    <a:cubicBezTo>
                      <a:pt x="3979" y="6804"/>
                      <a:pt x="4118" y="7162"/>
                      <a:pt x="4277" y="7500"/>
                    </a:cubicBezTo>
                    <a:lnTo>
                      <a:pt x="4536" y="7500"/>
                    </a:lnTo>
                    <a:cubicBezTo>
                      <a:pt x="4496" y="7380"/>
                      <a:pt x="4496" y="7281"/>
                      <a:pt x="4476" y="7182"/>
                    </a:cubicBezTo>
                    <a:lnTo>
                      <a:pt x="4098" y="5988"/>
                    </a:lnTo>
                    <a:cubicBezTo>
                      <a:pt x="3979" y="5650"/>
                      <a:pt x="3800" y="5272"/>
                      <a:pt x="3680" y="4894"/>
                    </a:cubicBezTo>
                    <a:cubicBezTo>
                      <a:pt x="3163" y="3223"/>
                      <a:pt x="2407" y="1691"/>
                      <a:pt x="1373" y="299"/>
                    </a:cubicBezTo>
                    <a:cubicBezTo>
                      <a:pt x="1253" y="100"/>
                      <a:pt x="895" y="0"/>
                      <a:pt x="657"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2" name="Google Shape;2683;p51">
                <a:extLst>
                  <a:ext uri="{FF2B5EF4-FFF2-40B4-BE49-F238E27FC236}">
                    <a16:creationId xmlns:a16="http://schemas.microsoft.com/office/drawing/2014/main" id="{986885EE-E454-F939-FD69-7E8B8B8646B7}"/>
                  </a:ext>
                </a:extLst>
              </p:cNvPr>
              <p:cNvSpPr/>
              <p:nvPr/>
            </p:nvSpPr>
            <p:spPr>
              <a:xfrm>
                <a:off x="5356328" y="5026852"/>
                <a:ext cx="53397" cy="83931"/>
              </a:xfrm>
              <a:custGeom>
                <a:avLst/>
                <a:gdLst/>
                <a:ahLst/>
                <a:cxnLst/>
                <a:rect l="l" t="t" r="r" b="b"/>
                <a:pathLst>
                  <a:path w="3104" h="4879" extrusionOk="0">
                    <a:moveTo>
                      <a:pt x="2692" y="1"/>
                    </a:moveTo>
                    <a:cubicBezTo>
                      <a:pt x="2607" y="1"/>
                      <a:pt x="2516" y="33"/>
                      <a:pt x="2427" y="105"/>
                    </a:cubicBezTo>
                    <a:cubicBezTo>
                      <a:pt x="2009" y="443"/>
                      <a:pt x="1611" y="841"/>
                      <a:pt x="1313" y="1258"/>
                    </a:cubicBezTo>
                    <a:cubicBezTo>
                      <a:pt x="637" y="2193"/>
                      <a:pt x="398" y="3347"/>
                      <a:pt x="100" y="4441"/>
                    </a:cubicBezTo>
                    <a:cubicBezTo>
                      <a:pt x="80" y="4580"/>
                      <a:pt x="20" y="4740"/>
                      <a:pt x="0" y="4879"/>
                    </a:cubicBezTo>
                    <a:lnTo>
                      <a:pt x="1373" y="4879"/>
                    </a:lnTo>
                    <a:cubicBezTo>
                      <a:pt x="1910" y="3645"/>
                      <a:pt x="2467" y="2392"/>
                      <a:pt x="2984" y="1159"/>
                    </a:cubicBezTo>
                    <a:cubicBezTo>
                      <a:pt x="3083" y="940"/>
                      <a:pt x="3103" y="662"/>
                      <a:pt x="3083" y="443"/>
                    </a:cubicBezTo>
                    <a:cubicBezTo>
                      <a:pt x="3056" y="178"/>
                      <a:pt x="2891" y="1"/>
                      <a:pt x="269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3" name="Google Shape;2684;p51">
                <a:extLst>
                  <a:ext uri="{FF2B5EF4-FFF2-40B4-BE49-F238E27FC236}">
                    <a16:creationId xmlns:a16="http://schemas.microsoft.com/office/drawing/2014/main" id="{2EC17D7E-EFD5-2967-94FA-BE9CD7EADBB4}"/>
                  </a:ext>
                </a:extLst>
              </p:cNvPr>
              <p:cNvSpPr/>
              <p:nvPr/>
            </p:nvSpPr>
            <p:spPr>
              <a:xfrm>
                <a:off x="5291650" y="5021640"/>
                <a:ext cx="54773" cy="89143"/>
              </a:xfrm>
              <a:custGeom>
                <a:avLst/>
                <a:gdLst/>
                <a:ahLst/>
                <a:cxnLst/>
                <a:rect l="l" t="t" r="r" b="b"/>
                <a:pathLst>
                  <a:path w="3184" h="5182" extrusionOk="0">
                    <a:moveTo>
                      <a:pt x="246" y="1"/>
                    </a:moveTo>
                    <a:cubicBezTo>
                      <a:pt x="228" y="1"/>
                      <a:pt x="212" y="4"/>
                      <a:pt x="199" y="10"/>
                    </a:cubicBezTo>
                    <a:cubicBezTo>
                      <a:pt x="100" y="69"/>
                      <a:pt x="20" y="268"/>
                      <a:pt x="20" y="388"/>
                    </a:cubicBezTo>
                    <a:cubicBezTo>
                      <a:pt x="0" y="507"/>
                      <a:pt x="100" y="646"/>
                      <a:pt x="179" y="766"/>
                    </a:cubicBezTo>
                    <a:cubicBezTo>
                      <a:pt x="438" y="1243"/>
                      <a:pt x="716" y="1701"/>
                      <a:pt x="975" y="2178"/>
                    </a:cubicBezTo>
                    <a:cubicBezTo>
                      <a:pt x="1174" y="2536"/>
                      <a:pt x="1373" y="2874"/>
                      <a:pt x="1532" y="3252"/>
                    </a:cubicBezTo>
                    <a:lnTo>
                      <a:pt x="2447" y="5182"/>
                    </a:lnTo>
                    <a:lnTo>
                      <a:pt x="3183" y="5182"/>
                    </a:lnTo>
                    <a:cubicBezTo>
                      <a:pt x="3004" y="4864"/>
                      <a:pt x="2885" y="4486"/>
                      <a:pt x="2706" y="4167"/>
                    </a:cubicBezTo>
                    <a:cubicBezTo>
                      <a:pt x="2010" y="2834"/>
                      <a:pt x="1293" y="1482"/>
                      <a:pt x="577" y="169"/>
                    </a:cubicBezTo>
                    <a:cubicBezTo>
                      <a:pt x="527" y="85"/>
                      <a:pt x="348" y="1"/>
                      <a:pt x="24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4" name="Google Shape;2685;p51">
                <a:extLst>
                  <a:ext uri="{FF2B5EF4-FFF2-40B4-BE49-F238E27FC236}">
                    <a16:creationId xmlns:a16="http://schemas.microsoft.com/office/drawing/2014/main" id="{159C01B9-EB3C-8D33-3347-B6EF6DE9C0AB}"/>
                  </a:ext>
                </a:extLst>
              </p:cNvPr>
              <p:cNvSpPr/>
              <p:nvPr/>
            </p:nvSpPr>
            <p:spPr>
              <a:xfrm>
                <a:off x="5346747" y="4698887"/>
                <a:ext cx="47926" cy="88541"/>
              </a:xfrm>
              <a:custGeom>
                <a:avLst/>
                <a:gdLst/>
                <a:ahLst/>
                <a:cxnLst/>
                <a:rect l="l" t="t" r="r" b="b"/>
                <a:pathLst>
                  <a:path w="2786" h="5147" extrusionOk="0">
                    <a:moveTo>
                      <a:pt x="2276" y="1"/>
                    </a:moveTo>
                    <a:cubicBezTo>
                      <a:pt x="2160" y="1"/>
                      <a:pt x="2046" y="55"/>
                      <a:pt x="1950" y="173"/>
                    </a:cubicBezTo>
                    <a:cubicBezTo>
                      <a:pt x="1751" y="451"/>
                      <a:pt x="1532" y="690"/>
                      <a:pt x="1373" y="1008"/>
                    </a:cubicBezTo>
                    <a:cubicBezTo>
                      <a:pt x="1074" y="1625"/>
                      <a:pt x="836" y="2242"/>
                      <a:pt x="557" y="2858"/>
                    </a:cubicBezTo>
                    <a:cubicBezTo>
                      <a:pt x="438" y="3336"/>
                      <a:pt x="259" y="3793"/>
                      <a:pt x="179" y="4251"/>
                    </a:cubicBezTo>
                    <a:cubicBezTo>
                      <a:pt x="139" y="4589"/>
                      <a:pt x="0" y="4987"/>
                      <a:pt x="477" y="5146"/>
                    </a:cubicBezTo>
                    <a:cubicBezTo>
                      <a:pt x="637" y="5106"/>
                      <a:pt x="855" y="5086"/>
                      <a:pt x="955" y="4927"/>
                    </a:cubicBezTo>
                    <a:cubicBezTo>
                      <a:pt x="1492" y="3813"/>
                      <a:pt x="2029" y="2660"/>
                      <a:pt x="2546" y="1526"/>
                    </a:cubicBezTo>
                    <a:cubicBezTo>
                      <a:pt x="2666" y="1247"/>
                      <a:pt x="2765" y="929"/>
                      <a:pt x="2785" y="611"/>
                    </a:cubicBezTo>
                    <a:cubicBezTo>
                      <a:pt x="2785" y="451"/>
                      <a:pt x="2686" y="213"/>
                      <a:pt x="2566" y="113"/>
                    </a:cubicBezTo>
                    <a:cubicBezTo>
                      <a:pt x="2475" y="40"/>
                      <a:pt x="2375" y="1"/>
                      <a:pt x="227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5" name="Google Shape;2686;p51">
                <a:extLst>
                  <a:ext uri="{FF2B5EF4-FFF2-40B4-BE49-F238E27FC236}">
                    <a16:creationId xmlns:a16="http://schemas.microsoft.com/office/drawing/2014/main" id="{73706B08-67B8-69C4-171A-9DA4836B7E2C}"/>
                  </a:ext>
                </a:extLst>
              </p:cNvPr>
              <p:cNvSpPr/>
              <p:nvPr/>
            </p:nvSpPr>
            <p:spPr>
              <a:xfrm>
                <a:off x="5269409" y="4755342"/>
                <a:ext cx="73936" cy="65817"/>
              </a:xfrm>
              <a:custGeom>
                <a:avLst/>
                <a:gdLst/>
                <a:ahLst/>
                <a:cxnLst/>
                <a:rect l="l" t="t" r="r" b="b"/>
                <a:pathLst>
                  <a:path w="4298" h="3826" extrusionOk="0">
                    <a:moveTo>
                      <a:pt x="322" y="1"/>
                    </a:moveTo>
                    <a:cubicBezTo>
                      <a:pt x="240" y="1"/>
                      <a:pt x="170" y="15"/>
                      <a:pt x="140" y="54"/>
                    </a:cubicBezTo>
                    <a:cubicBezTo>
                      <a:pt x="20" y="173"/>
                      <a:pt x="0" y="452"/>
                      <a:pt x="20" y="651"/>
                    </a:cubicBezTo>
                    <a:cubicBezTo>
                      <a:pt x="60" y="830"/>
                      <a:pt x="179" y="1009"/>
                      <a:pt x="299" y="1128"/>
                    </a:cubicBezTo>
                    <a:cubicBezTo>
                      <a:pt x="1194" y="2063"/>
                      <a:pt x="2129" y="2938"/>
                      <a:pt x="3322" y="3515"/>
                    </a:cubicBezTo>
                    <a:cubicBezTo>
                      <a:pt x="3530" y="3604"/>
                      <a:pt x="3727" y="3826"/>
                      <a:pt x="3970" y="3826"/>
                    </a:cubicBezTo>
                    <a:cubicBezTo>
                      <a:pt x="4053" y="3826"/>
                      <a:pt x="4141" y="3800"/>
                      <a:pt x="4237" y="3734"/>
                    </a:cubicBezTo>
                    <a:lnTo>
                      <a:pt x="4297" y="3058"/>
                    </a:lnTo>
                    <a:cubicBezTo>
                      <a:pt x="4257" y="3038"/>
                      <a:pt x="4158" y="3038"/>
                      <a:pt x="4118" y="3038"/>
                    </a:cubicBezTo>
                    <a:cubicBezTo>
                      <a:pt x="3760" y="2700"/>
                      <a:pt x="3382" y="2322"/>
                      <a:pt x="3004" y="1964"/>
                    </a:cubicBezTo>
                    <a:cubicBezTo>
                      <a:pt x="2288" y="1267"/>
                      <a:pt x="1612" y="531"/>
                      <a:pt x="697" y="74"/>
                    </a:cubicBezTo>
                    <a:cubicBezTo>
                      <a:pt x="611" y="37"/>
                      <a:pt x="451" y="1"/>
                      <a:pt x="32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6" name="Google Shape;2687;p51">
                <a:extLst>
                  <a:ext uri="{FF2B5EF4-FFF2-40B4-BE49-F238E27FC236}">
                    <a16:creationId xmlns:a16="http://schemas.microsoft.com/office/drawing/2014/main" id="{6E8CA010-29E7-A759-B9E2-C8D687C54D2A}"/>
                  </a:ext>
                </a:extLst>
              </p:cNvPr>
              <p:cNvSpPr/>
              <p:nvPr/>
            </p:nvSpPr>
            <p:spPr>
              <a:xfrm>
                <a:off x="5350841" y="4753175"/>
                <a:ext cx="71889" cy="134506"/>
              </a:xfrm>
              <a:custGeom>
                <a:avLst/>
                <a:gdLst/>
                <a:ahLst/>
                <a:cxnLst/>
                <a:rect l="l" t="t" r="r" b="b"/>
                <a:pathLst>
                  <a:path w="4179" h="7819" extrusionOk="0">
                    <a:moveTo>
                      <a:pt x="4039" y="1"/>
                    </a:moveTo>
                    <a:cubicBezTo>
                      <a:pt x="3920" y="61"/>
                      <a:pt x="3780" y="80"/>
                      <a:pt x="3681" y="160"/>
                    </a:cubicBezTo>
                    <a:cubicBezTo>
                      <a:pt x="3542" y="259"/>
                      <a:pt x="3442" y="379"/>
                      <a:pt x="3383" y="538"/>
                    </a:cubicBezTo>
                    <a:cubicBezTo>
                      <a:pt x="2786" y="1553"/>
                      <a:pt x="2149" y="2547"/>
                      <a:pt x="1632" y="3582"/>
                    </a:cubicBezTo>
                    <a:cubicBezTo>
                      <a:pt x="1055" y="4735"/>
                      <a:pt x="558" y="5929"/>
                      <a:pt x="60" y="7103"/>
                    </a:cubicBezTo>
                    <a:cubicBezTo>
                      <a:pt x="1" y="7262"/>
                      <a:pt x="100" y="7520"/>
                      <a:pt x="100" y="7739"/>
                    </a:cubicBezTo>
                    <a:cubicBezTo>
                      <a:pt x="140" y="7739"/>
                      <a:pt x="220" y="7759"/>
                      <a:pt x="319" y="7819"/>
                    </a:cubicBezTo>
                    <a:cubicBezTo>
                      <a:pt x="438" y="7660"/>
                      <a:pt x="598" y="7500"/>
                      <a:pt x="657" y="7321"/>
                    </a:cubicBezTo>
                    <a:cubicBezTo>
                      <a:pt x="836" y="6943"/>
                      <a:pt x="896" y="6526"/>
                      <a:pt x="1095" y="6168"/>
                    </a:cubicBezTo>
                    <a:cubicBezTo>
                      <a:pt x="1811" y="4775"/>
                      <a:pt x="2587" y="3422"/>
                      <a:pt x="3323" y="2050"/>
                    </a:cubicBezTo>
                    <a:cubicBezTo>
                      <a:pt x="3601" y="1493"/>
                      <a:pt x="3880" y="956"/>
                      <a:pt x="4119" y="399"/>
                    </a:cubicBezTo>
                    <a:cubicBezTo>
                      <a:pt x="4178" y="299"/>
                      <a:pt x="4079" y="140"/>
                      <a:pt x="403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7" name="Google Shape;2688;p51">
                <a:extLst>
                  <a:ext uri="{FF2B5EF4-FFF2-40B4-BE49-F238E27FC236}">
                    <a16:creationId xmlns:a16="http://schemas.microsoft.com/office/drawing/2014/main" id="{A5055318-FF59-95D6-BF69-EB1B42748D1C}"/>
                  </a:ext>
                </a:extLst>
              </p:cNvPr>
              <p:cNvSpPr/>
              <p:nvPr/>
            </p:nvSpPr>
            <p:spPr>
              <a:xfrm>
                <a:off x="5349482" y="4911963"/>
                <a:ext cx="63322" cy="131083"/>
              </a:xfrm>
              <a:custGeom>
                <a:avLst/>
                <a:gdLst/>
                <a:ahLst/>
                <a:cxnLst/>
                <a:rect l="l" t="t" r="r" b="b"/>
                <a:pathLst>
                  <a:path w="3681" h="7620" extrusionOk="0">
                    <a:moveTo>
                      <a:pt x="3362" y="0"/>
                    </a:moveTo>
                    <a:cubicBezTo>
                      <a:pt x="3163" y="259"/>
                      <a:pt x="2924" y="478"/>
                      <a:pt x="2805" y="776"/>
                    </a:cubicBezTo>
                    <a:cubicBezTo>
                      <a:pt x="1810" y="2188"/>
                      <a:pt x="1174" y="3780"/>
                      <a:pt x="537" y="5371"/>
                    </a:cubicBezTo>
                    <a:cubicBezTo>
                      <a:pt x="299" y="5968"/>
                      <a:pt x="179" y="6624"/>
                      <a:pt x="20" y="7241"/>
                    </a:cubicBezTo>
                    <a:cubicBezTo>
                      <a:pt x="0" y="7341"/>
                      <a:pt x="179" y="7480"/>
                      <a:pt x="279" y="7619"/>
                    </a:cubicBezTo>
                    <a:cubicBezTo>
                      <a:pt x="398" y="7520"/>
                      <a:pt x="537" y="7440"/>
                      <a:pt x="597" y="7321"/>
                    </a:cubicBezTo>
                    <a:cubicBezTo>
                      <a:pt x="995" y="6266"/>
                      <a:pt x="1293" y="5232"/>
                      <a:pt x="1731" y="4237"/>
                    </a:cubicBezTo>
                    <a:cubicBezTo>
                      <a:pt x="2268" y="3004"/>
                      <a:pt x="2905" y="1870"/>
                      <a:pt x="3521" y="696"/>
                    </a:cubicBezTo>
                    <a:cubicBezTo>
                      <a:pt x="3660" y="418"/>
                      <a:pt x="3680" y="219"/>
                      <a:pt x="336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8" name="Google Shape;2689;p51">
                <a:extLst>
                  <a:ext uri="{FF2B5EF4-FFF2-40B4-BE49-F238E27FC236}">
                    <a16:creationId xmlns:a16="http://schemas.microsoft.com/office/drawing/2014/main" id="{786835BD-C276-0AC8-16B8-9C6D09C7AB67}"/>
                  </a:ext>
                </a:extLst>
              </p:cNvPr>
              <p:cNvSpPr/>
              <p:nvPr/>
            </p:nvSpPr>
            <p:spPr>
              <a:xfrm>
                <a:off x="5273847" y="4831889"/>
                <a:ext cx="67778" cy="97624"/>
              </a:xfrm>
              <a:custGeom>
                <a:avLst/>
                <a:gdLst/>
                <a:ahLst/>
                <a:cxnLst/>
                <a:rect l="l" t="t" r="r" b="b"/>
                <a:pathLst>
                  <a:path w="3940" h="5675" extrusionOk="0">
                    <a:moveTo>
                      <a:pt x="319" y="0"/>
                    </a:moveTo>
                    <a:cubicBezTo>
                      <a:pt x="220" y="0"/>
                      <a:pt x="61" y="100"/>
                      <a:pt x="41" y="179"/>
                    </a:cubicBezTo>
                    <a:cubicBezTo>
                      <a:pt x="1" y="279"/>
                      <a:pt x="61" y="438"/>
                      <a:pt x="140" y="498"/>
                    </a:cubicBezTo>
                    <a:cubicBezTo>
                      <a:pt x="260" y="657"/>
                      <a:pt x="399" y="756"/>
                      <a:pt x="518" y="875"/>
                    </a:cubicBezTo>
                    <a:cubicBezTo>
                      <a:pt x="1572" y="1950"/>
                      <a:pt x="2388" y="3223"/>
                      <a:pt x="2985" y="4615"/>
                    </a:cubicBezTo>
                    <a:cubicBezTo>
                      <a:pt x="3104" y="4874"/>
                      <a:pt x="3144" y="5172"/>
                      <a:pt x="3303" y="5431"/>
                    </a:cubicBezTo>
                    <a:cubicBezTo>
                      <a:pt x="3383" y="5550"/>
                      <a:pt x="3582" y="5630"/>
                      <a:pt x="3741" y="5670"/>
                    </a:cubicBezTo>
                    <a:cubicBezTo>
                      <a:pt x="3744" y="5673"/>
                      <a:pt x="3748" y="5675"/>
                      <a:pt x="3753" y="5675"/>
                    </a:cubicBezTo>
                    <a:cubicBezTo>
                      <a:pt x="3798" y="5675"/>
                      <a:pt x="3885" y="5502"/>
                      <a:pt x="3940" y="5411"/>
                    </a:cubicBezTo>
                    <a:cubicBezTo>
                      <a:pt x="3781" y="4874"/>
                      <a:pt x="3641" y="4377"/>
                      <a:pt x="3422" y="3919"/>
                    </a:cubicBezTo>
                    <a:cubicBezTo>
                      <a:pt x="3084" y="3183"/>
                      <a:pt x="2706" y="2487"/>
                      <a:pt x="2229" y="1850"/>
                    </a:cubicBezTo>
                    <a:cubicBezTo>
                      <a:pt x="1791" y="1234"/>
                      <a:pt x="1234" y="677"/>
                      <a:pt x="717" y="139"/>
                    </a:cubicBezTo>
                    <a:cubicBezTo>
                      <a:pt x="637" y="60"/>
                      <a:pt x="458" y="0"/>
                      <a:pt x="31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9" name="Google Shape;2690;p51">
                <a:extLst>
                  <a:ext uri="{FF2B5EF4-FFF2-40B4-BE49-F238E27FC236}">
                    <a16:creationId xmlns:a16="http://schemas.microsoft.com/office/drawing/2014/main" id="{0F25D97F-ADE4-0301-FEC3-132160B303F3}"/>
                  </a:ext>
                </a:extLst>
              </p:cNvPr>
              <p:cNvSpPr/>
              <p:nvPr/>
            </p:nvSpPr>
            <p:spPr>
              <a:xfrm>
                <a:off x="5299512" y="4714523"/>
                <a:ext cx="34594" cy="46550"/>
              </a:xfrm>
              <a:custGeom>
                <a:avLst/>
                <a:gdLst/>
                <a:ahLst/>
                <a:cxnLst/>
                <a:rect l="l" t="t" r="r" b="b"/>
                <a:pathLst>
                  <a:path w="2011" h="2706" extrusionOk="0">
                    <a:moveTo>
                      <a:pt x="200" y="0"/>
                    </a:moveTo>
                    <a:cubicBezTo>
                      <a:pt x="140" y="159"/>
                      <a:pt x="1" y="358"/>
                      <a:pt x="41" y="517"/>
                    </a:cubicBezTo>
                    <a:cubicBezTo>
                      <a:pt x="140" y="796"/>
                      <a:pt x="299" y="1054"/>
                      <a:pt x="458" y="1293"/>
                    </a:cubicBezTo>
                    <a:cubicBezTo>
                      <a:pt x="816" y="1751"/>
                      <a:pt x="1214" y="2208"/>
                      <a:pt x="1632" y="2606"/>
                    </a:cubicBezTo>
                    <a:cubicBezTo>
                      <a:pt x="1705" y="2672"/>
                      <a:pt x="1771" y="2705"/>
                      <a:pt x="1827" y="2705"/>
                    </a:cubicBezTo>
                    <a:cubicBezTo>
                      <a:pt x="1939" y="2705"/>
                      <a:pt x="2010" y="2573"/>
                      <a:pt x="2010" y="2308"/>
                    </a:cubicBezTo>
                    <a:cubicBezTo>
                      <a:pt x="1950" y="2248"/>
                      <a:pt x="1911" y="2109"/>
                      <a:pt x="1831" y="2009"/>
                    </a:cubicBezTo>
                    <a:cubicBezTo>
                      <a:pt x="1413" y="1412"/>
                      <a:pt x="996" y="816"/>
                      <a:pt x="558" y="239"/>
                    </a:cubicBezTo>
                    <a:cubicBezTo>
                      <a:pt x="498" y="119"/>
                      <a:pt x="319" y="60"/>
                      <a:pt x="20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0" name="Google Shape;2691;p51">
                <a:extLst>
                  <a:ext uri="{FF2B5EF4-FFF2-40B4-BE49-F238E27FC236}">
                    <a16:creationId xmlns:a16="http://schemas.microsoft.com/office/drawing/2014/main" id="{C80A4324-C16A-8E33-C33E-20EEE939ABB9}"/>
                  </a:ext>
                </a:extLst>
              </p:cNvPr>
              <p:cNvSpPr/>
              <p:nvPr/>
            </p:nvSpPr>
            <p:spPr>
              <a:xfrm>
                <a:off x="5421333" y="4892766"/>
                <a:ext cx="13332" cy="13384"/>
              </a:xfrm>
              <a:custGeom>
                <a:avLst/>
                <a:gdLst/>
                <a:ahLst/>
                <a:cxnLst/>
                <a:rect l="l" t="t" r="r" b="b"/>
                <a:pathLst>
                  <a:path w="775" h="778" extrusionOk="0">
                    <a:moveTo>
                      <a:pt x="449" y="1"/>
                    </a:moveTo>
                    <a:cubicBezTo>
                      <a:pt x="445" y="1"/>
                      <a:pt x="441" y="1"/>
                      <a:pt x="438" y="2"/>
                    </a:cubicBezTo>
                    <a:cubicBezTo>
                      <a:pt x="279" y="42"/>
                      <a:pt x="140" y="201"/>
                      <a:pt x="1" y="320"/>
                    </a:cubicBezTo>
                    <a:cubicBezTo>
                      <a:pt x="100" y="440"/>
                      <a:pt x="180" y="579"/>
                      <a:pt x="339" y="778"/>
                    </a:cubicBezTo>
                    <a:cubicBezTo>
                      <a:pt x="538" y="579"/>
                      <a:pt x="717" y="480"/>
                      <a:pt x="737" y="301"/>
                    </a:cubicBezTo>
                    <a:cubicBezTo>
                      <a:pt x="775" y="224"/>
                      <a:pt x="538" y="1"/>
                      <a:pt x="44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1" name="Google Shape;2692;p51">
                <a:extLst>
                  <a:ext uri="{FF2B5EF4-FFF2-40B4-BE49-F238E27FC236}">
                    <a16:creationId xmlns:a16="http://schemas.microsoft.com/office/drawing/2014/main" id="{4AE0A77B-F604-F779-E8E3-08E365355EE0}"/>
                  </a:ext>
                </a:extLst>
              </p:cNvPr>
              <p:cNvSpPr/>
              <p:nvPr/>
            </p:nvSpPr>
            <p:spPr>
              <a:xfrm>
                <a:off x="5417945" y="4920134"/>
                <a:ext cx="13332" cy="11078"/>
              </a:xfrm>
              <a:custGeom>
                <a:avLst/>
                <a:gdLst/>
                <a:ahLst/>
                <a:cxnLst/>
                <a:rect l="l" t="t" r="r" b="b"/>
                <a:pathLst>
                  <a:path w="775" h="644" extrusionOk="0">
                    <a:moveTo>
                      <a:pt x="390" y="1"/>
                    </a:moveTo>
                    <a:cubicBezTo>
                      <a:pt x="385" y="1"/>
                      <a:pt x="381" y="1"/>
                      <a:pt x="377" y="3"/>
                    </a:cubicBezTo>
                    <a:cubicBezTo>
                      <a:pt x="218" y="42"/>
                      <a:pt x="98" y="241"/>
                      <a:pt x="19" y="400"/>
                    </a:cubicBezTo>
                    <a:cubicBezTo>
                      <a:pt x="0" y="419"/>
                      <a:pt x="188" y="643"/>
                      <a:pt x="262" y="643"/>
                    </a:cubicBezTo>
                    <a:cubicBezTo>
                      <a:pt x="268" y="643"/>
                      <a:pt x="273" y="642"/>
                      <a:pt x="277" y="639"/>
                    </a:cubicBezTo>
                    <a:cubicBezTo>
                      <a:pt x="436" y="599"/>
                      <a:pt x="596" y="480"/>
                      <a:pt x="775" y="380"/>
                    </a:cubicBezTo>
                    <a:lnTo>
                      <a:pt x="775" y="201"/>
                    </a:lnTo>
                    <a:cubicBezTo>
                      <a:pt x="626" y="127"/>
                      <a:pt x="460" y="1"/>
                      <a:pt x="390"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2" name="Google Shape;2693;p51">
                <a:extLst>
                  <a:ext uri="{FF2B5EF4-FFF2-40B4-BE49-F238E27FC236}">
                    <a16:creationId xmlns:a16="http://schemas.microsoft.com/office/drawing/2014/main" id="{16D84741-5BA5-EB1B-1DC9-F3F9C64A1C08}"/>
                  </a:ext>
                </a:extLst>
              </p:cNvPr>
              <p:cNvSpPr/>
              <p:nvPr/>
            </p:nvSpPr>
            <p:spPr>
              <a:xfrm>
                <a:off x="5429556" y="4742923"/>
                <a:ext cx="12678" cy="10270"/>
              </a:xfrm>
              <a:custGeom>
                <a:avLst/>
                <a:gdLst/>
                <a:ahLst/>
                <a:cxnLst/>
                <a:rect l="l" t="t" r="r" b="b"/>
                <a:pathLst>
                  <a:path w="737" h="597" extrusionOk="0">
                    <a:moveTo>
                      <a:pt x="298" y="0"/>
                    </a:moveTo>
                    <a:cubicBezTo>
                      <a:pt x="159" y="40"/>
                      <a:pt x="0" y="199"/>
                      <a:pt x="0" y="279"/>
                    </a:cubicBezTo>
                    <a:cubicBezTo>
                      <a:pt x="20" y="398"/>
                      <a:pt x="159" y="597"/>
                      <a:pt x="259" y="597"/>
                    </a:cubicBezTo>
                    <a:cubicBezTo>
                      <a:pt x="398" y="597"/>
                      <a:pt x="517" y="438"/>
                      <a:pt x="736" y="279"/>
                    </a:cubicBezTo>
                    <a:cubicBezTo>
                      <a:pt x="537" y="159"/>
                      <a:pt x="418" y="0"/>
                      <a:pt x="298"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3" name="Google Shape;2694;p51">
                <a:extLst>
                  <a:ext uri="{FF2B5EF4-FFF2-40B4-BE49-F238E27FC236}">
                    <a16:creationId xmlns:a16="http://schemas.microsoft.com/office/drawing/2014/main" id="{691C3664-A555-67EA-17A7-D66710C98A3A}"/>
                  </a:ext>
                </a:extLst>
              </p:cNvPr>
              <p:cNvSpPr/>
              <p:nvPr/>
            </p:nvSpPr>
            <p:spPr>
              <a:xfrm>
                <a:off x="5257092" y="4840439"/>
                <a:ext cx="10614" cy="13710"/>
              </a:xfrm>
              <a:custGeom>
                <a:avLst/>
                <a:gdLst/>
                <a:ahLst/>
                <a:cxnLst/>
                <a:rect l="l" t="t" r="r" b="b"/>
                <a:pathLst>
                  <a:path w="617" h="797" extrusionOk="0">
                    <a:moveTo>
                      <a:pt x="299" y="1"/>
                    </a:moveTo>
                    <a:cubicBezTo>
                      <a:pt x="199" y="140"/>
                      <a:pt x="20" y="199"/>
                      <a:pt x="0" y="339"/>
                    </a:cubicBezTo>
                    <a:cubicBezTo>
                      <a:pt x="0" y="458"/>
                      <a:pt x="139" y="577"/>
                      <a:pt x="279" y="796"/>
                    </a:cubicBezTo>
                    <a:cubicBezTo>
                      <a:pt x="438" y="597"/>
                      <a:pt x="617" y="458"/>
                      <a:pt x="597" y="359"/>
                    </a:cubicBezTo>
                    <a:cubicBezTo>
                      <a:pt x="577" y="239"/>
                      <a:pt x="398" y="140"/>
                      <a:pt x="29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4" name="Google Shape;2695;p51">
                <a:extLst>
                  <a:ext uri="{FF2B5EF4-FFF2-40B4-BE49-F238E27FC236}">
                    <a16:creationId xmlns:a16="http://schemas.microsoft.com/office/drawing/2014/main" id="{5A7E787A-4E83-4860-19B5-5A8451DBC770}"/>
                  </a:ext>
                </a:extLst>
              </p:cNvPr>
              <p:cNvSpPr/>
              <p:nvPr/>
            </p:nvSpPr>
            <p:spPr>
              <a:xfrm>
                <a:off x="5418254" y="4730589"/>
                <a:ext cx="11319" cy="13022"/>
              </a:xfrm>
              <a:custGeom>
                <a:avLst/>
                <a:gdLst/>
                <a:ahLst/>
                <a:cxnLst/>
                <a:rect l="l" t="t" r="r" b="b"/>
                <a:pathLst>
                  <a:path w="658" h="757" extrusionOk="0">
                    <a:moveTo>
                      <a:pt x="359" y="1"/>
                    </a:moveTo>
                    <a:cubicBezTo>
                      <a:pt x="180" y="200"/>
                      <a:pt x="1" y="299"/>
                      <a:pt x="60" y="419"/>
                    </a:cubicBezTo>
                    <a:cubicBezTo>
                      <a:pt x="60" y="518"/>
                      <a:pt x="219" y="657"/>
                      <a:pt x="319" y="757"/>
                    </a:cubicBezTo>
                    <a:cubicBezTo>
                      <a:pt x="418" y="618"/>
                      <a:pt x="578" y="518"/>
                      <a:pt x="617" y="399"/>
                    </a:cubicBezTo>
                    <a:cubicBezTo>
                      <a:pt x="657" y="319"/>
                      <a:pt x="478" y="200"/>
                      <a:pt x="35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5" name="Google Shape;2696;p51">
                <a:extLst>
                  <a:ext uri="{FF2B5EF4-FFF2-40B4-BE49-F238E27FC236}">
                    <a16:creationId xmlns:a16="http://schemas.microsoft.com/office/drawing/2014/main" id="{553308CD-ABE4-617F-DA57-AE4FE9E0BF21}"/>
                  </a:ext>
                </a:extLst>
              </p:cNvPr>
              <p:cNvSpPr/>
              <p:nvPr/>
            </p:nvSpPr>
            <p:spPr>
              <a:xfrm>
                <a:off x="5274191" y="4860289"/>
                <a:ext cx="10287" cy="12678"/>
              </a:xfrm>
              <a:custGeom>
                <a:avLst/>
                <a:gdLst/>
                <a:ahLst/>
                <a:cxnLst/>
                <a:rect l="l" t="t" r="r" b="b"/>
                <a:pathLst>
                  <a:path w="598" h="737" extrusionOk="0">
                    <a:moveTo>
                      <a:pt x="220" y="0"/>
                    </a:moveTo>
                    <a:cubicBezTo>
                      <a:pt x="140" y="140"/>
                      <a:pt x="21" y="279"/>
                      <a:pt x="1" y="418"/>
                    </a:cubicBezTo>
                    <a:cubicBezTo>
                      <a:pt x="1" y="498"/>
                      <a:pt x="140" y="597"/>
                      <a:pt x="299" y="736"/>
                    </a:cubicBezTo>
                    <a:cubicBezTo>
                      <a:pt x="419" y="577"/>
                      <a:pt x="598" y="418"/>
                      <a:pt x="538" y="319"/>
                    </a:cubicBezTo>
                    <a:cubicBezTo>
                      <a:pt x="518" y="199"/>
                      <a:pt x="339" y="100"/>
                      <a:pt x="220"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6" name="Google Shape;2697;p51">
                <a:extLst>
                  <a:ext uri="{FF2B5EF4-FFF2-40B4-BE49-F238E27FC236}">
                    <a16:creationId xmlns:a16="http://schemas.microsoft.com/office/drawing/2014/main" id="{41A0117D-4ABA-39E8-7216-B5A48BAD60A3}"/>
                  </a:ext>
                </a:extLst>
              </p:cNvPr>
              <p:cNvSpPr/>
              <p:nvPr/>
            </p:nvSpPr>
            <p:spPr>
              <a:xfrm>
                <a:off x="5307046" y="4630682"/>
                <a:ext cx="8911" cy="15413"/>
              </a:xfrm>
              <a:custGeom>
                <a:avLst/>
                <a:gdLst/>
                <a:ahLst/>
                <a:cxnLst/>
                <a:rect l="l" t="t" r="r" b="b"/>
                <a:pathLst>
                  <a:path w="518" h="896" extrusionOk="0">
                    <a:moveTo>
                      <a:pt x="1" y="0"/>
                    </a:moveTo>
                    <a:cubicBezTo>
                      <a:pt x="100" y="299"/>
                      <a:pt x="180" y="577"/>
                      <a:pt x="279" y="895"/>
                    </a:cubicBezTo>
                    <a:cubicBezTo>
                      <a:pt x="518" y="597"/>
                      <a:pt x="398" y="159"/>
                      <a:pt x="1" y="0"/>
                    </a:cubicBezTo>
                    <a:close/>
                  </a:path>
                </a:pathLst>
              </a:custGeom>
              <a:solidFill>
                <a:srgbClr val="BD5C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7" name="Google Shape;2698;p51">
                <a:extLst>
                  <a:ext uri="{FF2B5EF4-FFF2-40B4-BE49-F238E27FC236}">
                    <a16:creationId xmlns:a16="http://schemas.microsoft.com/office/drawing/2014/main" id="{3FD466FF-74E6-6EBE-FA3F-242F0FE81C0F}"/>
                  </a:ext>
                </a:extLst>
              </p:cNvPr>
              <p:cNvSpPr/>
              <p:nvPr/>
            </p:nvSpPr>
            <p:spPr>
              <a:xfrm>
                <a:off x="5319362" y="4665584"/>
                <a:ext cx="1737" cy="4455"/>
              </a:xfrm>
              <a:custGeom>
                <a:avLst/>
                <a:gdLst/>
                <a:ahLst/>
                <a:cxnLst/>
                <a:rect l="l" t="t" r="r" b="b"/>
                <a:pathLst>
                  <a:path w="101" h="259" extrusionOk="0">
                    <a:moveTo>
                      <a:pt x="1" y="1"/>
                    </a:moveTo>
                    <a:cubicBezTo>
                      <a:pt x="40" y="80"/>
                      <a:pt x="80" y="179"/>
                      <a:pt x="100" y="259"/>
                    </a:cubicBezTo>
                    <a:cubicBezTo>
                      <a:pt x="80" y="160"/>
                      <a:pt x="40" y="80"/>
                      <a:pt x="1" y="1"/>
                    </a:cubicBezTo>
                    <a:close/>
                  </a:path>
                </a:pathLst>
              </a:custGeom>
              <a:solidFill>
                <a:srgbClr val="BD5C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8" name="Google Shape;2699;p51">
                <a:extLst>
                  <a:ext uri="{FF2B5EF4-FFF2-40B4-BE49-F238E27FC236}">
                    <a16:creationId xmlns:a16="http://schemas.microsoft.com/office/drawing/2014/main" id="{327DA3D7-A7C3-4C77-D535-C292AAFDFA84}"/>
                  </a:ext>
                </a:extLst>
              </p:cNvPr>
              <p:cNvSpPr/>
              <p:nvPr/>
            </p:nvSpPr>
            <p:spPr>
              <a:xfrm>
                <a:off x="5271112" y="4374723"/>
                <a:ext cx="58540" cy="316096"/>
              </a:xfrm>
              <a:custGeom>
                <a:avLst/>
                <a:gdLst/>
                <a:ahLst/>
                <a:cxnLst/>
                <a:rect l="l" t="t" r="r" b="b"/>
                <a:pathLst>
                  <a:path w="3403" h="18375" extrusionOk="0">
                    <a:moveTo>
                      <a:pt x="558" y="1"/>
                    </a:moveTo>
                    <a:cubicBezTo>
                      <a:pt x="478" y="219"/>
                      <a:pt x="359" y="458"/>
                      <a:pt x="319" y="677"/>
                    </a:cubicBezTo>
                    <a:cubicBezTo>
                      <a:pt x="259" y="1313"/>
                      <a:pt x="220" y="1970"/>
                      <a:pt x="180" y="2606"/>
                    </a:cubicBezTo>
                    <a:cubicBezTo>
                      <a:pt x="120" y="3502"/>
                      <a:pt x="1" y="4437"/>
                      <a:pt x="60" y="5332"/>
                    </a:cubicBezTo>
                    <a:cubicBezTo>
                      <a:pt x="160" y="7182"/>
                      <a:pt x="319" y="9032"/>
                      <a:pt x="498" y="10862"/>
                    </a:cubicBezTo>
                    <a:cubicBezTo>
                      <a:pt x="677" y="12811"/>
                      <a:pt x="1294" y="14681"/>
                      <a:pt x="1910" y="16511"/>
                    </a:cubicBezTo>
                    <a:cubicBezTo>
                      <a:pt x="2109" y="17029"/>
                      <a:pt x="2388" y="17526"/>
                      <a:pt x="2607" y="18063"/>
                    </a:cubicBezTo>
                    <a:cubicBezTo>
                      <a:pt x="2735" y="18256"/>
                      <a:pt x="2889" y="18374"/>
                      <a:pt x="3073" y="18374"/>
                    </a:cubicBezTo>
                    <a:cubicBezTo>
                      <a:pt x="3174" y="18374"/>
                      <a:pt x="3283" y="18339"/>
                      <a:pt x="3402" y="18262"/>
                    </a:cubicBezTo>
                    <a:cubicBezTo>
                      <a:pt x="3263" y="17904"/>
                      <a:pt x="3084" y="17526"/>
                      <a:pt x="2945" y="17168"/>
                    </a:cubicBezTo>
                    <a:cubicBezTo>
                      <a:pt x="2905" y="17088"/>
                      <a:pt x="2865" y="16989"/>
                      <a:pt x="2845" y="16909"/>
                    </a:cubicBezTo>
                    <a:cubicBezTo>
                      <a:pt x="2686" y="16531"/>
                      <a:pt x="2547" y="16134"/>
                      <a:pt x="2388" y="15775"/>
                    </a:cubicBezTo>
                    <a:cubicBezTo>
                      <a:pt x="2288" y="15457"/>
                      <a:pt x="2209" y="15179"/>
                      <a:pt x="2109" y="14880"/>
                    </a:cubicBezTo>
                    <a:cubicBezTo>
                      <a:pt x="1891" y="13965"/>
                      <a:pt x="1692" y="13110"/>
                      <a:pt x="1473" y="12215"/>
                    </a:cubicBezTo>
                    <a:cubicBezTo>
                      <a:pt x="1453" y="12175"/>
                      <a:pt x="1413" y="12135"/>
                      <a:pt x="1393" y="12115"/>
                    </a:cubicBezTo>
                    <a:cubicBezTo>
                      <a:pt x="1353" y="11737"/>
                      <a:pt x="1274" y="11339"/>
                      <a:pt x="1214" y="10961"/>
                    </a:cubicBezTo>
                    <a:cubicBezTo>
                      <a:pt x="1115" y="10245"/>
                      <a:pt x="1055" y="9489"/>
                      <a:pt x="976" y="8773"/>
                    </a:cubicBezTo>
                    <a:lnTo>
                      <a:pt x="976" y="8455"/>
                    </a:lnTo>
                    <a:cubicBezTo>
                      <a:pt x="896" y="7858"/>
                      <a:pt x="856" y="7261"/>
                      <a:pt x="796" y="6665"/>
                    </a:cubicBezTo>
                    <a:lnTo>
                      <a:pt x="796" y="6486"/>
                    </a:lnTo>
                    <a:lnTo>
                      <a:pt x="796" y="5929"/>
                    </a:lnTo>
                    <a:cubicBezTo>
                      <a:pt x="777" y="5670"/>
                      <a:pt x="777" y="5431"/>
                      <a:pt x="757" y="5173"/>
                    </a:cubicBezTo>
                    <a:lnTo>
                      <a:pt x="816" y="3303"/>
                    </a:lnTo>
                    <a:cubicBezTo>
                      <a:pt x="856" y="3243"/>
                      <a:pt x="856" y="3124"/>
                      <a:pt x="876" y="3064"/>
                    </a:cubicBezTo>
                    <a:cubicBezTo>
                      <a:pt x="916" y="2169"/>
                      <a:pt x="995" y="1274"/>
                      <a:pt x="1055" y="378"/>
                    </a:cubicBezTo>
                    <a:cubicBezTo>
                      <a:pt x="1015" y="299"/>
                      <a:pt x="1015" y="199"/>
                      <a:pt x="1015" y="120"/>
                    </a:cubicBezTo>
                    <a:lnTo>
                      <a:pt x="1015"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9" name="Google Shape;2700;p51">
                <a:extLst>
                  <a:ext uri="{FF2B5EF4-FFF2-40B4-BE49-F238E27FC236}">
                    <a16:creationId xmlns:a16="http://schemas.microsoft.com/office/drawing/2014/main" id="{29A44082-ED4B-E832-A897-F92A056C4398}"/>
                  </a:ext>
                </a:extLst>
              </p:cNvPr>
              <p:cNvSpPr/>
              <p:nvPr/>
            </p:nvSpPr>
            <p:spPr>
              <a:xfrm>
                <a:off x="5371724" y="4374723"/>
                <a:ext cx="79407" cy="318263"/>
              </a:xfrm>
              <a:custGeom>
                <a:avLst/>
                <a:gdLst/>
                <a:ahLst/>
                <a:cxnLst/>
                <a:rect l="l" t="t" r="r" b="b"/>
                <a:pathLst>
                  <a:path w="4616" h="18501" extrusionOk="0">
                    <a:moveTo>
                      <a:pt x="4217" y="1"/>
                    </a:moveTo>
                    <a:cubicBezTo>
                      <a:pt x="4118" y="259"/>
                      <a:pt x="4058" y="518"/>
                      <a:pt x="3959" y="776"/>
                    </a:cubicBezTo>
                    <a:cubicBezTo>
                      <a:pt x="3959" y="856"/>
                      <a:pt x="3979" y="896"/>
                      <a:pt x="3919" y="916"/>
                    </a:cubicBezTo>
                    <a:lnTo>
                      <a:pt x="3919" y="1970"/>
                    </a:lnTo>
                    <a:cubicBezTo>
                      <a:pt x="3879" y="3979"/>
                      <a:pt x="3561" y="5968"/>
                      <a:pt x="3183" y="7938"/>
                    </a:cubicBezTo>
                    <a:cubicBezTo>
                      <a:pt x="2845" y="9609"/>
                      <a:pt x="2487" y="11240"/>
                      <a:pt x="2109" y="12911"/>
                    </a:cubicBezTo>
                    <a:cubicBezTo>
                      <a:pt x="1731" y="14622"/>
                      <a:pt x="1074" y="16213"/>
                      <a:pt x="199" y="17725"/>
                    </a:cubicBezTo>
                    <a:cubicBezTo>
                      <a:pt x="80" y="17964"/>
                      <a:pt x="0" y="18103"/>
                      <a:pt x="139" y="18322"/>
                    </a:cubicBezTo>
                    <a:cubicBezTo>
                      <a:pt x="209" y="18451"/>
                      <a:pt x="279" y="18501"/>
                      <a:pt x="351" y="18501"/>
                    </a:cubicBezTo>
                    <a:cubicBezTo>
                      <a:pt x="423" y="18501"/>
                      <a:pt x="498" y="18451"/>
                      <a:pt x="577" y="18381"/>
                    </a:cubicBezTo>
                    <a:cubicBezTo>
                      <a:pt x="696" y="18282"/>
                      <a:pt x="796" y="18163"/>
                      <a:pt x="895" y="18023"/>
                    </a:cubicBezTo>
                    <a:cubicBezTo>
                      <a:pt x="1074" y="17685"/>
                      <a:pt x="1293" y="17327"/>
                      <a:pt x="1433" y="16969"/>
                    </a:cubicBezTo>
                    <a:cubicBezTo>
                      <a:pt x="1810" y="15994"/>
                      <a:pt x="2208" y="15039"/>
                      <a:pt x="2507" y="14045"/>
                    </a:cubicBezTo>
                    <a:cubicBezTo>
                      <a:pt x="2825" y="12990"/>
                      <a:pt x="3064" y="11896"/>
                      <a:pt x="3283" y="10802"/>
                    </a:cubicBezTo>
                    <a:cubicBezTo>
                      <a:pt x="3660" y="8833"/>
                      <a:pt x="4058" y="6864"/>
                      <a:pt x="4357" y="4894"/>
                    </a:cubicBezTo>
                    <a:cubicBezTo>
                      <a:pt x="4516" y="3800"/>
                      <a:pt x="4556" y="2686"/>
                      <a:pt x="4595" y="1592"/>
                    </a:cubicBezTo>
                    <a:cubicBezTo>
                      <a:pt x="4615" y="1095"/>
                      <a:pt x="4496" y="577"/>
                      <a:pt x="4456" y="60"/>
                    </a:cubicBezTo>
                    <a:cubicBezTo>
                      <a:pt x="4377" y="20"/>
                      <a:pt x="4297" y="20"/>
                      <a:pt x="42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0" name="Google Shape;2701;p51">
                <a:extLst>
                  <a:ext uri="{FF2B5EF4-FFF2-40B4-BE49-F238E27FC236}">
                    <a16:creationId xmlns:a16="http://schemas.microsoft.com/office/drawing/2014/main" id="{707F861F-41F2-4CE9-AFC3-726EA90E81B2}"/>
                  </a:ext>
                </a:extLst>
              </p:cNvPr>
              <p:cNvSpPr/>
              <p:nvPr/>
            </p:nvSpPr>
            <p:spPr>
              <a:xfrm>
                <a:off x="5342636" y="4371988"/>
                <a:ext cx="31498" cy="318608"/>
              </a:xfrm>
              <a:custGeom>
                <a:avLst/>
                <a:gdLst/>
                <a:ahLst/>
                <a:cxnLst/>
                <a:rect l="l" t="t" r="r" b="b"/>
                <a:pathLst>
                  <a:path w="1831" h="18521" extrusionOk="0">
                    <a:moveTo>
                      <a:pt x="1830" y="0"/>
                    </a:moveTo>
                    <a:lnTo>
                      <a:pt x="1830" y="0"/>
                    </a:lnTo>
                    <a:cubicBezTo>
                      <a:pt x="1711" y="40"/>
                      <a:pt x="1592" y="60"/>
                      <a:pt x="1492" y="140"/>
                    </a:cubicBezTo>
                    <a:cubicBezTo>
                      <a:pt x="1413" y="219"/>
                      <a:pt x="1373" y="319"/>
                      <a:pt x="1293" y="418"/>
                    </a:cubicBezTo>
                    <a:cubicBezTo>
                      <a:pt x="1273" y="836"/>
                      <a:pt x="1273" y="1274"/>
                      <a:pt x="1234" y="1711"/>
                    </a:cubicBezTo>
                    <a:cubicBezTo>
                      <a:pt x="1234" y="1771"/>
                      <a:pt x="1214" y="1870"/>
                      <a:pt x="1214" y="1950"/>
                    </a:cubicBezTo>
                    <a:cubicBezTo>
                      <a:pt x="1214" y="2666"/>
                      <a:pt x="1234" y="3422"/>
                      <a:pt x="1214" y="4158"/>
                    </a:cubicBezTo>
                    <a:cubicBezTo>
                      <a:pt x="1194" y="4795"/>
                      <a:pt x="1114" y="5391"/>
                      <a:pt x="1055" y="6008"/>
                    </a:cubicBezTo>
                    <a:cubicBezTo>
                      <a:pt x="1055" y="6107"/>
                      <a:pt x="1035" y="6227"/>
                      <a:pt x="1035" y="6326"/>
                    </a:cubicBezTo>
                    <a:cubicBezTo>
                      <a:pt x="1035" y="6804"/>
                      <a:pt x="1015" y="7241"/>
                      <a:pt x="995" y="7719"/>
                    </a:cubicBezTo>
                    <a:cubicBezTo>
                      <a:pt x="955" y="7838"/>
                      <a:pt x="935" y="7938"/>
                      <a:pt x="915" y="8077"/>
                    </a:cubicBezTo>
                    <a:cubicBezTo>
                      <a:pt x="836" y="9231"/>
                      <a:pt x="756" y="10384"/>
                      <a:pt x="657" y="11558"/>
                    </a:cubicBezTo>
                    <a:cubicBezTo>
                      <a:pt x="557" y="12732"/>
                      <a:pt x="438" y="13945"/>
                      <a:pt x="319" y="15119"/>
                    </a:cubicBezTo>
                    <a:cubicBezTo>
                      <a:pt x="239" y="15895"/>
                      <a:pt x="120" y="16690"/>
                      <a:pt x="40" y="17486"/>
                    </a:cubicBezTo>
                    <a:cubicBezTo>
                      <a:pt x="0" y="17804"/>
                      <a:pt x="20" y="18143"/>
                      <a:pt x="0" y="18461"/>
                    </a:cubicBezTo>
                    <a:cubicBezTo>
                      <a:pt x="40" y="18481"/>
                      <a:pt x="100" y="18481"/>
                      <a:pt x="140" y="18521"/>
                    </a:cubicBezTo>
                    <a:cubicBezTo>
                      <a:pt x="279" y="18441"/>
                      <a:pt x="378" y="18381"/>
                      <a:pt x="478" y="18341"/>
                    </a:cubicBezTo>
                    <a:cubicBezTo>
                      <a:pt x="537" y="18162"/>
                      <a:pt x="617" y="18023"/>
                      <a:pt x="637" y="17844"/>
                    </a:cubicBezTo>
                    <a:cubicBezTo>
                      <a:pt x="816" y="16452"/>
                      <a:pt x="995" y="15079"/>
                      <a:pt x="1134" y="13687"/>
                    </a:cubicBezTo>
                    <a:cubicBezTo>
                      <a:pt x="1234" y="12632"/>
                      <a:pt x="1313" y="11618"/>
                      <a:pt x="1393" y="10583"/>
                    </a:cubicBezTo>
                    <a:cubicBezTo>
                      <a:pt x="1492" y="9310"/>
                      <a:pt x="1592" y="8017"/>
                      <a:pt x="1691" y="6744"/>
                    </a:cubicBezTo>
                    <a:cubicBezTo>
                      <a:pt x="1771" y="5948"/>
                      <a:pt x="1791" y="5133"/>
                      <a:pt x="1811" y="4317"/>
                    </a:cubicBezTo>
                    <a:cubicBezTo>
                      <a:pt x="1830" y="2865"/>
                      <a:pt x="1830" y="1453"/>
                      <a:pt x="183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1" name="Google Shape;2702;p51">
                <a:extLst>
                  <a:ext uri="{FF2B5EF4-FFF2-40B4-BE49-F238E27FC236}">
                    <a16:creationId xmlns:a16="http://schemas.microsoft.com/office/drawing/2014/main" id="{896B49F2-4024-ED66-B1D7-ED625779BBAF}"/>
                  </a:ext>
                </a:extLst>
              </p:cNvPr>
              <p:cNvSpPr/>
              <p:nvPr/>
            </p:nvSpPr>
            <p:spPr>
              <a:xfrm>
                <a:off x="5228693" y="4504062"/>
                <a:ext cx="17116" cy="64355"/>
              </a:xfrm>
              <a:custGeom>
                <a:avLst/>
                <a:gdLst/>
                <a:ahLst/>
                <a:cxnLst/>
                <a:rect l="l" t="t" r="r" b="b"/>
                <a:pathLst>
                  <a:path w="995" h="3741" extrusionOk="0">
                    <a:moveTo>
                      <a:pt x="199" y="1"/>
                    </a:moveTo>
                    <a:cubicBezTo>
                      <a:pt x="139" y="100"/>
                      <a:pt x="0" y="200"/>
                      <a:pt x="0" y="299"/>
                    </a:cubicBezTo>
                    <a:cubicBezTo>
                      <a:pt x="80" y="1155"/>
                      <a:pt x="179" y="2050"/>
                      <a:pt x="279" y="2925"/>
                    </a:cubicBezTo>
                    <a:cubicBezTo>
                      <a:pt x="298" y="3124"/>
                      <a:pt x="438" y="3343"/>
                      <a:pt x="537" y="3522"/>
                    </a:cubicBezTo>
                    <a:cubicBezTo>
                      <a:pt x="577" y="3621"/>
                      <a:pt x="736" y="3681"/>
                      <a:pt x="836" y="3741"/>
                    </a:cubicBezTo>
                    <a:cubicBezTo>
                      <a:pt x="895" y="3641"/>
                      <a:pt x="955" y="3542"/>
                      <a:pt x="995" y="3482"/>
                    </a:cubicBezTo>
                    <a:cubicBezTo>
                      <a:pt x="975" y="3323"/>
                      <a:pt x="955" y="3243"/>
                      <a:pt x="955" y="3144"/>
                    </a:cubicBezTo>
                    <a:lnTo>
                      <a:pt x="657" y="538"/>
                    </a:lnTo>
                    <a:cubicBezTo>
                      <a:pt x="637" y="439"/>
                      <a:pt x="657" y="319"/>
                      <a:pt x="577" y="240"/>
                    </a:cubicBezTo>
                    <a:cubicBezTo>
                      <a:pt x="478" y="140"/>
                      <a:pt x="338" y="61"/>
                      <a:pt x="19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2" name="Google Shape;2703;p51">
                <a:extLst>
                  <a:ext uri="{FF2B5EF4-FFF2-40B4-BE49-F238E27FC236}">
                    <a16:creationId xmlns:a16="http://schemas.microsoft.com/office/drawing/2014/main" id="{68C5712E-19E9-0CBF-25D8-996E174C2E70}"/>
                  </a:ext>
                </a:extLst>
              </p:cNvPr>
              <p:cNvSpPr/>
              <p:nvPr/>
            </p:nvSpPr>
            <p:spPr>
              <a:xfrm>
                <a:off x="5462737" y="4467457"/>
                <a:ext cx="26715" cy="87956"/>
              </a:xfrm>
              <a:custGeom>
                <a:avLst/>
                <a:gdLst/>
                <a:ahLst/>
                <a:cxnLst/>
                <a:rect l="l" t="t" r="r" b="b"/>
                <a:pathLst>
                  <a:path w="1553" h="5113" extrusionOk="0">
                    <a:moveTo>
                      <a:pt x="1254" y="0"/>
                    </a:moveTo>
                    <a:cubicBezTo>
                      <a:pt x="1115" y="140"/>
                      <a:pt x="916" y="259"/>
                      <a:pt x="896" y="398"/>
                    </a:cubicBezTo>
                    <a:cubicBezTo>
                      <a:pt x="796" y="876"/>
                      <a:pt x="796" y="1373"/>
                      <a:pt x="697" y="1850"/>
                    </a:cubicBezTo>
                    <a:cubicBezTo>
                      <a:pt x="498" y="2686"/>
                      <a:pt x="259" y="3521"/>
                      <a:pt x="60" y="4357"/>
                    </a:cubicBezTo>
                    <a:cubicBezTo>
                      <a:pt x="1" y="4536"/>
                      <a:pt x="60" y="4755"/>
                      <a:pt x="60" y="4954"/>
                    </a:cubicBezTo>
                    <a:cubicBezTo>
                      <a:pt x="120" y="5013"/>
                      <a:pt x="200" y="5053"/>
                      <a:pt x="319" y="5113"/>
                    </a:cubicBezTo>
                    <a:cubicBezTo>
                      <a:pt x="379" y="4974"/>
                      <a:pt x="458" y="4854"/>
                      <a:pt x="498" y="4715"/>
                    </a:cubicBezTo>
                    <a:cubicBezTo>
                      <a:pt x="1095" y="3362"/>
                      <a:pt x="1552" y="1970"/>
                      <a:pt x="1473" y="458"/>
                    </a:cubicBezTo>
                    <a:cubicBezTo>
                      <a:pt x="1473" y="299"/>
                      <a:pt x="1314" y="160"/>
                      <a:pt x="125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3" name="Google Shape;2704;p51">
                <a:extLst>
                  <a:ext uri="{FF2B5EF4-FFF2-40B4-BE49-F238E27FC236}">
                    <a16:creationId xmlns:a16="http://schemas.microsoft.com/office/drawing/2014/main" id="{62C2F868-1D72-E168-F6FC-1CE48B8050D5}"/>
                  </a:ext>
                </a:extLst>
              </p:cNvPr>
              <p:cNvSpPr/>
              <p:nvPr/>
            </p:nvSpPr>
            <p:spPr>
              <a:xfrm>
                <a:off x="5315251" y="4429028"/>
                <a:ext cx="12007" cy="83965"/>
              </a:xfrm>
              <a:custGeom>
                <a:avLst/>
                <a:gdLst/>
                <a:ahLst/>
                <a:cxnLst/>
                <a:rect l="l" t="t" r="r" b="b"/>
                <a:pathLst>
                  <a:path w="698" h="4881" extrusionOk="0">
                    <a:moveTo>
                      <a:pt x="421" y="0"/>
                    </a:moveTo>
                    <a:cubicBezTo>
                      <a:pt x="294" y="0"/>
                      <a:pt x="193" y="64"/>
                      <a:pt x="120" y="245"/>
                    </a:cubicBezTo>
                    <a:cubicBezTo>
                      <a:pt x="100" y="782"/>
                      <a:pt x="81" y="1319"/>
                      <a:pt x="41" y="1856"/>
                    </a:cubicBezTo>
                    <a:lnTo>
                      <a:pt x="41" y="2036"/>
                    </a:lnTo>
                    <a:cubicBezTo>
                      <a:pt x="21" y="2394"/>
                      <a:pt x="1" y="2732"/>
                      <a:pt x="1" y="3090"/>
                    </a:cubicBezTo>
                    <a:cubicBezTo>
                      <a:pt x="1" y="3687"/>
                      <a:pt x="1" y="4283"/>
                      <a:pt x="21" y="4880"/>
                    </a:cubicBezTo>
                    <a:cubicBezTo>
                      <a:pt x="180" y="4821"/>
                      <a:pt x="339" y="4801"/>
                      <a:pt x="538" y="4721"/>
                    </a:cubicBezTo>
                    <a:lnTo>
                      <a:pt x="538" y="4522"/>
                    </a:lnTo>
                    <a:cubicBezTo>
                      <a:pt x="578" y="4423"/>
                      <a:pt x="598" y="4303"/>
                      <a:pt x="618" y="4204"/>
                    </a:cubicBezTo>
                    <a:cubicBezTo>
                      <a:pt x="618" y="4045"/>
                      <a:pt x="638" y="3886"/>
                      <a:pt x="638" y="3726"/>
                    </a:cubicBezTo>
                    <a:cubicBezTo>
                      <a:pt x="657" y="2513"/>
                      <a:pt x="657" y="1299"/>
                      <a:pt x="697" y="66"/>
                    </a:cubicBezTo>
                    <a:cubicBezTo>
                      <a:pt x="596" y="27"/>
                      <a:pt x="503" y="0"/>
                      <a:pt x="421"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4" name="Google Shape;2705;p51">
                <a:extLst>
                  <a:ext uri="{FF2B5EF4-FFF2-40B4-BE49-F238E27FC236}">
                    <a16:creationId xmlns:a16="http://schemas.microsoft.com/office/drawing/2014/main" id="{53891AAC-FE9F-CF71-B899-24039A1B8372}"/>
                  </a:ext>
                </a:extLst>
              </p:cNvPr>
              <p:cNvSpPr/>
              <p:nvPr/>
            </p:nvSpPr>
            <p:spPr>
              <a:xfrm>
                <a:off x="5284804" y="4485931"/>
                <a:ext cx="17" cy="3096"/>
              </a:xfrm>
              <a:custGeom>
                <a:avLst/>
                <a:gdLst/>
                <a:ahLst/>
                <a:cxnLst/>
                <a:rect l="l" t="t" r="r" b="b"/>
                <a:pathLst>
                  <a:path w="1" h="180" extrusionOk="0">
                    <a:moveTo>
                      <a:pt x="0" y="180"/>
                    </a:moveTo>
                    <a:lnTo>
                      <a:pt x="0"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5" name="Google Shape;2706;p51">
                <a:extLst>
                  <a:ext uri="{FF2B5EF4-FFF2-40B4-BE49-F238E27FC236}">
                    <a16:creationId xmlns:a16="http://schemas.microsoft.com/office/drawing/2014/main" id="{72E72B62-3766-AE1C-6274-E45DAC1087C8}"/>
                  </a:ext>
                </a:extLst>
              </p:cNvPr>
              <p:cNvSpPr/>
              <p:nvPr/>
            </p:nvSpPr>
            <p:spPr>
              <a:xfrm>
                <a:off x="5392245" y="4525632"/>
                <a:ext cx="12334" cy="33889"/>
              </a:xfrm>
              <a:custGeom>
                <a:avLst/>
                <a:gdLst/>
                <a:ahLst/>
                <a:cxnLst/>
                <a:rect l="l" t="t" r="r" b="b"/>
                <a:pathLst>
                  <a:path w="717" h="1970" extrusionOk="0">
                    <a:moveTo>
                      <a:pt x="419" y="0"/>
                    </a:moveTo>
                    <a:cubicBezTo>
                      <a:pt x="299" y="100"/>
                      <a:pt x="100" y="179"/>
                      <a:pt x="80" y="279"/>
                    </a:cubicBezTo>
                    <a:cubicBezTo>
                      <a:pt x="21" y="736"/>
                      <a:pt x="1" y="1194"/>
                      <a:pt x="1" y="1651"/>
                    </a:cubicBezTo>
                    <a:cubicBezTo>
                      <a:pt x="1" y="1751"/>
                      <a:pt x="140" y="1870"/>
                      <a:pt x="240" y="1970"/>
                    </a:cubicBezTo>
                    <a:cubicBezTo>
                      <a:pt x="339" y="1870"/>
                      <a:pt x="518" y="1830"/>
                      <a:pt x="538" y="1691"/>
                    </a:cubicBezTo>
                    <a:cubicBezTo>
                      <a:pt x="617" y="1432"/>
                      <a:pt x="637" y="1134"/>
                      <a:pt x="697" y="836"/>
                    </a:cubicBezTo>
                    <a:lnTo>
                      <a:pt x="657" y="836"/>
                    </a:lnTo>
                    <a:cubicBezTo>
                      <a:pt x="657" y="677"/>
                      <a:pt x="717" y="498"/>
                      <a:pt x="657" y="378"/>
                    </a:cubicBezTo>
                    <a:cubicBezTo>
                      <a:pt x="617" y="239"/>
                      <a:pt x="498" y="139"/>
                      <a:pt x="41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6" name="Google Shape;2707;p51">
                <a:extLst>
                  <a:ext uri="{FF2B5EF4-FFF2-40B4-BE49-F238E27FC236}">
                    <a16:creationId xmlns:a16="http://schemas.microsoft.com/office/drawing/2014/main" id="{5FC5CE3F-C538-4409-2C0E-EF9EDF883E88}"/>
                  </a:ext>
                </a:extLst>
              </p:cNvPr>
              <p:cNvSpPr/>
              <p:nvPr/>
            </p:nvSpPr>
            <p:spPr>
              <a:xfrm>
                <a:off x="5195494" y="4329689"/>
                <a:ext cx="120125" cy="354750"/>
              </a:xfrm>
              <a:custGeom>
                <a:avLst/>
                <a:gdLst/>
                <a:ahLst/>
                <a:cxnLst/>
                <a:rect l="l" t="t" r="r" b="b"/>
                <a:pathLst>
                  <a:path w="6983" h="20622" extrusionOk="0">
                    <a:moveTo>
                      <a:pt x="2129" y="10138"/>
                    </a:moveTo>
                    <a:cubicBezTo>
                      <a:pt x="2268" y="10198"/>
                      <a:pt x="2408" y="10277"/>
                      <a:pt x="2507" y="10377"/>
                    </a:cubicBezTo>
                    <a:cubicBezTo>
                      <a:pt x="2587" y="10456"/>
                      <a:pt x="2567" y="10576"/>
                      <a:pt x="2587" y="10675"/>
                    </a:cubicBezTo>
                    <a:lnTo>
                      <a:pt x="2885" y="13281"/>
                    </a:lnTo>
                    <a:cubicBezTo>
                      <a:pt x="2885" y="13361"/>
                      <a:pt x="2905" y="13440"/>
                      <a:pt x="2925" y="13579"/>
                    </a:cubicBezTo>
                    <a:cubicBezTo>
                      <a:pt x="2905" y="13679"/>
                      <a:pt x="2825" y="13778"/>
                      <a:pt x="2766" y="13878"/>
                    </a:cubicBezTo>
                    <a:cubicBezTo>
                      <a:pt x="2666" y="13818"/>
                      <a:pt x="2507" y="13758"/>
                      <a:pt x="2467" y="13659"/>
                    </a:cubicBezTo>
                    <a:cubicBezTo>
                      <a:pt x="2368" y="13480"/>
                      <a:pt x="2228" y="13261"/>
                      <a:pt x="2209" y="13062"/>
                    </a:cubicBezTo>
                    <a:cubicBezTo>
                      <a:pt x="2109" y="12187"/>
                      <a:pt x="2010" y="11292"/>
                      <a:pt x="1930" y="10436"/>
                    </a:cubicBezTo>
                    <a:cubicBezTo>
                      <a:pt x="1930" y="10337"/>
                      <a:pt x="2069" y="10237"/>
                      <a:pt x="2129" y="10138"/>
                    </a:cubicBezTo>
                    <a:close/>
                    <a:moveTo>
                      <a:pt x="2886" y="1"/>
                    </a:moveTo>
                    <a:cubicBezTo>
                      <a:pt x="2704" y="1"/>
                      <a:pt x="2509" y="55"/>
                      <a:pt x="2308" y="152"/>
                    </a:cubicBezTo>
                    <a:cubicBezTo>
                      <a:pt x="1890" y="391"/>
                      <a:pt x="1632" y="729"/>
                      <a:pt x="1473" y="1146"/>
                    </a:cubicBezTo>
                    <a:cubicBezTo>
                      <a:pt x="1095" y="2101"/>
                      <a:pt x="697" y="3016"/>
                      <a:pt x="299" y="3971"/>
                    </a:cubicBezTo>
                    <a:cubicBezTo>
                      <a:pt x="279" y="4409"/>
                      <a:pt x="219" y="4866"/>
                      <a:pt x="199" y="5284"/>
                    </a:cubicBezTo>
                    <a:cubicBezTo>
                      <a:pt x="120" y="6478"/>
                      <a:pt x="1" y="7651"/>
                      <a:pt x="1" y="8845"/>
                    </a:cubicBezTo>
                    <a:cubicBezTo>
                      <a:pt x="1" y="10436"/>
                      <a:pt x="100" y="12048"/>
                      <a:pt x="398" y="13619"/>
                    </a:cubicBezTo>
                    <a:cubicBezTo>
                      <a:pt x="597" y="14634"/>
                      <a:pt x="717" y="15668"/>
                      <a:pt x="1274" y="16563"/>
                    </a:cubicBezTo>
                    <a:cubicBezTo>
                      <a:pt x="1592" y="17100"/>
                      <a:pt x="2030" y="17538"/>
                      <a:pt x="2408" y="18015"/>
                    </a:cubicBezTo>
                    <a:cubicBezTo>
                      <a:pt x="2626" y="18214"/>
                      <a:pt x="2865" y="18433"/>
                      <a:pt x="3104" y="18612"/>
                    </a:cubicBezTo>
                    <a:cubicBezTo>
                      <a:pt x="3661" y="18990"/>
                      <a:pt x="4218" y="19309"/>
                      <a:pt x="4775" y="19706"/>
                    </a:cubicBezTo>
                    <a:cubicBezTo>
                      <a:pt x="5451" y="20164"/>
                      <a:pt x="6187" y="20442"/>
                      <a:pt x="6983" y="20621"/>
                    </a:cubicBezTo>
                    <a:cubicBezTo>
                      <a:pt x="6764" y="20104"/>
                      <a:pt x="6486" y="19607"/>
                      <a:pt x="6287" y="19070"/>
                    </a:cubicBezTo>
                    <a:cubicBezTo>
                      <a:pt x="5690" y="17260"/>
                      <a:pt x="5073" y="15429"/>
                      <a:pt x="4894" y="13460"/>
                    </a:cubicBezTo>
                    <a:cubicBezTo>
                      <a:pt x="4715" y="11630"/>
                      <a:pt x="4556" y="9780"/>
                      <a:pt x="4456" y="7910"/>
                    </a:cubicBezTo>
                    <a:cubicBezTo>
                      <a:pt x="4397" y="7015"/>
                      <a:pt x="4516" y="6100"/>
                      <a:pt x="4576" y="5205"/>
                    </a:cubicBezTo>
                    <a:cubicBezTo>
                      <a:pt x="4616" y="4568"/>
                      <a:pt x="4655" y="3912"/>
                      <a:pt x="4715" y="3275"/>
                    </a:cubicBezTo>
                    <a:cubicBezTo>
                      <a:pt x="4755" y="3036"/>
                      <a:pt x="4874" y="2817"/>
                      <a:pt x="4954" y="2599"/>
                    </a:cubicBezTo>
                    <a:cubicBezTo>
                      <a:pt x="4496" y="1843"/>
                      <a:pt x="4079" y="1087"/>
                      <a:pt x="3581" y="391"/>
                    </a:cubicBezTo>
                    <a:cubicBezTo>
                      <a:pt x="3392" y="118"/>
                      <a:pt x="3153" y="1"/>
                      <a:pt x="288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7" name="Google Shape;2708;p51">
                <a:extLst>
                  <a:ext uri="{FF2B5EF4-FFF2-40B4-BE49-F238E27FC236}">
                    <a16:creationId xmlns:a16="http://schemas.microsoft.com/office/drawing/2014/main" id="{3F2DBB42-E6BD-815B-ADE6-897D90E7BFC2}"/>
                  </a:ext>
                </a:extLst>
              </p:cNvPr>
              <p:cNvSpPr/>
              <p:nvPr/>
            </p:nvSpPr>
            <p:spPr>
              <a:xfrm>
                <a:off x="5387807" y="4334987"/>
                <a:ext cx="133474" cy="350484"/>
              </a:xfrm>
              <a:custGeom>
                <a:avLst/>
                <a:gdLst/>
                <a:ahLst/>
                <a:cxnLst/>
                <a:rect l="l" t="t" r="r" b="b"/>
                <a:pathLst>
                  <a:path w="7759" h="20374" extrusionOk="0">
                    <a:moveTo>
                      <a:pt x="5630" y="7701"/>
                    </a:moveTo>
                    <a:cubicBezTo>
                      <a:pt x="5709" y="7861"/>
                      <a:pt x="5849" y="8000"/>
                      <a:pt x="5849" y="8159"/>
                    </a:cubicBezTo>
                    <a:cubicBezTo>
                      <a:pt x="5908" y="9651"/>
                      <a:pt x="5451" y="11043"/>
                      <a:pt x="4854" y="12416"/>
                    </a:cubicBezTo>
                    <a:cubicBezTo>
                      <a:pt x="4814" y="12555"/>
                      <a:pt x="4735" y="12675"/>
                      <a:pt x="4675" y="12814"/>
                    </a:cubicBezTo>
                    <a:cubicBezTo>
                      <a:pt x="4615" y="12754"/>
                      <a:pt x="4516" y="12714"/>
                      <a:pt x="4436" y="12655"/>
                    </a:cubicBezTo>
                    <a:cubicBezTo>
                      <a:pt x="4436" y="12456"/>
                      <a:pt x="4377" y="12237"/>
                      <a:pt x="4436" y="12058"/>
                    </a:cubicBezTo>
                    <a:cubicBezTo>
                      <a:pt x="4635" y="11222"/>
                      <a:pt x="4874" y="10387"/>
                      <a:pt x="5073" y="9551"/>
                    </a:cubicBezTo>
                    <a:cubicBezTo>
                      <a:pt x="5172" y="9074"/>
                      <a:pt x="5172" y="8577"/>
                      <a:pt x="5272" y="8099"/>
                    </a:cubicBezTo>
                    <a:cubicBezTo>
                      <a:pt x="5312" y="7960"/>
                      <a:pt x="5510" y="7841"/>
                      <a:pt x="5630" y="7701"/>
                    </a:cubicBezTo>
                    <a:close/>
                    <a:moveTo>
                      <a:pt x="6117" y="1"/>
                    </a:moveTo>
                    <a:cubicBezTo>
                      <a:pt x="5984" y="1"/>
                      <a:pt x="5846" y="52"/>
                      <a:pt x="5709" y="162"/>
                    </a:cubicBezTo>
                    <a:cubicBezTo>
                      <a:pt x="5033" y="699"/>
                      <a:pt x="4476" y="1356"/>
                      <a:pt x="3879" y="1992"/>
                    </a:cubicBezTo>
                    <a:cubicBezTo>
                      <a:pt x="3820" y="2052"/>
                      <a:pt x="3740" y="2151"/>
                      <a:pt x="3660" y="2231"/>
                    </a:cubicBezTo>
                    <a:cubicBezTo>
                      <a:pt x="3641" y="2291"/>
                      <a:pt x="3581" y="2330"/>
                      <a:pt x="3561" y="2390"/>
                    </a:cubicBezTo>
                    <a:cubicBezTo>
                      <a:pt x="3621" y="2907"/>
                      <a:pt x="3740" y="3425"/>
                      <a:pt x="3720" y="3922"/>
                    </a:cubicBezTo>
                    <a:cubicBezTo>
                      <a:pt x="3660" y="5016"/>
                      <a:pt x="3641" y="6150"/>
                      <a:pt x="3462" y="7244"/>
                    </a:cubicBezTo>
                    <a:cubicBezTo>
                      <a:pt x="3163" y="9193"/>
                      <a:pt x="2765" y="11163"/>
                      <a:pt x="2387" y="13132"/>
                    </a:cubicBezTo>
                    <a:cubicBezTo>
                      <a:pt x="2168" y="14226"/>
                      <a:pt x="1950" y="15320"/>
                      <a:pt x="1631" y="16395"/>
                    </a:cubicBezTo>
                    <a:cubicBezTo>
                      <a:pt x="1333" y="17389"/>
                      <a:pt x="935" y="18324"/>
                      <a:pt x="557" y="19299"/>
                    </a:cubicBezTo>
                    <a:cubicBezTo>
                      <a:pt x="398" y="19677"/>
                      <a:pt x="179" y="20015"/>
                      <a:pt x="0" y="20373"/>
                    </a:cubicBezTo>
                    <a:cubicBezTo>
                      <a:pt x="1174" y="19995"/>
                      <a:pt x="2168" y="19378"/>
                      <a:pt x="3024" y="18483"/>
                    </a:cubicBezTo>
                    <a:cubicBezTo>
                      <a:pt x="4078" y="17349"/>
                      <a:pt x="5351" y="16414"/>
                      <a:pt x="5948" y="14923"/>
                    </a:cubicBezTo>
                    <a:cubicBezTo>
                      <a:pt x="6326" y="13968"/>
                      <a:pt x="6724" y="13053"/>
                      <a:pt x="7002" y="12078"/>
                    </a:cubicBezTo>
                    <a:cubicBezTo>
                      <a:pt x="7201" y="11382"/>
                      <a:pt x="7301" y="10665"/>
                      <a:pt x="7400" y="9949"/>
                    </a:cubicBezTo>
                    <a:cubicBezTo>
                      <a:pt x="7540" y="8935"/>
                      <a:pt x="7719" y="7880"/>
                      <a:pt x="7738" y="6846"/>
                    </a:cubicBezTo>
                    <a:cubicBezTo>
                      <a:pt x="7758" y="5871"/>
                      <a:pt x="7619" y="4877"/>
                      <a:pt x="7619" y="3902"/>
                    </a:cubicBezTo>
                    <a:cubicBezTo>
                      <a:pt x="7619" y="2708"/>
                      <a:pt x="7301" y="1614"/>
                      <a:pt x="6803" y="580"/>
                    </a:cubicBezTo>
                    <a:cubicBezTo>
                      <a:pt x="6643" y="218"/>
                      <a:pt x="6392" y="1"/>
                      <a:pt x="611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8" name="Google Shape;2709;p51">
                <a:extLst>
                  <a:ext uri="{FF2B5EF4-FFF2-40B4-BE49-F238E27FC236}">
                    <a16:creationId xmlns:a16="http://schemas.microsoft.com/office/drawing/2014/main" id="{05D843AD-05C6-BC92-9CC9-25DB03D05AC0}"/>
                  </a:ext>
                </a:extLst>
              </p:cNvPr>
              <p:cNvSpPr/>
              <p:nvPr/>
            </p:nvSpPr>
            <p:spPr>
              <a:xfrm>
                <a:off x="5284804" y="4328915"/>
                <a:ext cx="83518" cy="360650"/>
              </a:xfrm>
              <a:custGeom>
                <a:avLst/>
                <a:gdLst/>
                <a:ahLst/>
                <a:cxnLst/>
                <a:rect l="l" t="t" r="r" b="b"/>
                <a:pathLst>
                  <a:path w="4855" h="20965" extrusionOk="0">
                    <a:moveTo>
                      <a:pt x="0" y="7856"/>
                    </a:moveTo>
                    <a:cubicBezTo>
                      <a:pt x="199" y="8015"/>
                      <a:pt x="259" y="8154"/>
                      <a:pt x="199" y="8313"/>
                    </a:cubicBezTo>
                    <a:cubicBezTo>
                      <a:pt x="259" y="8134"/>
                      <a:pt x="180" y="8015"/>
                      <a:pt x="0" y="7856"/>
                    </a:cubicBezTo>
                    <a:close/>
                    <a:moveTo>
                      <a:pt x="2225" y="5820"/>
                    </a:moveTo>
                    <a:cubicBezTo>
                      <a:pt x="2306" y="5820"/>
                      <a:pt x="2393" y="5847"/>
                      <a:pt x="2487" y="5886"/>
                    </a:cubicBezTo>
                    <a:cubicBezTo>
                      <a:pt x="2447" y="7119"/>
                      <a:pt x="2408" y="8333"/>
                      <a:pt x="2388" y="9586"/>
                    </a:cubicBezTo>
                    <a:cubicBezTo>
                      <a:pt x="2388" y="9725"/>
                      <a:pt x="2368" y="9904"/>
                      <a:pt x="2368" y="10044"/>
                    </a:cubicBezTo>
                    <a:cubicBezTo>
                      <a:pt x="2348" y="10143"/>
                      <a:pt x="2308" y="10282"/>
                      <a:pt x="2288" y="10382"/>
                    </a:cubicBezTo>
                    <a:lnTo>
                      <a:pt x="2288" y="10581"/>
                    </a:lnTo>
                    <a:cubicBezTo>
                      <a:pt x="2149" y="10621"/>
                      <a:pt x="1970" y="10641"/>
                      <a:pt x="1811" y="10700"/>
                    </a:cubicBezTo>
                    <a:cubicBezTo>
                      <a:pt x="1791" y="10103"/>
                      <a:pt x="1791" y="9507"/>
                      <a:pt x="1791" y="8910"/>
                    </a:cubicBezTo>
                    <a:cubicBezTo>
                      <a:pt x="1791" y="8552"/>
                      <a:pt x="1811" y="8214"/>
                      <a:pt x="1851" y="7856"/>
                    </a:cubicBezTo>
                    <a:lnTo>
                      <a:pt x="1851" y="7676"/>
                    </a:lnTo>
                    <a:cubicBezTo>
                      <a:pt x="1870" y="7139"/>
                      <a:pt x="1890" y="6582"/>
                      <a:pt x="1910" y="6065"/>
                    </a:cubicBezTo>
                    <a:cubicBezTo>
                      <a:pt x="1995" y="5884"/>
                      <a:pt x="2101" y="5820"/>
                      <a:pt x="2225" y="5820"/>
                    </a:cubicBezTo>
                    <a:close/>
                    <a:moveTo>
                      <a:pt x="3321" y="0"/>
                    </a:moveTo>
                    <a:cubicBezTo>
                      <a:pt x="3188" y="0"/>
                      <a:pt x="3039" y="61"/>
                      <a:pt x="2865" y="177"/>
                    </a:cubicBezTo>
                    <a:cubicBezTo>
                      <a:pt x="1811" y="833"/>
                      <a:pt x="1015" y="1748"/>
                      <a:pt x="279" y="2683"/>
                    </a:cubicBezTo>
                    <a:lnTo>
                      <a:pt x="279" y="2823"/>
                    </a:lnTo>
                    <a:cubicBezTo>
                      <a:pt x="279" y="2882"/>
                      <a:pt x="279" y="2982"/>
                      <a:pt x="299" y="3061"/>
                    </a:cubicBezTo>
                    <a:cubicBezTo>
                      <a:pt x="259" y="3957"/>
                      <a:pt x="180" y="4852"/>
                      <a:pt x="120" y="5747"/>
                    </a:cubicBezTo>
                    <a:cubicBezTo>
                      <a:pt x="100" y="5826"/>
                      <a:pt x="100" y="5926"/>
                      <a:pt x="80" y="6006"/>
                    </a:cubicBezTo>
                    <a:lnTo>
                      <a:pt x="0" y="7856"/>
                    </a:lnTo>
                    <a:cubicBezTo>
                      <a:pt x="20" y="8114"/>
                      <a:pt x="20" y="8353"/>
                      <a:pt x="60" y="8611"/>
                    </a:cubicBezTo>
                    <a:lnTo>
                      <a:pt x="60" y="9188"/>
                    </a:lnTo>
                    <a:lnTo>
                      <a:pt x="60" y="9347"/>
                    </a:lnTo>
                    <a:cubicBezTo>
                      <a:pt x="100" y="9944"/>
                      <a:pt x="160" y="10541"/>
                      <a:pt x="219" y="11138"/>
                    </a:cubicBezTo>
                    <a:lnTo>
                      <a:pt x="219" y="11476"/>
                    </a:lnTo>
                    <a:cubicBezTo>
                      <a:pt x="299" y="12192"/>
                      <a:pt x="378" y="12928"/>
                      <a:pt x="478" y="13664"/>
                    </a:cubicBezTo>
                    <a:cubicBezTo>
                      <a:pt x="518" y="14022"/>
                      <a:pt x="597" y="14420"/>
                      <a:pt x="657" y="14798"/>
                    </a:cubicBezTo>
                    <a:cubicBezTo>
                      <a:pt x="677" y="14818"/>
                      <a:pt x="697" y="14878"/>
                      <a:pt x="717" y="14898"/>
                    </a:cubicBezTo>
                    <a:cubicBezTo>
                      <a:pt x="955" y="15793"/>
                      <a:pt x="1154" y="16668"/>
                      <a:pt x="1373" y="17563"/>
                    </a:cubicBezTo>
                    <a:cubicBezTo>
                      <a:pt x="1771" y="17742"/>
                      <a:pt x="1890" y="18160"/>
                      <a:pt x="1652" y="18458"/>
                    </a:cubicBezTo>
                    <a:cubicBezTo>
                      <a:pt x="1791" y="18836"/>
                      <a:pt x="1950" y="19234"/>
                      <a:pt x="2089" y="19592"/>
                    </a:cubicBezTo>
                    <a:cubicBezTo>
                      <a:pt x="2109" y="19672"/>
                      <a:pt x="2169" y="19771"/>
                      <a:pt x="2189" y="19851"/>
                    </a:cubicBezTo>
                    <a:cubicBezTo>
                      <a:pt x="2348" y="20229"/>
                      <a:pt x="2507" y="20587"/>
                      <a:pt x="2666" y="20945"/>
                    </a:cubicBezTo>
                    <a:cubicBezTo>
                      <a:pt x="2905" y="20945"/>
                      <a:pt x="3183" y="20965"/>
                      <a:pt x="3442" y="20965"/>
                    </a:cubicBezTo>
                    <a:cubicBezTo>
                      <a:pt x="3462" y="20647"/>
                      <a:pt x="3442" y="20328"/>
                      <a:pt x="3482" y="19990"/>
                    </a:cubicBezTo>
                    <a:cubicBezTo>
                      <a:pt x="3561" y="19194"/>
                      <a:pt x="3681" y="18399"/>
                      <a:pt x="3760" y="17643"/>
                    </a:cubicBezTo>
                    <a:cubicBezTo>
                      <a:pt x="3880" y="16449"/>
                      <a:pt x="3999" y="15256"/>
                      <a:pt x="4098" y="14062"/>
                    </a:cubicBezTo>
                    <a:cubicBezTo>
                      <a:pt x="4138" y="12888"/>
                      <a:pt x="4178" y="11715"/>
                      <a:pt x="4277" y="10541"/>
                    </a:cubicBezTo>
                    <a:cubicBezTo>
                      <a:pt x="4297" y="10422"/>
                      <a:pt x="4337" y="10322"/>
                      <a:pt x="4357" y="10203"/>
                    </a:cubicBezTo>
                    <a:cubicBezTo>
                      <a:pt x="4377" y="9725"/>
                      <a:pt x="4397" y="9288"/>
                      <a:pt x="4397" y="8810"/>
                    </a:cubicBezTo>
                    <a:cubicBezTo>
                      <a:pt x="4397" y="8711"/>
                      <a:pt x="4437" y="8592"/>
                      <a:pt x="4437" y="8492"/>
                    </a:cubicBezTo>
                    <a:cubicBezTo>
                      <a:pt x="4476" y="7856"/>
                      <a:pt x="4556" y="7259"/>
                      <a:pt x="4576" y="6642"/>
                    </a:cubicBezTo>
                    <a:cubicBezTo>
                      <a:pt x="4596" y="5906"/>
                      <a:pt x="4576" y="5150"/>
                      <a:pt x="4576" y="4434"/>
                    </a:cubicBezTo>
                    <a:cubicBezTo>
                      <a:pt x="4576" y="4354"/>
                      <a:pt x="4596" y="4255"/>
                      <a:pt x="4596" y="4175"/>
                    </a:cubicBezTo>
                    <a:cubicBezTo>
                      <a:pt x="4635" y="3758"/>
                      <a:pt x="4635" y="3320"/>
                      <a:pt x="4655" y="2882"/>
                    </a:cubicBezTo>
                    <a:cubicBezTo>
                      <a:pt x="4735" y="2783"/>
                      <a:pt x="4775" y="2683"/>
                      <a:pt x="4854" y="2624"/>
                    </a:cubicBezTo>
                    <a:cubicBezTo>
                      <a:pt x="4854" y="2584"/>
                      <a:pt x="4854" y="2564"/>
                      <a:pt x="4834" y="2564"/>
                    </a:cubicBezTo>
                    <a:cubicBezTo>
                      <a:pt x="4476" y="1848"/>
                      <a:pt x="4178" y="1072"/>
                      <a:pt x="3800" y="376"/>
                    </a:cubicBezTo>
                    <a:cubicBezTo>
                      <a:pt x="3661" y="120"/>
                      <a:pt x="3508" y="0"/>
                      <a:pt x="33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9" name="Google Shape;2710;p51">
                <a:extLst>
                  <a:ext uri="{FF2B5EF4-FFF2-40B4-BE49-F238E27FC236}">
                    <a16:creationId xmlns:a16="http://schemas.microsoft.com/office/drawing/2014/main" id="{5D721F67-3053-CB77-871D-BF032E16504D}"/>
                  </a:ext>
                </a:extLst>
              </p:cNvPr>
              <p:cNvSpPr/>
              <p:nvPr/>
            </p:nvSpPr>
            <p:spPr>
              <a:xfrm>
                <a:off x="5350841" y="4328846"/>
                <a:ext cx="94132" cy="362784"/>
              </a:xfrm>
              <a:custGeom>
                <a:avLst/>
                <a:gdLst/>
                <a:ahLst/>
                <a:cxnLst/>
                <a:rect l="l" t="t" r="r" b="b"/>
                <a:pathLst>
                  <a:path w="5472" h="21089" extrusionOk="0">
                    <a:moveTo>
                      <a:pt x="4397" y="2508"/>
                    </a:moveTo>
                    <a:lnTo>
                      <a:pt x="4437" y="2568"/>
                    </a:lnTo>
                    <a:cubicBezTo>
                      <a:pt x="4417" y="2568"/>
                      <a:pt x="4417" y="2588"/>
                      <a:pt x="4397" y="2588"/>
                    </a:cubicBezTo>
                    <a:lnTo>
                      <a:pt x="4377" y="2568"/>
                    </a:lnTo>
                    <a:cubicBezTo>
                      <a:pt x="4377" y="2548"/>
                      <a:pt x="4397" y="2548"/>
                      <a:pt x="4397" y="2508"/>
                    </a:cubicBezTo>
                    <a:close/>
                    <a:moveTo>
                      <a:pt x="2845" y="11480"/>
                    </a:moveTo>
                    <a:cubicBezTo>
                      <a:pt x="2925" y="11599"/>
                      <a:pt x="3044" y="11699"/>
                      <a:pt x="3104" y="11838"/>
                    </a:cubicBezTo>
                    <a:cubicBezTo>
                      <a:pt x="3144" y="11977"/>
                      <a:pt x="3104" y="12136"/>
                      <a:pt x="3104" y="12296"/>
                    </a:cubicBezTo>
                    <a:lnTo>
                      <a:pt x="3124" y="12296"/>
                    </a:lnTo>
                    <a:cubicBezTo>
                      <a:pt x="3084" y="12594"/>
                      <a:pt x="3044" y="12892"/>
                      <a:pt x="2985" y="13151"/>
                    </a:cubicBezTo>
                    <a:cubicBezTo>
                      <a:pt x="2945" y="13290"/>
                      <a:pt x="2786" y="13330"/>
                      <a:pt x="2686" y="13429"/>
                    </a:cubicBezTo>
                    <a:cubicBezTo>
                      <a:pt x="2587" y="13330"/>
                      <a:pt x="2428" y="13211"/>
                      <a:pt x="2428" y="13111"/>
                    </a:cubicBezTo>
                    <a:cubicBezTo>
                      <a:pt x="2428" y="12674"/>
                      <a:pt x="2428" y="12196"/>
                      <a:pt x="2507" y="11739"/>
                    </a:cubicBezTo>
                    <a:cubicBezTo>
                      <a:pt x="2527" y="11639"/>
                      <a:pt x="2726" y="11579"/>
                      <a:pt x="2845" y="11480"/>
                    </a:cubicBezTo>
                    <a:close/>
                    <a:moveTo>
                      <a:pt x="3688" y="1"/>
                    </a:moveTo>
                    <a:cubicBezTo>
                      <a:pt x="3434" y="1"/>
                      <a:pt x="3164" y="136"/>
                      <a:pt x="2905" y="420"/>
                    </a:cubicBezTo>
                    <a:cubicBezTo>
                      <a:pt x="2328" y="1016"/>
                      <a:pt x="1891" y="1772"/>
                      <a:pt x="1393" y="2449"/>
                    </a:cubicBezTo>
                    <a:lnTo>
                      <a:pt x="1353" y="2469"/>
                    </a:lnTo>
                    <a:lnTo>
                      <a:pt x="1353" y="2488"/>
                    </a:lnTo>
                    <a:cubicBezTo>
                      <a:pt x="1353" y="3941"/>
                      <a:pt x="1353" y="5353"/>
                      <a:pt x="1334" y="6785"/>
                    </a:cubicBezTo>
                    <a:cubicBezTo>
                      <a:pt x="1314" y="7621"/>
                      <a:pt x="1294" y="8436"/>
                      <a:pt x="1214" y="9232"/>
                    </a:cubicBezTo>
                    <a:cubicBezTo>
                      <a:pt x="1115" y="10505"/>
                      <a:pt x="1015" y="11798"/>
                      <a:pt x="916" y="13052"/>
                    </a:cubicBezTo>
                    <a:cubicBezTo>
                      <a:pt x="836" y="14106"/>
                      <a:pt x="757" y="15120"/>
                      <a:pt x="657" y="16175"/>
                    </a:cubicBezTo>
                    <a:cubicBezTo>
                      <a:pt x="518" y="17567"/>
                      <a:pt x="339" y="18920"/>
                      <a:pt x="160" y="20312"/>
                    </a:cubicBezTo>
                    <a:cubicBezTo>
                      <a:pt x="140" y="20491"/>
                      <a:pt x="60" y="20651"/>
                      <a:pt x="1" y="20810"/>
                    </a:cubicBezTo>
                    <a:cubicBezTo>
                      <a:pt x="100" y="20869"/>
                      <a:pt x="200" y="20909"/>
                      <a:pt x="259" y="20949"/>
                    </a:cubicBezTo>
                    <a:cubicBezTo>
                      <a:pt x="438" y="20919"/>
                      <a:pt x="612" y="20869"/>
                      <a:pt x="779" y="20869"/>
                    </a:cubicBezTo>
                    <a:cubicBezTo>
                      <a:pt x="946" y="20869"/>
                      <a:pt x="1105" y="20919"/>
                      <a:pt x="1254" y="21088"/>
                    </a:cubicBezTo>
                    <a:cubicBezTo>
                      <a:pt x="1254" y="21088"/>
                      <a:pt x="1334" y="21048"/>
                      <a:pt x="1393" y="20989"/>
                    </a:cubicBezTo>
                    <a:cubicBezTo>
                      <a:pt x="1234" y="20770"/>
                      <a:pt x="1314" y="20611"/>
                      <a:pt x="1433" y="20392"/>
                    </a:cubicBezTo>
                    <a:cubicBezTo>
                      <a:pt x="2308" y="18940"/>
                      <a:pt x="2985" y="17309"/>
                      <a:pt x="3383" y="15598"/>
                    </a:cubicBezTo>
                    <a:cubicBezTo>
                      <a:pt x="3741" y="13927"/>
                      <a:pt x="4119" y="12296"/>
                      <a:pt x="4437" y="10625"/>
                    </a:cubicBezTo>
                    <a:cubicBezTo>
                      <a:pt x="4815" y="8655"/>
                      <a:pt x="5133" y="6666"/>
                      <a:pt x="5193" y="4657"/>
                    </a:cubicBezTo>
                    <a:lnTo>
                      <a:pt x="5193" y="3622"/>
                    </a:lnTo>
                    <a:lnTo>
                      <a:pt x="5193" y="3443"/>
                    </a:lnTo>
                    <a:cubicBezTo>
                      <a:pt x="5292" y="3185"/>
                      <a:pt x="5372" y="2906"/>
                      <a:pt x="5471" y="2668"/>
                    </a:cubicBezTo>
                    <a:cubicBezTo>
                      <a:pt x="5431" y="2588"/>
                      <a:pt x="5412" y="2548"/>
                      <a:pt x="5392" y="2469"/>
                    </a:cubicBezTo>
                    <a:cubicBezTo>
                      <a:pt x="5372" y="2389"/>
                      <a:pt x="5312" y="2290"/>
                      <a:pt x="5292" y="2210"/>
                    </a:cubicBezTo>
                    <a:cubicBezTo>
                      <a:pt x="5272" y="2150"/>
                      <a:pt x="5213" y="2051"/>
                      <a:pt x="5193" y="1971"/>
                    </a:cubicBezTo>
                    <a:lnTo>
                      <a:pt x="4735" y="1076"/>
                    </a:lnTo>
                    <a:cubicBezTo>
                      <a:pt x="4715" y="997"/>
                      <a:pt x="4695" y="917"/>
                      <a:pt x="4636" y="818"/>
                    </a:cubicBezTo>
                    <a:cubicBezTo>
                      <a:pt x="4400" y="287"/>
                      <a:pt x="4059" y="1"/>
                      <a:pt x="368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260" name="Google Shape;2735;p51">
              <a:extLst>
                <a:ext uri="{FF2B5EF4-FFF2-40B4-BE49-F238E27FC236}">
                  <a16:creationId xmlns:a16="http://schemas.microsoft.com/office/drawing/2014/main" id="{EAED4A85-3E8A-5ADD-A256-19467438975D}"/>
                </a:ext>
              </a:extLst>
            </p:cNvPr>
            <p:cNvGrpSpPr/>
            <p:nvPr/>
          </p:nvGrpSpPr>
          <p:grpSpPr>
            <a:xfrm flipH="1">
              <a:off x="4348689" y="5777825"/>
              <a:ext cx="548792" cy="1171663"/>
              <a:chOff x="4737875" y="2198125"/>
              <a:chExt cx="434675" cy="928025"/>
            </a:xfrm>
          </p:grpSpPr>
          <p:sp>
            <p:nvSpPr>
              <p:cNvPr id="2261" name="Google Shape;2736;p51">
                <a:extLst>
                  <a:ext uri="{FF2B5EF4-FFF2-40B4-BE49-F238E27FC236}">
                    <a16:creationId xmlns:a16="http://schemas.microsoft.com/office/drawing/2014/main" id="{42256F6A-5D2B-1C35-FDE7-18D965E331C4}"/>
                  </a:ext>
                </a:extLst>
              </p:cNvPr>
              <p:cNvSpPr/>
              <p:nvPr/>
            </p:nvSpPr>
            <p:spPr>
              <a:xfrm>
                <a:off x="4737875" y="2198125"/>
                <a:ext cx="434675" cy="928025"/>
              </a:xfrm>
              <a:custGeom>
                <a:avLst/>
                <a:gdLst/>
                <a:ahLst/>
                <a:cxnLst/>
                <a:rect l="l" t="t" r="r" b="b"/>
                <a:pathLst>
                  <a:path w="17387" h="37121" extrusionOk="0">
                    <a:moveTo>
                      <a:pt x="5153" y="13647"/>
                    </a:moveTo>
                    <a:lnTo>
                      <a:pt x="5153" y="13647"/>
                    </a:lnTo>
                    <a:cubicBezTo>
                      <a:pt x="5591" y="14025"/>
                      <a:pt x="5969" y="14423"/>
                      <a:pt x="6168" y="14920"/>
                    </a:cubicBezTo>
                    <a:cubicBezTo>
                      <a:pt x="5849" y="14503"/>
                      <a:pt x="5491" y="14085"/>
                      <a:pt x="5153" y="13647"/>
                    </a:cubicBezTo>
                    <a:close/>
                    <a:moveTo>
                      <a:pt x="4437" y="1"/>
                    </a:moveTo>
                    <a:cubicBezTo>
                      <a:pt x="3621" y="1"/>
                      <a:pt x="2826" y="1015"/>
                      <a:pt x="2746" y="1692"/>
                    </a:cubicBezTo>
                    <a:lnTo>
                      <a:pt x="2726" y="1990"/>
                    </a:lnTo>
                    <a:cubicBezTo>
                      <a:pt x="2607" y="3064"/>
                      <a:pt x="2448" y="4158"/>
                      <a:pt x="2647" y="5272"/>
                    </a:cubicBezTo>
                    <a:cubicBezTo>
                      <a:pt x="2786" y="6048"/>
                      <a:pt x="2985" y="6804"/>
                      <a:pt x="3204" y="7560"/>
                    </a:cubicBezTo>
                    <a:cubicBezTo>
                      <a:pt x="3084" y="7461"/>
                      <a:pt x="2925" y="7361"/>
                      <a:pt x="2786" y="7282"/>
                    </a:cubicBezTo>
                    <a:cubicBezTo>
                      <a:pt x="2408" y="7043"/>
                      <a:pt x="1950" y="7003"/>
                      <a:pt x="1731" y="7003"/>
                    </a:cubicBezTo>
                    <a:cubicBezTo>
                      <a:pt x="1194" y="7003"/>
                      <a:pt x="737" y="7182"/>
                      <a:pt x="498" y="7540"/>
                    </a:cubicBezTo>
                    <a:cubicBezTo>
                      <a:pt x="120" y="8057"/>
                      <a:pt x="1" y="8893"/>
                      <a:pt x="240" y="9529"/>
                    </a:cubicBezTo>
                    <a:cubicBezTo>
                      <a:pt x="498" y="10166"/>
                      <a:pt x="995" y="10643"/>
                      <a:pt x="1393" y="10942"/>
                    </a:cubicBezTo>
                    <a:cubicBezTo>
                      <a:pt x="1751" y="11240"/>
                      <a:pt x="2149" y="11479"/>
                      <a:pt x="2527" y="11757"/>
                    </a:cubicBezTo>
                    <a:cubicBezTo>
                      <a:pt x="2109" y="11777"/>
                      <a:pt x="1692" y="11956"/>
                      <a:pt x="1393" y="12275"/>
                    </a:cubicBezTo>
                    <a:cubicBezTo>
                      <a:pt x="797" y="12951"/>
                      <a:pt x="916" y="14125"/>
                      <a:pt x="1194" y="14721"/>
                    </a:cubicBezTo>
                    <a:cubicBezTo>
                      <a:pt x="1731" y="15835"/>
                      <a:pt x="2249" y="16711"/>
                      <a:pt x="2845" y="17407"/>
                    </a:cubicBezTo>
                    <a:cubicBezTo>
                      <a:pt x="3601" y="18302"/>
                      <a:pt x="4397" y="19197"/>
                      <a:pt x="5193" y="20033"/>
                    </a:cubicBezTo>
                    <a:cubicBezTo>
                      <a:pt x="5929" y="20888"/>
                      <a:pt x="6744" y="21764"/>
                      <a:pt x="7461" y="22619"/>
                    </a:cubicBezTo>
                    <a:cubicBezTo>
                      <a:pt x="8236" y="23554"/>
                      <a:pt x="9052" y="24509"/>
                      <a:pt x="9470" y="25543"/>
                    </a:cubicBezTo>
                    <a:cubicBezTo>
                      <a:pt x="9768" y="26239"/>
                      <a:pt x="10027" y="26975"/>
                      <a:pt x="10246" y="27751"/>
                    </a:cubicBezTo>
                    <a:cubicBezTo>
                      <a:pt x="10186" y="27672"/>
                      <a:pt x="10126" y="27632"/>
                      <a:pt x="10067" y="27552"/>
                    </a:cubicBezTo>
                    <a:cubicBezTo>
                      <a:pt x="9370" y="26836"/>
                      <a:pt x="8555" y="26279"/>
                      <a:pt x="7779" y="25782"/>
                    </a:cubicBezTo>
                    <a:cubicBezTo>
                      <a:pt x="7560" y="25643"/>
                      <a:pt x="7262" y="25563"/>
                      <a:pt x="6904" y="25563"/>
                    </a:cubicBezTo>
                    <a:cubicBezTo>
                      <a:pt x="6705" y="25563"/>
                      <a:pt x="6008" y="25603"/>
                      <a:pt x="5591" y="26080"/>
                    </a:cubicBezTo>
                    <a:cubicBezTo>
                      <a:pt x="5173" y="26578"/>
                      <a:pt x="5153" y="27274"/>
                      <a:pt x="5153" y="27771"/>
                    </a:cubicBezTo>
                    <a:cubicBezTo>
                      <a:pt x="5173" y="28249"/>
                      <a:pt x="5412" y="28587"/>
                      <a:pt x="5591" y="28825"/>
                    </a:cubicBezTo>
                    <a:cubicBezTo>
                      <a:pt x="5611" y="28845"/>
                      <a:pt x="5650" y="28865"/>
                      <a:pt x="5670" y="28925"/>
                    </a:cubicBezTo>
                    <a:cubicBezTo>
                      <a:pt x="7262" y="31113"/>
                      <a:pt x="8853" y="33321"/>
                      <a:pt x="10444" y="35509"/>
                    </a:cubicBezTo>
                    <a:lnTo>
                      <a:pt x="11340" y="36723"/>
                    </a:lnTo>
                    <a:cubicBezTo>
                      <a:pt x="11539" y="36981"/>
                      <a:pt x="11837" y="37121"/>
                      <a:pt x="12135" y="37121"/>
                    </a:cubicBezTo>
                    <a:lnTo>
                      <a:pt x="15398" y="37121"/>
                    </a:lnTo>
                    <a:cubicBezTo>
                      <a:pt x="15915" y="37121"/>
                      <a:pt x="16333" y="36723"/>
                      <a:pt x="16392" y="36226"/>
                    </a:cubicBezTo>
                    <a:cubicBezTo>
                      <a:pt x="16492" y="35390"/>
                      <a:pt x="16552" y="34515"/>
                      <a:pt x="16651" y="33659"/>
                    </a:cubicBezTo>
                    <a:cubicBezTo>
                      <a:pt x="16890" y="31650"/>
                      <a:pt x="17109" y="29561"/>
                      <a:pt x="17248" y="27493"/>
                    </a:cubicBezTo>
                    <a:cubicBezTo>
                      <a:pt x="17387" y="26040"/>
                      <a:pt x="17327" y="24568"/>
                      <a:pt x="17288" y="23156"/>
                    </a:cubicBezTo>
                    <a:lnTo>
                      <a:pt x="17248" y="22579"/>
                    </a:lnTo>
                    <a:cubicBezTo>
                      <a:pt x="17208" y="20888"/>
                      <a:pt x="16213" y="20470"/>
                      <a:pt x="15617" y="20391"/>
                    </a:cubicBezTo>
                    <a:cubicBezTo>
                      <a:pt x="15517" y="20371"/>
                      <a:pt x="15418" y="20371"/>
                      <a:pt x="15318" y="20371"/>
                    </a:cubicBezTo>
                    <a:cubicBezTo>
                      <a:pt x="14781" y="20371"/>
                      <a:pt x="13866" y="20590"/>
                      <a:pt x="13548" y="22082"/>
                    </a:cubicBezTo>
                    <a:cubicBezTo>
                      <a:pt x="13329" y="23096"/>
                      <a:pt x="13110" y="24190"/>
                      <a:pt x="12931" y="25364"/>
                    </a:cubicBezTo>
                    <a:cubicBezTo>
                      <a:pt x="12752" y="24708"/>
                      <a:pt x="12613" y="24111"/>
                      <a:pt x="12653" y="23614"/>
                    </a:cubicBezTo>
                    <a:cubicBezTo>
                      <a:pt x="12851" y="21863"/>
                      <a:pt x="13150" y="20073"/>
                      <a:pt x="13428" y="18322"/>
                    </a:cubicBezTo>
                    <a:cubicBezTo>
                      <a:pt x="13607" y="17208"/>
                      <a:pt x="13767" y="16054"/>
                      <a:pt x="13946" y="14940"/>
                    </a:cubicBezTo>
                    <a:cubicBezTo>
                      <a:pt x="14125" y="13647"/>
                      <a:pt x="14244" y="12255"/>
                      <a:pt x="14324" y="10842"/>
                    </a:cubicBezTo>
                    <a:cubicBezTo>
                      <a:pt x="14343" y="10246"/>
                      <a:pt x="13965" y="9828"/>
                      <a:pt x="13727" y="9549"/>
                    </a:cubicBezTo>
                    <a:cubicBezTo>
                      <a:pt x="13667" y="9470"/>
                      <a:pt x="13607" y="9390"/>
                      <a:pt x="13568" y="9350"/>
                    </a:cubicBezTo>
                    <a:cubicBezTo>
                      <a:pt x="13428" y="9132"/>
                      <a:pt x="13210" y="8972"/>
                      <a:pt x="12931" y="8933"/>
                    </a:cubicBezTo>
                    <a:cubicBezTo>
                      <a:pt x="12871" y="8933"/>
                      <a:pt x="12792" y="8893"/>
                      <a:pt x="12752" y="8893"/>
                    </a:cubicBezTo>
                    <a:cubicBezTo>
                      <a:pt x="12553" y="8893"/>
                      <a:pt x="12354" y="8972"/>
                      <a:pt x="12175" y="9072"/>
                    </a:cubicBezTo>
                    <a:cubicBezTo>
                      <a:pt x="12135" y="9092"/>
                      <a:pt x="12056" y="9152"/>
                      <a:pt x="11976" y="9191"/>
                    </a:cubicBezTo>
                    <a:cubicBezTo>
                      <a:pt x="11658" y="9370"/>
                      <a:pt x="11161" y="9649"/>
                      <a:pt x="10982" y="10226"/>
                    </a:cubicBezTo>
                    <a:cubicBezTo>
                      <a:pt x="10464" y="11917"/>
                      <a:pt x="9987" y="13448"/>
                      <a:pt x="9629" y="15040"/>
                    </a:cubicBezTo>
                    <a:cubicBezTo>
                      <a:pt x="9589" y="15000"/>
                      <a:pt x="9589" y="14940"/>
                      <a:pt x="9569" y="14901"/>
                    </a:cubicBezTo>
                    <a:cubicBezTo>
                      <a:pt x="9569" y="14861"/>
                      <a:pt x="9589" y="14821"/>
                      <a:pt x="9589" y="14801"/>
                    </a:cubicBezTo>
                    <a:cubicBezTo>
                      <a:pt x="9629" y="14741"/>
                      <a:pt x="9629" y="14702"/>
                      <a:pt x="9649" y="14642"/>
                    </a:cubicBezTo>
                    <a:cubicBezTo>
                      <a:pt x="9728" y="14304"/>
                      <a:pt x="9828" y="13926"/>
                      <a:pt x="9927" y="13568"/>
                    </a:cubicBezTo>
                    <a:cubicBezTo>
                      <a:pt x="10126" y="12852"/>
                      <a:pt x="10285" y="12076"/>
                      <a:pt x="10444" y="11320"/>
                    </a:cubicBezTo>
                    <a:cubicBezTo>
                      <a:pt x="10584" y="10544"/>
                      <a:pt x="10643" y="9768"/>
                      <a:pt x="10723" y="9052"/>
                    </a:cubicBezTo>
                    <a:cubicBezTo>
                      <a:pt x="10743" y="8774"/>
                      <a:pt x="10763" y="8535"/>
                      <a:pt x="10783" y="8256"/>
                    </a:cubicBezTo>
                    <a:cubicBezTo>
                      <a:pt x="10822" y="7978"/>
                      <a:pt x="10842" y="7679"/>
                      <a:pt x="10862" y="7401"/>
                    </a:cubicBezTo>
                    <a:cubicBezTo>
                      <a:pt x="10962" y="6406"/>
                      <a:pt x="11061" y="5392"/>
                      <a:pt x="11121" y="4357"/>
                    </a:cubicBezTo>
                    <a:cubicBezTo>
                      <a:pt x="11141" y="3761"/>
                      <a:pt x="10763" y="3323"/>
                      <a:pt x="10524" y="3064"/>
                    </a:cubicBezTo>
                    <a:cubicBezTo>
                      <a:pt x="10464" y="2985"/>
                      <a:pt x="10385" y="2905"/>
                      <a:pt x="10365" y="2865"/>
                    </a:cubicBezTo>
                    <a:cubicBezTo>
                      <a:pt x="10226" y="2627"/>
                      <a:pt x="9967" y="2487"/>
                      <a:pt x="9669" y="2428"/>
                    </a:cubicBezTo>
                    <a:lnTo>
                      <a:pt x="9549" y="2428"/>
                    </a:lnTo>
                    <a:cubicBezTo>
                      <a:pt x="9330" y="2428"/>
                      <a:pt x="9072" y="2507"/>
                      <a:pt x="8893" y="2666"/>
                    </a:cubicBezTo>
                    <a:cubicBezTo>
                      <a:pt x="8853" y="2686"/>
                      <a:pt x="8773" y="2766"/>
                      <a:pt x="8694" y="2806"/>
                    </a:cubicBezTo>
                    <a:cubicBezTo>
                      <a:pt x="8396" y="3005"/>
                      <a:pt x="7978" y="3303"/>
                      <a:pt x="7799" y="3820"/>
                    </a:cubicBezTo>
                    <a:cubicBezTo>
                      <a:pt x="7640" y="4318"/>
                      <a:pt x="7500" y="4855"/>
                      <a:pt x="7381" y="5352"/>
                    </a:cubicBezTo>
                    <a:cubicBezTo>
                      <a:pt x="7321" y="5054"/>
                      <a:pt x="7262" y="4755"/>
                      <a:pt x="7202" y="4457"/>
                    </a:cubicBezTo>
                    <a:cubicBezTo>
                      <a:pt x="6983" y="3383"/>
                      <a:pt x="6784" y="2408"/>
                      <a:pt x="6406" y="1473"/>
                    </a:cubicBezTo>
                    <a:cubicBezTo>
                      <a:pt x="6128" y="717"/>
                      <a:pt x="5372" y="200"/>
                      <a:pt x="4735" y="41"/>
                    </a:cubicBezTo>
                    <a:cubicBezTo>
                      <a:pt x="4676" y="21"/>
                      <a:pt x="4536" y="1"/>
                      <a:pt x="443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2" name="Google Shape;2737;p51">
                <a:extLst>
                  <a:ext uri="{FF2B5EF4-FFF2-40B4-BE49-F238E27FC236}">
                    <a16:creationId xmlns:a16="http://schemas.microsoft.com/office/drawing/2014/main" id="{55B32CA2-9E5B-BAB0-3985-D4609A607F03}"/>
                  </a:ext>
                </a:extLst>
              </p:cNvPr>
              <p:cNvSpPr/>
              <p:nvPr/>
            </p:nvSpPr>
            <p:spPr>
              <a:xfrm>
                <a:off x="4763250" y="2222950"/>
                <a:ext cx="385450" cy="879325"/>
              </a:xfrm>
              <a:custGeom>
                <a:avLst/>
                <a:gdLst/>
                <a:ahLst/>
                <a:cxnLst/>
                <a:rect l="l" t="t" r="r" b="b"/>
                <a:pathLst>
                  <a:path w="15418" h="35173" extrusionOk="0">
                    <a:moveTo>
                      <a:pt x="3461" y="0"/>
                    </a:moveTo>
                    <a:cubicBezTo>
                      <a:pt x="3267" y="0"/>
                      <a:pt x="2784" y="511"/>
                      <a:pt x="2746" y="818"/>
                    </a:cubicBezTo>
                    <a:cubicBezTo>
                      <a:pt x="2606" y="1912"/>
                      <a:pt x="2427" y="3046"/>
                      <a:pt x="2606" y="4100"/>
                    </a:cubicBezTo>
                    <a:cubicBezTo>
                      <a:pt x="2885" y="5751"/>
                      <a:pt x="3462" y="7343"/>
                      <a:pt x="3899" y="8954"/>
                    </a:cubicBezTo>
                    <a:cubicBezTo>
                      <a:pt x="3899" y="9034"/>
                      <a:pt x="3939" y="9074"/>
                      <a:pt x="3899" y="9133"/>
                    </a:cubicBezTo>
                    <a:cubicBezTo>
                      <a:pt x="3860" y="9133"/>
                      <a:pt x="3800" y="9113"/>
                      <a:pt x="3760" y="9074"/>
                    </a:cubicBezTo>
                    <a:cubicBezTo>
                      <a:pt x="2905" y="8417"/>
                      <a:pt x="2069" y="7721"/>
                      <a:pt x="1174" y="7124"/>
                    </a:cubicBezTo>
                    <a:cubicBezTo>
                      <a:pt x="1058" y="7037"/>
                      <a:pt x="867" y="6997"/>
                      <a:pt x="686" y="6997"/>
                    </a:cubicBezTo>
                    <a:cubicBezTo>
                      <a:pt x="493" y="6997"/>
                      <a:pt x="311" y="7042"/>
                      <a:pt x="239" y="7124"/>
                    </a:cubicBezTo>
                    <a:cubicBezTo>
                      <a:pt x="80" y="7363"/>
                      <a:pt x="0" y="7860"/>
                      <a:pt x="120" y="8159"/>
                    </a:cubicBezTo>
                    <a:cubicBezTo>
                      <a:pt x="279" y="8536"/>
                      <a:pt x="617" y="8914"/>
                      <a:pt x="935" y="9153"/>
                    </a:cubicBezTo>
                    <a:cubicBezTo>
                      <a:pt x="1671" y="9710"/>
                      <a:pt x="2427" y="10168"/>
                      <a:pt x="3163" y="10705"/>
                    </a:cubicBezTo>
                    <a:cubicBezTo>
                      <a:pt x="4277" y="11500"/>
                      <a:pt x="5491" y="12217"/>
                      <a:pt x="6068" y="13510"/>
                    </a:cubicBezTo>
                    <a:cubicBezTo>
                      <a:pt x="6545" y="14584"/>
                      <a:pt x="6843" y="15718"/>
                      <a:pt x="7182" y="16812"/>
                    </a:cubicBezTo>
                    <a:cubicBezTo>
                      <a:pt x="7301" y="17190"/>
                      <a:pt x="7381" y="17588"/>
                      <a:pt x="7460" y="17966"/>
                    </a:cubicBezTo>
                    <a:cubicBezTo>
                      <a:pt x="7381" y="18005"/>
                      <a:pt x="7301" y="18025"/>
                      <a:pt x="7241" y="18085"/>
                    </a:cubicBezTo>
                    <a:cubicBezTo>
                      <a:pt x="6485" y="17130"/>
                      <a:pt x="5749" y="16195"/>
                      <a:pt x="4974" y="15240"/>
                    </a:cubicBezTo>
                    <a:cubicBezTo>
                      <a:pt x="4158" y="14226"/>
                      <a:pt x="3362" y="13211"/>
                      <a:pt x="2487" y="12237"/>
                    </a:cubicBezTo>
                    <a:cubicBezTo>
                      <a:pt x="2249" y="11985"/>
                      <a:pt x="1906" y="11752"/>
                      <a:pt x="1579" y="11752"/>
                    </a:cubicBezTo>
                    <a:cubicBezTo>
                      <a:pt x="1415" y="11752"/>
                      <a:pt x="1254" y="11811"/>
                      <a:pt x="1114" y="11958"/>
                    </a:cubicBezTo>
                    <a:cubicBezTo>
                      <a:pt x="896" y="12237"/>
                      <a:pt x="915" y="12933"/>
                      <a:pt x="1094" y="13311"/>
                    </a:cubicBezTo>
                    <a:cubicBezTo>
                      <a:pt x="1512" y="14186"/>
                      <a:pt x="2009" y="15041"/>
                      <a:pt x="2626" y="15797"/>
                    </a:cubicBezTo>
                    <a:cubicBezTo>
                      <a:pt x="4118" y="17588"/>
                      <a:pt x="5749" y="19259"/>
                      <a:pt x="7241" y="21009"/>
                    </a:cubicBezTo>
                    <a:cubicBezTo>
                      <a:pt x="8057" y="21984"/>
                      <a:pt x="8892" y="23038"/>
                      <a:pt x="9390" y="24172"/>
                    </a:cubicBezTo>
                    <a:cubicBezTo>
                      <a:pt x="10086" y="25823"/>
                      <a:pt x="10464" y="27554"/>
                      <a:pt x="10961" y="29265"/>
                    </a:cubicBezTo>
                    <a:cubicBezTo>
                      <a:pt x="11061" y="29643"/>
                      <a:pt x="11120" y="30021"/>
                      <a:pt x="11180" y="30399"/>
                    </a:cubicBezTo>
                    <a:cubicBezTo>
                      <a:pt x="10146" y="29404"/>
                      <a:pt x="9290" y="28270"/>
                      <a:pt x="8355" y="27275"/>
                    </a:cubicBezTo>
                    <a:cubicBezTo>
                      <a:pt x="7739" y="26659"/>
                      <a:pt x="6983" y="26142"/>
                      <a:pt x="6247" y="25664"/>
                    </a:cubicBezTo>
                    <a:cubicBezTo>
                      <a:pt x="6171" y="25611"/>
                      <a:pt x="6045" y="25587"/>
                      <a:pt x="5909" y="25587"/>
                    </a:cubicBezTo>
                    <a:cubicBezTo>
                      <a:pt x="5686" y="25587"/>
                      <a:pt x="5438" y="25652"/>
                      <a:pt x="5351" y="25764"/>
                    </a:cubicBezTo>
                    <a:cubicBezTo>
                      <a:pt x="5153" y="25982"/>
                      <a:pt x="5113" y="26420"/>
                      <a:pt x="5153" y="26758"/>
                    </a:cubicBezTo>
                    <a:cubicBezTo>
                      <a:pt x="5172" y="26957"/>
                      <a:pt x="5371" y="27176"/>
                      <a:pt x="5491" y="27355"/>
                    </a:cubicBezTo>
                    <a:cubicBezTo>
                      <a:pt x="7381" y="29961"/>
                      <a:pt x="9270" y="32547"/>
                      <a:pt x="11160" y="35173"/>
                    </a:cubicBezTo>
                    <a:lnTo>
                      <a:pt x="14423" y="35173"/>
                    </a:lnTo>
                    <a:cubicBezTo>
                      <a:pt x="14721" y="32249"/>
                      <a:pt x="15059" y="29364"/>
                      <a:pt x="15298" y="26460"/>
                    </a:cubicBezTo>
                    <a:cubicBezTo>
                      <a:pt x="15417" y="24868"/>
                      <a:pt x="15357" y="23257"/>
                      <a:pt x="15318" y="21666"/>
                    </a:cubicBezTo>
                    <a:cubicBezTo>
                      <a:pt x="15298" y="21148"/>
                      <a:pt x="15198" y="20512"/>
                      <a:pt x="14502" y="20412"/>
                    </a:cubicBezTo>
                    <a:cubicBezTo>
                      <a:pt x="14451" y="20405"/>
                      <a:pt x="14404" y="20401"/>
                      <a:pt x="14358" y="20401"/>
                    </a:cubicBezTo>
                    <a:cubicBezTo>
                      <a:pt x="13799" y="20401"/>
                      <a:pt x="13639" y="20943"/>
                      <a:pt x="13547" y="21347"/>
                    </a:cubicBezTo>
                    <a:cubicBezTo>
                      <a:pt x="13030" y="23754"/>
                      <a:pt x="12573" y="26142"/>
                      <a:pt x="12752" y="28628"/>
                    </a:cubicBezTo>
                    <a:cubicBezTo>
                      <a:pt x="12811" y="29324"/>
                      <a:pt x="12752" y="30041"/>
                      <a:pt x="12752" y="30757"/>
                    </a:cubicBezTo>
                    <a:cubicBezTo>
                      <a:pt x="12115" y="28946"/>
                      <a:pt x="11578" y="27116"/>
                      <a:pt x="11140" y="25266"/>
                    </a:cubicBezTo>
                    <a:cubicBezTo>
                      <a:pt x="10921" y="24371"/>
                      <a:pt x="10583" y="23436"/>
                      <a:pt x="10683" y="22561"/>
                    </a:cubicBezTo>
                    <a:cubicBezTo>
                      <a:pt x="11041" y="19657"/>
                      <a:pt x="11558" y="16772"/>
                      <a:pt x="11976" y="13848"/>
                    </a:cubicBezTo>
                    <a:cubicBezTo>
                      <a:pt x="12155" y="12515"/>
                      <a:pt x="12274" y="11202"/>
                      <a:pt x="12334" y="9849"/>
                    </a:cubicBezTo>
                    <a:cubicBezTo>
                      <a:pt x="12354" y="9551"/>
                      <a:pt x="11956" y="9253"/>
                      <a:pt x="11757" y="8954"/>
                    </a:cubicBezTo>
                    <a:cubicBezTo>
                      <a:pt x="11478" y="9153"/>
                      <a:pt x="11021" y="9312"/>
                      <a:pt x="10941" y="9571"/>
                    </a:cubicBezTo>
                    <a:cubicBezTo>
                      <a:pt x="10384" y="11321"/>
                      <a:pt x="9847" y="13052"/>
                      <a:pt x="9469" y="14842"/>
                    </a:cubicBezTo>
                    <a:cubicBezTo>
                      <a:pt x="9211" y="16096"/>
                      <a:pt x="9171" y="17389"/>
                      <a:pt x="9032" y="18761"/>
                    </a:cubicBezTo>
                    <a:cubicBezTo>
                      <a:pt x="8534" y="17130"/>
                      <a:pt x="8037" y="15618"/>
                      <a:pt x="7579" y="14106"/>
                    </a:cubicBezTo>
                    <a:cubicBezTo>
                      <a:pt x="7540" y="13908"/>
                      <a:pt x="7639" y="13649"/>
                      <a:pt x="7679" y="13430"/>
                    </a:cubicBezTo>
                    <a:cubicBezTo>
                      <a:pt x="7938" y="12336"/>
                      <a:pt x="8256" y="11242"/>
                      <a:pt x="8455" y="10148"/>
                    </a:cubicBezTo>
                    <a:cubicBezTo>
                      <a:pt x="8634" y="9173"/>
                      <a:pt x="8674" y="8159"/>
                      <a:pt x="8773" y="7164"/>
                    </a:cubicBezTo>
                    <a:cubicBezTo>
                      <a:pt x="8892" y="5871"/>
                      <a:pt x="9052" y="4598"/>
                      <a:pt x="9091" y="3305"/>
                    </a:cubicBezTo>
                    <a:cubicBezTo>
                      <a:pt x="9131" y="3046"/>
                      <a:pt x="8733" y="2748"/>
                      <a:pt x="8534" y="2449"/>
                    </a:cubicBezTo>
                    <a:cubicBezTo>
                      <a:pt x="8256" y="2668"/>
                      <a:pt x="7838" y="2847"/>
                      <a:pt x="7739" y="3146"/>
                    </a:cubicBezTo>
                    <a:cubicBezTo>
                      <a:pt x="7440" y="4061"/>
                      <a:pt x="7241" y="5035"/>
                      <a:pt x="7042" y="5970"/>
                    </a:cubicBezTo>
                    <a:cubicBezTo>
                      <a:pt x="6843" y="7025"/>
                      <a:pt x="6664" y="8059"/>
                      <a:pt x="6465" y="9113"/>
                    </a:cubicBezTo>
                    <a:cubicBezTo>
                      <a:pt x="6286" y="9014"/>
                      <a:pt x="6247" y="8934"/>
                      <a:pt x="6227" y="8835"/>
                    </a:cubicBezTo>
                    <a:cubicBezTo>
                      <a:pt x="5889" y="7084"/>
                      <a:pt x="5570" y="5374"/>
                      <a:pt x="5232" y="3663"/>
                    </a:cubicBezTo>
                    <a:cubicBezTo>
                      <a:pt x="5033" y="2688"/>
                      <a:pt x="4814" y="1753"/>
                      <a:pt x="4476" y="818"/>
                    </a:cubicBezTo>
                    <a:cubicBezTo>
                      <a:pt x="4357" y="460"/>
                      <a:pt x="3879" y="102"/>
                      <a:pt x="3482" y="2"/>
                    </a:cubicBezTo>
                    <a:cubicBezTo>
                      <a:pt x="3475" y="1"/>
                      <a:pt x="3468" y="0"/>
                      <a:pt x="346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263" name="Google Shape;2738;p51">
              <a:extLst>
                <a:ext uri="{FF2B5EF4-FFF2-40B4-BE49-F238E27FC236}">
                  <a16:creationId xmlns:a16="http://schemas.microsoft.com/office/drawing/2014/main" id="{30CA25EC-8C63-09B9-1474-87FD1220261D}"/>
                </a:ext>
              </a:extLst>
            </p:cNvPr>
            <p:cNvGrpSpPr/>
            <p:nvPr/>
          </p:nvGrpSpPr>
          <p:grpSpPr>
            <a:xfrm>
              <a:off x="6852665" y="5714414"/>
              <a:ext cx="352909" cy="1235073"/>
              <a:chOff x="4586994" y="4171810"/>
              <a:chExt cx="264682" cy="926305"/>
            </a:xfrm>
          </p:grpSpPr>
          <p:sp>
            <p:nvSpPr>
              <p:cNvPr id="2264" name="Google Shape;2739;p51">
                <a:extLst>
                  <a:ext uri="{FF2B5EF4-FFF2-40B4-BE49-F238E27FC236}">
                    <a16:creationId xmlns:a16="http://schemas.microsoft.com/office/drawing/2014/main" id="{5D0D0B5D-33B5-0180-18AF-CA332F4A29DE}"/>
                  </a:ext>
                </a:extLst>
              </p:cNvPr>
              <p:cNvSpPr/>
              <p:nvPr/>
            </p:nvSpPr>
            <p:spPr>
              <a:xfrm>
                <a:off x="4586994" y="4171810"/>
                <a:ext cx="264682" cy="926305"/>
              </a:xfrm>
              <a:custGeom>
                <a:avLst/>
                <a:gdLst/>
                <a:ahLst/>
                <a:cxnLst/>
                <a:rect l="l" t="t" r="r" b="b"/>
                <a:pathLst>
                  <a:path w="11181" h="39130" extrusionOk="0">
                    <a:moveTo>
                      <a:pt x="7222" y="0"/>
                    </a:moveTo>
                    <a:cubicBezTo>
                      <a:pt x="6685" y="0"/>
                      <a:pt x="6287" y="338"/>
                      <a:pt x="5929" y="677"/>
                    </a:cubicBezTo>
                    <a:lnTo>
                      <a:pt x="5790" y="816"/>
                    </a:lnTo>
                    <a:cubicBezTo>
                      <a:pt x="5491" y="1075"/>
                      <a:pt x="5392" y="1393"/>
                      <a:pt x="5332" y="1572"/>
                    </a:cubicBezTo>
                    <a:cubicBezTo>
                      <a:pt x="5332" y="1572"/>
                      <a:pt x="5312" y="1592"/>
                      <a:pt x="5312" y="1612"/>
                    </a:cubicBezTo>
                    <a:cubicBezTo>
                      <a:pt x="4735" y="3163"/>
                      <a:pt x="4496" y="4735"/>
                      <a:pt x="4596" y="6286"/>
                    </a:cubicBezTo>
                    <a:cubicBezTo>
                      <a:pt x="4596" y="6386"/>
                      <a:pt x="4616" y="6505"/>
                      <a:pt x="4616" y="6644"/>
                    </a:cubicBezTo>
                    <a:cubicBezTo>
                      <a:pt x="4417" y="6505"/>
                      <a:pt x="4158" y="6465"/>
                      <a:pt x="3939" y="6465"/>
                    </a:cubicBezTo>
                    <a:cubicBezTo>
                      <a:pt x="3562" y="6465"/>
                      <a:pt x="3223" y="6605"/>
                      <a:pt x="2945" y="6883"/>
                    </a:cubicBezTo>
                    <a:cubicBezTo>
                      <a:pt x="2448" y="7361"/>
                      <a:pt x="2149" y="8335"/>
                      <a:pt x="2507" y="8992"/>
                    </a:cubicBezTo>
                    <a:cubicBezTo>
                      <a:pt x="2905" y="9748"/>
                      <a:pt x="3343" y="10484"/>
                      <a:pt x="3800" y="11180"/>
                    </a:cubicBezTo>
                    <a:cubicBezTo>
                      <a:pt x="3522" y="11041"/>
                      <a:pt x="3203" y="10941"/>
                      <a:pt x="2865" y="10941"/>
                    </a:cubicBezTo>
                    <a:cubicBezTo>
                      <a:pt x="2746" y="10941"/>
                      <a:pt x="2646" y="10941"/>
                      <a:pt x="2547" y="10961"/>
                    </a:cubicBezTo>
                    <a:cubicBezTo>
                      <a:pt x="1751" y="11140"/>
                      <a:pt x="1334" y="12055"/>
                      <a:pt x="1334" y="12652"/>
                    </a:cubicBezTo>
                    <a:cubicBezTo>
                      <a:pt x="1334" y="13408"/>
                      <a:pt x="1453" y="14025"/>
                      <a:pt x="1712" y="14522"/>
                    </a:cubicBezTo>
                    <a:cubicBezTo>
                      <a:pt x="2229" y="15596"/>
                      <a:pt x="2825" y="16651"/>
                      <a:pt x="3363" y="17705"/>
                    </a:cubicBezTo>
                    <a:cubicBezTo>
                      <a:pt x="3681" y="18242"/>
                      <a:pt x="3959" y="18779"/>
                      <a:pt x="4238" y="19316"/>
                    </a:cubicBezTo>
                    <a:cubicBezTo>
                      <a:pt x="3900" y="18898"/>
                      <a:pt x="3422" y="18640"/>
                      <a:pt x="2925" y="18640"/>
                    </a:cubicBezTo>
                    <a:cubicBezTo>
                      <a:pt x="2686" y="18640"/>
                      <a:pt x="2428" y="18699"/>
                      <a:pt x="2209" y="18819"/>
                    </a:cubicBezTo>
                    <a:cubicBezTo>
                      <a:pt x="1513" y="19177"/>
                      <a:pt x="1135" y="20132"/>
                      <a:pt x="1194" y="20828"/>
                    </a:cubicBezTo>
                    <a:cubicBezTo>
                      <a:pt x="1413" y="23394"/>
                      <a:pt x="2308" y="25781"/>
                      <a:pt x="3144" y="27771"/>
                    </a:cubicBezTo>
                    <a:cubicBezTo>
                      <a:pt x="3303" y="28129"/>
                      <a:pt x="3502" y="28467"/>
                      <a:pt x="3681" y="28785"/>
                    </a:cubicBezTo>
                    <a:cubicBezTo>
                      <a:pt x="4039" y="29461"/>
                      <a:pt x="4377" y="30058"/>
                      <a:pt x="4337" y="30735"/>
                    </a:cubicBezTo>
                    <a:cubicBezTo>
                      <a:pt x="4238" y="30556"/>
                      <a:pt x="4138" y="30357"/>
                      <a:pt x="4039" y="30158"/>
                    </a:cubicBezTo>
                    <a:cubicBezTo>
                      <a:pt x="3741" y="29581"/>
                      <a:pt x="3382" y="29044"/>
                      <a:pt x="2945" y="28566"/>
                    </a:cubicBezTo>
                    <a:cubicBezTo>
                      <a:pt x="2547" y="28089"/>
                      <a:pt x="1910" y="28069"/>
                      <a:pt x="1712" y="28069"/>
                    </a:cubicBezTo>
                    <a:cubicBezTo>
                      <a:pt x="1453" y="28069"/>
                      <a:pt x="1234" y="28129"/>
                      <a:pt x="1035" y="28228"/>
                    </a:cubicBezTo>
                    <a:cubicBezTo>
                      <a:pt x="458" y="28487"/>
                      <a:pt x="140" y="29143"/>
                      <a:pt x="60" y="29640"/>
                    </a:cubicBezTo>
                    <a:cubicBezTo>
                      <a:pt x="1" y="30138"/>
                      <a:pt x="41" y="30675"/>
                      <a:pt x="239" y="31152"/>
                    </a:cubicBezTo>
                    <a:lnTo>
                      <a:pt x="418" y="31590"/>
                    </a:lnTo>
                    <a:cubicBezTo>
                      <a:pt x="995" y="33002"/>
                      <a:pt x="1552" y="34435"/>
                      <a:pt x="2229" y="35867"/>
                    </a:cubicBezTo>
                    <a:cubicBezTo>
                      <a:pt x="2547" y="36563"/>
                      <a:pt x="2945" y="37200"/>
                      <a:pt x="3343" y="37816"/>
                    </a:cubicBezTo>
                    <a:cubicBezTo>
                      <a:pt x="3522" y="38075"/>
                      <a:pt x="3701" y="38353"/>
                      <a:pt x="3840" y="38612"/>
                    </a:cubicBezTo>
                    <a:cubicBezTo>
                      <a:pt x="4019" y="38950"/>
                      <a:pt x="4337" y="39109"/>
                      <a:pt x="4695" y="39109"/>
                    </a:cubicBezTo>
                    <a:lnTo>
                      <a:pt x="4695" y="39129"/>
                    </a:lnTo>
                    <a:lnTo>
                      <a:pt x="7620" y="39129"/>
                    </a:lnTo>
                    <a:cubicBezTo>
                      <a:pt x="8037" y="39129"/>
                      <a:pt x="8415" y="38871"/>
                      <a:pt x="8574" y="38473"/>
                    </a:cubicBezTo>
                    <a:cubicBezTo>
                      <a:pt x="8734" y="37976"/>
                      <a:pt x="8913" y="37438"/>
                      <a:pt x="9092" y="36941"/>
                    </a:cubicBezTo>
                    <a:cubicBezTo>
                      <a:pt x="9509" y="35748"/>
                      <a:pt x="9967" y="34514"/>
                      <a:pt x="10325" y="33241"/>
                    </a:cubicBezTo>
                    <a:cubicBezTo>
                      <a:pt x="10584" y="32366"/>
                      <a:pt x="10703" y="31471"/>
                      <a:pt x="10802" y="30635"/>
                    </a:cubicBezTo>
                    <a:cubicBezTo>
                      <a:pt x="10822" y="30416"/>
                      <a:pt x="10862" y="30217"/>
                      <a:pt x="10882" y="29979"/>
                    </a:cubicBezTo>
                    <a:cubicBezTo>
                      <a:pt x="10962" y="29362"/>
                      <a:pt x="10484" y="28626"/>
                      <a:pt x="9887" y="28447"/>
                    </a:cubicBezTo>
                    <a:cubicBezTo>
                      <a:pt x="9728" y="28387"/>
                      <a:pt x="9589" y="28367"/>
                      <a:pt x="9410" y="28367"/>
                    </a:cubicBezTo>
                    <a:cubicBezTo>
                      <a:pt x="9072" y="28367"/>
                      <a:pt x="8694" y="28467"/>
                      <a:pt x="8415" y="28646"/>
                    </a:cubicBezTo>
                    <a:cubicBezTo>
                      <a:pt x="8077" y="28865"/>
                      <a:pt x="7739" y="29263"/>
                      <a:pt x="7600" y="29680"/>
                    </a:cubicBezTo>
                    <a:cubicBezTo>
                      <a:pt x="7500" y="29959"/>
                      <a:pt x="7421" y="30217"/>
                      <a:pt x="7321" y="30456"/>
                    </a:cubicBezTo>
                    <a:lnTo>
                      <a:pt x="7321" y="29760"/>
                    </a:lnTo>
                    <a:cubicBezTo>
                      <a:pt x="7321" y="29601"/>
                      <a:pt x="7341" y="29461"/>
                      <a:pt x="7381" y="29422"/>
                    </a:cubicBezTo>
                    <a:cubicBezTo>
                      <a:pt x="7580" y="29024"/>
                      <a:pt x="7779" y="28606"/>
                      <a:pt x="7998" y="28208"/>
                    </a:cubicBezTo>
                    <a:cubicBezTo>
                      <a:pt x="8276" y="27651"/>
                      <a:pt x="8574" y="27074"/>
                      <a:pt x="8833" y="26517"/>
                    </a:cubicBezTo>
                    <a:cubicBezTo>
                      <a:pt x="9271" y="25582"/>
                      <a:pt x="9669" y="24667"/>
                      <a:pt x="10027" y="23752"/>
                    </a:cubicBezTo>
                    <a:cubicBezTo>
                      <a:pt x="10206" y="23354"/>
                      <a:pt x="10365" y="22976"/>
                      <a:pt x="10524" y="22579"/>
                    </a:cubicBezTo>
                    <a:cubicBezTo>
                      <a:pt x="10902" y="21723"/>
                      <a:pt x="10604" y="20888"/>
                      <a:pt x="9808" y="20410"/>
                    </a:cubicBezTo>
                    <a:cubicBezTo>
                      <a:pt x="9529" y="20231"/>
                      <a:pt x="9231" y="20172"/>
                      <a:pt x="8933" y="20172"/>
                    </a:cubicBezTo>
                    <a:cubicBezTo>
                      <a:pt x="8415" y="20172"/>
                      <a:pt x="7918" y="20450"/>
                      <a:pt x="7580" y="20908"/>
                    </a:cubicBezTo>
                    <a:cubicBezTo>
                      <a:pt x="7520" y="20967"/>
                      <a:pt x="7480" y="21007"/>
                      <a:pt x="7441" y="21067"/>
                    </a:cubicBezTo>
                    <a:cubicBezTo>
                      <a:pt x="7441" y="20808"/>
                      <a:pt x="7441" y="20550"/>
                      <a:pt x="7480" y="20291"/>
                    </a:cubicBezTo>
                    <a:cubicBezTo>
                      <a:pt x="7480" y="20271"/>
                      <a:pt x="7500" y="20172"/>
                      <a:pt x="7600" y="19993"/>
                    </a:cubicBezTo>
                    <a:cubicBezTo>
                      <a:pt x="7838" y="19595"/>
                      <a:pt x="8097" y="19177"/>
                      <a:pt x="8336" y="18779"/>
                    </a:cubicBezTo>
                    <a:cubicBezTo>
                      <a:pt x="8694" y="18202"/>
                      <a:pt x="9072" y="17605"/>
                      <a:pt x="9410" y="16989"/>
                    </a:cubicBezTo>
                    <a:cubicBezTo>
                      <a:pt x="9987" y="15974"/>
                      <a:pt x="10484" y="14999"/>
                      <a:pt x="10882" y="14045"/>
                    </a:cubicBezTo>
                    <a:cubicBezTo>
                      <a:pt x="11180" y="13328"/>
                      <a:pt x="10703" y="12612"/>
                      <a:pt x="10484" y="12254"/>
                    </a:cubicBezTo>
                    <a:cubicBezTo>
                      <a:pt x="10305" y="11956"/>
                      <a:pt x="9967" y="11777"/>
                      <a:pt x="9609" y="11777"/>
                    </a:cubicBezTo>
                    <a:cubicBezTo>
                      <a:pt x="9271" y="11777"/>
                      <a:pt x="8674" y="11956"/>
                      <a:pt x="8316" y="12274"/>
                    </a:cubicBezTo>
                    <a:cubicBezTo>
                      <a:pt x="8177" y="12433"/>
                      <a:pt x="8037" y="12553"/>
                      <a:pt x="7918" y="12712"/>
                    </a:cubicBezTo>
                    <a:cubicBezTo>
                      <a:pt x="8077" y="12433"/>
                      <a:pt x="8316" y="12135"/>
                      <a:pt x="8574" y="11836"/>
                    </a:cubicBezTo>
                    <a:cubicBezTo>
                      <a:pt x="8714" y="11657"/>
                      <a:pt x="8833" y="11518"/>
                      <a:pt x="8972" y="11359"/>
                    </a:cubicBezTo>
                    <a:cubicBezTo>
                      <a:pt x="9092" y="11220"/>
                      <a:pt x="9231" y="11041"/>
                      <a:pt x="9370" y="10902"/>
                    </a:cubicBezTo>
                    <a:cubicBezTo>
                      <a:pt x="9728" y="10464"/>
                      <a:pt x="10086" y="10026"/>
                      <a:pt x="10405" y="9529"/>
                    </a:cubicBezTo>
                    <a:cubicBezTo>
                      <a:pt x="10763" y="8952"/>
                      <a:pt x="10604" y="8176"/>
                      <a:pt x="10385" y="7679"/>
                    </a:cubicBezTo>
                    <a:cubicBezTo>
                      <a:pt x="10265" y="7381"/>
                      <a:pt x="9927" y="7042"/>
                      <a:pt x="9191" y="7042"/>
                    </a:cubicBezTo>
                    <a:cubicBezTo>
                      <a:pt x="8992" y="7042"/>
                      <a:pt x="8773" y="7062"/>
                      <a:pt x="8515" y="7142"/>
                    </a:cubicBezTo>
                    <a:cubicBezTo>
                      <a:pt x="8594" y="6664"/>
                      <a:pt x="8634" y="6187"/>
                      <a:pt x="8694" y="5729"/>
                    </a:cubicBezTo>
                    <a:cubicBezTo>
                      <a:pt x="8813" y="4476"/>
                      <a:pt x="8933" y="3163"/>
                      <a:pt x="8933" y="1830"/>
                    </a:cubicBezTo>
                    <a:cubicBezTo>
                      <a:pt x="8972" y="1035"/>
                      <a:pt x="8216" y="239"/>
                      <a:pt x="7580" y="40"/>
                    </a:cubicBezTo>
                    <a:cubicBezTo>
                      <a:pt x="7441" y="20"/>
                      <a:pt x="7341" y="0"/>
                      <a:pt x="7222" y="0"/>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5" name="Google Shape;2740;p51">
                <a:extLst>
                  <a:ext uri="{FF2B5EF4-FFF2-40B4-BE49-F238E27FC236}">
                    <a16:creationId xmlns:a16="http://schemas.microsoft.com/office/drawing/2014/main" id="{A8418F18-5101-DFDE-62F5-0B0D26504740}"/>
                  </a:ext>
                </a:extLst>
              </p:cNvPr>
              <p:cNvSpPr/>
              <p:nvPr/>
            </p:nvSpPr>
            <p:spPr>
              <a:xfrm>
                <a:off x="4610548" y="4192287"/>
                <a:ext cx="215230" cy="881801"/>
              </a:xfrm>
              <a:custGeom>
                <a:avLst/>
                <a:gdLst/>
                <a:ahLst/>
                <a:cxnLst/>
                <a:rect l="l" t="t" r="r" b="b"/>
                <a:pathLst>
                  <a:path w="9092" h="37250" extrusionOk="0">
                    <a:moveTo>
                      <a:pt x="5590" y="35420"/>
                    </a:moveTo>
                    <a:lnTo>
                      <a:pt x="5590" y="35619"/>
                    </a:lnTo>
                    <a:lnTo>
                      <a:pt x="5531" y="35619"/>
                    </a:lnTo>
                    <a:lnTo>
                      <a:pt x="5531" y="35420"/>
                    </a:lnTo>
                    <a:close/>
                    <a:moveTo>
                      <a:pt x="6212" y="1"/>
                    </a:moveTo>
                    <a:cubicBezTo>
                      <a:pt x="6004" y="1"/>
                      <a:pt x="5666" y="367"/>
                      <a:pt x="5411" y="568"/>
                    </a:cubicBezTo>
                    <a:cubicBezTo>
                      <a:pt x="5312" y="647"/>
                      <a:pt x="5292" y="826"/>
                      <a:pt x="5232" y="965"/>
                    </a:cubicBezTo>
                    <a:cubicBezTo>
                      <a:pt x="4715" y="2338"/>
                      <a:pt x="4476" y="3750"/>
                      <a:pt x="4576" y="5222"/>
                    </a:cubicBezTo>
                    <a:cubicBezTo>
                      <a:pt x="4635" y="6396"/>
                      <a:pt x="4735" y="7590"/>
                      <a:pt x="4814" y="8763"/>
                    </a:cubicBezTo>
                    <a:cubicBezTo>
                      <a:pt x="4596" y="8624"/>
                      <a:pt x="4496" y="8465"/>
                      <a:pt x="4397" y="8286"/>
                    </a:cubicBezTo>
                    <a:cubicBezTo>
                      <a:pt x="4118" y="7809"/>
                      <a:pt x="3820" y="7331"/>
                      <a:pt x="3521" y="6893"/>
                    </a:cubicBezTo>
                    <a:cubicBezTo>
                      <a:pt x="3373" y="6678"/>
                      <a:pt x="3161" y="6498"/>
                      <a:pt x="2940" y="6498"/>
                    </a:cubicBezTo>
                    <a:cubicBezTo>
                      <a:pt x="2835" y="6498"/>
                      <a:pt x="2729" y="6539"/>
                      <a:pt x="2626" y="6635"/>
                    </a:cubicBezTo>
                    <a:cubicBezTo>
                      <a:pt x="2427" y="6854"/>
                      <a:pt x="2248" y="7351"/>
                      <a:pt x="2368" y="7570"/>
                    </a:cubicBezTo>
                    <a:cubicBezTo>
                      <a:pt x="2865" y="8485"/>
                      <a:pt x="3442" y="9380"/>
                      <a:pt x="4019" y="10275"/>
                    </a:cubicBezTo>
                    <a:cubicBezTo>
                      <a:pt x="4277" y="10693"/>
                      <a:pt x="4775" y="11071"/>
                      <a:pt x="4795" y="11469"/>
                    </a:cubicBezTo>
                    <a:cubicBezTo>
                      <a:pt x="4874" y="12742"/>
                      <a:pt x="4735" y="13995"/>
                      <a:pt x="4695" y="15388"/>
                    </a:cubicBezTo>
                    <a:cubicBezTo>
                      <a:pt x="4317" y="14552"/>
                      <a:pt x="4039" y="13836"/>
                      <a:pt x="3700" y="13140"/>
                    </a:cubicBezTo>
                    <a:cubicBezTo>
                      <a:pt x="3402" y="12503"/>
                      <a:pt x="3044" y="11887"/>
                      <a:pt x="2626" y="11349"/>
                    </a:cubicBezTo>
                    <a:cubicBezTo>
                      <a:pt x="2500" y="11169"/>
                      <a:pt x="2113" y="11006"/>
                      <a:pt x="1864" y="11006"/>
                    </a:cubicBezTo>
                    <a:cubicBezTo>
                      <a:pt x="1838" y="11006"/>
                      <a:pt x="1813" y="11007"/>
                      <a:pt x="1791" y="11011"/>
                    </a:cubicBezTo>
                    <a:cubicBezTo>
                      <a:pt x="1592" y="11071"/>
                      <a:pt x="1333" y="11489"/>
                      <a:pt x="1333" y="11747"/>
                    </a:cubicBezTo>
                    <a:cubicBezTo>
                      <a:pt x="1333" y="12205"/>
                      <a:pt x="1413" y="12742"/>
                      <a:pt x="1612" y="13160"/>
                    </a:cubicBezTo>
                    <a:cubicBezTo>
                      <a:pt x="2447" y="14851"/>
                      <a:pt x="3382" y="16482"/>
                      <a:pt x="4238" y="18153"/>
                    </a:cubicBezTo>
                    <a:cubicBezTo>
                      <a:pt x="4377" y="18372"/>
                      <a:pt x="4436" y="18630"/>
                      <a:pt x="4436" y="18869"/>
                    </a:cubicBezTo>
                    <a:cubicBezTo>
                      <a:pt x="4436" y="19665"/>
                      <a:pt x="4397" y="20500"/>
                      <a:pt x="4377" y="21296"/>
                    </a:cubicBezTo>
                    <a:cubicBezTo>
                      <a:pt x="4337" y="22032"/>
                      <a:pt x="4377" y="22748"/>
                      <a:pt x="4377" y="23504"/>
                    </a:cubicBezTo>
                    <a:cubicBezTo>
                      <a:pt x="4218" y="23325"/>
                      <a:pt x="4178" y="23126"/>
                      <a:pt x="4098" y="22927"/>
                    </a:cubicBezTo>
                    <a:cubicBezTo>
                      <a:pt x="3641" y="21733"/>
                      <a:pt x="3203" y="20540"/>
                      <a:pt x="2706" y="19366"/>
                    </a:cubicBezTo>
                    <a:cubicBezTo>
                      <a:pt x="2562" y="19063"/>
                      <a:pt x="2278" y="18747"/>
                      <a:pt x="1955" y="18747"/>
                    </a:cubicBezTo>
                    <a:cubicBezTo>
                      <a:pt x="1875" y="18747"/>
                      <a:pt x="1794" y="18766"/>
                      <a:pt x="1711" y="18809"/>
                    </a:cubicBezTo>
                    <a:cubicBezTo>
                      <a:pt x="1413" y="18948"/>
                      <a:pt x="1194" y="19525"/>
                      <a:pt x="1214" y="19864"/>
                    </a:cubicBezTo>
                    <a:cubicBezTo>
                      <a:pt x="1413" y="22191"/>
                      <a:pt x="2189" y="24379"/>
                      <a:pt x="3104" y="26508"/>
                    </a:cubicBezTo>
                    <a:cubicBezTo>
                      <a:pt x="3601" y="27681"/>
                      <a:pt x="4496" y="28676"/>
                      <a:pt x="4337" y="30128"/>
                    </a:cubicBezTo>
                    <a:cubicBezTo>
                      <a:pt x="4218" y="31342"/>
                      <a:pt x="4317" y="32575"/>
                      <a:pt x="4317" y="33788"/>
                    </a:cubicBezTo>
                    <a:cubicBezTo>
                      <a:pt x="4098" y="33570"/>
                      <a:pt x="3939" y="33331"/>
                      <a:pt x="3820" y="33072"/>
                    </a:cubicBezTo>
                    <a:cubicBezTo>
                      <a:pt x="3283" y="31958"/>
                      <a:pt x="2746" y="30864"/>
                      <a:pt x="2189" y="29770"/>
                    </a:cubicBezTo>
                    <a:cubicBezTo>
                      <a:pt x="1910" y="29273"/>
                      <a:pt x="1592" y="28795"/>
                      <a:pt x="1214" y="28378"/>
                    </a:cubicBezTo>
                    <a:cubicBezTo>
                      <a:pt x="1104" y="28282"/>
                      <a:pt x="880" y="28214"/>
                      <a:pt x="687" y="28214"/>
                    </a:cubicBezTo>
                    <a:cubicBezTo>
                      <a:pt x="600" y="28214"/>
                      <a:pt x="520" y="28227"/>
                      <a:pt x="458" y="28258"/>
                    </a:cubicBezTo>
                    <a:cubicBezTo>
                      <a:pt x="259" y="28358"/>
                      <a:pt x="60" y="28676"/>
                      <a:pt x="40" y="28935"/>
                    </a:cubicBezTo>
                    <a:cubicBezTo>
                      <a:pt x="0" y="29253"/>
                      <a:pt x="40" y="29631"/>
                      <a:pt x="160" y="29929"/>
                    </a:cubicBezTo>
                    <a:cubicBezTo>
                      <a:pt x="816" y="31481"/>
                      <a:pt x="1413" y="33052"/>
                      <a:pt x="2129" y="34564"/>
                    </a:cubicBezTo>
                    <a:cubicBezTo>
                      <a:pt x="2547" y="35519"/>
                      <a:pt x="3183" y="36355"/>
                      <a:pt x="3700" y="37250"/>
                    </a:cubicBezTo>
                    <a:cubicBezTo>
                      <a:pt x="4695" y="37250"/>
                      <a:pt x="5670" y="37250"/>
                      <a:pt x="6605" y="37230"/>
                    </a:cubicBezTo>
                    <a:cubicBezTo>
                      <a:pt x="7182" y="35519"/>
                      <a:pt x="7818" y="33788"/>
                      <a:pt x="8355" y="32058"/>
                    </a:cubicBezTo>
                    <a:cubicBezTo>
                      <a:pt x="8654" y="31063"/>
                      <a:pt x="8713" y="29989"/>
                      <a:pt x="8873" y="28955"/>
                    </a:cubicBezTo>
                    <a:cubicBezTo>
                      <a:pt x="8873" y="28795"/>
                      <a:pt x="8693" y="28537"/>
                      <a:pt x="8574" y="28477"/>
                    </a:cubicBezTo>
                    <a:cubicBezTo>
                      <a:pt x="8519" y="28461"/>
                      <a:pt x="8459" y="28453"/>
                      <a:pt x="8395" y="28453"/>
                    </a:cubicBezTo>
                    <a:cubicBezTo>
                      <a:pt x="8229" y="28453"/>
                      <a:pt x="8047" y="28504"/>
                      <a:pt x="7918" y="28577"/>
                    </a:cubicBezTo>
                    <a:cubicBezTo>
                      <a:pt x="7719" y="28696"/>
                      <a:pt x="7579" y="28935"/>
                      <a:pt x="7500" y="29134"/>
                    </a:cubicBezTo>
                    <a:cubicBezTo>
                      <a:pt x="7062" y="30307"/>
                      <a:pt x="6625" y="31521"/>
                      <a:pt x="6227" y="32734"/>
                    </a:cubicBezTo>
                    <a:cubicBezTo>
                      <a:pt x="5988" y="33470"/>
                      <a:pt x="5809" y="34246"/>
                      <a:pt x="5590" y="35002"/>
                    </a:cubicBezTo>
                    <a:cubicBezTo>
                      <a:pt x="5471" y="34803"/>
                      <a:pt x="5411" y="34604"/>
                      <a:pt x="5411" y="34405"/>
                    </a:cubicBezTo>
                    <a:cubicBezTo>
                      <a:pt x="5352" y="32555"/>
                      <a:pt x="5312" y="30685"/>
                      <a:pt x="5292" y="28855"/>
                    </a:cubicBezTo>
                    <a:cubicBezTo>
                      <a:pt x="5292" y="28577"/>
                      <a:pt x="5312" y="28298"/>
                      <a:pt x="5431" y="28059"/>
                    </a:cubicBezTo>
                    <a:cubicBezTo>
                      <a:pt x="5908" y="27085"/>
                      <a:pt x="6465" y="26170"/>
                      <a:pt x="6903" y="25175"/>
                    </a:cubicBezTo>
                    <a:cubicBezTo>
                      <a:pt x="7500" y="23902"/>
                      <a:pt x="8037" y="22569"/>
                      <a:pt x="8594" y="21276"/>
                    </a:cubicBezTo>
                    <a:cubicBezTo>
                      <a:pt x="8773" y="20858"/>
                      <a:pt x="8614" y="20560"/>
                      <a:pt x="8276" y="20341"/>
                    </a:cubicBezTo>
                    <a:cubicBezTo>
                      <a:pt x="8144" y="20265"/>
                      <a:pt x="8020" y="20230"/>
                      <a:pt x="7902" y="20230"/>
                    </a:cubicBezTo>
                    <a:cubicBezTo>
                      <a:pt x="7683" y="20230"/>
                      <a:pt x="7489" y="20352"/>
                      <a:pt x="7321" y="20560"/>
                    </a:cubicBezTo>
                    <a:cubicBezTo>
                      <a:pt x="7082" y="20898"/>
                      <a:pt x="6843" y="21256"/>
                      <a:pt x="6664" y="21634"/>
                    </a:cubicBezTo>
                    <a:cubicBezTo>
                      <a:pt x="6267" y="22410"/>
                      <a:pt x="5908" y="23206"/>
                      <a:pt x="5431" y="24180"/>
                    </a:cubicBezTo>
                    <a:cubicBezTo>
                      <a:pt x="5391" y="23822"/>
                      <a:pt x="5332" y="23643"/>
                      <a:pt x="5332" y="23504"/>
                    </a:cubicBezTo>
                    <a:cubicBezTo>
                      <a:pt x="5391" y="22111"/>
                      <a:pt x="5411" y="20699"/>
                      <a:pt x="5491" y="19307"/>
                    </a:cubicBezTo>
                    <a:cubicBezTo>
                      <a:pt x="5511" y="19028"/>
                      <a:pt x="5630" y="18750"/>
                      <a:pt x="5769" y="18531"/>
                    </a:cubicBezTo>
                    <a:cubicBezTo>
                      <a:pt x="6366" y="17516"/>
                      <a:pt x="7003" y="16541"/>
                      <a:pt x="7579" y="15527"/>
                    </a:cubicBezTo>
                    <a:cubicBezTo>
                      <a:pt x="8097" y="14572"/>
                      <a:pt x="8574" y="13637"/>
                      <a:pt x="8992" y="12662"/>
                    </a:cubicBezTo>
                    <a:cubicBezTo>
                      <a:pt x="9091" y="12463"/>
                      <a:pt x="8873" y="12066"/>
                      <a:pt x="8693" y="11807"/>
                    </a:cubicBezTo>
                    <a:cubicBezTo>
                      <a:pt x="8691" y="11802"/>
                      <a:pt x="8681" y="11799"/>
                      <a:pt x="8665" y="11799"/>
                    </a:cubicBezTo>
                    <a:cubicBezTo>
                      <a:pt x="8558" y="11799"/>
                      <a:pt x="8195" y="11907"/>
                      <a:pt x="8057" y="12046"/>
                    </a:cubicBezTo>
                    <a:cubicBezTo>
                      <a:pt x="7719" y="12344"/>
                      <a:pt x="7460" y="12702"/>
                      <a:pt x="7182" y="13060"/>
                    </a:cubicBezTo>
                    <a:cubicBezTo>
                      <a:pt x="6724" y="13597"/>
                      <a:pt x="6326" y="14174"/>
                      <a:pt x="5908" y="14731"/>
                    </a:cubicBezTo>
                    <a:cubicBezTo>
                      <a:pt x="5829" y="13975"/>
                      <a:pt x="5849" y="13279"/>
                      <a:pt x="5908" y="12583"/>
                    </a:cubicBezTo>
                    <a:cubicBezTo>
                      <a:pt x="5928" y="12145"/>
                      <a:pt x="5869" y="11648"/>
                      <a:pt x="6068" y="11270"/>
                    </a:cubicBezTo>
                    <a:cubicBezTo>
                      <a:pt x="6326" y="10693"/>
                      <a:pt x="6804" y="10255"/>
                      <a:pt x="7202" y="9758"/>
                    </a:cubicBezTo>
                    <a:cubicBezTo>
                      <a:pt x="7679" y="9161"/>
                      <a:pt x="8176" y="8604"/>
                      <a:pt x="8574" y="7988"/>
                    </a:cubicBezTo>
                    <a:cubicBezTo>
                      <a:pt x="8693" y="7769"/>
                      <a:pt x="8614" y="7331"/>
                      <a:pt x="8495" y="7092"/>
                    </a:cubicBezTo>
                    <a:cubicBezTo>
                      <a:pt x="8476" y="7045"/>
                      <a:pt x="8343" y="7020"/>
                      <a:pt x="8193" y="7020"/>
                    </a:cubicBezTo>
                    <a:cubicBezTo>
                      <a:pt x="8028" y="7020"/>
                      <a:pt x="7842" y="7050"/>
                      <a:pt x="7759" y="7112"/>
                    </a:cubicBezTo>
                    <a:cubicBezTo>
                      <a:pt x="7261" y="7470"/>
                      <a:pt x="6824" y="7888"/>
                      <a:pt x="6386" y="8286"/>
                    </a:cubicBezTo>
                    <a:cubicBezTo>
                      <a:pt x="6326" y="8286"/>
                      <a:pt x="6286" y="8266"/>
                      <a:pt x="6227" y="8266"/>
                    </a:cubicBezTo>
                    <a:cubicBezTo>
                      <a:pt x="6386" y="7033"/>
                      <a:pt x="6585" y="5839"/>
                      <a:pt x="6704" y="4626"/>
                    </a:cubicBezTo>
                    <a:cubicBezTo>
                      <a:pt x="6824" y="3392"/>
                      <a:pt x="6963" y="2119"/>
                      <a:pt x="6963" y="846"/>
                    </a:cubicBezTo>
                    <a:cubicBezTo>
                      <a:pt x="6963" y="548"/>
                      <a:pt x="6565" y="110"/>
                      <a:pt x="6267" y="11"/>
                    </a:cubicBezTo>
                    <a:cubicBezTo>
                      <a:pt x="6250" y="4"/>
                      <a:pt x="6231" y="1"/>
                      <a:pt x="621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266" name="Google Shape;2741;p51">
              <a:extLst>
                <a:ext uri="{FF2B5EF4-FFF2-40B4-BE49-F238E27FC236}">
                  <a16:creationId xmlns:a16="http://schemas.microsoft.com/office/drawing/2014/main" id="{EF6215AA-1885-73CD-8CBD-FFCBA824FBEA}"/>
                </a:ext>
              </a:extLst>
            </p:cNvPr>
            <p:cNvGrpSpPr/>
            <p:nvPr/>
          </p:nvGrpSpPr>
          <p:grpSpPr>
            <a:xfrm flipH="1">
              <a:off x="11486618" y="5777825"/>
              <a:ext cx="548792" cy="1171663"/>
              <a:chOff x="4737875" y="2198125"/>
              <a:chExt cx="434675" cy="928025"/>
            </a:xfrm>
          </p:grpSpPr>
          <p:sp>
            <p:nvSpPr>
              <p:cNvPr id="2267" name="Google Shape;2742;p51">
                <a:extLst>
                  <a:ext uri="{FF2B5EF4-FFF2-40B4-BE49-F238E27FC236}">
                    <a16:creationId xmlns:a16="http://schemas.microsoft.com/office/drawing/2014/main" id="{A6534367-EF8B-8411-038F-884736800601}"/>
                  </a:ext>
                </a:extLst>
              </p:cNvPr>
              <p:cNvSpPr/>
              <p:nvPr/>
            </p:nvSpPr>
            <p:spPr>
              <a:xfrm>
                <a:off x="4737875" y="2198125"/>
                <a:ext cx="434675" cy="928025"/>
              </a:xfrm>
              <a:custGeom>
                <a:avLst/>
                <a:gdLst/>
                <a:ahLst/>
                <a:cxnLst/>
                <a:rect l="l" t="t" r="r" b="b"/>
                <a:pathLst>
                  <a:path w="17387" h="37121" extrusionOk="0">
                    <a:moveTo>
                      <a:pt x="5153" y="13647"/>
                    </a:moveTo>
                    <a:lnTo>
                      <a:pt x="5153" y="13647"/>
                    </a:lnTo>
                    <a:cubicBezTo>
                      <a:pt x="5591" y="14025"/>
                      <a:pt x="5969" y="14423"/>
                      <a:pt x="6168" y="14920"/>
                    </a:cubicBezTo>
                    <a:cubicBezTo>
                      <a:pt x="5849" y="14503"/>
                      <a:pt x="5491" y="14085"/>
                      <a:pt x="5153" y="13647"/>
                    </a:cubicBezTo>
                    <a:close/>
                    <a:moveTo>
                      <a:pt x="4437" y="1"/>
                    </a:moveTo>
                    <a:cubicBezTo>
                      <a:pt x="3621" y="1"/>
                      <a:pt x="2826" y="1015"/>
                      <a:pt x="2746" y="1692"/>
                    </a:cubicBezTo>
                    <a:lnTo>
                      <a:pt x="2726" y="1990"/>
                    </a:lnTo>
                    <a:cubicBezTo>
                      <a:pt x="2607" y="3064"/>
                      <a:pt x="2448" y="4158"/>
                      <a:pt x="2647" y="5272"/>
                    </a:cubicBezTo>
                    <a:cubicBezTo>
                      <a:pt x="2786" y="6048"/>
                      <a:pt x="2985" y="6804"/>
                      <a:pt x="3204" y="7560"/>
                    </a:cubicBezTo>
                    <a:cubicBezTo>
                      <a:pt x="3084" y="7461"/>
                      <a:pt x="2925" y="7361"/>
                      <a:pt x="2786" y="7282"/>
                    </a:cubicBezTo>
                    <a:cubicBezTo>
                      <a:pt x="2408" y="7043"/>
                      <a:pt x="1950" y="7003"/>
                      <a:pt x="1731" y="7003"/>
                    </a:cubicBezTo>
                    <a:cubicBezTo>
                      <a:pt x="1194" y="7003"/>
                      <a:pt x="737" y="7182"/>
                      <a:pt x="498" y="7540"/>
                    </a:cubicBezTo>
                    <a:cubicBezTo>
                      <a:pt x="120" y="8057"/>
                      <a:pt x="1" y="8893"/>
                      <a:pt x="240" y="9529"/>
                    </a:cubicBezTo>
                    <a:cubicBezTo>
                      <a:pt x="498" y="10166"/>
                      <a:pt x="995" y="10643"/>
                      <a:pt x="1393" y="10942"/>
                    </a:cubicBezTo>
                    <a:cubicBezTo>
                      <a:pt x="1751" y="11240"/>
                      <a:pt x="2149" y="11479"/>
                      <a:pt x="2527" y="11757"/>
                    </a:cubicBezTo>
                    <a:cubicBezTo>
                      <a:pt x="2109" y="11777"/>
                      <a:pt x="1692" y="11956"/>
                      <a:pt x="1393" y="12275"/>
                    </a:cubicBezTo>
                    <a:cubicBezTo>
                      <a:pt x="797" y="12951"/>
                      <a:pt x="916" y="14125"/>
                      <a:pt x="1194" y="14721"/>
                    </a:cubicBezTo>
                    <a:cubicBezTo>
                      <a:pt x="1731" y="15835"/>
                      <a:pt x="2249" y="16711"/>
                      <a:pt x="2845" y="17407"/>
                    </a:cubicBezTo>
                    <a:cubicBezTo>
                      <a:pt x="3601" y="18302"/>
                      <a:pt x="4397" y="19197"/>
                      <a:pt x="5193" y="20033"/>
                    </a:cubicBezTo>
                    <a:cubicBezTo>
                      <a:pt x="5929" y="20888"/>
                      <a:pt x="6744" y="21764"/>
                      <a:pt x="7461" y="22619"/>
                    </a:cubicBezTo>
                    <a:cubicBezTo>
                      <a:pt x="8236" y="23554"/>
                      <a:pt x="9052" y="24509"/>
                      <a:pt x="9470" y="25543"/>
                    </a:cubicBezTo>
                    <a:cubicBezTo>
                      <a:pt x="9768" y="26239"/>
                      <a:pt x="10027" y="26975"/>
                      <a:pt x="10246" y="27751"/>
                    </a:cubicBezTo>
                    <a:cubicBezTo>
                      <a:pt x="10186" y="27672"/>
                      <a:pt x="10126" y="27632"/>
                      <a:pt x="10067" y="27552"/>
                    </a:cubicBezTo>
                    <a:cubicBezTo>
                      <a:pt x="9370" y="26836"/>
                      <a:pt x="8555" y="26279"/>
                      <a:pt x="7779" y="25782"/>
                    </a:cubicBezTo>
                    <a:cubicBezTo>
                      <a:pt x="7560" y="25643"/>
                      <a:pt x="7262" y="25563"/>
                      <a:pt x="6904" y="25563"/>
                    </a:cubicBezTo>
                    <a:cubicBezTo>
                      <a:pt x="6705" y="25563"/>
                      <a:pt x="6008" y="25603"/>
                      <a:pt x="5591" y="26080"/>
                    </a:cubicBezTo>
                    <a:cubicBezTo>
                      <a:pt x="5173" y="26578"/>
                      <a:pt x="5153" y="27274"/>
                      <a:pt x="5153" y="27771"/>
                    </a:cubicBezTo>
                    <a:cubicBezTo>
                      <a:pt x="5173" y="28249"/>
                      <a:pt x="5412" y="28587"/>
                      <a:pt x="5591" y="28825"/>
                    </a:cubicBezTo>
                    <a:cubicBezTo>
                      <a:pt x="5611" y="28845"/>
                      <a:pt x="5650" y="28865"/>
                      <a:pt x="5670" y="28925"/>
                    </a:cubicBezTo>
                    <a:cubicBezTo>
                      <a:pt x="7262" y="31113"/>
                      <a:pt x="8853" y="33321"/>
                      <a:pt x="10444" y="35509"/>
                    </a:cubicBezTo>
                    <a:lnTo>
                      <a:pt x="11340" y="36723"/>
                    </a:lnTo>
                    <a:cubicBezTo>
                      <a:pt x="11539" y="36981"/>
                      <a:pt x="11837" y="37121"/>
                      <a:pt x="12135" y="37121"/>
                    </a:cubicBezTo>
                    <a:lnTo>
                      <a:pt x="15398" y="37121"/>
                    </a:lnTo>
                    <a:cubicBezTo>
                      <a:pt x="15915" y="37121"/>
                      <a:pt x="16333" y="36723"/>
                      <a:pt x="16392" y="36226"/>
                    </a:cubicBezTo>
                    <a:cubicBezTo>
                      <a:pt x="16492" y="35390"/>
                      <a:pt x="16552" y="34515"/>
                      <a:pt x="16651" y="33659"/>
                    </a:cubicBezTo>
                    <a:cubicBezTo>
                      <a:pt x="16890" y="31650"/>
                      <a:pt x="17109" y="29561"/>
                      <a:pt x="17248" y="27493"/>
                    </a:cubicBezTo>
                    <a:cubicBezTo>
                      <a:pt x="17387" y="26040"/>
                      <a:pt x="17327" y="24568"/>
                      <a:pt x="17288" y="23156"/>
                    </a:cubicBezTo>
                    <a:lnTo>
                      <a:pt x="17248" y="22579"/>
                    </a:lnTo>
                    <a:cubicBezTo>
                      <a:pt x="17208" y="20888"/>
                      <a:pt x="16213" y="20470"/>
                      <a:pt x="15617" y="20391"/>
                    </a:cubicBezTo>
                    <a:cubicBezTo>
                      <a:pt x="15517" y="20371"/>
                      <a:pt x="15418" y="20371"/>
                      <a:pt x="15318" y="20371"/>
                    </a:cubicBezTo>
                    <a:cubicBezTo>
                      <a:pt x="14781" y="20371"/>
                      <a:pt x="13866" y="20590"/>
                      <a:pt x="13548" y="22082"/>
                    </a:cubicBezTo>
                    <a:cubicBezTo>
                      <a:pt x="13329" y="23096"/>
                      <a:pt x="13110" y="24190"/>
                      <a:pt x="12931" y="25364"/>
                    </a:cubicBezTo>
                    <a:cubicBezTo>
                      <a:pt x="12752" y="24708"/>
                      <a:pt x="12613" y="24111"/>
                      <a:pt x="12653" y="23614"/>
                    </a:cubicBezTo>
                    <a:cubicBezTo>
                      <a:pt x="12851" y="21863"/>
                      <a:pt x="13150" y="20073"/>
                      <a:pt x="13428" y="18322"/>
                    </a:cubicBezTo>
                    <a:cubicBezTo>
                      <a:pt x="13607" y="17208"/>
                      <a:pt x="13767" y="16054"/>
                      <a:pt x="13946" y="14940"/>
                    </a:cubicBezTo>
                    <a:cubicBezTo>
                      <a:pt x="14125" y="13647"/>
                      <a:pt x="14244" y="12255"/>
                      <a:pt x="14324" y="10842"/>
                    </a:cubicBezTo>
                    <a:cubicBezTo>
                      <a:pt x="14343" y="10246"/>
                      <a:pt x="13965" y="9828"/>
                      <a:pt x="13727" y="9549"/>
                    </a:cubicBezTo>
                    <a:cubicBezTo>
                      <a:pt x="13667" y="9470"/>
                      <a:pt x="13607" y="9390"/>
                      <a:pt x="13568" y="9350"/>
                    </a:cubicBezTo>
                    <a:cubicBezTo>
                      <a:pt x="13428" y="9132"/>
                      <a:pt x="13210" y="8972"/>
                      <a:pt x="12931" y="8933"/>
                    </a:cubicBezTo>
                    <a:cubicBezTo>
                      <a:pt x="12871" y="8933"/>
                      <a:pt x="12792" y="8893"/>
                      <a:pt x="12752" y="8893"/>
                    </a:cubicBezTo>
                    <a:cubicBezTo>
                      <a:pt x="12553" y="8893"/>
                      <a:pt x="12354" y="8972"/>
                      <a:pt x="12175" y="9072"/>
                    </a:cubicBezTo>
                    <a:cubicBezTo>
                      <a:pt x="12135" y="9092"/>
                      <a:pt x="12056" y="9152"/>
                      <a:pt x="11976" y="9191"/>
                    </a:cubicBezTo>
                    <a:cubicBezTo>
                      <a:pt x="11658" y="9370"/>
                      <a:pt x="11161" y="9649"/>
                      <a:pt x="10982" y="10226"/>
                    </a:cubicBezTo>
                    <a:cubicBezTo>
                      <a:pt x="10464" y="11917"/>
                      <a:pt x="9987" y="13448"/>
                      <a:pt x="9629" y="15040"/>
                    </a:cubicBezTo>
                    <a:cubicBezTo>
                      <a:pt x="9589" y="15000"/>
                      <a:pt x="9589" y="14940"/>
                      <a:pt x="9569" y="14901"/>
                    </a:cubicBezTo>
                    <a:cubicBezTo>
                      <a:pt x="9569" y="14861"/>
                      <a:pt x="9589" y="14821"/>
                      <a:pt x="9589" y="14801"/>
                    </a:cubicBezTo>
                    <a:cubicBezTo>
                      <a:pt x="9629" y="14741"/>
                      <a:pt x="9629" y="14702"/>
                      <a:pt x="9649" y="14642"/>
                    </a:cubicBezTo>
                    <a:cubicBezTo>
                      <a:pt x="9728" y="14304"/>
                      <a:pt x="9828" y="13926"/>
                      <a:pt x="9927" y="13568"/>
                    </a:cubicBezTo>
                    <a:cubicBezTo>
                      <a:pt x="10126" y="12852"/>
                      <a:pt x="10285" y="12076"/>
                      <a:pt x="10444" y="11320"/>
                    </a:cubicBezTo>
                    <a:cubicBezTo>
                      <a:pt x="10584" y="10544"/>
                      <a:pt x="10643" y="9768"/>
                      <a:pt x="10723" y="9052"/>
                    </a:cubicBezTo>
                    <a:cubicBezTo>
                      <a:pt x="10743" y="8774"/>
                      <a:pt x="10763" y="8535"/>
                      <a:pt x="10783" y="8256"/>
                    </a:cubicBezTo>
                    <a:cubicBezTo>
                      <a:pt x="10822" y="7978"/>
                      <a:pt x="10842" y="7679"/>
                      <a:pt x="10862" y="7401"/>
                    </a:cubicBezTo>
                    <a:cubicBezTo>
                      <a:pt x="10962" y="6406"/>
                      <a:pt x="11061" y="5392"/>
                      <a:pt x="11121" y="4357"/>
                    </a:cubicBezTo>
                    <a:cubicBezTo>
                      <a:pt x="11141" y="3761"/>
                      <a:pt x="10763" y="3323"/>
                      <a:pt x="10524" y="3064"/>
                    </a:cubicBezTo>
                    <a:cubicBezTo>
                      <a:pt x="10464" y="2985"/>
                      <a:pt x="10385" y="2905"/>
                      <a:pt x="10365" y="2865"/>
                    </a:cubicBezTo>
                    <a:cubicBezTo>
                      <a:pt x="10226" y="2627"/>
                      <a:pt x="9967" y="2487"/>
                      <a:pt x="9669" y="2428"/>
                    </a:cubicBezTo>
                    <a:lnTo>
                      <a:pt x="9549" y="2428"/>
                    </a:lnTo>
                    <a:cubicBezTo>
                      <a:pt x="9330" y="2428"/>
                      <a:pt x="9072" y="2507"/>
                      <a:pt x="8893" y="2666"/>
                    </a:cubicBezTo>
                    <a:cubicBezTo>
                      <a:pt x="8853" y="2686"/>
                      <a:pt x="8773" y="2766"/>
                      <a:pt x="8694" y="2806"/>
                    </a:cubicBezTo>
                    <a:cubicBezTo>
                      <a:pt x="8396" y="3005"/>
                      <a:pt x="7978" y="3303"/>
                      <a:pt x="7799" y="3820"/>
                    </a:cubicBezTo>
                    <a:cubicBezTo>
                      <a:pt x="7640" y="4318"/>
                      <a:pt x="7500" y="4855"/>
                      <a:pt x="7381" y="5352"/>
                    </a:cubicBezTo>
                    <a:cubicBezTo>
                      <a:pt x="7321" y="5054"/>
                      <a:pt x="7262" y="4755"/>
                      <a:pt x="7202" y="4457"/>
                    </a:cubicBezTo>
                    <a:cubicBezTo>
                      <a:pt x="6983" y="3383"/>
                      <a:pt x="6784" y="2408"/>
                      <a:pt x="6406" y="1473"/>
                    </a:cubicBezTo>
                    <a:cubicBezTo>
                      <a:pt x="6128" y="717"/>
                      <a:pt x="5372" y="200"/>
                      <a:pt x="4735" y="41"/>
                    </a:cubicBezTo>
                    <a:cubicBezTo>
                      <a:pt x="4676" y="21"/>
                      <a:pt x="4536" y="1"/>
                      <a:pt x="4437" y="1"/>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8" name="Google Shape;2743;p51">
                <a:extLst>
                  <a:ext uri="{FF2B5EF4-FFF2-40B4-BE49-F238E27FC236}">
                    <a16:creationId xmlns:a16="http://schemas.microsoft.com/office/drawing/2014/main" id="{F5CBB352-291A-9DE8-F639-172841256694}"/>
                  </a:ext>
                </a:extLst>
              </p:cNvPr>
              <p:cNvSpPr/>
              <p:nvPr/>
            </p:nvSpPr>
            <p:spPr>
              <a:xfrm>
                <a:off x="4763250" y="2222950"/>
                <a:ext cx="385450" cy="879325"/>
              </a:xfrm>
              <a:custGeom>
                <a:avLst/>
                <a:gdLst/>
                <a:ahLst/>
                <a:cxnLst/>
                <a:rect l="l" t="t" r="r" b="b"/>
                <a:pathLst>
                  <a:path w="15418" h="35173" extrusionOk="0">
                    <a:moveTo>
                      <a:pt x="3461" y="0"/>
                    </a:moveTo>
                    <a:cubicBezTo>
                      <a:pt x="3267" y="0"/>
                      <a:pt x="2784" y="511"/>
                      <a:pt x="2746" y="818"/>
                    </a:cubicBezTo>
                    <a:cubicBezTo>
                      <a:pt x="2606" y="1912"/>
                      <a:pt x="2427" y="3046"/>
                      <a:pt x="2606" y="4100"/>
                    </a:cubicBezTo>
                    <a:cubicBezTo>
                      <a:pt x="2885" y="5751"/>
                      <a:pt x="3462" y="7343"/>
                      <a:pt x="3899" y="8954"/>
                    </a:cubicBezTo>
                    <a:cubicBezTo>
                      <a:pt x="3899" y="9034"/>
                      <a:pt x="3939" y="9074"/>
                      <a:pt x="3899" y="9133"/>
                    </a:cubicBezTo>
                    <a:cubicBezTo>
                      <a:pt x="3860" y="9133"/>
                      <a:pt x="3800" y="9113"/>
                      <a:pt x="3760" y="9074"/>
                    </a:cubicBezTo>
                    <a:cubicBezTo>
                      <a:pt x="2905" y="8417"/>
                      <a:pt x="2069" y="7721"/>
                      <a:pt x="1174" y="7124"/>
                    </a:cubicBezTo>
                    <a:cubicBezTo>
                      <a:pt x="1058" y="7037"/>
                      <a:pt x="867" y="6997"/>
                      <a:pt x="686" y="6997"/>
                    </a:cubicBezTo>
                    <a:cubicBezTo>
                      <a:pt x="493" y="6997"/>
                      <a:pt x="311" y="7042"/>
                      <a:pt x="239" y="7124"/>
                    </a:cubicBezTo>
                    <a:cubicBezTo>
                      <a:pt x="80" y="7363"/>
                      <a:pt x="0" y="7860"/>
                      <a:pt x="120" y="8159"/>
                    </a:cubicBezTo>
                    <a:cubicBezTo>
                      <a:pt x="279" y="8536"/>
                      <a:pt x="617" y="8914"/>
                      <a:pt x="935" y="9153"/>
                    </a:cubicBezTo>
                    <a:cubicBezTo>
                      <a:pt x="1671" y="9710"/>
                      <a:pt x="2427" y="10168"/>
                      <a:pt x="3163" y="10705"/>
                    </a:cubicBezTo>
                    <a:cubicBezTo>
                      <a:pt x="4277" y="11500"/>
                      <a:pt x="5491" y="12217"/>
                      <a:pt x="6068" y="13510"/>
                    </a:cubicBezTo>
                    <a:cubicBezTo>
                      <a:pt x="6545" y="14584"/>
                      <a:pt x="6843" y="15718"/>
                      <a:pt x="7182" y="16812"/>
                    </a:cubicBezTo>
                    <a:cubicBezTo>
                      <a:pt x="7301" y="17190"/>
                      <a:pt x="7381" y="17588"/>
                      <a:pt x="7460" y="17966"/>
                    </a:cubicBezTo>
                    <a:cubicBezTo>
                      <a:pt x="7381" y="18005"/>
                      <a:pt x="7301" y="18025"/>
                      <a:pt x="7241" y="18085"/>
                    </a:cubicBezTo>
                    <a:cubicBezTo>
                      <a:pt x="6485" y="17130"/>
                      <a:pt x="5749" y="16195"/>
                      <a:pt x="4974" y="15240"/>
                    </a:cubicBezTo>
                    <a:cubicBezTo>
                      <a:pt x="4158" y="14226"/>
                      <a:pt x="3362" y="13211"/>
                      <a:pt x="2487" y="12237"/>
                    </a:cubicBezTo>
                    <a:cubicBezTo>
                      <a:pt x="2249" y="11985"/>
                      <a:pt x="1906" y="11752"/>
                      <a:pt x="1579" y="11752"/>
                    </a:cubicBezTo>
                    <a:cubicBezTo>
                      <a:pt x="1415" y="11752"/>
                      <a:pt x="1254" y="11811"/>
                      <a:pt x="1114" y="11958"/>
                    </a:cubicBezTo>
                    <a:cubicBezTo>
                      <a:pt x="896" y="12237"/>
                      <a:pt x="915" y="12933"/>
                      <a:pt x="1094" y="13311"/>
                    </a:cubicBezTo>
                    <a:cubicBezTo>
                      <a:pt x="1512" y="14186"/>
                      <a:pt x="2009" y="15041"/>
                      <a:pt x="2626" y="15797"/>
                    </a:cubicBezTo>
                    <a:cubicBezTo>
                      <a:pt x="4118" y="17588"/>
                      <a:pt x="5749" y="19259"/>
                      <a:pt x="7241" y="21009"/>
                    </a:cubicBezTo>
                    <a:cubicBezTo>
                      <a:pt x="8057" y="21984"/>
                      <a:pt x="8892" y="23038"/>
                      <a:pt x="9390" y="24172"/>
                    </a:cubicBezTo>
                    <a:cubicBezTo>
                      <a:pt x="10086" y="25823"/>
                      <a:pt x="10464" y="27554"/>
                      <a:pt x="10961" y="29265"/>
                    </a:cubicBezTo>
                    <a:cubicBezTo>
                      <a:pt x="11061" y="29643"/>
                      <a:pt x="11120" y="30021"/>
                      <a:pt x="11180" y="30399"/>
                    </a:cubicBezTo>
                    <a:cubicBezTo>
                      <a:pt x="10146" y="29404"/>
                      <a:pt x="9290" y="28270"/>
                      <a:pt x="8355" y="27275"/>
                    </a:cubicBezTo>
                    <a:cubicBezTo>
                      <a:pt x="7739" y="26659"/>
                      <a:pt x="6983" y="26142"/>
                      <a:pt x="6247" y="25664"/>
                    </a:cubicBezTo>
                    <a:cubicBezTo>
                      <a:pt x="6171" y="25611"/>
                      <a:pt x="6045" y="25587"/>
                      <a:pt x="5909" y="25587"/>
                    </a:cubicBezTo>
                    <a:cubicBezTo>
                      <a:pt x="5686" y="25587"/>
                      <a:pt x="5438" y="25652"/>
                      <a:pt x="5351" y="25764"/>
                    </a:cubicBezTo>
                    <a:cubicBezTo>
                      <a:pt x="5153" y="25982"/>
                      <a:pt x="5113" y="26420"/>
                      <a:pt x="5153" y="26758"/>
                    </a:cubicBezTo>
                    <a:cubicBezTo>
                      <a:pt x="5172" y="26957"/>
                      <a:pt x="5371" y="27176"/>
                      <a:pt x="5491" y="27355"/>
                    </a:cubicBezTo>
                    <a:cubicBezTo>
                      <a:pt x="7381" y="29961"/>
                      <a:pt x="9270" y="32547"/>
                      <a:pt x="11160" y="35173"/>
                    </a:cubicBezTo>
                    <a:lnTo>
                      <a:pt x="14423" y="35173"/>
                    </a:lnTo>
                    <a:cubicBezTo>
                      <a:pt x="14721" y="32249"/>
                      <a:pt x="15059" y="29364"/>
                      <a:pt x="15298" y="26460"/>
                    </a:cubicBezTo>
                    <a:cubicBezTo>
                      <a:pt x="15417" y="24868"/>
                      <a:pt x="15357" y="23257"/>
                      <a:pt x="15318" y="21666"/>
                    </a:cubicBezTo>
                    <a:cubicBezTo>
                      <a:pt x="15298" y="21148"/>
                      <a:pt x="15198" y="20512"/>
                      <a:pt x="14502" y="20412"/>
                    </a:cubicBezTo>
                    <a:cubicBezTo>
                      <a:pt x="14451" y="20405"/>
                      <a:pt x="14404" y="20401"/>
                      <a:pt x="14358" y="20401"/>
                    </a:cubicBezTo>
                    <a:cubicBezTo>
                      <a:pt x="13799" y="20401"/>
                      <a:pt x="13639" y="20943"/>
                      <a:pt x="13547" y="21347"/>
                    </a:cubicBezTo>
                    <a:cubicBezTo>
                      <a:pt x="13030" y="23754"/>
                      <a:pt x="12573" y="26142"/>
                      <a:pt x="12752" y="28628"/>
                    </a:cubicBezTo>
                    <a:cubicBezTo>
                      <a:pt x="12811" y="29324"/>
                      <a:pt x="12752" y="30041"/>
                      <a:pt x="12752" y="30757"/>
                    </a:cubicBezTo>
                    <a:cubicBezTo>
                      <a:pt x="12115" y="28946"/>
                      <a:pt x="11578" y="27116"/>
                      <a:pt x="11140" y="25266"/>
                    </a:cubicBezTo>
                    <a:cubicBezTo>
                      <a:pt x="10921" y="24371"/>
                      <a:pt x="10583" y="23436"/>
                      <a:pt x="10683" y="22561"/>
                    </a:cubicBezTo>
                    <a:cubicBezTo>
                      <a:pt x="11041" y="19657"/>
                      <a:pt x="11558" y="16772"/>
                      <a:pt x="11976" y="13848"/>
                    </a:cubicBezTo>
                    <a:cubicBezTo>
                      <a:pt x="12155" y="12515"/>
                      <a:pt x="12274" y="11202"/>
                      <a:pt x="12334" y="9849"/>
                    </a:cubicBezTo>
                    <a:cubicBezTo>
                      <a:pt x="12354" y="9551"/>
                      <a:pt x="11956" y="9253"/>
                      <a:pt x="11757" y="8954"/>
                    </a:cubicBezTo>
                    <a:cubicBezTo>
                      <a:pt x="11478" y="9153"/>
                      <a:pt x="11021" y="9312"/>
                      <a:pt x="10941" y="9571"/>
                    </a:cubicBezTo>
                    <a:cubicBezTo>
                      <a:pt x="10384" y="11321"/>
                      <a:pt x="9847" y="13052"/>
                      <a:pt x="9469" y="14842"/>
                    </a:cubicBezTo>
                    <a:cubicBezTo>
                      <a:pt x="9211" y="16096"/>
                      <a:pt x="9171" y="17389"/>
                      <a:pt x="9032" y="18761"/>
                    </a:cubicBezTo>
                    <a:cubicBezTo>
                      <a:pt x="8534" y="17130"/>
                      <a:pt x="8037" y="15618"/>
                      <a:pt x="7579" y="14106"/>
                    </a:cubicBezTo>
                    <a:cubicBezTo>
                      <a:pt x="7540" y="13908"/>
                      <a:pt x="7639" y="13649"/>
                      <a:pt x="7679" y="13430"/>
                    </a:cubicBezTo>
                    <a:cubicBezTo>
                      <a:pt x="7938" y="12336"/>
                      <a:pt x="8256" y="11242"/>
                      <a:pt x="8455" y="10148"/>
                    </a:cubicBezTo>
                    <a:cubicBezTo>
                      <a:pt x="8634" y="9173"/>
                      <a:pt x="8674" y="8159"/>
                      <a:pt x="8773" y="7164"/>
                    </a:cubicBezTo>
                    <a:cubicBezTo>
                      <a:pt x="8892" y="5871"/>
                      <a:pt x="9052" y="4598"/>
                      <a:pt x="9091" y="3305"/>
                    </a:cubicBezTo>
                    <a:cubicBezTo>
                      <a:pt x="9131" y="3046"/>
                      <a:pt x="8733" y="2748"/>
                      <a:pt x="8534" y="2449"/>
                    </a:cubicBezTo>
                    <a:cubicBezTo>
                      <a:pt x="8256" y="2668"/>
                      <a:pt x="7838" y="2847"/>
                      <a:pt x="7739" y="3146"/>
                    </a:cubicBezTo>
                    <a:cubicBezTo>
                      <a:pt x="7440" y="4061"/>
                      <a:pt x="7241" y="5035"/>
                      <a:pt x="7042" y="5970"/>
                    </a:cubicBezTo>
                    <a:cubicBezTo>
                      <a:pt x="6843" y="7025"/>
                      <a:pt x="6664" y="8059"/>
                      <a:pt x="6465" y="9113"/>
                    </a:cubicBezTo>
                    <a:cubicBezTo>
                      <a:pt x="6286" y="9014"/>
                      <a:pt x="6247" y="8934"/>
                      <a:pt x="6227" y="8835"/>
                    </a:cubicBezTo>
                    <a:cubicBezTo>
                      <a:pt x="5889" y="7084"/>
                      <a:pt x="5570" y="5374"/>
                      <a:pt x="5232" y="3663"/>
                    </a:cubicBezTo>
                    <a:cubicBezTo>
                      <a:pt x="5033" y="2688"/>
                      <a:pt x="4814" y="1753"/>
                      <a:pt x="4476" y="818"/>
                    </a:cubicBezTo>
                    <a:cubicBezTo>
                      <a:pt x="4357" y="460"/>
                      <a:pt x="3879" y="102"/>
                      <a:pt x="3482" y="2"/>
                    </a:cubicBezTo>
                    <a:cubicBezTo>
                      <a:pt x="3475" y="1"/>
                      <a:pt x="3468" y="0"/>
                      <a:pt x="346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269" name="Google Shape;2711;p51">
              <a:extLst>
                <a:ext uri="{FF2B5EF4-FFF2-40B4-BE49-F238E27FC236}">
                  <a16:creationId xmlns:a16="http://schemas.microsoft.com/office/drawing/2014/main" id="{AD12F404-9D11-9432-11AC-FF5FA1BA1227}"/>
                </a:ext>
              </a:extLst>
            </p:cNvPr>
            <p:cNvGrpSpPr/>
            <p:nvPr/>
          </p:nvGrpSpPr>
          <p:grpSpPr>
            <a:xfrm>
              <a:off x="5900944" y="5836630"/>
              <a:ext cx="520249" cy="1095218"/>
              <a:chOff x="2704850" y="4092925"/>
              <a:chExt cx="502325" cy="1069250"/>
            </a:xfrm>
          </p:grpSpPr>
          <p:sp>
            <p:nvSpPr>
              <p:cNvPr id="2270" name="Google Shape;2712;p51">
                <a:extLst>
                  <a:ext uri="{FF2B5EF4-FFF2-40B4-BE49-F238E27FC236}">
                    <a16:creationId xmlns:a16="http://schemas.microsoft.com/office/drawing/2014/main" id="{B8E7C45C-E6CD-8595-C6A0-224784B1B907}"/>
                  </a:ext>
                </a:extLst>
              </p:cNvPr>
              <p:cNvSpPr/>
              <p:nvPr/>
            </p:nvSpPr>
            <p:spPr>
              <a:xfrm>
                <a:off x="2704850" y="4092925"/>
                <a:ext cx="502325" cy="1069250"/>
              </a:xfrm>
              <a:custGeom>
                <a:avLst/>
                <a:gdLst/>
                <a:ahLst/>
                <a:cxnLst/>
                <a:rect l="l" t="t" r="r" b="b"/>
                <a:pathLst>
                  <a:path w="20093" h="42770" extrusionOk="0">
                    <a:moveTo>
                      <a:pt x="7799" y="0"/>
                    </a:moveTo>
                    <a:cubicBezTo>
                      <a:pt x="7162" y="0"/>
                      <a:pt x="6565" y="318"/>
                      <a:pt x="6167" y="895"/>
                    </a:cubicBezTo>
                    <a:cubicBezTo>
                      <a:pt x="5710" y="1552"/>
                      <a:pt x="5312" y="2248"/>
                      <a:pt x="4934" y="2905"/>
                    </a:cubicBezTo>
                    <a:cubicBezTo>
                      <a:pt x="4457" y="2168"/>
                      <a:pt x="3919" y="1452"/>
                      <a:pt x="3124" y="895"/>
                    </a:cubicBezTo>
                    <a:cubicBezTo>
                      <a:pt x="2726" y="617"/>
                      <a:pt x="2348" y="478"/>
                      <a:pt x="1970" y="478"/>
                    </a:cubicBezTo>
                    <a:cubicBezTo>
                      <a:pt x="1691" y="478"/>
                      <a:pt x="737" y="577"/>
                      <a:pt x="438" y="1910"/>
                    </a:cubicBezTo>
                    <a:cubicBezTo>
                      <a:pt x="40" y="3641"/>
                      <a:pt x="60" y="5351"/>
                      <a:pt x="160" y="6923"/>
                    </a:cubicBezTo>
                    <a:cubicBezTo>
                      <a:pt x="259" y="8455"/>
                      <a:pt x="398" y="10265"/>
                      <a:pt x="975" y="12095"/>
                    </a:cubicBezTo>
                    <a:cubicBezTo>
                      <a:pt x="1453" y="13587"/>
                      <a:pt x="2030" y="15178"/>
                      <a:pt x="3382" y="16392"/>
                    </a:cubicBezTo>
                    <a:lnTo>
                      <a:pt x="3681" y="16690"/>
                    </a:lnTo>
                    <a:cubicBezTo>
                      <a:pt x="3581" y="17068"/>
                      <a:pt x="3561" y="17466"/>
                      <a:pt x="3661" y="17824"/>
                    </a:cubicBezTo>
                    <a:cubicBezTo>
                      <a:pt x="3740" y="18122"/>
                      <a:pt x="3880" y="18401"/>
                      <a:pt x="4079" y="18600"/>
                    </a:cubicBezTo>
                    <a:cubicBezTo>
                      <a:pt x="2587" y="18719"/>
                      <a:pt x="1313" y="19714"/>
                      <a:pt x="856" y="21166"/>
                    </a:cubicBezTo>
                    <a:cubicBezTo>
                      <a:pt x="558" y="22061"/>
                      <a:pt x="657" y="22897"/>
                      <a:pt x="1154" y="23633"/>
                    </a:cubicBezTo>
                    <a:cubicBezTo>
                      <a:pt x="1592" y="24289"/>
                      <a:pt x="2248" y="24767"/>
                      <a:pt x="3084" y="24985"/>
                    </a:cubicBezTo>
                    <a:cubicBezTo>
                      <a:pt x="3820" y="25224"/>
                      <a:pt x="4556" y="25423"/>
                      <a:pt x="5272" y="25622"/>
                    </a:cubicBezTo>
                    <a:cubicBezTo>
                      <a:pt x="5650" y="25721"/>
                      <a:pt x="6048" y="25841"/>
                      <a:pt x="6426" y="25940"/>
                    </a:cubicBezTo>
                    <a:cubicBezTo>
                      <a:pt x="7242" y="26159"/>
                      <a:pt x="7858" y="26816"/>
                      <a:pt x="8395" y="27452"/>
                    </a:cubicBezTo>
                    <a:cubicBezTo>
                      <a:pt x="8395" y="27571"/>
                      <a:pt x="8355" y="27830"/>
                      <a:pt x="8355" y="27969"/>
                    </a:cubicBezTo>
                    <a:cubicBezTo>
                      <a:pt x="8336" y="28168"/>
                      <a:pt x="8316" y="28367"/>
                      <a:pt x="8316" y="28606"/>
                    </a:cubicBezTo>
                    <a:lnTo>
                      <a:pt x="8316" y="31252"/>
                    </a:lnTo>
                    <a:cubicBezTo>
                      <a:pt x="7818" y="30754"/>
                      <a:pt x="7242" y="30337"/>
                      <a:pt x="6565" y="29959"/>
                    </a:cubicBezTo>
                    <a:cubicBezTo>
                      <a:pt x="5710" y="29501"/>
                      <a:pt x="4834" y="29262"/>
                      <a:pt x="3959" y="29262"/>
                    </a:cubicBezTo>
                    <a:cubicBezTo>
                      <a:pt x="3382" y="29262"/>
                      <a:pt x="2786" y="29362"/>
                      <a:pt x="2229" y="29601"/>
                    </a:cubicBezTo>
                    <a:cubicBezTo>
                      <a:pt x="1851" y="29740"/>
                      <a:pt x="1473" y="29959"/>
                      <a:pt x="1194" y="30237"/>
                    </a:cubicBezTo>
                    <a:cubicBezTo>
                      <a:pt x="299" y="31152"/>
                      <a:pt x="1" y="32226"/>
                      <a:pt x="359" y="33281"/>
                    </a:cubicBezTo>
                    <a:cubicBezTo>
                      <a:pt x="756" y="34494"/>
                      <a:pt x="1731" y="35210"/>
                      <a:pt x="2965" y="35270"/>
                    </a:cubicBezTo>
                    <a:cubicBezTo>
                      <a:pt x="3183" y="35270"/>
                      <a:pt x="3442" y="35290"/>
                      <a:pt x="3661" y="35290"/>
                    </a:cubicBezTo>
                    <a:cubicBezTo>
                      <a:pt x="4118" y="35310"/>
                      <a:pt x="4556" y="35310"/>
                      <a:pt x="5014" y="35330"/>
                    </a:cubicBezTo>
                    <a:cubicBezTo>
                      <a:pt x="5332" y="35330"/>
                      <a:pt x="5630" y="35369"/>
                      <a:pt x="5869" y="35389"/>
                    </a:cubicBezTo>
                    <a:cubicBezTo>
                      <a:pt x="5471" y="35509"/>
                      <a:pt x="5133" y="35827"/>
                      <a:pt x="4914" y="36265"/>
                    </a:cubicBezTo>
                    <a:cubicBezTo>
                      <a:pt x="4616" y="36822"/>
                      <a:pt x="4437" y="37379"/>
                      <a:pt x="4417" y="37876"/>
                    </a:cubicBezTo>
                    <a:cubicBezTo>
                      <a:pt x="4377" y="38154"/>
                      <a:pt x="4377" y="38413"/>
                      <a:pt x="4377" y="38692"/>
                    </a:cubicBezTo>
                    <a:cubicBezTo>
                      <a:pt x="4079" y="38552"/>
                      <a:pt x="3780" y="38413"/>
                      <a:pt x="3482" y="38294"/>
                    </a:cubicBezTo>
                    <a:cubicBezTo>
                      <a:pt x="3203" y="38194"/>
                      <a:pt x="2945" y="38174"/>
                      <a:pt x="2766" y="38174"/>
                    </a:cubicBezTo>
                    <a:cubicBezTo>
                      <a:pt x="2129" y="38174"/>
                      <a:pt x="1612" y="38393"/>
                      <a:pt x="1373" y="38791"/>
                    </a:cubicBezTo>
                    <a:cubicBezTo>
                      <a:pt x="975" y="39408"/>
                      <a:pt x="1174" y="40164"/>
                      <a:pt x="1274" y="40581"/>
                    </a:cubicBezTo>
                    <a:cubicBezTo>
                      <a:pt x="1373" y="40959"/>
                      <a:pt x="1552" y="41238"/>
                      <a:pt x="1691" y="41457"/>
                    </a:cubicBezTo>
                    <a:cubicBezTo>
                      <a:pt x="1731" y="41496"/>
                      <a:pt x="1771" y="41556"/>
                      <a:pt x="1791" y="41596"/>
                    </a:cubicBezTo>
                    <a:cubicBezTo>
                      <a:pt x="1890" y="41775"/>
                      <a:pt x="2010" y="41954"/>
                      <a:pt x="2129" y="42133"/>
                    </a:cubicBezTo>
                    <a:lnTo>
                      <a:pt x="2248" y="42332"/>
                    </a:lnTo>
                    <a:cubicBezTo>
                      <a:pt x="2408" y="42590"/>
                      <a:pt x="2746" y="42770"/>
                      <a:pt x="3064" y="42770"/>
                    </a:cubicBezTo>
                    <a:lnTo>
                      <a:pt x="10424" y="42770"/>
                    </a:lnTo>
                    <a:cubicBezTo>
                      <a:pt x="10683" y="42770"/>
                      <a:pt x="10942" y="42670"/>
                      <a:pt x="11121" y="42471"/>
                    </a:cubicBezTo>
                    <a:cubicBezTo>
                      <a:pt x="11300" y="42650"/>
                      <a:pt x="11538" y="42770"/>
                      <a:pt x="11817" y="42770"/>
                    </a:cubicBezTo>
                    <a:lnTo>
                      <a:pt x="14204" y="42770"/>
                    </a:lnTo>
                    <a:cubicBezTo>
                      <a:pt x="14562" y="42770"/>
                      <a:pt x="14880" y="42590"/>
                      <a:pt x="15059" y="42292"/>
                    </a:cubicBezTo>
                    <a:lnTo>
                      <a:pt x="15278" y="41954"/>
                    </a:lnTo>
                    <a:cubicBezTo>
                      <a:pt x="15417" y="41695"/>
                      <a:pt x="15596" y="41457"/>
                      <a:pt x="15756" y="41198"/>
                    </a:cubicBezTo>
                    <a:cubicBezTo>
                      <a:pt x="15895" y="40959"/>
                      <a:pt x="16054" y="40740"/>
                      <a:pt x="16213" y="40482"/>
                    </a:cubicBezTo>
                    <a:cubicBezTo>
                      <a:pt x="16591" y="39905"/>
                      <a:pt x="16989" y="39308"/>
                      <a:pt x="17327" y="38692"/>
                    </a:cubicBezTo>
                    <a:cubicBezTo>
                      <a:pt x="17586" y="38254"/>
                      <a:pt x="17745" y="37299"/>
                      <a:pt x="17208" y="36722"/>
                    </a:cubicBezTo>
                    <a:cubicBezTo>
                      <a:pt x="17068" y="36563"/>
                      <a:pt x="16870" y="36424"/>
                      <a:pt x="16671" y="36384"/>
                    </a:cubicBezTo>
                    <a:cubicBezTo>
                      <a:pt x="17168" y="35986"/>
                      <a:pt x="17685" y="35588"/>
                      <a:pt x="18163" y="35171"/>
                    </a:cubicBezTo>
                    <a:cubicBezTo>
                      <a:pt x="18899" y="34514"/>
                      <a:pt x="19058" y="33519"/>
                      <a:pt x="18501" y="32823"/>
                    </a:cubicBezTo>
                    <a:cubicBezTo>
                      <a:pt x="18381" y="32644"/>
                      <a:pt x="18202" y="32505"/>
                      <a:pt x="18043" y="32405"/>
                    </a:cubicBezTo>
                    <a:lnTo>
                      <a:pt x="18700" y="31510"/>
                    </a:lnTo>
                    <a:cubicBezTo>
                      <a:pt x="19058" y="31092"/>
                      <a:pt x="19456" y="30535"/>
                      <a:pt x="19794" y="29919"/>
                    </a:cubicBezTo>
                    <a:cubicBezTo>
                      <a:pt x="20092" y="29342"/>
                      <a:pt x="19973" y="28467"/>
                      <a:pt x="19495" y="28049"/>
                    </a:cubicBezTo>
                    <a:cubicBezTo>
                      <a:pt x="19257" y="27830"/>
                      <a:pt x="18938" y="27711"/>
                      <a:pt x="18541" y="27711"/>
                    </a:cubicBezTo>
                    <a:cubicBezTo>
                      <a:pt x="18381" y="27711"/>
                      <a:pt x="18242" y="27731"/>
                      <a:pt x="18103" y="27731"/>
                    </a:cubicBezTo>
                    <a:lnTo>
                      <a:pt x="18043" y="27731"/>
                    </a:lnTo>
                    <a:cubicBezTo>
                      <a:pt x="17705" y="27751"/>
                      <a:pt x="17407" y="27910"/>
                      <a:pt x="17108" y="28168"/>
                    </a:cubicBezTo>
                    <a:cubicBezTo>
                      <a:pt x="16173" y="29063"/>
                      <a:pt x="15497" y="30118"/>
                      <a:pt x="14980" y="31112"/>
                    </a:cubicBezTo>
                    <a:cubicBezTo>
                      <a:pt x="14880" y="31053"/>
                      <a:pt x="14761" y="30993"/>
                      <a:pt x="14602" y="30953"/>
                    </a:cubicBezTo>
                    <a:cubicBezTo>
                      <a:pt x="14562" y="30933"/>
                      <a:pt x="14502" y="30933"/>
                      <a:pt x="14463" y="30933"/>
                    </a:cubicBezTo>
                    <a:cubicBezTo>
                      <a:pt x="14681" y="30535"/>
                      <a:pt x="14920" y="30138"/>
                      <a:pt x="15159" y="29740"/>
                    </a:cubicBezTo>
                    <a:cubicBezTo>
                      <a:pt x="15477" y="29163"/>
                      <a:pt x="15815" y="28626"/>
                      <a:pt x="16153" y="28049"/>
                    </a:cubicBezTo>
                    <a:cubicBezTo>
                      <a:pt x="16949" y="26716"/>
                      <a:pt x="17248" y="25542"/>
                      <a:pt x="17148" y="24289"/>
                    </a:cubicBezTo>
                    <a:cubicBezTo>
                      <a:pt x="16989" y="22678"/>
                      <a:pt x="15954" y="22101"/>
                      <a:pt x="15099" y="22101"/>
                    </a:cubicBezTo>
                    <a:cubicBezTo>
                      <a:pt x="14681" y="22101"/>
                      <a:pt x="14264" y="22240"/>
                      <a:pt x="13826" y="22459"/>
                    </a:cubicBezTo>
                    <a:cubicBezTo>
                      <a:pt x="13130" y="22837"/>
                      <a:pt x="12573" y="23354"/>
                      <a:pt x="12195" y="23732"/>
                    </a:cubicBezTo>
                    <a:cubicBezTo>
                      <a:pt x="11777" y="24130"/>
                      <a:pt x="11439" y="24548"/>
                      <a:pt x="11140" y="24985"/>
                    </a:cubicBezTo>
                    <a:lnTo>
                      <a:pt x="11140" y="20848"/>
                    </a:lnTo>
                    <a:cubicBezTo>
                      <a:pt x="11359" y="20848"/>
                      <a:pt x="11578" y="20808"/>
                      <a:pt x="11777" y="20768"/>
                    </a:cubicBezTo>
                    <a:cubicBezTo>
                      <a:pt x="12274" y="20669"/>
                      <a:pt x="12732" y="20510"/>
                      <a:pt x="13209" y="20370"/>
                    </a:cubicBezTo>
                    <a:cubicBezTo>
                      <a:pt x="13528" y="20271"/>
                      <a:pt x="13826" y="20171"/>
                      <a:pt x="14164" y="20092"/>
                    </a:cubicBezTo>
                    <a:cubicBezTo>
                      <a:pt x="15159" y="19853"/>
                      <a:pt x="15676" y="19057"/>
                      <a:pt x="15497" y="18083"/>
                    </a:cubicBezTo>
                    <a:cubicBezTo>
                      <a:pt x="15477" y="17983"/>
                      <a:pt x="15457" y="17904"/>
                      <a:pt x="15417" y="17824"/>
                    </a:cubicBezTo>
                    <a:lnTo>
                      <a:pt x="15577" y="17725"/>
                    </a:lnTo>
                    <a:lnTo>
                      <a:pt x="15716" y="17585"/>
                    </a:lnTo>
                    <a:cubicBezTo>
                      <a:pt x="15895" y="17386"/>
                      <a:pt x="16074" y="17187"/>
                      <a:pt x="16213" y="17008"/>
                    </a:cubicBezTo>
                    <a:cubicBezTo>
                      <a:pt x="16611" y="16571"/>
                      <a:pt x="17009" y="16113"/>
                      <a:pt x="17387" y="15616"/>
                    </a:cubicBezTo>
                    <a:cubicBezTo>
                      <a:pt x="18501" y="14104"/>
                      <a:pt x="19197" y="12254"/>
                      <a:pt x="19436" y="10145"/>
                    </a:cubicBezTo>
                    <a:cubicBezTo>
                      <a:pt x="19475" y="9728"/>
                      <a:pt x="19475" y="9330"/>
                      <a:pt x="19456" y="8952"/>
                    </a:cubicBezTo>
                    <a:cubicBezTo>
                      <a:pt x="19456" y="8653"/>
                      <a:pt x="19456" y="8375"/>
                      <a:pt x="19475" y="8116"/>
                    </a:cubicBezTo>
                    <a:cubicBezTo>
                      <a:pt x="19635" y="6147"/>
                      <a:pt x="19436" y="4257"/>
                      <a:pt x="19157" y="2308"/>
                    </a:cubicBezTo>
                    <a:cubicBezTo>
                      <a:pt x="18958" y="875"/>
                      <a:pt x="17884" y="696"/>
                      <a:pt x="17446" y="696"/>
                    </a:cubicBezTo>
                    <a:cubicBezTo>
                      <a:pt x="17347" y="696"/>
                      <a:pt x="17208" y="696"/>
                      <a:pt x="17088" y="716"/>
                    </a:cubicBezTo>
                    <a:cubicBezTo>
                      <a:pt x="16054" y="856"/>
                      <a:pt x="15278" y="1373"/>
                      <a:pt x="14761" y="1950"/>
                    </a:cubicBezTo>
                    <a:cubicBezTo>
                      <a:pt x="14522" y="1472"/>
                      <a:pt x="14264" y="1054"/>
                      <a:pt x="13906" y="657"/>
                    </a:cubicBezTo>
                    <a:cubicBezTo>
                      <a:pt x="13607" y="299"/>
                      <a:pt x="13090" y="60"/>
                      <a:pt x="12613" y="60"/>
                    </a:cubicBezTo>
                    <a:cubicBezTo>
                      <a:pt x="12513" y="60"/>
                      <a:pt x="12414" y="60"/>
                      <a:pt x="12314" y="80"/>
                    </a:cubicBezTo>
                    <a:cubicBezTo>
                      <a:pt x="11996" y="159"/>
                      <a:pt x="11379" y="358"/>
                      <a:pt x="10942" y="816"/>
                    </a:cubicBezTo>
                    <a:cubicBezTo>
                      <a:pt x="10623" y="1194"/>
                      <a:pt x="10305" y="1592"/>
                      <a:pt x="10007" y="1989"/>
                    </a:cubicBezTo>
                    <a:cubicBezTo>
                      <a:pt x="9927" y="1810"/>
                      <a:pt x="9887" y="1671"/>
                      <a:pt x="9808" y="1492"/>
                    </a:cubicBezTo>
                    <a:cubicBezTo>
                      <a:pt x="9410" y="577"/>
                      <a:pt x="8634" y="0"/>
                      <a:pt x="7799" y="0"/>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1" name="Google Shape;2713;p51">
                <a:extLst>
                  <a:ext uri="{FF2B5EF4-FFF2-40B4-BE49-F238E27FC236}">
                    <a16:creationId xmlns:a16="http://schemas.microsoft.com/office/drawing/2014/main" id="{F06D3996-86E2-55AA-0E6D-63E860E46294}"/>
                  </a:ext>
                </a:extLst>
              </p:cNvPr>
              <p:cNvSpPr/>
              <p:nvPr/>
            </p:nvSpPr>
            <p:spPr>
              <a:xfrm>
                <a:off x="2732200" y="4441525"/>
                <a:ext cx="379475" cy="696275"/>
              </a:xfrm>
              <a:custGeom>
                <a:avLst/>
                <a:gdLst/>
                <a:ahLst/>
                <a:cxnLst/>
                <a:rect l="l" t="t" r="r" b="b"/>
                <a:pathLst>
                  <a:path w="15179" h="27851" extrusionOk="0">
                    <a:moveTo>
                      <a:pt x="3561" y="6506"/>
                    </a:moveTo>
                    <a:cubicBezTo>
                      <a:pt x="3740" y="6665"/>
                      <a:pt x="3939" y="6844"/>
                      <a:pt x="4019" y="7043"/>
                    </a:cubicBezTo>
                    <a:cubicBezTo>
                      <a:pt x="4038" y="7120"/>
                      <a:pt x="3777" y="7422"/>
                      <a:pt x="3670" y="7422"/>
                    </a:cubicBezTo>
                    <a:cubicBezTo>
                      <a:pt x="3667" y="7422"/>
                      <a:pt x="3664" y="7422"/>
                      <a:pt x="3661" y="7421"/>
                    </a:cubicBezTo>
                    <a:cubicBezTo>
                      <a:pt x="3482" y="7401"/>
                      <a:pt x="3323" y="7202"/>
                      <a:pt x="3064" y="7003"/>
                    </a:cubicBezTo>
                    <a:cubicBezTo>
                      <a:pt x="3323" y="6745"/>
                      <a:pt x="3442" y="6605"/>
                      <a:pt x="3561" y="6506"/>
                    </a:cubicBezTo>
                    <a:close/>
                    <a:moveTo>
                      <a:pt x="3760" y="8853"/>
                    </a:moveTo>
                    <a:cubicBezTo>
                      <a:pt x="3979" y="9112"/>
                      <a:pt x="4218" y="9291"/>
                      <a:pt x="4178" y="9351"/>
                    </a:cubicBezTo>
                    <a:cubicBezTo>
                      <a:pt x="4138" y="9530"/>
                      <a:pt x="3939" y="9689"/>
                      <a:pt x="3820" y="9828"/>
                    </a:cubicBezTo>
                    <a:cubicBezTo>
                      <a:pt x="3661" y="9709"/>
                      <a:pt x="3442" y="9609"/>
                      <a:pt x="3422" y="9450"/>
                    </a:cubicBezTo>
                    <a:cubicBezTo>
                      <a:pt x="3382" y="9311"/>
                      <a:pt x="3581" y="9132"/>
                      <a:pt x="3760" y="8853"/>
                    </a:cubicBezTo>
                    <a:close/>
                    <a:moveTo>
                      <a:pt x="3084" y="7501"/>
                    </a:moveTo>
                    <a:cubicBezTo>
                      <a:pt x="4357" y="7799"/>
                      <a:pt x="5610" y="7918"/>
                      <a:pt x="6525" y="8833"/>
                    </a:cubicBezTo>
                    <a:cubicBezTo>
                      <a:pt x="7023" y="9351"/>
                      <a:pt x="7540" y="9828"/>
                      <a:pt x="8017" y="10345"/>
                    </a:cubicBezTo>
                    <a:cubicBezTo>
                      <a:pt x="8236" y="10624"/>
                      <a:pt x="8415" y="10982"/>
                      <a:pt x="8515" y="11300"/>
                    </a:cubicBezTo>
                    <a:cubicBezTo>
                      <a:pt x="8555" y="11439"/>
                      <a:pt x="8356" y="11638"/>
                      <a:pt x="8296" y="11837"/>
                    </a:cubicBezTo>
                    <a:cubicBezTo>
                      <a:pt x="8117" y="11777"/>
                      <a:pt x="7818" y="11718"/>
                      <a:pt x="7759" y="11598"/>
                    </a:cubicBezTo>
                    <a:cubicBezTo>
                      <a:pt x="7361" y="10405"/>
                      <a:pt x="6366" y="9709"/>
                      <a:pt x="5431" y="9052"/>
                    </a:cubicBezTo>
                    <a:cubicBezTo>
                      <a:pt x="4954" y="8714"/>
                      <a:pt x="4278" y="8634"/>
                      <a:pt x="3681" y="8435"/>
                    </a:cubicBezTo>
                    <a:cubicBezTo>
                      <a:pt x="3482" y="8356"/>
                      <a:pt x="3223" y="8416"/>
                      <a:pt x="3064" y="8296"/>
                    </a:cubicBezTo>
                    <a:cubicBezTo>
                      <a:pt x="2925" y="8197"/>
                      <a:pt x="2825" y="7958"/>
                      <a:pt x="2786" y="7759"/>
                    </a:cubicBezTo>
                    <a:cubicBezTo>
                      <a:pt x="2766" y="7699"/>
                      <a:pt x="2985" y="7560"/>
                      <a:pt x="3084" y="7501"/>
                    </a:cubicBezTo>
                    <a:close/>
                    <a:moveTo>
                      <a:pt x="13586" y="12591"/>
                    </a:moveTo>
                    <a:cubicBezTo>
                      <a:pt x="13594" y="12591"/>
                      <a:pt x="13601" y="12592"/>
                      <a:pt x="13607" y="12593"/>
                    </a:cubicBezTo>
                    <a:cubicBezTo>
                      <a:pt x="13766" y="12633"/>
                      <a:pt x="13985" y="12872"/>
                      <a:pt x="13965" y="12931"/>
                    </a:cubicBezTo>
                    <a:cubicBezTo>
                      <a:pt x="13886" y="13170"/>
                      <a:pt x="13707" y="13329"/>
                      <a:pt x="13587" y="13528"/>
                    </a:cubicBezTo>
                    <a:cubicBezTo>
                      <a:pt x="13488" y="13508"/>
                      <a:pt x="13408" y="13488"/>
                      <a:pt x="13309" y="13468"/>
                    </a:cubicBezTo>
                    <a:cubicBezTo>
                      <a:pt x="13289" y="13230"/>
                      <a:pt x="13209" y="13011"/>
                      <a:pt x="13269" y="12832"/>
                    </a:cubicBezTo>
                    <a:cubicBezTo>
                      <a:pt x="13269" y="12720"/>
                      <a:pt x="13478" y="12591"/>
                      <a:pt x="13586" y="12591"/>
                    </a:cubicBezTo>
                    <a:close/>
                    <a:moveTo>
                      <a:pt x="7540" y="1"/>
                    </a:moveTo>
                    <a:cubicBezTo>
                      <a:pt x="7142" y="160"/>
                      <a:pt x="6923" y="478"/>
                      <a:pt x="6943" y="876"/>
                    </a:cubicBezTo>
                    <a:cubicBezTo>
                      <a:pt x="6963" y="1453"/>
                      <a:pt x="7063" y="2050"/>
                      <a:pt x="7102" y="2627"/>
                    </a:cubicBezTo>
                    <a:cubicBezTo>
                      <a:pt x="7122" y="2826"/>
                      <a:pt x="7341" y="3084"/>
                      <a:pt x="6943" y="3184"/>
                    </a:cubicBezTo>
                    <a:cubicBezTo>
                      <a:pt x="6923" y="3144"/>
                      <a:pt x="6864" y="3124"/>
                      <a:pt x="6844" y="3084"/>
                    </a:cubicBezTo>
                    <a:lnTo>
                      <a:pt x="6844" y="3124"/>
                    </a:lnTo>
                    <a:cubicBezTo>
                      <a:pt x="6525" y="3025"/>
                      <a:pt x="6167" y="2885"/>
                      <a:pt x="5849" y="2786"/>
                    </a:cubicBezTo>
                    <a:cubicBezTo>
                      <a:pt x="5471" y="2686"/>
                      <a:pt x="5113" y="2567"/>
                      <a:pt x="4735" y="2547"/>
                    </a:cubicBezTo>
                    <a:cubicBezTo>
                      <a:pt x="4694" y="2545"/>
                      <a:pt x="4653" y="2543"/>
                      <a:pt x="4612" y="2543"/>
                    </a:cubicBezTo>
                    <a:cubicBezTo>
                      <a:pt x="4350" y="2543"/>
                      <a:pt x="4078" y="2592"/>
                      <a:pt x="3820" y="2627"/>
                    </a:cubicBezTo>
                    <a:cubicBezTo>
                      <a:pt x="3422" y="3184"/>
                      <a:pt x="3462" y="3960"/>
                      <a:pt x="3959" y="4218"/>
                    </a:cubicBezTo>
                    <a:cubicBezTo>
                      <a:pt x="5213" y="4815"/>
                      <a:pt x="6446" y="5352"/>
                      <a:pt x="7838" y="5511"/>
                    </a:cubicBezTo>
                    <a:cubicBezTo>
                      <a:pt x="8157" y="5531"/>
                      <a:pt x="8256" y="5670"/>
                      <a:pt x="8256" y="5969"/>
                    </a:cubicBezTo>
                    <a:cubicBezTo>
                      <a:pt x="8296" y="6804"/>
                      <a:pt x="8316" y="7640"/>
                      <a:pt x="8336" y="8455"/>
                    </a:cubicBezTo>
                    <a:lnTo>
                      <a:pt x="8336" y="9788"/>
                    </a:lnTo>
                    <a:cubicBezTo>
                      <a:pt x="8236" y="9649"/>
                      <a:pt x="8216" y="9629"/>
                      <a:pt x="8196" y="9609"/>
                    </a:cubicBezTo>
                    <a:cubicBezTo>
                      <a:pt x="8117" y="9490"/>
                      <a:pt x="8057" y="9331"/>
                      <a:pt x="7998" y="9211"/>
                    </a:cubicBezTo>
                    <a:cubicBezTo>
                      <a:pt x="7202" y="7540"/>
                      <a:pt x="5869" y="6446"/>
                      <a:pt x="4118" y="5849"/>
                    </a:cubicBezTo>
                    <a:cubicBezTo>
                      <a:pt x="3869" y="5769"/>
                      <a:pt x="3609" y="5730"/>
                      <a:pt x="3349" y="5730"/>
                    </a:cubicBezTo>
                    <a:cubicBezTo>
                      <a:pt x="2259" y="5730"/>
                      <a:pt x="1158" y="6416"/>
                      <a:pt x="757" y="7620"/>
                    </a:cubicBezTo>
                    <a:cubicBezTo>
                      <a:pt x="558" y="8157"/>
                      <a:pt x="578" y="8694"/>
                      <a:pt x="936" y="9211"/>
                    </a:cubicBezTo>
                    <a:cubicBezTo>
                      <a:pt x="1274" y="9709"/>
                      <a:pt x="1751" y="10007"/>
                      <a:pt x="2328" y="10186"/>
                    </a:cubicBezTo>
                    <a:cubicBezTo>
                      <a:pt x="3422" y="10504"/>
                      <a:pt x="4536" y="10803"/>
                      <a:pt x="5650" y="11121"/>
                    </a:cubicBezTo>
                    <a:cubicBezTo>
                      <a:pt x="6744" y="11439"/>
                      <a:pt x="7520" y="12235"/>
                      <a:pt x="8196" y="13070"/>
                    </a:cubicBezTo>
                    <a:cubicBezTo>
                      <a:pt x="8455" y="13429"/>
                      <a:pt x="8256" y="14184"/>
                      <a:pt x="8256" y="14761"/>
                    </a:cubicBezTo>
                    <a:cubicBezTo>
                      <a:pt x="8256" y="16472"/>
                      <a:pt x="8256" y="18183"/>
                      <a:pt x="8236" y="19894"/>
                    </a:cubicBezTo>
                    <a:cubicBezTo>
                      <a:pt x="8236" y="20053"/>
                      <a:pt x="8196" y="20192"/>
                      <a:pt x="8137" y="20351"/>
                    </a:cubicBezTo>
                    <a:lnTo>
                      <a:pt x="8515" y="21246"/>
                    </a:lnTo>
                    <a:lnTo>
                      <a:pt x="8614" y="21246"/>
                    </a:lnTo>
                    <a:cubicBezTo>
                      <a:pt x="8654" y="20948"/>
                      <a:pt x="8694" y="20670"/>
                      <a:pt x="8753" y="20391"/>
                    </a:cubicBezTo>
                    <a:cubicBezTo>
                      <a:pt x="9012" y="19595"/>
                      <a:pt x="9231" y="18800"/>
                      <a:pt x="9529" y="18044"/>
                    </a:cubicBezTo>
                    <a:cubicBezTo>
                      <a:pt x="9907" y="17009"/>
                      <a:pt x="10285" y="16015"/>
                      <a:pt x="10743" y="15060"/>
                    </a:cubicBezTo>
                    <a:cubicBezTo>
                      <a:pt x="11141" y="14264"/>
                      <a:pt x="11638" y="13488"/>
                      <a:pt x="12115" y="12712"/>
                    </a:cubicBezTo>
                    <a:cubicBezTo>
                      <a:pt x="12195" y="12613"/>
                      <a:pt x="12414" y="12593"/>
                      <a:pt x="12573" y="12533"/>
                    </a:cubicBezTo>
                    <a:cubicBezTo>
                      <a:pt x="12613" y="12732"/>
                      <a:pt x="12692" y="12911"/>
                      <a:pt x="12692" y="13090"/>
                    </a:cubicBezTo>
                    <a:cubicBezTo>
                      <a:pt x="12692" y="13190"/>
                      <a:pt x="12593" y="13289"/>
                      <a:pt x="12533" y="13389"/>
                    </a:cubicBezTo>
                    <a:cubicBezTo>
                      <a:pt x="11777" y="15080"/>
                      <a:pt x="10981" y="16771"/>
                      <a:pt x="10245" y="18481"/>
                    </a:cubicBezTo>
                    <a:cubicBezTo>
                      <a:pt x="9927" y="19257"/>
                      <a:pt x="9728" y="20093"/>
                      <a:pt x="9509" y="20928"/>
                    </a:cubicBezTo>
                    <a:cubicBezTo>
                      <a:pt x="9390" y="21346"/>
                      <a:pt x="9410" y="21784"/>
                      <a:pt x="9330" y="22241"/>
                    </a:cubicBezTo>
                    <a:cubicBezTo>
                      <a:pt x="9291" y="22440"/>
                      <a:pt x="9211" y="22659"/>
                      <a:pt x="9092" y="22818"/>
                    </a:cubicBezTo>
                    <a:cubicBezTo>
                      <a:pt x="9015" y="22909"/>
                      <a:pt x="8925" y="22951"/>
                      <a:pt x="8839" y="22951"/>
                    </a:cubicBezTo>
                    <a:cubicBezTo>
                      <a:pt x="8702" y="22951"/>
                      <a:pt x="8579" y="22843"/>
                      <a:pt x="8555" y="22659"/>
                    </a:cubicBezTo>
                    <a:cubicBezTo>
                      <a:pt x="8535" y="22321"/>
                      <a:pt x="8515" y="22062"/>
                      <a:pt x="8097" y="22002"/>
                    </a:cubicBezTo>
                    <a:cubicBezTo>
                      <a:pt x="7938" y="21982"/>
                      <a:pt x="7799" y="21704"/>
                      <a:pt x="7719" y="21505"/>
                    </a:cubicBezTo>
                    <a:cubicBezTo>
                      <a:pt x="7361" y="20510"/>
                      <a:pt x="6625" y="19914"/>
                      <a:pt x="5750" y="19456"/>
                    </a:cubicBezTo>
                    <a:cubicBezTo>
                      <a:pt x="4704" y="18873"/>
                      <a:pt x="3599" y="18556"/>
                      <a:pt x="2422" y="18556"/>
                    </a:cubicBezTo>
                    <a:cubicBezTo>
                      <a:pt x="2233" y="18556"/>
                      <a:pt x="2043" y="18564"/>
                      <a:pt x="1851" y="18581"/>
                    </a:cubicBezTo>
                    <a:cubicBezTo>
                      <a:pt x="1672" y="18581"/>
                      <a:pt x="1473" y="18402"/>
                      <a:pt x="1294" y="18342"/>
                    </a:cubicBezTo>
                    <a:cubicBezTo>
                      <a:pt x="1453" y="18163"/>
                      <a:pt x="1632" y="17865"/>
                      <a:pt x="1771" y="17865"/>
                    </a:cubicBezTo>
                    <a:cubicBezTo>
                      <a:pt x="2587" y="17865"/>
                      <a:pt x="3442" y="17865"/>
                      <a:pt x="4238" y="18004"/>
                    </a:cubicBezTo>
                    <a:cubicBezTo>
                      <a:pt x="5372" y="18203"/>
                      <a:pt x="6406" y="18760"/>
                      <a:pt x="7341" y="19456"/>
                    </a:cubicBezTo>
                    <a:lnTo>
                      <a:pt x="7719" y="19675"/>
                    </a:lnTo>
                    <a:cubicBezTo>
                      <a:pt x="7142" y="18461"/>
                      <a:pt x="6227" y="17566"/>
                      <a:pt x="5053" y="16910"/>
                    </a:cubicBezTo>
                    <a:cubicBezTo>
                      <a:pt x="4365" y="16535"/>
                      <a:pt x="3661" y="16337"/>
                      <a:pt x="2943" y="16337"/>
                    </a:cubicBezTo>
                    <a:cubicBezTo>
                      <a:pt x="2479" y="16337"/>
                      <a:pt x="2009" y="16420"/>
                      <a:pt x="1532" y="16591"/>
                    </a:cubicBezTo>
                    <a:cubicBezTo>
                      <a:pt x="1294" y="16691"/>
                      <a:pt x="1055" y="16850"/>
                      <a:pt x="876" y="17009"/>
                    </a:cubicBezTo>
                    <a:cubicBezTo>
                      <a:pt x="299" y="17586"/>
                      <a:pt x="1" y="18282"/>
                      <a:pt x="259" y="19058"/>
                    </a:cubicBezTo>
                    <a:cubicBezTo>
                      <a:pt x="498" y="19794"/>
                      <a:pt x="1075" y="20331"/>
                      <a:pt x="1950" y="20351"/>
                    </a:cubicBezTo>
                    <a:cubicBezTo>
                      <a:pt x="2646" y="20371"/>
                      <a:pt x="3323" y="20431"/>
                      <a:pt x="3979" y="20431"/>
                    </a:cubicBezTo>
                    <a:cubicBezTo>
                      <a:pt x="4914" y="20431"/>
                      <a:pt x="5829" y="20530"/>
                      <a:pt x="6565" y="21067"/>
                    </a:cubicBezTo>
                    <a:cubicBezTo>
                      <a:pt x="7719" y="21883"/>
                      <a:pt x="8216" y="23077"/>
                      <a:pt x="8336" y="24469"/>
                    </a:cubicBezTo>
                    <a:cubicBezTo>
                      <a:pt x="8932" y="24946"/>
                      <a:pt x="8813" y="25623"/>
                      <a:pt x="8813" y="26239"/>
                    </a:cubicBezTo>
                    <a:cubicBezTo>
                      <a:pt x="8833" y="26796"/>
                      <a:pt x="8753" y="27314"/>
                      <a:pt x="8734" y="27851"/>
                    </a:cubicBezTo>
                    <a:lnTo>
                      <a:pt x="9330" y="27851"/>
                    </a:lnTo>
                    <a:cubicBezTo>
                      <a:pt x="9310" y="27294"/>
                      <a:pt x="9291" y="26737"/>
                      <a:pt x="9291" y="26160"/>
                    </a:cubicBezTo>
                    <a:cubicBezTo>
                      <a:pt x="9291" y="25444"/>
                      <a:pt x="9151" y="24668"/>
                      <a:pt x="9291" y="23952"/>
                    </a:cubicBezTo>
                    <a:cubicBezTo>
                      <a:pt x="9549" y="22440"/>
                      <a:pt x="9947" y="20948"/>
                      <a:pt x="10723" y="19595"/>
                    </a:cubicBezTo>
                    <a:cubicBezTo>
                      <a:pt x="11877" y="17586"/>
                      <a:pt x="13070" y="15617"/>
                      <a:pt x="14224" y="13627"/>
                    </a:cubicBezTo>
                    <a:cubicBezTo>
                      <a:pt x="14801" y="12673"/>
                      <a:pt x="15179" y="11618"/>
                      <a:pt x="15079" y="10484"/>
                    </a:cubicBezTo>
                    <a:cubicBezTo>
                      <a:pt x="15009" y="9651"/>
                      <a:pt x="14627" y="9199"/>
                      <a:pt x="14042" y="9199"/>
                    </a:cubicBezTo>
                    <a:cubicBezTo>
                      <a:pt x="13803" y="9199"/>
                      <a:pt x="13529" y="9274"/>
                      <a:pt x="13229" y="9430"/>
                    </a:cubicBezTo>
                    <a:cubicBezTo>
                      <a:pt x="12712" y="9729"/>
                      <a:pt x="12235" y="10126"/>
                      <a:pt x="11797" y="10544"/>
                    </a:cubicBezTo>
                    <a:cubicBezTo>
                      <a:pt x="10623" y="11678"/>
                      <a:pt x="10126" y="13190"/>
                      <a:pt x="9649" y="14682"/>
                    </a:cubicBezTo>
                    <a:cubicBezTo>
                      <a:pt x="9430" y="15378"/>
                      <a:pt x="9310" y="16094"/>
                      <a:pt x="9131" y="16810"/>
                    </a:cubicBezTo>
                    <a:cubicBezTo>
                      <a:pt x="9112" y="16790"/>
                      <a:pt x="9112" y="16790"/>
                      <a:pt x="9092" y="16790"/>
                    </a:cubicBezTo>
                    <a:lnTo>
                      <a:pt x="9092" y="5929"/>
                    </a:lnTo>
                    <a:cubicBezTo>
                      <a:pt x="9398" y="5929"/>
                      <a:pt x="9689" y="5959"/>
                      <a:pt x="9974" y="5959"/>
                    </a:cubicBezTo>
                    <a:cubicBezTo>
                      <a:pt x="10152" y="5959"/>
                      <a:pt x="10328" y="5947"/>
                      <a:pt x="10504" y="5909"/>
                    </a:cubicBezTo>
                    <a:cubicBezTo>
                      <a:pt x="11300" y="5730"/>
                      <a:pt x="12036" y="5452"/>
                      <a:pt x="12831" y="5253"/>
                    </a:cubicBezTo>
                    <a:cubicBezTo>
                      <a:pt x="13309" y="5133"/>
                      <a:pt x="13508" y="4835"/>
                      <a:pt x="13428" y="4377"/>
                    </a:cubicBezTo>
                    <a:cubicBezTo>
                      <a:pt x="13388" y="4139"/>
                      <a:pt x="13190" y="3920"/>
                      <a:pt x="13070" y="3661"/>
                    </a:cubicBezTo>
                    <a:cubicBezTo>
                      <a:pt x="12836" y="3512"/>
                      <a:pt x="12599" y="3459"/>
                      <a:pt x="12358" y="3459"/>
                    </a:cubicBezTo>
                    <a:cubicBezTo>
                      <a:pt x="11924" y="3459"/>
                      <a:pt x="11475" y="3631"/>
                      <a:pt x="11001" y="3721"/>
                    </a:cubicBezTo>
                    <a:cubicBezTo>
                      <a:pt x="11320" y="3184"/>
                      <a:pt x="11598" y="2726"/>
                      <a:pt x="11877" y="2269"/>
                    </a:cubicBezTo>
                    <a:cubicBezTo>
                      <a:pt x="12115" y="1851"/>
                      <a:pt x="12235" y="1393"/>
                      <a:pt x="12016" y="936"/>
                    </a:cubicBezTo>
                    <a:cubicBezTo>
                      <a:pt x="11777" y="836"/>
                      <a:pt x="11499" y="737"/>
                      <a:pt x="11240" y="638"/>
                    </a:cubicBezTo>
                    <a:cubicBezTo>
                      <a:pt x="10603" y="836"/>
                      <a:pt x="10325" y="1433"/>
                      <a:pt x="9947" y="1931"/>
                    </a:cubicBezTo>
                    <a:cubicBezTo>
                      <a:pt x="9728" y="2229"/>
                      <a:pt x="9589" y="2547"/>
                      <a:pt x="9350" y="2925"/>
                    </a:cubicBezTo>
                    <a:cubicBezTo>
                      <a:pt x="9211" y="2428"/>
                      <a:pt x="9092" y="1931"/>
                      <a:pt x="8952" y="1433"/>
                    </a:cubicBezTo>
                    <a:cubicBezTo>
                      <a:pt x="8813" y="936"/>
                      <a:pt x="8813" y="359"/>
                      <a:pt x="8236" y="100"/>
                    </a:cubicBezTo>
                    <a:cubicBezTo>
                      <a:pt x="8017" y="81"/>
                      <a:pt x="7759" y="41"/>
                      <a:pt x="754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2" name="Google Shape;2714;p51">
                <a:extLst>
                  <a:ext uri="{FF2B5EF4-FFF2-40B4-BE49-F238E27FC236}">
                    <a16:creationId xmlns:a16="http://schemas.microsoft.com/office/drawing/2014/main" id="{0107730F-F278-DBB6-C2A8-5C26F00ED4F3}"/>
                  </a:ext>
                </a:extLst>
              </p:cNvPr>
              <p:cNvSpPr/>
              <p:nvPr/>
            </p:nvSpPr>
            <p:spPr>
              <a:xfrm>
                <a:off x="3000250" y="4810800"/>
                <a:ext cx="179575" cy="328000"/>
              </a:xfrm>
              <a:custGeom>
                <a:avLst/>
                <a:gdLst/>
                <a:ahLst/>
                <a:cxnLst/>
                <a:rect l="l" t="t" r="r" b="b"/>
                <a:pathLst>
                  <a:path w="7183" h="13120" extrusionOk="0">
                    <a:moveTo>
                      <a:pt x="1652" y="11031"/>
                    </a:moveTo>
                    <a:lnTo>
                      <a:pt x="1672" y="11051"/>
                    </a:lnTo>
                    <a:cubicBezTo>
                      <a:pt x="1672" y="11071"/>
                      <a:pt x="1652" y="11071"/>
                      <a:pt x="1652" y="11071"/>
                    </a:cubicBezTo>
                    <a:lnTo>
                      <a:pt x="1612" y="11051"/>
                    </a:lnTo>
                    <a:lnTo>
                      <a:pt x="1652" y="11031"/>
                    </a:lnTo>
                    <a:close/>
                    <a:moveTo>
                      <a:pt x="6712" y="0"/>
                    </a:moveTo>
                    <a:cubicBezTo>
                      <a:pt x="6590" y="0"/>
                      <a:pt x="6456" y="20"/>
                      <a:pt x="6347" y="30"/>
                    </a:cubicBezTo>
                    <a:cubicBezTo>
                      <a:pt x="6207" y="50"/>
                      <a:pt x="6088" y="130"/>
                      <a:pt x="5989" y="229"/>
                    </a:cubicBezTo>
                    <a:cubicBezTo>
                      <a:pt x="4855" y="1244"/>
                      <a:pt x="4158" y="2576"/>
                      <a:pt x="3562" y="3969"/>
                    </a:cubicBezTo>
                    <a:cubicBezTo>
                      <a:pt x="3422" y="4307"/>
                      <a:pt x="3283" y="4665"/>
                      <a:pt x="3124" y="5003"/>
                    </a:cubicBezTo>
                    <a:cubicBezTo>
                      <a:pt x="3104" y="4983"/>
                      <a:pt x="3064" y="4983"/>
                      <a:pt x="3005" y="4964"/>
                    </a:cubicBezTo>
                    <a:lnTo>
                      <a:pt x="3005" y="4307"/>
                    </a:lnTo>
                    <a:cubicBezTo>
                      <a:pt x="2985" y="3889"/>
                      <a:pt x="3064" y="3392"/>
                      <a:pt x="2527" y="3233"/>
                    </a:cubicBezTo>
                    <a:cubicBezTo>
                      <a:pt x="2486" y="3220"/>
                      <a:pt x="2444" y="3214"/>
                      <a:pt x="2403" y="3214"/>
                    </a:cubicBezTo>
                    <a:cubicBezTo>
                      <a:pt x="2050" y="3214"/>
                      <a:pt x="1721" y="3653"/>
                      <a:pt x="1632" y="4188"/>
                    </a:cubicBezTo>
                    <a:lnTo>
                      <a:pt x="1632" y="4327"/>
                    </a:lnTo>
                    <a:cubicBezTo>
                      <a:pt x="1712" y="5262"/>
                      <a:pt x="1731" y="6197"/>
                      <a:pt x="1891" y="7092"/>
                    </a:cubicBezTo>
                    <a:cubicBezTo>
                      <a:pt x="1990" y="7749"/>
                      <a:pt x="1632" y="8186"/>
                      <a:pt x="1413" y="8683"/>
                    </a:cubicBezTo>
                    <a:cubicBezTo>
                      <a:pt x="1373" y="8087"/>
                      <a:pt x="1393" y="7510"/>
                      <a:pt x="1334" y="6953"/>
                    </a:cubicBezTo>
                    <a:cubicBezTo>
                      <a:pt x="1334" y="6754"/>
                      <a:pt x="1095" y="6575"/>
                      <a:pt x="976" y="6376"/>
                    </a:cubicBezTo>
                    <a:cubicBezTo>
                      <a:pt x="777" y="6495"/>
                      <a:pt x="498" y="6595"/>
                      <a:pt x="419" y="6774"/>
                    </a:cubicBezTo>
                    <a:cubicBezTo>
                      <a:pt x="1" y="7669"/>
                      <a:pt x="1" y="8664"/>
                      <a:pt x="1" y="9658"/>
                    </a:cubicBezTo>
                    <a:cubicBezTo>
                      <a:pt x="1" y="10792"/>
                      <a:pt x="21" y="11966"/>
                      <a:pt x="21" y="13120"/>
                    </a:cubicBezTo>
                    <a:lnTo>
                      <a:pt x="2408" y="13120"/>
                    </a:lnTo>
                    <a:cubicBezTo>
                      <a:pt x="2647" y="12742"/>
                      <a:pt x="2865" y="12364"/>
                      <a:pt x="3104" y="11986"/>
                    </a:cubicBezTo>
                    <a:cubicBezTo>
                      <a:pt x="3641" y="11170"/>
                      <a:pt x="4178" y="10374"/>
                      <a:pt x="4676" y="9539"/>
                    </a:cubicBezTo>
                    <a:cubicBezTo>
                      <a:pt x="4795" y="9340"/>
                      <a:pt x="4795" y="8882"/>
                      <a:pt x="4676" y="8743"/>
                    </a:cubicBezTo>
                    <a:cubicBezTo>
                      <a:pt x="4596" y="8652"/>
                      <a:pt x="4406" y="8607"/>
                      <a:pt x="4224" y="8607"/>
                    </a:cubicBezTo>
                    <a:cubicBezTo>
                      <a:pt x="4088" y="8607"/>
                      <a:pt x="3957" y="8632"/>
                      <a:pt x="3880" y="8683"/>
                    </a:cubicBezTo>
                    <a:cubicBezTo>
                      <a:pt x="3383" y="9061"/>
                      <a:pt x="2945" y="9499"/>
                      <a:pt x="2507" y="9957"/>
                    </a:cubicBezTo>
                    <a:cubicBezTo>
                      <a:pt x="2249" y="10255"/>
                      <a:pt x="1990" y="10593"/>
                      <a:pt x="1751" y="10931"/>
                    </a:cubicBezTo>
                    <a:cubicBezTo>
                      <a:pt x="1811" y="10335"/>
                      <a:pt x="1950" y="9778"/>
                      <a:pt x="2169" y="9280"/>
                    </a:cubicBezTo>
                    <a:cubicBezTo>
                      <a:pt x="2368" y="8803"/>
                      <a:pt x="2587" y="8345"/>
                      <a:pt x="2905" y="7947"/>
                    </a:cubicBezTo>
                    <a:cubicBezTo>
                      <a:pt x="3164" y="7609"/>
                      <a:pt x="3562" y="7450"/>
                      <a:pt x="3880" y="7192"/>
                    </a:cubicBezTo>
                    <a:cubicBezTo>
                      <a:pt x="4497" y="6694"/>
                      <a:pt x="5133" y="6217"/>
                      <a:pt x="5690" y="5719"/>
                    </a:cubicBezTo>
                    <a:cubicBezTo>
                      <a:pt x="5989" y="5481"/>
                      <a:pt x="6168" y="5083"/>
                      <a:pt x="5929" y="4765"/>
                    </a:cubicBezTo>
                    <a:cubicBezTo>
                      <a:pt x="5801" y="4610"/>
                      <a:pt x="5649" y="4547"/>
                      <a:pt x="5490" y="4547"/>
                    </a:cubicBezTo>
                    <a:cubicBezTo>
                      <a:pt x="5303" y="4547"/>
                      <a:pt x="5107" y="4635"/>
                      <a:pt x="4934" y="4765"/>
                    </a:cubicBezTo>
                    <a:cubicBezTo>
                      <a:pt x="4576" y="4983"/>
                      <a:pt x="4258" y="5222"/>
                      <a:pt x="3940" y="5481"/>
                    </a:cubicBezTo>
                    <a:cubicBezTo>
                      <a:pt x="3900" y="5501"/>
                      <a:pt x="3860" y="5501"/>
                      <a:pt x="3800" y="5580"/>
                    </a:cubicBezTo>
                    <a:cubicBezTo>
                      <a:pt x="3800" y="5521"/>
                      <a:pt x="3820" y="5481"/>
                      <a:pt x="3820" y="5421"/>
                    </a:cubicBezTo>
                    <a:cubicBezTo>
                      <a:pt x="3880" y="5302"/>
                      <a:pt x="3880" y="5162"/>
                      <a:pt x="3959" y="5063"/>
                    </a:cubicBezTo>
                    <a:cubicBezTo>
                      <a:pt x="4676" y="4108"/>
                      <a:pt x="5392" y="3213"/>
                      <a:pt x="6088" y="2278"/>
                    </a:cubicBezTo>
                    <a:cubicBezTo>
                      <a:pt x="6446" y="1801"/>
                      <a:pt x="6784" y="1283"/>
                      <a:pt x="7083" y="746"/>
                    </a:cubicBezTo>
                    <a:cubicBezTo>
                      <a:pt x="7182" y="587"/>
                      <a:pt x="7142" y="209"/>
                      <a:pt x="7003" y="90"/>
                    </a:cubicBezTo>
                    <a:cubicBezTo>
                      <a:pt x="6943" y="20"/>
                      <a:pt x="6834" y="0"/>
                      <a:pt x="671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3" name="Google Shape;2715;p51">
                <a:extLst>
                  <a:ext uri="{FF2B5EF4-FFF2-40B4-BE49-F238E27FC236}">
                    <a16:creationId xmlns:a16="http://schemas.microsoft.com/office/drawing/2014/main" id="{42EA85BE-B1F0-94DB-ED2F-76674282DC3A}"/>
                  </a:ext>
                </a:extLst>
              </p:cNvPr>
              <p:cNvSpPr/>
              <p:nvPr/>
            </p:nvSpPr>
            <p:spPr>
              <a:xfrm>
                <a:off x="2758550" y="5001750"/>
                <a:ext cx="196975" cy="137050"/>
              </a:xfrm>
              <a:custGeom>
                <a:avLst/>
                <a:gdLst/>
                <a:ahLst/>
                <a:cxnLst/>
                <a:rect l="l" t="t" r="r" b="b"/>
                <a:pathLst>
                  <a:path w="7879" h="5482" extrusionOk="0">
                    <a:moveTo>
                      <a:pt x="4292" y="1"/>
                    </a:moveTo>
                    <a:cubicBezTo>
                      <a:pt x="4086" y="1"/>
                      <a:pt x="3878" y="135"/>
                      <a:pt x="3741" y="409"/>
                    </a:cubicBezTo>
                    <a:cubicBezTo>
                      <a:pt x="3542" y="767"/>
                      <a:pt x="3383" y="1225"/>
                      <a:pt x="3343" y="1642"/>
                    </a:cubicBezTo>
                    <a:cubicBezTo>
                      <a:pt x="3283" y="2438"/>
                      <a:pt x="3323" y="3254"/>
                      <a:pt x="3323" y="4189"/>
                    </a:cubicBezTo>
                    <a:cubicBezTo>
                      <a:pt x="3124" y="4010"/>
                      <a:pt x="3005" y="3890"/>
                      <a:pt x="2885" y="3811"/>
                    </a:cubicBezTo>
                    <a:cubicBezTo>
                      <a:pt x="2289" y="3492"/>
                      <a:pt x="1712" y="3134"/>
                      <a:pt x="1095" y="2915"/>
                    </a:cubicBezTo>
                    <a:cubicBezTo>
                      <a:pt x="978" y="2877"/>
                      <a:pt x="822" y="2856"/>
                      <a:pt x="669" y="2856"/>
                    </a:cubicBezTo>
                    <a:cubicBezTo>
                      <a:pt x="431" y="2856"/>
                      <a:pt x="201" y="2906"/>
                      <a:pt x="140" y="3015"/>
                    </a:cubicBezTo>
                    <a:cubicBezTo>
                      <a:pt x="1" y="3254"/>
                      <a:pt x="100" y="3711"/>
                      <a:pt x="160" y="4029"/>
                    </a:cubicBezTo>
                    <a:cubicBezTo>
                      <a:pt x="220" y="4308"/>
                      <a:pt x="419" y="4527"/>
                      <a:pt x="558" y="4785"/>
                    </a:cubicBezTo>
                    <a:cubicBezTo>
                      <a:pt x="717" y="5024"/>
                      <a:pt x="856" y="5243"/>
                      <a:pt x="1016" y="5482"/>
                    </a:cubicBezTo>
                    <a:lnTo>
                      <a:pt x="7680" y="5482"/>
                    </a:lnTo>
                    <a:cubicBezTo>
                      <a:pt x="7699" y="4925"/>
                      <a:pt x="7759" y="4387"/>
                      <a:pt x="7759" y="3850"/>
                    </a:cubicBezTo>
                    <a:cubicBezTo>
                      <a:pt x="7759" y="3234"/>
                      <a:pt x="7878" y="2557"/>
                      <a:pt x="7282" y="2100"/>
                    </a:cubicBezTo>
                    <a:cubicBezTo>
                      <a:pt x="6466" y="2219"/>
                      <a:pt x="6347" y="3055"/>
                      <a:pt x="5830" y="3592"/>
                    </a:cubicBezTo>
                    <a:cubicBezTo>
                      <a:pt x="5730" y="3154"/>
                      <a:pt x="5631" y="2816"/>
                      <a:pt x="5531" y="2458"/>
                    </a:cubicBezTo>
                    <a:cubicBezTo>
                      <a:pt x="5312" y="1801"/>
                      <a:pt x="5113" y="1065"/>
                      <a:pt x="4835" y="429"/>
                    </a:cubicBezTo>
                    <a:cubicBezTo>
                      <a:pt x="4713" y="145"/>
                      <a:pt x="4504" y="1"/>
                      <a:pt x="429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4" name="Google Shape;2716;p51">
                <a:extLst>
                  <a:ext uri="{FF2B5EF4-FFF2-40B4-BE49-F238E27FC236}">
                    <a16:creationId xmlns:a16="http://schemas.microsoft.com/office/drawing/2014/main" id="{1B313185-24FF-3D15-F91B-233DE009BC7F}"/>
                  </a:ext>
                </a:extLst>
              </p:cNvPr>
              <p:cNvSpPr/>
              <p:nvPr/>
            </p:nvSpPr>
            <p:spPr>
              <a:xfrm>
                <a:off x="2731700" y="4130575"/>
                <a:ext cx="146750" cy="379625"/>
              </a:xfrm>
              <a:custGeom>
                <a:avLst/>
                <a:gdLst/>
                <a:ahLst/>
                <a:cxnLst/>
                <a:rect l="l" t="t" r="r" b="b"/>
                <a:pathLst>
                  <a:path w="5870" h="15185" extrusionOk="0">
                    <a:moveTo>
                      <a:pt x="924" y="1"/>
                    </a:moveTo>
                    <a:cubicBezTo>
                      <a:pt x="652" y="1"/>
                      <a:pt x="459" y="226"/>
                      <a:pt x="359" y="662"/>
                    </a:cubicBezTo>
                    <a:cubicBezTo>
                      <a:pt x="1" y="2234"/>
                      <a:pt x="1" y="3786"/>
                      <a:pt x="100" y="5377"/>
                    </a:cubicBezTo>
                    <a:cubicBezTo>
                      <a:pt x="200" y="7048"/>
                      <a:pt x="399" y="8719"/>
                      <a:pt x="896" y="10310"/>
                    </a:cubicBezTo>
                    <a:cubicBezTo>
                      <a:pt x="1353" y="11723"/>
                      <a:pt x="1871" y="13115"/>
                      <a:pt x="3005" y="14170"/>
                    </a:cubicBezTo>
                    <a:cubicBezTo>
                      <a:pt x="3303" y="14408"/>
                      <a:pt x="3562" y="14707"/>
                      <a:pt x="3840" y="15005"/>
                    </a:cubicBezTo>
                    <a:cubicBezTo>
                      <a:pt x="4106" y="14987"/>
                      <a:pt x="4387" y="14922"/>
                      <a:pt x="4656" y="14922"/>
                    </a:cubicBezTo>
                    <a:cubicBezTo>
                      <a:pt x="4689" y="14922"/>
                      <a:pt x="4722" y="14923"/>
                      <a:pt x="4755" y="14926"/>
                    </a:cubicBezTo>
                    <a:cubicBezTo>
                      <a:pt x="5133" y="14985"/>
                      <a:pt x="5491" y="15105"/>
                      <a:pt x="5869" y="15184"/>
                    </a:cubicBezTo>
                    <a:cubicBezTo>
                      <a:pt x="4934" y="13633"/>
                      <a:pt x="4278" y="12001"/>
                      <a:pt x="4039" y="10211"/>
                    </a:cubicBezTo>
                    <a:cubicBezTo>
                      <a:pt x="3940" y="9336"/>
                      <a:pt x="3681" y="8460"/>
                      <a:pt x="3601" y="7565"/>
                    </a:cubicBezTo>
                    <a:cubicBezTo>
                      <a:pt x="3502" y="6272"/>
                      <a:pt x="3482" y="5019"/>
                      <a:pt x="3462" y="3726"/>
                    </a:cubicBezTo>
                    <a:cubicBezTo>
                      <a:pt x="3462" y="3507"/>
                      <a:pt x="3581" y="3288"/>
                      <a:pt x="3661" y="3069"/>
                    </a:cubicBezTo>
                    <a:cubicBezTo>
                      <a:pt x="3581" y="2950"/>
                      <a:pt x="3542" y="2851"/>
                      <a:pt x="3462" y="2731"/>
                    </a:cubicBezTo>
                    <a:cubicBezTo>
                      <a:pt x="2945" y="1776"/>
                      <a:pt x="2388" y="881"/>
                      <a:pt x="1493" y="245"/>
                    </a:cubicBezTo>
                    <a:cubicBezTo>
                      <a:pt x="1277" y="81"/>
                      <a:pt x="1087" y="1"/>
                      <a:pt x="92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5" name="Google Shape;2717;p51">
                <a:extLst>
                  <a:ext uri="{FF2B5EF4-FFF2-40B4-BE49-F238E27FC236}">
                    <a16:creationId xmlns:a16="http://schemas.microsoft.com/office/drawing/2014/main" id="{68F996CE-E900-428A-4B42-A9775A3EA134}"/>
                  </a:ext>
                </a:extLst>
              </p:cNvPr>
              <p:cNvSpPr/>
              <p:nvPr/>
            </p:nvSpPr>
            <p:spPr>
              <a:xfrm>
                <a:off x="2835150" y="4119775"/>
                <a:ext cx="110425" cy="400350"/>
              </a:xfrm>
              <a:custGeom>
                <a:avLst/>
                <a:gdLst/>
                <a:ahLst/>
                <a:cxnLst/>
                <a:rect l="l" t="t" r="r" b="b"/>
                <a:pathLst>
                  <a:path w="4417" h="16014" extrusionOk="0">
                    <a:moveTo>
                      <a:pt x="1313" y="7579"/>
                    </a:moveTo>
                    <a:cubicBezTo>
                      <a:pt x="1413" y="7739"/>
                      <a:pt x="1592" y="7838"/>
                      <a:pt x="1612" y="7977"/>
                    </a:cubicBezTo>
                    <a:cubicBezTo>
                      <a:pt x="1652" y="8634"/>
                      <a:pt x="1711" y="9290"/>
                      <a:pt x="1711" y="9947"/>
                    </a:cubicBezTo>
                    <a:cubicBezTo>
                      <a:pt x="1711" y="10126"/>
                      <a:pt x="1552" y="10285"/>
                      <a:pt x="1492" y="10464"/>
                    </a:cubicBezTo>
                    <a:cubicBezTo>
                      <a:pt x="1413" y="10444"/>
                      <a:pt x="1353" y="10444"/>
                      <a:pt x="1293" y="10424"/>
                    </a:cubicBezTo>
                    <a:cubicBezTo>
                      <a:pt x="995" y="9628"/>
                      <a:pt x="657" y="8853"/>
                      <a:pt x="935" y="7957"/>
                    </a:cubicBezTo>
                    <a:cubicBezTo>
                      <a:pt x="995" y="7798"/>
                      <a:pt x="1194" y="7699"/>
                      <a:pt x="1313" y="7579"/>
                    </a:cubicBezTo>
                    <a:close/>
                    <a:moveTo>
                      <a:pt x="2630" y="0"/>
                    </a:moveTo>
                    <a:cubicBezTo>
                      <a:pt x="2339" y="0"/>
                      <a:pt x="2046" y="153"/>
                      <a:pt x="1811" y="478"/>
                    </a:cubicBezTo>
                    <a:cubicBezTo>
                      <a:pt x="1134" y="1413"/>
                      <a:pt x="597" y="2467"/>
                      <a:pt x="0" y="3462"/>
                    </a:cubicBezTo>
                    <a:cubicBezTo>
                      <a:pt x="40" y="3979"/>
                      <a:pt x="120" y="4496"/>
                      <a:pt x="120" y="5053"/>
                    </a:cubicBezTo>
                    <a:cubicBezTo>
                      <a:pt x="160" y="7957"/>
                      <a:pt x="518" y="10822"/>
                      <a:pt x="1532" y="13567"/>
                    </a:cubicBezTo>
                    <a:cubicBezTo>
                      <a:pt x="1811" y="14303"/>
                      <a:pt x="2228" y="14940"/>
                      <a:pt x="2587" y="15636"/>
                    </a:cubicBezTo>
                    <a:cubicBezTo>
                      <a:pt x="2626" y="15736"/>
                      <a:pt x="2646" y="15835"/>
                      <a:pt x="2706" y="15934"/>
                    </a:cubicBezTo>
                    <a:lnTo>
                      <a:pt x="2706" y="15915"/>
                    </a:lnTo>
                    <a:cubicBezTo>
                      <a:pt x="2726" y="15954"/>
                      <a:pt x="2785" y="15974"/>
                      <a:pt x="2805" y="16014"/>
                    </a:cubicBezTo>
                    <a:cubicBezTo>
                      <a:pt x="3203" y="15934"/>
                      <a:pt x="2945" y="15636"/>
                      <a:pt x="2945" y="15437"/>
                    </a:cubicBezTo>
                    <a:cubicBezTo>
                      <a:pt x="2905" y="14860"/>
                      <a:pt x="2825" y="14263"/>
                      <a:pt x="2805" y="13706"/>
                    </a:cubicBezTo>
                    <a:cubicBezTo>
                      <a:pt x="2805" y="13309"/>
                      <a:pt x="3004" y="13010"/>
                      <a:pt x="3402" y="12831"/>
                    </a:cubicBezTo>
                    <a:cubicBezTo>
                      <a:pt x="3382" y="12234"/>
                      <a:pt x="3323" y="11618"/>
                      <a:pt x="3342" y="11021"/>
                    </a:cubicBezTo>
                    <a:cubicBezTo>
                      <a:pt x="3382" y="9847"/>
                      <a:pt x="3402" y="8654"/>
                      <a:pt x="3521" y="7460"/>
                    </a:cubicBezTo>
                    <a:cubicBezTo>
                      <a:pt x="3661" y="6107"/>
                      <a:pt x="3880" y="4775"/>
                      <a:pt x="4078" y="3422"/>
                    </a:cubicBezTo>
                    <a:cubicBezTo>
                      <a:pt x="4098" y="3203"/>
                      <a:pt x="4297" y="3004"/>
                      <a:pt x="4417" y="2785"/>
                    </a:cubicBezTo>
                    <a:cubicBezTo>
                      <a:pt x="4377" y="2666"/>
                      <a:pt x="4337" y="2507"/>
                      <a:pt x="4317" y="2387"/>
                    </a:cubicBezTo>
                    <a:cubicBezTo>
                      <a:pt x="4118" y="1890"/>
                      <a:pt x="3919" y="1373"/>
                      <a:pt x="3720" y="896"/>
                    </a:cubicBezTo>
                    <a:cubicBezTo>
                      <a:pt x="3473" y="319"/>
                      <a:pt x="3052" y="0"/>
                      <a:pt x="263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6" name="Google Shape;2718;p51">
                <a:extLst>
                  <a:ext uri="{FF2B5EF4-FFF2-40B4-BE49-F238E27FC236}">
                    <a16:creationId xmlns:a16="http://schemas.microsoft.com/office/drawing/2014/main" id="{6F4F38AD-E0B4-A9A0-758C-CBBEDDB36D4C}"/>
                  </a:ext>
                </a:extLst>
              </p:cNvPr>
              <p:cNvSpPr/>
              <p:nvPr/>
            </p:nvSpPr>
            <p:spPr>
              <a:xfrm>
                <a:off x="2764525" y="4754350"/>
                <a:ext cx="285000" cy="260350"/>
              </a:xfrm>
              <a:custGeom>
                <a:avLst/>
                <a:gdLst/>
                <a:ahLst/>
                <a:cxnLst/>
                <a:rect l="l" t="t" r="r" b="b"/>
                <a:pathLst>
                  <a:path w="11400" h="10414" extrusionOk="0">
                    <a:moveTo>
                      <a:pt x="11280" y="0"/>
                    </a:moveTo>
                    <a:cubicBezTo>
                      <a:pt x="11121" y="60"/>
                      <a:pt x="10902" y="80"/>
                      <a:pt x="10822" y="180"/>
                    </a:cubicBezTo>
                    <a:cubicBezTo>
                      <a:pt x="10345" y="955"/>
                      <a:pt x="9848" y="1691"/>
                      <a:pt x="9450" y="2507"/>
                    </a:cubicBezTo>
                    <a:cubicBezTo>
                      <a:pt x="9012" y="3482"/>
                      <a:pt x="8614" y="4496"/>
                      <a:pt x="8236" y="5491"/>
                    </a:cubicBezTo>
                    <a:cubicBezTo>
                      <a:pt x="7938" y="6267"/>
                      <a:pt x="7719" y="7062"/>
                      <a:pt x="7460" y="7858"/>
                    </a:cubicBezTo>
                    <a:cubicBezTo>
                      <a:pt x="7401" y="8137"/>
                      <a:pt x="7361" y="8435"/>
                      <a:pt x="7321" y="8714"/>
                    </a:cubicBezTo>
                    <a:lnTo>
                      <a:pt x="7222" y="8714"/>
                    </a:lnTo>
                    <a:lnTo>
                      <a:pt x="6844" y="7818"/>
                    </a:lnTo>
                    <a:cubicBezTo>
                      <a:pt x="6764" y="7679"/>
                      <a:pt x="6705" y="7619"/>
                      <a:pt x="6645" y="7440"/>
                    </a:cubicBezTo>
                    <a:lnTo>
                      <a:pt x="6426" y="7142"/>
                    </a:lnTo>
                    <a:lnTo>
                      <a:pt x="6048" y="6923"/>
                    </a:lnTo>
                    <a:cubicBezTo>
                      <a:pt x="5113" y="6247"/>
                      <a:pt x="4079" y="5670"/>
                      <a:pt x="2945" y="5471"/>
                    </a:cubicBezTo>
                    <a:cubicBezTo>
                      <a:pt x="2129" y="5352"/>
                      <a:pt x="1294" y="5332"/>
                      <a:pt x="478" y="5332"/>
                    </a:cubicBezTo>
                    <a:cubicBezTo>
                      <a:pt x="339" y="5332"/>
                      <a:pt x="160" y="5630"/>
                      <a:pt x="1" y="5789"/>
                    </a:cubicBezTo>
                    <a:cubicBezTo>
                      <a:pt x="170" y="5884"/>
                      <a:pt x="358" y="6049"/>
                      <a:pt x="530" y="6049"/>
                    </a:cubicBezTo>
                    <a:cubicBezTo>
                      <a:pt x="539" y="6049"/>
                      <a:pt x="548" y="6049"/>
                      <a:pt x="558" y="6048"/>
                    </a:cubicBezTo>
                    <a:cubicBezTo>
                      <a:pt x="750" y="6031"/>
                      <a:pt x="940" y="6023"/>
                      <a:pt x="1129" y="6023"/>
                    </a:cubicBezTo>
                    <a:cubicBezTo>
                      <a:pt x="2306" y="6023"/>
                      <a:pt x="3411" y="6340"/>
                      <a:pt x="4457" y="6923"/>
                    </a:cubicBezTo>
                    <a:cubicBezTo>
                      <a:pt x="5332" y="7381"/>
                      <a:pt x="6108" y="7977"/>
                      <a:pt x="6426" y="8972"/>
                    </a:cubicBezTo>
                    <a:cubicBezTo>
                      <a:pt x="6506" y="9171"/>
                      <a:pt x="6645" y="9450"/>
                      <a:pt x="6804" y="9469"/>
                    </a:cubicBezTo>
                    <a:cubicBezTo>
                      <a:pt x="7222" y="9529"/>
                      <a:pt x="7242" y="9768"/>
                      <a:pt x="7262" y="10126"/>
                    </a:cubicBezTo>
                    <a:cubicBezTo>
                      <a:pt x="7262" y="10306"/>
                      <a:pt x="7385" y="10414"/>
                      <a:pt x="7526" y="10414"/>
                    </a:cubicBezTo>
                    <a:cubicBezTo>
                      <a:pt x="7619" y="10414"/>
                      <a:pt x="7720" y="10368"/>
                      <a:pt x="7799" y="10265"/>
                    </a:cubicBezTo>
                    <a:cubicBezTo>
                      <a:pt x="7918" y="10126"/>
                      <a:pt x="8017" y="9907"/>
                      <a:pt x="8037" y="9708"/>
                    </a:cubicBezTo>
                    <a:cubicBezTo>
                      <a:pt x="8117" y="9271"/>
                      <a:pt x="8117" y="8813"/>
                      <a:pt x="8216" y="8375"/>
                    </a:cubicBezTo>
                    <a:cubicBezTo>
                      <a:pt x="8415" y="7560"/>
                      <a:pt x="8634" y="6744"/>
                      <a:pt x="8952" y="5948"/>
                    </a:cubicBezTo>
                    <a:cubicBezTo>
                      <a:pt x="9688" y="4238"/>
                      <a:pt x="10464" y="2547"/>
                      <a:pt x="11240" y="856"/>
                    </a:cubicBezTo>
                    <a:cubicBezTo>
                      <a:pt x="11300" y="756"/>
                      <a:pt x="11399" y="657"/>
                      <a:pt x="11399" y="557"/>
                    </a:cubicBezTo>
                    <a:cubicBezTo>
                      <a:pt x="11399" y="359"/>
                      <a:pt x="11320" y="180"/>
                      <a:pt x="11280"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7" name="Google Shape;2719;p51">
                <a:extLst>
                  <a:ext uri="{FF2B5EF4-FFF2-40B4-BE49-F238E27FC236}">
                    <a16:creationId xmlns:a16="http://schemas.microsoft.com/office/drawing/2014/main" id="{017C2C0F-F036-A86C-78CE-86FF73B9D8B5}"/>
                  </a:ext>
                </a:extLst>
              </p:cNvPr>
              <p:cNvSpPr/>
              <p:nvPr/>
            </p:nvSpPr>
            <p:spPr>
              <a:xfrm>
                <a:off x="2818725" y="4205300"/>
                <a:ext cx="84075" cy="312350"/>
              </a:xfrm>
              <a:custGeom>
                <a:avLst/>
                <a:gdLst/>
                <a:ahLst/>
                <a:cxnLst/>
                <a:rect l="l" t="t" r="r" b="b"/>
                <a:pathLst>
                  <a:path w="3363" h="12494" extrusionOk="0">
                    <a:moveTo>
                      <a:pt x="657" y="1"/>
                    </a:moveTo>
                    <a:cubicBezTo>
                      <a:pt x="559" y="26"/>
                      <a:pt x="468" y="42"/>
                      <a:pt x="376" y="42"/>
                    </a:cubicBezTo>
                    <a:cubicBezTo>
                      <a:pt x="319" y="42"/>
                      <a:pt x="261" y="36"/>
                      <a:pt x="200" y="21"/>
                    </a:cubicBezTo>
                    <a:cubicBezTo>
                      <a:pt x="120" y="240"/>
                      <a:pt x="1" y="458"/>
                      <a:pt x="1" y="677"/>
                    </a:cubicBezTo>
                    <a:cubicBezTo>
                      <a:pt x="21" y="1970"/>
                      <a:pt x="61" y="3263"/>
                      <a:pt x="160" y="4536"/>
                    </a:cubicBezTo>
                    <a:cubicBezTo>
                      <a:pt x="220" y="5432"/>
                      <a:pt x="478" y="6267"/>
                      <a:pt x="578" y="7162"/>
                    </a:cubicBezTo>
                    <a:cubicBezTo>
                      <a:pt x="777" y="8992"/>
                      <a:pt x="1453" y="10624"/>
                      <a:pt x="2368" y="12175"/>
                    </a:cubicBezTo>
                    <a:cubicBezTo>
                      <a:pt x="2687" y="12275"/>
                      <a:pt x="3045" y="12394"/>
                      <a:pt x="3363" y="12494"/>
                    </a:cubicBezTo>
                    <a:cubicBezTo>
                      <a:pt x="3323" y="12394"/>
                      <a:pt x="3283" y="12295"/>
                      <a:pt x="3244" y="12195"/>
                    </a:cubicBezTo>
                    <a:cubicBezTo>
                      <a:pt x="2885" y="11499"/>
                      <a:pt x="2468" y="10842"/>
                      <a:pt x="2189" y="10126"/>
                    </a:cubicBezTo>
                    <a:cubicBezTo>
                      <a:pt x="1175" y="7401"/>
                      <a:pt x="817" y="4517"/>
                      <a:pt x="777" y="1592"/>
                    </a:cubicBezTo>
                    <a:cubicBezTo>
                      <a:pt x="777" y="1075"/>
                      <a:pt x="697" y="538"/>
                      <a:pt x="65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8" name="Google Shape;2720;p51">
                <a:extLst>
                  <a:ext uri="{FF2B5EF4-FFF2-40B4-BE49-F238E27FC236}">
                    <a16:creationId xmlns:a16="http://schemas.microsoft.com/office/drawing/2014/main" id="{C419668F-3CB1-520D-0106-1C7D748B5D3F}"/>
                  </a:ext>
                </a:extLst>
              </p:cNvPr>
              <p:cNvSpPr/>
              <p:nvPr/>
            </p:nvSpPr>
            <p:spPr>
              <a:xfrm>
                <a:off x="2930125" y="4942325"/>
                <a:ext cx="5000" cy="6500"/>
              </a:xfrm>
              <a:custGeom>
                <a:avLst/>
                <a:gdLst/>
                <a:ahLst/>
                <a:cxnLst/>
                <a:rect l="l" t="t" r="r" b="b"/>
                <a:pathLst>
                  <a:path w="200" h="260" extrusionOk="0">
                    <a:moveTo>
                      <a:pt x="1" y="1"/>
                    </a:moveTo>
                    <a:cubicBezTo>
                      <a:pt x="46" y="57"/>
                      <a:pt x="85" y="101"/>
                      <a:pt x="120" y="146"/>
                    </a:cubicBezTo>
                    <a:lnTo>
                      <a:pt x="120" y="146"/>
                    </a:lnTo>
                    <a:cubicBezTo>
                      <a:pt x="83" y="89"/>
                      <a:pt x="50" y="37"/>
                      <a:pt x="1" y="1"/>
                    </a:cubicBezTo>
                    <a:close/>
                    <a:moveTo>
                      <a:pt x="120" y="146"/>
                    </a:moveTo>
                    <a:cubicBezTo>
                      <a:pt x="144" y="182"/>
                      <a:pt x="169" y="221"/>
                      <a:pt x="200" y="260"/>
                    </a:cubicBezTo>
                    <a:cubicBezTo>
                      <a:pt x="174" y="216"/>
                      <a:pt x="148" y="181"/>
                      <a:pt x="120" y="146"/>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9" name="Google Shape;2721;p51">
                <a:extLst>
                  <a:ext uri="{FF2B5EF4-FFF2-40B4-BE49-F238E27FC236}">
                    <a16:creationId xmlns:a16="http://schemas.microsoft.com/office/drawing/2014/main" id="{CF0F095C-CDA2-242E-7F24-BF4E1B76B259}"/>
                  </a:ext>
                </a:extLst>
              </p:cNvPr>
              <p:cNvSpPr/>
              <p:nvPr/>
            </p:nvSpPr>
            <p:spPr>
              <a:xfrm>
                <a:off x="3007225" y="4136275"/>
                <a:ext cx="164125" cy="396800"/>
              </a:xfrm>
              <a:custGeom>
                <a:avLst/>
                <a:gdLst/>
                <a:ahLst/>
                <a:cxnLst/>
                <a:rect l="l" t="t" r="r" b="b"/>
                <a:pathLst>
                  <a:path w="6565" h="15872" extrusionOk="0">
                    <a:moveTo>
                      <a:pt x="4158" y="7118"/>
                    </a:moveTo>
                    <a:cubicBezTo>
                      <a:pt x="4556" y="7178"/>
                      <a:pt x="4874" y="7238"/>
                      <a:pt x="4814" y="7636"/>
                    </a:cubicBezTo>
                    <a:cubicBezTo>
                      <a:pt x="4695" y="8392"/>
                      <a:pt x="4536" y="9128"/>
                      <a:pt x="4377" y="9884"/>
                    </a:cubicBezTo>
                    <a:cubicBezTo>
                      <a:pt x="4317" y="10023"/>
                      <a:pt x="4237" y="10202"/>
                      <a:pt x="4158" y="10281"/>
                    </a:cubicBezTo>
                    <a:cubicBezTo>
                      <a:pt x="4019" y="10381"/>
                      <a:pt x="3820" y="10401"/>
                      <a:pt x="3680" y="10460"/>
                    </a:cubicBezTo>
                    <a:cubicBezTo>
                      <a:pt x="3621" y="10301"/>
                      <a:pt x="3521" y="10122"/>
                      <a:pt x="3561" y="10003"/>
                    </a:cubicBezTo>
                    <a:cubicBezTo>
                      <a:pt x="3621" y="9585"/>
                      <a:pt x="3760" y="9167"/>
                      <a:pt x="3859" y="8710"/>
                    </a:cubicBezTo>
                    <a:cubicBezTo>
                      <a:pt x="3959" y="8193"/>
                      <a:pt x="4058" y="7675"/>
                      <a:pt x="4158" y="7118"/>
                    </a:cubicBezTo>
                    <a:close/>
                    <a:moveTo>
                      <a:pt x="5378" y="0"/>
                    </a:moveTo>
                    <a:cubicBezTo>
                      <a:pt x="5308" y="0"/>
                      <a:pt x="5233" y="6"/>
                      <a:pt x="5153" y="17"/>
                    </a:cubicBezTo>
                    <a:cubicBezTo>
                      <a:pt x="3899" y="136"/>
                      <a:pt x="3203" y="1031"/>
                      <a:pt x="2606" y="2006"/>
                    </a:cubicBezTo>
                    <a:cubicBezTo>
                      <a:pt x="2805" y="4055"/>
                      <a:pt x="2507" y="6084"/>
                      <a:pt x="2129" y="8073"/>
                    </a:cubicBezTo>
                    <a:cubicBezTo>
                      <a:pt x="1811" y="9764"/>
                      <a:pt x="1393" y="11415"/>
                      <a:pt x="1015" y="13086"/>
                    </a:cubicBezTo>
                    <a:cubicBezTo>
                      <a:pt x="1234" y="13564"/>
                      <a:pt x="1114" y="14001"/>
                      <a:pt x="856" y="14439"/>
                    </a:cubicBezTo>
                    <a:cubicBezTo>
                      <a:pt x="597" y="14877"/>
                      <a:pt x="319" y="15334"/>
                      <a:pt x="0" y="15871"/>
                    </a:cubicBezTo>
                    <a:cubicBezTo>
                      <a:pt x="469" y="15808"/>
                      <a:pt x="914" y="15648"/>
                      <a:pt x="1339" y="15648"/>
                    </a:cubicBezTo>
                    <a:cubicBezTo>
                      <a:pt x="1582" y="15648"/>
                      <a:pt x="1818" y="15700"/>
                      <a:pt x="2049" y="15851"/>
                    </a:cubicBezTo>
                    <a:cubicBezTo>
                      <a:pt x="2328" y="15652"/>
                      <a:pt x="2606" y="15434"/>
                      <a:pt x="2885" y="15235"/>
                    </a:cubicBezTo>
                    <a:cubicBezTo>
                      <a:pt x="3422" y="14598"/>
                      <a:pt x="3999" y="13981"/>
                      <a:pt x="4496" y="13305"/>
                    </a:cubicBezTo>
                    <a:cubicBezTo>
                      <a:pt x="5590" y="11813"/>
                      <a:pt x="6167" y="10122"/>
                      <a:pt x="6366" y="8312"/>
                    </a:cubicBezTo>
                    <a:cubicBezTo>
                      <a:pt x="6446" y="7675"/>
                      <a:pt x="6366" y="6979"/>
                      <a:pt x="6406" y="6303"/>
                    </a:cubicBezTo>
                    <a:cubicBezTo>
                      <a:pt x="6565" y="4433"/>
                      <a:pt x="6366" y="2563"/>
                      <a:pt x="6107" y="733"/>
                    </a:cubicBezTo>
                    <a:cubicBezTo>
                      <a:pt x="6056" y="219"/>
                      <a:pt x="5813" y="0"/>
                      <a:pt x="537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0" name="Google Shape;2722;p51">
                <a:extLst>
                  <a:ext uri="{FF2B5EF4-FFF2-40B4-BE49-F238E27FC236}">
                    <a16:creationId xmlns:a16="http://schemas.microsoft.com/office/drawing/2014/main" id="{FEE49AA3-88E8-D012-4E70-1C503B6ADF5F}"/>
                  </a:ext>
                </a:extLst>
              </p:cNvPr>
              <p:cNvSpPr/>
              <p:nvPr/>
            </p:nvSpPr>
            <p:spPr>
              <a:xfrm>
                <a:off x="2938100" y="4119925"/>
                <a:ext cx="124850" cy="393750"/>
              </a:xfrm>
              <a:custGeom>
                <a:avLst/>
                <a:gdLst/>
                <a:ahLst/>
                <a:cxnLst/>
                <a:rect l="l" t="t" r="r" b="b"/>
                <a:pathLst>
                  <a:path w="4994" h="15750" extrusionOk="0">
                    <a:moveTo>
                      <a:pt x="2348" y="7096"/>
                    </a:moveTo>
                    <a:cubicBezTo>
                      <a:pt x="2467" y="7295"/>
                      <a:pt x="2686" y="7494"/>
                      <a:pt x="2666" y="7693"/>
                    </a:cubicBezTo>
                    <a:cubicBezTo>
                      <a:pt x="2586" y="8628"/>
                      <a:pt x="2487" y="9523"/>
                      <a:pt x="2348" y="10438"/>
                    </a:cubicBezTo>
                    <a:cubicBezTo>
                      <a:pt x="2308" y="10637"/>
                      <a:pt x="2069" y="10816"/>
                      <a:pt x="1910" y="11015"/>
                    </a:cubicBezTo>
                    <a:cubicBezTo>
                      <a:pt x="1771" y="10756"/>
                      <a:pt x="1612" y="10518"/>
                      <a:pt x="1552" y="10358"/>
                    </a:cubicBezTo>
                    <a:cubicBezTo>
                      <a:pt x="1671" y="9324"/>
                      <a:pt x="1771" y="8449"/>
                      <a:pt x="1890" y="7633"/>
                    </a:cubicBezTo>
                    <a:cubicBezTo>
                      <a:pt x="1950" y="7434"/>
                      <a:pt x="2188" y="7275"/>
                      <a:pt x="2348" y="7096"/>
                    </a:cubicBezTo>
                    <a:close/>
                    <a:moveTo>
                      <a:pt x="3360" y="0"/>
                    </a:moveTo>
                    <a:cubicBezTo>
                      <a:pt x="3325" y="0"/>
                      <a:pt x="3292" y="5"/>
                      <a:pt x="3263" y="14"/>
                    </a:cubicBezTo>
                    <a:cubicBezTo>
                      <a:pt x="2964" y="74"/>
                      <a:pt x="2646" y="213"/>
                      <a:pt x="2447" y="432"/>
                    </a:cubicBezTo>
                    <a:cubicBezTo>
                      <a:pt x="1791" y="1188"/>
                      <a:pt x="1194" y="2004"/>
                      <a:pt x="597" y="2779"/>
                    </a:cubicBezTo>
                    <a:cubicBezTo>
                      <a:pt x="617" y="3018"/>
                      <a:pt x="696" y="3297"/>
                      <a:pt x="696" y="3575"/>
                    </a:cubicBezTo>
                    <a:cubicBezTo>
                      <a:pt x="577" y="4590"/>
                      <a:pt x="398" y="5604"/>
                      <a:pt x="299" y="6639"/>
                    </a:cubicBezTo>
                    <a:cubicBezTo>
                      <a:pt x="179" y="8071"/>
                      <a:pt x="100" y="9543"/>
                      <a:pt x="20" y="11015"/>
                    </a:cubicBezTo>
                    <a:cubicBezTo>
                      <a:pt x="0" y="11652"/>
                      <a:pt x="0" y="12308"/>
                      <a:pt x="0" y="12945"/>
                    </a:cubicBezTo>
                    <a:cubicBezTo>
                      <a:pt x="597" y="13203"/>
                      <a:pt x="597" y="13760"/>
                      <a:pt x="716" y="14257"/>
                    </a:cubicBezTo>
                    <a:cubicBezTo>
                      <a:pt x="876" y="14755"/>
                      <a:pt x="995" y="15252"/>
                      <a:pt x="1114" y="15749"/>
                    </a:cubicBezTo>
                    <a:cubicBezTo>
                      <a:pt x="1353" y="15411"/>
                      <a:pt x="1492" y="15053"/>
                      <a:pt x="1711" y="14755"/>
                    </a:cubicBezTo>
                    <a:cubicBezTo>
                      <a:pt x="2089" y="14257"/>
                      <a:pt x="2348" y="13661"/>
                      <a:pt x="3004" y="13462"/>
                    </a:cubicBezTo>
                    <a:cubicBezTo>
                      <a:pt x="3243" y="12487"/>
                      <a:pt x="3462" y="11532"/>
                      <a:pt x="3700" y="10577"/>
                    </a:cubicBezTo>
                    <a:cubicBezTo>
                      <a:pt x="4178" y="8707"/>
                      <a:pt x="4595" y="6818"/>
                      <a:pt x="4595" y="4888"/>
                    </a:cubicBezTo>
                    <a:cubicBezTo>
                      <a:pt x="4595" y="4331"/>
                      <a:pt x="4635" y="3794"/>
                      <a:pt x="4695" y="3277"/>
                    </a:cubicBezTo>
                    <a:cubicBezTo>
                      <a:pt x="4735" y="3078"/>
                      <a:pt x="4894" y="2879"/>
                      <a:pt x="4993" y="2680"/>
                    </a:cubicBezTo>
                    <a:cubicBezTo>
                      <a:pt x="4814" y="1765"/>
                      <a:pt x="4456" y="929"/>
                      <a:pt x="3859" y="233"/>
                    </a:cubicBezTo>
                    <a:cubicBezTo>
                      <a:pt x="3776" y="117"/>
                      <a:pt x="3540" y="0"/>
                      <a:pt x="336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1" name="Google Shape;2723;p51">
                <a:extLst>
                  <a:ext uri="{FF2B5EF4-FFF2-40B4-BE49-F238E27FC236}">
                    <a16:creationId xmlns:a16="http://schemas.microsoft.com/office/drawing/2014/main" id="{565238D2-641A-347B-BB3B-9D88A8D6ADCB}"/>
                  </a:ext>
                </a:extLst>
              </p:cNvPr>
              <p:cNvSpPr/>
              <p:nvPr/>
            </p:nvSpPr>
            <p:spPr>
              <a:xfrm>
                <a:off x="3012700" y="4186900"/>
                <a:ext cx="64675" cy="277050"/>
              </a:xfrm>
              <a:custGeom>
                <a:avLst/>
                <a:gdLst/>
                <a:ahLst/>
                <a:cxnLst/>
                <a:rect l="l" t="t" r="r" b="b"/>
                <a:pathLst>
                  <a:path w="2587" h="11082" extrusionOk="0">
                    <a:moveTo>
                      <a:pt x="1989" y="1"/>
                    </a:moveTo>
                    <a:cubicBezTo>
                      <a:pt x="1890" y="200"/>
                      <a:pt x="1711" y="379"/>
                      <a:pt x="1691" y="598"/>
                    </a:cubicBezTo>
                    <a:cubicBezTo>
                      <a:pt x="1611" y="1135"/>
                      <a:pt x="1592" y="1672"/>
                      <a:pt x="1592" y="2209"/>
                    </a:cubicBezTo>
                    <a:cubicBezTo>
                      <a:pt x="1592" y="4158"/>
                      <a:pt x="1194" y="6048"/>
                      <a:pt x="696" y="7898"/>
                    </a:cubicBezTo>
                    <a:cubicBezTo>
                      <a:pt x="458" y="8853"/>
                      <a:pt x="219" y="9828"/>
                      <a:pt x="0" y="10783"/>
                    </a:cubicBezTo>
                    <a:cubicBezTo>
                      <a:pt x="279" y="10882"/>
                      <a:pt x="517" y="10982"/>
                      <a:pt x="776" y="11081"/>
                    </a:cubicBezTo>
                    <a:cubicBezTo>
                      <a:pt x="1154" y="9390"/>
                      <a:pt x="1572" y="7759"/>
                      <a:pt x="1890" y="6068"/>
                    </a:cubicBezTo>
                    <a:cubicBezTo>
                      <a:pt x="2268" y="4079"/>
                      <a:pt x="2586" y="2070"/>
                      <a:pt x="236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2" name="Google Shape;2724;p51">
                <a:extLst>
                  <a:ext uri="{FF2B5EF4-FFF2-40B4-BE49-F238E27FC236}">
                    <a16:creationId xmlns:a16="http://schemas.microsoft.com/office/drawing/2014/main" id="{F72D16F7-F0BF-77D9-4122-81B702357251}"/>
                  </a:ext>
                </a:extLst>
              </p:cNvPr>
              <p:cNvSpPr/>
              <p:nvPr/>
            </p:nvSpPr>
            <p:spPr>
              <a:xfrm>
                <a:off x="2918700" y="4189400"/>
                <a:ext cx="37325" cy="253650"/>
              </a:xfrm>
              <a:custGeom>
                <a:avLst/>
                <a:gdLst/>
                <a:ahLst/>
                <a:cxnLst/>
                <a:rect l="l" t="t" r="r" b="b"/>
                <a:pathLst>
                  <a:path w="1493" h="10146" extrusionOk="0">
                    <a:moveTo>
                      <a:pt x="1095" y="0"/>
                    </a:moveTo>
                    <a:cubicBezTo>
                      <a:pt x="975" y="219"/>
                      <a:pt x="776" y="418"/>
                      <a:pt x="756" y="637"/>
                    </a:cubicBezTo>
                    <a:cubicBezTo>
                      <a:pt x="518" y="1990"/>
                      <a:pt x="319" y="3322"/>
                      <a:pt x="199" y="4675"/>
                    </a:cubicBezTo>
                    <a:cubicBezTo>
                      <a:pt x="80" y="5849"/>
                      <a:pt x="60" y="7042"/>
                      <a:pt x="20" y="8236"/>
                    </a:cubicBezTo>
                    <a:cubicBezTo>
                      <a:pt x="0" y="8833"/>
                      <a:pt x="60" y="9449"/>
                      <a:pt x="80" y="10046"/>
                    </a:cubicBezTo>
                    <a:cubicBezTo>
                      <a:pt x="299" y="10066"/>
                      <a:pt x="557" y="10106"/>
                      <a:pt x="776" y="10146"/>
                    </a:cubicBezTo>
                    <a:cubicBezTo>
                      <a:pt x="776" y="9489"/>
                      <a:pt x="776" y="8853"/>
                      <a:pt x="796" y="8196"/>
                    </a:cubicBezTo>
                    <a:cubicBezTo>
                      <a:pt x="876" y="6744"/>
                      <a:pt x="955" y="5292"/>
                      <a:pt x="1075" y="3820"/>
                    </a:cubicBezTo>
                    <a:cubicBezTo>
                      <a:pt x="1174" y="2805"/>
                      <a:pt x="1353" y="1791"/>
                      <a:pt x="1472" y="776"/>
                    </a:cubicBezTo>
                    <a:cubicBezTo>
                      <a:pt x="1492" y="518"/>
                      <a:pt x="1393" y="239"/>
                      <a:pt x="137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3" name="Google Shape;2725;p51">
                <a:extLst>
                  <a:ext uri="{FF2B5EF4-FFF2-40B4-BE49-F238E27FC236}">
                    <a16:creationId xmlns:a16="http://schemas.microsoft.com/office/drawing/2014/main" id="{49B44951-31FE-C21E-BBDB-5B9776320A7F}"/>
                  </a:ext>
                </a:extLst>
              </p:cNvPr>
              <p:cNvSpPr/>
              <p:nvPr/>
            </p:nvSpPr>
            <p:spPr>
              <a:xfrm>
                <a:off x="2801325" y="4629025"/>
                <a:ext cx="144750" cy="109425"/>
              </a:xfrm>
              <a:custGeom>
                <a:avLst/>
                <a:gdLst/>
                <a:ahLst/>
                <a:cxnLst/>
                <a:rect l="l" t="t" r="r" b="b"/>
                <a:pathLst>
                  <a:path w="5790" h="4377" extrusionOk="0">
                    <a:moveTo>
                      <a:pt x="319" y="1"/>
                    </a:moveTo>
                    <a:cubicBezTo>
                      <a:pt x="220" y="60"/>
                      <a:pt x="1" y="199"/>
                      <a:pt x="21" y="299"/>
                    </a:cubicBezTo>
                    <a:cubicBezTo>
                      <a:pt x="60" y="458"/>
                      <a:pt x="160" y="717"/>
                      <a:pt x="299" y="816"/>
                    </a:cubicBezTo>
                    <a:cubicBezTo>
                      <a:pt x="478" y="935"/>
                      <a:pt x="717" y="896"/>
                      <a:pt x="916" y="955"/>
                    </a:cubicBezTo>
                    <a:cubicBezTo>
                      <a:pt x="1493" y="1154"/>
                      <a:pt x="2169" y="1234"/>
                      <a:pt x="2666" y="1592"/>
                    </a:cubicBezTo>
                    <a:cubicBezTo>
                      <a:pt x="3641" y="2229"/>
                      <a:pt x="4596" y="2925"/>
                      <a:pt x="4994" y="4118"/>
                    </a:cubicBezTo>
                    <a:cubicBezTo>
                      <a:pt x="5053" y="4238"/>
                      <a:pt x="5352" y="4297"/>
                      <a:pt x="5531" y="4377"/>
                    </a:cubicBezTo>
                    <a:cubicBezTo>
                      <a:pt x="5591" y="4198"/>
                      <a:pt x="5790" y="3979"/>
                      <a:pt x="5750" y="3820"/>
                    </a:cubicBezTo>
                    <a:cubicBezTo>
                      <a:pt x="5650" y="3482"/>
                      <a:pt x="5471" y="3144"/>
                      <a:pt x="5252" y="2885"/>
                    </a:cubicBezTo>
                    <a:cubicBezTo>
                      <a:pt x="4775" y="2328"/>
                      <a:pt x="4258" y="1851"/>
                      <a:pt x="3760" y="1353"/>
                    </a:cubicBezTo>
                    <a:cubicBezTo>
                      <a:pt x="2845" y="418"/>
                      <a:pt x="1612" y="299"/>
                      <a:pt x="31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4" name="Google Shape;2726;p51">
                <a:extLst>
                  <a:ext uri="{FF2B5EF4-FFF2-40B4-BE49-F238E27FC236}">
                    <a16:creationId xmlns:a16="http://schemas.microsoft.com/office/drawing/2014/main" id="{6C7499C9-E8AF-0B82-0833-5391496CE87A}"/>
                  </a:ext>
                </a:extLst>
              </p:cNvPr>
              <p:cNvSpPr/>
              <p:nvPr/>
            </p:nvSpPr>
            <p:spPr>
              <a:xfrm>
                <a:off x="2808800" y="4603175"/>
                <a:ext cx="24375" cy="23400"/>
              </a:xfrm>
              <a:custGeom>
                <a:avLst/>
                <a:gdLst/>
                <a:ahLst/>
                <a:cxnLst/>
                <a:rect l="l" t="t" r="r" b="b"/>
                <a:pathLst>
                  <a:path w="975" h="936" extrusionOk="0">
                    <a:moveTo>
                      <a:pt x="497" y="0"/>
                    </a:moveTo>
                    <a:cubicBezTo>
                      <a:pt x="378" y="159"/>
                      <a:pt x="259" y="279"/>
                      <a:pt x="0" y="537"/>
                    </a:cubicBezTo>
                    <a:cubicBezTo>
                      <a:pt x="279" y="736"/>
                      <a:pt x="418" y="895"/>
                      <a:pt x="597" y="935"/>
                    </a:cubicBezTo>
                    <a:cubicBezTo>
                      <a:pt x="600" y="936"/>
                      <a:pt x="603" y="936"/>
                      <a:pt x="606" y="936"/>
                    </a:cubicBezTo>
                    <a:cubicBezTo>
                      <a:pt x="713" y="936"/>
                      <a:pt x="974" y="634"/>
                      <a:pt x="955" y="557"/>
                    </a:cubicBezTo>
                    <a:cubicBezTo>
                      <a:pt x="856" y="358"/>
                      <a:pt x="657" y="179"/>
                      <a:pt x="497" y="0"/>
                    </a:cubicBezTo>
                    <a:close/>
                  </a:path>
                </a:pathLst>
              </a:custGeom>
              <a:solidFill>
                <a:srgbClr val="174E5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5" name="Google Shape;2727;p51">
                <a:extLst>
                  <a:ext uri="{FF2B5EF4-FFF2-40B4-BE49-F238E27FC236}">
                    <a16:creationId xmlns:a16="http://schemas.microsoft.com/office/drawing/2014/main" id="{AF077F61-EF92-5DD7-984D-EF7992A721F1}"/>
                  </a:ext>
                </a:extLst>
              </p:cNvPr>
              <p:cNvSpPr/>
              <p:nvPr/>
            </p:nvSpPr>
            <p:spPr>
              <a:xfrm>
                <a:off x="3062425" y="4756300"/>
                <a:ext cx="18925" cy="23450"/>
              </a:xfrm>
              <a:custGeom>
                <a:avLst/>
                <a:gdLst/>
                <a:ahLst/>
                <a:cxnLst/>
                <a:rect l="l" t="t" r="r" b="b"/>
                <a:pathLst>
                  <a:path w="757" h="938" extrusionOk="0">
                    <a:moveTo>
                      <a:pt x="363" y="0"/>
                    </a:moveTo>
                    <a:cubicBezTo>
                      <a:pt x="272" y="0"/>
                      <a:pt x="58" y="147"/>
                      <a:pt x="20" y="241"/>
                    </a:cubicBezTo>
                    <a:cubicBezTo>
                      <a:pt x="0" y="440"/>
                      <a:pt x="80" y="639"/>
                      <a:pt x="100" y="877"/>
                    </a:cubicBezTo>
                    <a:cubicBezTo>
                      <a:pt x="179" y="897"/>
                      <a:pt x="279" y="917"/>
                      <a:pt x="339" y="937"/>
                    </a:cubicBezTo>
                    <a:cubicBezTo>
                      <a:pt x="478" y="738"/>
                      <a:pt x="677" y="579"/>
                      <a:pt x="717" y="340"/>
                    </a:cubicBezTo>
                    <a:cubicBezTo>
                      <a:pt x="756" y="281"/>
                      <a:pt x="518" y="42"/>
                      <a:pt x="378" y="2"/>
                    </a:cubicBezTo>
                    <a:cubicBezTo>
                      <a:pt x="374" y="1"/>
                      <a:pt x="369" y="0"/>
                      <a:pt x="363" y="0"/>
                    </a:cubicBezTo>
                    <a:close/>
                  </a:path>
                </a:pathLst>
              </a:custGeom>
              <a:solidFill>
                <a:srgbClr val="174E5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6" name="Google Shape;2728;p51">
                <a:extLst>
                  <a:ext uri="{FF2B5EF4-FFF2-40B4-BE49-F238E27FC236}">
                    <a16:creationId xmlns:a16="http://schemas.microsoft.com/office/drawing/2014/main" id="{43A0DA62-4421-4F2E-AB23-0FC53AE0501F}"/>
                  </a:ext>
                </a:extLst>
              </p:cNvPr>
              <p:cNvSpPr/>
              <p:nvPr/>
            </p:nvSpPr>
            <p:spPr>
              <a:xfrm>
                <a:off x="2817750" y="4662850"/>
                <a:ext cx="19900" cy="24375"/>
              </a:xfrm>
              <a:custGeom>
                <a:avLst/>
                <a:gdLst/>
                <a:ahLst/>
                <a:cxnLst/>
                <a:rect l="l" t="t" r="r" b="b"/>
                <a:pathLst>
                  <a:path w="796" h="975" extrusionOk="0">
                    <a:moveTo>
                      <a:pt x="338" y="0"/>
                    </a:moveTo>
                    <a:cubicBezTo>
                      <a:pt x="159" y="279"/>
                      <a:pt x="0" y="458"/>
                      <a:pt x="0" y="597"/>
                    </a:cubicBezTo>
                    <a:cubicBezTo>
                      <a:pt x="20" y="736"/>
                      <a:pt x="239" y="856"/>
                      <a:pt x="398" y="975"/>
                    </a:cubicBezTo>
                    <a:cubicBezTo>
                      <a:pt x="517" y="836"/>
                      <a:pt x="716" y="677"/>
                      <a:pt x="756" y="498"/>
                    </a:cubicBezTo>
                    <a:cubicBezTo>
                      <a:pt x="796" y="398"/>
                      <a:pt x="537" y="259"/>
                      <a:pt x="338" y="0"/>
                    </a:cubicBezTo>
                    <a:close/>
                  </a:path>
                </a:pathLst>
              </a:custGeom>
              <a:solidFill>
                <a:srgbClr val="174E5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7" name="Google Shape;2729;p51">
                <a:extLst>
                  <a:ext uri="{FF2B5EF4-FFF2-40B4-BE49-F238E27FC236}">
                    <a16:creationId xmlns:a16="http://schemas.microsoft.com/office/drawing/2014/main" id="{38568583-FB09-D33D-0E3B-6B9B28F96A31}"/>
                  </a:ext>
                </a:extLst>
              </p:cNvPr>
              <p:cNvSpPr/>
              <p:nvPr/>
            </p:nvSpPr>
            <p:spPr>
              <a:xfrm>
                <a:off x="2902775" y="4518125"/>
                <a:ext cx="2525" cy="2500"/>
              </a:xfrm>
              <a:custGeom>
                <a:avLst/>
                <a:gdLst/>
                <a:ahLst/>
                <a:cxnLst/>
                <a:rect l="l" t="t" r="r" b="b"/>
                <a:pathLst>
                  <a:path w="101" h="100" extrusionOk="0">
                    <a:moveTo>
                      <a:pt x="1" y="0"/>
                    </a:moveTo>
                    <a:lnTo>
                      <a:pt x="1" y="0"/>
                    </a:lnTo>
                    <a:cubicBezTo>
                      <a:pt x="21" y="20"/>
                      <a:pt x="80" y="60"/>
                      <a:pt x="100" y="100"/>
                    </a:cubicBezTo>
                    <a:cubicBezTo>
                      <a:pt x="80" y="60"/>
                      <a:pt x="41" y="20"/>
                      <a:pt x="1" y="0"/>
                    </a:cubicBezTo>
                    <a:close/>
                  </a:path>
                </a:pathLst>
              </a:custGeom>
              <a:solidFill>
                <a:srgbClr val="982E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8" name="Google Shape;2730;p51">
                <a:extLst>
                  <a:ext uri="{FF2B5EF4-FFF2-40B4-BE49-F238E27FC236}">
                    <a16:creationId xmlns:a16="http://schemas.microsoft.com/office/drawing/2014/main" id="{30578673-813F-1B1F-A003-110255E06945}"/>
                  </a:ext>
                </a:extLst>
              </p:cNvPr>
              <p:cNvSpPr/>
              <p:nvPr/>
            </p:nvSpPr>
            <p:spPr>
              <a:xfrm>
                <a:off x="3096250" y="4945325"/>
                <a:ext cx="2500" cy="3500"/>
              </a:xfrm>
              <a:custGeom>
                <a:avLst/>
                <a:gdLst/>
                <a:ahLst/>
                <a:cxnLst/>
                <a:rect l="l" t="t" r="r" b="b"/>
                <a:pathLst>
                  <a:path w="100" h="140" extrusionOk="0">
                    <a:moveTo>
                      <a:pt x="20" y="0"/>
                    </a:moveTo>
                    <a:cubicBezTo>
                      <a:pt x="20" y="40"/>
                      <a:pt x="0" y="100"/>
                      <a:pt x="0" y="140"/>
                    </a:cubicBezTo>
                    <a:cubicBezTo>
                      <a:pt x="20" y="140"/>
                      <a:pt x="60" y="120"/>
                      <a:pt x="100" y="100"/>
                    </a:cubicBezTo>
                    <a:cubicBezTo>
                      <a:pt x="60" y="80"/>
                      <a:pt x="40" y="40"/>
                      <a:pt x="20" y="0"/>
                    </a:cubicBezTo>
                    <a:close/>
                  </a:path>
                </a:pathLst>
              </a:custGeom>
              <a:solidFill>
                <a:srgbClr val="ABE9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9" name="Google Shape;2731;p51">
                <a:extLst>
                  <a:ext uri="{FF2B5EF4-FFF2-40B4-BE49-F238E27FC236}">
                    <a16:creationId xmlns:a16="http://schemas.microsoft.com/office/drawing/2014/main" id="{DB7A007E-2273-C83A-824D-359B76E33674}"/>
                  </a:ext>
                </a:extLst>
              </p:cNvPr>
              <p:cNvSpPr/>
              <p:nvPr/>
            </p:nvSpPr>
            <p:spPr>
              <a:xfrm>
                <a:off x="3040550" y="5086550"/>
                <a:ext cx="1500" cy="1025"/>
              </a:xfrm>
              <a:custGeom>
                <a:avLst/>
                <a:gdLst/>
                <a:ahLst/>
                <a:cxnLst/>
                <a:rect l="l" t="t" r="r" b="b"/>
                <a:pathLst>
                  <a:path w="60" h="41" extrusionOk="0">
                    <a:moveTo>
                      <a:pt x="40" y="1"/>
                    </a:moveTo>
                    <a:lnTo>
                      <a:pt x="0" y="21"/>
                    </a:lnTo>
                    <a:lnTo>
                      <a:pt x="40" y="41"/>
                    </a:lnTo>
                    <a:lnTo>
                      <a:pt x="60" y="21"/>
                    </a:lnTo>
                    <a:lnTo>
                      <a:pt x="40" y="1"/>
                    </a:lnTo>
                    <a:close/>
                  </a:path>
                </a:pathLst>
              </a:custGeom>
              <a:solidFill>
                <a:srgbClr val="ABE9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0" name="Google Shape;2732;p51">
                <a:extLst>
                  <a:ext uri="{FF2B5EF4-FFF2-40B4-BE49-F238E27FC236}">
                    <a16:creationId xmlns:a16="http://schemas.microsoft.com/office/drawing/2014/main" id="{D390836F-74CE-C3CF-3A67-7703AA8F98DD}"/>
                  </a:ext>
                </a:extLst>
              </p:cNvPr>
              <p:cNvSpPr/>
              <p:nvPr/>
            </p:nvSpPr>
            <p:spPr>
              <a:xfrm>
                <a:off x="2851550" y="4309250"/>
                <a:ext cx="26400" cy="72125"/>
              </a:xfrm>
              <a:custGeom>
                <a:avLst/>
                <a:gdLst/>
                <a:ahLst/>
                <a:cxnLst/>
                <a:rect l="l" t="t" r="r" b="b"/>
                <a:pathLst>
                  <a:path w="1056" h="2885" extrusionOk="0">
                    <a:moveTo>
                      <a:pt x="657" y="0"/>
                    </a:moveTo>
                    <a:cubicBezTo>
                      <a:pt x="538" y="120"/>
                      <a:pt x="339" y="219"/>
                      <a:pt x="279" y="378"/>
                    </a:cubicBezTo>
                    <a:cubicBezTo>
                      <a:pt x="1" y="1254"/>
                      <a:pt x="359" y="2049"/>
                      <a:pt x="637" y="2845"/>
                    </a:cubicBezTo>
                    <a:cubicBezTo>
                      <a:pt x="697" y="2865"/>
                      <a:pt x="757" y="2885"/>
                      <a:pt x="836" y="2885"/>
                    </a:cubicBezTo>
                    <a:cubicBezTo>
                      <a:pt x="896" y="2706"/>
                      <a:pt x="1055" y="2547"/>
                      <a:pt x="1055" y="2368"/>
                    </a:cubicBezTo>
                    <a:cubicBezTo>
                      <a:pt x="1055" y="1711"/>
                      <a:pt x="996" y="1055"/>
                      <a:pt x="956" y="398"/>
                    </a:cubicBezTo>
                    <a:cubicBezTo>
                      <a:pt x="936" y="259"/>
                      <a:pt x="757" y="120"/>
                      <a:pt x="65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1" name="Google Shape;2733;p51">
                <a:extLst>
                  <a:ext uri="{FF2B5EF4-FFF2-40B4-BE49-F238E27FC236}">
                    <a16:creationId xmlns:a16="http://schemas.microsoft.com/office/drawing/2014/main" id="{4D2E3D4D-ECEA-4470-D5F5-6E689FD7F13C}"/>
                  </a:ext>
                </a:extLst>
              </p:cNvPr>
              <p:cNvSpPr/>
              <p:nvPr/>
            </p:nvSpPr>
            <p:spPr>
              <a:xfrm>
                <a:off x="3094750" y="4314225"/>
                <a:ext cx="34350" cy="84075"/>
              </a:xfrm>
              <a:custGeom>
                <a:avLst/>
                <a:gdLst/>
                <a:ahLst/>
                <a:cxnLst/>
                <a:rect l="l" t="t" r="r" b="b"/>
                <a:pathLst>
                  <a:path w="1374" h="3363" extrusionOk="0">
                    <a:moveTo>
                      <a:pt x="657" y="0"/>
                    </a:moveTo>
                    <a:cubicBezTo>
                      <a:pt x="557" y="557"/>
                      <a:pt x="458" y="1095"/>
                      <a:pt x="319" y="1612"/>
                    </a:cubicBezTo>
                    <a:cubicBezTo>
                      <a:pt x="259" y="2049"/>
                      <a:pt x="100" y="2467"/>
                      <a:pt x="20" y="2905"/>
                    </a:cubicBezTo>
                    <a:cubicBezTo>
                      <a:pt x="0" y="3064"/>
                      <a:pt x="100" y="3203"/>
                      <a:pt x="160" y="3362"/>
                    </a:cubicBezTo>
                    <a:cubicBezTo>
                      <a:pt x="299" y="3303"/>
                      <a:pt x="498" y="3283"/>
                      <a:pt x="617" y="3183"/>
                    </a:cubicBezTo>
                    <a:cubicBezTo>
                      <a:pt x="756" y="3084"/>
                      <a:pt x="816" y="2945"/>
                      <a:pt x="856" y="2785"/>
                    </a:cubicBezTo>
                    <a:cubicBezTo>
                      <a:pt x="995" y="2049"/>
                      <a:pt x="1174" y="1293"/>
                      <a:pt x="1293" y="557"/>
                    </a:cubicBezTo>
                    <a:cubicBezTo>
                      <a:pt x="1373" y="100"/>
                      <a:pt x="1055" y="20"/>
                      <a:pt x="65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2" name="Google Shape;2734;p51">
                <a:extLst>
                  <a:ext uri="{FF2B5EF4-FFF2-40B4-BE49-F238E27FC236}">
                    <a16:creationId xmlns:a16="http://schemas.microsoft.com/office/drawing/2014/main" id="{BB0D35F5-DE49-B174-E217-53D2EF5E6C7B}"/>
                  </a:ext>
                </a:extLst>
              </p:cNvPr>
              <p:cNvSpPr/>
              <p:nvPr/>
            </p:nvSpPr>
            <p:spPr>
              <a:xfrm>
                <a:off x="2976875" y="4296825"/>
                <a:ext cx="28375" cy="97500"/>
              </a:xfrm>
              <a:custGeom>
                <a:avLst/>
                <a:gdLst/>
                <a:ahLst/>
                <a:cxnLst/>
                <a:rect l="l" t="t" r="r" b="b"/>
                <a:pathLst>
                  <a:path w="1135" h="3900" extrusionOk="0">
                    <a:moveTo>
                      <a:pt x="816" y="0"/>
                    </a:moveTo>
                    <a:cubicBezTo>
                      <a:pt x="657" y="179"/>
                      <a:pt x="399" y="318"/>
                      <a:pt x="359" y="517"/>
                    </a:cubicBezTo>
                    <a:cubicBezTo>
                      <a:pt x="220" y="1393"/>
                      <a:pt x="120" y="2268"/>
                      <a:pt x="1" y="3282"/>
                    </a:cubicBezTo>
                    <a:cubicBezTo>
                      <a:pt x="100" y="3442"/>
                      <a:pt x="220" y="3680"/>
                      <a:pt x="399" y="3899"/>
                    </a:cubicBezTo>
                    <a:cubicBezTo>
                      <a:pt x="538" y="3700"/>
                      <a:pt x="797" y="3521"/>
                      <a:pt x="816" y="3322"/>
                    </a:cubicBezTo>
                    <a:cubicBezTo>
                      <a:pt x="956" y="2427"/>
                      <a:pt x="1055" y="1512"/>
                      <a:pt x="1135" y="597"/>
                    </a:cubicBezTo>
                    <a:cubicBezTo>
                      <a:pt x="1135" y="398"/>
                      <a:pt x="916" y="199"/>
                      <a:pt x="816"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293"/>
                                        </p:tgtEl>
                                        <p:attrNameLst>
                                          <p:attrName>style.visibility</p:attrName>
                                        </p:attrNameLst>
                                      </p:cBhvr>
                                      <p:to>
                                        <p:strVal val="visible"/>
                                      </p:to>
                                    </p:set>
                                    <p:anim calcmode="lin" valueType="num">
                                      <p:cBhvr>
                                        <p:cTn id="12" dur="500" fill="hold"/>
                                        <p:tgtEl>
                                          <p:spTgt spid="2293"/>
                                        </p:tgtEl>
                                        <p:attrNameLst>
                                          <p:attrName>ppt_w</p:attrName>
                                        </p:attrNameLst>
                                      </p:cBhvr>
                                      <p:tavLst>
                                        <p:tav tm="0">
                                          <p:val>
                                            <p:fltVal val="0"/>
                                          </p:val>
                                        </p:tav>
                                        <p:tav tm="100000">
                                          <p:val>
                                            <p:strVal val="#ppt_w"/>
                                          </p:val>
                                        </p:tav>
                                      </p:tavLst>
                                    </p:anim>
                                    <p:anim calcmode="lin" valueType="num">
                                      <p:cBhvr>
                                        <p:cTn id="13" dur="500" fill="hold"/>
                                        <p:tgtEl>
                                          <p:spTgt spid="2293"/>
                                        </p:tgtEl>
                                        <p:attrNameLst>
                                          <p:attrName>ppt_h</p:attrName>
                                        </p:attrNameLst>
                                      </p:cBhvr>
                                      <p:tavLst>
                                        <p:tav tm="0">
                                          <p:val>
                                            <p:fltVal val="0"/>
                                          </p:val>
                                        </p:tav>
                                        <p:tav tm="100000">
                                          <p:val>
                                            <p:strVal val="#ppt_h"/>
                                          </p:val>
                                        </p:tav>
                                      </p:tavLst>
                                    </p:anim>
                                    <p:animEffect transition="in" filter="fade">
                                      <p:cBhvr>
                                        <p:cTn id="14" dur="500"/>
                                        <p:tgtEl>
                                          <p:spTgt spid="2293"/>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723FA-B2B9-D675-44F8-920CAD96027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9D7BFEC-1D8A-7FCE-D2C1-9DC43F6AA40F}"/>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4D163B60-B040-345D-6CCA-B758972C64F2}"/>
              </a:ext>
            </a:extLst>
          </p:cNvPr>
          <p:cNvSpPr txBox="1"/>
          <p:nvPr/>
        </p:nvSpPr>
        <p:spPr>
          <a:xfrm>
            <a:off x="2330993" y="-116965"/>
            <a:ext cx="7733212" cy="834524"/>
          </a:xfrm>
          <a:prstGeom prst="rect">
            <a:avLst/>
          </a:prstGeom>
          <a:noFill/>
        </p:spPr>
        <p:txBody>
          <a:bodyPr wrap="square">
            <a:spAutoFit/>
          </a:bodyPr>
          <a:lstStyle/>
          <a:p>
            <a:pPr algn="ctr" defTabSz="1219170">
              <a:lnSpc>
                <a:spcPct val="150000"/>
              </a:lnSpc>
              <a:spcAft>
                <a:spcPts val="1067"/>
              </a:spcAft>
              <a:buClr>
                <a:srgbClr val="000000"/>
              </a:buClr>
            </a:pPr>
            <a:r>
              <a:rPr lang="en-US" sz="36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PHT SỐ 3 </a:t>
            </a:r>
            <a:endParaRPr lang="en-SG" sz="36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2" name="Table 1">
            <a:extLst>
              <a:ext uri="{FF2B5EF4-FFF2-40B4-BE49-F238E27FC236}">
                <a16:creationId xmlns:a16="http://schemas.microsoft.com/office/drawing/2014/main" id="{902324EA-B3F9-D348-35F9-3B1E6FBF33DC}"/>
              </a:ext>
            </a:extLst>
          </p:cNvPr>
          <p:cNvGraphicFramePr>
            <a:graphicFrameLocks noGrp="1"/>
          </p:cNvGraphicFramePr>
          <p:nvPr>
            <p:extLst>
              <p:ext uri="{D42A27DB-BD31-4B8C-83A1-F6EECF244321}">
                <p14:modId xmlns:p14="http://schemas.microsoft.com/office/powerpoint/2010/main" val="2095738011"/>
              </p:ext>
            </p:extLst>
          </p:nvPr>
        </p:nvGraphicFramePr>
        <p:xfrm>
          <a:off x="0" y="0"/>
          <a:ext cx="12192000" cy="6858000"/>
        </p:xfrm>
        <a:graphic>
          <a:graphicData uri="http://schemas.openxmlformats.org/drawingml/2006/table">
            <a:tbl>
              <a:tblPr firstRow="1" firstCol="1" bandRow="1">
                <a:tableStyleId>{1E171933-4619-4E11-9A3F-F7608DF75F80}</a:tableStyleId>
              </a:tblPr>
              <a:tblGrid>
                <a:gridCol w="1336685">
                  <a:extLst>
                    <a:ext uri="{9D8B030D-6E8A-4147-A177-3AD203B41FA5}">
                      <a16:colId xmlns:a16="http://schemas.microsoft.com/office/drawing/2014/main" val="2035525450"/>
                    </a:ext>
                  </a:extLst>
                </a:gridCol>
                <a:gridCol w="2424717">
                  <a:extLst>
                    <a:ext uri="{9D8B030D-6E8A-4147-A177-3AD203B41FA5}">
                      <a16:colId xmlns:a16="http://schemas.microsoft.com/office/drawing/2014/main" val="1947229427"/>
                    </a:ext>
                  </a:extLst>
                </a:gridCol>
                <a:gridCol w="5780907">
                  <a:extLst>
                    <a:ext uri="{9D8B030D-6E8A-4147-A177-3AD203B41FA5}">
                      <a16:colId xmlns:a16="http://schemas.microsoft.com/office/drawing/2014/main" val="3067604497"/>
                    </a:ext>
                  </a:extLst>
                </a:gridCol>
                <a:gridCol w="2649691">
                  <a:extLst>
                    <a:ext uri="{9D8B030D-6E8A-4147-A177-3AD203B41FA5}">
                      <a16:colId xmlns:a16="http://schemas.microsoft.com/office/drawing/2014/main" val="260788162"/>
                    </a:ext>
                  </a:extLst>
                </a:gridCol>
              </a:tblGrid>
              <a:tr h="1556622">
                <a:tc>
                  <a:txBody>
                    <a:bodyPr/>
                    <a:lstStyle/>
                    <a:p>
                      <a:pPr algn="ctr">
                        <a:lnSpc>
                          <a:spcPct val="100000"/>
                        </a:lnSpc>
                        <a:spcAft>
                          <a:spcPts val="800"/>
                        </a:spcAft>
                      </a:pPr>
                      <a:r>
                        <a:rPr lang="vi-VN" sz="2900" dirty="0">
                          <a:solidFill>
                            <a:schemeClr val="tx1"/>
                          </a:solidFill>
                          <a:effectLst/>
                          <a:latin typeface="Times New Roman" panose="02020603050405020304" pitchFamily="18" charset="0"/>
                          <a:cs typeface="Times New Roman" panose="02020603050405020304" pitchFamily="18" charset="0"/>
                        </a:rPr>
                        <a:t>Nhân vật</a:t>
                      </a: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48" marR="23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EDF9"/>
                    </a:solidFill>
                  </a:tcPr>
                </a:tc>
                <a:tc>
                  <a:txBody>
                    <a:bodyPr/>
                    <a:lstStyle/>
                    <a:p>
                      <a:pPr algn="ctr">
                        <a:lnSpc>
                          <a:spcPct val="100000"/>
                        </a:lnSpc>
                        <a:spcAft>
                          <a:spcPts val="800"/>
                        </a:spcAft>
                      </a:pPr>
                      <a:r>
                        <a:rPr lang="vi-VN" sz="2900" dirty="0">
                          <a:solidFill>
                            <a:schemeClr val="tx1"/>
                          </a:solidFill>
                          <a:effectLst/>
                          <a:latin typeface="Times New Roman" panose="02020603050405020304" pitchFamily="18" charset="0"/>
                          <a:cs typeface="Times New Roman" panose="02020603050405020304" pitchFamily="18" charset="0"/>
                        </a:rPr>
                        <a:t>Lời thoại về người yêu,</a:t>
                      </a:r>
                      <a:endParaRPr lang="en-SG" sz="2900" dirty="0">
                        <a:solidFill>
                          <a:schemeClr val="tx1"/>
                        </a:solidFill>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vi-VN" sz="2900" dirty="0">
                          <a:solidFill>
                            <a:schemeClr val="tx1"/>
                          </a:solidFill>
                          <a:effectLst/>
                          <a:latin typeface="Times New Roman" panose="02020603050405020304" pitchFamily="18" charset="0"/>
                          <a:cs typeface="Times New Roman" panose="02020603050405020304" pitchFamily="18" charset="0"/>
                        </a:rPr>
                        <a:t>tình yêu</a:t>
                      </a: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48" marR="23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EDF9"/>
                    </a:solidFill>
                  </a:tcPr>
                </a:tc>
                <a:tc>
                  <a:txBody>
                    <a:bodyPr/>
                    <a:lstStyle/>
                    <a:p>
                      <a:pPr algn="ctr">
                        <a:lnSpc>
                          <a:spcPct val="100000"/>
                        </a:lnSpc>
                        <a:spcAft>
                          <a:spcPts val="800"/>
                        </a:spcAft>
                      </a:pPr>
                      <a:r>
                        <a:rPr lang="vi-VN" sz="2900" dirty="0">
                          <a:solidFill>
                            <a:schemeClr val="tx1"/>
                          </a:solidFill>
                          <a:effectLst/>
                          <a:latin typeface="Times New Roman" panose="02020603050405020304" pitchFamily="18" charset="0"/>
                          <a:cs typeface="Times New Roman" panose="02020603050405020304" pitchFamily="18" charset="0"/>
                        </a:rPr>
                        <a:t>Lời thoại về thế lực ngăn cản tình yêu</a:t>
                      </a: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48" marR="23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EDF9"/>
                    </a:solidFill>
                  </a:tcPr>
                </a:tc>
                <a:tc>
                  <a:txBody>
                    <a:bodyPr/>
                    <a:lstStyle/>
                    <a:p>
                      <a:pPr algn="ctr">
                        <a:lnSpc>
                          <a:spcPct val="100000"/>
                        </a:lnSpc>
                        <a:spcAft>
                          <a:spcPts val="800"/>
                        </a:spcAft>
                      </a:pPr>
                      <a:r>
                        <a:rPr lang="vi-VN" sz="2900" dirty="0">
                          <a:solidFill>
                            <a:schemeClr val="tx1"/>
                          </a:solidFill>
                          <a:effectLst/>
                          <a:latin typeface="Times New Roman" panose="02020603050405020304" pitchFamily="18" charset="0"/>
                          <a:cs typeface="Times New Roman" panose="02020603050405020304" pitchFamily="18" charset="0"/>
                        </a:rPr>
                        <a:t>Thái độ, hành động được</a:t>
                      </a:r>
                      <a:endParaRPr lang="en-SG" sz="2900" dirty="0">
                        <a:solidFill>
                          <a:schemeClr val="tx1"/>
                        </a:solidFill>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vi-VN" sz="2900" dirty="0">
                          <a:solidFill>
                            <a:schemeClr val="tx1"/>
                          </a:solidFill>
                          <a:effectLst/>
                          <a:latin typeface="Times New Roman" panose="02020603050405020304" pitchFamily="18" charset="0"/>
                          <a:cs typeface="Times New Roman" panose="02020603050405020304" pitchFamily="18" charset="0"/>
                        </a:rPr>
                        <a:t>thể hiện</a:t>
                      </a: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48" marR="23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EDF9"/>
                    </a:solidFill>
                  </a:tcPr>
                </a:tc>
                <a:extLst>
                  <a:ext uri="{0D108BD9-81ED-4DB2-BD59-A6C34878D82A}">
                    <a16:rowId xmlns:a16="http://schemas.microsoft.com/office/drawing/2014/main" val="3094401001"/>
                  </a:ext>
                </a:extLst>
              </a:tr>
              <a:tr h="5301378">
                <a:tc>
                  <a:txBody>
                    <a:bodyPr/>
                    <a:lstStyle/>
                    <a:p>
                      <a:pPr algn="ctr">
                        <a:lnSpc>
                          <a:spcPct val="100000"/>
                        </a:lnSpc>
                        <a:spcAft>
                          <a:spcPts val="800"/>
                        </a:spcAft>
                      </a:pPr>
                      <a:r>
                        <a:rPr lang="vi-VN" sz="2900" dirty="0">
                          <a:effectLst/>
                          <a:latin typeface="Times New Roman" panose="02020603050405020304" pitchFamily="18" charset="0"/>
                          <a:cs typeface="Times New Roman" panose="02020603050405020304" pitchFamily="18" charset="0"/>
                        </a:rPr>
                        <a:t>Rô-mê-ô</a:t>
                      </a:r>
                      <a:endParaRPr lang="en-SG" sz="2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3648" marR="236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3648" marR="23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3648" marR="23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3648" marR="23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965241"/>
                  </a:ext>
                </a:extLst>
              </a:tr>
            </a:tbl>
          </a:graphicData>
        </a:graphic>
      </p:graphicFrame>
      <p:pic>
        <p:nvPicPr>
          <p:cNvPr id="3" name="Picture 2" descr="A cartoon of two people&#10;&#10;Description automatically generated">
            <a:extLst>
              <a:ext uri="{FF2B5EF4-FFF2-40B4-BE49-F238E27FC236}">
                <a16:creationId xmlns:a16="http://schemas.microsoft.com/office/drawing/2014/main" id="{EADCE979-4B39-E0A7-2A18-E320503104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686" y="3037114"/>
            <a:ext cx="3372395" cy="4209835"/>
          </a:xfrm>
          <a:prstGeom prst="rect">
            <a:avLst/>
          </a:prstGeom>
        </p:spPr>
      </p:pic>
      <p:sp>
        <p:nvSpPr>
          <p:cNvPr id="5" name="TextBox 4">
            <a:extLst>
              <a:ext uri="{FF2B5EF4-FFF2-40B4-BE49-F238E27FC236}">
                <a16:creationId xmlns:a16="http://schemas.microsoft.com/office/drawing/2014/main" id="{02A17529-6A3B-808F-5814-021604E771CC}"/>
              </a:ext>
            </a:extLst>
          </p:cNvPr>
          <p:cNvSpPr txBox="1"/>
          <p:nvPr/>
        </p:nvSpPr>
        <p:spPr>
          <a:xfrm>
            <a:off x="1354238" y="1551563"/>
            <a:ext cx="2361235" cy="5001369"/>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Có phải nàng nói với ta đâu, chẳng qua hai ngôi sao đẹp nhất bầu trời có việc phải đi vắng, đã thiết tha nhờ mắt nàng lấp lánh, chờ đến lúc sao về.</a:t>
            </a:r>
            <a:endParaRPr kumimoji="0" lang="en-SG" sz="2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A93B3B15-3845-0310-59B6-AD6377935CE3}"/>
              </a:ext>
            </a:extLst>
          </p:cNvPr>
          <p:cNvSpPr txBox="1"/>
          <p:nvPr/>
        </p:nvSpPr>
        <p:spPr>
          <a:xfrm>
            <a:off x="3738623" y="1551563"/>
            <a:ext cx="5764193" cy="5206554"/>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Hỡi nàng tiên kiều diễm, chẳng phải Rô-mê-ô cũng chẳng phải Môn-ta-ghiu, nếu em không ưa tên họ đó...</a:t>
            </a:r>
            <a:endParaRPr kumimoji="0" lang="en-SG"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Tôi vượt được tường này là nhờ đôi cánh nhẹ nhàng của tình yêu; mấy bức tường đá ngăn sao được tình yêu,...</a:t>
            </a:r>
            <a:endParaRPr kumimoji="0" lang="en-SG"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Ánh mắt của em còn nguy hiểm cho tôi hơn hai chục lưỡi kiếm của họ; em hãy nhìn tôi âu yếm là tôi chẳng ngại gì lòng hận thù của họ nữa đâu.</a:t>
            </a:r>
            <a:endParaRPr lang="en-SG" dirty="0"/>
          </a:p>
        </p:txBody>
      </p:sp>
      <p:sp>
        <p:nvSpPr>
          <p:cNvPr id="11" name="TextBox 10">
            <a:extLst>
              <a:ext uri="{FF2B5EF4-FFF2-40B4-BE49-F238E27FC236}">
                <a16:creationId xmlns:a16="http://schemas.microsoft.com/office/drawing/2014/main" id="{90676996-BD77-AF2C-F33F-2B2C18870CF9}"/>
              </a:ext>
            </a:extLst>
          </p:cNvPr>
          <p:cNvSpPr txBox="1"/>
          <p:nvPr/>
        </p:nvSpPr>
        <p:spPr>
          <a:xfrm>
            <a:off x="9525966" y="1551563"/>
            <a:ext cx="2666034" cy="5103961"/>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Khẳng định sức mạnh của tình yêu; sẵn sàng đối mặt, bất chấp thế lực ngăn cản tình yêu</a:t>
            </a:r>
            <a:endParaRPr kumimoji="0" lang="en-SG"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Sẵn sàng vượt qua trở ngại để được gặp người yêu</a:t>
            </a:r>
            <a:endParaRPr kumimoji="0" lang="en-SG" sz="2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421270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barn(inVertical)">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barn(inVertical)">
                                      <p:cBhvr>
                                        <p:cTn id="18" dur="500"/>
                                        <p:tgtEl>
                                          <p:spTgt spid="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barn(inVertical)">
                                      <p:cBhvr>
                                        <p:cTn id="23" dur="500"/>
                                        <p:tgtEl>
                                          <p:spTgt spid="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barn(inVertical)">
                                      <p:cBhvr>
                                        <p:cTn id="28" dur="500"/>
                                        <p:tgtEl>
                                          <p:spTgt spid="8">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
                                            <p:txEl>
                                              <p:pRg st="1" end="1"/>
                                            </p:txEl>
                                          </p:spTgt>
                                        </p:tgtEl>
                                        <p:attrNameLst>
                                          <p:attrName>style.visibility</p:attrName>
                                        </p:attrNameLst>
                                      </p:cBhvr>
                                      <p:to>
                                        <p:strVal val="visible"/>
                                      </p:to>
                                    </p:set>
                                    <p:anim calcmode="lin" valueType="num">
                                      <p:cBhvr additive="base">
                                        <p:cTn id="3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4B471-832D-D7F4-B097-5846CB38E97D}"/>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FEA87869-F040-18B6-CE19-85082D269665}"/>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DBF5FE0B-0119-2D04-6EC6-4A4583981989}"/>
              </a:ext>
            </a:extLst>
          </p:cNvPr>
          <p:cNvSpPr txBox="1"/>
          <p:nvPr/>
        </p:nvSpPr>
        <p:spPr>
          <a:xfrm>
            <a:off x="2330993" y="-116965"/>
            <a:ext cx="7733212" cy="834524"/>
          </a:xfrm>
          <a:prstGeom prst="rect">
            <a:avLst/>
          </a:prstGeom>
          <a:noFill/>
        </p:spPr>
        <p:txBody>
          <a:bodyPr wrap="square">
            <a:spAutoFit/>
          </a:bodyPr>
          <a:lstStyle/>
          <a:p>
            <a:pPr algn="ctr" defTabSz="1219170">
              <a:lnSpc>
                <a:spcPct val="150000"/>
              </a:lnSpc>
              <a:spcAft>
                <a:spcPts val="1067"/>
              </a:spcAft>
              <a:buClr>
                <a:srgbClr val="000000"/>
              </a:buClr>
            </a:pPr>
            <a:r>
              <a:rPr lang="en-US" sz="36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PHT SỐ 3 </a:t>
            </a:r>
            <a:endParaRPr lang="en-SG" sz="36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2" name="Table 1">
            <a:extLst>
              <a:ext uri="{FF2B5EF4-FFF2-40B4-BE49-F238E27FC236}">
                <a16:creationId xmlns:a16="http://schemas.microsoft.com/office/drawing/2014/main" id="{F4519118-EA96-F8BC-714C-442B171F28D2}"/>
              </a:ext>
            </a:extLst>
          </p:cNvPr>
          <p:cNvGraphicFramePr>
            <a:graphicFrameLocks noGrp="1"/>
          </p:cNvGraphicFramePr>
          <p:nvPr>
            <p:extLst>
              <p:ext uri="{D42A27DB-BD31-4B8C-83A1-F6EECF244321}">
                <p14:modId xmlns:p14="http://schemas.microsoft.com/office/powerpoint/2010/main" val="536821922"/>
              </p:ext>
            </p:extLst>
          </p:nvPr>
        </p:nvGraphicFramePr>
        <p:xfrm>
          <a:off x="0" y="-1"/>
          <a:ext cx="12192000" cy="6857999"/>
        </p:xfrm>
        <a:graphic>
          <a:graphicData uri="http://schemas.openxmlformats.org/drawingml/2006/table">
            <a:tbl>
              <a:tblPr firstRow="1" firstCol="1" bandRow="1">
                <a:tableStyleId>{1E171933-4619-4E11-9A3F-F7608DF75F80}</a:tableStyleId>
              </a:tblPr>
              <a:tblGrid>
                <a:gridCol w="1336685">
                  <a:extLst>
                    <a:ext uri="{9D8B030D-6E8A-4147-A177-3AD203B41FA5}">
                      <a16:colId xmlns:a16="http://schemas.microsoft.com/office/drawing/2014/main" val="2035525450"/>
                    </a:ext>
                  </a:extLst>
                </a:gridCol>
                <a:gridCol w="2424717">
                  <a:extLst>
                    <a:ext uri="{9D8B030D-6E8A-4147-A177-3AD203B41FA5}">
                      <a16:colId xmlns:a16="http://schemas.microsoft.com/office/drawing/2014/main" val="1947229427"/>
                    </a:ext>
                  </a:extLst>
                </a:gridCol>
                <a:gridCol w="5905112">
                  <a:extLst>
                    <a:ext uri="{9D8B030D-6E8A-4147-A177-3AD203B41FA5}">
                      <a16:colId xmlns:a16="http://schemas.microsoft.com/office/drawing/2014/main" val="3067604497"/>
                    </a:ext>
                  </a:extLst>
                </a:gridCol>
                <a:gridCol w="2525486">
                  <a:extLst>
                    <a:ext uri="{9D8B030D-6E8A-4147-A177-3AD203B41FA5}">
                      <a16:colId xmlns:a16="http://schemas.microsoft.com/office/drawing/2014/main" val="260788162"/>
                    </a:ext>
                  </a:extLst>
                </a:gridCol>
              </a:tblGrid>
              <a:tr h="1509204">
                <a:tc>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Nhân vật</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48" marR="23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EDF9"/>
                    </a:solidFill>
                  </a:tcPr>
                </a:tc>
                <a:tc>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Lời thoại về người yêu,</a:t>
                      </a:r>
                      <a:endParaRPr lang="en-SG" sz="2400" dirty="0">
                        <a:solidFill>
                          <a:schemeClr val="tx1"/>
                        </a:solidFill>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tình yêu</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48" marR="23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EDF9"/>
                    </a:solidFill>
                  </a:tcPr>
                </a:tc>
                <a:tc>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Lời thoại về thế lực ngăn cản tình yêu</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48" marR="23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EDF9"/>
                    </a:solidFill>
                  </a:tcPr>
                </a:tc>
                <a:tc>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Thái độ, hành động được</a:t>
                      </a:r>
                      <a:endParaRPr lang="en-SG" sz="2400" dirty="0">
                        <a:solidFill>
                          <a:schemeClr val="tx1"/>
                        </a:solidFill>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thể hiện</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648" marR="23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EDF9"/>
                    </a:solidFill>
                  </a:tcPr>
                </a:tc>
                <a:extLst>
                  <a:ext uri="{0D108BD9-81ED-4DB2-BD59-A6C34878D82A}">
                    <a16:rowId xmlns:a16="http://schemas.microsoft.com/office/drawing/2014/main" val="3094401001"/>
                  </a:ext>
                </a:extLst>
              </a:tr>
              <a:tr h="5348795">
                <a:tc>
                  <a:txBody>
                    <a:bodyPr/>
                    <a:lstStyle/>
                    <a:p>
                      <a:pPr algn="just">
                        <a:lnSpc>
                          <a:spcPct val="100000"/>
                        </a:lnSpc>
                        <a:spcAft>
                          <a:spcPts val="800"/>
                        </a:spcAft>
                      </a:pPr>
                      <a:r>
                        <a:rPr lang="vi-VN" sz="2800" dirty="0">
                          <a:effectLst/>
                          <a:latin typeface="Times New Roman" panose="02020603050405020304" pitchFamily="18" charset="0"/>
                          <a:cs typeface="Times New Roman" panose="02020603050405020304" pitchFamily="18" charset="0"/>
                        </a:rPr>
                        <a:t>Giu-li-ét</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3648" marR="2364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3648" marR="23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3648" marR="23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3648" marR="23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18540305"/>
                  </a:ext>
                </a:extLst>
              </a:tr>
            </a:tbl>
          </a:graphicData>
        </a:graphic>
      </p:graphicFrame>
      <p:pic>
        <p:nvPicPr>
          <p:cNvPr id="3" name="Picture 2" descr="A cartoon of two people&#10;&#10;Description automatically generated">
            <a:extLst>
              <a:ext uri="{FF2B5EF4-FFF2-40B4-BE49-F238E27FC236}">
                <a16:creationId xmlns:a16="http://schemas.microsoft.com/office/drawing/2014/main" id="{83B7D5AC-9BE0-11BD-A022-285543E2FF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686" y="3037114"/>
            <a:ext cx="3372395" cy="4209835"/>
          </a:xfrm>
          <a:prstGeom prst="rect">
            <a:avLst/>
          </a:prstGeom>
        </p:spPr>
      </p:pic>
      <p:sp>
        <p:nvSpPr>
          <p:cNvPr id="5" name="TextBox 4">
            <a:extLst>
              <a:ext uri="{FF2B5EF4-FFF2-40B4-BE49-F238E27FC236}">
                <a16:creationId xmlns:a16="http://schemas.microsoft.com/office/drawing/2014/main" id="{8A9E386B-BF18-85CF-0075-C64637E2CB69}"/>
              </a:ext>
            </a:extLst>
          </p:cNvPr>
          <p:cNvSpPr txBox="1"/>
          <p:nvPr/>
        </p:nvSpPr>
        <p:spPr>
          <a:xfrm>
            <a:off x="1365813" y="1518267"/>
            <a:ext cx="2349660" cy="3539430"/>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Vậy nếu chàng Rô-mê-ô chẳng mang tên Rô-mê- ô nữa, thì mười phân chàng vân cứ vẹn mười...</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0E0A17A-A2FC-FA01-25DD-24022B699707}"/>
              </a:ext>
            </a:extLst>
          </p:cNvPr>
          <p:cNvSpPr txBox="1"/>
          <p:nvPr/>
        </p:nvSpPr>
        <p:spPr>
          <a:xfrm>
            <a:off x="3715473" y="1518267"/>
            <a:ext cx="5903089" cy="5468164"/>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Ôi, Rô-mê-ô, chàng Rô-mê-ô! Sao chàng lại là Rô-mê-ô nhỉ? Chàng hãy khước từ cha chàng và từ chối dòng họ của chàng đi; hoặc nếu không thì chàng hãy thề là yêu em đi, và em sẽ không còn là con cháu của nhà Ca-piu-lét nữa.</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Tường vườn này cao, rất khó trèo qua; và nơi tử địa, anh biết mình là ai rồi đấy, nếu anh bị họ hàng nhà em bắt gặp nơi đây.</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Họ mà bắt gặp anh, họ sẽ giết chết anh.</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E7F71B7C-484F-F357-3193-D15EB2C0B6F8}"/>
              </a:ext>
            </a:extLst>
          </p:cNvPr>
          <p:cNvSpPr txBox="1"/>
          <p:nvPr/>
        </p:nvSpPr>
        <p:spPr>
          <a:xfrm>
            <a:off x="9722734" y="1518267"/>
            <a:ext cx="2469266" cy="2780248"/>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Sẵn sàng từ bỏ tên của dòng họ để đón nhận tình yêu</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Tỏ rõ sự lo lắng, cảnh giác</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8625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barn(inVertical)">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barn(inVertical)">
                                      <p:cBhvr>
                                        <p:cTn id="18" dur="500"/>
                                        <p:tgtEl>
                                          <p:spTgt spid="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barn(inVertical)">
                                      <p:cBhvr>
                                        <p:cTn id="23" dur="500"/>
                                        <p:tgtEl>
                                          <p:spTgt spid="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barn(inVertical)">
                                      <p:cBhvr>
                                        <p:cTn id="28" dur="500"/>
                                        <p:tgtEl>
                                          <p:spTgt spid="8">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
                                            <p:txEl>
                                              <p:pRg st="1" end="1"/>
                                            </p:txEl>
                                          </p:spTgt>
                                        </p:tgtEl>
                                        <p:attrNameLst>
                                          <p:attrName>style.visibility</p:attrName>
                                        </p:attrNameLst>
                                      </p:cBhvr>
                                      <p:to>
                                        <p:strVal val="visible"/>
                                      </p:to>
                                    </p:set>
                                    <p:anim calcmode="lin" valueType="num">
                                      <p:cBhvr additive="base">
                                        <p:cTn id="3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FAF56-9095-2177-ADC4-67991530A430}"/>
            </a:ext>
          </a:extLst>
        </p:cNvPr>
        <p:cNvGrpSpPr/>
        <p:nvPr/>
      </p:nvGrpSpPr>
      <p:grpSpPr>
        <a:xfrm>
          <a:off x="0" y="0"/>
          <a:ext cx="0" cy="0"/>
          <a:chOff x="0" y="0"/>
          <a:chExt cx="0" cy="0"/>
        </a:xfrm>
      </p:grpSpPr>
      <p:sp>
        <p:nvSpPr>
          <p:cNvPr id="5" name="Google Shape;244;p36">
            <a:extLst>
              <a:ext uri="{FF2B5EF4-FFF2-40B4-BE49-F238E27FC236}">
                <a16:creationId xmlns:a16="http://schemas.microsoft.com/office/drawing/2014/main" id="{4CA9D48E-8427-F6A3-7045-2EBEB7087BEC}"/>
              </a:ext>
            </a:extLst>
          </p:cNvPr>
          <p:cNvSpPr/>
          <p:nvPr/>
        </p:nvSpPr>
        <p:spPr>
          <a:xfrm>
            <a:off x="10382901" y="81648"/>
            <a:ext cx="723433" cy="694667"/>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rgbClr val="FE66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45;p36">
            <a:extLst>
              <a:ext uri="{FF2B5EF4-FFF2-40B4-BE49-F238E27FC236}">
                <a16:creationId xmlns:a16="http://schemas.microsoft.com/office/drawing/2014/main" id="{F3C86320-F3A1-DC3E-E7EE-AF5ECAA08849}"/>
              </a:ext>
            </a:extLst>
          </p:cNvPr>
          <p:cNvSpPr/>
          <p:nvPr/>
        </p:nvSpPr>
        <p:spPr>
          <a:xfrm>
            <a:off x="10933700" y="909532"/>
            <a:ext cx="565400" cy="428867"/>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46;p36">
            <a:extLst>
              <a:ext uri="{FF2B5EF4-FFF2-40B4-BE49-F238E27FC236}">
                <a16:creationId xmlns:a16="http://schemas.microsoft.com/office/drawing/2014/main" id="{881485F6-D93A-1450-33FE-1D0EFB66C879}"/>
              </a:ext>
            </a:extLst>
          </p:cNvPr>
          <p:cNvSpPr/>
          <p:nvPr/>
        </p:nvSpPr>
        <p:spPr>
          <a:xfrm>
            <a:off x="801500" y="0"/>
            <a:ext cx="755867" cy="622833"/>
          </a:xfrm>
          <a:custGeom>
            <a:avLst/>
            <a:gdLst/>
            <a:ahLst/>
            <a:cxnLst/>
            <a:rect l="l" t="t" r="r" b="b"/>
            <a:pathLst>
              <a:path w="22676" h="18685" extrusionOk="0">
                <a:moveTo>
                  <a:pt x="18195" y="0"/>
                </a:moveTo>
                <a:cubicBezTo>
                  <a:pt x="15084" y="0"/>
                  <a:pt x="12016" y="4698"/>
                  <a:pt x="11125" y="7469"/>
                </a:cubicBezTo>
                <a:cubicBezTo>
                  <a:pt x="9183" y="5977"/>
                  <a:pt x="6459" y="4615"/>
                  <a:pt x="3773" y="4615"/>
                </a:cubicBezTo>
                <a:cubicBezTo>
                  <a:pt x="3559" y="4615"/>
                  <a:pt x="3345" y="4624"/>
                  <a:pt x="3131" y="4642"/>
                </a:cubicBezTo>
                <a:cubicBezTo>
                  <a:pt x="0" y="4915"/>
                  <a:pt x="31" y="7894"/>
                  <a:pt x="730" y="9839"/>
                </a:cubicBezTo>
                <a:cubicBezTo>
                  <a:pt x="1368" y="11542"/>
                  <a:pt x="2766" y="12909"/>
                  <a:pt x="4256" y="14064"/>
                </a:cubicBezTo>
                <a:cubicBezTo>
                  <a:pt x="5259" y="14855"/>
                  <a:pt x="6353" y="15645"/>
                  <a:pt x="7569" y="16223"/>
                </a:cubicBezTo>
                <a:cubicBezTo>
                  <a:pt x="9149" y="16952"/>
                  <a:pt x="10821" y="17469"/>
                  <a:pt x="12584" y="17834"/>
                </a:cubicBezTo>
                <a:cubicBezTo>
                  <a:pt x="13040" y="17925"/>
                  <a:pt x="14560" y="18320"/>
                  <a:pt x="17721" y="18685"/>
                </a:cubicBezTo>
                <a:cubicBezTo>
                  <a:pt x="18511" y="15493"/>
                  <a:pt x="19788" y="12362"/>
                  <a:pt x="20730" y="9201"/>
                </a:cubicBezTo>
                <a:cubicBezTo>
                  <a:pt x="21490" y="6739"/>
                  <a:pt x="22676" y="3122"/>
                  <a:pt x="20609" y="1086"/>
                </a:cubicBezTo>
                <a:cubicBezTo>
                  <a:pt x="19827" y="322"/>
                  <a:pt x="19009" y="0"/>
                  <a:pt x="18195" y="0"/>
                </a:cubicBezTo>
                <a:close/>
              </a:path>
            </a:pathLst>
          </a:custGeom>
          <a:solidFill>
            <a:srgbClr val="FE66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47;p36">
            <a:extLst>
              <a:ext uri="{FF2B5EF4-FFF2-40B4-BE49-F238E27FC236}">
                <a16:creationId xmlns:a16="http://schemas.microsoft.com/office/drawing/2014/main" id="{730456E8-DD46-2A71-994F-A0810A19D24A}"/>
              </a:ext>
            </a:extLst>
          </p:cNvPr>
          <p:cNvSpPr/>
          <p:nvPr/>
        </p:nvSpPr>
        <p:spPr>
          <a:xfrm>
            <a:off x="955318" y="953733"/>
            <a:ext cx="448233" cy="340500"/>
          </a:xfrm>
          <a:custGeom>
            <a:avLst/>
            <a:gdLst/>
            <a:ahLst/>
            <a:cxnLst/>
            <a:rect l="l" t="t" r="r" b="b"/>
            <a:pathLst>
              <a:path w="13447" h="10215" extrusionOk="0">
                <a:moveTo>
                  <a:pt x="8223" y="1"/>
                </a:moveTo>
                <a:cubicBezTo>
                  <a:pt x="8187" y="1"/>
                  <a:pt x="8152" y="1"/>
                  <a:pt x="8116" y="2"/>
                </a:cubicBezTo>
                <a:cubicBezTo>
                  <a:pt x="5897" y="62"/>
                  <a:pt x="5319" y="3041"/>
                  <a:pt x="5714" y="4044"/>
                </a:cubicBezTo>
                <a:cubicBezTo>
                  <a:pt x="4824" y="3529"/>
                  <a:pt x="3576" y="3161"/>
                  <a:pt x="2476" y="3161"/>
                </a:cubicBezTo>
                <a:cubicBezTo>
                  <a:pt x="1174" y="3161"/>
                  <a:pt x="80" y="3677"/>
                  <a:pt x="30" y="5078"/>
                </a:cubicBezTo>
                <a:cubicBezTo>
                  <a:pt x="0" y="6476"/>
                  <a:pt x="1368" y="7965"/>
                  <a:pt x="2705" y="8512"/>
                </a:cubicBezTo>
                <a:cubicBezTo>
                  <a:pt x="4559" y="9272"/>
                  <a:pt x="8024" y="10002"/>
                  <a:pt x="8997" y="10214"/>
                </a:cubicBezTo>
                <a:cubicBezTo>
                  <a:pt x="9812" y="6682"/>
                  <a:pt x="13447" y="1"/>
                  <a:pt x="8223" y="1"/>
                </a:cubicBezTo>
                <a:close/>
              </a:path>
            </a:pathLst>
          </a:custGeom>
          <a:solidFill>
            <a:srgbClr val="AC00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48;p36">
            <a:extLst>
              <a:ext uri="{FF2B5EF4-FFF2-40B4-BE49-F238E27FC236}">
                <a16:creationId xmlns:a16="http://schemas.microsoft.com/office/drawing/2014/main" id="{3F9E31E1-263F-7540-313A-B747755821C6}"/>
              </a:ext>
            </a:extLst>
          </p:cNvPr>
          <p:cNvSpPr/>
          <p:nvPr/>
        </p:nvSpPr>
        <p:spPr>
          <a:xfrm>
            <a:off x="1721067" y="467115"/>
            <a:ext cx="299933" cy="309200"/>
          </a:xfrm>
          <a:custGeom>
            <a:avLst/>
            <a:gdLst/>
            <a:ahLst/>
            <a:cxnLst/>
            <a:rect l="l" t="t" r="r" b="b"/>
            <a:pathLst>
              <a:path w="8998" h="9276" extrusionOk="0">
                <a:moveTo>
                  <a:pt x="6879" y="0"/>
                </a:moveTo>
                <a:cubicBezTo>
                  <a:pt x="5270" y="0"/>
                  <a:pt x="5097" y="2794"/>
                  <a:pt x="5259" y="4249"/>
                </a:cubicBezTo>
                <a:cubicBezTo>
                  <a:pt x="4441" y="3851"/>
                  <a:pt x="3574" y="3582"/>
                  <a:pt x="2635" y="3582"/>
                </a:cubicBezTo>
                <a:cubicBezTo>
                  <a:pt x="2284" y="3582"/>
                  <a:pt x="1923" y="3620"/>
                  <a:pt x="1551" y="3702"/>
                </a:cubicBezTo>
                <a:cubicBezTo>
                  <a:pt x="608" y="3915"/>
                  <a:pt x="1" y="4462"/>
                  <a:pt x="244" y="5313"/>
                </a:cubicBezTo>
                <a:cubicBezTo>
                  <a:pt x="608" y="6559"/>
                  <a:pt x="2554" y="7380"/>
                  <a:pt x="3770" y="7897"/>
                </a:cubicBezTo>
                <a:cubicBezTo>
                  <a:pt x="4970" y="8411"/>
                  <a:pt x="6655" y="9275"/>
                  <a:pt x="8166" y="9275"/>
                </a:cubicBezTo>
                <a:cubicBezTo>
                  <a:pt x="8261" y="9275"/>
                  <a:pt x="8356" y="9272"/>
                  <a:pt x="8451" y="9265"/>
                </a:cubicBezTo>
                <a:cubicBezTo>
                  <a:pt x="8998" y="5100"/>
                  <a:pt x="8907" y="3034"/>
                  <a:pt x="8755" y="1787"/>
                </a:cubicBezTo>
                <a:cubicBezTo>
                  <a:pt x="8603" y="1088"/>
                  <a:pt x="8268" y="420"/>
                  <a:pt x="7569" y="146"/>
                </a:cubicBezTo>
                <a:cubicBezTo>
                  <a:pt x="7314" y="46"/>
                  <a:pt x="7085" y="0"/>
                  <a:pt x="6879" y="0"/>
                </a:cubicBezTo>
                <a:close/>
              </a:path>
            </a:pathLst>
          </a:custGeom>
          <a:solidFill>
            <a:srgbClr val="FDF0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49;p36">
            <a:extLst>
              <a:ext uri="{FF2B5EF4-FFF2-40B4-BE49-F238E27FC236}">
                <a16:creationId xmlns:a16="http://schemas.microsoft.com/office/drawing/2014/main" id="{7EBCB089-D2CB-0593-C9D6-F5533FE5BBA4}"/>
              </a:ext>
            </a:extLst>
          </p:cNvPr>
          <p:cNvSpPr/>
          <p:nvPr/>
        </p:nvSpPr>
        <p:spPr>
          <a:xfrm>
            <a:off x="9921167" y="645266"/>
            <a:ext cx="256767" cy="263100"/>
          </a:xfrm>
          <a:custGeom>
            <a:avLst/>
            <a:gdLst/>
            <a:ahLst/>
            <a:cxnLst/>
            <a:rect l="l" t="t" r="r" b="b"/>
            <a:pathLst>
              <a:path w="7703" h="7893" extrusionOk="0">
                <a:moveTo>
                  <a:pt x="1716" y="1"/>
                </a:moveTo>
                <a:cubicBezTo>
                  <a:pt x="1194" y="1"/>
                  <a:pt x="718" y="458"/>
                  <a:pt x="456" y="902"/>
                </a:cubicBezTo>
                <a:cubicBezTo>
                  <a:pt x="91" y="1479"/>
                  <a:pt x="0" y="2178"/>
                  <a:pt x="31" y="2908"/>
                </a:cubicBezTo>
                <a:cubicBezTo>
                  <a:pt x="31" y="3364"/>
                  <a:pt x="31" y="3880"/>
                  <a:pt x="152" y="4367"/>
                </a:cubicBezTo>
                <a:cubicBezTo>
                  <a:pt x="304" y="4975"/>
                  <a:pt x="517" y="5613"/>
                  <a:pt x="821" y="6190"/>
                </a:cubicBezTo>
                <a:cubicBezTo>
                  <a:pt x="912" y="6342"/>
                  <a:pt x="1125" y="6889"/>
                  <a:pt x="1763" y="7893"/>
                </a:cubicBezTo>
                <a:cubicBezTo>
                  <a:pt x="2857" y="7406"/>
                  <a:pt x="4073" y="7041"/>
                  <a:pt x="5228" y="6616"/>
                </a:cubicBezTo>
                <a:cubicBezTo>
                  <a:pt x="6110" y="6251"/>
                  <a:pt x="7447" y="5765"/>
                  <a:pt x="7569" y="4701"/>
                </a:cubicBezTo>
                <a:cubicBezTo>
                  <a:pt x="7703" y="3473"/>
                  <a:pt x="6566" y="3081"/>
                  <a:pt x="5387" y="3081"/>
                </a:cubicBezTo>
                <a:cubicBezTo>
                  <a:pt x="4699" y="3081"/>
                  <a:pt x="3997" y="3215"/>
                  <a:pt x="3526" y="3394"/>
                </a:cubicBezTo>
                <a:cubicBezTo>
                  <a:pt x="3526" y="2391"/>
                  <a:pt x="3252" y="1175"/>
                  <a:pt x="2523" y="415"/>
                </a:cubicBezTo>
                <a:cubicBezTo>
                  <a:pt x="2257" y="119"/>
                  <a:pt x="1981" y="1"/>
                  <a:pt x="1716" y="1"/>
                </a:cubicBezTo>
                <a:close/>
              </a:path>
            </a:pathLst>
          </a:custGeom>
          <a:solidFill>
            <a:srgbClr val="FDF0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Freeform 12">
            <a:extLst>
              <a:ext uri="{FF2B5EF4-FFF2-40B4-BE49-F238E27FC236}">
                <a16:creationId xmlns:a16="http://schemas.microsoft.com/office/drawing/2014/main" id="{562FF035-811E-3686-E646-2296C4CDF8BA}"/>
              </a:ext>
            </a:extLst>
          </p:cNvPr>
          <p:cNvSpPr/>
          <p:nvPr/>
        </p:nvSpPr>
        <p:spPr>
          <a:xfrm>
            <a:off x="2225967" y="84880"/>
            <a:ext cx="7951967" cy="1003691"/>
          </a:xfrm>
          <a:custGeom>
            <a:avLst/>
            <a:gdLst/>
            <a:ahLst/>
            <a:cxnLst/>
            <a:rect l="l" t="t" r="r" b="b"/>
            <a:pathLst>
              <a:path w="3108095" h="703379">
                <a:moveTo>
                  <a:pt x="0" y="0"/>
                </a:moveTo>
                <a:lnTo>
                  <a:pt x="3108094" y="0"/>
                </a:lnTo>
                <a:lnTo>
                  <a:pt x="3108094" y="703379"/>
                </a:lnTo>
                <a:lnTo>
                  <a:pt x="0" y="703379"/>
                </a:lnTo>
                <a:lnTo>
                  <a:pt x="0" y="0"/>
                </a:lnTo>
                <a:close/>
              </a:path>
            </a:pathLst>
          </a:custGeom>
          <a:blipFill>
            <a:blip r:embed="rId3"/>
            <a:stretch>
              <a:fillRect/>
            </a:stretch>
          </a:blipFill>
        </p:spPr>
        <p:txBody>
          <a:bodyPr/>
          <a:lstStyle/>
          <a:p>
            <a:endParaRPr lang="en-SG"/>
          </a:p>
        </p:txBody>
      </p:sp>
      <p:sp>
        <p:nvSpPr>
          <p:cNvPr id="4" name="Google Shape;242;p36">
            <a:extLst>
              <a:ext uri="{FF2B5EF4-FFF2-40B4-BE49-F238E27FC236}">
                <a16:creationId xmlns:a16="http://schemas.microsoft.com/office/drawing/2014/main" id="{ADFD7398-D53B-8EA9-48EA-32F586437E95}"/>
              </a:ext>
            </a:extLst>
          </p:cNvPr>
          <p:cNvSpPr txBox="1">
            <a:spLocks/>
          </p:cNvSpPr>
          <p:nvPr/>
        </p:nvSpPr>
        <p:spPr>
          <a:xfrm>
            <a:off x="2226133" y="268904"/>
            <a:ext cx="7739900" cy="69466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lnSpc>
                <a:spcPct val="100000"/>
              </a:lnSpc>
              <a:spcAft>
                <a:spcPts val="800"/>
              </a:spcAft>
            </a:pPr>
            <a:r>
              <a:rPr lang="vi-VN" sz="2800" b="1" dirty="0">
                <a:effectLst/>
                <a:latin typeface="Times New Roman" panose="02020603050405020304" pitchFamily="18" charset="0"/>
                <a:cs typeface="Times New Roman" panose="02020603050405020304" pitchFamily="18" charset="0"/>
              </a:rPr>
              <a:t>Trong cách thể hiện tình yêu và cách đấu tranh khẳng định tình yêu giữa Rô-mê-ô, Giu-li-ét có:</a:t>
            </a:r>
            <a:endParaRPr lang="en-SG" sz="2400" b="1" dirty="0">
              <a:effectLst/>
              <a:latin typeface="Times New Roman" panose="02020603050405020304" pitchFamily="18" charset="0"/>
              <a:cs typeface="Times New Roman" panose="02020603050405020304" pitchFamily="18" charset="0"/>
            </a:endParaRPr>
          </a:p>
        </p:txBody>
      </p:sp>
      <p:graphicFrame>
        <p:nvGraphicFramePr>
          <p:cNvPr id="11" name="Table 10">
            <a:extLst>
              <a:ext uri="{FF2B5EF4-FFF2-40B4-BE49-F238E27FC236}">
                <a16:creationId xmlns:a16="http://schemas.microsoft.com/office/drawing/2014/main" id="{9BFD3305-3BFF-F036-F046-E1C281FB7CAE}"/>
              </a:ext>
            </a:extLst>
          </p:cNvPr>
          <p:cNvGraphicFramePr>
            <a:graphicFrameLocks noGrp="1"/>
          </p:cNvGraphicFramePr>
          <p:nvPr>
            <p:extLst>
              <p:ext uri="{D42A27DB-BD31-4B8C-83A1-F6EECF244321}">
                <p14:modId xmlns:p14="http://schemas.microsoft.com/office/powerpoint/2010/main" val="4086909549"/>
              </p:ext>
            </p:extLst>
          </p:nvPr>
        </p:nvGraphicFramePr>
        <p:xfrm>
          <a:off x="161925" y="1336701"/>
          <a:ext cx="11841389" cy="5427682"/>
        </p:xfrm>
        <a:graphic>
          <a:graphicData uri="http://schemas.openxmlformats.org/drawingml/2006/table">
            <a:tbl>
              <a:tblPr firstRow="1" firstCol="1" bandRow="1">
                <a:tableStyleId>{5C22544A-7EE6-4342-B048-85BDC9FD1C3A}</a:tableStyleId>
              </a:tblPr>
              <a:tblGrid>
                <a:gridCol w="11841389">
                  <a:extLst>
                    <a:ext uri="{9D8B030D-6E8A-4147-A177-3AD203B41FA5}">
                      <a16:colId xmlns:a16="http://schemas.microsoft.com/office/drawing/2014/main" val="3744561563"/>
                    </a:ext>
                  </a:extLst>
                </a:gridCol>
              </a:tblGrid>
              <a:tr h="5427682">
                <a:tc>
                  <a:txBody>
                    <a:bodyPr/>
                    <a:lstStyle/>
                    <a:p>
                      <a:pPr algn="just">
                        <a:lnSpc>
                          <a:spcPct val="100000"/>
                        </a:lnSpc>
                        <a:spcAft>
                          <a:spcPts val="800"/>
                        </a:spcAft>
                      </a:pPr>
                      <a:endParaRPr lang="en-SG" sz="24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739830903"/>
                  </a:ext>
                </a:extLst>
              </a:tr>
            </a:tbl>
          </a:graphicData>
        </a:graphic>
      </p:graphicFrame>
      <p:pic>
        <p:nvPicPr>
          <p:cNvPr id="3" name="Picture 2" descr="A cartoon of two people&#10;&#10;Description automatically generated">
            <a:extLst>
              <a:ext uri="{FF2B5EF4-FFF2-40B4-BE49-F238E27FC236}">
                <a16:creationId xmlns:a16="http://schemas.microsoft.com/office/drawing/2014/main" id="{BB8BA1BD-E504-F0E7-E141-4BAE04560B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2005" y="3227422"/>
            <a:ext cx="3231834" cy="4034369"/>
          </a:xfrm>
          <a:prstGeom prst="rect">
            <a:avLst/>
          </a:prstGeom>
        </p:spPr>
      </p:pic>
      <p:sp>
        <p:nvSpPr>
          <p:cNvPr id="14" name="Google Shape;852;p57">
            <a:extLst>
              <a:ext uri="{FF2B5EF4-FFF2-40B4-BE49-F238E27FC236}">
                <a16:creationId xmlns:a16="http://schemas.microsoft.com/office/drawing/2014/main" id="{130C7968-86A6-534B-A259-E1F91EAB2EE4}"/>
              </a:ext>
            </a:extLst>
          </p:cNvPr>
          <p:cNvSpPr txBox="1">
            <a:spLocks/>
          </p:cNvSpPr>
          <p:nvPr/>
        </p:nvSpPr>
        <p:spPr>
          <a:xfrm>
            <a:off x="180560" y="4626777"/>
            <a:ext cx="3400108" cy="83206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Karla"/>
              <a:buNone/>
              <a:defRPr sz="1400" b="0" i="0" u="none" strike="noStrike" cap="none">
                <a:solidFill>
                  <a:schemeClr val="dk2"/>
                </a:solidFill>
                <a:latin typeface="Karla"/>
                <a:ea typeface="Karla"/>
                <a:cs typeface="Karla"/>
                <a:sym typeface="Karla"/>
              </a:defRPr>
            </a:lvl1pPr>
            <a:lvl2pPr marL="914400" marR="0" lvl="1" indent="-317500" algn="ctr" rtl="0">
              <a:lnSpc>
                <a:spcPct val="100000"/>
              </a:lnSpc>
              <a:spcBef>
                <a:spcPts val="0"/>
              </a:spcBef>
              <a:spcAft>
                <a:spcPts val="0"/>
              </a:spcAft>
              <a:buClr>
                <a:schemeClr val="dk2"/>
              </a:buClr>
              <a:buSzPts val="1400"/>
              <a:buFont typeface="Karla"/>
              <a:buNone/>
              <a:defRPr sz="1400" b="0" i="0" u="none" strike="noStrike" cap="none">
                <a:solidFill>
                  <a:schemeClr val="dk2"/>
                </a:solidFill>
                <a:latin typeface="Karla"/>
                <a:ea typeface="Karla"/>
                <a:cs typeface="Karla"/>
                <a:sym typeface="Karla"/>
              </a:defRPr>
            </a:lvl2pPr>
            <a:lvl3pPr marL="1371600" marR="0" lvl="2" indent="-317500" algn="ctr" rtl="0">
              <a:lnSpc>
                <a:spcPct val="100000"/>
              </a:lnSpc>
              <a:spcBef>
                <a:spcPts val="0"/>
              </a:spcBef>
              <a:spcAft>
                <a:spcPts val="0"/>
              </a:spcAft>
              <a:buClr>
                <a:schemeClr val="dk2"/>
              </a:buClr>
              <a:buSzPts val="1400"/>
              <a:buFont typeface="Karla"/>
              <a:buNone/>
              <a:defRPr sz="1400" b="0" i="0" u="none" strike="noStrike" cap="none">
                <a:solidFill>
                  <a:schemeClr val="dk2"/>
                </a:solidFill>
                <a:latin typeface="Karla"/>
                <a:ea typeface="Karla"/>
                <a:cs typeface="Karla"/>
                <a:sym typeface="Karla"/>
              </a:defRPr>
            </a:lvl3pPr>
            <a:lvl4pPr marL="1828800" marR="0" lvl="3" indent="-317500" algn="ctr" rtl="0">
              <a:lnSpc>
                <a:spcPct val="100000"/>
              </a:lnSpc>
              <a:spcBef>
                <a:spcPts val="0"/>
              </a:spcBef>
              <a:spcAft>
                <a:spcPts val="0"/>
              </a:spcAft>
              <a:buClr>
                <a:schemeClr val="dk2"/>
              </a:buClr>
              <a:buSzPts val="1400"/>
              <a:buFont typeface="Karla"/>
              <a:buNone/>
              <a:defRPr sz="1400" b="0" i="0" u="none" strike="noStrike" cap="none">
                <a:solidFill>
                  <a:schemeClr val="dk2"/>
                </a:solidFill>
                <a:latin typeface="Karla"/>
                <a:ea typeface="Karla"/>
                <a:cs typeface="Karla"/>
                <a:sym typeface="Karla"/>
              </a:defRPr>
            </a:lvl4pPr>
            <a:lvl5pPr marL="2286000" marR="0" lvl="4" indent="-317500" algn="ctr" rtl="0">
              <a:lnSpc>
                <a:spcPct val="100000"/>
              </a:lnSpc>
              <a:spcBef>
                <a:spcPts val="0"/>
              </a:spcBef>
              <a:spcAft>
                <a:spcPts val="0"/>
              </a:spcAft>
              <a:buClr>
                <a:schemeClr val="dk2"/>
              </a:buClr>
              <a:buSzPts val="1400"/>
              <a:buFont typeface="Karla"/>
              <a:buNone/>
              <a:defRPr sz="1400" b="0" i="0" u="none" strike="noStrike" cap="none">
                <a:solidFill>
                  <a:schemeClr val="dk2"/>
                </a:solidFill>
                <a:latin typeface="Karla"/>
                <a:ea typeface="Karla"/>
                <a:cs typeface="Karla"/>
                <a:sym typeface="Karla"/>
              </a:defRPr>
            </a:lvl5pPr>
            <a:lvl6pPr marL="2743200" marR="0" lvl="5" indent="-317500" algn="ctr" rtl="0">
              <a:lnSpc>
                <a:spcPct val="100000"/>
              </a:lnSpc>
              <a:spcBef>
                <a:spcPts val="0"/>
              </a:spcBef>
              <a:spcAft>
                <a:spcPts val="0"/>
              </a:spcAft>
              <a:buClr>
                <a:schemeClr val="dk2"/>
              </a:buClr>
              <a:buSzPts val="1400"/>
              <a:buFont typeface="Karla"/>
              <a:buNone/>
              <a:defRPr sz="1400" b="0" i="0" u="none" strike="noStrike" cap="none">
                <a:solidFill>
                  <a:schemeClr val="dk2"/>
                </a:solidFill>
                <a:latin typeface="Karla"/>
                <a:ea typeface="Karla"/>
                <a:cs typeface="Karla"/>
                <a:sym typeface="Karla"/>
              </a:defRPr>
            </a:lvl6pPr>
            <a:lvl7pPr marL="3200400" marR="0" lvl="6" indent="-317500" algn="ctr" rtl="0">
              <a:lnSpc>
                <a:spcPct val="100000"/>
              </a:lnSpc>
              <a:spcBef>
                <a:spcPts val="0"/>
              </a:spcBef>
              <a:spcAft>
                <a:spcPts val="0"/>
              </a:spcAft>
              <a:buClr>
                <a:schemeClr val="dk2"/>
              </a:buClr>
              <a:buSzPts val="1400"/>
              <a:buFont typeface="Karla"/>
              <a:buNone/>
              <a:defRPr sz="1400" b="0" i="0" u="none" strike="noStrike" cap="none">
                <a:solidFill>
                  <a:schemeClr val="dk2"/>
                </a:solidFill>
                <a:latin typeface="Karla"/>
                <a:ea typeface="Karla"/>
                <a:cs typeface="Karla"/>
                <a:sym typeface="Karla"/>
              </a:defRPr>
            </a:lvl7pPr>
            <a:lvl8pPr marL="3657600" marR="0" lvl="7" indent="-317500" algn="ctr" rtl="0">
              <a:lnSpc>
                <a:spcPct val="100000"/>
              </a:lnSpc>
              <a:spcBef>
                <a:spcPts val="0"/>
              </a:spcBef>
              <a:spcAft>
                <a:spcPts val="0"/>
              </a:spcAft>
              <a:buClr>
                <a:schemeClr val="dk2"/>
              </a:buClr>
              <a:buSzPts val="1400"/>
              <a:buFont typeface="Karla"/>
              <a:buNone/>
              <a:defRPr sz="1400" b="0" i="0" u="none" strike="noStrike" cap="none">
                <a:solidFill>
                  <a:schemeClr val="dk2"/>
                </a:solidFill>
                <a:latin typeface="Karla"/>
                <a:ea typeface="Karla"/>
                <a:cs typeface="Karla"/>
                <a:sym typeface="Karla"/>
              </a:defRPr>
            </a:lvl8pPr>
            <a:lvl9pPr marL="4114800" marR="0" lvl="8" indent="-317500" algn="ctr" rtl="0">
              <a:lnSpc>
                <a:spcPct val="100000"/>
              </a:lnSpc>
              <a:spcBef>
                <a:spcPts val="0"/>
              </a:spcBef>
              <a:spcAft>
                <a:spcPts val="0"/>
              </a:spcAft>
              <a:buClr>
                <a:schemeClr val="dk2"/>
              </a:buClr>
              <a:buSzPts val="1400"/>
              <a:buFont typeface="Karla"/>
              <a:buNone/>
              <a:defRPr sz="1400" b="0" i="0" u="none" strike="noStrike" cap="none">
                <a:solidFill>
                  <a:schemeClr val="dk2"/>
                </a:solidFill>
                <a:latin typeface="Karla"/>
                <a:ea typeface="Karla"/>
                <a:cs typeface="Karla"/>
                <a:sym typeface="Karla"/>
              </a:defRPr>
            </a:lvl9pPr>
          </a:lstStyle>
          <a:p>
            <a:pPr>
              <a:spcAft>
                <a:spcPts val="800"/>
              </a:spcAft>
            </a:pPr>
            <a:r>
              <a:rPr lang="vi-VN" sz="3200" dirty="0">
                <a:solidFill>
                  <a:schemeClr val="tx1"/>
                </a:solidFill>
                <a:latin typeface="Times New Roman" panose="02020603050405020304" pitchFamily="18" charset="0"/>
                <a:cs typeface="Times New Roman" panose="02020603050405020304" pitchFamily="18" charset="0"/>
              </a:rPr>
              <a:t>thể hiện tình yêu một cách mãnh liệt, táo bạo và đầy nhiệt huyết.</a:t>
            </a:r>
            <a:endParaRPr lang="en-SG" sz="2800" dirty="0">
              <a:solidFill>
                <a:schemeClr val="tx1"/>
              </a:solidFill>
              <a:latin typeface="Times New Roman" panose="02020603050405020304" pitchFamily="18" charset="0"/>
              <a:cs typeface="Times New Roman" panose="02020603050405020304" pitchFamily="18" charset="0"/>
            </a:endParaRPr>
          </a:p>
        </p:txBody>
      </p:sp>
      <p:sp>
        <p:nvSpPr>
          <p:cNvPr id="15" name="Google Shape;853;p57">
            <a:extLst>
              <a:ext uri="{FF2B5EF4-FFF2-40B4-BE49-F238E27FC236}">
                <a16:creationId xmlns:a16="http://schemas.microsoft.com/office/drawing/2014/main" id="{E00F28CC-F7C6-0154-F1AE-232735C8BFF3}"/>
              </a:ext>
            </a:extLst>
          </p:cNvPr>
          <p:cNvSpPr txBox="1">
            <a:spLocks/>
          </p:cNvSpPr>
          <p:nvPr/>
        </p:nvSpPr>
        <p:spPr>
          <a:xfrm>
            <a:off x="6779878" y="4597575"/>
            <a:ext cx="5231562" cy="2357015"/>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Karla"/>
              <a:buNone/>
              <a:defRPr sz="1400" b="0" i="0" u="none" strike="noStrike" cap="none">
                <a:solidFill>
                  <a:schemeClr val="dk2"/>
                </a:solidFill>
                <a:latin typeface="Karla"/>
                <a:ea typeface="Karla"/>
                <a:cs typeface="Karla"/>
                <a:sym typeface="Karla"/>
              </a:defRPr>
            </a:lvl1pPr>
            <a:lvl2pPr marL="914400" marR="0" lvl="1" indent="-317500" algn="ctr" rtl="0">
              <a:lnSpc>
                <a:spcPct val="100000"/>
              </a:lnSpc>
              <a:spcBef>
                <a:spcPts val="0"/>
              </a:spcBef>
              <a:spcAft>
                <a:spcPts val="0"/>
              </a:spcAft>
              <a:buClr>
                <a:schemeClr val="dk2"/>
              </a:buClr>
              <a:buSzPts val="1400"/>
              <a:buFont typeface="Karla"/>
              <a:buNone/>
              <a:defRPr sz="1400" b="0" i="0" u="none" strike="noStrike" cap="none">
                <a:solidFill>
                  <a:schemeClr val="dk2"/>
                </a:solidFill>
                <a:latin typeface="Karla"/>
                <a:ea typeface="Karla"/>
                <a:cs typeface="Karla"/>
                <a:sym typeface="Karla"/>
              </a:defRPr>
            </a:lvl2pPr>
            <a:lvl3pPr marL="1371600" marR="0" lvl="2" indent="-317500" algn="ctr" rtl="0">
              <a:lnSpc>
                <a:spcPct val="100000"/>
              </a:lnSpc>
              <a:spcBef>
                <a:spcPts val="0"/>
              </a:spcBef>
              <a:spcAft>
                <a:spcPts val="0"/>
              </a:spcAft>
              <a:buClr>
                <a:schemeClr val="dk2"/>
              </a:buClr>
              <a:buSzPts val="1400"/>
              <a:buFont typeface="Karla"/>
              <a:buNone/>
              <a:defRPr sz="1400" b="0" i="0" u="none" strike="noStrike" cap="none">
                <a:solidFill>
                  <a:schemeClr val="dk2"/>
                </a:solidFill>
                <a:latin typeface="Karla"/>
                <a:ea typeface="Karla"/>
                <a:cs typeface="Karla"/>
                <a:sym typeface="Karla"/>
              </a:defRPr>
            </a:lvl3pPr>
            <a:lvl4pPr marL="1828800" marR="0" lvl="3" indent="-317500" algn="ctr" rtl="0">
              <a:lnSpc>
                <a:spcPct val="100000"/>
              </a:lnSpc>
              <a:spcBef>
                <a:spcPts val="0"/>
              </a:spcBef>
              <a:spcAft>
                <a:spcPts val="0"/>
              </a:spcAft>
              <a:buClr>
                <a:schemeClr val="dk2"/>
              </a:buClr>
              <a:buSzPts val="1400"/>
              <a:buFont typeface="Karla"/>
              <a:buNone/>
              <a:defRPr sz="1400" b="0" i="0" u="none" strike="noStrike" cap="none">
                <a:solidFill>
                  <a:schemeClr val="dk2"/>
                </a:solidFill>
                <a:latin typeface="Karla"/>
                <a:ea typeface="Karla"/>
                <a:cs typeface="Karla"/>
                <a:sym typeface="Karla"/>
              </a:defRPr>
            </a:lvl4pPr>
            <a:lvl5pPr marL="2286000" marR="0" lvl="4" indent="-317500" algn="ctr" rtl="0">
              <a:lnSpc>
                <a:spcPct val="100000"/>
              </a:lnSpc>
              <a:spcBef>
                <a:spcPts val="0"/>
              </a:spcBef>
              <a:spcAft>
                <a:spcPts val="0"/>
              </a:spcAft>
              <a:buClr>
                <a:schemeClr val="dk2"/>
              </a:buClr>
              <a:buSzPts val="1400"/>
              <a:buFont typeface="Karla"/>
              <a:buNone/>
              <a:defRPr sz="1400" b="0" i="0" u="none" strike="noStrike" cap="none">
                <a:solidFill>
                  <a:schemeClr val="dk2"/>
                </a:solidFill>
                <a:latin typeface="Karla"/>
                <a:ea typeface="Karla"/>
                <a:cs typeface="Karla"/>
                <a:sym typeface="Karla"/>
              </a:defRPr>
            </a:lvl5pPr>
            <a:lvl6pPr marL="2743200" marR="0" lvl="5" indent="-317500" algn="ctr" rtl="0">
              <a:lnSpc>
                <a:spcPct val="100000"/>
              </a:lnSpc>
              <a:spcBef>
                <a:spcPts val="0"/>
              </a:spcBef>
              <a:spcAft>
                <a:spcPts val="0"/>
              </a:spcAft>
              <a:buClr>
                <a:schemeClr val="dk2"/>
              </a:buClr>
              <a:buSzPts val="1400"/>
              <a:buFont typeface="Karla"/>
              <a:buNone/>
              <a:defRPr sz="1400" b="0" i="0" u="none" strike="noStrike" cap="none">
                <a:solidFill>
                  <a:schemeClr val="dk2"/>
                </a:solidFill>
                <a:latin typeface="Karla"/>
                <a:ea typeface="Karla"/>
                <a:cs typeface="Karla"/>
                <a:sym typeface="Karla"/>
              </a:defRPr>
            </a:lvl6pPr>
            <a:lvl7pPr marL="3200400" marR="0" lvl="6" indent="-317500" algn="ctr" rtl="0">
              <a:lnSpc>
                <a:spcPct val="100000"/>
              </a:lnSpc>
              <a:spcBef>
                <a:spcPts val="0"/>
              </a:spcBef>
              <a:spcAft>
                <a:spcPts val="0"/>
              </a:spcAft>
              <a:buClr>
                <a:schemeClr val="dk2"/>
              </a:buClr>
              <a:buSzPts val="1400"/>
              <a:buFont typeface="Karla"/>
              <a:buNone/>
              <a:defRPr sz="1400" b="0" i="0" u="none" strike="noStrike" cap="none">
                <a:solidFill>
                  <a:schemeClr val="dk2"/>
                </a:solidFill>
                <a:latin typeface="Karla"/>
                <a:ea typeface="Karla"/>
                <a:cs typeface="Karla"/>
                <a:sym typeface="Karla"/>
              </a:defRPr>
            </a:lvl7pPr>
            <a:lvl8pPr marL="3657600" marR="0" lvl="7" indent="-317500" algn="ctr" rtl="0">
              <a:lnSpc>
                <a:spcPct val="100000"/>
              </a:lnSpc>
              <a:spcBef>
                <a:spcPts val="0"/>
              </a:spcBef>
              <a:spcAft>
                <a:spcPts val="0"/>
              </a:spcAft>
              <a:buClr>
                <a:schemeClr val="dk2"/>
              </a:buClr>
              <a:buSzPts val="1400"/>
              <a:buFont typeface="Karla"/>
              <a:buNone/>
              <a:defRPr sz="1400" b="0" i="0" u="none" strike="noStrike" cap="none">
                <a:solidFill>
                  <a:schemeClr val="dk2"/>
                </a:solidFill>
                <a:latin typeface="Karla"/>
                <a:ea typeface="Karla"/>
                <a:cs typeface="Karla"/>
                <a:sym typeface="Karla"/>
              </a:defRPr>
            </a:lvl8pPr>
            <a:lvl9pPr marL="4114800" marR="0" lvl="8" indent="-317500" algn="ctr" rtl="0">
              <a:lnSpc>
                <a:spcPct val="100000"/>
              </a:lnSpc>
              <a:spcBef>
                <a:spcPts val="0"/>
              </a:spcBef>
              <a:spcAft>
                <a:spcPts val="0"/>
              </a:spcAft>
              <a:buClr>
                <a:schemeClr val="dk2"/>
              </a:buClr>
              <a:buSzPts val="1400"/>
              <a:buFont typeface="Karla"/>
              <a:buNone/>
              <a:defRPr sz="1400" b="0" i="0" u="none" strike="noStrike" cap="none">
                <a:solidFill>
                  <a:schemeClr val="dk2"/>
                </a:solidFill>
                <a:latin typeface="Karla"/>
                <a:ea typeface="Karla"/>
                <a:cs typeface="Karla"/>
                <a:sym typeface="Karla"/>
              </a:defRPr>
            </a:lvl9pPr>
          </a:lstStyle>
          <a:p>
            <a:pPr marL="609585" indent="-423323" defTabSz="1219170">
              <a:spcAft>
                <a:spcPts val="1067"/>
              </a:spcAft>
              <a:buClr>
                <a:srgbClr val="013F86"/>
              </a:buClr>
            </a:pPr>
            <a:r>
              <a:rPr lang="en-US" sz="3200" dirty="0">
                <a:solidFill>
                  <a:schemeClr val="tx1"/>
                </a:solidFill>
                <a:latin typeface="Times New Roman" panose="02020603050405020304" pitchFamily="18" charset="0"/>
                <a:cs typeface="Times New Roman" panose="02020603050405020304" pitchFamily="18" charset="0"/>
              </a:rPr>
              <a:t>     </a:t>
            </a:r>
            <a:r>
              <a:rPr lang="vi-VN" sz="3200" dirty="0">
                <a:solidFill>
                  <a:schemeClr val="tx1"/>
                </a:solidFill>
                <a:latin typeface="Times New Roman" panose="02020603050405020304" pitchFamily="18" charset="0"/>
                <a:cs typeface="Times New Roman" panose="02020603050405020304" pitchFamily="18" charset="0"/>
              </a:rPr>
              <a:t>thể hiện sự trầm tĩnh, có những băn khoăn, dự cảm về những khó khăn, thử thách đang chờ đợi họ.</a:t>
            </a:r>
            <a:endParaRPr lang="en-SG" sz="3200" kern="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16" name="Google Shape;856;p57">
            <a:extLst>
              <a:ext uri="{FF2B5EF4-FFF2-40B4-BE49-F238E27FC236}">
                <a16:creationId xmlns:a16="http://schemas.microsoft.com/office/drawing/2014/main" id="{C05D8DAE-E7AE-9C43-DCB2-73EBBBBFD9D6}"/>
              </a:ext>
            </a:extLst>
          </p:cNvPr>
          <p:cNvCxnSpPr/>
          <p:nvPr/>
        </p:nvCxnSpPr>
        <p:spPr>
          <a:xfrm>
            <a:off x="15876" y="4150087"/>
            <a:ext cx="12160248" cy="0"/>
          </a:xfrm>
          <a:prstGeom prst="straightConnector1">
            <a:avLst/>
          </a:prstGeom>
          <a:noFill/>
          <a:ln w="19050" cap="flat" cmpd="sng">
            <a:solidFill>
              <a:srgbClr val="F3A92C"/>
            </a:solidFill>
            <a:prstDash val="solid"/>
            <a:round/>
            <a:headEnd type="none" w="med" len="med"/>
            <a:tailEnd type="none" w="med" len="med"/>
          </a:ln>
        </p:spPr>
      </p:cxnSp>
      <p:sp>
        <p:nvSpPr>
          <p:cNvPr id="17" name="Google Shape;857;p57">
            <a:extLst>
              <a:ext uri="{FF2B5EF4-FFF2-40B4-BE49-F238E27FC236}">
                <a16:creationId xmlns:a16="http://schemas.microsoft.com/office/drawing/2014/main" id="{33A0D5E7-A047-4B60-0EDE-11F1FA6D4F73}"/>
              </a:ext>
            </a:extLst>
          </p:cNvPr>
          <p:cNvSpPr txBox="1">
            <a:spLocks/>
          </p:cNvSpPr>
          <p:nvPr/>
        </p:nvSpPr>
        <p:spPr>
          <a:xfrm>
            <a:off x="768815" y="3713677"/>
            <a:ext cx="2584175" cy="892723"/>
          </a:xfrm>
          <a:prstGeom prst="rect">
            <a:avLst/>
          </a:prstGeom>
          <a:solidFill>
            <a:srgbClr val="FDEFE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a:buNone/>
              <a:defRPr sz="2400" b="1" i="0" u="none" strike="noStrike" cap="none">
                <a:solidFill>
                  <a:schemeClr val="dk1"/>
                </a:solidFill>
                <a:latin typeface="Open Sans"/>
                <a:ea typeface="Open Sans"/>
                <a:cs typeface="Open Sans"/>
                <a:sym typeface="Open Sans"/>
              </a:defRPr>
            </a:lvl1pPr>
            <a:lvl2pPr marR="0" lvl="1" algn="ctr" rtl="0">
              <a:lnSpc>
                <a:spcPct val="100000"/>
              </a:lnSpc>
              <a:spcBef>
                <a:spcPts val="0"/>
              </a:spcBef>
              <a:spcAft>
                <a:spcPts val="0"/>
              </a:spcAft>
              <a:buClr>
                <a:schemeClr val="dk1"/>
              </a:buClr>
              <a:buSzPts val="2500"/>
              <a:buFont typeface="Open Sans"/>
              <a:buNone/>
              <a:defRPr sz="2500" b="1" i="0" u="none" strike="noStrike" cap="none">
                <a:solidFill>
                  <a:schemeClr val="dk1"/>
                </a:solidFill>
                <a:latin typeface="Open Sans"/>
                <a:ea typeface="Open Sans"/>
                <a:cs typeface="Open Sans"/>
                <a:sym typeface="Open Sans"/>
              </a:defRPr>
            </a:lvl2pPr>
            <a:lvl3pPr marR="0" lvl="2" algn="ctr" rtl="0">
              <a:lnSpc>
                <a:spcPct val="100000"/>
              </a:lnSpc>
              <a:spcBef>
                <a:spcPts val="0"/>
              </a:spcBef>
              <a:spcAft>
                <a:spcPts val="0"/>
              </a:spcAft>
              <a:buClr>
                <a:schemeClr val="dk1"/>
              </a:buClr>
              <a:buSzPts val="2500"/>
              <a:buFont typeface="Open Sans"/>
              <a:buNone/>
              <a:defRPr sz="2500" b="1" i="0" u="none" strike="noStrike" cap="none">
                <a:solidFill>
                  <a:schemeClr val="dk1"/>
                </a:solidFill>
                <a:latin typeface="Open Sans"/>
                <a:ea typeface="Open Sans"/>
                <a:cs typeface="Open Sans"/>
                <a:sym typeface="Open Sans"/>
              </a:defRPr>
            </a:lvl3pPr>
            <a:lvl4pPr marR="0" lvl="3" algn="ctr" rtl="0">
              <a:lnSpc>
                <a:spcPct val="100000"/>
              </a:lnSpc>
              <a:spcBef>
                <a:spcPts val="0"/>
              </a:spcBef>
              <a:spcAft>
                <a:spcPts val="0"/>
              </a:spcAft>
              <a:buClr>
                <a:schemeClr val="dk1"/>
              </a:buClr>
              <a:buSzPts val="2500"/>
              <a:buFont typeface="Open Sans"/>
              <a:buNone/>
              <a:defRPr sz="2500" b="1" i="0" u="none" strike="noStrike" cap="none">
                <a:solidFill>
                  <a:schemeClr val="dk1"/>
                </a:solidFill>
                <a:latin typeface="Open Sans"/>
                <a:ea typeface="Open Sans"/>
                <a:cs typeface="Open Sans"/>
                <a:sym typeface="Open Sans"/>
              </a:defRPr>
            </a:lvl4pPr>
            <a:lvl5pPr marR="0" lvl="4" algn="ctr" rtl="0">
              <a:lnSpc>
                <a:spcPct val="100000"/>
              </a:lnSpc>
              <a:spcBef>
                <a:spcPts val="0"/>
              </a:spcBef>
              <a:spcAft>
                <a:spcPts val="0"/>
              </a:spcAft>
              <a:buClr>
                <a:schemeClr val="dk1"/>
              </a:buClr>
              <a:buSzPts val="2500"/>
              <a:buFont typeface="Open Sans"/>
              <a:buNone/>
              <a:defRPr sz="2500" b="1" i="0" u="none" strike="noStrike" cap="none">
                <a:solidFill>
                  <a:schemeClr val="dk1"/>
                </a:solidFill>
                <a:latin typeface="Open Sans"/>
                <a:ea typeface="Open Sans"/>
                <a:cs typeface="Open Sans"/>
                <a:sym typeface="Open Sans"/>
              </a:defRPr>
            </a:lvl5pPr>
            <a:lvl6pPr marR="0" lvl="5" algn="ctr" rtl="0">
              <a:lnSpc>
                <a:spcPct val="100000"/>
              </a:lnSpc>
              <a:spcBef>
                <a:spcPts val="0"/>
              </a:spcBef>
              <a:spcAft>
                <a:spcPts val="0"/>
              </a:spcAft>
              <a:buClr>
                <a:schemeClr val="dk1"/>
              </a:buClr>
              <a:buSzPts val="2500"/>
              <a:buFont typeface="Open Sans"/>
              <a:buNone/>
              <a:defRPr sz="2500" b="1" i="0" u="none" strike="noStrike" cap="none">
                <a:solidFill>
                  <a:schemeClr val="dk1"/>
                </a:solidFill>
                <a:latin typeface="Open Sans"/>
                <a:ea typeface="Open Sans"/>
                <a:cs typeface="Open Sans"/>
                <a:sym typeface="Open Sans"/>
              </a:defRPr>
            </a:lvl6pPr>
            <a:lvl7pPr marR="0" lvl="6" algn="ctr" rtl="0">
              <a:lnSpc>
                <a:spcPct val="100000"/>
              </a:lnSpc>
              <a:spcBef>
                <a:spcPts val="0"/>
              </a:spcBef>
              <a:spcAft>
                <a:spcPts val="0"/>
              </a:spcAft>
              <a:buClr>
                <a:schemeClr val="dk1"/>
              </a:buClr>
              <a:buSzPts val="2500"/>
              <a:buFont typeface="Open Sans"/>
              <a:buNone/>
              <a:defRPr sz="2500" b="1" i="0" u="none" strike="noStrike" cap="none">
                <a:solidFill>
                  <a:schemeClr val="dk1"/>
                </a:solidFill>
                <a:latin typeface="Open Sans"/>
                <a:ea typeface="Open Sans"/>
                <a:cs typeface="Open Sans"/>
                <a:sym typeface="Open Sans"/>
              </a:defRPr>
            </a:lvl7pPr>
            <a:lvl8pPr marR="0" lvl="7" algn="ctr" rtl="0">
              <a:lnSpc>
                <a:spcPct val="100000"/>
              </a:lnSpc>
              <a:spcBef>
                <a:spcPts val="0"/>
              </a:spcBef>
              <a:spcAft>
                <a:spcPts val="0"/>
              </a:spcAft>
              <a:buClr>
                <a:schemeClr val="dk1"/>
              </a:buClr>
              <a:buSzPts val="2500"/>
              <a:buFont typeface="Open Sans"/>
              <a:buNone/>
              <a:defRPr sz="2500" b="1" i="0" u="none" strike="noStrike" cap="none">
                <a:solidFill>
                  <a:schemeClr val="dk1"/>
                </a:solidFill>
                <a:latin typeface="Open Sans"/>
                <a:ea typeface="Open Sans"/>
                <a:cs typeface="Open Sans"/>
                <a:sym typeface="Open Sans"/>
              </a:defRPr>
            </a:lvl8pPr>
            <a:lvl9pPr marR="0" lvl="8" algn="ctr" rtl="0">
              <a:lnSpc>
                <a:spcPct val="100000"/>
              </a:lnSpc>
              <a:spcBef>
                <a:spcPts val="0"/>
              </a:spcBef>
              <a:spcAft>
                <a:spcPts val="0"/>
              </a:spcAft>
              <a:buClr>
                <a:schemeClr val="dk1"/>
              </a:buClr>
              <a:buSzPts val="2500"/>
              <a:buFont typeface="Open Sans"/>
              <a:buNone/>
              <a:defRPr sz="2500" b="1" i="0" u="none" strike="noStrike" cap="none">
                <a:solidFill>
                  <a:schemeClr val="dk1"/>
                </a:solidFill>
                <a:latin typeface="Open Sans"/>
                <a:ea typeface="Open Sans"/>
                <a:cs typeface="Open Sans"/>
                <a:sym typeface="Open Sans"/>
              </a:defRPr>
            </a:lvl9pPr>
          </a:lstStyle>
          <a:p>
            <a:pPr defTabSz="1219170">
              <a:buClr>
                <a:srgbClr val="212F40"/>
              </a:buClr>
              <a:defRPr/>
            </a:pPr>
            <a:r>
              <a:rPr lang="en-US" sz="3200" kern="0" dirty="0" err="1">
                <a:solidFill>
                  <a:srgbClr val="212F40"/>
                </a:solidFill>
                <a:latin typeface="Times New Roman" panose="02020603050405020304" pitchFamily="18" charset="0"/>
                <a:ea typeface="Calibri" panose="020F0502020204030204" pitchFamily="34" charset="0"/>
              </a:rPr>
              <a:t>Rô</a:t>
            </a:r>
            <a:r>
              <a:rPr lang="en-US" sz="3200" kern="0" dirty="0">
                <a:solidFill>
                  <a:srgbClr val="212F40"/>
                </a:solidFill>
                <a:latin typeface="Times New Roman" panose="02020603050405020304" pitchFamily="18" charset="0"/>
                <a:ea typeface="Calibri" panose="020F0502020204030204" pitchFamily="34" charset="0"/>
              </a:rPr>
              <a:t>-</a:t>
            </a:r>
            <a:r>
              <a:rPr lang="en-US" sz="3200" kern="0" dirty="0" err="1">
                <a:solidFill>
                  <a:srgbClr val="212F40"/>
                </a:solidFill>
                <a:latin typeface="Times New Roman" panose="02020603050405020304" pitchFamily="18" charset="0"/>
                <a:ea typeface="Calibri" panose="020F0502020204030204" pitchFamily="34" charset="0"/>
              </a:rPr>
              <a:t>mê</a:t>
            </a:r>
            <a:r>
              <a:rPr lang="en-US" sz="3200" kern="0" dirty="0">
                <a:solidFill>
                  <a:srgbClr val="212F40"/>
                </a:solidFill>
                <a:latin typeface="Times New Roman" panose="02020603050405020304" pitchFamily="18" charset="0"/>
                <a:ea typeface="Calibri" panose="020F0502020204030204" pitchFamily="34" charset="0"/>
              </a:rPr>
              <a:t>-ô</a:t>
            </a:r>
            <a:endParaRPr lang="vi-VN" sz="4267" kern="0" dirty="0">
              <a:solidFill>
                <a:srgbClr val="212F40"/>
              </a:solidFill>
            </a:endParaRPr>
          </a:p>
        </p:txBody>
      </p:sp>
      <p:sp>
        <p:nvSpPr>
          <p:cNvPr id="18" name="Google Shape;858;p57">
            <a:extLst>
              <a:ext uri="{FF2B5EF4-FFF2-40B4-BE49-F238E27FC236}">
                <a16:creationId xmlns:a16="http://schemas.microsoft.com/office/drawing/2014/main" id="{0745BE4D-A010-83D7-96A5-3E0B01C3278A}"/>
              </a:ext>
            </a:extLst>
          </p:cNvPr>
          <p:cNvSpPr txBox="1">
            <a:spLocks/>
          </p:cNvSpPr>
          <p:nvPr/>
        </p:nvSpPr>
        <p:spPr>
          <a:xfrm>
            <a:off x="8201478" y="3748201"/>
            <a:ext cx="3006096" cy="892723"/>
          </a:xfrm>
          <a:prstGeom prst="rect">
            <a:avLst/>
          </a:prstGeom>
          <a:solidFill>
            <a:srgbClr val="EBF5F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a:buNone/>
              <a:defRPr sz="2400" b="1" i="0" u="none" strike="noStrike" cap="none">
                <a:solidFill>
                  <a:schemeClr val="dk1"/>
                </a:solidFill>
                <a:latin typeface="Open Sans"/>
                <a:ea typeface="Open Sans"/>
                <a:cs typeface="Open Sans"/>
                <a:sym typeface="Open Sans"/>
              </a:defRPr>
            </a:lvl1pPr>
            <a:lvl2pPr marR="0" lvl="1" algn="ctr" rtl="0">
              <a:lnSpc>
                <a:spcPct val="100000"/>
              </a:lnSpc>
              <a:spcBef>
                <a:spcPts val="0"/>
              </a:spcBef>
              <a:spcAft>
                <a:spcPts val="0"/>
              </a:spcAft>
              <a:buClr>
                <a:schemeClr val="dk1"/>
              </a:buClr>
              <a:buSzPts val="2500"/>
              <a:buFont typeface="Open Sans"/>
              <a:buNone/>
              <a:defRPr sz="2500" b="1" i="0" u="none" strike="noStrike" cap="none">
                <a:solidFill>
                  <a:schemeClr val="dk1"/>
                </a:solidFill>
                <a:latin typeface="Open Sans"/>
                <a:ea typeface="Open Sans"/>
                <a:cs typeface="Open Sans"/>
                <a:sym typeface="Open Sans"/>
              </a:defRPr>
            </a:lvl2pPr>
            <a:lvl3pPr marR="0" lvl="2" algn="ctr" rtl="0">
              <a:lnSpc>
                <a:spcPct val="100000"/>
              </a:lnSpc>
              <a:spcBef>
                <a:spcPts val="0"/>
              </a:spcBef>
              <a:spcAft>
                <a:spcPts val="0"/>
              </a:spcAft>
              <a:buClr>
                <a:schemeClr val="dk1"/>
              </a:buClr>
              <a:buSzPts val="2500"/>
              <a:buFont typeface="Open Sans"/>
              <a:buNone/>
              <a:defRPr sz="2500" b="1" i="0" u="none" strike="noStrike" cap="none">
                <a:solidFill>
                  <a:schemeClr val="dk1"/>
                </a:solidFill>
                <a:latin typeface="Open Sans"/>
                <a:ea typeface="Open Sans"/>
                <a:cs typeface="Open Sans"/>
                <a:sym typeface="Open Sans"/>
              </a:defRPr>
            </a:lvl3pPr>
            <a:lvl4pPr marR="0" lvl="3" algn="ctr" rtl="0">
              <a:lnSpc>
                <a:spcPct val="100000"/>
              </a:lnSpc>
              <a:spcBef>
                <a:spcPts val="0"/>
              </a:spcBef>
              <a:spcAft>
                <a:spcPts val="0"/>
              </a:spcAft>
              <a:buClr>
                <a:schemeClr val="dk1"/>
              </a:buClr>
              <a:buSzPts val="2500"/>
              <a:buFont typeface="Open Sans"/>
              <a:buNone/>
              <a:defRPr sz="2500" b="1" i="0" u="none" strike="noStrike" cap="none">
                <a:solidFill>
                  <a:schemeClr val="dk1"/>
                </a:solidFill>
                <a:latin typeface="Open Sans"/>
                <a:ea typeface="Open Sans"/>
                <a:cs typeface="Open Sans"/>
                <a:sym typeface="Open Sans"/>
              </a:defRPr>
            </a:lvl4pPr>
            <a:lvl5pPr marR="0" lvl="4" algn="ctr" rtl="0">
              <a:lnSpc>
                <a:spcPct val="100000"/>
              </a:lnSpc>
              <a:spcBef>
                <a:spcPts val="0"/>
              </a:spcBef>
              <a:spcAft>
                <a:spcPts val="0"/>
              </a:spcAft>
              <a:buClr>
                <a:schemeClr val="dk1"/>
              </a:buClr>
              <a:buSzPts val="2500"/>
              <a:buFont typeface="Open Sans"/>
              <a:buNone/>
              <a:defRPr sz="2500" b="1" i="0" u="none" strike="noStrike" cap="none">
                <a:solidFill>
                  <a:schemeClr val="dk1"/>
                </a:solidFill>
                <a:latin typeface="Open Sans"/>
                <a:ea typeface="Open Sans"/>
                <a:cs typeface="Open Sans"/>
                <a:sym typeface="Open Sans"/>
              </a:defRPr>
            </a:lvl5pPr>
            <a:lvl6pPr marR="0" lvl="5" algn="ctr" rtl="0">
              <a:lnSpc>
                <a:spcPct val="100000"/>
              </a:lnSpc>
              <a:spcBef>
                <a:spcPts val="0"/>
              </a:spcBef>
              <a:spcAft>
                <a:spcPts val="0"/>
              </a:spcAft>
              <a:buClr>
                <a:schemeClr val="dk1"/>
              </a:buClr>
              <a:buSzPts val="2500"/>
              <a:buFont typeface="Open Sans"/>
              <a:buNone/>
              <a:defRPr sz="2500" b="1" i="0" u="none" strike="noStrike" cap="none">
                <a:solidFill>
                  <a:schemeClr val="dk1"/>
                </a:solidFill>
                <a:latin typeface="Open Sans"/>
                <a:ea typeface="Open Sans"/>
                <a:cs typeface="Open Sans"/>
                <a:sym typeface="Open Sans"/>
              </a:defRPr>
            </a:lvl6pPr>
            <a:lvl7pPr marR="0" lvl="6" algn="ctr" rtl="0">
              <a:lnSpc>
                <a:spcPct val="100000"/>
              </a:lnSpc>
              <a:spcBef>
                <a:spcPts val="0"/>
              </a:spcBef>
              <a:spcAft>
                <a:spcPts val="0"/>
              </a:spcAft>
              <a:buClr>
                <a:schemeClr val="dk1"/>
              </a:buClr>
              <a:buSzPts val="2500"/>
              <a:buFont typeface="Open Sans"/>
              <a:buNone/>
              <a:defRPr sz="2500" b="1" i="0" u="none" strike="noStrike" cap="none">
                <a:solidFill>
                  <a:schemeClr val="dk1"/>
                </a:solidFill>
                <a:latin typeface="Open Sans"/>
                <a:ea typeface="Open Sans"/>
                <a:cs typeface="Open Sans"/>
                <a:sym typeface="Open Sans"/>
              </a:defRPr>
            </a:lvl7pPr>
            <a:lvl8pPr marR="0" lvl="7" algn="ctr" rtl="0">
              <a:lnSpc>
                <a:spcPct val="100000"/>
              </a:lnSpc>
              <a:spcBef>
                <a:spcPts val="0"/>
              </a:spcBef>
              <a:spcAft>
                <a:spcPts val="0"/>
              </a:spcAft>
              <a:buClr>
                <a:schemeClr val="dk1"/>
              </a:buClr>
              <a:buSzPts val="2500"/>
              <a:buFont typeface="Open Sans"/>
              <a:buNone/>
              <a:defRPr sz="2500" b="1" i="0" u="none" strike="noStrike" cap="none">
                <a:solidFill>
                  <a:schemeClr val="dk1"/>
                </a:solidFill>
                <a:latin typeface="Open Sans"/>
                <a:ea typeface="Open Sans"/>
                <a:cs typeface="Open Sans"/>
                <a:sym typeface="Open Sans"/>
              </a:defRPr>
            </a:lvl8pPr>
            <a:lvl9pPr marR="0" lvl="8" algn="ctr" rtl="0">
              <a:lnSpc>
                <a:spcPct val="100000"/>
              </a:lnSpc>
              <a:spcBef>
                <a:spcPts val="0"/>
              </a:spcBef>
              <a:spcAft>
                <a:spcPts val="0"/>
              </a:spcAft>
              <a:buClr>
                <a:schemeClr val="dk1"/>
              </a:buClr>
              <a:buSzPts val="2500"/>
              <a:buFont typeface="Open Sans"/>
              <a:buNone/>
              <a:defRPr sz="2500" b="1" i="0" u="none" strike="noStrike" cap="none">
                <a:solidFill>
                  <a:schemeClr val="dk1"/>
                </a:solidFill>
                <a:latin typeface="Open Sans"/>
                <a:ea typeface="Open Sans"/>
                <a:cs typeface="Open Sans"/>
                <a:sym typeface="Open Sans"/>
              </a:defRPr>
            </a:lvl9pPr>
          </a:lstStyle>
          <a:p>
            <a:pPr defTabSz="1219170">
              <a:buClr>
                <a:srgbClr val="212F40"/>
              </a:buClr>
              <a:defRPr/>
            </a:pPr>
            <a:r>
              <a:rPr lang="en-US" sz="3200" kern="0" dirty="0" err="1">
                <a:solidFill>
                  <a:srgbClr val="212F40"/>
                </a:solidFill>
                <a:latin typeface="Times New Roman" panose="02020603050405020304" pitchFamily="18" charset="0"/>
                <a:ea typeface="Calibri" panose="020F0502020204030204" pitchFamily="34" charset="0"/>
              </a:rPr>
              <a:t>Giu</a:t>
            </a:r>
            <a:r>
              <a:rPr lang="en-US" sz="3200" kern="0" dirty="0">
                <a:solidFill>
                  <a:srgbClr val="212F40"/>
                </a:solidFill>
                <a:latin typeface="Times New Roman" panose="02020603050405020304" pitchFamily="18" charset="0"/>
                <a:ea typeface="Calibri" panose="020F0502020204030204" pitchFamily="34" charset="0"/>
              </a:rPr>
              <a:t>-li-</a:t>
            </a:r>
            <a:r>
              <a:rPr lang="en-US" sz="3200" kern="0" dirty="0" err="1">
                <a:solidFill>
                  <a:srgbClr val="212F40"/>
                </a:solidFill>
                <a:latin typeface="Times New Roman" panose="02020603050405020304" pitchFamily="18" charset="0"/>
                <a:ea typeface="Calibri" panose="020F0502020204030204" pitchFamily="34" charset="0"/>
              </a:rPr>
              <a:t>ét</a:t>
            </a:r>
            <a:endParaRPr lang="vi-VN" sz="4267" kern="0" dirty="0">
              <a:solidFill>
                <a:srgbClr val="212F40"/>
              </a:solidFill>
            </a:endParaRPr>
          </a:p>
        </p:txBody>
      </p:sp>
      <p:sp>
        <p:nvSpPr>
          <p:cNvPr id="19" name="TextBox 18">
            <a:extLst>
              <a:ext uri="{FF2B5EF4-FFF2-40B4-BE49-F238E27FC236}">
                <a16:creationId xmlns:a16="http://schemas.microsoft.com/office/drawing/2014/main" id="{8C7AD7AC-062F-1290-FB45-E0814BD4969E}"/>
              </a:ext>
            </a:extLst>
          </p:cNvPr>
          <p:cNvSpPr txBox="1"/>
          <p:nvPr/>
        </p:nvSpPr>
        <p:spPr>
          <a:xfrm>
            <a:off x="180560" y="1365120"/>
            <a:ext cx="11720711" cy="2164695"/>
          </a:xfrm>
          <a:prstGeom prst="rect">
            <a:avLst/>
          </a:prstGeom>
          <a:noFill/>
        </p:spPr>
        <p:txBody>
          <a:bodyPr wrap="square">
            <a:spAutoFit/>
          </a:bodyPr>
          <a:lstStyle/>
          <a:p>
            <a:pPr marL="457200" indent="-457200" algn="just">
              <a:lnSpc>
                <a:spcPct val="100000"/>
              </a:lnSpc>
              <a:spcAft>
                <a:spcPts val="800"/>
              </a:spcAft>
              <a:buFont typeface="Wingdings" panose="05000000000000000000" pitchFamily="2" charset="2"/>
              <a:buChar char="v"/>
            </a:pPr>
            <a:r>
              <a:rPr lang="vi-VN" sz="3200" b="1" dirty="0">
                <a:latin typeface="Times New Roman" panose="02020603050405020304" pitchFamily="18" charset="0"/>
                <a:cs typeface="Times New Roman" panose="02020603050405020304" pitchFamily="18" charset="0"/>
              </a:rPr>
              <a:t>Điểm tương đồng: </a:t>
            </a:r>
            <a:endParaRPr lang="en-US" sz="3200" b="1" dirty="0">
              <a:latin typeface="Times New Roman" panose="02020603050405020304" pitchFamily="18" charset="0"/>
              <a:cs typeface="Times New Roman" panose="02020603050405020304" pitchFamily="18" charset="0"/>
            </a:endParaRPr>
          </a:p>
          <a:p>
            <a:pPr algn="just">
              <a:lnSpc>
                <a:spcPct val="100000"/>
              </a:lnSpc>
              <a:spcAft>
                <a:spcPts val="800"/>
              </a:spcAft>
            </a:pPr>
            <a:r>
              <a:rPr lang="vi-VN" sz="3200" dirty="0">
                <a:latin typeface="Times New Roman" panose="02020603050405020304" pitchFamily="18" charset="0"/>
                <a:cs typeface="Times New Roman" panose="02020603050405020304" pitchFamily="18" charset="0"/>
              </a:rPr>
              <a:t>Cả hai nhân vật đều hồn nhiên, có tình yêu mãnh liệt, say đắm, sẵn sàng vượt qua mọi rào cản, thậm chí thay đổi cả danh tính của mình để bảo vệ và khẳng định tình yêu.</a:t>
            </a:r>
            <a:endParaRPr lang="en-SG" sz="28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56705454-896F-E012-F714-3C7CD7667E34}"/>
              </a:ext>
            </a:extLst>
          </p:cNvPr>
          <p:cNvSpPr txBox="1"/>
          <p:nvPr/>
        </p:nvSpPr>
        <p:spPr>
          <a:xfrm>
            <a:off x="3726718" y="3539473"/>
            <a:ext cx="3872570" cy="646331"/>
          </a:xfrm>
          <a:prstGeom prst="rect">
            <a:avLst/>
          </a:prstGeom>
          <a:noFill/>
        </p:spPr>
        <p:txBody>
          <a:bodyPr wrap="square">
            <a:spAutoFit/>
          </a:bodyPr>
          <a:lstStyle/>
          <a:p>
            <a:pPr marL="571500" indent="-571500" algn="just">
              <a:lnSpc>
                <a:spcPct val="100000"/>
              </a:lnSpc>
              <a:spcAft>
                <a:spcPts val="800"/>
              </a:spcAft>
              <a:buFont typeface="Wingdings" panose="05000000000000000000" pitchFamily="2" charset="2"/>
              <a:buChar char="v"/>
            </a:pPr>
            <a:r>
              <a:rPr lang="vi-VN" sz="3600" b="1" dirty="0">
                <a:effectLst/>
                <a:latin typeface="Times New Roman" panose="02020603050405020304" pitchFamily="18" charset="0"/>
                <a:cs typeface="Times New Roman" panose="02020603050405020304" pitchFamily="18" charset="0"/>
              </a:rPr>
              <a:t>Điểm khác biệt:</a:t>
            </a:r>
            <a:endParaRPr lang="en-SG" sz="3200" b="1"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6376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animEffect transition="in" filter="barn(inVertical)">
                                      <p:cBhvr>
                                        <p:cTn id="7" dur="500"/>
                                        <p:tgtEl>
                                          <p:spTgt spid="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73">
          <a:extLst>
            <a:ext uri="{FF2B5EF4-FFF2-40B4-BE49-F238E27FC236}">
              <a16:creationId xmlns:a16="http://schemas.microsoft.com/office/drawing/2014/main" id="{08B20080-76BB-B4A9-E4A7-BC4CEC8F249C}"/>
            </a:ext>
          </a:extLst>
        </p:cNvPr>
        <p:cNvGrpSpPr/>
        <p:nvPr/>
      </p:nvGrpSpPr>
      <p:grpSpPr>
        <a:xfrm>
          <a:off x="0" y="0"/>
          <a:ext cx="0" cy="0"/>
          <a:chOff x="0" y="0"/>
          <a:chExt cx="0" cy="0"/>
        </a:xfrm>
      </p:grpSpPr>
      <p:grpSp>
        <p:nvGrpSpPr>
          <p:cNvPr id="2581" name="Google Shape;2581;p51">
            <a:extLst>
              <a:ext uri="{FF2B5EF4-FFF2-40B4-BE49-F238E27FC236}">
                <a16:creationId xmlns:a16="http://schemas.microsoft.com/office/drawing/2014/main" id="{E83255C8-0659-32F4-042F-E5615B54EA97}"/>
              </a:ext>
            </a:extLst>
          </p:cNvPr>
          <p:cNvGrpSpPr/>
          <p:nvPr/>
        </p:nvGrpSpPr>
        <p:grpSpPr>
          <a:xfrm>
            <a:off x="1144700" y="5507774"/>
            <a:ext cx="566755" cy="1412471"/>
            <a:chOff x="858525" y="4105266"/>
            <a:chExt cx="425066" cy="1059353"/>
          </a:xfrm>
        </p:grpSpPr>
        <p:sp>
          <p:nvSpPr>
            <p:cNvPr id="2582" name="Google Shape;2582;p51">
              <a:extLst>
                <a:ext uri="{FF2B5EF4-FFF2-40B4-BE49-F238E27FC236}">
                  <a16:creationId xmlns:a16="http://schemas.microsoft.com/office/drawing/2014/main" id="{95B79D33-5D66-EA01-15C3-B2DB4BDFEFCD}"/>
                </a:ext>
              </a:extLst>
            </p:cNvPr>
            <p:cNvSpPr/>
            <p:nvPr/>
          </p:nvSpPr>
          <p:spPr>
            <a:xfrm>
              <a:off x="858525" y="4105266"/>
              <a:ext cx="425066" cy="1059353"/>
            </a:xfrm>
            <a:custGeom>
              <a:avLst/>
              <a:gdLst/>
              <a:ahLst/>
              <a:cxnLst/>
              <a:rect l="l" t="t" r="r" b="b"/>
              <a:pathLst>
                <a:path w="15717" h="39170" extrusionOk="0">
                  <a:moveTo>
                    <a:pt x="4536" y="16710"/>
                  </a:moveTo>
                  <a:lnTo>
                    <a:pt x="4536" y="16710"/>
                  </a:lnTo>
                  <a:cubicBezTo>
                    <a:pt x="5093" y="16969"/>
                    <a:pt x="5810" y="17248"/>
                    <a:pt x="6566" y="17367"/>
                  </a:cubicBezTo>
                  <a:lnTo>
                    <a:pt x="6566" y="17506"/>
                  </a:lnTo>
                  <a:cubicBezTo>
                    <a:pt x="6546" y="17506"/>
                    <a:pt x="6546" y="18362"/>
                    <a:pt x="6546" y="18759"/>
                  </a:cubicBezTo>
                  <a:lnTo>
                    <a:pt x="6546" y="20112"/>
                  </a:lnTo>
                  <a:cubicBezTo>
                    <a:pt x="6347" y="19595"/>
                    <a:pt x="6148" y="19058"/>
                    <a:pt x="5949" y="18560"/>
                  </a:cubicBezTo>
                  <a:lnTo>
                    <a:pt x="5929" y="18501"/>
                  </a:lnTo>
                  <a:cubicBezTo>
                    <a:pt x="5849" y="18322"/>
                    <a:pt x="5750" y="18163"/>
                    <a:pt x="5710" y="18043"/>
                  </a:cubicBezTo>
                  <a:cubicBezTo>
                    <a:pt x="5670" y="18023"/>
                    <a:pt x="5650" y="17964"/>
                    <a:pt x="5650" y="17944"/>
                  </a:cubicBezTo>
                  <a:cubicBezTo>
                    <a:pt x="5591" y="17864"/>
                    <a:pt x="5571" y="17824"/>
                    <a:pt x="5511" y="17745"/>
                  </a:cubicBezTo>
                  <a:lnTo>
                    <a:pt x="4536" y="16710"/>
                  </a:lnTo>
                  <a:close/>
                  <a:moveTo>
                    <a:pt x="7859" y="1"/>
                  </a:moveTo>
                  <a:cubicBezTo>
                    <a:pt x="7560" y="1"/>
                    <a:pt x="7302" y="60"/>
                    <a:pt x="7043" y="239"/>
                  </a:cubicBezTo>
                  <a:cubicBezTo>
                    <a:pt x="6725" y="458"/>
                    <a:pt x="6446" y="737"/>
                    <a:pt x="6227" y="995"/>
                  </a:cubicBezTo>
                  <a:cubicBezTo>
                    <a:pt x="6207" y="935"/>
                    <a:pt x="6148" y="916"/>
                    <a:pt x="6128" y="856"/>
                  </a:cubicBezTo>
                  <a:cubicBezTo>
                    <a:pt x="5770" y="498"/>
                    <a:pt x="5332" y="299"/>
                    <a:pt x="4855" y="299"/>
                  </a:cubicBezTo>
                  <a:cubicBezTo>
                    <a:pt x="4318" y="299"/>
                    <a:pt x="3820" y="558"/>
                    <a:pt x="3462" y="1035"/>
                  </a:cubicBezTo>
                  <a:cubicBezTo>
                    <a:pt x="3383" y="1134"/>
                    <a:pt x="3323" y="1234"/>
                    <a:pt x="3263" y="1333"/>
                  </a:cubicBezTo>
                  <a:cubicBezTo>
                    <a:pt x="3243" y="1353"/>
                    <a:pt x="3243" y="1393"/>
                    <a:pt x="3224" y="1393"/>
                  </a:cubicBezTo>
                  <a:cubicBezTo>
                    <a:pt x="2866" y="1154"/>
                    <a:pt x="2488" y="995"/>
                    <a:pt x="2050" y="995"/>
                  </a:cubicBezTo>
                  <a:cubicBezTo>
                    <a:pt x="1652" y="995"/>
                    <a:pt x="1254" y="1134"/>
                    <a:pt x="896" y="1413"/>
                  </a:cubicBezTo>
                  <a:cubicBezTo>
                    <a:pt x="777" y="1512"/>
                    <a:pt x="677" y="1632"/>
                    <a:pt x="598" y="1791"/>
                  </a:cubicBezTo>
                  <a:cubicBezTo>
                    <a:pt x="260" y="2527"/>
                    <a:pt x="180" y="3303"/>
                    <a:pt x="140" y="3900"/>
                  </a:cubicBezTo>
                  <a:cubicBezTo>
                    <a:pt x="61" y="5093"/>
                    <a:pt x="1" y="6287"/>
                    <a:pt x="140" y="7480"/>
                  </a:cubicBezTo>
                  <a:cubicBezTo>
                    <a:pt x="160" y="8813"/>
                    <a:pt x="458" y="10106"/>
                    <a:pt x="737" y="11339"/>
                  </a:cubicBezTo>
                  <a:lnTo>
                    <a:pt x="757" y="11459"/>
                  </a:lnTo>
                  <a:cubicBezTo>
                    <a:pt x="836" y="11757"/>
                    <a:pt x="896" y="12155"/>
                    <a:pt x="1095" y="12493"/>
                  </a:cubicBezTo>
                  <a:cubicBezTo>
                    <a:pt x="1672" y="13488"/>
                    <a:pt x="2229" y="14383"/>
                    <a:pt x="2766" y="15238"/>
                  </a:cubicBezTo>
                  <a:cubicBezTo>
                    <a:pt x="3025" y="15636"/>
                    <a:pt x="3343" y="15954"/>
                    <a:pt x="3681" y="16213"/>
                  </a:cubicBezTo>
                  <a:cubicBezTo>
                    <a:pt x="3522" y="16173"/>
                    <a:pt x="3343" y="16153"/>
                    <a:pt x="3164" y="16153"/>
                  </a:cubicBezTo>
                  <a:cubicBezTo>
                    <a:pt x="2726" y="16153"/>
                    <a:pt x="2289" y="16273"/>
                    <a:pt x="1950" y="16511"/>
                  </a:cubicBezTo>
                  <a:cubicBezTo>
                    <a:pt x="1752" y="16631"/>
                    <a:pt x="1274" y="16969"/>
                    <a:pt x="1075" y="17526"/>
                  </a:cubicBezTo>
                  <a:cubicBezTo>
                    <a:pt x="598" y="18839"/>
                    <a:pt x="836" y="20152"/>
                    <a:pt x="1771" y="21345"/>
                  </a:cubicBezTo>
                  <a:lnTo>
                    <a:pt x="1891" y="21505"/>
                  </a:lnTo>
                  <a:cubicBezTo>
                    <a:pt x="2030" y="21644"/>
                    <a:pt x="2129" y="21783"/>
                    <a:pt x="2189" y="21902"/>
                  </a:cubicBezTo>
                  <a:cubicBezTo>
                    <a:pt x="2547" y="22479"/>
                    <a:pt x="3025" y="22837"/>
                    <a:pt x="3442" y="23176"/>
                  </a:cubicBezTo>
                  <a:cubicBezTo>
                    <a:pt x="3681" y="23374"/>
                    <a:pt x="3940" y="23573"/>
                    <a:pt x="4119" y="23772"/>
                  </a:cubicBezTo>
                  <a:cubicBezTo>
                    <a:pt x="4338" y="24011"/>
                    <a:pt x="4556" y="24270"/>
                    <a:pt x="4775" y="24488"/>
                  </a:cubicBezTo>
                  <a:cubicBezTo>
                    <a:pt x="5014" y="24727"/>
                    <a:pt x="5233" y="24966"/>
                    <a:pt x="5432" y="25185"/>
                  </a:cubicBezTo>
                  <a:cubicBezTo>
                    <a:pt x="5551" y="25324"/>
                    <a:pt x="5650" y="25523"/>
                    <a:pt x="5750" y="25782"/>
                  </a:cubicBezTo>
                  <a:cubicBezTo>
                    <a:pt x="5810" y="25881"/>
                    <a:pt x="5849" y="25961"/>
                    <a:pt x="5869" y="26060"/>
                  </a:cubicBezTo>
                  <a:cubicBezTo>
                    <a:pt x="6048" y="26398"/>
                    <a:pt x="6168" y="26657"/>
                    <a:pt x="6247" y="26895"/>
                  </a:cubicBezTo>
                  <a:cubicBezTo>
                    <a:pt x="6327" y="27075"/>
                    <a:pt x="6347" y="27194"/>
                    <a:pt x="6347" y="27254"/>
                  </a:cubicBezTo>
                  <a:lnTo>
                    <a:pt x="6347" y="27990"/>
                  </a:lnTo>
                  <a:cubicBezTo>
                    <a:pt x="6207" y="27791"/>
                    <a:pt x="6028" y="27592"/>
                    <a:pt x="5869" y="27393"/>
                  </a:cubicBezTo>
                  <a:cubicBezTo>
                    <a:pt x="5631" y="27094"/>
                    <a:pt x="5372" y="26816"/>
                    <a:pt x="5113" y="26577"/>
                  </a:cubicBezTo>
                  <a:cubicBezTo>
                    <a:pt x="4716" y="26219"/>
                    <a:pt x="4159" y="26020"/>
                    <a:pt x="3582" y="26020"/>
                  </a:cubicBezTo>
                  <a:cubicBezTo>
                    <a:pt x="3124" y="26020"/>
                    <a:pt x="2667" y="26179"/>
                    <a:pt x="2348" y="26478"/>
                  </a:cubicBezTo>
                  <a:cubicBezTo>
                    <a:pt x="1533" y="27214"/>
                    <a:pt x="1294" y="28308"/>
                    <a:pt x="1771" y="29303"/>
                  </a:cubicBezTo>
                  <a:cubicBezTo>
                    <a:pt x="2090" y="30039"/>
                    <a:pt x="2647" y="30496"/>
                    <a:pt x="3084" y="30834"/>
                  </a:cubicBezTo>
                  <a:cubicBezTo>
                    <a:pt x="3124" y="30854"/>
                    <a:pt x="3144" y="30874"/>
                    <a:pt x="3164" y="30934"/>
                  </a:cubicBezTo>
                  <a:cubicBezTo>
                    <a:pt x="3243" y="30993"/>
                    <a:pt x="3283" y="31053"/>
                    <a:pt x="3383" y="31093"/>
                  </a:cubicBezTo>
                  <a:lnTo>
                    <a:pt x="5233" y="32187"/>
                  </a:lnTo>
                  <a:cubicBezTo>
                    <a:pt x="5611" y="32426"/>
                    <a:pt x="5969" y="32644"/>
                    <a:pt x="6327" y="32843"/>
                  </a:cubicBezTo>
                  <a:cubicBezTo>
                    <a:pt x="6327" y="33082"/>
                    <a:pt x="6327" y="33341"/>
                    <a:pt x="6307" y="33579"/>
                  </a:cubicBezTo>
                  <a:lnTo>
                    <a:pt x="6307" y="33977"/>
                  </a:lnTo>
                  <a:cubicBezTo>
                    <a:pt x="6307" y="34057"/>
                    <a:pt x="6307" y="34136"/>
                    <a:pt x="6327" y="34216"/>
                  </a:cubicBezTo>
                  <a:cubicBezTo>
                    <a:pt x="6347" y="34315"/>
                    <a:pt x="6367" y="34415"/>
                    <a:pt x="6406" y="34534"/>
                  </a:cubicBezTo>
                  <a:cubicBezTo>
                    <a:pt x="6426" y="34674"/>
                    <a:pt x="6466" y="34833"/>
                    <a:pt x="6466" y="34952"/>
                  </a:cubicBezTo>
                  <a:cubicBezTo>
                    <a:pt x="6506" y="35350"/>
                    <a:pt x="6506" y="35728"/>
                    <a:pt x="6466" y="36146"/>
                  </a:cubicBezTo>
                  <a:lnTo>
                    <a:pt x="6466" y="37001"/>
                  </a:lnTo>
                  <a:cubicBezTo>
                    <a:pt x="6466" y="37299"/>
                    <a:pt x="6506" y="37598"/>
                    <a:pt x="6506" y="37856"/>
                  </a:cubicBezTo>
                  <a:cubicBezTo>
                    <a:pt x="6506" y="37996"/>
                    <a:pt x="6526" y="38115"/>
                    <a:pt x="6526" y="38234"/>
                  </a:cubicBezTo>
                  <a:cubicBezTo>
                    <a:pt x="6546" y="38752"/>
                    <a:pt x="7003" y="39169"/>
                    <a:pt x="7520" y="39169"/>
                  </a:cubicBezTo>
                  <a:lnTo>
                    <a:pt x="7819" y="39169"/>
                  </a:lnTo>
                  <a:cubicBezTo>
                    <a:pt x="8097" y="39169"/>
                    <a:pt x="8336" y="39090"/>
                    <a:pt x="8515" y="38871"/>
                  </a:cubicBezTo>
                  <a:cubicBezTo>
                    <a:pt x="8694" y="38672"/>
                    <a:pt x="8813" y="38433"/>
                    <a:pt x="8813" y="38175"/>
                  </a:cubicBezTo>
                  <a:lnTo>
                    <a:pt x="8813" y="37280"/>
                  </a:lnTo>
                  <a:cubicBezTo>
                    <a:pt x="8813" y="36623"/>
                    <a:pt x="8794" y="35947"/>
                    <a:pt x="8813" y="35270"/>
                  </a:cubicBezTo>
                  <a:cubicBezTo>
                    <a:pt x="8833" y="34733"/>
                    <a:pt x="8893" y="34176"/>
                    <a:pt x="8913" y="33599"/>
                  </a:cubicBezTo>
                  <a:cubicBezTo>
                    <a:pt x="8933" y="33361"/>
                    <a:pt x="8953" y="33082"/>
                    <a:pt x="8992" y="32843"/>
                  </a:cubicBezTo>
                  <a:lnTo>
                    <a:pt x="9052" y="31710"/>
                  </a:lnTo>
                  <a:cubicBezTo>
                    <a:pt x="9092" y="31690"/>
                    <a:pt x="9112" y="31650"/>
                    <a:pt x="9132" y="31590"/>
                  </a:cubicBezTo>
                  <a:cubicBezTo>
                    <a:pt x="9351" y="31153"/>
                    <a:pt x="9689" y="30695"/>
                    <a:pt x="10027" y="30257"/>
                  </a:cubicBezTo>
                  <a:cubicBezTo>
                    <a:pt x="10106" y="30158"/>
                    <a:pt x="10186" y="30078"/>
                    <a:pt x="10226" y="29979"/>
                  </a:cubicBezTo>
                  <a:cubicBezTo>
                    <a:pt x="10902" y="29084"/>
                    <a:pt x="11777" y="28328"/>
                    <a:pt x="12692" y="27572"/>
                  </a:cubicBezTo>
                  <a:lnTo>
                    <a:pt x="12772" y="27512"/>
                  </a:lnTo>
                  <a:cubicBezTo>
                    <a:pt x="12911" y="27373"/>
                    <a:pt x="13090" y="27234"/>
                    <a:pt x="13269" y="27114"/>
                  </a:cubicBezTo>
                  <a:cubicBezTo>
                    <a:pt x="13528" y="26915"/>
                    <a:pt x="13787" y="26697"/>
                    <a:pt x="14065" y="26438"/>
                  </a:cubicBezTo>
                  <a:cubicBezTo>
                    <a:pt x="15020" y="25543"/>
                    <a:pt x="15577" y="24488"/>
                    <a:pt x="15696" y="23295"/>
                  </a:cubicBezTo>
                  <a:cubicBezTo>
                    <a:pt x="15716" y="22698"/>
                    <a:pt x="15617" y="22081"/>
                    <a:pt x="15358" y="21584"/>
                  </a:cubicBezTo>
                  <a:cubicBezTo>
                    <a:pt x="14960" y="20808"/>
                    <a:pt x="14284" y="20391"/>
                    <a:pt x="13409" y="20391"/>
                  </a:cubicBezTo>
                  <a:cubicBezTo>
                    <a:pt x="13130" y="20391"/>
                    <a:pt x="12832" y="20430"/>
                    <a:pt x="12513" y="20510"/>
                  </a:cubicBezTo>
                  <a:cubicBezTo>
                    <a:pt x="12295" y="20590"/>
                    <a:pt x="12096" y="20649"/>
                    <a:pt x="11897" y="20749"/>
                  </a:cubicBezTo>
                  <a:cubicBezTo>
                    <a:pt x="11976" y="20649"/>
                    <a:pt x="12076" y="20550"/>
                    <a:pt x="12135" y="20450"/>
                  </a:cubicBezTo>
                  <a:cubicBezTo>
                    <a:pt x="12175" y="20430"/>
                    <a:pt x="12195" y="20410"/>
                    <a:pt x="12215" y="20351"/>
                  </a:cubicBezTo>
                  <a:cubicBezTo>
                    <a:pt x="12275" y="20291"/>
                    <a:pt x="12315" y="20192"/>
                    <a:pt x="12394" y="20112"/>
                  </a:cubicBezTo>
                  <a:cubicBezTo>
                    <a:pt x="12494" y="19933"/>
                    <a:pt x="12613" y="19794"/>
                    <a:pt x="12732" y="19615"/>
                  </a:cubicBezTo>
                  <a:cubicBezTo>
                    <a:pt x="13190" y="19018"/>
                    <a:pt x="13627" y="18262"/>
                    <a:pt x="13588" y="17307"/>
                  </a:cubicBezTo>
                  <a:cubicBezTo>
                    <a:pt x="13568" y="16472"/>
                    <a:pt x="13070" y="15835"/>
                    <a:pt x="12275" y="15636"/>
                  </a:cubicBezTo>
                  <a:lnTo>
                    <a:pt x="12334" y="15557"/>
                  </a:lnTo>
                  <a:cubicBezTo>
                    <a:pt x="12573" y="15318"/>
                    <a:pt x="12732" y="15059"/>
                    <a:pt x="12911" y="14821"/>
                  </a:cubicBezTo>
                  <a:cubicBezTo>
                    <a:pt x="13031" y="14642"/>
                    <a:pt x="13170" y="14482"/>
                    <a:pt x="13269" y="14343"/>
                  </a:cubicBezTo>
                  <a:cubicBezTo>
                    <a:pt x="13986" y="13448"/>
                    <a:pt x="14284" y="12453"/>
                    <a:pt x="14523" y="11439"/>
                  </a:cubicBezTo>
                  <a:cubicBezTo>
                    <a:pt x="14722" y="10583"/>
                    <a:pt x="14821" y="9748"/>
                    <a:pt x="14801" y="8793"/>
                  </a:cubicBezTo>
                  <a:cubicBezTo>
                    <a:pt x="14801" y="8395"/>
                    <a:pt x="14781" y="7978"/>
                    <a:pt x="14781" y="7580"/>
                  </a:cubicBezTo>
                  <a:cubicBezTo>
                    <a:pt x="14761" y="6426"/>
                    <a:pt x="14722" y="5212"/>
                    <a:pt x="14662" y="4039"/>
                  </a:cubicBezTo>
                  <a:cubicBezTo>
                    <a:pt x="14622" y="3402"/>
                    <a:pt x="14503" y="2786"/>
                    <a:pt x="14383" y="2189"/>
                  </a:cubicBezTo>
                  <a:cubicBezTo>
                    <a:pt x="14363" y="2010"/>
                    <a:pt x="14304" y="1851"/>
                    <a:pt x="14284" y="1691"/>
                  </a:cubicBezTo>
                  <a:cubicBezTo>
                    <a:pt x="14105" y="796"/>
                    <a:pt x="13488" y="498"/>
                    <a:pt x="12971" y="498"/>
                  </a:cubicBezTo>
                  <a:cubicBezTo>
                    <a:pt x="12772" y="498"/>
                    <a:pt x="12573" y="538"/>
                    <a:pt x="12334" y="617"/>
                  </a:cubicBezTo>
                  <a:lnTo>
                    <a:pt x="12036" y="756"/>
                  </a:lnTo>
                  <a:cubicBezTo>
                    <a:pt x="11618" y="219"/>
                    <a:pt x="11101" y="140"/>
                    <a:pt x="10803" y="140"/>
                  </a:cubicBezTo>
                  <a:cubicBezTo>
                    <a:pt x="10504" y="140"/>
                    <a:pt x="10206" y="239"/>
                    <a:pt x="9927" y="398"/>
                  </a:cubicBezTo>
                  <a:cubicBezTo>
                    <a:pt x="9709" y="538"/>
                    <a:pt x="9510" y="697"/>
                    <a:pt x="9331" y="836"/>
                  </a:cubicBezTo>
                  <a:cubicBezTo>
                    <a:pt x="9032" y="319"/>
                    <a:pt x="8435" y="1"/>
                    <a:pt x="7859" y="1"/>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3" name="Google Shape;2583;p51">
              <a:extLst>
                <a:ext uri="{FF2B5EF4-FFF2-40B4-BE49-F238E27FC236}">
                  <a16:creationId xmlns:a16="http://schemas.microsoft.com/office/drawing/2014/main" id="{7241465D-66B5-A470-6125-2809F37F5751}"/>
                </a:ext>
              </a:extLst>
            </p:cNvPr>
            <p:cNvSpPr/>
            <p:nvPr/>
          </p:nvSpPr>
          <p:spPr>
            <a:xfrm>
              <a:off x="1123780" y="5082257"/>
              <a:ext cx="1082" cy="2191"/>
            </a:xfrm>
            <a:custGeom>
              <a:avLst/>
              <a:gdLst/>
              <a:ahLst/>
              <a:cxnLst/>
              <a:rect l="l" t="t" r="r" b="b"/>
              <a:pathLst>
                <a:path w="40" h="81" extrusionOk="0">
                  <a:moveTo>
                    <a:pt x="20" y="1"/>
                  </a:moveTo>
                  <a:lnTo>
                    <a:pt x="0" y="21"/>
                  </a:lnTo>
                  <a:cubicBezTo>
                    <a:pt x="0" y="41"/>
                    <a:pt x="20" y="41"/>
                    <a:pt x="20" y="80"/>
                  </a:cubicBezTo>
                  <a:cubicBezTo>
                    <a:pt x="20" y="41"/>
                    <a:pt x="40" y="4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4" name="Google Shape;2584;p51">
              <a:extLst>
                <a:ext uri="{FF2B5EF4-FFF2-40B4-BE49-F238E27FC236}">
                  <a16:creationId xmlns:a16="http://schemas.microsoft.com/office/drawing/2014/main" id="{AF19A5A7-5DC3-6ACF-E1B3-3DE371B453B5}"/>
                </a:ext>
              </a:extLst>
            </p:cNvPr>
            <p:cNvSpPr/>
            <p:nvPr/>
          </p:nvSpPr>
          <p:spPr>
            <a:xfrm>
              <a:off x="898362" y="4569597"/>
              <a:ext cx="357778" cy="568648"/>
            </a:xfrm>
            <a:custGeom>
              <a:avLst/>
              <a:gdLst/>
              <a:ahLst/>
              <a:cxnLst/>
              <a:rect l="l" t="t" r="r" b="b"/>
              <a:pathLst>
                <a:path w="13229" h="21026" extrusionOk="0">
                  <a:moveTo>
                    <a:pt x="1591" y="675"/>
                  </a:moveTo>
                  <a:cubicBezTo>
                    <a:pt x="1711" y="854"/>
                    <a:pt x="1790" y="954"/>
                    <a:pt x="1870" y="1033"/>
                  </a:cubicBezTo>
                  <a:cubicBezTo>
                    <a:pt x="1770" y="1093"/>
                    <a:pt x="1671" y="1232"/>
                    <a:pt x="1591" y="1232"/>
                  </a:cubicBezTo>
                  <a:cubicBezTo>
                    <a:pt x="1512" y="1232"/>
                    <a:pt x="1393" y="1073"/>
                    <a:pt x="1373" y="974"/>
                  </a:cubicBezTo>
                  <a:cubicBezTo>
                    <a:pt x="1353" y="934"/>
                    <a:pt x="1472" y="834"/>
                    <a:pt x="1591" y="675"/>
                  </a:cubicBezTo>
                  <a:close/>
                  <a:moveTo>
                    <a:pt x="2970" y="1589"/>
                  </a:moveTo>
                  <a:cubicBezTo>
                    <a:pt x="2975" y="1589"/>
                    <a:pt x="2980" y="1589"/>
                    <a:pt x="2984" y="1590"/>
                  </a:cubicBezTo>
                  <a:cubicBezTo>
                    <a:pt x="3103" y="1630"/>
                    <a:pt x="3203" y="1769"/>
                    <a:pt x="3262" y="1889"/>
                  </a:cubicBezTo>
                  <a:cubicBezTo>
                    <a:pt x="3262" y="1948"/>
                    <a:pt x="3103" y="2068"/>
                    <a:pt x="2984" y="2227"/>
                  </a:cubicBezTo>
                  <a:cubicBezTo>
                    <a:pt x="2865" y="2048"/>
                    <a:pt x="2745" y="1948"/>
                    <a:pt x="2705" y="1789"/>
                  </a:cubicBezTo>
                  <a:cubicBezTo>
                    <a:pt x="2687" y="1752"/>
                    <a:pt x="2882" y="1589"/>
                    <a:pt x="2970" y="1589"/>
                  </a:cubicBezTo>
                  <a:close/>
                  <a:moveTo>
                    <a:pt x="2232" y="3632"/>
                  </a:moveTo>
                  <a:cubicBezTo>
                    <a:pt x="2292" y="3632"/>
                    <a:pt x="2379" y="3744"/>
                    <a:pt x="2467" y="3779"/>
                  </a:cubicBezTo>
                  <a:lnTo>
                    <a:pt x="2467" y="3918"/>
                  </a:lnTo>
                  <a:cubicBezTo>
                    <a:pt x="2367" y="3978"/>
                    <a:pt x="2268" y="4077"/>
                    <a:pt x="2168" y="4077"/>
                  </a:cubicBezTo>
                  <a:cubicBezTo>
                    <a:pt x="2165" y="4078"/>
                    <a:pt x="2161" y="4079"/>
                    <a:pt x="2157" y="4079"/>
                  </a:cubicBezTo>
                  <a:cubicBezTo>
                    <a:pt x="2091" y="4079"/>
                    <a:pt x="1951" y="3937"/>
                    <a:pt x="1969" y="3918"/>
                  </a:cubicBezTo>
                  <a:cubicBezTo>
                    <a:pt x="2009" y="3818"/>
                    <a:pt x="2109" y="3679"/>
                    <a:pt x="2208" y="3639"/>
                  </a:cubicBezTo>
                  <a:cubicBezTo>
                    <a:pt x="2215" y="3634"/>
                    <a:pt x="2223" y="3632"/>
                    <a:pt x="2232" y="3632"/>
                  </a:cubicBezTo>
                  <a:close/>
                  <a:moveTo>
                    <a:pt x="12095" y="4912"/>
                  </a:moveTo>
                  <a:cubicBezTo>
                    <a:pt x="12194" y="5032"/>
                    <a:pt x="12314" y="5111"/>
                    <a:pt x="12314" y="5171"/>
                  </a:cubicBezTo>
                  <a:cubicBezTo>
                    <a:pt x="12294" y="5271"/>
                    <a:pt x="12194" y="5370"/>
                    <a:pt x="12115" y="5469"/>
                  </a:cubicBezTo>
                  <a:cubicBezTo>
                    <a:pt x="12035" y="5410"/>
                    <a:pt x="11896" y="5330"/>
                    <a:pt x="11896" y="5271"/>
                  </a:cubicBezTo>
                  <a:cubicBezTo>
                    <a:pt x="11896" y="5151"/>
                    <a:pt x="11975" y="5052"/>
                    <a:pt x="12095" y="4912"/>
                  </a:cubicBezTo>
                  <a:close/>
                  <a:moveTo>
                    <a:pt x="9568" y="5947"/>
                  </a:moveTo>
                  <a:cubicBezTo>
                    <a:pt x="9708" y="6126"/>
                    <a:pt x="9827" y="6225"/>
                    <a:pt x="9827" y="6265"/>
                  </a:cubicBezTo>
                  <a:cubicBezTo>
                    <a:pt x="9807" y="6404"/>
                    <a:pt x="9668" y="6504"/>
                    <a:pt x="9608" y="6603"/>
                  </a:cubicBezTo>
                  <a:cubicBezTo>
                    <a:pt x="9529" y="6524"/>
                    <a:pt x="9369" y="6444"/>
                    <a:pt x="9369" y="6365"/>
                  </a:cubicBezTo>
                  <a:cubicBezTo>
                    <a:pt x="9369" y="6265"/>
                    <a:pt x="9469" y="6146"/>
                    <a:pt x="9568" y="5947"/>
                  </a:cubicBezTo>
                  <a:close/>
                  <a:moveTo>
                    <a:pt x="10355" y="8387"/>
                  </a:moveTo>
                  <a:cubicBezTo>
                    <a:pt x="10389" y="8387"/>
                    <a:pt x="10483" y="8505"/>
                    <a:pt x="10623" y="8593"/>
                  </a:cubicBezTo>
                  <a:cubicBezTo>
                    <a:pt x="10444" y="8712"/>
                    <a:pt x="10364" y="8811"/>
                    <a:pt x="10265" y="8851"/>
                  </a:cubicBezTo>
                  <a:cubicBezTo>
                    <a:pt x="10225" y="8851"/>
                    <a:pt x="10066" y="8692"/>
                    <a:pt x="10105" y="8652"/>
                  </a:cubicBezTo>
                  <a:cubicBezTo>
                    <a:pt x="10145" y="8533"/>
                    <a:pt x="10245" y="8453"/>
                    <a:pt x="10344" y="8394"/>
                  </a:cubicBezTo>
                  <a:cubicBezTo>
                    <a:pt x="10347" y="8389"/>
                    <a:pt x="10350" y="8387"/>
                    <a:pt x="10355" y="8387"/>
                  </a:cubicBezTo>
                  <a:close/>
                  <a:moveTo>
                    <a:pt x="1639" y="0"/>
                  </a:moveTo>
                  <a:cubicBezTo>
                    <a:pt x="1385" y="0"/>
                    <a:pt x="1123" y="58"/>
                    <a:pt x="855" y="198"/>
                  </a:cubicBezTo>
                  <a:cubicBezTo>
                    <a:pt x="656" y="337"/>
                    <a:pt x="438" y="536"/>
                    <a:pt x="378" y="735"/>
                  </a:cubicBezTo>
                  <a:cubicBezTo>
                    <a:pt x="0" y="1789"/>
                    <a:pt x="259" y="2744"/>
                    <a:pt x="915" y="3619"/>
                  </a:cubicBezTo>
                  <a:cubicBezTo>
                    <a:pt x="1094" y="3818"/>
                    <a:pt x="1273" y="4037"/>
                    <a:pt x="1412" y="4256"/>
                  </a:cubicBezTo>
                  <a:cubicBezTo>
                    <a:pt x="1890" y="5012"/>
                    <a:pt x="2686" y="5370"/>
                    <a:pt x="3243" y="6026"/>
                  </a:cubicBezTo>
                  <a:cubicBezTo>
                    <a:pt x="3660" y="6524"/>
                    <a:pt x="4177" y="6961"/>
                    <a:pt x="4575" y="7459"/>
                  </a:cubicBezTo>
                  <a:cubicBezTo>
                    <a:pt x="4834" y="7757"/>
                    <a:pt x="4973" y="8155"/>
                    <a:pt x="5152" y="8513"/>
                  </a:cubicBezTo>
                  <a:cubicBezTo>
                    <a:pt x="5291" y="8811"/>
                    <a:pt x="5451" y="9110"/>
                    <a:pt x="5570" y="9428"/>
                  </a:cubicBezTo>
                  <a:cubicBezTo>
                    <a:pt x="5669" y="9627"/>
                    <a:pt x="5749" y="9886"/>
                    <a:pt x="5749" y="10104"/>
                  </a:cubicBezTo>
                  <a:cubicBezTo>
                    <a:pt x="5769" y="10980"/>
                    <a:pt x="5749" y="11835"/>
                    <a:pt x="5749" y="12710"/>
                  </a:cubicBezTo>
                  <a:cubicBezTo>
                    <a:pt x="5729" y="13188"/>
                    <a:pt x="5729" y="13625"/>
                    <a:pt x="5689" y="14103"/>
                  </a:cubicBezTo>
                  <a:cubicBezTo>
                    <a:pt x="5769" y="14262"/>
                    <a:pt x="5848" y="14401"/>
                    <a:pt x="5948" y="14560"/>
                  </a:cubicBezTo>
                  <a:cubicBezTo>
                    <a:pt x="6047" y="14680"/>
                    <a:pt x="6127" y="14819"/>
                    <a:pt x="5968" y="14958"/>
                  </a:cubicBezTo>
                  <a:cubicBezTo>
                    <a:pt x="5910" y="15003"/>
                    <a:pt x="5859" y="15021"/>
                    <a:pt x="5813" y="15021"/>
                  </a:cubicBezTo>
                  <a:cubicBezTo>
                    <a:pt x="5714" y="15021"/>
                    <a:pt x="5638" y="14940"/>
                    <a:pt x="5570" y="14859"/>
                  </a:cubicBezTo>
                  <a:cubicBezTo>
                    <a:pt x="5291" y="14521"/>
                    <a:pt x="5033" y="14182"/>
                    <a:pt x="4734" y="13884"/>
                  </a:cubicBezTo>
                  <a:cubicBezTo>
                    <a:pt x="4277" y="13427"/>
                    <a:pt x="3839" y="12989"/>
                    <a:pt x="3362" y="12571"/>
                  </a:cubicBezTo>
                  <a:cubicBezTo>
                    <a:pt x="2984" y="12233"/>
                    <a:pt x="2586" y="11935"/>
                    <a:pt x="2188" y="11616"/>
                  </a:cubicBezTo>
                  <a:cubicBezTo>
                    <a:pt x="2069" y="11517"/>
                    <a:pt x="1890" y="11338"/>
                    <a:pt x="2069" y="11199"/>
                  </a:cubicBezTo>
                  <a:cubicBezTo>
                    <a:pt x="2109" y="11159"/>
                    <a:pt x="2188" y="11139"/>
                    <a:pt x="2270" y="11139"/>
                  </a:cubicBezTo>
                  <a:cubicBezTo>
                    <a:pt x="2352" y="11139"/>
                    <a:pt x="2437" y="11159"/>
                    <a:pt x="2487" y="11199"/>
                  </a:cubicBezTo>
                  <a:cubicBezTo>
                    <a:pt x="2865" y="11437"/>
                    <a:pt x="3243" y="11716"/>
                    <a:pt x="3561" y="12014"/>
                  </a:cubicBezTo>
                  <a:cubicBezTo>
                    <a:pt x="4197" y="12631"/>
                    <a:pt x="4834" y="13287"/>
                    <a:pt x="5451" y="13904"/>
                  </a:cubicBezTo>
                  <a:cubicBezTo>
                    <a:pt x="5490" y="13964"/>
                    <a:pt x="5530" y="13984"/>
                    <a:pt x="5570" y="14003"/>
                  </a:cubicBezTo>
                  <a:cubicBezTo>
                    <a:pt x="5471" y="13765"/>
                    <a:pt x="5351" y="13526"/>
                    <a:pt x="5252" y="13287"/>
                  </a:cubicBezTo>
                  <a:cubicBezTo>
                    <a:pt x="5192" y="13168"/>
                    <a:pt x="5132" y="13029"/>
                    <a:pt x="5073" y="12909"/>
                  </a:cubicBezTo>
                  <a:cubicBezTo>
                    <a:pt x="4575" y="12233"/>
                    <a:pt x="4058" y="11577"/>
                    <a:pt x="3541" y="10900"/>
                  </a:cubicBezTo>
                  <a:cubicBezTo>
                    <a:pt x="3322" y="10681"/>
                    <a:pt x="3103" y="10423"/>
                    <a:pt x="2884" y="10224"/>
                  </a:cubicBezTo>
                  <a:cubicBezTo>
                    <a:pt x="2662" y="10013"/>
                    <a:pt x="2347" y="9907"/>
                    <a:pt x="2056" y="9907"/>
                  </a:cubicBezTo>
                  <a:cubicBezTo>
                    <a:pt x="1826" y="9907"/>
                    <a:pt x="1612" y="9973"/>
                    <a:pt x="1472" y="10104"/>
                  </a:cubicBezTo>
                  <a:cubicBezTo>
                    <a:pt x="975" y="10542"/>
                    <a:pt x="836" y="11179"/>
                    <a:pt x="1114" y="11775"/>
                  </a:cubicBezTo>
                  <a:cubicBezTo>
                    <a:pt x="1353" y="12273"/>
                    <a:pt x="1731" y="12611"/>
                    <a:pt x="2168" y="12929"/>
                  </a:cubicBezTo>
                  <a:cubicBezTo>
                    <a:pt x="2248" y="12989"/>
                    <a:pt x="2288" y="13068"/>
                    <a:pt x="2347" y="13108"/>
                  </a:cubicBezTo>
                  <a:cubicBezTo>
                    <a:pt x="2805" y="13407"/>
                    <a:pt x="3302" y="13685"/>
                    <a:pt x="3800" y="13984"/>
                  </a:cubicBezTo>
                  <a:cubicBezTo>
                    <a:pt x="4396" y="14322"/>
                    <a:pt x="4993" y="14680"/>
                    <a:pt x="5590" y="15058"/>
                  </a:cubicBezTo>
                  <a:cubicBezTo>
                    <a:pt x="5689" y="15098"/>
                    <a:pt x="5769" y="15217"/>
                    <a:pt x="5769" y="15316"/>
                  </a:cubicBezTo>
                  <a:cubicBezTo>
                    <a:pt x="5769" y="15853"/>
                    <a:pt x="5769" y="16371"/>
                    <a:pt x="5749" y="16888"/>
                  </a:cubicBezTo>
                  <a:cubicBezTo>
                    <a:pt x="5789" y="17166"/>
                    <a:pt x="5888" y="17465"/>
                    <a:pt x="5888" y="17763"/>
                  </a:cubicBezTo>
                  <a:cubicBezTo>
                    <a:pt x="5928" y="18459"/>
                    <a:pt x="5928" y="19136"/>
                    <a:pt x="5928" y="19832"/>
                  </a:cubicBezTo>
                  <a:cubicBezTo>
                    <a:pt x="5928" y="20230"/>
                    <a:pt x="5948" y="20628"/>
                    <a:pt x="5968" y="21026"/>
                  </a:cubicBezTo>
                  <a:lnTo>
                    <a:pt x="6266" y="21026"/>
                  </a:lnTo>
                  <a:cubicBezTo>
                    <a:pt x="6266" y="20051"/>
                    <a:pt x="6246" y="19056"/>
                    <a:pt x="6266" y="18081"/>
                  </a:cubicBezTo>
                  <a:cubicBezTo>
                    <a:pt x="6286" y="17266"/>
                    <a:pt x="6386" y="16410"/>
                    <a:pt x="6445" y="15595"/>
                  </a:cubicBezTo>
                  <a:cubicBezTo>
                    <a:pt x="6465" y="15157"/>
                    <a:pt x="6525" y="14680"/>
                    <a:pt x="6545" y="14222"/>
                  </a:cubicBezTo>
                  <a:cubicBezTo>
                    <a:pt x="6425" y="14222"/>
                    <a:pt x="6266" y="14262"/>
                    <a:pt x="6147" y="14282"/>
                  </a:cubicBezTo>
                  <a:cubicBezTo>
                    <a:pt x="6127" y="14123"/>
                    <a:pt x="6047" y="13984"/>
                    <a:pt x="6087" y="13864"/>
                  </a:cubicBezTo>
                  <a:cubicBezTo>
                    <a:pt x="6326" y="13188"/>
                    <a:pt x="6545" y="12511"/>
                    <a:pt x="6823" y="11895"/>
                  </a:cubicBezTo>
                  <a:cubicBezTo>
                    <a:pt x="7181" y="11099"/>
                    <a:pt x="7539" y="10244"/>
                    <a:pt x="8037" y="9508"/>
                  </a:cubicBezTo>
                  <a:cubicBezTo>
                    <a:pt x="8773" y="8354"/>
                    <a:pt x="9568" y="7240"/>
                    <a:pt x="10662" y="6345"/>
                  </a:cubicBezTo>
                  <a:cubicBezTo>
                    <a:pt x="10762" y="6245"/>
                    <a:pt x="10861" y="6106"/>
                    <a:pt x="11001" y="6026"/>
                  </a:cubicBezTo>
                  <a:cubicBezTo>
                    <a:pt x="11060" y="5967"/>
                    <a:pt x="11200" y="5967"/>
                    <a:pt x="11299" y="5947"/>
                  </a:cubicBezTo>
                  <a:cubicBezTo>
                    <a:pt x="11319" y="6046"/>
                    <a:pt x="11359" y="6166"/>
                    <a:pt x="11339" y="6265"/>
                  </a:cubicBezTo>
                  <a:cubicBezTo>
                    <a:pt x="11319" y="6365"/>
                    <a:pt x="11239" y="6444"/>
                    <a:pt x="11160" y="6524"/>
                  </a:cubicBezTo>
                  <a:cubicBezTo>
                    <a:pt x="10623" y="7101"/>
                    <a:pt x="10026" y="7618"/>
                    <a:pt x="9549" y="8235"/>
                  </a:cubicBezTo>
                  <a:cubicBezTo>
                    <a:pt x="8972" y="8951"/>
                    <a:pt x="8435" y="9726"/>
                    <a:pt x="8017" y="10542"/>
                  </a:cubicBezTo>
                  <a:cubicBezTo>
                    <a:pt x="7480" y="11577"/>
                    <a:pt x="7082" y="12631"/>
                    <a:pt x="6644" y="13705"/>
                  </a:cubicBezTo>
                  <a:cubicBezTo>
                    <a:pt x="6584" y="13824"/>
                    <a:pt x="6604" y="13984"/>
                    <a:pt x="6584" y="14123"/>
                  </a:cubicBezTo>
                  <a:cubicBezTo>
                    <a:pt x="6624" y="14083"/>
                    <a:pt x="6664" y="14083"/>
                    <a:pt x="6684" y="14023"/>
                  </a:cubicBezTo>
                  <a:cubicBezTo>
                    <a:pt x="7022" y="13367"/>
                    <a:pt x="7460" y="12810"/>
                    <a:pt x="7917" y="12233"/>
                  </a:cubicBezTo>
                  <a:cubicBezTo>
                    <a:pt x="8673" y="11238"/>
                    <a:pt x="9628" y="10443"/>
                    <a:pt x="10563" y="9627"/>
                  </a:cubicBezTo>
                  <a:cubicBezTo>
                    <a:pt x="11001" y="9289"/>
                    <a:pt x="11438" y="8990"/>
                    <a:pt x="11836" y="8613"/>
                  </a:cubicBezTo>
                  <a:cubicBezTo>
                    <a:pt x="12592" y="7916"/>
                    <a:pt x="13089" y="7101"/>
                    <a:pt x="13189" y="6066"/>
                  </a:cubicBezTo>
                  <a:cubicBezTo>
                    <a:pt x="13229" y="5668"/>
                    <a:pt x="13149" y="5251"/>
                    <a:pt x="12990" y="4912"/>
                  </a:cubicBezTo>
                  <a:cubicBezTo>
                    <a:pt x="12741" y="4442"/>
                    <a:pt x="12357" y="4260"/>
                    <a:pt x="11919" y="4260"/>
                  </a:cubicBezTo>
                  <a:cubicBezTo>
                    <a:pt x="11727" y="4260"/>
                    <a:pt x="11525" y="4295"/>
                    <a:pt x="11319" y="4355"/>
                  </a:cubicBezTo>
                  <a:cubicBezTo>
                    <a:pt x="10822" y="4515"/>
                    <a:pt x="10344" y="4813"/>
                    <a:pt x="9867" y="5032"/>
                  </a:cubicBezTo>
                  <a:cubicBezTo>
                    <a:pt x="8574" y="6106"/>
                    <a:pt x="7858" y="7499"/>
                    <a:pt x="7380" y="9050"/>
                  </a:cubicBezTo>
                  <a:cubicBezTo>
                    <a:pt x="7181" y="9726"/>
                    <a:pt x="6943" y="10383"/>
                    <a:pt x="6724" y="11039"/>
                  </a:cubicBezTo>
                  <a:cubicBezTo>
                    <a:pt x="6664" y="11238"/>
                    <a:pt x="6624" y="11437"/>
                    <a:pt x="6545" y="11636"/>
                  </a:cubicBezTo>
                  <a:cubicBezTo>
                    <a:pt x="6485" y="11795"/>
                    <a:pt x="6425" y="11935"/>
                    <a:pt x="6286" y="12074"/>
                  </a:cubicBezTo>
                  <a:lnTo>
                    <a:pt x="6286" y="10144"/>
                  </a:lnTo>
                  <a:cubicBezTo>
                    <a:pt x="6326" y="9349"/>
                    <a:pt x="6326" y="8593"/>
                    <a:pt x="6346" y="7797"/>
                  </a:cubicBezTo>
                  <a:lnTo>
                    <a:pt x="6346" y="7797"/>
                  </a:lnTo>
                  <a:cubicBezTo>
                    <a:pt x="6246" y="8036"/>
                    <a:pt x="6167" y="8294"/>
                    <a:pt x="6067" y="8533"/>
                  </a:cubicBezTo>
                  <a:cubicBezTo>
                    <a:pt x="6027" y="8632"/>
                    <a:pt x="5968" y="8712"/>
                    <a:pt x="5928" y="8811"/>
                  </a:cubicBezTo>
                  <a:cubicBezTo>
                    <a:pt x="5829" y="8732"/>
                    <a:pt x="5669" y="8692"/>
                    <a:pt x="5630" y="8593"/>
                  </a:cubicBezTo>
                  <a:cubicBezTo>
                    <a:pt x="5451" y="8235"/>
                    <a:pt x="5291" y="7857"/>
                    <a:pt x="5132" y="7518"/>
                  </a:cubicBezTo>
                  <a:cubicBezTo>
                    <a:pt x="4734" y="6743"/>
                    <a:pt x="4337" y="5947"/>
                    <a:pt x="3879" y="5231"/>
                  </a:cubicBezTo>
                  <a:cubicBezTo>
                    <a:pt x="3382" y="4435"/>
                    <a:pt x="2805" y="3679"/>
                    <a:pt x="2268" y="2943"/>
                  </a:cubicBezTo>
                  <a:cubicBezTo>
                    <a:pt x="2009" y="2585"/>
                    <a:pt x="1691" y="2267"/>
                    <a:pt x="1412" y="1929"/>
                  </a:cubicBezTo>
                  <a:cubicBezTo>
                    <a:pt x="1353" y="1829"/>
                    <a:pt x="1393" y="1650"/>
                    <a:pt x="1373" y="1531"/>
                  </a:cubicBezTo>
                  <a:lnTo>
                    <a:pt x="1373" y="1531"/>
                  </a:lnTo>
                  <a:cubicBezTo>
                    <a:pt x="1512" y="1570"/>
                    <a:pt x="1691" y="1551"/>
                    <a:pt x="1770" y="1650"/>
                  </a:cubicBezTo>
                  <a:cubicBezTo>
                    <a:pt x="2447" y="2466"/>
                    <a:pt x="3143" y="3281"/>
                    <a:pt x="3780" y="4157"/>
                  </a:cubicBezTo>
                  <a:cubicBezTo>
                    <a:pt x="4177" y="4714"/>
                    <a:pt x="4496" y="5310"/>
                    <a:pt x="4854" y="5867"/>
                  </a:cubicBezTo>
                  <a:cubicBezTo>
                    <a:pt x="4933" y="5947"/>
                    <a:pt x="4973" y="6026"/>
                    <a:pt x="5053" y="6106"/>
                  </a:cubicBezTo>
                  <a:cubicBezTo>
                    <a:pt x="4973" y="5748"/>
                    <a:pt x="4933" y="5430"/>
                    <a:pt x="4794" y="5111"/>
                  </a:cubicBezTo>
                  <a:cubicBezTo>
                    <a:pt x="4376" y="3958"/>
                    <a:pt x="3959" y="2844"/>
                    <a:pt x="3501" y="1690"/>
                  </a:cubicBezTo>
                  <a:cubicBezTo>
                    <a:pt x="3461" y="1551"/>
                    <a:pt x="3362" y="1431"/>
                    <a:pt x="3282" y="1272"/>
                  </a:cubicBezTo>
                  <a:lnTo>
                    <a:pt x="2168" y="79"/>
                  </a:lnTo>
                  <a:cubicBezTo>
                    <a:pt x="1995" y="29"/>
                    <a:pt x="1819" y="0"/>
                    <a:pt x="163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5" name="Google Shape;2585;p51">
              <a:extLst>
                <a:ext uri="{FF2B5EF4-FFF2-40B4-BE49-F238E27FC236}">
                  <a16:creationId xmlns:a16="http://schemas.microsoft.com/office/drawing/2014/main" id="{15BF91DD-051B-8EFA-353A-BF78243EA1E1}"/>
                </a:ext>
              </a:extLst>
            </p:cNvPr>
            <p:cNvSpPr/>
            <p:nvPr/>
          </p:nvSpPr>
          <p:spPr>
            <a:xfrm>
              <a:off x="884894" y="4133473"/>
              <a:ext cx="213088" cy="416277"/>
            </a:xfrm>
            <a:custGeom>
              <a:avLst/>
              <a:gdLst/>
              <a:ahLst/>
              <a:cxnLst/>
              <a:rect l="l" t="t" r="r" b="b"/>
              <a:pathLst>
                <a:path w="7879" h="15392" extrusionOk="0">
                  <a:moveTo>
                    <a:pt x="6819" y="0"/>
                  </a:moveTo>
                  <a:cubicBezTo>
                    <a:pt x="6729" y="0"/>
                    <a:pt x="6642" y="22"/>
                    <a:pt x="6565" y="72"/>
                  </a:cubicBezTo>
                  <a:cubicBezTo>
                    <a:pt x="6287" y="270"/>
                    <a:pt x="6048" y="549"/>
                    <a:pt x="5809" y="788"/>
                  </a:cubicBezTo>
                  <a:cubicBezTo>
                    <a:pt x="5591" y="1046"/>
                    <a:pt x="5431" y="1305"/>
                    <a:pt x="5252" y="1563"/>
                  </a:cubicBezTo>
                  <a:cubicBezTo>
                    <a:pt x="4914" y="1205"/>
                    <a:pt x="4656" y="887"/>
                    <a:pt x="4357" y="569"/>
                  </a:cubicBezTo>
                  <a:cubicBezTo>
                    <a:pt x="4191" y="384"/>
                    <a:pt x="4008" y="294"/>
                    <a:pt x="3825" y="294"/>
                  </a:cubicBezTo>
                  <a:cubicBezTo>
                    <a:pt x="3614" y="294"/>
                    <a:pt x="3404" y="414"/>
                    <a:pt x="3223" y="648"/>
                  </a:cubicBezTo>
                  <a:cubicBezTo>
                    <a:pt x="3044" y="887"/>
                    <a:pt x="2865" y="1166"/>
                    <a:pt x="2666" y="1404"/>
                  </a:cubicBezTo>
                  <a:cubicBezTo>
                    <a:pt x="2511" y="1601"/>
                    <a:pt x="2431" y="1696"/>
                    <a:pt x="2336" y="1696"/>
                  </a:cubicBezTo>
                  <a:cubicBezTo>
                    <a:pt x="2250" y="1696"/>
                    <a:pt x="2151" y="1616"/>
                    <a:pt x="1970" y="1464"/>
                  </a:cubicBezTo>
                  <a:cubicBezTo>
                    <a:pt x="1970" y="1444"/>
                    <a:pt x="1970" y="1404"/>
                    <a:pt x="1950" y="1404"/>
                  </a:cubicBezTo>
                  <a:cubicBezTo>
                    <a:pt x="1594" y="1158"/>
                    <a:pt x="1321" y="989"/>
                    <a:pt x="1042" y="989"/>
                  </a:cubicBezTo>
                  <a:cubicBezTo>
                    <a:pt x="870" y="989"/>
                    <a:pt x="696" y="1053"/>
                    <a:pt x="498" y="1205"/>
                  </a:cubicBezTo>
                  <a:cubicBezTo>
                    <a:pt x="259" y="1762"/>
                    <a:pt x="160" y="2339"/>
                    <a:pt x="120" y="2956"/>
                  </a:cubicBezTo>
                  <a:cubicBezTo>
                    <a:pt x="60" y="4130"/>
                    <a:pt x="1" y="5264"/>
                    <a:pt x="120" y="6417"/>
                  </a:cubicBezTo>
                  <a:cubicBezTo>
                    <a:pt x="160" y="7671"/>
                    <a:pt x="418" y="8904"/>
                    <a:pt x="637" y="10097"/>
                  </a:cubicBezTo>
                  <a:cubicBezTo>
                    <a:pt x="717" y="10396"/>
                    <a:pt x="777" y="10714"/>
                    <a:pt x="916" y="10993"/>
                  </a:cubicBezTo>
                  <a:cubicBezTo>
                    <a:pt x="1413" y="11908"/>
                    <a:pt x="1970" y="12803"/>
                    <a:pt x="2527" y="13678"/>
                  </a:cubicBezTo>
                  <a:cubicBezTo>
                    <a:pt x="2726" y="13977"/>
                    <a:pt x="3004" y="14275"/>
                    <a:pt x="3303" y="14434"/>
                  </a:cubicBezTo>
                  <a:cubicBezTo>
                    <a:pt x="4235" y="14986"/>
                    <a:pt x="5257" y="15392"/>
                    <a:pt x="6353" y="15392"/>
                  </a:cubicBezTo>
                  <a:cubicBezTo>
                    <a:pt x="6404" y="15392"/>
                    <a:pt x="6455" y="15391"/>
                    <a:pt x="6506" y="15389"/>
                  </a:cubicBezTo>
                  <a:cubicBezTo>
                    <a:pt x="6048" y="14713"/>
                    <a:pt x="5571" y="14036"/>
                    <a:pt x="5093" y="13340"/>
                  </a:cubicBezTo>
                  <a:cubicBezTo>
                    <a:pt x="4974" y="13181"/>
                    <a:pt x="4894" y="12942"/>
                    <a:pt x="4795" y="12743"/>
                  </a:cubicBezTo>
                  <a:cubicBezTo>
                    <a:pt x="4516" y="12186"/>
                    <a:pt x="4198" y="11609"/>
                    <a:pt x="3979" y="11013"/>
                  </a:cubicBezTo>
                  <a:cubicBezTo>
                    <a:pt x="3701" y="10237"/>
                    <a:pt x="3482" y="9441"/>
                    <a:pt x="3263" y="8645"/>
                  </a:cubicBezTo>
                  <a:cubicBezTo>
                    <a:pt x="3064" y="8029"/>
                    <a:pt x="2905" y="7372"/>
                    <a:pt x="2766" y="6736"/>
                  </a:cubicBezTo>
                  <a:cubicBezTo>
                    <a:pt x="2627" y="6119"/>
                    <a:pt x="2567" y="5522"/>
                    <a:pt x="2467" y="4886"/>
                  </a:cubicBezTo>
                  <a:cubicBezTo>
                    <a:pt x="2368" y="4289"/>
                    <a:pt x="2268" y="3672"/>
                    <a:pt x="2189" y="3075"/>
                  </a:cubicBezTo>
                  <a:cubicBezTo>
                    <a:pt x="2129" y="2757"/>
                    <a:pt x="2129" y="2399"/>
                    <a:pt x="2169" y="2081"/>
                  </a:cubicBezTo>
                  <a:cubicBezTo>
                    <a:pt x="2169" y="1981"/>
                    <a:pt x="2288" y="1902"/>
                    <a:pt x="2368" y="1802"/>
                  </a:cubicBezTo>
                  <a:cubicBezTo>
                    <a:pt x="2428" y="1882"/>
                    <a:pt x="2527" y="1961"/>
                    <a:pt x="2607" y="2041"/>
                  </a:cubicBezTo>
                  <a:cubicBezTo>
                    <a:pt x="2627" y="2061"/>
                    <a:pt x="2627" y="2140"/>
                    <a:pt x="2627" y="2180"/>
                  </a:cubicBezTo>
                  <a:cubicBezTo>
                    <a:pt x="2766" y="3135"/>
                    <a:pt x="2865" y="4050"/>
                    <a:pt x="3024" y="4965"/>
                  </a:cubicBezTo>
                  <a:cubicBezTo>
                    <a:pt x="3263" y="6278"/>
                    <a:pt x="3522" y="7631"/>
                    <a:pt x="3860" y="8924"/>
                  </a:cubicBezTo>
                  <a:cubicBezTo>
                    <a:pt x="4079" y="9839"/>
                    <a:pt x="4357" y="10754"/>
                    <a:pt x="4874" y="11589"/>
                  </a:cubicBezTo>
                  <a:cubicBezTo>
                    <a:pt x="4974" y="11729"/>
                    <a:pt x="4994" y="11928"/>
                    <a:pt x="5093" y="12107"/>
                  </a:cubicBezTo>
                  <a:cubicBezTo>
                    <a:pt x="5392" y="12684"/>
                    <a:pt x="5710" y="13280"/>
                    <a:pt x="6048" y="13877"/>
                  </a:cubicBezTo>
                  <a:cubicBezTo>
                    <a:pt x="6187" y="14116"/>
                    <a:pt x="6366" y="14374"/>
                    <a:pt x="6585" y="14673"/>
                  </a:cubicBezTo>
                  <a:cubicBezTo>
                    <a:pt x="6585" y="14275"/>
                    <a:pt x="6605" y="13917"/>
                    <a:pt x="6585" y="13579"/>
                  </a:cubicBezTo>
                  <a:cubicBezTo>
                    <a:pt x="6486" y="12624"/>
                    <a:pt x="6366" y="11689"/>
                    <a:pt x="6247" y="10734"/>
                  </a:cubicBezTo>
                  <a:cubicBezTo>
                    <a:pt x="6148" y="9938"/>
                    <a:pt x="6008" y="9163"/>
                    <a:pt x="5889" y="8407"/>
                  </a:cubicBezTo>
                  <a:cubicBezTo>
                    <a:pt x="5750" y="7352"/>
                    <a:pt x="5551" y="6338"/>
                    <a:pt x="5392" y="5283"/>
                  </a:cubicBezTo>
                  <a:cubicBezTo>
                    <a:pt x="5272" y="4488"/>
                    <a:pt x="5153" y="3692"/>
                    <a:pt x="5053" y="2896"/>
                  </a:cubicBezTo>
                  <a:cubicBezTo>
                    <a:pt x="5014" y="2578"/>
                    <a:pt x="5014" y="2240"/>
                    <a:pt x="5053" y="1882"/>
                  </a:cubicBezTo>
                  <a:cubicBezTo>
                    <a:pt x="5053" y="1802"/>
                    <a:pt x="5193" y="1703"/>
                    <a:pt x="5272" y="1643"/>
                  </a:cubicBezTo>
                  <a:cubicBezTo>
                    <a:pt x="5352" y="1743"/>
                    <a:pt x="5491" y="1782"/>
                    <a:pt x="5491" y="1882"/>
                  </a:cubicBezTo>
                  <a:cubicBezTo>
                    <a:pt x="5610" y="2857"/>
                    <a:pt x="5750" y="3851"/>
                    <a:pt x="5869" y="4846"/>
                  </a:cubicBezTo>
                  <a:cubicBezTo>
                    <a:pt x="5988" y="5741"/>
                    <a:pt x="6148" y="6656"/>
                    <a:pt x="6267" y="7551"/>
                  </a:cubicBezTo>
                  <a:cubicBezTo>
                    <a:pt x="6446" y="8705"/>
                    <a:pt x="6645" y="9859"/>
                    <a:pt x="6784" y="11032"/>
                  </a:cubicBezTo>
                  <a:cubicBezTo>
                    <a:pt x="6884" y="11649"/>
                    <a:pt x="6903" y="12306"/>
                    <a:pt x="6983" y="12922"/>
                  </a:cubicBezTo>
                  <a:cubicBezTo>
                    <a:pt x="6983" y="13002"/>
                    <a:pt x="7003" y="13081"/>
                    <a:pt x="7102" y="13141"/>
                  </a:cubicBezTo>
                  <a:cubicBezTo>
                    <a:pt x="7182" y="12783"/>
                    <a:pt x="7281" y="12385"/>
                    <a:pt x="7341" y="11987"/>
                  </a:cubicBezTo>
                  <a:cubicBezTo>
                    <a:pt x="7401" y="11192"/>
                    <a:pt x="7480" y="10396"/>
                    <a:pt x="7500" y="9600"/>
                  </a:cubicBezTo>
                  <a:cubicBezTo>
                    <a:pt x="7560" y="8108"/>
                    <a:pt x="7580" y="6576"/>
                    <a:pt x="7639" y="5084"/>
                  </a:cubicBezTo>
                  <a:cubicBezTo>
                    <a:pt x="7659" y="4468"/>
                    <a:pt x="7699" y="3831"/>
                    <a:pt x="7739" y="3195"/>
                  </a:cubicBezTo>
                  <a:cubicBezTo>
                    <a:pt x="7759" y="2697"/>
                    <a:pt x="7699" y="2180"/>
                    <a:pt x="7699" y="1683"/>
                  </a:cubicBezTo>
                  <a:cubicBezTo>
                    <a:pt x="7739" y="1484"/>
                    <a:pt x="7838" y="1285"/>
                    <a:pt x="7878" y="1086"/>
                  </a:cubicBezTo>
                  <a:cubicBezTo>
                    <a:pt x="7739" y="867"/>
                    <a:pt x="7580" y="609"/>
                    <a:pt x="7441" y="370"/>
                  </a:cubicBezTo>
                  <a:cubicBezTo>
                    <a:pt x="7311" y="154"/>
                    <a:pt x="7056" y="0"/>
                    <a:pt x="681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6" name="Google Shape;2586;p51">
              <a:extLst>
                <a:ext uri="{FF2B5EF4-FFF2-40B4-BE49-F238E27FC236}">
                  <a16:creationId xmlns:a16="http://schemas.microsoft.com/office/drawing/2014/main" id="{06DD98EF-0B59-A8B7-4E46-F43E4CB708CC}"/>
                </a:ext>
              </a:extLst>
            </p:cNvPr>
            <p:cNvSpPr/>
            <p:nvPr/>
          </p:nvSpPr>
          <p:spPr>
            <a:xfrm>
              <a:off x="1079102" y="4136719"/>
              <a:ext cx="153372" cy="413599"/>
            </a:xfrm>
            <a:custGeom>
              <a:avLst/>
              <a:gdLst/>
              <a:ahLst/>
              <a:cxnLst/>
              <a:rect l="l" t="t" r="r" b="b"/>
              <a:pathLst>
                <a:path w="5671" h="15293" extrusionOk="0">
                  <a:moveTo>
                    <a:pt x="2635" y="0"/>
                  </a:moveTo>
                  <a:cubicBezTo>
                    <a:pt x="2522" y="0"/>
                    <a:pt x="2401" y="42"/>
                    <a:pt x="2269" y="131"/>
                  </a:cubicBezTo>
                  <a:cubicBezTo>
                    <a:pt x="2030" y="270"/>
                    <a:pt x="1831" y="469"/>
                    <a:pt x="1592" y="668"/>
                  </a:cubicBezTo>
                  <a:cubicBezTo>
                    <a:pt x="1433" y="827"/>
                    <a:pt x="1254" y="1026"/>
                    <a:pt x="1075" y="1185"/>
                  </a:cubicBezTo>
                  <a:lnTo>
                    <a:pt x="1075" y="5144"/>
                  </a:lnTo>
                  <a:cubicBezTo>
                    <a:pt x="1055" y="6238"/>
                    <a:pt x="1075" y="7332"/>
                    <a:pt x="1035" y="8426"/>
                  </a:cubicBezTo>
                  <a:cubicBezTo>
                    <a:pt x="976" y="9401"/>
                    <a:pt x="936" y="10375"/>
                    <a:pt x="797" y="11330"/>
                  </a:cubicBezTo>
                  <a:cubicBezTo>
                    <a:pt x="697" y="12265"/>
                    <a:pt x="478" y="13160"/>
                    <a:pt x="339" y="14055"/>
                  </a:cubicBezTo>
                  <a:cubicBezTo>
                    <a:pt x="339" y="14115"/>
                    <a:pt x="359" y="14175"/>
                    <a:pt x="359" y="14254"/>
                  </a:cubicBezTo>
                  <a:cubicBezTo>
                    <a:pt x="399" y="14254"/>
                    <a:pt x="439" y="14274"/>
                    <a:pt x="458" y="14294"/>
                  </a:cubicBezTo>
                  <a:cubicBezTo>
                    <a:pt x="797" y="13876"/>
                    <a:pt x="1234" y="13518"/>
                    <a:pt x="1473" y="13061"/>
                  </a:cubicBezTo>
                  <a:cubicBezTo>
                    <a:pt x="2030" y="12026"/>
                    <a:pt x="2547" y="11012"/>
                    <a:pt x="2766" y="9898"/>
                  </a:cubicBezTo>
                  <a:cubicBezTo>
                    <a:pt x="2965" y="8804"/>
                    <a:pt x="3224" y="7710"/>
                    <a:pt x="3363" y="6616"/>
                  </a:cubicBezTo>
                  <a:cubicBezTo>
                    <a:pt x="3522" y="5561"/>
                    <a:pt x="3562" y="4507"/>
                    <a:pt x="3641" y="3453"/>
                  </a:cubicBezTo>
                  <a:cubicBezTo>
                    <a:pt x="3661" y="2876"/>
                    <a:pt x="3621" y="2319"/>
                    <a:pt x="3621" y="1742"/>
                  </a:cubicBezTo>
                  <a:cubicBezTo>
                    <a:pt x="3621" y="1642"/>
                    <a:pt x="3582" y="1543"/>
                    <a:pt x="3641" y="1463"/>
                  </a:cubicBezTo>
                  <a:cubicBezTo>
                    <a:pt x="3681" y="1364"/>
                    <a:pt x="3781" y="1284"/>
                    <a:pt x="3860" y="1225"/>
                  </a:cubicBezTo>
                  <a:cubicBezTo>
                    <a:pt x="3920" y="1284"/>
                    <a:pt x="4039" y="1364"/>
                    <a:pt x="4039" y="1443"/>
                  </a:cubicBezTo>
                  <a:cubicBezTo>
                    <a:pt x="4079" y="2080"/>
                    <a:pt x="4119" y="2737"/>
                    <a:pt x="4119" y="3373"/>
                  </a:cubicBezTo>
                  <a:cubicBezTo>
                    <a:pt x="4119" y="3850"/>
                    <a:pt x="4079" y="4308"/>
                    <a:pt x="4039" y="4746"/>
                  </a:cubicBezTo>
                  <a:cubicBezTo>
                    <a:pt x="3940" y="5760"/>
                    <a:pt x="3840" y="6815"/>
                    <a:pt x="3681" y="7849"/>
                  </a:cubicBezTo>
                  <a:cubicBezTo>
                    <a:pt x="3582" y="8545"/>
                    <a:pt x="3442" y="9241"/>
                    <a:pt x="3263" y="9918"/>
                  </a:cubicBezTo>
                  <a:cubicBezTo>
                    <a:pt x="3025" y="10753"/>
                    <a:pt x="2726" y="11589"/>
                    <a:pt x="2328" y="12384"/>
                  </a:cubicBezTo>
                  <a:cubicBezTo>
                    <a:pt x="2050" y="12981"/>
                    <a:pt x="1771" y="13598"/>
                    <a:pt x="1294" y="14075"/>
                  </a:cubicBezTo>
                  <a:cubicBezTo>
                    <a:pt x="876" y="14493"/>
                    <a:pt x="439" y="14891"/>
                    <a:pt x="1" y="15289"/>
                  </a:cubicBezTo>
                  <a:cubicBezTo>
                    <a:pt x="49" y="15291"/>
                    <a:pt x="97" y="15292"/>
                    <a:pt x="144" y="15292"/>
                  </a:cubicBezTo>
                  <a:cubicBezTo>
                    <a:pt x="879" y="15292"/>
                    <a:pt x="1515" y="15011"/>
                    <a:pt x="2169" y="14712"/>
                  </a:cubicBezTo>
                  <a:cubicBezTo>
                    <a:pt x="2667" y="14493"/>
                    <a:pt x="3084" y="14175"/>
                    <a:pt x="3442" y="13777"/>
                  </a:cubicBezTo>
                  <a:cubicBezTo>
                    <a:pt x="3761" y="13399"/>
                    <a:pt x="4019" y="12981"/>
                    <a:pt x="4338" y="12583"/>
                  </a:cubicBezTo>
                  <a:cubicBezTo>
                    <a:pt x="4934" y="11827"/>
                    <a:pt x="5173" y="10932"/>
                    <a:pt x="5412" y="10037"/>
                  </a:cubicBezTo>
                  <a:cubicBezTo>
                    <a:pt x="5611" y="9261"/>
                    <a:pt x="5670" y="8486"/>
                    <a:pt x="5650" y="7670"/>
                  </a:cubicBezTo>
                  <a:cubicBezTo>
                    <a:pt x="5611" y="6098"/>
                    <a:pt x="5611" y="4527"/>
                    <a:pt x="5511" y="2955"/>
                  </a:cubicBezTo>
                  <a:cubicBezTo>
                    <a:pt x="5471" y="2199"/>
                    <a:pt x="5312" y="1463"/>
                    <a:pt x="5153" y="707"/>
                  </a:cubicBezTo>
                  <a:cubicBezTo>
                    <a:pt x="5095" y="462"/>
                    <a:pt x="4996" y="332"/>
                    <a:pt x="4809" y="332"/>
                  </a:cubicBezTo>
                  <a:cubicBezTo>
                    <a:pt x="4738" y="332"/>
                    <a:pt x="4655" y="351"/>
                    <a:pt x="4556" y="389"/>
                  </a:cubicBezTo>
                  <a:cubicBezTo>
                    <a:pt x="4318" y="489"/>
                    <a:pt x="4059" y="688"/>
                    <a:pt x="3860" y="886"/>
                  </a:cubicBezTo>
                  <a:cubicBezTo>
                    <a:pt x="3748" y="988"/>
                    <a:pt x="3678" y="1048"/>
                    <a:pt x="3618" y="1048"/>
                  </a:cubicBezTo>
                  <a:cubicBezTo>
                    <a:pt x="3560" y="1048"/>
                    <a:pt x="3511" y="993"/>
                    <a:pt x="3442" y="867"/>
                  </a:cubicBezTo>
                  <a:lnTo>
                    <a:pt x="3144" y="349"/>
                  </a:lnTo>
                  <a:cubicBezTo>
                    <a:pt x="2993" y="123"/>
                    <a:pt x="2827" y="0"/>
                    <a:pt x="263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7" name="Google Shape;2587;p51">
              <a:extLst>
                <a:ext uri="{FF2B5EF4-FFF2-40B4-BE49-F238E27FC236}">
                  <a16:creationId xmlns:a16="http://schemas.microsoft.com/office/drawing/2014/main" id="{57E70D32-BDF4-CADC-FA50-95F3AB068F39}"/>
                </a:ext>
              </a:extLst>
            </p:cNvPr>
            <p:cNvSpPr/>
            <p:nvPr/>
          </p:nvSpPr>
          <p:spPr>
            <a:xfrm>
              <a:off x="944068" y="4162303"/>
              <a:ext cx="245352" cy="388988"/>
            </a:xfrm>
            <a:custGeom>
              <a:avLst/>
              <a:gdLst/>
              <a:ahLst/>
              <a:cxnLst/>
              <a:rect l="l" t="t" r="r" b="b"/>
              <a:pathLst>
                <a:path w="9072" h="14383" extrusionOk="0">
                  <a:moveTo>
                    <a:pt x="5750" y="0"/>
                  </a:moveTo>
                  <a:cubicBezTo>
                    <a:pt x="5670" y="199"/>
                    <a:pt x="5571" y="398"/>
                    <a:pt x="5571" y="597"/>
                  </a:cubicBezTo>
                  <a:cubicBezTo>
                    <a:pt x="5551" y="1094"/>
                    <a:pt x="5591" y="1611"/>
                    <a:pt x="5591" y="2109"/>
                  </a:cubicBezTo>
                  <a:cubicBezTo>
                    <a:pt x="5571" y="2725"/>
                    <a:pt x="5511" y="3382"/>
                    <a:pt x="5491" y="3999"/>
                  </a:cubicBezTo>
                  <a:cubicBezTo>
                    <a:pt x="5451" y="5491"/>
                    <a:pt x="5412" y="7002"/>
                    <a:pt x="5372" y="8494"/>
                  </a:cubicBezTo>
                  <a:cubicBezTo>
                    <a:pt x="5352" y="9290"/>
                    <a:pt x="5272" y="10086"/>
                    <a:pt x="5193" y="10881"/>
                  </a:cubicBezTo>
                  <a:cubicBezTo>
                    <a:pt x="5153" y="11279"/>
                    <a:pt x="5054" y="11657"/>
                    <a:pt x="4974" y="12055"/>
                  </a:cubicBezTo>
                  <a:cubicBezTo>
                    <a:pt x="4894" y="11956"/>
                    <a:pt x="4855" y="11896"/>
                    <a:pt x="4855" y="11836"/>
                  </a:cubicBezTo>
                  <a:cubicBezTo>
                    <a:pt x="4775" y="11200"/>
                    <a:pt x="4715" y="10563"/>
                    <a:pt x="4656" y="9947"/>
                  </a:cubicBezTo>
                  <a:cubicBezTo>
                    <a:pt x="4497" y="8793"/>
                    <a:pt x="4298" y="7619"/>
                    <a:pt x="4119" y="6465"/>
                  </a:cubicBezTo>
                  <a:cubicBezTo>
                    <a:pt x="3979" y="5570"/>
                    <a:pt x="3860" y="4675"/>
                    <a:pt x="3721" y="3740"/>
                  </a:cubicBezTo>
                  <a:cubicBezTo>
                    <a:pt x="3601" y="2785"/>
                    <a:pt x="3482" y="1791"/>
                    <a:pt x="3363" y="796"/>
                  </a:cubicBezTo>
                  <a:cubicBezTo>
                    <a:pt x="3363" y="696"/>
                    <a:pt x="3204" y="617"/>
                    <a:pt x="3124" y="537"/>
                  </a:cubicBezTo>
                  <a:cubicBezTo>
                    <a:pt x="3064" y="617"/>
                    <a:pt x="2905" y="696"/>
                    <a:pt x="2905" y="796"/>
                  </a:cubicBezTo>
                  <a:cubicBezTo>
                    <a:pt x="2885" y="1114"/>
                    <a:pt x="2865" y="1452"/>
                    <a:pt x="2905" y="1810"/>
                  </a:cubicBezTo>
                  <a:cubicBezTo>
                    <a:pt x="3005" y="2606"/>
                    <a:pt x="3124" y="3402"/>
                    <a:pt x="3263" y="4198"/>
                  </a:cubicBezTo>
                  <a:cubicBezTo>
                    <a:pt x="3403" y="5232"/>
                    <a:pt x="3582" y="6266"/>
                    <a:pt x="3761" y="7301"/>
                  </a:cubicBezTo>
                  <a:cubicBezTo>
                    <a:pt x="3880" y="8097"/>
                    <a:pt x="3999" y="8872"/>
                    <a:pt x="4099" y="9648"/>
                  </a:cubicBezTo>
                  <a:cubicBezTo>
                    <a:pt x="4218" y="10583"/>
                    <a:pt x="4357" y="11538"/>
                    <a:pt x="4457" y="12473"/>
                  </a:cubicBezTo>
                  <a:cubicBezTo>
                    <a:pt x="4477" y="12791"/>
                    <a:pt x="4457" y="13149"/>
                    <a:pt x="4457" y="13567"/>
                  </a:cubicBezTo>
                  <a:cubicBezTo>
                    <a:pt x="4218" y="13249"/>
                    <a:pt x="4059" y="13030"/>
                    <a:pt x="3900" y="12771"/>
                  </a:cubicBezTo>
                  <a:cubicBezTo>
                    <a:pt x="3582" y="12194"/>
                    <a:pt x="3283" y="11598"/>
                    <a:pt x="2965" y="11001"/>
                  </a:cubicBezTo>
                  <a:cubicBezTo>
                    <a:pt x="2885" y="10842"/>
                    <a:pt x="2826" y="10643"/>
                    <a:pt x="2726" y="10484"/>
                  </a:cubicBezTo>
                  <a:cubicBezTo>
                    <a:pt x="2209" y="9668"/>
                    <a:pt x="1930" y="8753"/>
                    <a:pt x="1712" y="7818"/>
                  </a:cubicBezTo>
                  <a:cubicBezTo>
                    <a:pt x="1393" y="6525"/>
                    <a:pt x="1135" y="5192"/>
                    <a:pt x="896" y="3879"/>
                  </a:cubicBezTo>
                  <a:cubicBezTo>
                    <a:pt x="717" y="2944"/>
                    <a:pt x="618" y="2009"/>
                    <a:pt x="498" y="1094"/>
                  </a:cubicBezTo>
                  <a:cubicBezTo>
                    <a:pt x="498" y="1035"/>
                    <a:pt x="498" y="955"/>
                    <a:pt x="478" y="935"/>
                  </a:cubicBezTo>
                  <a:cubicBezTo>
                    <a:pt x="399" y="856"/>
                    <a:pt x="299" y="796"/>
                    <a:pt x="220" y="716"/>
                  </a:cubicBezTo>
                  <a:cubicBezTo>
                    <a:pt x="140" y="816"/>
                    <a:pt x="21" y="895"/>
                    <a:pt x="21" y="995"/>
                  </a:cubicBezTo>
                  <a:cubicBezTo>
                    <a:pt x="1" y="1313"/>
                    <a:pt x="1" y="1651"/>
                    <a:pt x="41" y="1989"/>
                  </a:cubicBezTo>
                  <a:cubicBezTo>
                    <a:pt x="120" y="2586"/>
                    <a:pt x="220" y="3203"/>
                    <a:pt x="319" y="3800"/>
                  </a:cubicBezTo>
                  <a:cubicBezTo>
                    <a:pt x="419" y="4416"/>
                    <a:pt x="498" y="5033"/>
                    <a:pt x="618" y="5630"/>
                  </a:cubicBezTo>
                  <a:cubicBezTo>
                    <a:pt x="777" y="6286"/>
                    <a:pt x="936" y="6903"/>
                    <a:pt x="1115" y="7559"/>
                  </a:cubicBezTo>
                  <a:cubicBezTo>
                    <a:pt x="1334" y="8355"/>
                    <a:pt x="1533" y="9151"/>
                    <a:pt x="1831" y="9907"/>
                  </a:cubicBezTo>
                  <a:cubicBezTo>
                    <a:pt x="2070" y="10504"/>
                    <a:pt x="2388" y="11080"/>
                    <a:pt x="2667" y="11657"/>
                  </a:cubicBezTo>
                  <a:cubicBezTo>
                    <a:pt x="2766" y="11856"/>
                    <a:pt x="2826" y="12075"/>
                    <a:pt x="2965" y="12254"/>
                  </a:cubicBezTo>
                  <a:cubicBezTo>
                    <a:pt x="3422" y="12930"/>
                    <a:pt x="3900" y="13627"/>
                    <a:pt x="4377" y="14283"/>
                  </a:cubicBezTo>
                  <a:cubicBezTo>
                    <a:pt x="4377" y="14323"/>
                    <a:pt x="4397" y="14323"/>
                    <a:pt x="4397" y="14343"/>
                  </a:cubicBezTo>
                  <a:cubicBezTo>
                    <a:pt x="4494" y="14279"/>
                    <a:pt x="4590" y="14220"/>
                    <a:pt x="4677" y="14220"/>
                  </a:cubicBezTo>
                  <a:cubicBezTo>
                    <a:pt x="4752" y="14220"/>
                    <a:pt x="4819" y="14263"/>
                    <a:pt x="4875" y="14383"/>
                  </a:cubicBezTo>
                  <a:cubicBezTo>
                    <a:pt x="4894" y="14363"/>
                    <a:pt x="4954" y="14343"/>
                    <a:pt x="4974" y="14323"/>
                  </a:cubicBezTo>
                  <a:cubicBezTo>
                    <a:pt x="5412" y="13925"/>
                    <a:pt x="5849" y="13527"/>
                    <a:pt x="6267" y="13090"/>
                  </a:cubicBezTo>
                  <a:cubicBezTo>
                    <a:pt x="6745" y="12592"/>
                    <a:pt x="6983" y="11995"/>
                    <a:pt x="7282" y="11399"/>
                  </a:cubicBezTo>
                  <a:cubicBezTo>
                    <a:pt x="7679" y="10603"/>
                    <a:pt x="7998" y="9787"/>
                    <a:pt x="8236" y="8952"/>
                  </a:cubicBezTo>
                  <a:cubicBezTo>
                    <a:pt x="8435" y="8276"/>
                    <a:pt x="8555" y="7579"/>
                    <a:pt x="8654" y="6883"/>
                  </a:cubicBezTo>
                  <a:cubicBezTo>
                    <a:pt x="8813" y="5869"/>
                    <a:pt x="8893" y="4814"/>
                    <a:pt x="9012" y="3780"/>
                  </a:cubicBezTo>
                  <a:cubicBezTo>
                    <a:pt x="9052" y="3302"/>
                    <a:pt x="9072" y="2845"/>
                    <a:pt x="9072" y="2407"/>
                  </a:cubicBezTo>
                  <a:cubicBezTo>
                    <a:pt x="9072" y="1751"/>
                    <a:pt x="9032" y="1114"/>
                    <a:pt x="9012" y="458"/>
                  </a:cubicBezTo>
                  <a:cubicBezTo>
                    <a:pt x="9012" y="398"/>
                    <a:pt x="8873" y="318"/>
                    <a:pt x="8833" y="239"/>
                  </a:cubicBezTo>
                  <a:cubicBezTo>
                    <a:pt x="8754" y="318"/>
                    <a:pt x="8654" y="398"/>
                    <a:pt x="8595" y="497"/>
                  </a:cubicBezTo>
                  <a:cubicBezTo>
                    <a:pt x="8555" y="577"/>
                    <a:pt x="8575" y="677"/>
                    <a:pt x="8575" y="756"/>
                  </a:cubicBezTo>
                  <a:cubicBezTo>
                    <a:pt x="8595" y="1333"/>
                    <a:pt x="8634" y="1910"/>
                    <a:pt x="8595" y="2487"/>
                  </a:cubicBezTo>
                  <a:cubicBezTo>
                    <a:pt x="8555" y="3521"/>
                    <a:pt x="8475" y="4595"/>
                    <a:pt x="8336" y="5650"/>
                  </a:cubicBezTo>
                  <a:cubicBezTo>
                    <a:pt x="8177" y="6744"/>
                    <a:pt x="7958" y="7838"/>
                    <a:pt x="7739" y="8932"/>
                  </a:cubicBezTo>
                  <a:cubicBezTo>
                    <a:pt x="7500" y="10066"/>
                    <a:pt x="6983" y="11080"/>
                    <a:pt x="6446" y="12075"/>
                  </a:cubicBezTo>
                  <a:cubicBezTo>
                    <a:pt x="6188" y="12552"/>
                    <a:pt x="5770" y="12911"/>
                    <a:pt x="5412" y="13328"/>
                  </a:cubicBezTo>
                  <a:cubicBezTo>
                    <a:pt x="5372" y="13328"/>
                    <a:pt x="5352" y="13308"/>
                    <a:pt x="5312" y="13269"/>
                  </a:cubicBezTo>
                  <a:cubicBezTo>
                    <a:pt x="5292" y="13209"/>
                    <a:pt x="5292" y="13129"/>
                    <a:pt x="5292" y="13070"/>
                  </a:cubicBezTo>
                  <a:cubicBezTo>
                    <a:pt x="5451" y="12155"/>
                    <a:pt x="5650" y="11259"/>
                    <a:pt x="5770" y="10364"/>
                  </a:cubicBezTo>
                  <a:cubicBezTo>
                    <a:pt x="5889" y="9390"/>
                    <a:pt x="5949" y="8435"/>
                    <a:pt x="5989" y="7460"/>
                  </a:cubicBezTo>
                  <a:cubicBezTo>
                    <a:pt x="6048" y="6366"/>
                    <a:pt x="6048" y="5272"/>
                    <a:pt x="6048" y="4178"/>
                  </a:cubicBezTo>
                  <a:cubicBezTo>
                    <a:pt x="6048" y="2865"/>
                    <a:pt x="6068" y="1572"/>
                    <a:pt x="6068" y="239"/>
                  </a:cubicBezTo>
                  <a:cubicBezTo>
                    <a:pt x="5969" y="179"/>
                    <a:pt x="5869" y="80"/>
                    <a:pt x="575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8" name="Google Shape;2588;p51">
              <a:extLst>
                <a:ext uri="{FF2B5EF4-FFF2-40B4-BE49-F238E27FC236}">
                  <a16:creationId xmlns:a16="http://schemas.microsoft.com/office/drawing/2014/main" id="{5F24D78B-7423-A8FA-9395-55C0DF01D4DC}"/>
                </a:ext>
              </a:extLst>
            </p:cNvPr>
            <p:cNvSpPr/>
            <p:nvPr/>
          </p:nvSpPr>
          <p:spPr>
            <a:xfrm>
              <a:off x="1059738" y="4546961"/>
              <a:ext cx="139904" cy="229747"/>
            </a:xfrm>
            <a:custGeom>
              <a:avLst/>
              <a:gdLst/>
              <a:ahLst/>
              <a:cxnLst/>
              <a:rect l="l" t="t" r="r" b="b"/>
              <a:pathLst>
                <a:path w="5173" h="8495" extrusionOk="0">
                  <a:moveTo>
                    <a:pt x="4457" y="1214"/>
                  </a:moveTo>
                  <a:cubicBezTo>
                    <a:pt x="4497" y="1214"/>
                    <a:pt x="4596" y="1333"/>
                    <a:pt x="4755" y="1473"/>
                  </a:cubicBezTo>
                  <a:cubicBezTo>
                    <a:pt x="4576" y="1612"/>
                    <a:pt x="4477" y="1691"/>
                    <a:pt x="4377" y="1791"/>
                  </a:cubicBezTo>
                  <a:cubicBezTo>
                    <a:pt x="4278" y="1691"/>
                    <a:pt x="4099" y="1572"/>
                    <a:pt x="4119" y="1512"/>
                  </a:cubicBezTo>
                  <a:cubicBezTo>
                    <a:pt x="4198" y="1393"/>
                    <a:pt x="4318" y="1293"/>
                    <a:pt x="4457" y="1214"/>
                  </a:cubicBezTo>
                  <a:close/>
                  <a:moveTo>
                    <a:pt x="3681" y="2805"/>
                  </a:moveTo>
                  <a:cubicBezTo>
                    <a:pt x="3761" y="2805"/>
                    <a:pt x="3840" y="2925"/>
                    <a:pt x="3959" y="3024"/>
                  </a:cubicBezTo>
                  <a:cubicBezTo>
                    <a:pt x="3800" y="3124"/>
                    <a:pt x="3741" y="3223"/>
                    <a:pt x="3661" y="3223"/>
                  </a:cubicBezTo>
                  <a:cubicBezTo>
                    <a:pt x="3582" y="3203"/>
                    <a:pt x="3482" y="3084"/>
                    <a:pt x="3482" y="3004"/>
                  </a:cubicBezTo>
                  <a:cubicBezTo>
                    <a:pt x="3482" y="2925"/>
                    <a:pt x="3601" y="2805"/>
                    <a:pt x="3681" y="2805"/>
                  </a:cubicBezTo>
                  <a:close/>
                  <a:moveTo>
                    <a:pt x="393" y="0"/>
                  </a:moveTo>
                  <a:cubicBezTo>
                    <a:pt x="308" y="0"/>
                    <a:pt x="214" y="57"/>
                    <a:pt x="120" y="120"/>
                  </a:cubicBezTo>
                  <a:cubicBezTo>
                    <a:pt x="100" y="498"/>
                    <a:pt x="100" y="836"/>
                    <a:pt x="100" y="1214"/>
                  </a:cubicBezTo>
                  <a:lnTo>
                    <a:pt x="100" y="5471"/>
                  </a:lnTo>
                  <a:cubicBezTo>
                    <a:pt x="100" y="6187"/>
                    <a:pt x="21" y="6883"/>
                    <a:pt x="1" y="7599"/>
                  </a:cubicBezTo>
                  <a:cubicBezTo>
                    <a:pt x="120" y="7301"/>
                    <a:pt x="259" y="7003"/>
                    <a:pt x="399" y="6704"/>
                  </a:cubicBezTo>
                  <a:cubicBezTo>
                    <a:pt x="876" y="5749"/>
                    <a:pt x="1294" y="4715"/>
                    <a:pt x="1811" y="3780"/>
                  </a:cubicBezTo>
                  <a:cubicBezTo>
                    <a:pt x="2149" y="3203"/>
                    <a:pt x="2607" y="2706"/>
                    <a:pt x="3044" y="2169"/>
                  </a:cubicBezTo>
                  <a:cubicBezTo>
                    <a:pt x="3164" y="1970"/>
                    <a:pt x="3283" y="1771"/>
                    <a:pt x="3462" y="1612"/>
                  </a:cubicBezTo>
                  <a:cubicBezTo>
                    <a:pt x="3541" y="1533"/>
                    <a:pt x="3682" y="1455"/>
                    <a:pt x="3776" y="1455"/>
                  </a:cubicBezTo>
                  <a:cubicBezTo>
                    <a:pt x="3802" y="1455"/>
                    <a:pt x="3823" y="1460"/>
                    <a:pt x="3840" y="1473"/>
                  </a:cubicBezTo>
                  <a:cubicBezTo>
                    <a:pt x="4059" y="1592"/>
                    <a:pt x="3900" y="1791"/>
                    <a:pt x="3800" y="1910"/>
                  </a:cubicBezTo>
                  <a:cubicBezTo>
                    <a:pt x="3363" y="2527"/>
                    <a:pt x="2885" y="3124"/>
                    <a:pt x="2468" y="3780"/>
                  </a:cubicBezTo>
                  <a:cubicBezTo>
                    <a:pt x="2109" y="4297"/>
                    <a:pt x="1791" y="4815"/>
                    <a:pt x="1513" y="5371"/>
                  </a:cubicBezTo>
                  <a:cubicBezTo>
                    <a:pt x="1194" y="6008"/>
                    <a:pt x="896" y="6684"/>
                    <a:pt x="657" y="7381"/>
                  </a:cubicBezTo>
                  <a:cubicBezTo>
                    <a:pt x="518" y="7739"/>
                    <a:pt x="478" y="8137"/>
                    <a:pt x="399" y="8495"/>
                  </a:cubicBezTo>
                  <a:cubicBezTo>
                    <a:pt x="717" y="7361"/>
                    <a:pt x="1493" y="6466"/>
                    <a:pt x="2209" y="5570"/>
                  </a:cubicBezTo>
                  <a:cubicBezTo>
                    <a:pt x="2786" y="4874"/>
                    <a:pt x="3383" y="4198"/>
                    <a:pt x="3979" y="3502"/>
                  </a:cubicBezTo>
                  <a:cubicBezTo>
                    <a:pt x="4158" y="3263"/>
                    <a:pt x="4337" y="2984"/>
                    <a:pt x="4497" y="2726"/>
                  </a:cubicBezTo>
                  <a:cubicBezTo>
                    <a:pt x="4875" y="2209"/>
                    <a:pt x="5173" y="1691"/>
                    <a:pt x="5153" y="1035"/>
                  </a:cubicBezTo>
                  <a:cubicBezTo>
                    <a:pt x="5133" y="617"/>
                    <a:pt x="4894" y="339"/>
                    <a:pt x="4497" y="279"/>
                  </a:cubicBezTo>
                  <a:cubicBezTo>
                    <a:pt x="4373" y="246"/>
                    <a:pt x="4255" y="231"/>
                    <a:pt x="4139" y="231"/>
                  </a:cubicBezTo>
                  <a:cubicBezTo>
                    <a:pt x="3770" y="231"/>
                    <a:pt x="3433" y="385"/>
                    <a:pt x="3084" y="597"/>
                  </a:cubicBezTo>
                  <a:cubicBezTo>
                    <a:pt x="2189" y="1214"/>
                    <a:pt x="1692" y="2129"/>
                    <a:pt x="1274" y="3104"/>
                  </a:cubicBezTo>
                  <a:cubicBezTo>
                    <a:pt x="1055" y="3661"/>
                    <a:pt x="856" y="4218"/>
                    <a:pt x="598" y="4815"/>
                  </a:cubicBezTo>
                  <a:lnTo>
                    <a:pt x="598" y="2487"/>
                  </a:lnTo>
                  <a:lnTo>
                    <a:pt x="598" y="2030"/>
                  </a:lnTo>
                  <a:cubicBezTo>
                    <a:pt x="578" y="1970"/>
                    <a:pt x="578" y="1910"/>
                    <a:pt x="558" y="1831"/>
                  </a:cubicBezTo>
                  <a:cubicBezTo>
                    <a:pt x="578" y="1293"/>
                    <a:pt x="578" y="717"/>
                    <a:pt x="598" y="179"/>
                  </a:cubicBezTo>
                  <a:cubicBezTo>
                    <a:pt x="541" y="47"/>
                    <a:pt x="471" y="0"/>
                    <a:pt x="39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9" name="Google Shape;2589;p51">
              <a:extLst>
                <a:ext uri="{FF2B5EF4-FFF2-40B4-BE49-F238E27FC236}">
                  <a16:creationId xmlns:a16="http://schemas.microsoft.com/office/drawing/2014/main" id="{2E0109EC-2AC7-81E7-E3D2-0A6314579B12}"/>
                </a:ext>
              </a:extLst>
            </p:cNvPr>
            <p:cNvSpPr/>
            <p:nvPr/>
          </p:nvSpPr>
          <p:spPr>
            <a:xfrm>
              <a:off x="1064038" y="4729351"/>
              <a:ext cx="143149" cy="224906"/>
            </a:xfrm>
            <a:custGeom>
              <a:avLst/>
              <a:gdLst/>
              <a:ahLst/>
              <a:cxnLst/>
              <a:rect l="l" t="t" r="r" b="b"/>
              <a:pathLst>
                <a:path w="5293" h="8316" extrusionOk="0">
                  <a:moveTo>
                    <a:pt x="5213" y="0"/>
                  </a:moveTo>
                  <a:cubicBezTo>
                    <a:pt x="5113" y="20"/>
                    <a:pt x="4994" y="20"/>
                    <a:pt x="4914" y="60"/>
                  </a:cubicBezTo>
                  <a:cubicBezTo>
                    <a:pt x="4795" y="159"/>
                    <a:pt x="4716" y="298"/>
                    <a:pt x="4596" y="398"/>
                  </a:cubicBezTo>
                  <a:cubicBezTo>
                    <a:pt x="3522" y="1253"/>
                    <a:pt x="2706" y="2407"/>
                    <a:pt x="1950" y="3541"/>
                  </a:cubicBezTo>
                  <a:cubicBezTo>
                    <a:pt x="1453" y="4297"/>
                    <a:pt x="1115" y="5113"/>
                    <a:pt x="737" y="5928"/>
                  </a:cubicBezTo>
                  <a:cubicBezTo>
                    <a:pt x="439" y="6585"/>
                    <a:pt x="240" y="7221"/>
                    <a:pt x="21" y="7898"/>
                  </a:cubicBezTo>
                  <a:cubicBezTo>
                    <a:pt x="1" y="8017"/>
                    <a:pt x="41" y="8176"/>
                    <a:pt x="61" y="8315"/>
                  </a:cubicBezTo>
                  <a:cubicBezTo>
                    <a:pt x="200" y="8315"/>
                    <a:pt x="339" y="8295"/>
                    <a:pt x="458" y="8275"/>
                  </a:cubicBezTo>
                  <a:cubicBezTo>
                    <a:pt x="458" y="8256"/>
                    <a:pt x="478" y="8216"/>
                    <a:pt x="518" y="8176"/>
                  </a:cubicBezTo>
                  <a:cubicBezTo>
                    <a:pt x="518" y="8017"/>
                    <a:pt x="518" y="7878"/>
                    <a:pt x="558" y="7758"/>
                  </a:cubicBezTo>
                  <a:cubicBezTo>
                    <a:pt x="1015" y="6684"/>
                    <a:pt x="1413" y="5610"/>
                    <a:pt x="1931" y="4595"/>
                  </a:cubicBezTo>
                  <a:cubicBezTo>
                    <a:pt x="2348" y="3780"/>
                    <a:pt x="2905" y="3004"/>
                    <a:pt x="3462" y="2288"/>
                  </a:cubicBezTo>
                  <a:cubicBezTo>
                    <a:pt x="3940" y="1651"/>
                    <a:pt x="4536" y="1134"/>
                    <a:pt x="5093" y="557"/>
                  </a:cubicBezTo>
                  <a:cubicBezTo>
                    <a:pt x="5173" y="497"/>
                    <a:pt x="5233" y="418"/>
                    <a:pt x="5273" y="318"/>
                  </a:cubicBezTo>
                  <a:cubicBezTo>
                    <a:pt x="5292" y="219"/>
                    <a:pt x="5233" y="100"/>
                    <a:pt x="521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0" name="Google Shape;2590;p51">
              <a:extLst>
                <a:ext uri="{FF2B5EF4-FFF2-40B4-BE49-F238E27FC236}">
                  <a16:creationId xmlns:a16="http://schemas.microsoft.com/office/drawing/2014/main" id="{ADF161CC-AB2F-7369-0819-3394C1C4B129}"/>
                </a:ext>
              </a:extLst>
            </p:cNvPr>
            <p:cNvSpPr/>
            <p:nvPr/>
          </p:nvSpPr>
          <p:spPr>
            <a:xfrm>
              <a:off x="1074802" y="4596453"/>
              <a:ext cx="1109" cy="5409"/>
            </a:xfrm>
            <a:custGeom>
              <a:avLst/>
              <a:gdLst/>
              <a:ahLst/>
              <a:cxnLst/>
              <a:rect l="l" t="t" r="r" b="b"/>
              <a:pathLst>
                <a:path w="41" h="200" extrusionOk="0">
                  <a:moveTo>
                    <a:pt x="1" y="1"/>
                  </a:moveTo>
                  <a:cubicBezTo>
                    <a:pt x="1" y="80"/>
                    <a:pt x="21" y="160"/>
                    <a:pt x="41" y="200"/>
                  </a:cubicBezTo>
                  <a:cubicBezTo>
                    <a:pt x="21" y="140"/>
                    <a:pt x="21" y="80"/>
                    <a:pt x="1" y="1"/>
                  </a:cubicBezTo>
                  <a:close/>
                </a:path>
              </a:pathLst>
            </a:custGeom>
            <a:solidFill>
              <a:srgbClr val="85CC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1" name="Google Shape;2591;p51">
              <a:extLst>
                <a:ext uri="{FF2B5EF4-FFF2-40B4-BE49-F238E27FC236}">
                  <a16:creationId xmlns:a16="http://schemas.microsoft.com/office/drawing/2014/main" id="{42E0D9E7-7965-6C13-F19E-0257138EA078}"/>
                </a:ext>
              </a:extLst>
            </p:cNvPr>
            <p:cNvSpPr/>
            <p:nvPr/>
          </p:nvSpPr>
          <p:spPr>
            <a:xfrm>
              <a:off x="935467" y="4585608"/>
              <a:ext cx="233534" cy="220687"/>
            </a:xfrm>
            <a:custGeom>
              <a:avLst/>
              <a:gdLst/>
              <a:ahLst/>
              <a:cxnLst/>
              <a:rect l="l" t="t" r="r" b="b"/>
              <a:pathLst>
                <a:path w="8635" h="8160" extrusionOk="0">
                  <a:moveTo>
                    <a:pt x="8407" y="1"/>
                  </a:moveTo>
                  <a:cubicBezTo>
                    <a:pt x="8315" y="1"/>
                    <a:pt x="8146" y="74"/>
                    <a:pt x="8057" y="163"/>
                  </a:cubicBezTo>
                  <a:cubicBezTo>
                    <a:pt x="7898" y="342"/>
                    <a:pt x="7779" y="541"/>
                    <a:pt x="7639" y="700"/>
                  </a:cubicBezTo>
                  <a:cubicBezTo>
                    <a:pt x="7202" y="1237"/>
                    <a:pt x="6724" y="1734"/>
                    <a:pt x="6406" y="2331"/>
                  </a:cubicBezTo>
                  <a:cubicBezTo>
                    <a:pt x="5889" y="3266"/>
                    <a:pt x="5471" y="4261"/>
                    <a:pt x="4994" y="5255"/>
                  </a:cubicBezTo>
                  <a:cubicBezTo>
                    <a:pt x="4854" y="5554"/>
                    <a:pt x="4715" y="5852"/>
                    <a:pt x="4596" y="6151"/>
                  </a:cubicBezTo>
                  <a:lnTo>
                    <a:pt x="4596" y="6250"/>
                  </a:lnTo>
                  <a:cubicBezTo>
                    <a:pt x="4596" y="6310"/>
                    <a:pt x="4596" y="6350"/>
                    <a:pt x="4576" y="6369"/>
                  </a:cubicBezTo>
                  <a:cubicBezTo>
                    <a:pt x="4536" y="6548"/>
                    <a:pt x="4496" y="6747"/>
                    <a:pt x="4476" y="6946"/>
                  </a:cubicBezTo>
                  <a:lnTo>
                    <a:pt x="4397" y="6946"/>
                  </a:lnTo>
                  <a:cubicBezTo>
                    <a:pt x="4178" y="6449"/>
                    <a:pt x="3919" y="5952"/>
                    <a:pt x="3701" y="5454"/>
                  </a:cubicBezTo>
                  <a:cubicBezTo>
                    <a:pt x="3621" y="5375"/>
                    <a:pt x="3561" y="5295"/>
                    <a:pt x="3502" y="5236"/>
                  </a:cubicBezTo>
                  <a:cubicBezTo>
                    <a:pt x="3164" y="4659"/>
                    <a:pt x="2825" y="4062"/>
                    <a:pt x="2428" y="3505"/>
                  </a:cubicBezTo>
                  <a:cubicBezTo>
                    <a:pt x="1811" y="2649"/>
                    <a:pt x="1115" y="1814"/>
                    <a:pt x="418" y="998"/>
                  </a:cubicBezTo>
                  <a:cubicBezTo>
                    <a:pt x="339" y="899"/>
                    <a:pt x="140" y="899"/>
                    <a:pt x="21" y="879"/>
                  </a:cubicBezTo>
                  <a:lnTo>
                    <a:pt x="21" y="879"/>
                  </a:lnTo>
                  <a:cubicBezTo>
                    <a:pt x="40" y="998"/>
                    <a:pt x="1" y="1177"/>
                    <a:pt x="80" y="1277"/>
                  </a:cubicBezTo>
                  <a:cubicBezTo>
                    <a:pt x="319" y="1615"/>
                    <a:pt x="637" y="1953"/>
                    <a:pt x="916" y="2291"/>
                  </a:cubicBezTo>
                  <a:cubicBezTo>
                    <a:pt x="1473" y="3047"/>
                    <a:pt x="2030" y="3783"/>
                    <a:pt x="2527" y="4579"/>
                  </a:cubicBezTo>
                  <a:cubicBezTo>
                    <a:pt x="3004" y="5335"/>
                    <a:pt x="3382" y="6111"/>
                    <a:pt x="3780" y="6867"/>
                  </a:cubicBezTo>
                  <a:cubicBezTo>
                    <a:pt x="3959" y="7225"/>
                    <a:pt x="4099" y="7603"/>
                    <a:pt x="4278" y="7941"/>
                  </a:cubicBezTo>
                  <a:cubicBezTo>
                    <a:pt x="4317" y="8040"/>
                    <a:pt x="4476" y="8100"/>
                    <a:pt x="4576" y="8160"/>
                  </a:cubicBezTo>
                  <a:cubicBezTo>
                    <a:pt x="4616" y="8060"/>
                    <a:pt x="4695" y="7981"/>
                    <a:pt x="4715" y="7901"/>
                  </a:cubicBezTo>
                  <a:cubicBezTo>
                    <a:pt x="4815" y="7643"/>
                    <a:pt x="4894" y="7404"/>
                    <a:pt x="4994" y="7145"/>
                  </a:cubicBezTo>
                  <a:lnTo>
                    <a:pt x="4994" y="7046"/>
                  </a:lnTo>
                  <a:cubicBezTo>
                    <a:pt x="5073" y="6668"/>
                    <a:pt x="5113" y="6270"/>
                    <a:pt x="5252" y="5932"/>
                  </a:cubicBezTo>
                  <a:cubicBezTo>
                    <a:pt x="5511" y="5255"/>
                    <a:pt x="5789" y="4559"/>
                    <a:pt x="6108" y="3923"/>
                  </a:cubicBezTo>
                  <a:cubicBezTo>
                    <a:pt x="6386" y="3366"/>
                    <a:pt x="6704" y="2829"/>
                    <a:pt x="7063" y="2331"/>
                  </a:cubicBezTo>
                  <a:cubicBezTo>
                    <a:pt x="7480" y="1675"/>
                    <a:pt x="7958" y="1078"/>
                    <a:pt x="8395" y="461"/>
                  </a:cubicBezTo>
                  <a:cubicBezTo>
                    <a:pt x="8495" y="302"/>
                    <a:pt x="8634" y="143"/>
                    <a:pt x="8435" y="4"/>
                  </a:cubicBezTo>
                  <a:cubicBezTo>
                    <a:pt x="8427" y="2"/>
                    <a:pt x="8417" y="1"/>
                    <a:pt x="840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2" name="Google Shape;2592;p51">
              <a:extLst>
                <a:ext uri="{FF2B5EF4-FFF2-40B4-BE49-F238E27FC236}">
                  <a16:creationId xmlns:a16="http://schemas.microsoft.com/office/drawing/2014/main" id="{20F72BD0-79DA-D017-2AAF-03394E0248F1}"/>
                </a:ext>
              </a:extLst>
            </p:cNvPr>
            <p:cNvSpPr/>
            <p:nvPr/>
          </p:nvSpPr>
          <p:spPr>
            <a:xfrm>
              <a:off x="951613" y="4870497"/>
              <a:ext cx="114076" cy="104637"/>
            </a:xfrm>
            <a:custGeom>
              <a:avLst/>
              <a:gdLst/>
              <a:ahLst/>
              <a:cxnLst/>
              <a:rect l="l" t="t" r="r" b="b"/>
              <a:pathLst>
                <a:path w="4218" h="3869" extrusionOk="0">
                  <a:moveTo>
                    <a:pt x="356" y="0"/>
                  </a:moveTo>
                  <a:cubicBezTo>
                    <a:pt x="278" y="0"/>
                    <a:pt x="207" y="16"/>
                    <a:pt x="179" y="53"/>
                  </a:cubicBezTo>
                  <a:cubicBezTo>
                    <a:pt x="0" y="192"/>
                    <a:pt x="179" y="351"/>
                    <a:pt x="299" y="470"/>
                  </a:cubicBezTo>
                  <a:cubicBezTo>
                    <a:pt x="697" y="769"/>
                    <a:pt x="1094" y="1067"/>
                    <a:pt x="1472" y="1405"/>
                  </a:cubicBezTo>
                  <a:cubicBezTo>
                    <a:pt x="1930" y="1843"/>
                    <a:pt x="2388" y="2281"/>
                    <a:pt x="2825" y="2738"/>
                  </a:cubicBezTo>
                  <a:cubicBezTo>
                    <a:pt x="3124" y="3037"/>
                    <a:pt x="3402" y="3375"/>
                    <a:pt x="3681" y="3693"/>
                  </a:cubicBezTo>
                  <a:cubicBezTo>
                    <a:pt x="3746" y="3785"/>
                    <a:pt x="3821" y="3868"/>
                    <a:pt x="3915" y="3868"/>
                  </a:cubicBezTo>
                  <a:cubicBezTo>
                    <a:pt x="3964" y="3868"/>
                    <a:pt x="4018" y="3846"/>
                    <a:pt x="4078" y="3793"/>
                  </a:cubicBezTo>
                  <a:cubicBezTo>
                    <a:pt x="4218" y="3673"/>
                    <a:pt x="4158" y="3534"/>
                    <a:pt x="4058" y="3395"/>
                  </a:cubicBezTo>
                  <a:cubicBezTo>
                    <a:pt x="3979" y="3255"/>
                    <a:pt x="3879" y="3096"/>
                    <a:pt x="3800" y="2957"/>
                  </a:cubicBezTo>
                  <a:cubicBezTo>
                    <a:pt x="3760" y="2937"/>
                    <a:pt x="3700" y="2877"/>
                    <a:pt x="3681" y="2858"/>
                  </a:cubicBezTo>
                  <a:cubicBezTo>
                    <a:pt x="3621" y="2838"/>
                    <a:pt x="3581" y="2778"/>
                    <a:pt x="3561" y="2758"/>
                  </a:cubicBezTo>
                  <a:cubicBezTo>
                    <a:pt x="2925" y="2141"/>
                    <a:pt x="2308" y="1485"/>
                    <a:pt x="1671" y="868"/>
                  </a:cubicBezTo>
                  <a:cubicBezTo>
                    <a:pt x="1333" y="570"/>
                    <a:pt x="975" y="291"/>
                    <a:pt x="597" y="53"/>
                  </a:cubicBezTo>
                  <a:cubicBezTo>
                    <a:pt x="544" y="21"/>
                    <a:pt x="445" y="0"/>
                    <a:pt x="35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3" name="Google Shape;2593;p51">
              <a:extLst>
                <a:ext uri="{FF2B5EF4-FFF2-40B4-BE49-F238E27FC236}">
                  <a16:creationId xmlns:a16="http://schemas.microsoft.com/office/drawing/2014/main" id="{D5DE30B7-6FA5-D6B4-7310-4A1725BA9139}"/>
                </a:ext>
              </a:extLst>
            </p:cNvPr>
            <p:cNvSpPr/>
            <p:nvPr/>
          </p:nvSpPr>
          <p:spPr>
            <a:xfrm>
              <a:off x="970977" y="4612544"/>
              <a:ext cx="15632" cy="17282"/>
            </a:xfrm>
            <a:custGeom>
              <a:avLst/>
              <a:gdLst/>
              <a:ahLst/>
              <a:cxnLst/>
              <a:rect l="l" t="t" r="r" b="b"/>
              <a:pathLst>
                <a:path w="578" h="639" extrusionOk="0">
                  <a:moveTo>
                    <a:pt x="266" y="1"/>
                  </a:moveTo>
                  <a:cubicBezTo>
                    <a:pt x="179" y="1"/>
                    <a:pt x="1" y="164"/>
                    <a:pt x="1" y="201"/>
                  </a:cubicBezTo>
                  <a:cubicBezTo>
                    <a:pt x="60" y="341"/>
                    <a:pt x="180" y="460"/>
                    <a:pt x="299" y="639"/>
                  </a:cubicBezTo>
                  <a:cubicBezTo>
                    <a:pt x="418" y="480"/>
                    <a:pt x="577" y="360"/>
                    <a:pt x="558" y="301"/>
                  </a:cubicBezTo>
                  <a:cubicBezTo>
                    <a:pt x="498" y="181"/>
                    <a:pt x="398" y="42"/>
                    <a:pt x="279" y="2"/>
                  </a:cubicBezTo>
                  <a:cubicBezTo>
                    <a:pt x="275" y="1"/>
                    <a:pt x="270" y="1"/>
                    <a:pt x="266"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4" name="Google Shape;2594;p51">
              <a:extLst>
                <a:ext uri="{FF2B5EF4-FFF2-40B4-BE49-F238E27FC236}">
                  <a16:creationId xmlns:a16="http://schemas.microsoft.com/office/drawing/2014/main" id="{7B86DA04-425A-56F4-B515-304A8DF7AF3A}"/>
                </a:ext>
              </a:extLst>
            </p:cNvPr>
            <p:cNvSpPr/>
            <p:nvPr/>
          </p:nvSpPr>
          <p:spPr>
            <a:xfrm>
              <a:off x="1151744" y="4730405"/>
              <a:ext cx="12387" cy="18337"/>
            </a:xfrm>
            <a:custGeom>
              <a:avLst/>
              <a:gdLst/>
              <a:ahLst/>
              <a:cxnLst/>
              <a:rect l="l" t="t" r="r" b="b"/>
              <a:pathLst>
                <a:path w="458" h="678" extrusionOk="0">
                  <a:moveTo>
                    <a:pt x="199" y="1"/>
                  </a:moveTo>
                  <a:cubicBezTo>
                    <a:pt x="100" y="200"/>
                    <a:pt x="0" y="319"/>
                    <a:pt x="0" y="458"/>
                  </a:cubicBezTo>
                  <a:cubicBezTo>
                    <a:pt x="0" y="518"/>
                    <a:pt x="160" y="598"/>
                    <a:pt x="219" y="677"/>
                  </a:cubicBezTo>
                  <a:cubicBezTo>
                    <a:pt x="299" y="558"/>
                    <a:pt x="438" y="478"/>
                    <a:pt x="458" y="359"/>
                  </a:cubicBezTo>
                  <a:cubicBezTo>
                    <a:pt x="458" y="279"/>
                    <a:pt x="339" y="180"/>
                    <a:pt x="19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5" name="Google Shape;2595;p51">
              <a:extLst>
                <a:ext uri="{FF2B5EF4-FFF2-40B4-BE49-F238E27FC236}">
                  <a16:creationId xmlns:a16="http://schemas.microsoft.com/office/drawing/2014/main" id="{6AF93D0E-013E-D7A6-0C43-4DA08825F569}"/>
                </a:ext>
              </a:extLst>
            </p:cNvPr>
            <p:cNvSpPr/>
            <p:nvPr/>
          </p:nvSpPr>
          <p:spPr>
            <a:xfrm>
              <a:off x="934926" y="4587852"/>
              <a:ext cx="14009" cy="14550"/>
            </a:xfrm>
            <a:custGeom>
              <a:avLst/>
              <a:gdLst/>
              <a:ahLst/>
              <a:cxnLst/>
              <a:rect l="l" t="t" r="r" b="b"/>
              <a:pathLst>
                <a:path w="518" h="538" extrusionOk="0">
                  <a:moveTo>
                    <a:pt x="239" y="0"/>
                  </a:moveTo>
                  <a:cubicBezTo>
                    <a:pt x="120" y="159"/>
                    <a:pt x="1" y="259"/>
                    <a:pt x="21" y="299"/>
                  </a:cubicBezTo>
                  <a:cubicBezTo>
                    <a:pt x="41" y="398"/>
                    <a:pt x="140" y="537"/>
                    <a:pt x="239" y="537"/>
                  </a:cubicBezTo>
                  <a:cubicBezTo>
                    <a:pt x="319" y="537"/>
                    <a:pt x="418" y="418"/>
                    <a:pt x="518" y="358"/>
                  </a:cubicBezTo>
                  <a:cubicBezTo>
                    <a:pt x="438" y="259"/>
                    <a:pt x="359" y="159"/>
                    <a:pt x="239"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6" name="Google Shape;2596;p51">
              <a:extLst>
                <a:ext uri="{FF2B5EF4-FFF2-40B4-BE49-F238E27FC236}">
                  <a16:creationId xmlns:a16="http://schemas.microsoft.com/office/drawing/2014/main" id="{75366516-E144-C3A1-3B83-A49A66E07EB2}"/>
                </a:ext>
              </a:extLst>
            </p:cNvPr>
            <p:cNvSpPr/>
            <p:nvPr/>
          </p:nvSpPr>
          <p:spPr>
            <a:xfrm>
              <a:off x="951613" y="4668473"/>
              <a:ext cx="13468" cy="11927"/>
            </a:xfrm>
            <a:custGeom>
              <a:avLst/>
              <a:gdLst/>
              <a:ahLst/>
              <a:cxnLst/>
              <a:rect l="l" t="t" r="r" b="b"/>
              <a:pathLst>
                <a:path w="498" h="441" extrusionOk="0">
                  <a:moveTo>
                    <a:pt x="254" y="1"/>
                  </a:moveTo>
                  <a:cubicBezTo>
                    <a:pt x="249" y="1"/>
                    <a:pt x="244" y="2"/>
                    <a:pt x="239" y="3"/>
                  </a:cubicBezTo>
                  <a:cubicBezTo>
                    <a:pt x="140" y="43"/>
                    <a:pt x="40" y="182"/>
                    <a:pt x="0" y="282"/>
                  </a:cubicBezTo>
                  <a:cubicBezTo>
                    <a:pt x="0" y="302"/>
                    <a:pt x="140" y="441"/>
                    <a:pt x="199" y="441"/>
                  </a:cubicBezTo>
                  <a:cubicBezTo>
                    <a:pt x="299" y="421"/>
                    <a:pt x="398" y="322"/>
                    <a:pt x="498" y="262"/>
                  </a:cubicBezTo>
                  <a:lnTo>
                    <a:pt x="498" y="142"/>
                  </a:lnTo>
                  <a:cubicBezTo>
                    <a:pt x="424" y="106"/>
                    <a:pt x="317" y="1"/>
                    <a:pt x="254"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7" name="Google Shape;2597;p51">
              <a:extLst>
                <a:ext uri="{FF2B5EF4-FFF2-40B4-BE49-F238E27FC236}">
                  <a16:creationId xmlns:a16="http://schemas.microsoft.com/office/drawing/2014/main" id="{94E3A0BA-19E0-F851-E725-3D50DE005138}"/>
                </a:ext>
              </a:extLst>
            </p:cNvPr>
            <p:cNvSpPr/>
            <p:nvPr/>
          </p:nvSpPr>
          <p:spPr>
            <a:xfrm>
              <a:off x="1170567" y="4795502"/>
              <a:ext cx="15091" cy="12955"/>
            </a:xfrm>
            <a:custGeom>
              <a:avLst/>
              <a:gdLst/>
              <a:ahLst/>
              <a:cxnLst/>
              <a:rect l="l" t="t" r="r" b="b"/>
              <a:pathLst>
                <a:path w="558" h="479" extrusionOk="0">
                  <a:moveTo>
                    <a:pt x="279" y="1"/>
                  </a:moveTo>
                  <a:cubicBezTo>
                    <a:pt x="180" y="80"/>
                    <a:pt x="80" y="180"/>
                    <a:pt x="21" y="279"/>
                  </a:cubicBezTo>
                  <a:cubicBezTo>
                    <a:pt x="1" y="339"/>
                    <a:pt x="160" y="478"/>
                    <a:pt x="200" y="478"/>
                  </a:cubicBezTo>
                  <a:cubicBezTo>
                    <a:pt x="299" y="458"/>
                    <a:pt x="399" y="359"/>
                    <a:pt x="558" y="240"/>
                  </a:cubicBezTo>
                  <a:cubicBezTo>
                    <a:pt x="399" y="140"/>
                    <a:pt x="299" y="1"/>
                    <a:pt x="27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8" name="Google Shape;2598;p51">
              <a:extLst>
                <a:ext uri="{FF2B5EF4-FFF2-40B4-BE49-F238E27FC236}">
                  <a16:creationId xmlns:a16="http://schemas.microsoft.com/office/drawing/2014/main" id="{7790F58F-5713-4FA0-F70B-B69685D47758}"/>
                </a:ext>
              </a:extLst>
            </p:cNvPr>
            <p:cNvSpPr/>
            <p:nvPr/>
          </p:nvSpPr>
          <p:spPr>
            <a:xfrm>
              <a:off x="1123780" y="5082257"/>
              <a:ext cx="1082" cy="2191"/>
            </a:xfrm>
            <a:custGeom>
              <a:avLst/>
              <a:gdLst/>
              <a:ahLst/>
              <a:cxnLst/>
              <a:rect l="l" t="t" r="r" b="b"/>
              <a:pathLst>
                <a:path w="40" h="81" extrusionOk="0">
                  <a:moveTo>
                    <a:pt x="20" y="1"/>
                  </a:moveTo>
                  <a:lnTo>
                    <a:pt x="0" y="21"/>
                  </a:lnTo>
                  <a:cubicBezTo>
                    <a:pt x="0" y="41"/>
                    <a:pt x="20" y="41"/>
                    <a:pt x="20" y="80"/>
                  </a:cubicBezTo>
                  <a:cubicBezTo>
                    <a:pt x="20" y="41"/>
                    <a:pt x="40" y="41"/>
                    <a:pt x="40" y="21"/>
                  </a:cubicBezTo>
                  <a:lnTo>
                    <a:pt x="20" y="1"/>
                  </a:lnTo>
                  <a:close/>
                </a:path>
              </a:pathLst>
            </a:custGeom>
            <a:solidFill>
              <a:srgbClr val="ACEBE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9" name="Google Shape;2599;p51">
              <a:extLst>
                <a:ext uri="{FF2B5EF4-FFF2-40B4-BE49-F238E27FC236}">
                  <a16:creationId xmlns:a16="http://schemas.microsoft.com/office/drawing/2014/main" id="{DBDBA174-5933-E651-799D-4B5543B03F9B}"/>
                </a:ext>
              </a:extLst>
            </p:cNvPr>
            <p:cNvSpPr/>
            <p:nvPr/>
          </p:nvSpPr>
          <p:spPr>
            <a:xfrm>
              <a:off x="1171108" y="4579766"/>
              <a:ext cx="17255" cy="15632"/>
            </a:xfrm>
            <a:custGeom>
              <a:avLst/>
              <a:gdLst/>
              <a:ahLst/>
              <a:cxnLst/>
              <a:rect l="l" t="t" r="r" b="b"/>
              <a:pathLst>
                <a:path w="638" h="578" extrusionOk="0">
                  <a:moveTo>
                    <a:pt x="339" y="1"/>
                  </a:moveTo>
                  <a:cubicBezTo>
                    <a:pt x="180" y="80"/>
                    <a:pt x="60" y="180"/>
                    <a:pt x="1" y="299"/>
                  </a:cubicBezTo>
                  <a:cubicBezTo>
                    <a:pt x="1" y="359"/>
                    <a:pt x="180" y="478"/>
                    <a:pt x="259" y="578"/>
                  </a:cubicBezTo>
                  <a:cubicBezTo>
                    <a:pt x="359" y="498"/>
                    <a:pt x="478" y="399"/>
                    <a:pt x="637" y="260"/>
                  </a:cubicBezTo>
                  <a:cubicBezTo>
                    <a:pt x="478" y="120"/>
                    <a:pt x="359" y="1"/>
                    <a:pt x="33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0" name="Google Shape;2600;p51">
              <a:extLst>
                <a:ext uri="{FF2B5EF4-FFF2-40B4-BE49-F238E27FC236}">
                  <a16:creationId xmlns:a16="http://schemas.microsoft.com/office/drawing/2014/main" id="{BE52C40E-D5B2-D69E-54BD-37269C35CE5F}"/>
                </a:ext>
              </a:extLst>
            </p:cNvPr>
            <p:cNvSpPr/>
            <p:nvPr/>
          </p:nvSpPr>
          <p:spPr>
            <a:xfrm>
              <a:off x="1153367" y="4622821"/>
              <a:ext cx="13468" cy="11332"/>
            </a:xfrm>
            <a:custGeom>
              <a:avLst/>
              <a:gdLst/>
              <a:ahLst/>
              <a:cxnLst/>
              <a:rect l="l" t="t" r="r" b="b"/>
              <a:pathLst>
                <a:path w="498" h="419" extrusionOk="0">
                  <a:moveTo>
                    <a:pt x="219" y="0"/>
                  </a:moveTo>
                  <a:cubicBezTo>
                    <a:pt x="139" y="0"/>
                    <a:pt x="20" y="120"/>
                    <a:pt x="20" y="199"/>
                  </a:cubicBezTo>
                  <a:cubicBezTo>
                    <a:pt x="0" y="279"/>
                    <a:pt x="120" y="418"/>
                    <a:pt x="199" y="418"/>
                  </a:cubicBezTo>
                  <a:cubicBezTo>
                    <a:pt x="279" y="418"/>
                    <a:pt x="378" y="319"/>
                    <a:pt x="497" y="219"/>
                  </a:cubicBezTo>
                  <a:cubicBezTo>
                    <a:pt x="378" y="120"/>
                    <a:pt x="279" y="0"/>
                    <a:pt x="219"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1" name="Google Shape;2601;p51">
              <a:extLst>
                <a:ext uri="{FF2B5EF4-FFF2-40B4-BE49-F238E27FC236}">
                  <a16:creationId xmlns:a16="http://schemas.microsoft.com/office/drawing/2014/main" id="{65532D3A-0995-9F39-E317-046C2E26C659}"/>
                </a:ext>
              </a:extLst>
            </p:cNvPr>
            <p:cNvSpPr/>
            <p:nvPr/>
          </p:nvSpPr>
          <p:spPr>
            <a:xfrm>
              <a:off x="1059738" y="4754637"/>
              <a:ext cx="27" cy="3245"/>
            </a:xfrm>
            <a:custGeom>
              <a:avLst/>
              <a:gdLst/>
              <a:ahLst/>
              <a:cxnLst/>
              <a:rect l="l" t="t" r="r" b="b"/>
              <a:pathLst>
                <a:path w="1" h="120" extrusionOk="0">
                  <a:moveTo>
                    <a:pt x="1" y="0"/>
                  </a:moveTo>
                  <a:lnTo>
                    <a:pt x="1" y="119"/>
                  </a:lnTo>
                  <a:close/>
                </a:path>
              </a:pathLst>
            </a:custGeom>
            <a:solidFill>
              <a:srgbClr val="43A4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02" name="Google Shape;2602;p51">
            <a:extLst>
              <a:ext uri="{FF2B5EF4-FFF2-40B4-BE49-F238E27FC236}">
                <a16:creationId xmlns:a16="http://schemas.microsoft.com/office/drawing/2014/main" id="{4EDDC1B5-2E48-19BF-1736-BA781F0C4AE6}"/>
              </a:ext>
            </a:extLst>
          </p:cNvPr>
          <p:cNvGrpSpPr/>
          <p:nvPr/>
        </p:nvGrpSpPr>
        <p:grpSpPr>
          <a:xfrm>
            <a:off x="2666290" y="5683898"/>
            <a:ext cx="566743" cy="1236345"/>
            <a:chOff x="1569975" y="4093425"/>
            <a:chExt cx="490375" cy="1069750"/>
          </a:xfrm>
        </p:grpSpPr>
        <p:sp>
          <p:nvSpPr>
            <p:cNvPr id="2603" name="Google Shape;2603;p51">
              <a:extLst>
                <a:ext uri="{FF2B5EF4-FFF2-40B4-BE49-F238E27FC236}">
                  <a16:creationId xmlns:a16="http://schemas.microsoft.com/office/drawing/2014/main" id="{C9FD4F68-9D0F-A07D-2EF2-B1125C39DD5D}"/>
                </a:ext>
              </a:extLst>
            </p:cNvPr>
            <p:cNvSpPr/>
            <p:nvPr/>
          </p:nvSpPr>
          <p:spPr>
            <a:xfrm>
              <a:off x="1569975" y="4093425"/>
              <a:ext cx="490375" cy="1069750"/>
            </a:xfrm>
            <a:custGeom>
              <a:avLst/>
              <a:gdLst/>
              <a:ahLst/>
              <a:cxnLst/>
              <a:rect l="l" t="t" r="r" b="b"/>
              <a:pathLst>
                <a:path w="19615" h="42790" extrusionOk="0">
                  <a:moveTo>
                    <a:pt x="7779" y="0"/>
                  </a:moveTo>
                  <a:cubicBezTo>
                    <a:pt x="7162" y="0"/>
                    <a:pt x="6565" y="338"/>
                    <a:pt x="6167" y="895"/>
                  </a:cubicBezTo>
                  <a:cubicBezTo>
                    <a:pt x="5690" y="1572"/>
                    <a:pt x="5292" y="2248"/>
                    <a:pt x="4914" y="2924"/>
                  </a:cubicBezTo>
                  <a:cubicBezTo>
                    <a:pt x="4437" y="2188"/>
                    <a:pt x="3899" y="1472"/>
                    <a:pt x="3104" y="895"/>
                  </a:cubicBezTo>
                  <a:cubicBezTo>
                    <a:pt x="2726" y="637"/>
                    <a:pt x="2328" y="477"/>
                    <a:pt x="1950" y="477"/>
                  </a:cubicBezTo>
                  <a:cubicBezTo>
                    <a:pt x="1691" y="477"/>
                    <a:pt x="717" y="597"/>
                    <a:pt x="418" y="1930"/>
                  </a:cubicBezTo>
                  <a:cubicBezTo>
                    <a:pt x="20" y="3640"/>
                    <a:pt x="40" y="5331"/>
                    <a:pt x="140" y="6923"/>
                  </a:cubicBezTo>
                  <a:cubicBezTo>
                    <a:pt x="219" y="8454"/>
                    <a:pt x="398" y="10285"/>
                    <a:pt x="955" y="12095"/>
                  </a:cubicBezTo>
                  <a:cubicBezTo>
                    <a:pt x="1453" y="13607"/>
                    <a:pt x="2030" y="15178"/>
                    <a:pt x="3382" y="16392"/>
                  </a:cubicBezTo>
                  <a:cubicBezTo>
                    <a:pt x="3482" y="16471"/>
                    <a:pt x="3581" y="16591"/>
                    <a:pt x="3681" y="16690"/>
                  </a:cubicBezTo>
                  <a:cubicBezTo>
                    <a:pt x="3581" y="17068"/>
                    <a:pt x="3541" y="17466"/>
                    <a:pt x="3641" y="17844"/>
                  </a:cubicBezTo>
                  <a:cubicBezTo>
                    <a:pt x="3720" y="18142"/>
                    <a:pt x="3880" y="18381"/>
                    <a:pt x="4078" y="18600"/>
                  </a:cubicBezTo>
                  <a:cubicBezTo>
                    <a:pt x="2587" y="18739"/>
                    <a:pt x="1313" y="19734"/>
                    <a:pt x="836" y="21166"/>
                  </a:cubicBezTo>
                  <a:cubicBezTo>
                    <a:pt x="538" y="22061"/>
                    <a:pt x="637" y="22877"/>
                    <a:pt x="1134" y="23633"/>
                  </a:cubicBezTo>
                  <a:cubicBezTo>
                    <a:pt x="1592" y="24309"/>
                    <a:pt x="2248" y="24747"/>
                    <a:pt x="3084" y="24985"/>
                  </a:cubicBezTo>
                  <a:cubicBezTo>
                    <a:pt x="3800" y="25184"/>
                    <a:pt x="4536" y="25423"/>
                    <a:pt x="5272" y="25622"/>
                  </a:cubicBezTo>
                  <a:cubicBezTo>
                    <a:pt x="5630" y="25721"/>
                    <a:pt x="6028" y="25841"/>
                    <a:pt x="6406" y="25940"/>
                  </a:cubicBezTo>
                  <a:cubicBezTo>
                    <a:pt x="7222" y="26159"/>
                    <a:pt x="7818" y="26776"/>
                    <a:pt x="8375" y="27452"/>
                  </a:cubicBezTo>
                  <a:cubicBezTo>
                    <a:pt x="8375" y="27571"/>
                    <a:pt x="8375" y="27830"/>
                    <a:pt x="8355" y="27969"/>
                  </a:cubicBezTo>
                  <a:cubicBezTo>
                    <a:pt x="8316" y="28168"/>
                    <a:pt x="8296" y="28407"/>
                    <a:pt x="8296" y="28606"/>
                  </a:cubicBezTo>
                  <a:lnTo>
                    <a:pt x="8296" y="31271"/>
                  </a:lnTo>
                  <a:cubicBezTo>
                    <a:pt x="7798" y="30774"/>
                    <a:pt x="7222" y="30336"/>
                    <a:pt x="6565" y="29959"/>
                  </a:cubicBezTo>
                  <a:cubicBezTo>
                    <a:pt x="5690" y="29521"/>
                    <a:pt x="4815" y="29282"/>
                    <a:pt x="3939" y="29282"/>
                  </a:cubicBezTo>
                  <a:cubicBezTo>
                    <a:pt x="3382" y="29282"/>
                    <a:pt x="2785" y="29362"/>
                    <a:pt x="2209" y="29600"/>
                  </a:cubicBezTo>
                  <a:cubicBezTo>
                    <a:pt x="1811" y="29740"/>
                    <a:pt x="1453" y="29959"/>
                    <a:pt x="1194" y="30237"/>
                  </a:cubicBezTo>
                  <a:cubicBezTo>
                    <a:pt x="299" y="31132"/>
                    <a:pt x="1" y="32226"/>
                    <a:pt x="339" y="33281"/>
                  </a:cubicBezTo>
                  <a:cubicBezTo>
                    <a:pt x="756" y="34494"/>
                    <a:pt x="1711" y="35210"/>
                    <a:pt x="2945" y="35270"/>
                  </a:cubicBezTo>
                  <a:cubicBezTo>
                    <a:pt x="3183" y="35270"/>
                    <a:pt x="3422" y="35290"/>
                    <a:pt x="3641" y="35290"/>
                  </a:cubicBezTo>
                  <a:cubicBezTo>
                    <a:pt x="4078" y="35310"/>
                    <a:pt x="4536" y="35349"/>
                    <a:pt x="4994" y="35349"/>
                  </a:cubicBezTo>
                  <a:cubicBezTo>
                    <a:pt x="5312" y="35349"/>
                    <a:pt x="5610" y="35369"/>
                    <a:pt x="5869" y="35389"/>
                  </a:cubicBezTo>
                  <a:cubicBezTo>
                    <a:pt x="5471" y="35548"/>
                    <a:pt x="5113" y="35847"/>
                    <a:pt x="4894" y="36264"/>
                  </a:cubicBezTo>
                  <a:cubicBezTo>
                    <a:pt x="4596" y="36841"/>
                    <a:pt x="4437" y="37378"/>
                    <a:pt x="4397" y="37876"/>
                  </a:cubicBezTo>
                  <a:cubicBezTo>
                    <a:pt x="4397" y="38154"/>
                    <a:pt x="4377" y="38433"/>
                    <a:pt x="4377" y="38691"/>
                  </a:cubicBezTo>
                  <a:cubicBezTo>
                    <a:pt x="4098" y="38552"/>
                    <a:pt x="3800" y="38433"/>
                    <a:pt x="3482" y="38294"/>
                  </a:cubicBezTo>
                  <a:cubicBezTo>
                    <a:pt x="3223" y="38194"/>
                    <a:pt x="2965" y="38174"/>
                    <a:pt x="2766" y="38174"/>
                  </a:cubicBezTo>
                  <a:cubicBezTo>
                    <a:pt x="2109" y="38174"/>
                    <a:pt x="1612" y="38393"/>
                    <a:pt x="1373" y="38791"/>
                  </a:cubicBezTo>
                  <a:cubicBezTo>
                    <a:pt x="975" y="39427"/>
                    <a:pt x="1154" y="40183"/>
                    <a:pt x="1274" y="40581"/>
                  </a:cubicBezTo>
                  <a:cubicBezTo>
                    <a:pt x="1333" y="40959"/>
                    <a:pt x="1532" y="41238"/>
                    <a:pt x="1691" y="41457"/>
                  </a:cubicBezTo>
                  <a:cubicBezTo>
                    <a:pt x="1711" y="41516"/>
                    <a:pt x="1771" y="41556"/>
                    <a:pt x="1791" y="41616"/>
                  </a:cubicBezTo>
                  <a:cubicBezTo>
                    <a:pt x="1890" y="41775"/>
                    <a:pt x="1990" y="41954"/>
                    <a:pt x="2109" y="42133"/>
                  </a:cubicBezTo>
                  <a:lnTo>
                    <a:pt x="2228" y="42332"/>
                  </a:lnTo>
                  <a:cubicBezTo>
                    <a:pt x="2408" y="42610"/>
                    <a:pt x="2726" y="42769"/>
                    <a:pt x="3064" y="42769"/>
                  </a:cubicBezTo>
                  <a:lnTo>
                    <a:pt x="3064" y="42789"/>
                  </a:lnTo>
                  <a:lnTo>
                    <a:pt x="10384" y="42789"/>
                  </a:lnTo>
                  <a:cubicBezTo>
                    <a:pt x="10663" y="42789"/>
                    <a:pt x="10902" y="42690"/>
                    <a:pt x="11101" y="42491"/>
                  </a:cubicBezTo>
                  <a:cubicBezTo>
                    <a:pt x="11280" y="42292"/>
                    <a:pt x="11379" y="42053"/>
                    <a:pt x="11379" y="41775"/>
                  </a:cubicBezTo>
                  <a:lnTo>
                    <a:pt x="11359" y="41258"/>
                  </a:lnTo>
                  <a:cubicBezTo>
                    <a:pt x="11359" y="40860"/>
                    <a:pt x="11339" y="40482"/>
                    <a:pt x="11339" y="40084"/>
                  </a:cubicBezTo>
                  <a:cubicBezTo>
                    <a:pt x="11339" y="39845"/>
                    <a:pt x="11339" y="39606"/>
                    <a:pt x="11300" y="39368"/>
                  </a:cubicBezTo>
                  <a:cubicBezTo>
                    <a:pt x="11260" y="38890"/>
                    <a:pt x="11240" y="38413"/>
                    <a:pt x="11300" y="38055"/>
                  </a:cubicBezTo>
                  <a:cubicBezTo>
                    <a:pt x="11638" y="36304"/>
                    <a:pt x="12055" y="35071"/>
                    <a:pt x="12652" y="33997"/>
                  </a:cubicBezTo>
                  <a:cubicBezTo>
                    <a:pt x="13448" y="32584"/>
                    <a:pt x="14323" y="31132"/>
                    <a:pt x="15139" y="29740"/>
                  </a:cubicBezTo>
                  <a:cubicBezTo>
                    <a:pt x="15457" y="29163"/>
                    <a:pt x="15815" y="28626"/>
                    <a:pt x="16133" y="28049"/>
                  </a:cubicBezTo>
                  <a:cubicBezTo>
                    <a:pt x="16929" y="26716"/>
                    <a:pt x="17228" y="25522"/>
                    <a:pt x="17128" y="24289"/>
                  </a:cubicBezTo>
                  <a:cubicBezTo>
                    <a:pt x="16989" y="22678"/>
                    <a:pt x="15935" y="22101"/>
                    <a:pt x="15099" y="22101"/>
                  </a:cubicBezTo>
                  <a:cubicBezTo>
                    <a:pt x="14701" y="22101"/>
                    <a:pt x="14244" y="22200"/>
                    <a:pt x="13826" y="22459"/>
                  </a:cubicBezTo>
                  <a:cubicBezTo>
                    <a:pt x="13150" y="22837"/>
                    <a:pt x="12553" y="23354"/>
                    <a:pt x="12175" y="23732"/>
                  </a:cubicBezTo>
                  <a:cubicBezTo>
                    <a:pt x="11757" y="24130"/>
                    <a:pt x="11419" y="24548"/>
                    <a:pt x="11140" y="24985"/>
                  </a:cubicBezTo>
                  <a:lnTo>
                    <a:pt x="11140" y="20848"/>
                  </a:lnTo>
                  <a:cubicBezTo>
                    <a:pt x="11359" y="20828"/>
                    <a:pt x="11558" y="20828"/>
                    <a:pt x="11757" y="20768"/>
                  </a:cubicBezTo>
                  <a:cubicBezTo>
                    <a:pt x="12254" y="20649"/>
                    <a:pt x="12732" y="20509"/>
                    <a:pt x="13209" y="20370"/>
                  </a:cubicBezTo>
                  <a:cubicBezTo>
                    <a:pt x="13528" y="20271"/>
                    <a:pt x="13846" y="20171"/>
                    <a:pt x="14144" y="20092"/>
                  </a:cubicBezTo>
                  <a:cubicBezTo>
                    <a:pt x="15139" y="19853"/>
                    <a:pt x="15656" y="19057"/>
                    <a:pt x="15497" y="18083"/>
                  </a:cubicBezTo>
                  <a:cubicBezTo>
                    <a:pt x="15457" y="18003"/>
                    <a:pt x="15437" y="17904"/>
                    <a:pt x="15417" y="17824"/>
                  </a:cubicBezTo>
                  <a:lnTo>
                    <a:pt x="15557" y="17724"/>
                  </a:lnTo>
                  <a:lnTo>
                    <a:pt x="15716" y="17585"/>
                  </a:lnTo>
                  <a:cubicBezTo>
                    <a:pt x="15855" y="17386"/>
                    <a:pt x="16034" y="17207"/>
                    <a:pt x="16213" y="17008"/>
                  </a:cubicBezTo>
                  <a:cubicBezTo>
                    <a:pt x="16611" y="16571"/>
                    <a:pt x="17009" y="16113"/>
                    <a:pt x="17387" y="15616"/>
                  </a:cubicBezTo>
                  <a:cubicBezTo>
                    <a:pt x="18501" y="14104"/>
                    <a:pt x="19197" y="12254"/>
                    <a:pt x="19416" y="10145"/>
                  </a:cubicBezTo>
                  <a:cubicBezTo>
                    <a:pt x="19436" y="9747"/>
                    <a:pt x="19436" y="9350"/>
                    <a:pt x="19436" y="8952"/>
                  </a:cubicBezTo>
                  <a:cubicBezTo>
                    <a:pt x="19436" y="8653"/>
                    <a:pt x="19436" y="8395"/>
                    <a:pt x="19475" y="8116"/>
                  </a:cubicBezTo>
                  <a:cubicBezTo>
                    <a:pt x="19615" y="6127"/>
                    <a:pt x="19396" y="4237"/>
                    <a:pt x="19137" y="2328"/>
                  </a:cubicBezTo>
                  <a:cubicBezTo>
                    <a:pt x="18958" y="855"/>
                    <a:pt x="17864" y="696"/>
                    <a:pt x="17426" y="696"/>
                  </a:cubicBezTo>
                  <a:cubicBezTo>
                    <a:pt x="17307" y="696"/>
                    <a:pt x="17208" y="696"/>
                    <a:pt x="17068" y="736"/>
                  </a:cubicBezTo>
                  <a:cubicBezTo>
                    <a:pt x="16034" y="855"/>
                    <a:pt x="15278" y="1373"/>
                    <a:pt x="14741" y="1950"/>
                  </a:cubicBezTo>
                  <a:cubicBezTo>
                    <a:pt x="14522" y="1472"/>
                    <a:pt x="14224" y="1054"/>
                    <a:pt x="13886" y="657"/>
                  </a:cubicBezTo>
                  <a:cubicBezTo>
                    <a:pt x="13587" y="279"/>
                    <a:pt x="13070" y="60"/>
                    <a:pt x="12593" y="60"/>
                  </a:cubicBezTo>
                  <a:cubicBezTo>
                    <a:pt x="12513" y="60"/>
                    <a:pt x="12394" y="60"/>
                    <a:pt x="12294" y="80"/>
                  </a:cubicBezTo>
                  <a:cubicBezTo>
                    <a:pt x="11956" y="159"/>
                    <a:pt x="11359" y="338"/>
                    <a:pt x="10941" y="836"/>
                  </a:cubicBezTo>
                  <a:cubicBezTo>
                    <a:pt x="10603" y="1194"/>
                    <a:pt x="10285" y="1591"/>
                    <a:pt x="9987" y="1989"/>
                  </a:cubicBezTo>
                  <a:cubicBezTo>
                    <a:pt x="9947" y="1830"/>
                    <a:pt x="9867" y="1671"/>
                    <a:pt x="9788" y="1492"/>
                  </a:cubicBezTo>
                  <a:cubicBezTo>
                    <a:pt x="9390" y="577"/>
                    <a:pt x="8614" y="0"/>
                    <a:pt x="7779"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4" name="Google Shape;2604;p51">
              <a:extLst>
                <a:ext uri="{FF2B5EF4-FFF2-40B4-BE49-F238E27FC236}">
                  <a16:creationId xmlns:a16="http://schemas.microsoft.com/office/drawing/2014/main" id="{C536FB69-55BD-51C1-0657-C9ED5636E86C}"/>
                </a:ext>
              </a:extLst>
            </p:cNvPr>
            <p:cNvSpPr/>
            <p:nvPr/>
          </p:nvSpPr>
          <p:spPr>
            <a:xfrm>
              <a:off x="1593350" y="4436575"/>
              <a:ext cx="379475" cy="696250"/>
            </a:xfrm>
            <a:custGeom>
              <a:avLst/>
              <a:gdLst/>
              <a:ahLst/>
              <a:cxnLst/>
              <a:rect l="l" t="t" r="r" b="b"/>
              <a:pathLst>
                <a:path w="15179" h="27850" extrusionOk="0">
                  <a:moveTo>
                    <a:pt x="3561" y="6465"/>
                  </a:moveTo>
                  <a:cubicBezTo>
                    <a:pt x="3740" y="6644"/>
                    <a:pt x="3939" y="6823"/>
                    <a:pt x="4019" y="7022"/>
                  </a:cubicBezTo>
                  <a:cubicBezTo>
                    <a:pt x="4038" y="7099"/>
                    <a:pt x="3777" y="7401"/>
                    <a:pt x="3670" y="7401"/>
                  </a:cubicBezTo>
                  <a:cubicBezTo>
                    <a:pt x="3667" y="7401"/>
                    <a:pt x="3664" y="7401"/>
                    <a:pt x="3661" y="7400"/>
                  </a:cubicBezTo>
                  <a:cubicBezTo>
                    <a:pt x="3482" y="7360"/>
                    <a:pt x="3323" y="7161"/>
                    <a:pt x="3064" y="6962"/>
                  </a:cubicBezTo>
                  <a:cubicBezTo>
                    <a:pt x="3323" y="6744"/>
                    <a:pt x="3442" y="6604"/>
                    <a:pt x="3561" y="6465"/>
                  </a:cubicBezTo>
                  <a:close/>
                  <a:moveTo>
                    <a:pt x="3760" y="8852"/>
                  </a:moveTo>
                  <a:cubicBezTo>
                    <a:pt x="3959" y="9111"/>
                    <a:pt x="4198" y="9250"/>
                    <a:pt x="4178" y="9350"/>
                  </a:cubicBezTo>
                  <a:cubicBezTo>
                    <a:pt x="4138" y="9529"/>
                    <a:pt x="3939" y="9668"/>
                    <a:pt x="3820" y="9827"/>
                  </a:cubicBezTo>
                  <a:cubicBezTo>
                    <a:pt x="3661" y="9708"/>
                    <a:pt x="3442" y="9608"/>
                    <a:pt x="3422" y="9449"/>
                  </a:cubicBezTo>
                  <a:cubicBezTo>
                    <a:pt x="3382" y="9310"/>
                    <a:pt x="3581" y="9131"/>
                    <a:pt x="3760" y="8852"/>
                  </a:cubicBezTo>
                  <a:close/>
                  <a:moveTo>
                    <a:pt x="3064" y="7500"/>
                  </a:moveTo>
                  <a:cubicBezTo>
                    <a:pt x="4357" y="7798"/>
                    <a:pt x="5610" y="7917"/>
                    <a:pt x="6505" y="8832"/>
                  </a:cubicBezTo>
                  <a:cubicBezTo>
                    <a:pt x="7003" y="9350"/>
                    <a:pt x="7520" y="9827"/>
                    <a:pt x="7997" y="10344"/>
                  </a:cubicBezTo>
                  <a:cubicBezTo>
                    <a:pt x="8216" y="10623"/>
                    <a:pt x="8395" y="10981"/>
                    <a:pt x="8495" y="11299"/>
                  </a:cubicBezTo>
                  <a:cubicBezTo>
                    <a:pt x="8534" y="11438"/>
                    <a:pt x="8335" y="11637"/>
                    <a:pt x="8256" y="11836"/>
                  </a:cubicBezTo>
                  <a:cubicBezTo>
                    <a:pt x="8097" y="11777"/>
                    <a:pt x="7798" y="11717"/>
                    <a:pt x="7739" y="11597"/>
                  </a:cubicBezTo>
                  <a:cubicBezTo>
                    <a:pt x="7341" y="10404"/>
                    <a:pt x="6346" y="9708"/>
                    <a:pt x="5411" y="9051"/>
                  </a:cubicBezTo>
                  <a:cubicBezTo>
                    <a:pt x="4934" y="8713"/>
                    <a:pt x="4257" y="8633"/>
                    <a:pt x="3661" y="8435"/>
                  </a:cubicBezTo>
                  <a:cubicBezTo>
                    <a:pt x="3462" y="8355"/>
                    <a:pt x="3183" y="8415"/>
                    <a:pt x="3044" y="8295"/>
                  </a:cubicBezTo>
                  <a:cubicBezTo>
                    <a:pt x="2885" y="8196"/>
                    <a:pt x="2785" y="7957"/>
                    <a:pt x="2766" y="7758"/>
                  </a:cubicBezTo>
                  <a:cubicBezTo>
                    <a:pt x="2746" y="7679"/>
                    <a:pt x="2964" y="7559"/>
                    <a:pt x="3064" y="7500"/>
                  </a:cubicBezTo>
                  <a:close/>
                  <a:moveTo>
                    <a:pt x="13571" y="12566"/>
                  </a:moveTo>
                  <a:cubicBezTo>
                    <a:pt x="13584" y="12566"/>
                    <a:pt x="13596" y="12568"/>
                    <a:pt x="13607" y="12572"/>
                  </a:cubicBezTo>
                  <a:cubicBezTo>
                    <a:pt x="13766" y="12612"/>
                    <a:pt x="13985" y="12831"/>
                    <a:pt x="13965" y="12910"/>
                  </a:cubicBezTo>
                  <a:cubicBezTo>
                    <a:pt x="13886" y="13129"/>
                    <a:pt x="13707" y="13308"/>
                    <a:pt x="13587" y="13507"/>
                  </a:cubicBezTo>
                  <a:cubicBezTo>
                    <a:pt x="13488" y="13487"/>
                    <a:pt x="13408" y="13467"/>
                    <a:pt x="13309" y="13428"/>
                  </a:cubicBezTo>
                  <a:cubicBezTo>
                    <a:pt x="13269" y="13229"/>
                    <a:pt x="13189" y="13010"/>
                    <a:pt x="13269" y="12811"/>
                  </a:cubicBezTo>
                  <a:cubicBezTo>
                    <a:pt x="13269" y="12704"/>
                    <a:pt x="13459" y="12566"/>
                    <a:pt x="13571" y="12566"/>
                  </a:cubicBezTo>
                  <a:close/>
                  <a:moveTo>
                    <a:pt x="7540" y="0"/>
                  </a:moveTo>
                  <a:cubicBezTo>
                    <a:pt x="7142" y="159"/>
                    <a:pt x="6923" y="477"/>
                    <a:pt x="6943" y="875"/>
                  </a:cubicBezTo>
                  <a:cubicBezTo>
                    <a:pt x="6963" y="1452"/>
                    <a:pt x="7062" y="2049"/>
                    <a:pt x="7082" y="2626"/>
                  </a:cubicBezTo>
                  <a:cubicBezTo>
                    <a:pt x="7122" y="2825"/>
                    <a:pt x="7341" y="3083"/>
                    <a:pt x="6943" y="3183"/>
                  </a:cubicBezTo>
                  <a:cubicBezTo>
                    <a:pt x="6923" y="3143"/>
                    <a:pt x="6863" y="3123"/>
                    <a:pt x="6844" y="3083"/>
                  </a:cubicBezTo>
                  <a:lnTo>
                    <a:pt x="6844" y="3123"/>
                  </a:lnTo>
                  <a:cubicBezTo>
                    <a:pt x="6525" y="3024"/>
                    <a:pt x="6167" y="2884"/>
                    <a:pt x="5849" y="2785"/>
                  </a:cubicBezTo>
                  <a:cubicBezTo>
                    <a:pt x="5471" y="2686"/>
                    <a:pt x="5093" y="2566"/>
                    <a:pt x="4735" y="2546"/>
                  </a:cubicBezTo>
                  <a:cubicBezTo>
                    <a:pt x="4694" y="2544"/>
                    <a:pt x="4653" y="2542"/>
                    <a:pt x="4611" y="2542"/>
                  </a:cubicBezTo>
                  <a:cubicBezTo>
                    <a:pt x="4345" y="2542"/>
                    <a:pt x="4058" y="2592"/>
                    <a:pt x="3800" y="2626"/>
                  </a:cubicBezTo>
                  <a:cubicBezTo>
                    <a:pt x="3402" y="3183"/>
                    <a:pt x="3462" y="3959"/>
                    <a:pt x="3959" y="4217"/>
                  </a:cubicBezTo>
                  <a:cubicBezTo>
                    <a:pt x="5192" y="4814"/>
                    <a:pt x="6446" y="5351"/>
                    <a:pt x="7838" y="5510"/>
                  </a:cubicBezTo>
                  <a:cubicBezTo>
                    <a:pt x="8156" y="5530"/>
                    <a:pt x="8256" y="5669"/>
                    <a:pt x="8256" y="5968"/>
                  </a:cubicBezTo>
                  <a:cubicBezTo>
                    <a:pt x="8276" y="6803"/>
                    <a:pt x="8316" y="7639"/>
                    <a:pt x="8335" y="8454"/>
                  </a:cubicBezTo>
                  <a:lnTo>
                    <a:pt x="8335" y="9787"/>
                  </a:lnTo>
                  <a:cubicBezTo>
                    <a:pt x="8236" y="9648"/>
                    <a:pt x="8216" y="9628"/>
                    <a:pt x="8176" y="9608"/>
                  </a:cubicBezTo>
                  <a:cubicBezTo>
                    <a:pt x="8117" y="9489"/>
                    <a:pt x="8057" y="9330"/>
                    <a:pt x="7977" y="9210"/>
                  </a:cubicBezTo>
                  <a:cubicBezTo>
                    <a:pt x="7182" y="7539"/>
                    <a:pt x="5869" y="6445"/>
                    <a:pt x="4098" y="5848"/>
                  </a:cubicBezTo>
                  <a:cubicBezTo>
                    <a:pt x="3849" y="5768"/>
                    <a:pt x="3590" y="5729"/>
                    <a:pt x="3331" y="5729"/>
                  </a:cubicBezTo>
                  <a:cubicBezTo>
                    <a:pt x="2246" y="5729"/>
                    <a:pt x="1158" y="6415"/>
                    <a:pt x="756" y="7619"/>
                  </a:cubicBezTo>
                  <a:cubicBezTo>
                    <a:pt x="557" y="8156"/>
                    <a:pt x="577" y="8693"/>
                    <a:pt x="916" y="9210"/>
                  </a:cubicBezTo>
                  <a:cubicBezTo>
                    <a:pt x="1274" y="9708"/>
                    <a:pt x="1751" y="10006"/>
                    <a:pt x="2308" y="10185"/>
                  </a:cubicBezTo>
                  <a:cubicBezTo>
                    <a:pt x="3402" y="10503"/>
                    <a:pt x="4536" y="10802"/>
                    <a:pt x="5650" y="11120"/>
                  </a:cubicBezTo>
                  <a:cubicBezTo>
                    <a:pt x="6744" y="11438"/>
                    <a:pt x="7520" y="12234"/>
                    <a:pt x="8176" y="13070"/>
                  </a:cubicBezTo>
                  <a:cubicBezTo>
                    <a:pt x="8455" y="13428"/>
                    <a:pt x="8256" y="14184"/>
                    <a:pt x="8256" y="14741"/>
                  </a:cubicBezTo>
                  <a:cubicBezTo>
                    <a:pt x="8256" y="16471"/>
                    <a:pt x="8256" y="18182"/>
                    <a:pt x="8236" y="19893"/>
                  </a:cubicBezTo>
                  <a:cubicBezTo>
                    <a:pt x="8236" y="20052"/>
                    <a:pt x="8176" y="20191"/>
                    <a:pt x="8137" y="20350"/>
                  </a:cubicBezTo>
                  <a:lnTo>
                    <a:pt x="8515" y="21245"/>
                  </a:lnTo>
                  <a:lnTo>
                    <a:pt x="8614" y="21245"/>
                  </a:lnTo>
                  <a:cubicBezTo>
                    <a:pt x="8654" y="20947"/>
                    <a:pt x="8674" y="20669"/>
                    <a:pt x="8753" y="20390"/>
                  </a:cubicBezTo>
                  <a:cubicBezTo>
                    <a:pt x="9012" y="19594"/>
                    <a:pt x="9231" y="18799"/>
                    <a:pt x="9529" y="18043"/>
                  </a:cubicBezTo>
                  <a:cubicBezTo>
                    <a:pt x="9907" y="17008"/>
                    <a:pt x="10265" y="16014"/>
                    <a:pt x="10742" y="15059"/>
                  </a:cubicBezTo>
                  <a:cubicBezTo>
                    <a:pt x="11140" y="14263"/>
                    <a:pt x="11638" y="13487"/>
                    <a:pt x="12115" y="12711"/>
                  </a:cubicBezTo>
                  <a:cubicBezTo>
                    <a:pt x="12195" y="12612"/>
                    <a:pt x="12413" y="12592"/>
                    <a:pt x="12553" y="12532"/>
                  </a:cubicBezTo>
                  <a:cubicBezTo>
                    <a:pt x="12612" y="12731"/>
                    <a:pt x="12692" y="12910"/>
                    <a:pt x="12692" y="13089"/>
                  </a:cubicBezTo>
                  <a:cubicBezTo>
                    <a:pt x="12692" y="13189"/>
                    <a:pt x="12593" y="13288"/>
                    <a:pt x="12533" y="13388"/>
                  </a:cubicBezTo>
                  <a:cubicBezTo>
                    <a:pt x="11757" y="15079"/>
                    <a:pt x="10961" y="16770"/>
                    <a:pt x="10245" y="18480"/>
                  </a:cubicBezTo>
                  <a:cubicBezTo>
                    <a:pt x="9927" y="19256"/>
                    <a:pt x="9728" y="20092"/>
                    <a:pt x="9509" y="20927"/>
                  </a:cubicBezTo>
                  <a:cubicBezTo>
                    <a:pt x="9370" y="21345"/>
                    <a:pt x="9410" y="21783"/>
                    <a:pt x="9330" y="22240"/>
                  </a:cubicBezTo>
                  <a:cubicBezTo>
                    <a:pt x="9270" y="22439"/>
                    <a:pt x="9211" y="22658"/>
                    <a:pt x="9072" y="22797"/>
                  </a:cubicBezTo>
                  <a:cubicBezTo>
                    <a:pt x="8993" y="22899"/>
                    <a:pt x="8898" y="22946"/>
                    <a:pt x="8812" y="22946"/>
                  </a:cubicBezTo>
                  <a:cubicBezTo>
                    <a:pt x="8680" y="22946"/>
                    <a:pt x="8566" y="22838"/>
                    <a:pt x="8554" y="22658"/>
                  </a:cubicBezTo>
                  <a:cubicBezTo>
                    <a:pt x="8534" y="22300"/>
                    <a:pt x="8515" y="22061"/>
                    <a:pt x="8077" y="22001"/>
                  </a:cubicBezTo>
                  <a:cubicBezTo>
                    <a:pt x="7938" y="21982"/>
                    <a:pt x="7778" y="21703"/>
                    <a:pt x="7719" y="21504"/>
                  </a:cubicBezTo>
                  <a:cubicBezTo>
                    <a:pt x="7361" y="20509"/>
                    <a:pt x="6625" y="19913"/>
                    <a:pt x="5749" y="19455"/>
                  </a:cubicBezTo>
                  <a:cubicBezTo>
                    <a:pt x="4704" y="18872"/>
                    <a:pt x="3599" y="18555"/>
                    <a:pt x="2422" y="18555"/>
                  </a:cubicBezTo>
                  <a:cubicBezTo>
                    <a:pt x="2233" y="18555"/>
                    <a:pt x="2043" y="18563"/>
                    <a:pt x="1850" y="18580"/>
                  </a:cubicBezTo>
                  <a:cubicBezTo>
                    <a:pt x="1671" y="18580"/>
                    <a:pt x="1473" y="18401"/>
                    <a:pt x="1293" y="18321"/>
                  </a:cubicBezTo>
                  <a:cubicBezTo>
                    <a:pt x="1453" y="18162"/>
                    <a:pt x="1612" y="17864"/>
                    <a:pt x="1771" y="17864"/>
                  </a:cubicBezTo>
                  <a:cubicBezTo>
                    <a:pt x="2587" y="17864"/>
                    <a:pt x="3442" y="17864"/>
                    <a:pt x="4238" y="18003"/>
                  </a:cubicBezTo>
                  <a:cubicBezTo>
                    <a:pt x="5371" y="18202"/>
                    <a:pt x="6386" y="18759"/>
                    <a:pt x="7341" y="19455"/>
                  </a:cubicBezTo>
                  <a:lnTo>
                    <a:pt x="7719" y="19674"/>
                  </a:lnTo>
                  <a:cubicBezTo>
                    <a:pt x="7142" y="18460"/>
                    <a:pt x="6227" y="17565"/>
                    <a:pt x="5053" y="16909"/>
                  </a:cubicBezTo>
                  <a:cubicBezTo>
                    <a:pt x="4350" y="16533"/>
                    <a:pt x="3647" y="16327"/>
                    <a:pt x="2926" y="16327"/>
                  </a:cubicBezTo>
                  <a:cubicBezTo>
                    <a:pt x="2464" y="16327"/>
                    <a:pt x="1994" y="16412"/>
                    <a:pt x="1512" y="16591"/>
                  </a:cubicBezTo>
                  <a:cubicBezTo>
                    <a:pt x="1293" y="16690"/>
                    <a:pt x="1055" y="16829"/>
                    <a:pt x="876" y="17008"/>
                  </a:cubicBezTo>
                  <a:cubicBezTo>
                    <a:pt x="299" y="17585"/>
                    <a:pt x="0" y="18281"/>
                    <a:pt x="259" y="19057"/>
                  </a:cubicBezTo>
                  <a:cubicBezTo>
                    <a:pt x="498" y="19793"/>
                    <a:pt x="1075" y="20330"/>
                    <a:pt x="1950" y="20350"/>
                  </a:cubicBezTo>
                  <a:cubicBezTo>
                    <a:pt x="2646" y="20370"/>
                    <a:pt x="3323" y="20430"/>
                    <a:pt x="3979" y="20430"/>
                  </a:cubicBezTo>
                  <a:cubicBezTo>
                    <a:pt x="4914" y="20430"/>
                    <a:pt x="5829" y="20529"/>
                    <a:pt x="6565" y="21066"/>
                  </a:cubicBezTo>
                  <a:cubicBezTo>
                    <a:pt x="7719" y="21882"/>
                    <a:pt x="8216" y="23076"/>
                    <a:pt x="8335" y="24468"/>
                  </a:cubicBezTo>
                  <a:cubicBezTo>
                    <a:pt x="8932" y="24946"/>
                    <a:pt x="8813" y="25622"/>
                    <a:pt x="8813" y="26239"/>
                  </a:cubicBezTo>
                  <a:cubicBezTo>
                    <a:pt x="8833" y="26796"/>
                    <a:pt x="8753" y="27313"/>
                    <a:pt x="8733" y="27850"/>
                  </a:cubicBezTo>
                  <a:lnTo>
                    <a:pt x="9330" y="27850"/>
                  </a:lnTo>
                  <a:cubicBezTo>
                    <a:pt x="9310" y="27293"/>
                    <a:pt x="9290" y="26736"/>
                    <a:pt x="9290" y="26159"/>
                  </a:cubicBezTo>
                  <a:cubicBezTo>
                    <a:pt x="9290" y="25443"/>
                    <a:pt x="9151" y="24667"/>
                    <a:pt x="9290" y="23951"/>
                  </a:cubicBezTo>
                  <a:cubicBezTo>
                    <a:pt x="9549" y="22439"/>
                    <a:pt x="9947" y="20947"/>
                    <a:pt x="10723" y="19594"/>
                  </a:cubicBezTo>
                  <a:cubicBezTo>
                    <a:pt x="11876" y="17585"/>
                    <a:pt x="13070" y="15616"/>
                    <a:pt x="14224" y="13627"/>
                  </a:cubicBezTo>
                  <a:cubicBezTo>
                    <a:pt x="14801" y="12672"/>
                    <a:pt x="15179" y="11617"/>
                    <a:pt x="15079" y="10484"/>
                  </a:cubicBezTo>
                  <a:cubicBezTo>
                    <a:pt x="15008" y="9650"/>
                    <a:pt x="14627" y="9198"/>
                    <a:pt x="14041" y="9198"/>
                  </a:cubicBezTo>
                  <a:cubicBezTo>
                    <a:pt x="13802" y="9198"/>
                    <a:pt x="13529" y="9273"/>
                    <a:pt x="13229" y="9429"/>
                  </a:cubicBezTo>
                  <a:cubicBezTo>
                    <a:pt x="12712" y="9728"/>
                    <a:pt x="12234" y="10125"/>
                    <a:pt x="11797" y="10543"/>
                  </a:cubicBezTo>
                  <a:cubicBezTo>
                    <a:pt x="10623" y="11677"/>
                    <a:pt x="10126" y="13189"/>
                    <a:pt x="9648" y="14681"/>
                  </a:cubicBezTo>
                  <a:cubicBezTo>
                    <a:pt x="9430" y="15377"/>
                    <a:pt x="9310" y="16093"/>
                    <a:pt x="9131" y="16809"/>
                  </a:cubicBezTo>
                  <a:cubicBezTo>
                    <a:pt x="9111" y="16789"/>
                    <a:pt x="9111" y="16789"/>
                    <a:pt x="9091" y="16789"/>
                  </a:cubicBezTo>
                  <a:lnTo>
                    <a:pt x="9091" y="5928"/>
                  </a:lnTo>
                  <a:cubicBezTo>
                    <a:pt x="9397" y="5928"/>
                    <a:pt x="9688" y="5958"/>
                    <a:pt x="9974" y="5958"/>
                  </a:cubicBezTo>
                  <a:cubicBezTo>
                    <a:pt x="10152" y="5958"/>
                    <a:pt x="10328" y="5946"/>
                    <a:pt x="10504" y="5908"/>
                  </a:cubicBezTo>
                  <a:cubicBezTo>
                    <a:pt x="11299" y="5729"/>
                    <a:pt x="12036" y="5451"/>
                    <a:pt x="12831" y="5252"/>
                  </a:cubicBezTo>
                  <a:cubicBezTo>
                    <a:pt x="13309" y="5132"/>
                    <a:pt x="13508" y="4834"/>
                    <a:pt x="13428" y="4376"/>
                  </a:cubicBezTo>
                  <a:cubicBezTo>
                    <a:pt x="13388" y="4138"/>
                    <a:pt x="13189" y="3919"/>
                    <a:pt x="13070" y="3660"/>
                  </a:cubicBezTo>
                  <a:cubicBezTo>
                    <a:pt x="12829" y="3511"/>
                    <a:pt x="12587" y="3458"/>
                    <a:pt x="12344" y="3458"/>
                  </a:cubicBezTo>
                  <a:cubicBezTo>
                    <a:pt x="11906" y="3458"/>
                    <a:pt x="11462" y="3630"/>
                    <a:pt x="11001" y="3720"/>
                  </a:cubicBezTo>
                  <a:cubicBezTo>
                    <a:pt x="11319" y="3183"/>
                    <a:pt x="11598" y="2725"/>
                    <a:pt x="11856" y="2268"/>
                  </a:cubicBezTo>
                  <a:cubicBezTo>
                    <a:pt x="12115" y="1850"/>
                    <a:pt x="12234" y="1393"/>
                    <a:pt x="12016" y="935"/>
                  </a:cubicBezTo>
                  <a:cubicBezTo>
                    <a:pt x="11757" y="836"/>
                    <a:pt x="11498" y="736"/>
                    <a:pt x="11240" y="637"/>
                  </a:cubicBezTo>
                  <a:cubicBezTo>
                    <a:pt x="10603" y="836"/>
                    <a:pt x="10325" y="1432"/>
                    <a:pt x="9947" y="1930"/>
                  </a:cubicBezTo>
                  <a:cubicBezTo>
                    <a:pt x="9728" y="2228"/>
                    <a:pt x="9569" y="2546"/>
                    <a:pt x="9350" y="2924"/>
                  </a:cubicBezTo>
                  <a:cubicBezTo>
                    <a:pt x="9211" y="2427"/>
                    <a:pt x="9072" y="1930"/>
                    <a:pt x="8952" y="1432"/>
                  </a:cubicBezTo>
                  <a:cubicBezTo>
                    <a:pt x="8813" y="935"/>
                    <a:pt x="8813" y="358"/>
                    <a:pt x="8236" y="100"/>
                  </a:cubicBezTo>
                  <a:cubicBezTo>
                    <a:pt x="8017" y="80"/>
                    <a:pt x="7759" y="40"/>
                    <a:pt x="754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5" name="Google Shape;2605;p51">
              <a:extLst>
                <a:ext uri="{FF2B5EF4-FFF2-40B4-BE49-F238E27FC236}">
                  <a16:creationId xmlns:a16="http://schemas.microsoft.com/office/drawing/2014/main" id="{3686F292-A880-8354-FC26-4872C82D6694}"/>
                </a:ext>
              </a:extLst>
            </p:cNvPr>
            <p:cNvSpPr/>
            <p:nvPr/>
          </p:nvSpPr>
          <p:spPr>
            <a:xfrm>
              <a:off x="1619700" y="4996800"/>
              <a:ext cx="196975" cy="137025"/>
            </a:xfrm>
            <a:custGeom>
              <a:avLst/>
              <a:gdLst/>
              <a:ahLst/>
              <a:cxnLst/>
              <a:rect l="l" t="t" r="r" b="b"/>
              <a:pathLst>
                <a:path w="7879" h="5481" extrusionOk="0">
                  <a:moveTo>
                    <a:pt x="4296" y="0"/>
                  </a:moveTo>
                  <a:cubicBezTo>
                    <a:pt x="4091" y="0"/>
                    <a:pt x="3887" y="134"/>
                    <a:pt x="3760" y="408"/>
                  </a:cubicBezTo>
                  <a:cubicBezTo>
                    <a:pt x="3562" y="766"/>
                    <a:pt x="3383" y="1224"/>
                    <a:pt x="3363" y="1641"/>
                  </a:cubicBezTo>
                  <a:cubicBezTo>
                    <a:pt x="3283" y="2437"/>
                    <a:pt x="3323" y="3253"/>
                    <a:pt x="3323" y="4188"/>
                  </a:cubicBezTo>
                  <a:cubicBezTo>
                    <a:pt x="3124" y="4009"/>
                    <a:pt x="3005" y="3889"/>
                    <a:pt x="2885" y="3810"/>
                  </a:cubicBezTo>
                  <a:cubicBezTo>
                    <a:pt x="2288" y="3491"/>
                    <a:pt x="1712" y="3133"/>
                    <a:pt x="1095" y="2914"/>
                  </a:cubicBezTo>
                  <a:cubicBezTo>
                    <a:pt x="978" y="2876"/>
                    <a:pt x="822" y="2855"/>
                    <a:pt x="669" y="2855"/>
                  </a:cubicBezTo>
                  <a:cubicBezTo>
                    <a:pt x="431" y="2855"/>
                    <a:pt x="201" y="2905"/>
                    <a:pt x="140" y="3014"/>
                  </a:cubicBezTo>
                  <a:cubicBezTo>
                    <a:pt x="1" y="3253"/>
                    <a:pt x="100" y="3710"/>
                    <a:pt x="160" y="4028"/>
                  </a:cubicBezTo>
                  <a:cubicBezTo>
                    <a:pt x="220" y="4307"/>
                    <a:pt x="419" y="4526"/>
                    <a:pt x="558" y="4784"/>
                  </a:cubicBezTo>
                  <a:cubicBezTo>
                    <a:pt x="717" y="5023"/>
                    <a:pt x="876" y="5242"/>
                    <a:pt x="1015" y="5481"/>
                  </a:cubicBezTo>
                  <a:lnTo>
                    <a:pt x="7679" y="5481"/>
                  </a:lnTo>
                  <a:cubicBezTo>
                    <a:pt x="7699" y="4924"/>
                    <a:pt x="7759" y="4387"/>
                    <a:pt x="7759" y="3849"/>
                  </a:cubicBezTo>
                  <a:cubicBezTo>
                    <a:pt x="7759" y="3233"/>
                    <a:pt x="7878" y="2556"/>
                    <a:pt x="7281" y="2099"/>
                  </a:cubicBezTo>
                  <a:cubicBezTo>
                    <a:pt x="6446" y="2198"/>
                    <a:pt x="6307" y="3054"/>
                    <a:pt x="5849" y="3591"/>
                  </a:cubicBezTo>
                  <a:cubicBezTo>
                    <a:pt x="5750" y="3153"/>
                    <a:pt x="5650" y="2815"/>
                    <a:pt x="5551" y="2457"/>
                  </a:cubicBezTo>
                  <a:cubicBezTo>
                    <a:pt x="5312" y="1800"/>
                    <a:pt x="5113" y="1064"/>
                    <a:pt x="4855" y="428"/>
                  </a:cubicBezTo>
                  <a:cubicBezTo>
                    <a:pt x="4723" y="144"/>
                    <a:pt x="4509" y="0"/>
                    <a:pt x="429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6" name="Google Shape;2606;p51">
              <a:extLst>
                <a:ext uri="{FF2B5EF4-FFF2-40B4-BE49-F238E27FC236}">
                  <a16:creationId xmlns:a16="http://schemas.microsoft.com/office/drawing/2014/main" id="{AD139F57-DE44-5B3C-ABFF-A4038E70EDDC}"/>
                </a:ext>
              </a:extLst>
            </p:cNvPr>
            <p:cNvSpPr/>
            <p:nvPr/>
          </p:nvSpPr>
          <p:spPr>
            <a:xfrm>
              <a:off x="1592350" y="4125625"/>
              <a:ext cx="146750" cy="379600"/>
            </a:xfrm>
            <a:custGeom>
              <a:avLst/>
              <a:gdLst/>
              <a:ahLst/>
              <a:cxnLst/>
              <a:rect l="l" t="t" r="r" b="b"/>
              <a:pathLst>
                <a:path w="5870" h="15184" extrusionOk="0">
                  <a:moveTo>
                    <a:pt x="923" y="0"/>
                  </a:moveTo>
                  <a:cubicBezTo>
                    <a:pt x="649" y="0"/>
                    <a:pt x="451" y="225"/>
                    <a:pt x="339" y="662"/>
                  </a:cubicBezTo>
                  <a:cubicBezTo>
                    <a:pt x="1" y="2233"/>
                    <a:pt x="1" y="3785"/>
                    <a:pt x="100" y="5376"/>
                  </a:cubicBezTo>
                  <a:cubicBezTo>
                    <a:pt x="200" y="7047"/>
                    <a:pt x="399" y="8718"/>
                    <a:pt x="896" y="10310"/>
                  </a:cubicBezTo>
                  <a:cubicBezTo>
                    <a:pt x="1333" y="11722"/>
                    <a:pt x="1871" y="13114"/>
                    <a:pt x="3004" y="14169"/>
                  </a:cubicBezTo>
                  <a:cubicBezTo>
                    <a:pt x="3303" y="14407"/>
                    <a:pt x="3561" y="14706"/>
                    <a:pt x="3820" y="15004"/>
                  </a:cubicBezTo>
                  <a:cubicBezTo>
                    <a:pt x="4086" y="14986"/>
                    <a:pt x="4383" y="14921"/>
                    <a:pt x="4642" y="14921"/>
                  </a:cubicBezTo>
                  <a:cubicBezTo>
                    <a:pt x="4673" y="14921"/>
                    <a:pt x="4705" y="14922"/>
                    <a:pt x="4735" y="14925"/>
                  </a:cubicBezTo>
                  <a:cubicBezTo>
                    <a:pt x="5113" y="14984"/>
                    <a:pt x="5491" y="15104"/>
                    <a:pt x="5869" y="15183"/>
                  </a:cubicBezTo>
                  <a:cubicBezTo>
                    <a:pt x="4954" y="13632"/>
                    <a:pt x="4278" y="12000"/>
                    <a:pt x="4019" y="10210"/>
                  </a:cubicBezTo>
                  <a:cubicBezTo>
                    <a:pt x="3920" y="9335"/>
                    <a:pt x="3681" y="8459"/>
                    <a:pt x="3601" y="7564"/>
                  </a:cubicBezTo>
                  <a:cubicBezTo>
                    <a:pt x="3502" y="6271"/>
                    <a:pt x="3482" y="5018"/>
                    <a:pt x="3462" y="3725"/>
                  </a:cubicBezTo>
                  <a:cubicBezTo>
                    <a:pt x="3462" y="3526"/>
                    <a:pt x="3581" y="3287"/>
                    <a:pt x="3661" y="3069"/>
                  </a:cubicBezTo>
                  <a:cubicBezTo>
                    <a:pt x="3581" y="2949"/>
                    <a:pt x="3522" y="2850"/>
                    <a:pt x="3462" y="2730"/>
                  </a:cubicBezTo>
                  <a:cubicBezTo>
                    <a:pt x="2925" y="1776"/>
                    <a:pt x="2388" y="880"/>
                    <a:pt x="1493" y="244"/>
                  </a:cubicBezTo>
                  <a:cubicBezTo>
                    <a:pt x="1277" y="80"/>
                    <a:pt x="1087" y="0"/>
                    <a:pt x="92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7" name="Google Shape;2607;p51">
              <a:extLst>
                <a:ext uri="{FF2B5EF4-FFF2-40B4-BE49-F238E27FC236}">
                  <a16:creationId xmlns:a16="http://schemas.microsoft.com/office/drawing/2014/main" id="{14A15C5A-76AB-DF9F-BDA1-47E83079A334}"/>
                </a:ext>
              </a:extLst>
            </p:cNvPr>
            <p:cNvSpPr/>
            <p:nvPr/>
          </p:nvSpPr>
          <p:spPr>
            <a:xfrm>
              <a:off x="1696300" y="4114800"/>
              <a:ext cx="110425" cy="400375"/>
            </a:xfrm>
            <a:custGeom>
              <a:avLst/>
              <a:gdLst/>
              <a:ahLst/>
              <a:cxnLst/>
              <a:rect l="l" t="t" r="r" b="b"/>
              <a:pathLst>
                <a:path w="4417" h="16015" extrusionOk="0">
                  <a:moveTo>
                    <a:pt x="1313" y="7580"/>
                  </a:moveTo>
                  <a:cubicBezTo>
                    <a:pt x="1413" y="7739"/>
                    <a:pt x="1592" y="7838"/>
                    <a:pt x="1612" y="7977"/>
                  </a:cubicBezTo>
                  <a:cubicBezTo>
                    <a:pt x="1651" y="8634"/>
                    <a:pt x="1711" y="9290"/>
                    <a:pt x="1711" y="9947"/>
                  </a:cubicBezTo>
                  <a:cubicBezTo>
                    <a:pt x="1711" y="10126"/>
                    <a:pt x="1552" y="10285"/>
                    <a:pt x="1492" y="10464"/>
                  </a:cubicBezTo>
                  <a:cubicBezTo>
                    <a:pt x="1413" y="10444"/>
                    <a:pt x="1353" y="10444"/>
                    <a:pt x="1293" y="10424"/>
                  </a:cubicBezTo>
                  <a:cubicBezTo>
                    <a:pt x="995" y="9629"/>
                    <a:pt x="637" y="8833"/>
                    <a:pt x="935" y="7958"/>
                  </a:cubicBezTo>
                  <a:cubicBezTo>
                    <a:pt x="995" y="7798"/>
                    <a:pt x="1194" y="7699"/>
                    <a:pt x="1313" y="7580"/>
                  </a:cubicBezTo>
                  <a:close/>
                  <a:moveTo>
                    <a:pt x="2630" y="0"/>
                  </a:moveTo>
                  <a:cubicBezTo>
                    <a:pt x="2339" y="0"/>
                    <a:pt x="2046" y="153"/>
                    <a:pt x="1810" y="478"/>
                  </a:cubicBezTo>
                  <a:cubicBezTo>
                    <a:pt x="1134" y="1413"/>
                    <a:pt x="597" y="2467"/>
                    <a:pt x="0" y="3462"/>
                  </a:cubicBezTo>
                  <a:cubicBezTo>
                    <a:pt x="40" y="3979"/>
                    <a:pt x="120" y="4496"/>
                    <a:pt x="120" y="5053"/>
                  </a:cubicBezTo>
                  <a:cubicBezTo>
                    <a:pt x="159" y="7958"/>
                    <a:pt x="517" y="10822"/>
                    <a:pt x="1532" y="13567"/>
                  </a:cubicBezTo>
                  <a:cubicBezTo>
                    <a:pt x="1810" y="14303"/>
                    <a:pt x="2228" y="14940"/>
                    <a:pt x="2586" y="15636"/>
                  </a:cubicBezTo>
                  <a:cubicBezTo>
                    <a:pt x="2626" y="15736"/>
                    <a:pt x="2646" y="15835"/>
                    <a:pt x="2706" y="15935"/>
                  </a:cubicBezTo>
                  <a:lnTo>
                    <a:pt x="2706" y="15915"/>
                  </a:lnTo>
                  <a:cubicBezTo>
                    <a:pt x="2726" y="15954"/>
                    <a:pt x="2785" y="15994"/>
                    <a:pt x="2805" y="16014"/>
                  </a:cubicBezTo>
                  <a:cubicBezTo>
                    <a:pt x="3203" y="15935"/>
                    <a:pt x="2944" y="15636"/>
                    <a:pt x="2944" y="15437"/>
                  </a:cubicBezTo>
                  <a:cubicBezTo>
                    <a:pt x="2905" y="14860"/>
                    <a:pt x="2825" y="14264"/>
                    <a:pt x="2805" y="13707"/>
                  </a:cubicBezTo>
                  <a:cubicBezTo>
                    <a:pt x="2805" y="13309"/>
                    <a:pt x="3004" y="13010"/>
                    <a:pt x="3402" y="12831"/>
                  </a:cubicBezTo>
                  <a:cubicBezTo>
                    <a:pt x="3382" y="12234"/>
                    <a:pt x="3322" y="11618"/>
                    <a:pt x="3342" y="11021"/>
                  </a:cubicBezTo>
                  <a:cubicBezTo>
                    <a:pt x="3382" y="9847"/>
                    <a:pt x="3402" y="8654"/>
                    <a:pt x="3521" y="7460"/>
                  </a:cubicBezTo>
                  <a:cubicBezTo>
                    <a:pt x="3680" y="6108"/>
                    <a:pt x="3859" y="4775"/>
                    <a:pt x="4078" y="3422"/>
                  </a:cubicBezTo>
                  <a:cubicBezTo>
                    <a:pt x="4098" y="3203"/>
                    <a:pt x="4297" y="3004"/>
                    <a:pt x="4416" y="2785"/>
                  </a:cubicBezTo>
                  <a:cubicBezTo>
                    <a:pt x="4357" y="2666"/>
                    <a:pt x="4337" y="2507"/>
                    <a:pt x="4317" y="2388"/>
                  </a:cubicBezTo>
                  <a:cubicBezTo>
                    <a:pt x="4118" y="1890"/>
                    <a:pt x="3919" y="1373"/>
                    <a:pt x="3720" y="896"/>
                  </a:cubicBezTo>
                  <a:cubicBezTo>
                    <a:pt x="3473" y="319"/>
                    <a:pt x="3052" y="0"/>
                    <a:pt x="263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8" name="Google Shape;2608;p51">
              <a:extLst>
                <a:ext uri="{FF2B5EF4-FFF2-40B4-BE49-F238E27FC236}">
                  <a16:creationId xmlns:a16="http://schemas.microsoft.com/office/drawing/2014/main" id="{701B0FC8-8667-A444-F28B-2FBEC7EA97E7}"/>
                </a:ext>
              </a:extLst>
            </p:cNvPr>
            <p:cNvSpPr/>
            <p:nvPr/>
          </p:nvSpPr>
          <p:spPr>
            <a:xfrm>
              <a:off x="1625175" y="4748875"/>
              <a:ext cx="285000" cy="260325"/>
            </a:xfrm>
            <a:custGeom>
              <a:avLst/>
              <a:gdLst/>
              <a:ahLst/>
              <a:cxnLst/>
              <a:rect l="l" t="t" r="r" b="b"/>
              <a:pathLst>
                <a:path w="11400" h="10413" extrusionOk="0">
                  <a:moveTo>
                    <a:pt x="11260" y="1"/>
                  </a:moveTo>
                  <a:cubicBezTo>
                    <a:pt x="11121" y="40"/>
                    <a:pt x="10902" y="80"/>
                    <a:pt x="10822" y="180"/>
                  </a:cubicBezTo>
                  <a:cubicBezTo>
                    <a:pt x="10345" y="936"/>
                    <a:pt x="9847" y="1692"/>
                    <a:pt x="9450" y="2507"/>
                  </a:cubicBezTo>
                  <a:cubicBezTo>
                    <a:pt x="9012" y="3482"/>
                    <a:pt x="8614" y="4496"/>
                    <a:pt x="8236" y="5491"/>
                  </a:cubicBezTo>
                  <a:cubicBezTo>
                    <a:pt x="7938" y="6267"/>
                    <a:pt x="7719" y="7063"/>
                    <a:pt x="7460" y="7858"/>
                  </a:cubicBezTo>
                  <a:cubicBezTo>
                    <a:pt x="7381" y="8137"/>
                    <a:pt x="7361" y="8435"/>
                    <a:pt x="7321" y="8694"/>
                  </a:cubicBezTo>
                  <a:lnTo>
                    <a:pt x="7222" y="8694"/>
                  </a:lnTo>
                  <a:lnTo>
                    <a:pt x="6844" y="7799"/>
                  </a:lnTo>
                  <a:cubicBezTo>
                    <a:pt x="6764" y="7699"/>
                    <a:pt x="6724" y="7600"/>
                    <a:pt x="6645" y="7441"/>
                  </a:cubicBezTo>
                  <a:lnTo>
                    <a:pt x="6426" y="7122"/>
                  </a:lnTo>
                  <a:lnTo>
                    <a:pt x="6048" y="6903"/>
                  </a:lnTo>
                  <a:cubicBezTo>
                    <a:pt x="5093" y="6247"/>
                    <a:pt x="4079" y="5670"/>
                    <a:pt x="2945" y="5471"/>
                  </a:cubicBezTo>
                  <a:cubicBezTo>
                    <a:pt x="2109" y="5352"/>
                    <a:pt x="1294" y="5312"/>
                    <a:pt x="478" y="5312"/>
                  </a:cubicBezTo>
                  <a:cubicBezTo>
                    <a:pt x="319" y="5312"/>
                    <a:pt x="160" y="5610"/>
                    <a:pt x="1" y="5789"/>
                  </a:cubicBezTo>
                  <a:cubicBezTo>
                    <a:pt x="170" y="5884"/>
                    <a:pt x="358" y="6050"/>
                    <a:pt x="530" y="6050"/>
                  </a:cubicBezTo>
                  <a:cubicBezTo>
                    <a:pt x="539" y="6050"/>
                    <a:pt x="548" y="6049"/>
                    <a:pt x="558" y="6048"/>
                  </a:cubicBezTo>
                  <a:cubicBezTo>
                    <a:pt x="773" y="6027"/>
                    <a:pt x="986" y="6016"/>
                    <a:pt x="1197" y="6016"/>
                  </a:cubicBezTo>
                  <a:cubicBezTo>
                    <a:pt x="2348" y="6016"/>
                    <a:pt x="3431" y="6332"/>
                    <a:pt x="4457" y="6903"/>
                  </a:cubicBezTo>
                  <a:cubicBezTo>
                    <a:pt x="5332" y="7381"/>
                    <a:pt x="6088" y="7978"/>
                    <a:pt x="6426" y="8972"/>
                  </a:cubicBezTo>
                  <a:cubicBezTo>
                    <a:pt x="6486" y="9171"/>
                    <a:pt x="6645" y="9450"/>
                    <a:pt x="6784" y="9470"/>
                  </a:cubicBezTo>
                  <a:cubicBezTo>
                    <a:pt x="7222" y="9529"/>
                    <a:pt x="7242" y="9768"/>
                    <a:pt x="7261" y="10106"/>
                  </a:cubicBezTo>
                  <a:cubicBezTo>
                    <a:pt x="7261" y="10300"/>
                    <a:pt x="7380" y="10413"/>
                    <a:pt x="7517" y="10413"/>
                  </a:cubicBezTo>
                  <a:cubicBezTo>
                    <a:pt x="7605" y="10413"/>
                    <a:pt x="7701" y="10366"/>
                    <a:pt x="7779" y="10265"/>
                  </a:cubicBezTo>
                  <a:cubicBezTo>
                    <a:pt x="7918" y="10126"/>
                    <a:pt x="8017" y="9887"/>
                    <a:pt x="8037" y="9688"/>
                  </a:cubicBezTo>
                  <a:cubicBezTo>
                    <a:pt x="8117" y="9271"/>
                    <a:pt x="8117" y="8793"/>
                    <a:pt x="8216" y="8376"/>
                  </a:cubicBezTo>
                  <a:cubicBezTo>
                    <a:pt x="8415" y="7560"/>
                    <a:pt x="8634" y="6744"/>
                    <a:pt x="8952" y="5949"/>
                  </a:cubicBezTo>
                  <a:cubicBezTo>
                    <a:pt x="9668" y="4218"/>
                    <a:pt x="10464" y="2527"/>
                    <a:pt x="11240" y="836"/>
                  </a:cubicBezTo>
                  <a:cubicBezTo>
                    <a:pt x="11300" y="737"/>
                    <a:pt x="11399" y="637"/>
                    <a:pt x="11399" y="538"/>
                  </a:cubicBezTo>
                  <a:cubicBezTo>
                    <a:pt x="11399" y="339"/>
                    <a:pt x="11320" y="180"/>
                    <a:pt x="1126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9" name="Google Shape;2609;p51">
              <a:extLst>
                <a:ext uri="{FF2B5EF4-FFF2-40B4-BE49-F238E27FC236}">
                  <a16:creationId xmlns:a16="http://schemas.microsoft.com/office/drawing/2014/main" id="{3B167D28-79BC-6BC0-3531-E0E4682AC0B3}"/>
                </a:ext>
              </a:extLst>
            </p:cNvPr>
            <p:cNvSpPr/>
            <p:nvPr/>
          </p:nvSpPr>
          <p:spPr>
            <a:xfrm>
              <a:off x="1679875" y="4200325"/>
              <a:ext cx="84075" cy="312350"/>
            </a:xfrm>
            <a:custGeom>
              <a:avLst/>
              <a:gdLst/>
              <a:ahLst/>
              <a:cxnLst/>
              <a:rect l="l" t="t" r="r" b="b"/>
              <a:pathLst>
                <a:path w="3363" h="12494" extrusionOk="0">
                  <a:moveTo>
                    <a:pt x="657" y="1"/>
                  </a:moveTo>
                  <a:cubicBezTo>
                    <a:pt x="498" y="41"/>
                    <a:pt x="359" y="41"/>
                    <a:pt x="200" y="41"/>
                  </a:cubicBezTo>
                  <a:cubicBezTo>
                    <a:pt x="120" y="240"/>
                    <a:pt x="1" y="459"/>
                    <a:pt x="1" y="677"/>
                  </a:cubicBezTo>
                  <a:cubicBezTo>
                    <a:pt x="21" y="1970"/>
                    <a:pt x="60" y="3263"/>
                    <a:pt x="160" y="4537"/>
                  </a:cubicBezTo>
                  <a:cubicBezTo>
                    <a:pt x="220" y="5432"/>
                    <a:pt x="478" y="6267"/>
                    <a:pt x="578" y="7162"/>
                  </a:cubicBezTo>
                  <a:cubicBezTo>
                    <a:pt x="777" y="8993"/>
                    <a:pt x="1453" y="10624"/>
                    <a:pt x="2368" y="12175"/>
                  </a:cubicBezTo>
                  <a:cubicBezTo>
                    <a:pt x="2686" y="12275"/>
                    <a:pt x="3024" y="12394"/>
                    <a:pt x="3363" y="12494"/>
                  </a:cubicBezTo>
                  <a:cubicBezTo>
                    <a:pt x="3343" y="12394"/>
                    <a:pt x="3283" y="12295"/>
                    <a:pt x="3243" y="12195"/>
                  </a:cubicBezTo>
                  <a:cubicBezTo>
                    <a:pt x="2885" y="11499"/>
                    <a:pt x="2467" y="10843"/>
                    <a:pt x="2189" y="10126"/>
                  </a:cubicBezTo>
                  <a:cubicBezTo>
                    <a:pt x="1174" y="7401"/>
                    <a:pt x="816" y="4517"/>
                    <a:pt x="777" y="1592"/>
                  </a:cubicBezTo>
                  <a:cubicBezTo>
                    <a:pt x="777" y="1075"/>
                    <a:pt x="697" y="538"/>
                    <a:pt x="65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0" name="Google Shape;2610;p51">
              <a:extLst>
                <a:ext uri="{FF2B5EF4-FFF2-40B4-BE49-F238E27FC236}">
                  <a16:creationId xmlns:a16="http://schemas.microsoft.com/office/drawing/2014/main" id="{019448E1-360F-6DD7-6835-3B805E74797D}"/>
                </a:ext>
              </a:extLst>
            </p:cNvPr>
            <p:cNvSpPr/>
            <p:nvPr/>
          </p:nvSpPr>
          <p:spPr>
            <a:xfrm>
              <a:off x="1791275" y="4937375"/>
              <a:ext cx="5000" cy="6475"/>
            </a:xfrm>
            <a:custGeom>
              <a:avLst/>
              <a:gdLst/>
              <a:ahLst/>
              <a:cxnLst/>
              <a:rect l="l" t="t" r="r" b="b"/>
              <a:pathLst>
                <a:path w="200" h="259" extrusionOk="0">
                  <a:moveTo>
                    <a:pt x="200" y="259"/>
                  </a:moveTo>
                  <a:cubicBezTo>
                    <a:pt x="120" y="159"/>
                    <a:pt x="80" y="60"/>
                    <a:pt x="1" y="0"/>
                  </a:cubicBezTo>
                  <a:cubicBezTo>
                    <a:pt x="80" y="60"/>
                    <a:pt x="120" y="159"/>
                    <a:pt x="200" y="259"/>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1" name="Google Shape;2611;p51">
              <a:extLst>
                <a:ext uri="{FF2B5EF4-FFF2-40B4-BE49-F238E27FC236}">
                  <a16:creationId xmlns:a16="http://schemas.microsoft.com/office/drawing/2014/main" id="{942C9448-DE11-46EE-25B2-675DDE66580C}"/>
                </a:ext>
              </a:extLst>
            </p:cNvPr>
            <p:cNvSpPr/>
            <p:nvPr/>
          </p:nvSpPr>
          <p:spPr>
            <a:xfrm>
              <a:off x="1867375" y="4131300"/>
              <a:ext cx="164625" cy="396800"/>
            </a:xfrm>
            <a:custGeom>
              <a:avLst/>
              <a:gdLst/>
              <a:ahLst/>
              <a:cxnLst/>
              <a:rect l="l" t="t" r="r" b="b"/>
              <a:pathLst>
                <a:path w="6585" h="15872" extrusionOk="0">
                  <a:moveTo>
                    <a:pt x="4198" y="7118"/>
                  </a:moveTo>
                  <a:cubicBezTo>
                    <a:pt x="4596" y="7178"/>
                    <a:pt x="4914" y="7218"/>
                    <a:pt x="4854" y="7636"/>
                  </a:cubicBezTo>
                  <a:cubicBezTo>
                    <a:pt x="4735" y="8392"/>
                    <a:pt x="4596" y="9128"/>
                    <a:pt x="4416" y="9884"/>
                  </a:cubicBezTo>
                  <a:cubicBezTo>
                    <a:pt x="4357" y="10023"/>
                    <a:pt x="4297" y="10202"/>
                    <a:pt x="4198" y="10281"/>
                  </a:cubicBezTo>
                  <a:cubicBezTo>
                    <a:pt x="4058" y="10381"/>
                    <a:pt x="3859" y="10401"/>
                    <a:pt x="3720" y="10460"/>
                  </a:cubicBezTo>
                  <a:cubicBezTo>
                    <a:pt x="3661" y="10301"/>
                    <a:pt x="3561" y="10122"/>
                    <a:pt x="3601" y="10003"/>
                  </a:cubicBezTo>
                  <a:cubicBezTo>
                    <a:pt x="3661" y="9585"/>
                    <a:pt x="3800" y="9167"/>
                    <a:pt x="3899" y="8710"/>
                  </a:cubicBezTo>
                  <a:cubicBezTo>
                    <a:pt x="3979" y="8193"/>
                    <a:pt x="4098" y="7675"/>
                    <a:pt x="4198" y="7118"/>
                  </a:cubicBezTo>
                  <a:close/>
                  <a:moveTo>
                    <a:pt x="5384" y="0"/>
                  </a:moveTo>
                  <a:cubicBezTo>
                    <a:pt x="5312" y="0"/>
                    <a:pt x="5235" y="6"/>
                    <a:pt x="5153" y="17"/>
                  </a:cubicBezTo>
                  <a:cubicBezTo>
                    <a:pt x="3919" y="136"/>
                    <a:pt x="3223" y="1031"/>
                    <a:pt x="2626" y="2006"/>
                  </a:cubicBezTo>
                  <a:cubicBezTo>
                    <a:pt x="2845" y="4055"/>
                    <a:pt x="2547" y="6084"/>
                    <a:pt x="2149" y="8073"/>
                  </a:cubicBezTo>
                  <a:cubicBezTo>
                    <a:pt x="1830" y="9764"/>
                    <a:pt x="1393" y="11415"/>
                    <a:pt x="1035" y="13086"/>
                  </a:cubicBezTo>
                  <a:cubicBezTo>
                    <a:pt x="1254" y="13564"/>
                    <a:pt x="1134" y="14001"/>
                    <a:pt x="876" y="14439"/>
                  </a:cubicBezTo>
                  <a:cubicBezTo>
                    <a:pt x="617" y="14877"/>
                    <a:pt x="338" y="15334"/>
                    <a:pt x="0" y="15871"/>
                  </a:cubicBezTo>
                  <a:cubicBezTo>
                    <a:pt x="482" y="15808"/>
                    <a:pt x="931" y="15648"/>
                    <a:pt x="1358" y="15648"/>
                  </a:cubicBezTo>
                  <a:cubicBezTo>
                    <a:pt x="1602" y="15648"/>
                    <a:pt x="1838" y="15700"/>
                    <a:pt x="2069" y="15851"/>
                  </a:cubicBezTo>
                  <a:cubicBezTo>
                    <a:pt x="2348" y="15652"/>
                    <a:pt x="2626" y="15434"/>
                    <a:pt x="2905" y="15235"/>
                  </a:cubicBezTo>
                  <a:cubicBezTo>
                    <a:pt x="3442" y="14598"/>
                    <a:pt x="4019" y="13981"/>
                    <a:pt x="4516" y="13305"/>
                  </a:cubicBezTo>
                  <a:cubicBezTo>
                    <a:pt x="5610" y="11813"/>
                    <a:pt x="6187" y="10122"/>
                    <a:pt x="6386" y="8312"/>
                  </a:cubicBezTo>
                  <a:cubicBezTo>
                    <a:pt x="6446" y="7675"/>
                    <a:pt x="6386" y="6979"/>
                    <a:pt x="6426" y="6303"/>
                  </a:cubicBezTo>
                  <a:cubicBezTo>
                    <a:pt x="6585" y="4433"/>
                    <a:pt x="6386" y="2563"/>
                    <a:pt x="6127" y="733"/>
                  </a:cubicBezTo>
                  <a:cubicBezTo>
                    <a:pt x="6059" y="219"/>
                    <a:pt x="5828" y="0"/>
                    <a:pt x="538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2" name="Google Shape;2612;p51">
              <a:extLst>
                <a:ext uri="{FF2B5EF4-FFF2-40B4-BE49-F238E27FC236}">
                  <a16:creationId xmlns:a16="http://schemas.microsoft.com/office/drawing/2014/main" id="{0ECEEA4A-E663-B33E-2D8A-C744152DB8D0}"/>
                </a:ext>
              </a:extLst>
            </p:cNvPr>
            <p:cNvSpPr/>
            <p:nvPr/>
          </p:nvSpPr>
          <p:spPr>
            <a:xfrm>
              <a:off x="1798750" y="4114450"/>
              <a:ext cx="124850" cy="393750"/>
            </a:xfrm>
            <a:custGeom>
              <a:avLst/>
              <a:gdLst/>
              <a:ahLst/>
              <a:cxnLst/>
              <a:rect l="l" t="t" r="r" b="b"/>
              <a:pathLst>
                <a:path w="4994" h="15750" extrusionOk="0">
                  <a:moveTo>
                    <a:pt x="2367" y="7116"/>
                  </a:moveTo>
                  <a:cubicBezTo>
                    <a:pt x="2487" y="7315"/>
                    <a:pt x="2706" y="7514"/>
                    <a:pt x="2686" y="7713"/>
                  </a:cubicBezTo>
                  <a:cubicBezTo>
                    <a:pt x="2606" y="8648"/>
                    <a:pt x="2507" y="9543"/>
                    <a:pt x="2367" y="10458"/>
                  </a:cubicBezTo>
                  <a:cubicBezTo>
                    <a:pt x="2328" y="10657"/>
                    <a:pt x="2089" y="10836"/>
                    <a:pt x="1930" y="11035"/>
                  </a:cubicBezTo>
                  <a:cubicBezTo>
                    <a:pt x="1790" y="10776"/>
                    <a:pt x="1631" y="10538"/>
                    <a:pt x="1572" y="10379"/>
                  </a:cubicBezTo>
                  <a:cubicBezTo>
                    <a:pt x="1691" y="9344"/>
                    <a:pt x="1771" y="8469"/>
                    <a:pt x="1910" y="7653"/>
                  </a:cubicBezTo>
                  <a:cubicBezTo>
                    <a:pt x="1970" y="7454"/>
                    <a:pt x="2208" y="7295"/>
                    <a:pt x="2367" y="7116"/>
                  </a:cubicBezTo>
                  <a:close/>
                  <a:moveTo>
                    <a:pt x="3353" y="0"/>
                  </a:moveTo>
                  <a:cubicBezTo>
                    <a:pt x="3319" y="0"/>
                    <a:pt x="3289" y="5"/>
                    <a:pt x="3263" y="14"/>
                  </a:cubicBezTo>
                  <a:cubicBezTo>
                    <a:pt x="2964" y="54"/>
                    <a:pt x="2626" y="213"/>
                    <a:pt x="2427" y="432"/>
                  </a:cubicBezTo>
                  <a:cubicBezTo>
                    <a:pt x="1790" y="1188"/>
                    <a:pt x="1194" y="2004"/>
                    <a:pt x="597" y="2780"/>
                  </a:cubicBezTo>
                  <a:cubicBezTo>
                    <a:pt x="637" y="3038"/>
                    <a:pt x="716" y="3297"/>
                    <a:pt x="696" y="3575"/>
                  </a:cubicBezTo>
                  <a:cubicBezTo>
                    <a:pt x="577" y="4590"/>
                    <a:pt x="398" y="5604"/>
                    <a:pt x="299" y="6619"/>
                  </a:cubicBezTo>
                  <a:cubicBezTo>
                    <a:pt x="179" y="8071"/>
                    <a:pt x="100" y="9543"/>
                    <a:pt x="20" y="10995"/>
                  </a:cubicBezTo>
                  <a:cubicBezTo>
                    <a:pt x="0" y="11652"/>
                    <a:pt x="0" y="12288"/>
                    <a:pt x="0" y="12945"/>
                  </a:cubicBezTo>
                  <a:cubicBezTo>
                    <a:pt x="597" y="13183"/>
                    <a:pt x="597" y="13760"/>
                    <a:pt x="716" y="14258"/>
                  </a:cubicBezTo>
                  <a:cubicBezTo>
                    <a:pt x="875" y="14755"/>
                    <a:pt x="995" y="15252"/>
                    <a:pt x="1114" y="15750"/>
                  </a:cubicBezTo>
                  <a:cubicBezTo>
                    <a:pt x="1333" y="15411"/>
                    <a:pt x="1492" y="15053"/>
                    <a:pt x="1711" y="14755"/>
                  </a:cubicBezTo>
                  <a:cubicBezTo>
                    <a:pt x="2089" y="14258"/>
                    <a:pt x="2328" y="13661"/>
                    <a:pt x="3004" y="13462"/>
                  </a:cubicBezTo>
                  <a:cubicBezTo>
                    <a:pt x="3223" y="12487"/>
                    <a:pt x="3461" y="11512"/>
                    <a:pt x="3700" y="10577"/>
                  </a:cubicBezTo>
                  <a:cubicBezTo>
                    <a:pt x="4178" y="8708"/>
                    <a:pt x="4595" y="6818"/>
                    <a:pt x="4595" y="4888"/>
                  </a:cubicBezTo>
                  <a:cubicBezTo>
                    <a:pt x="4595" y="4331"/>
                    <a:pt x="4615" y="3794"/>
                    <a:pt x="4695" y="3257"/>
                  </a:cubicBezTo>
                  <a:cubicBezTo>
                    <a:pt x="4715" y="3078"/>
                    <a:pt x="4894" y="2859"/>
                    <a:pt x="4993" y="2660"/>
                  </a:cubicBezTo>
                  <a:cubicBezTo>
                    <a:pt x="4814" y="1745"/>
                    <a:pt x="4456" y="930"/>
                    <a:pt x="3859" y="233"/>
                  </a:cubicBezTo>
                  <a:cubicBezTo>
                    <a:pt x="3776" y="117"/>
                    <a:pt x="3526" y="0"/>
                    <a:pt x="335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3" name="Google Shape;2613;p51">
              <a:extLst>
                <a:ext uri="{FF2B5EF4-FFF2-40B4-BE49-F238E27FC236}">
                  <a16:creationId xmlns:a16="http://schemas.microsoft.com/office/drawing/2014/main" id="{17A90BF5-DB97-691D-F527-87FC35FA8C9B}"/>
                </a:ext>
              </a:extLst>
            </p:cNvPr>
            <p:cNvSpPr/>
            <p:nvPr/>
          </p:nvSpPr>
          <p:spPr>
            <a:xfrm>
              <a:off x="1873825" y="4181925"/>
              <a:ext cx="64675" cy="277050"/>
            </a:xfrm>
            <a:custGeom>
              <a:avLst/>
              <a:gdLst/>
              <a:ahLst/>
              <a:cxnLst/>
              <a:rect l="l" t="t" r="r" b="b"/>
              <a:pathLst>
                <a:path w="2587" h="11082" extrusionOk="0">
                  <a:moveTo>
                    <a:pt x="1990" y="1"/>
                  </a:moveTo>
                  <a:cubicBezTo>
                    <a:pt x="1891" y="200"/>
                    <a:pt x="1712" y="379"/>
                    <a:pt x="1692" y="598"/>
                  </a:cubicBezTo>
                  <a:cubicBezTo>
                    <a:pt x="1612" y="1135"/>
                    <a:pt x="1592" y="1672"/>
                    <a:pt x="1592" y="2209"/>
                  </a:cubicBezTo>
                  <a:cubicBezTo>
                    <a:pt x="1592" y="4159"/>
                    <a:pt x="1194" y="6048"/>
                    <a:pt x="697" y="7898"/>
                  </a:cubicBezTo>
                  <a:cubicBezTo>
                    <a:pt x="458" y="8853"/>
                    <a:pt x="220" y="9828"/>
                    <a:pt x="1" y="10783"/>
                  </a:cubicBezTo>
                  <a:cubicBezTo>
                    <a:pt x="260" y="10882"/>
                    <a:pt x="518" y="10962"/>
                    <a:pt x="777" y="11081"/>
                  </a:cubicBezTo>
                  <a:cubicBezTo>
                    <a:pt x="1155" y="9390"/>
                    <a:pt x="1572" y="7759"/>
                    <a:pt x="1891" y="6068"/>
                  </a:cubicBezTo>
                  <a:cubicBezTo>
                    <a:pt x="2269" y="4079"/>
                    <a:pt x="2587" y="2070"/>
                    <a:pt x="2368"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4" name="Google Shape;2614;p51">
              <a:extLst>
                <a:ext uri="{FF2B5EF4-FFF2-40B4-BE49-F238E27FC236}">
                  <a16:creationId xmlns:a16="http://schemas.microsoft.com/office/drawing/2014/main" id="{04BB0049-FDA1-DAB4-7242-46C437A8E8C3}"/>
                </a:ext>
              </a:extLst>
            </p:cNvPr>
            <p:cNvSpPr/>
            <p:nvPr/>
          </p:nvSpPr>
          <p:spPr>
            <a:xfrm>
              <a:off x="1779350" y="4183925"/>
              <a:ext cx="37325" cy="253650"/>
            </a:xfrm>
            <a:custGeom>
              <a:avLst/>
              <a:gdLst/>
              <a:ahLst/>
              <a:cxnLst/>
              <a:rect l="l" t="t" r="r" b="b"/>
              <a:pathLst>
                <a:path w="1493" h="10146" extrusionOk="0">
                  <a:moveTo>
                    <a:pt x="1094" y="1"/>
                  </a:moveTo>
                  <a:cubicBezTo>
                    <a:pt x="975" y="219"/>
                    <a:pt x="776" y="418"/>
                    <a:pt x="756" y="637"/>
                  </a:cubicBezTo>
                  <a:cubicBezTo>
                    <a:pt x="518" y="1990"/>
                    <a:pt x="319" y="3323"/>
                    <a:pt x="199" y="4675"/>
                  </a:cubicBezTo>
                  <a:cubicBezTo>
                    <a:pt x="80" y="5829"/>
                    <a:pt x="60" y="7023"/>
                    <a:pt x="20" y="8216"/>
                  </a:cubicBezTo>
                  <a:cubicBezTo>
                    <a:pt x="0" y="8813"/>
                    <a:pt x="60" y="9450"/>
                    <a:pt x="80" y="10046"/>
                  </a:cubicBezTo>
                  <a:cubicBezTo>
                    <a:pt x="299" y="10066"/>
                    <a:pt x="557" y="10106"/>
                    <a:pt x="776" y="10146"/>
                  </a:cubicBezTo>
                  <a:cubicBezTo>
                    <a:pt x="776" y="9489"/>
                    <a:pt x="776" y="8853"/>
                    <a:pt x="796" y="8196"/>
                  </a:cubicBezTo>
                  <a:cubicBezTo>
                    <a:pt x="876" y="6724"/>
                    <a:pt x="955" y="5292"/>
                    <a:pt x="1075" y="3820"/>
                  </a:cubicBezTo>
                  <a:cubicBezTo>
                    <a:pt x="1174" y="2805"/>
                    <a:pt x="1353" y="1791"/>
                    <a:pt x="1472" y="756"/>
                  </a:cubicBezTo>
                  <a:cubicBezTo>
                    <a:pt x="1492" y="518"/>
                    <a:pt x="1393" y="239"/>
                    <a:pt x="1373" y="1"/>
                  </a:cubicBezTo>
                  <a:cubicBezTo>
                    <a:pt x="1323" y="10"/>
                    <a:pt x="1273" y="15"/>
                    <a:pt x="1226" y="15"/>
                  </a:cubicBezTo>
                  <a:cubicBezTo>
                    <a:pt x="1179" y="15"/>
                    <a:pt x="1134" y="10"/>
                    <a:pt x="109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5" name="Google Shape;2615;p51">
              <a:extLst>
                <a:ext uri="{FF2B5EF4-FFF2-40B4-BE49-F238E27FC236}">
                  <a16:creationId xmlns:a16="http://schemas.microsoft.com/office/drawing/2014/main" id="{31BDDD6D-793C-7E91-08C5-952449ED1484}"/>
                </a:ext>
              </a:extLst>
            </p:cNvPr>
            <p:cNvSpPr/>
            <p:nvPr/>
          </p:nvSpPr>
          <p:spPr>
            <a:xfrm>
              <a:off x="1662475" y="4624050"/>
              <a:ext cx="144250" cy="109425"/>
            </a:xfrm>
            <a:custGeom>
              <a:avLst/>
              <a:gdLst/>
              <a:ahLst/>
              <a:cxnLst/>
              <a:rect l="l" t="t" r="r" b="b"/>
              <a:pathLst>
                <a:path w="5770" h="4377" extrusionOk="0">
                  <a:moveTo>
                    <a:pt x="299" y="1"/>
                  </a:moveTo>
                  <a:cubicBezTo>
                    <a:pt x="219" y="60"/>
                    <a:pt x="1" y="200"/>
                    <a:pt x="1" y="279"/>
                  </a:cubicBezTo>
                  <a:cubicBezTo>
                    <a:pt x="20" y="458"/>
                    <a:pt x="120" y="717"/>
                    <a:pt x="279" y="816"/>
                  </a:cubicBezTo>
                  <a:cubicBezTo>
                    <a:pt x="438" y="936"/>
                    <a:pt x="697" y="896"/>
                    <a:pt x="896" y="955"/>
                  </a:cubicBezTo>
                  <a:cubicBezTo>
                    <a:pt x="1473" y="1154"/>
                    <a:pt x="2149" y="1234"/>
                    <a:pt x="2646" y="1592"/>
                  </a:cubicBezTo>
                  <a:cubicBezTo>
                    <a:pt x="3601" y="2229"/>
                    <a:pt x="4576" y="2925"/>
                    <a:pt x="4974" y="4118"/>
                  </a:cubicBezTo>
                  <a:cubicBezTo>
                    <a:pt x="5033" y="4238"/>
                    <a:pt x="5332" y="4297"/>
                    <a:pt x="5491" y="4377"/>
                  </a:cubicBezTo>
                  <a:cubicBezTo>
                    <a:pt x="5570" y="4198"/>
                    <a:pt x="5769" y="3979"/>
                    <a:pt x="5730" y="3820"/>
                  </a:cubicBezTo>
                  <a:cubicBezTo>
                    <a:pt x="5630" y="3482"/>
                    <a:pt x="5451" y="3144"/>
                    <a:pt x="5232" y="2885"/>
                  </a:cubicBezTo>
                  <a:cubicBezTo>
                    <a:pt x="4755" y="2328"/>
                    <a:pt x="4238" y="1851"/>
                    <a:pt x="3740" y="1353"/>
                  </a:cubicBezTo>
                  <a:cubicBezTo>
                    <a:pt x="2805" y="418"/>
                    <a:pt x="1592" y="299"/>
                    <a:pt x="29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6" name="Google Shape;2616;p51">
              <a:extLst>
                <a:ext uri="{FF2B5EF4-FFF2-40B4-BE49-F238E27FC236}">
                  <a16:creationId xmlns:a16="http://schemas.microsoft.com/office/drawing/2014/main" id="{31393E62-674E-B8E3-1866-968CC6DD3012}"/>
                </a:ext>
              </a:extLst>
            </p:cNvPr>
            <p:cNvSpPr/>
            <p:nvPr/>
          </p:nvSpPr>
          <p:spPr>
            <a:xfrm>
              <a:off x="1763925" y="4513150"/>
              <a:ext cx="2525" cy="2500"/>
            </a:xfrm>
            <a:custGeom>
              <a:avLst/>
              <a:gdLst/>
              <a:ahLst/>
              <a:cxnLst/>
              <a:rect l="l" t="t" r="r" b="b"/>
              <a:pathLst>
                <a:path w="101" h="100" extrusionOk="0">
                  <a:moveTo>
                    <a:pt x="1" y="1"/>
                  </a:moveTo>
                  <a:lnTo>
                    <a:pt x="1" y="1"/>
                  </a:lnTo>
                  <a:cubicBezTo>
                    <a:pt x="21" y="20"/>
                    <a:pt x="80" y="60"/>
                    <a:pt x="100" y="100"/>
                  </a:cubicBezTo>
                  <a:cubicBezTo>
                    <a:pt x="80" y="60"/>
                    <a:pt x="40" y="20"/>
                    <a:pt x="1" y="1"/>
                  </a:cubicBezTo>
                  <a:close/>
                </a:path>
              </a:pathLst>
            </a:custGeom>
            <a:solidFill>
              <a:srgbClr val="982E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7" name="Google Shape;2617;p51">
              <a:extLst>
                <a:ext uri="{FF2B5EF4-FFF2-40B4-BE49-F238E27FC236}">
                  <a16:creationId xmlns:a16="http://schemas.microsoft.com/office/drawing/2014/main" id="{55BD1F81-B6D6-DB30-F093-702792A06A5B}"/>
                </a:ext>
              </a:extLst>
            </p:cNvPr>
            <p:cNvSpPr/>
            <p:nvPr/>
          </p:nvSpPr>
          <p:spPr>
            <a:xfrm>
              <a:off x="1901675" y="5081575"/>
              <a:ext cx="1525" cy="1025"/>
            </a:xfrm>
            <a:custGeom>
              <a:avLst/>
              <a:gdLst/>
              <a:ahLst/>
              <a:cxnLst/>
              <a:rect l="l" t="t" r="r" b="b"/>
              <a:pathLst>
                <a:path w="61" h="41" extrusionOk="0">
                  <a:moveTo>
                    <a:pt x="41" y="1"/>
                  </a:moveTo>
                  <a:lnTo>
                    <a:pt x="1" y="21"/>
                  </a:lnTo>
                  <a:lnTo>
                    <a:pt x="41" y="41"/>
                  </a:lnTo>
                  <a:lnTo>
                    <a:pt x="61" y="21"/>
                  </a:lnTo>
                  <a:cubicBezTo>
                    <a:pt x="61" y="1"/>
                    <a:pt x="41" y="1"/>
                    <a:pt x="41" y="1"/>
                  </a:cubicBezTo>
                  <a:close/>
                </a:path>
              </a:pathLst>
            </a:custGeom>
            <a:solidFill>
              <a:srgbClr val="ABE9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18" name="Google Shape;2618;p51">
            <a:extLst>
              <a:ext uri="{FF2B5EF4-FFF2-40B4-BE49-F238E27FC236}">
                <a16:creationId xmlns:a16="http://schemas.microsoft.com/office/drawing/2014/main" id="{431BE268-57AE-97C2-AAA7-F93563754675}"/>
              </a:ext>
            </a:extLst>
          </p:cNvPr>
          <p:cNvGrpSpPr/>
          <p:nvPr/>
        </p:nvGrpSpPr>
        <p:grpSpPr>
          <a:xfrm>
            <a:off x="1934334" y="5685170"/>
            <a:ext cx="352909" cy="1235073"/>
            <a:chOff x="1450750" y="4213071"/>
            <a:chExt cx="264682" cy="926305"/>
          </a:xfrm>
        </p:grpSpPr>
        <p:sp>
          <p:nvSpPr>
            <p:cNvPr id="2619" name="Google Shape;2619;p51">
              <a:extLst>
                <a:ext uri="{FF2B5EF4-FFF2-40B4-BE49-F238E27FC236}">
                  <a16:creationId xmlns:a16="http://schemas.microsoft.com/office/drawing/2014/main" id="{1ACF834C-BF53-B9E9-3BEB-00DB0967E029}"/>
                </a:ext>
              </a:extLst>
            </p:cNvPr>
            <p:cNvSpPr/>
            <p:nvPr/>
          </p:nvSpPr>
          <p:spPr>
            <a:xfrm>
              <a:off x="1450750" y="4213071"/>
              <a:ext cx="264682" cy="926305"/>
            </a:xfrm>
            <a:custGeom>
              <a:avLst/>
              <a:gdLst/>
              <a:ahLst/>
              <a:cxnLst/>
              <a:rect l="l" t="t" r="r" b="b"/>
              <a:pathLst>
                <a:path w="11181" h="39130" extrusionOk="0">
                  <a:moveTo>
                    <a:pt x="7222" y="0"/>
                  </a:moveTo>
                  <a:cubicBezTo>
                    <a:pt x="6685" y="0"/>
                    <a:pt x="6287" y="338"/>
                    <a:pt x="5929" y="677"/>
                  </a:cubicBezTo>
                  <a:lnTo>
                    <a:pt x="5790" y="816"/>
                  </a:lnTo>
                  <a:cubicBezTo>
                    <a:pt x="5491" y="1075"/>
                    <a:pt x="5392" y="1393"/>
                    <a:pt x="5332" y="1572"/>
                  </a:cubicBezTo>
                  <a:cubicBezTo>
                    <a:pt x="5332" y="1572"/>
                    <a:pt x="5312" y="1592"/>
                    <a:pt x="5312" y="1612"/>
                  </a:cubicBezTo>
                  <a:cubicBezTo>
                    <a:pt x="4735" y="3163"/>
                    <a:pt x="4496" y="4735"/>
                    <a:pt x="4596" y="6286"/>
                  </a:cubicBezTo>
                  <a:cubicBezTo>
                    <a:pt x="4596" y="6386"/>
                    <a:pt x="4616" y="6505"/>
                    <a:pt x="4616" y="6644"/>
                  </a:cubicBezTo>
                  <a:cubicBezTo>
                    <a:pt x="4417" y="6505"/>
                    <a:pt x="4158" y="6465"/>
                    <a:pt x="3939" y="6465"/>
                  </a:cubicBezTo>
                  <a:cubicBezTo>
                    <a:pt x="3562" y="6465"/>
                    <a:pt x="3223" y="6605"/>
                    <a:pt x="2945" y="6883"/>
                  </a:cubicBezTo>
                  <a:cubicBezTo>
                    <a:pt x="2448" y="7361"/>
                    <a:pt x="2149" y="8335"/>
                    <a:pt x="2507" y="8992"/>
                  </a:cubicBezTo>
                  <a:cubicBezTo>
                    <a:pt x="2905" y="9748"/>
                    <a:pt x="3343" y="10484"/>
                    <a:pt x="3800" y="11180"/>
                  </a:cubicBezTo>
                  <a:cubicBezTo>
                    <a:pt x="3522" y="11041"/>
                    <a:pt x="3203" y="10941"/>
                    <a:pt x="2865" y="10941"/>
                  </a:cubicBezTo>
                  <a:cubicBezTo>
                    <a:pt x="2746" y="10941"/>
                    <a:pt x="2646" y="10941"/>
                    <a:pt x="2547" y="10961"/>
                  </a:cubicBezTo>
                  <a:cubicBezTo>
                    <a:pt x="1751" y="11140"/>
                    <a:pt x="1334" y="12055"/>
                    <a:pt x="1334" y="12652"/>
                  </a:cubicBezTo>
                  <a:cubicBezTo>
                    <a:pt x="1334" y="13408"/>
                    <a:pt x="1453" y="14025"/>
                    <a:pt x="1712" y="14522"/>
                  </a:cubicBezTo>
                  <a:cubicBezTo>
                    <a:pt x="2229" y="15596"/>
                    <a:pt x="2825" y="16651"/>
                    <a:pt x="3363" y="17705"/>
                  </a:cubicBezTo>
                  <a:cubicBezTo>
                    <a:pt x="3681" y="18242"/>
                    <a:pt x="3959" y="18779"/>
                    <a:pt x="4238" y="19316"/>
                  </a:cubicBezTo>
                  <a:cubicBezTo>
                    <a:pt x="3900" y="18898"/>
                    <a:pt x="3422" y="18640"/>
                    <a:pt x="2925" y="18640"/>
                  </a:cubicBezTo>
                  <a:cubicBezTo>
                    <a:pt x="2686" y="18640"/>
                    <a:pt x="2428" y="18699"/>
                    <a:pt x="2209" y="18819"/>
                  </a:cubicBezTo>
                  <a:cubicBezTo>
                    <a:pt x="1513" y="19177"/>
                    <a:pt x="1135" y="20132"/>
                    <a:pt x="1194" y="20828"/>
                  </a:cubicBezTo>
                  <a:cubicBezTo>
                    <a:pt x="1413" y="23394"/>
                    <a:pt x="2308" y="25781"/>
                    <a:pt x="3144" y="27771"/>
                  </a:cubicBezTo>
                  <a:cubicBezTo>
                    <a:pt x="3303" y="28129"/>
                    <a:pt x="3502" y="28467"/>
                    <a:pt x="3681" y="28785"/>
                  </a:cubicBezTo>
                  <a:cubicBezTo>
                    <a:pt x="4039" y="29461"/>
                    <a:pt x="4377" y="30058"/>
                    <a:pt x="4337" y="30735"/>
                  </a:cubicBezTo>
                  <a:cubicBezTo>
                    <a:pt x="4238" y="30556"/>
                    <a:pt x="4138" y="30357"/>
                    <a:pt x="4039" y="30158"/>
                  </a:cubicBezTo>
                  <a:cubicBezTo>
                    <a:pt x="3741" y="29581"/>
                    <a:pt x="3382" y="29044"/>
                    <a:pt x="2945" y="28566"/>
                  </a:cubicBezTo>
                  <a:cubicBezTo>
                    <a:pt x="2547" y="28089"/>
                    <a:pt x="1910" y="28069"/>
                    <a:pt x="1712" y="28069"/>
                  </a:cubicBezTo>
                  <a:cubicBezTo>
                    <a:pt x="1453" y="28069"/>
                    <a:pt x="1234" y="28129"/>
                    <a:pt x="1035" y="28228"/>
                  </a:cubicBezTo>
                  <a:cubicBezTo>
                    <a:pt x="458" y="28487"/>
                    <a:pt x="140" y="29143"/>
                    <a:pt x="60" y="29640"/>
                  </a:cubicBezTo>
                  <a:cubicBezTo>
                    <a:pt x="1" y="30138"/>
                    <a:pt x="41" y="30675"/>
                    <a:pt x="239" y="31152"/>
                  </a:cubicBezTo>
                  <a:lnTo>
                    <a:pt x="418" y="31590"/>
                  </a:lnTo>
                  <a:cubicBezTo>
                    <a:pt x="995" y="33002"/>
                    <a:pt x="1552" y="34435"/>
                    <a:pt x="2229" y="35867"/>
                  </a:cubicBezTo>
                  <a:cubicBezTo>
                    <a:pt x="2547" y="36563"/>
                    <a:pt x="2945" y="37200"/>
                    <a:pt x="3343" y="37816"/>
                  </a:cubicBezTo>
                  <a:cubicBezTo>
                    <a:pt x="3522" y="38075"/>
                    <a:pt x="3701" y="38353"/>
                    <a:pt x="3840" y="38612"/>
                  </a:cubicBezTo>
                  <a:cubicBezTo>
                    <a:pt x="4019" y="38950"/>
                    <a:pt x="4337" y="39109"/>
                    <a:pt x="4695" y="39109"/>
                  </a:cubicBezTo>
                  <a:lnTo>
                    <a:pt x="4695" y="39129"/>
                  </a:lnTo>
                  <a:lnTo>
                    <a:pt x="7620" y="39129"/>
                  </a:lnTo>
                  <a:cubicBezTo>
                    <a:pt x="8037" y="39129"/>
                    <a:pt x="8415" y="38871"/>
                    <a:pt x="8574" y="38473"/>
                  </a:cubicBezTo>
                  <a:cubicBezTo>
                    <a:pt x="8734" y="37976"/>
                    <a:pt x="8913" y="37438"/>
                    <a:pt x="9092" y="36941"/>
                  </a:cubicBezTo>
                  <a:cubicBezTo>
                    <a:pt x="9509" y="35748"/>
                    <a:pt x="9967" y="34514"/>
                    <a:pt x="10325" y="33241"/>
                  </a:cubicBezTo>
                  <a:cubicBezTo>
                    <a:pt x="10584" y="32366"/>
                    <a:pt x="10703" y="31471"/>
                    <a:pt x="10802" y="30635"/>
                  </a:cubicBezTo>
                  <a:cubicBezTo>
                    <a:pt x="10822" y="30416"/>
                    <a:pt x="10862" y="30217"/>
                    <a:pt x="10882" y="29979"/>
                  </a:cubicBezTo>
                  <a:cubicBezTo>
                    <a:pt x="10962" y="29362"/>
                    <a:pt x="10484" y="28626"/>
                    <a:pt x="9887" y="28447"/>
                  </a:cubicBezTo>
                  <a:cubicBezTo>
                    <a:pt x="9728" y="28387"/>
                    <a:pt x="9589" y="28367"/>
                    <a:pt x="9410" y="28367"/>
                  </a:cubicBezTo>
                  <a:cubicBezTo>
                    <a:pt x="9072" y="28367"/>
                    <a:pt x="8694" y="28467"/>
                    <a:pt x="8415" y="28646"/>
                  </a:cubicBezTo>
                  <a:cubicBezTo>
                    <a:pt x="8077" y="28865"/>
                    <a:pt x="7739" y="29263"/>
                    <a:pt x="7600" y="29680"/>
                  </a:cubicBezTo>
                  <a:cubicBezTo>
                    <a:pt x="7500" y="29959"/>
                    <a:pt x="7421" y="30217"/>
                    <a:pt x="7321" y="30456"/>
                  </a:cubicBezTo>
                  <a:lnTo>
                    <a:pt x="7321" y="29760"/>
                  </a:lnTo>
                  <a:cubicBezTo>
                    <a:pt x="7321" y="29601"/>
                    <a:pt x="7341" y="29461"/>
                    <a:pt x="7381" y="29422"/>
                  </a:cubicBezTo>
                  <a:cubicBezTo>
                    <a:pt x="7580" y="29024"/>
                    <a:pt x="7779" y="28606"/>
                    <a:pt x="7998" y="28208"/>
                  </a:cubicBezTo>
                  <a:cubicBezTo>
                    <a:pt x="8276" y="27651"/>
                    <a:pt x="8574" y="27074"/>
                    <a:pt x="8833" y="26517"/>
                  </a:cubicBezTo>
                  <a:cubicBezTo>
                    <a:pt x="9271" y="25582"/>
                    <a:pt x="9669" y="24667"/>
                    <a:pt x="10027" y="23752"/>
                  </a:cubicBezTo>
                  <a:cubicBezTo>
                    <a:pt x="10206" y="23354"/>
                    <a:pt x="10365" y="22976"/>
                    <a:pt x="10524" y="22579"/>
                  </a:cubicBezTo>
                  <a:cubicBezTo>
                    <a:pt x="10902" y="21723"/>
                    <a:pt x="10604" y="20888"/>
                    <a:pt x="9808" y="20410"/>
                  </a:cubicBezTo>
                  <a:cubicBezTo>
                    <a:pt x="9529" y="20231"/>
                    <a:pt x="9231" y="20172"/>
                    <a:pt x="8933" y="20172"/>
                  </a:cubicBezTo>
                  <a:cubicBezTo>
                    <a:pt x="8415" y="20172"/>
                    <a:pt x="7918" y="20450"/>
                    <a:pt x="7580" y="20908"/>
                  </a:cubicBezTo>
                  <a:cubicBezTo>
                    <a:pt x="7520" y="20967"/>
                    <a:pt x="7480" y="21007"/>
                    <a:pt x="7441" y="21067"/>
                  </a:cubicBezTo>
                  <a:cubicBezTo>
                    <a:pt x="7441" y="20808"/>
                    <a:pt x="7441" y="20550"/>
                    <a:pt x="7480" y="20291"/>
                  </a:cubicBezTo>
                  <a:cubicBezTo>
                    <a:pt x="7480" y="20271"/>
                    <a:pt x="7500" y="20172"/>
                    <a:pt x="7600" y="19993"/>
                  </a:cubicBezTo>
                  <a:cubicBezTo>
                    <a:pt x="7838" y="19595"/>
                    <a:pt x="8097" y="19177"/>
                    <a:pt x="8336" y="18779"/>
                  </a:cubicBezTo>
                  <a:cubicBezTo>
                    <a:pt x="8694" y="18202"/>
                    <a:pt x="9072" y="17605"/>
                    <a:pt x="9410" y="16989"/>
                  </a:cubicBezTo>
                  <a:cubicBezTo>
                    <a:pt x="9987" y="15974"/>
                    <a:pt x="10484" y="14999"/>
                    <a:pt x="10882" y="14045"/>
                  </a:cubicBezTo>
                  <a:cubicBezTo>
                    <a:pt x="11180" y="13328"/>
                    <a:pt x="10703" y="12612"/>
                    <a:pt x="10484" y="12254"/>
                  </a:cubicBezTo>
                  <a:cubicBezTo>
                    <a:pt x="10305" y="11956"/>
                    <a:pt x="9967" y="11777"/>
                    <a:pt x="9609" y="11777"/>
                  </a:cubicBezTo>
                  <a:cubicBezTo>
                    <a:pt x="9271" y="11777"/>
                    <a:pt x="8674" y="11956"/>
                    <a:pt x="8316" y="12274"/>
                  </a:cubicBezTo>
                  <a:cubicBezTo>
                    <a:pt x="8177" y="12433"/>
                    <a:pt x="8037" y="12553"/>
                    <a:pt x="7918" y="12712"/>
                  </a:cubicBezTo>
                  <a:cubicBezTo>
                    <a:pt x="8077" y="12433"/>
                    <a:pt x="8316" y="12135"/>
                    <a:pt x="8574" y="11836"/>
                  </a:cubicBezTo>
                  <a:cubicBezTo>
                    <a:pt x="8714" y="11657"/>
                    <a:pt x="8833" y="11518"/>
                    <a:pt x="8972" y="11359"/>
                  </a:cubicBezTo>
                  <a:cubicBezTo>
                    <a:pt x="9092" y="11220"/>
                    <a:pt x="9231" y="11041"/>
                    <a:pt x="9370" y="10902"/>
                  </a:cubicBezTo>
                  <a:cubicBezTo>
                    <a:pt x="9728" y="10464"/>
                    <a:pt x="10086" y="10026"/>
                    <a:pt x="10405" y="9529"/>
                  </a:cubicBezTo>
                  <a:cubicBezTo>
                    <a:pt x="10763" y="8952"/>
                    <a:pt x="10604" y="8176"/>
                    <a:pt x="10385" y="7679"/>
                  </a:cubicBezTo>
                  <a:cubicBezTo>
                    <a:pt x="10265" y="7381"/>
                    <a:pt x="9927" y="7042"/>
                    <a:pt x="9191" y="7042"/>
                  </a:cubicBezTo>
                  <a:cubicBezTo>
                    <a:pt x="8992" y="7042"/>
                    <a:pt x="8773" y="7062"/>
                    <a:pt x="8515" y="7142"/>
                  </a:cubicBezTo>
                  <a:cubicBezTo>
                    <a:pt x="8594" y="6664"/>
                    <a:pt x="8634" y="6187"/>
                    <a:pt x="8694" y="5729"/>
                  </a:cubicBezTo>
                  <a:cubicBezTo>
                    <a:pt x="8813" y="4476"/>
                    <a:pt x="8933" y="3163"/>
                    <a:pt x="8933" y="1830"/>
                  </a:cubicBezTo>
                  <a:cubicBezTo>
                    <a:pt x="8972" y="1035"/>
                    <a:pt x="8216" y="239"/>
                    <a:pt x="7580" y="40"/>
                  </a:cubicBezTo>
                  <a:cubicBezTo>
                    <a:pt x="7441" y="20"/>
                    <a:pt x="7341" y="0"/>
                    <a:pt x="7222"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0" name="Google Shape;2620;p51">
              <a:extLst>
                <a:ext uri="{FF2B5EF4-FFF2-40B4-BE49-F238E27FC236}">
                  <a16:creationId xmlns:a16="http://schemas.microsoft.com/office/drawing/2014/main" id="{3ABCB964-233A-5685-FB71-BB1B0CC4151E}"/>
                </a:ext>
              </a:extLst>
            </p:cNvPr>
            <p:cNvSpPr/>
            <p:nvPr/>
          </p:nvSpPr>
          <p:spPr>
            <a:xfrm>
              <a:off x="1474304" y="4233548"/>
              <a:ext cx="215230" cy="881801"/>
            </a:xfrm>
            <a:custGeom>
              <a:avLst/>
              <a:gdLst/>
              <a:ahLst/>
              <a:cxnLst/>
              <a:rect l="l" t="t" r="r" b="b"/>
              <a:pathLst>
                <a:path w="9092" h="37250" extrusionOk="0">
                  <a:moveTo>
                    <a:pt x="5590" y="35420"/>
                  </a:moveTo>
                  <a:lnTo>
                    <a:pt x="5590" y="35619"/>
                  </a:lnTo>
                  <a:lnTo>
                    <a:pt x="5531" y="35619"/>
                  </a:lnTo>
                  <a:lnTo>
                    <a:pt x="5531" y="35420"/>
                  </a:lnTo>
                  <a:close/>
                  <a:moveTo>
                    <a:pt x="6212" y="1"/>
                  </a:moveTo>
                  <a:cubicBezTo>
                    <a:pt x="6004" y="1"/>
                    <a:pt x="5666" y="367"/>
                    <a:pt x="5411" y="568"/>
                  </a:cubicBezTo>
                  <a:cubicBezTo>
                    <a:pt x="5312" y="647"/>
                    <a:pt x="5292" y="826"/>
                    <a:pt x="5232" y="965"/>
                  </a:cubicBezTo>
                  <a:cubicBezTo>
                    <a:pt x="4715" y="2338"/>
                    <a:pt x="4476" y="3750"/>
                    <a:pt x="4576" y="5222"/>
                  </a:cubicBezTo>
                  <a:cubicBezTo>
                    <a:pt x="4635" y="6396"/>
                    <a:pt x="4735" y="7590"/>
                    <a:pt x="4814" y="8763"/>
                  </a:cubicBezTo>
                  <a:cubicBezTo>
                    <a:pt x="4596" y="8624"/>
                    <a:pt x="4496" y="8465"/>
                    <a:pt x="4397" y="8286"/>
                  </a:cubicBezTo>
                  <a:cubicBezTo>
                    <a:pt x="4118" y="7809"/>
                    <a:pt x="3820" y="7331"/>
                    <a:pt x="3521" y="6893"/>
                  </a:cubicBezTo>
                  <a:cubicBezTo>
                    <a:pt x="3373" y="6678"/>
                    <a:pt x="3161" y="6498"/>
                    <a:pt x="2940" y="6498"/>
                  </a:cubicBezTo>
                  <a:cubicBezTo>
                    <a:pt x="2835" y="6498"/>
                    <a:pt x="2729" y="6539"/>
                    <a:pt x="2626" y="6635"/>
                  </a:cubicBezTo>
                  <a:cubicBezTo>
                    <a:pt x="2427" y="6854"/>
                    <a:pt x="2248" y="7351"/>
                    <a:pt x="2368" y="7570"/>
                  </a:cubicBezTo>
                  <a:cubicBezTo>
                    <a:pt x="2865" y="8485"/>
                    <a:pt x="3442" y="9380"/>
                    <a:pt x="4019" y="10275"/>
                  </a:cubicBezTo>
                  <a:cubicBezTo>
                    <a:pt x="4277" y="10693"/>
                    <a:pt x="4775" y="11071"/>
                    <a:pt x="4795" y="11469"/>
                  </a:cubicBezTo>
                  <a:cubicBezTo>
                    <a:pt x="4874" y="12742"/>
                    <a:pt x="4735" y="13995"/>
                    <a:pt x="4695" y="15388"/>
                  </a:cubicBezTo>
                  <a:cubicBezTo>
                    <a:pt x="4317" y="14552"/>
                    <a:pt x="4039" y="13836"/>
                    <a:pt x="3700" y="13140"/>
                  </a:cubicBezTo>
                  <a:cubicBezTo>
                    <a:pt x="3402" y="12503"/>
                    <a:pt x="3044" y="11887"/>
                    <a:pt x="2626" y="11349"/>
                  </a:cubicBezTo>
                  <a:cubicBezTo>
                    <a:pt x="2500" y="11169"/>
                    <a:pt x="2113" y="11006"/>
                    <a:pt x="1864" y="11006"/>
                  </a:cubicBezTo>
                  <a:cubicBezTo>
                    <a:pt x="1838" y="11006"/>
                    <a:pt x="1813" y="11007"/>
                    <a:pt x="1791" y="11011"/>
                  </a:cubicBezTo>
                  <a:cubicBezTo>
                    <a:pt x="1592" y="11071"/>
                    <a:pt x="1333" y="11489"/>
                    <a:pt x="1333" y="11747"/>
                  </a:cubicBezTo>
                  <a:cubicBezTo>
                    <a:pt x="1333" y="12205"/>
                    <a:pt x="1413" y="12742"/>
                    <a:pt x="1612" y="13160"/>
                  </a:cubicBezTo>
                  <a:cubicBezTo>
                    <a:pt x="2447" y="14851"/>
                    <a:pt x="3382" y="16482"/>
                    <a:pt x="4238" y="18153"/>
                  </a:cubicBezTo>
                  <a:cubicBezTo>
                    <a:pt x="4377" y="18372"/>
                    <a:pt x="4436" y="18630"/>
                    <a:pt x="4436" y="18869"/>
                  </a:cubicBezTo>
                  <a:cubicBezTo>
                    <a:pt x="4436" y="19665"/>
                    <a:pt x="4397" y="20500"/>
                    <a:pt x="4377" y="21296"/>
                  </a:cubicBezTo>
                  <a:cubicBezTo>
                    <a:pt x="4337" y="22032"/>
                    <a:pt x="4377" y="22748"/>
                    <a:pt x="4377" y="23504"/>
                  </a:cubicBezTo>
                  <a:cubicBezTo>
                    <a:pt x="4218" y="23325"/>
                    <a:pt x="4178" y="23126"/>
                    <a:pt x="4098" y="22927"/>
                  </a:cubicBezTo>
                  <a:cubicBezTo>
                    <a:pt x="3641" y="21733"/>
                    <a:pt x="3203" y="20540"/>
                    <a:pt x="2706" y="19366"/>
                  </a:cubicBezTo>
                  <a:cubicBezTo>
                    <a:pt x="2562" y="19063"/>
                    <a:pt x="2278" y="18747"/>
                    <a:pt x="1955" y="18747"/>
                  </a:cubicBezTo>
                  <a:cubicBezTo>
                    <a:pt x="1875" y="18747"/>
                    <a:pt x="1794" y="18766"/>
                    <a:pt x="1711" y="18809"/>
                  </a:cubicBezTo>
                  <a:cubicBezTo>
                    <a:pt x="1413" y="18948"/>
                    <a:pt x="1194" y="19525"/>
                    <a:pt x="1214" y="19864"/>
                  </a:cubicBezTo>
                  <a:cubicBezTo>
                    <a:pt x="1413" y="22191"/>
                    <a:pt x="2189" y="24379"/>
                    <a:pt x="3104" y="26508"/>
                  </a:cubicBezTo>
                  <a:cubicBezTo>
                    <a:pt x="3601" y="27681"/>
                    <a:pt x="4496" y="28676"/>
                    <a:pt x="4337" y="30128"/>
                  </a:cubicBezTo>
                  <a:cubicBezTo>
                    <a:pt x="4218" y="31342"/>
                    <a:pt x="4317" y="32575"/>
                    <a:pt x="4317" y="33788"/>
                  </a:cubicBezTo>
                  <a:cubicBezTo>
                    <a:pt x="4098" y="33570"/>
                    <a:pt x="3939" y="33331"/>
                    <a:pt x="3820" y="33072"/>
                  </a:cubicBezTo>
                  <a:cubicBezTo>
                    <a:pt x="3283" y="31958"/>
                    <a:pt x="2746" y="30864"/>
                    <a:pt x="2189" y="29770"/>
                  </a:cubicBezTo>
                  <a:cubicBezTo>
                    <a:pt x="1910" y="29273"/>
                    <a:pt x="1592" y="28795"/>
                    <a:pt x="1214" y="28378"/>
                  </a:cubicBezTo>
                  <a:cubicBezTo>
                    <a:pt x="1104" y="28282"/>
                    <a:pt x="880" y="28214"/>
                    <a:pt x="687" y="28214"/>
                  </a:cubicBezTo>
                  <a:cubicBezTo>
                    <a:pt x="600" y="28214"/>
                    <a:pt x="520" y="28227"/>
                    <a:pt x="458" y="28258"/>
                  </a:cubicBezTo>
                  <a:cubicBezTo>
                    <a:pt x="259" y="28358"/>
                    <a:pt x="60" y="28676"/>
                    <a:pt x="40" y="28935"/>
                  </a:cubicBezTo>
                  <a:cubicBezTo>
                    <a:pt x="0" y="29253"/>
                    <a:pt x="40" y="29631"/>
                    <a:pt x="160" y="29929"/>
                  </a:cubicBezTo>
                  <a:cubicBezTo>
                    <a:pt x="816" y="31481"/>
                    <a:pt x="1413" y="33052"/>
                    <a:pt x="2129" y="34564"/>
                  </a:cubicBezTo>
                  <a:cubicBezTo>
                    <a:pt x="2547" y="35519"/>
                    <a:pt x="3183" y="36355"/>
                    <a:pt x="3700" y="37250"/>
                  </a:cubicBezTo>
                  <a:cubicBezTo>
                    <a:pt x="4695" y="37250"/>
                    <a:pt x="5670" y="37250"/>
                    <a:pt x="6605" y="37230"/>
                  </a:cubicBezTo>
                  <a:cubicBezTo>
                    <a:pt x="7182" y="35519"/>
                    <a:pt x="7818" y="33788"/>
                    <a:pt x="8355" y="32058"/>
                  </a:cubicBezTo>
                  <a:cubicBezTo>
                    <a:pt x="8654" y="31063"/>
                    <a:pt x="8713" y="29989"/>
                    <a:pt x="8873" y="28955"/>
                  </a:cubicBezTo>
                  <a:cubicBezTo>
                    <a:pt x="8873" y="28795"/>
                    <a:pt x="8693" y="28537"/>
                    <a:pt x="8574" y="28477"/>
                  </a:cubicBezTo>
                  <a:cubicBezTo>
                    <a:pt x="8519" y="28461"/>
                    <a:pt x="8459" y="28453"/>
                    <a:pt x="8395" y="28453"/>
                  </a:cubicBezTo>
                  <a:cubicBezTo>
                    <a:pt x="8229" y="28453"/>
                    <a:pt x="8047" y="28504"/>
                    <a:pt x="7918" y="28577"/>
                  </a:cubicBezTo>
                  <a:cubicBezTo>
                    <a:pt x="7719" y="28696"/>
                    <a:pt x="7579" y="28935"/>
                    <a:pt x="7500" y="29134"/>
                  </a:cubicBezTo>
                  <a:cubicBezTo>
                    <a:pt x="7062" y="30307"/>
                    <a:pt x="6625" y="31521"/>
                    <a:pt x="6227" y="32734"/>
                  </a:cubicBezTo>
                  <a:cubicBezTo>
                    <a:pt x="5988" y="33470"/>
                    <a:pt x="5809" y="34246"/>
                    <a:pt x="5590" y="35002"/>
                  </a:cubicBezTo>
                  <a:cubicBezTo>
                    <a:pt x="5471" y="34803"/>
                    <a:pt x="5411" y="34604"/>
                    <a:pt x="5411" y="34405"/>
                  </a:cubicBezTo>
                  <a:cubicBezTo>
                    <a:pt x="5352" y="32555"/>
                    <a:pt x="5312" y="30685"/>
                    <a:pt x="5292" y="28855"/>
                  </a:cubicBezTo>
                  <a:cubicBezTo>
                    <a:pt x="5292" y="28577"/>
                    <a:pt x="5312" y="28298"/>
                    <a:pt x="5431" y="28059"/>
                  </a:cubicBezTo>
                  <a:cubicBezTo>
                    <a:pt x="5908" y="27085"/>
                    <a:pt x="6465" y="26170"/>
                    <a:pt x="6903" y="25175"/>
                  </a:cubicBezTo>
                  <a:cubicBezTo>
                    <a:pt x="7500" y="23902"/>
                    <a:pt x="8037" y="22569"/>
                    <a:pt x="8594" y="21276"/>
                  </a:cubicBezTo>
                  <a:cubicBezTo>
                    <a:pt x="8773" y="20858"/>
                    <a:pt x="8614" y="20560"/>
                    <a:pt x="8276" y="20341"/>
                  </a:cubicBezTo>
                  <a:cubicBezTo>
                    <a:pt x="8144" y="20265"/>
                    <a:pt x="8020" y="20230"/>
                    <a:pt x="7902" y="20230"/>
                  </a:cubicBezTo>
                  <a:cubicBezTo>
                    <a:pt x="7683" y="20230"/>
                    <a:pt x="7489" y="20352"/>
                    <a:pt x="7321" y="20560"/>
                  </a:cubicBezTo>
                  <a:cubicBezTo>
                    <a:pt x="7082" y="20898"/>
                    <a:pt x="6843" y="21256"/>
                    <a:pt x="6664" y="21634"/>
                  </a:cubicBezTo>
                  <a:cubicBezTo>
                    <a:pt x="6267" y="22410"/>
                    <a:pt x="5908" y="23206"/>
                    <a:pt x="5431" y="24180"/>
                  </a:cubicBezTo>
                  <a:cubicBezTo>
                    <a:pt x="5391" y="23822"/>
                    <a:pt x="5332" y="23643"/>
                    <a:pt x="5332" y="23504"/>
                  </a:cubicBezTo>
                  <a:cubicBezTo>
                    <a:pt x="5391" y="22111"/>
                    <a:pt x="5411" y="20699"/>
                    <a:pt x="5491" y="19307"/>
                  </a:cubicBezTo>
                  <a:cubicBezTo>
                    <a:pt x="5511" y="19028"/>
                    <a:pt x="5630" y="18750"/>
                    <a:pt x="5769" y="18531"/>
                  </a:cubicBezTo>
                  <a:cubicBezTo>
                    <a:pt x="6366" y="17516"/>
                    <a:pt x="7003" y="16541"/>
                    <a:pt x="7579" y="15527"/>
                  </a:cubicBezTo>
                  <a:cubicBezTo>
                    <a:pt x="8097" y="14572"/>
                    <a:pt x="8574" y="13637"/>
                    <a:pt x="8992" y="12662"/>
                  </a:cubicBezTo>
                  <a:cubicBezTo>
                    <a:pt x="9091" y="12463"/>
                    <a:pt x="8873" y="12066"/>
                    <a:pt x="8693" y="11807"/>
                  </a:cubicBezTo>
                  <a:cubicBezTo>
                    <a:pt x="8691" y="11802"/>
                    <a:pt x="8681" y="11799"/>
                    <a:pt x="8665" y="11799"/>
                  </a:cubicBezTo>
                  <a:cubicBezTo>
                    <a:pt x="8558" y="11799"/>
                    <a:pt x="8195" y="11907"/>
                    <a:pt x="8057" y="12046"/>
                  </a:cubicBezTo>
                  <a:cubicBezTo>
                    <a:pt x="7719" y="12344"/>
                    <a:pt x="7460" y="12702"/>
                    <a:pt x="7182" y="13060"/>
                  </a:cubicBezTo>
                  <a:cubicBezTo>
                    <a:pt x="6724" y="13597"/>
                    <a:pt x="6326" y="14174"/>
                    <a:pt x="5908" y="14731"/>
                  </a:cubicBezTo>
                  <a:cubicBezTo>
                    <a:pt x="5829" y="13975"/>
                    <a:pt x="5849" y="13279"/>
                    <a:pt x="5908" y="12583"/>
                  </a:cubicBezTo>
                  <a:cubicBezTo>
                    <a:pt x="5928" y="12145"/>
                    <a:pt x="5869" y="11648"/>
                    <a:pt x="6068" y="11270"/>
                  </a:cubicBezTo>
                  <a:cubicBezTo>
                    <a:pt x="6326" y="10693"/>
                    <a:pt x="6804" y="10255"/>
                    <a:pt x="7202" y="9758"/>
                  </a:cubicBezTo>
                  <a:cubicBezTo>
                    <a:pt x="7679" y="9161"/>
                    <a:pt x="8176" y="8604"/>
                    <a:pt x="8574" y="7988"/>
                  </a:cubicBezTo>
                  <a:cubicBezTo>
                    <a:pt x="8693" y="7769"/>
                    <a:pt x="8614" y="7331"/>
                    <a:pt x="8495" y="7092"/>
                  </a:cubicBezTo>
                  <a:cubicBezTo>
                    <a:pt x="8476" y="7045"/>
                    <a:pt x="8343" y="7020"/>
                    <a:pt x="8193" y="7020"/>
                  </a:cubicBezTo>
                  <a:cubicBezTo>
                    <a:pt x="8028" y="7020"/>
                    <a:pt x="7842" y="7050"/>
                    <a:pt x="7759" y="7112"/>
                  </a:cubicBezTo>
                  <a:cubicBezTo>
                    <a:pt x="7261" y="7470"/>
                    <a:pt x="6824" y="7888"/>
                    <a:pt x="6386" y="8286"/>
                  </a:cubicBezTo>
                  <a:cubicBezTo>
                    <a:pt x="6326" y="8286"/>
                    <a:pt x="6286" y="8266"/>
                    <a:pt x="6227" y="8266"/>
                  </a:cubicBezTo>
                  <a:cubicBezTo>
                    <a:pt x="6386" y="7033"/>
                    <a:pt x="6585" y="5839"/>
                    <a:pt x="6704" y="4626"/>
                  </a:cubicBezTo>
                  <a:cubicBezTo>
                    <a:pt x="6824" y="3392"/>
                    <a:pt x="6963" y="2119"/>
                    <a:pt x="6963" y="846"/>
                  </a:cubicBezTo>
                  <a:cubicBezTo>
                    <a:pt x="6963" y="548"/>
                    <a:pt x="6565" y="110"/>
                    <a:pt x="6267" y="11"/>
                  </a:cubicBezTo>
                  <a:cubicBezTo>
                    <a:pt x="6250" y="4"/>
                    <a:pt x="6231" y="1"/>
                    <a:pt x="621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21" name="Google Shape;2621;p51">
            <a:extLst>
              <a:ext uri="{FF2B5EF4-FFF2-40B4-BE49-F238E27FC236}">
                <a16:creationId xmlns:a16="http://schemas.microsoft.com/office/drawing/2014/main" id="{36E637E0-6C04-5820-B463-70DEFC572645}"/>
              </a:ext>
            </a:extLst>
          </p:cNvPr>
          <p:cNvGrpSpPr/>
          <p:nvPr/>
        </p:nvGrpSpPr>
        <p:grpSpPr>
          <a:xfrm>
            <a:off x="9538517" y="5767716"/>
            <a:ext cx="389413" cy="1152527"/>
            <a:chOff x="6921725" y="4015475"/>
            <a:chExt cx="433700" cy="1109050"/>
          </a:xfrm>
        </p:grpSpPr>
        <p:sp>
          <p:nvSpPr>
            <p:cNvPr id="2622" name="Google Shape;2622;p51">
              <a:extLst>
                <a:ext uri="{FF2B5EF4-FFF2-40B4-BE49-F238E27FC236}">
                  <a16:creationId xmlns:a16="http://schemas.microsoft.com/office/drawing/2014/main" id="{DA5286D4-4AE7-1A6B-66D2-150331CCA685}"/>
                </a:ext>
              </a:extLst>
            </p:cNvPr>
            <p:cNvSpPr/>
            <p:nvPr/>
          </p:nvSpPr>
          <p:spPr>
            <a:xfrm>
              <a:off x="6996325" y="4216400"/>
              <a:ext cx="359100" cy="908125"/>
            </a:xfrm>
            <a:custGeom>
              <a:avLst/>
              <a:gdLst/>
              <a:ahLst/>
              <a:cxnLst/>
              <a:rect l="l" t="t" r="r" b="b"/>
              <a:pathLst>
                <a:path w="14364" h="36325" extrusionOk="0">
                  <a:moveTo>
                    <a:pt x="12334" y="0"/>
                  </a:moveTo>
                  <a:cubicBezTo>
                    <a:pt x="11479" y="0"/>
                    <a:pt x="10942" y="736"/>
                    <a:pt x="10782" y="955"/>
                  </a:cubicBezTo>
                  <a:lnTo>
                    <a:pt x="10723" y="1015"/>
                  </a:lnTo>
                  <a:cubicBezTo>
                    <a:pt x="10305" y="1592"/>
                    <a:pt x="9847" y="2208"/>
                    <a:pt x="9489" y="2865"/>
                  </a:cubicBezTo>
                  <a:cubicBezTo>
                    <a:pt x="8356" y="4755"/>
                    <a:pt x="7639" y="6764"/>
                    <a:pt x="7122" y="8395"/>
                  </a:cubicBezTo>
                  <a:cubicBezTo>
                    <a:pt x="7063" y="8415"/>
                    <a:pt x="7043" y="8455"/>
                    <a:pt x="7003" y="8474"/>
                  </a:cubicBezTo>
                  <a:cubicBezTo>
                    <a:pt x="6147" y="9390"/>
                    <a:pt x="5909" y="10245"/>
                    <a:pt x="6247" y="11299"/>
                  </a:cubicBezTo>
                  <a:cubicBezTo>
                    <a:pt x="6207" y="11419"/>
                    <a:pt x="6147" y="11538"/>
                    <a:pt x="6128" y="11697"/>
                  </a:cubicBezTo>
                  <a:cubicBezTo>
                    <a:pt x="6108" y="11737"/>
                    <a:pt x="6108" y="11816"/>
                    <a:pt x="6068" y="11876"/>
                  </a:cubicBezTo>
                  <a:cubicBezTo>
                    <a:pt x="5949" y="11319"/>
                    <a:pt x="5809" y="10742"/>
                    <a:pt x="5610" y="10185"/>
                  </a:cubicBezTo>
                  <a:cubicBezTo>
                    <a:pt x="5372" y="9489"/>
                    <a:pt x="4815" y="9051"/>
                    <a:pt x="4158" y="9051"/>
                  </a:cubicBezTo>
                  <a:cubicBezTo>
                    <a:pt x="3721" y="9051"/>
                    <a:pt x="3303" y="9250"/>
                    <a:pt x="2945" y="9608"/>
                  </a:cubicBezTo>
                  <a:cubicBezTo>
                    <a:pt x="2726" y="9827"/>
                    <a:pt x="2328" y="10305"/>
                    <a:pt x="2248" y="10921"/>
                  </a:cubicBezTo>
                  <a:lnTo>
                    <a:pt x="2229" y="11021"/>
                  </a:lnTo>
                  <a:cubicBezTo>
                    <a:pt x="2129" y="11677"/>
                    <a:pt x="2030" y="12393"/>
                    <a:pt x="2129" y="13109"/>
                  </a:cubicBezTo>
                  <a:cubicBezTo>
                    <a:pt x="2408" y="14900"/>
                    <a:pt x="2706" y="16432"/>
                    <a:pt x="3044" y="17844"/>
                  </a:cubicBezTo>
                  <a:cubicBezTo>
                    <a:pt x="3263" y="18739"/>
                    <a:pt x="3561" y="19575"/>
                    <a:pt x="3860" y="20410"/>
                  </a:cubicBezTo>
                  <a:cubicBezTo>
                    <a:pt x="3939" y="20589"/>
                    <a:pt x="3999" y="20788"/>
                    <a:pt x="4059" y="20967"/>
                  </a:cubicBezTo>
                  <a:cubicBezTo>
                    <a:pt x="3223" y="22220"/>
                    <a:pt x="3939" y="23374"/>
                    <a:pt x="4218" y="23812"/>
                  </a:cubicBezTo>
                  <a:lnTo>
                    <a:pt x="4297" y="23891"/>
                  </a:lnTo>
                  <a:lnTo>
                    <a:pt x="4297" y="24985"/>
                  </a:lnTo>
                  <a:cubicBezTo>
                    <a:pt x="4019" y="24329"/>
                    <a:pt x="3721" y="23653"/>
                    <a:pt x="3422" y="22996"/>
                  </a:cubicBezTo>
                  <a:cubicBezTo>
                    <a:pt x="3164" y="22439"/>
                    <a:pt x="2447" y="21942"/>
                    <a:pt x="1831" y="21942"/>
                  </a:cubicBezTo>
                  <a:cubicBezTo>
                    <a:pt x="1751" y="21942"/>
                    <a:pt x="1672" y="21942"/>
                    <a:pt x="1612" y="21962"/>
                  </a:cubicBezTo>
                  <a:cubicBezTo>
                    <a:pt x="936" y="22081"/>
                    <a:pt x="518" y="22718"/>
                    <a:pt x="319" y="23036"/>
                  </a:cubicBezTo>
                  <a:cubicBezTo>
                    <a:pt x="60" y="23394"/>
                    <a:pt x="60" y="23812"/>
                    <a:pt x="60" y="24050"/>
                  </a:cubicBezTo>
                  <a:lnTo>
                    <a:pt x="60" y="24150"/>
                  </a:lnTo>
                  <a:cubicBezTo>
                    <a:pt x="1" y="26696"/>
                    <a:pt x="936" y="28924"/>
                    <a:pt x="1751" y="30555"/>
                  </a:cubicBezTo>
                  <a:cubicBezTo>
                    <a:pt x="2368" y="31829"/>
                    <a:pt x="3064" y="33042"/>
                    <a:pt x="3740" y="34236"/>
                  </a:cubicBezTo>
                  <a:lnTo>
                    <a:pt x="4636" y="35807"/>
                  </a:lnTo>
                  <a:cubicBezTo>
                    <a:pt x="4815" y="36125"/>
                    <a:pt x="5133" y="36324"/>
                    <a:pt x="5511" y="36324"/>
                  </a:cubicBezTo>
                  <a:lnTo>
                    <a:pt x="8276" y="36324"/>
                  </a:lnTo>
                  <a:cubicBezTo>
                    <a:pt x="8714" y="36324"/>
                    <a:pt x="9111" y="36026"/>
                    <a:pt x="9231" y="35588"/>
                  </a:cubicBezTo>
                  <a:cubicBezTo>
                    <a:pt x="9310" y="35270"/>
                    <a:pt x="9410" y="34972"/>
                    <a:pt x="9489" y="34633"/>
                  </a:cubicBezTo>
                  <a:cubicBezTo>
                    <a:pt x="9668" y="33937"/>
                    <a:pt x="9847" y="33221"/>
                    <a:pt x="10027" y="32525"/>
                  </a:cubicBezTo>
                  <a:cubicBezTo>
                    <a:pt x="10504" y="30615"/>
                    <a:pt x="10882" y="29143"/>
                    <a:pt x="11180" y="27770"/>
                  </a:cubicBezTo>
                  <a:cubicBezTo>
                    <a:pt x="11300" y="27233"/>
                    <a:pt x="11359" y="26736"/>
                    <a:pt x="11300" y="26259"/>
                  </a:cubicBezTo>
                  <a:cubicBezTo>
                    <a:pt x="11260" y="25781"/>
                    <a:pt x="10922" y="25125"/>
                    <a:pt x="10365" y="24826"/>
                  </a:cubicBezTo>
                  <a:cubicBezTo>
                    <a:pt x="10186" y="24727"/>
                    <a:pt x="9987" y="24667"/>
                    <a:pt x="9768" y="24667"/>
                  </a:cubicBezTo>
                  <a:cubicBezTo>
                    <a:pt x="9370" y="24667"/>
                    <a:pt x="8773" y="24866"/>
                    <a:pt x="8435" y="25284"/>
                  </a:cubicBezTo>
                  <a:lnTo>
                    <a:pt x="8296" y="25463"/>
                  </a:lnTo>
                  <a:cubicBezTo>
                    <a:pt x="7938" y="25881"/>
                    <a:pt x="7580" y="26358"/>
                    <a:pt x="7341" y="26935"/>
                  </a:cubicBezTo>
                  <a:cubicBezTo>
                    <a:pt x="7540" y="26259"/>
                    <a:pt x="7818" y="25523"/>
                    <a:pt x="8196" y="24687"/>
                  </a:cubicBezTo>
                  <a:cubicBezTo>
                    <a:pt x="8535" y="23971"/>
                    <a:pt x="8893" y="23255"/>
                    <a:pt x="9271" y="22559"/>
                  </a:cubicBezTo>
                  <a:cubicBezTo>
                    <a:pt x="9668" y="21783"/>
                    <a:pt x="10086" y="20967"/>
                    <a:pt x="10464" y="20152"/>
                  </a:cubicBezTo>
                  <a:cubicBezTo>
                    <a:pt x="10802" y="19396"/>
                    <a:pt x="11081" y="18560"/>
                    <a:pt x="11359" y="17466"/>
                  </a:cubicBezTo>
                  <a:cubicBezTo>
                    <a:pt x="11499" y="16810"/>
                    <a:pt x="11180" y="15835"/>
                    <a:pt x="10524" y="15497"/>
                  </a:cubicBezTo>
                  <a:cubicBezTo>
                    <a:pt x="10325" y="15397"/>
                    <a:pt x="10106" y="15337"/>
                    <a:pt x="9887" y="15337"/>
                  </a:cubicBezTo>
                  <a:cubicBezTo>
                    <a:pt x="9589" y="15337"/>
                    <a:pt x="9271" y="15417"/>
                    <a:pt x="9012" y="15536"/>
                  </a:cubicBezTo>
                  <a:cubicBezTo>
                    <a:pt x="9092" y="15477"/>
                    <a:pt x="9171" y="15397"/>
                    <a:pt x="9231" y="15337"/>
                  </a:cubicBezTo>
                  <a:cubicBezTo>
                    <a:pt x="9330" y="15238"/>
                    <a:pt x="9430" y="15178"/>
                    <a:pt x="9529" y="15079"/>
                  </a:cubicBezTo>
                  <a:cubicBezTo>
                    <a:pt x="9907" y="14721"/>
                    <a:pt x="10285" y="14403"/>
                    <a:pt x="10663" y="14044"/>
                  </a:cubicBezTo>
                  <a:lnTo>
                    <a:pt x="11160" y="13607"/>
                  </a:lnTo>
                  <a:lnTo>
                    <a:pt x="11200" y="13547"/>
                  </a:lnTo>
                  <a:cubicBezTo>
                    <a:pt x="11379" y="13348"/>
                    <a:pt x="11558" y="13189"/>
                    <a:pt x="11757" y="12990"/>
                  </a:cubicBezTo>
                  <a:cubicBezTo>
                    <a:pt x="12175" y="12533"/>
                    <a:pt x="12573" y="12115"/>
                    <a:pt x="12991" y="11697"/>
                  </a:cubicBezTo>
                  <a:cubicBezTo>
                    <a:pt x="13667" y="11041"/>
                    <a:pt x="13806" y="10145"/>
                    <a:pt x="13368" y="9409"/>
                  </a:cubicBezTo>
                  <a:cubicBezTo>
                    <a:pt x="13070" y="8912"/>
                    <a:pt x="12593" y="8634"/>
                    <a:pt x="12056" y="8634"/>
                  </a:cubicBezTo>
                  <a:cubicBezTo>
                    <a:pt x="11618" y="8634"/>
                    <a:pt x="11280" y="8773"/>
                    <a:pt x="11001" y="8932"/>
                  </a:cubicBezTo>
                  <a:cubicBezTo>
                    <a:pt x="10822" y="9031"/>
                    <a:pt x="10623" y="9131"/>
                    <a:pt x="10464" y="9230"/>
                  </a:cubicBezTo>
                  <a:cubicBezTo>
                    <a:pt x="10424" y="9171"/>
                    <a:pt x="10404" y="9131"/>
                    <a:pt x="10385" y="9051"/>
                  </a:cubicBezTo>
                  <a:cubicBezTo>
                    <a:pt x="10424" y="8952"/>
                    <a:pt x="10504" y="8852"/>
                    <a:pt x="10564" y="8753"/>
                  </a:cubicBezTo>
                  <a:lnTo>
                    <a:pt x="11678" y="6744"/>
                  </a:lnTo>
                  <a:cubicBezTo>
                    <a:pt x="12354" y="5510"/>
                    <a:pt x="13070" y="4178"/>
                    <a:pt x="13746" y="2785"/>
                  </a:cubicBezTo>
                  <a:cubicBezTo>
                    <a:pt x="14363" y="1552"/>
                    <a:pt x="13886" y="657"/>
                    <a:pt x="13209" y="259"/>
                  </a:cubicBezTo>
                  <a:cubicBezTo>
                    <a:pt x="12931" y="80"/>
                    <a:pt x="12652" y="0"/>
                    <a:pt x="12334"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3" name="Google Shape;2623;p51">
              <a:extLst>
                <a:ext uri="{FF2B5EF4-FFF2-40B4-BE49-F238E27FC236}">
                  <a16:creationId xmlns:a16="http://schemas.microsoft.com/office/drawing/2014/main" id="{B9CB41DE-F1E6-303F-2A04-7D2E93BC70A5}"/>
                </a:ext>
              </a:extLst>
            </p:cNvPr>
            <p:cNvSpPr/>
            <p:nvPr/>
          </p:nvSpPr>
          <p:spPr>
            <a:xfrm>
              <a:off x="6921725" y="4015475"/>
              <a:ext cx="361075" cy="375000"/>
            </a:xfrm>
            <a:custGeom>
              <a:avLst/>
              <a:gdLst/>
              <a:ahLst/>
              <a:cxnLst/>
              <a:rect l="l" t="t" r="r" b="b"/>
              <a:pathLst>
                <a:path w="14443" h="15000" extrusionOk="0">
                  <a:moveTo>
                    <a:pt x="12613" y="1"/>
                  </a:moveTo>
                  <a:cubicBezTo>
                    <a:pt x="12195" y="1"/>
                    <a:pt x="11698" y="160"/>
                    <a:pt x="11320" y="398"/>
                  </a:cubicBezTo>
                  <a:cubicBezTo>
                    <a:pt x="10206" y="1134"/>
                    <a:pt x="9589" y="2229"/>
                    <a:pt x="9211" y="3124"/>
                  </a:cubicBezTo>
                  <a:cubicBezTo>
                    <a:pt x="9092" y="2666"/>
                    <a:pt x="8933" y="2229"/>
                    <a:pt x="8793" y="1771"/>
                  </a:cubicBezTo>
                  <a:cubicBezTo>
                    <a:pt x="8515" y="935"/>
                    <a:pt x="7898" y="398"/>
                    <a:pt x="7142" y="398"/>
                  </a:cubicBezTo>
                  <a:cubicBezTo>
                    <a:pt x="6804" y="398"/>
                    <a:pt x="6247" y="538"/>
                    <a:pt x="5670" y="1134"/>
                  </a:cubicBezTo>
                  <a:cubicBezTo>
                    <a:pt x="5451" y="1353"/>
                    <a:pt x="4934" y="2010"/>
                    <a:pt x="4874" y="2805"/>
                  </a:cubicBezTo>
                  <a:cubicBezTo>
                    <a:pt x="4835" y="3522"/>
                    <a:pt x="4835" y="4218"/>
                    <a:pt x="4835" y="4914"/>
                  </a:cubicBezTo>
                  <a:cubicBezTo>
                    <a:pt x="4457" y="4516"/>
                    <a:pt x="4079" y="4118"/>
                    <a:pt x="3681" y="3740"/>
                  </a:cubicBezTo>
                  <a:cubicBezTo>
                    <a:pt x="3124" y="3183"/>
                    <a:pt x="2547" y="3064"/>
                    <a:pt x="2189" y="3064"/>
                  </a:cubicBezTo>
                  <a:cubicBezTo>
                    <a:pt x="1771" y="3064"/>
                    <a:pt x="1373" y="3223"/>
                    <a:pt x="995" y="3502"/>
                  </a:cubicBezTo>
                  <a:cubicBezTo>
                    <a:pt x="180" y="4138"/>
                    <a:pt x="1" y="5153"/>
                    <a:pt x="558" y="6068"/>
                  </a:cubicBezTo>
                  <a:cubicBezTo>
                    <a:pt x="677" y="6307"/>
                    <a:pt x="836" y="6545"/>
                    <a:pt x="956" y="6764"/>
                  </a:cubicBezTo>
                  <a:cubicBezTo>
                    <a:pt x="1433" y="7600"/>
                    <a:pt x="1891" y="8435"/>
                    <a:pt x="2567" y="9191"/>
                  </a:cubicBezTo>
                  <a:cubicBezTo>
                    <a:pt x="3780" y="10504"/>
                    <a:pt x="5133" y="11777"/>
                    <a:pt x="6406" y="12990"/>
                  </a:cubicBezTo>
                  <a:lnTo>
                    <a:pt x="7819" y="14323"/>
                  </a:lnTo>
                  <a:cubicBezTo>
                    <a:pt x="8117" y="14622"/>
                    <a:pt x="8594" y="15000"/>
                    <a:pt x="9191" y="15000"/>
                  </a:cubicBezTo>
                  <a:cubicBezTo>
                    <a:pt x="9649" y="15000"/>
                    <a:pt x="10305" y="14781"/>
                    <a:pt x="10723" y="13707"/>
                  </a:cubicBezTo>
                  <a:lnTo>
                    <a:pt x="11220" y="12394"/>
                  </a:lnTo>
                  <a:cubicBezTo>
                    <a:pt x="12076" y="10186"/>
                    <a:pt x="12971" y="7898"/>
                    <a:pt x="13747" y="5630"/>
                  </a:cubicBezTo>
                  <a:cubicBezTo>
                    <a:pt x="14105" y="4556"/>
                    <a:pt x="14204" y="3442"/>
                    <a:pt x="14323" y="2348"/>
                  </a:cubicBezTo>
                  <a:lnTo>
                    <a:pt x="14363" y="2049"/>
                  </a:lnTo>
                  <a:cubicBezTo>
                    <a:pt x="14443" y="1333"/>
                    <a:pt x="13945" y="458"/>
                    <a:pt x="13289" y="160"/>
                  </a:cubicBezTo>
                  <a:cubicBezTo>
                    <a:pt x="13090" y="60"/>
                    <a:pt x="12871" y="1"/>
                    <a:pt x="12613" y="1"/>
                  </a:cubicBezTo>
                  <a:close/>
                </a:path>
              </a:pathLst>
            </a:custGeom>
            <a:solidFill>
              <a:srgbClr val="FFFFFF"/>
            </a:solidFill>
            <a:ln>
              <a:noFill/>
            </a:ln>
            <a:effectLst>
              <a:outerShdw blurRad="42863" dist="19050"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4" name="Google Shape;2624;p51">
              <a:extLst>
                <a:ext uri="{FF2B5EF4-FFF2-40B4-BE49-F238E27FC236}">
                  <a16:creationId xmlns:a16="http://schemas.microsoft.com/office/drawing/2014/main" id="{ED3975CA-5A05-00FC-2798-2A717FDA8E47}"/>
                </a:ext>
              </a:extLst>
            </p:cNvPr>
            <p:cNvSpPr/>
            <p:nvPr/>
          </p:nvSpPr>
          <p:spPr>
            <a:xfrm>
              <a:off x="6949575" y="4040625"/>
              <a:ext cx="306875" cy="325250"/>
            </a:xfrm>
            <a:custGeom>
              <a:avLst/>
              <a:gdLst/>
              <a:ahLst/>
              <a:cxnLst/>
              <a:rect l="l" t="t" r="r" b="b"/>
              <a:pathLst>
                <a:path w="12275" h="13010" extrusionOk="0">
                  <a:moveTo>
                    <a:pt x="11479" y="1"/>
                  </a:moveTo>
                  <a:cubicBezTo>
                    <a:pt x="11229" y="1"/>
                    <a:pt x="10929" y="99"/>
                    <a:pt x="10743" y="228"/>
                  </a:cubicBezTo>
                  <a:cubicBezTo>
                    <a:pt x="9788" y="845"/>
                    <a:pt x="9271" y="1819"/>
                    <a:pt x="8873" y="2834"/>
                  </a:cubicBezTo>
                  <a:cubicBezTo>
                    <a:pt x="8515" y="3749"/>
                    <a:pt x="8256" y="4704"/>
                    <a:pt x="7998" y="5480"/>
                  </a:cubicBezTo>
                  <a:cubicBezTo>
                    <a:pt x="7600" y="4047"/>
                    <a:pt x="7222" y="2535"/>
                    <a:pt x="6705" y="1103"/>
                  </a:cubicBezTo>
                  <a:cubicBezTo>
                    <a:pt x="6547" y="652"/>
                    <a:pt x="6287" y="425"/>
                    <a:pt x="5989" y="425"/>
                  </a:cubicBezTo>
                  <a:cubicBezTo>
                    <a:pt x="5762" y="425"/>
                    <a:pt x="5514" y="558"/>
                    <a:pt x="5272" y="825"/>
                  </a:cubicBezTo>
                  <a:cubicBezTo>
                    <a:pt x="5014" y="1103"/>
                    <a:pt x="4775" y="1501"/>
                    <a:pt x="4735" y="1859"/>
                  </a:cubicBezTo>
                  <a:cubicBezTo>
                    <a:pt x="4675" y="2933"/>
                    <a:pt x="4695" y="3988"/>
                    <a:pt x="4715" y="5042"/>
                  </a:cubicBezTo>
                  <a:cubicBezTo>
                    <a:pt x="4715" y="5499"/>
                    <a:pt x="4795" y="5977"/>
                    <a:pt x="4835" y="6415"/>
                  </a:cubicBezTo>
                  <a:cubicBezTo>
                    <a:pt x="4477" y="6216"/>
                    <a:pt x="4238" y="5937"/>
                    <a:pt x="3999" y="5698"/>
                  </a:cubicBezTo>
                  <a:cubicBezTo>
                    <a:pt x="3303" y="4923"/>
                    <a:pt x="2607" y="4147"/>
                    <a:pt x="1851" y="3431"/>
                  </a:cubicBezTo>
                  <a:cubicBezTo>
                    <a:pt x="1631" y="3198"/>
                    <a:pt x="1358" y="3034"/>
                    <a:pt x="1065" y="3034"/>
                  </a:cubicBezTo>
                  <a:cubicBezTo>
                    <a:pt x="881" y="3034"/>
                    <a:pt x="690" y="3098"/>
                    <a:pt x="498" y="3252"/>
                  </a:cubicBezTo>
                  <a:cubicBezTo>
                    <a:pt x="21" y="3610"/>
                    <a:pt x="1" y="4107"/>
                    <a:pt x="259" y="4545"/>
                  </a:cubicBezTo>
                  <a:cubicBezTo>
                    <a:pt x="856" y="5559"/>
                    <a:pt x="1393" y="6633"/>
                    <a:pt x="2149" y="7489"/>
                  </a:cubicBezTo>
                  <a:cubicBezTo>
                    <a:pt x="3800" y="9279"/>
                    <a:pt x="5610" y="10910"/>
                    <a:pt x="7361" y="12601"/>
                  </a:cubicBezTo>
                  <a:cubicBezTo>
                    <a:pt x="7629" y="12870"/>
                    <a:pt x="7858" y="13009"/>
                    <a:pt x="8055" y="13009"/>
                  </a:cubicBezTo>
                  <a:cubicBezTo>
                    <a:pt x="8296" y="13009"/>
                    <a:pt x="8490" y="12800"/>
                    <a:pt x="8654" y="12362"/>
                  </a:cubicBezTo>
                  <a:cubicBezTo>
                    <a:pt x="9669" y="9677"/>
                    <a:pt x="10743" y="7011"/>
                    <a:pt x="11658" y="4306"/>
                  </a:cubicBezTo>
                  <a:cubicBezTo>
                    <a:pt x="12036" y="3232"/>
                    <a:pt x="12095" y="2058"/>
                    <a:pt x="12235" y="944"/>
                  </a:cubicBezTo>
                  <a:cubicBezTo>
                    <a:pt x="12274" y="646"/>
                    <a:pt x="11996" y="168"/>
                    <a:pt x="11737" y="49"/>
                  </a:cubicBezTo>
                  <a:cubicBezTo>
                    <a:pt x="11665" y="16"/>
                    <a:pt x="11576" y="1"/>
                    <a:pt x="1147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5" name="Google Shape;2625;p51">
              <a:extLst>
                <a:ext uri="{FF2B5EF4-FFF2-40B4-BE49-F238E27FC236}">
                  <a16:creationId xmlns:a16="http://schemas.microsoft.com/office/drawing/2014/main" id="{284AC590-5615-1BF4-838F-DBC0C5E5191F}"/>
                </a:ext>
              </a:extLst>
            </p:cNvPr>
            <p:cNvSpPr/>
            <p:nvPr/>
          </p:nvSpPr>
          <p:spPr>
            <a:xfrm>
              <a:off x="7016725" y="4622375"/>
              <a:ext cx="236250" cy="475775"/>
            </a:xfrm>
            <a:custGeom>
              <a:avLst/>
              <a:gdLst/>
              <a:ahLst/>
              <a:cxnLst/>
              <a:rect l="l" t="t" r="r" b="b"/>
              <a:pathLst>
                <a:path w="9450" h="19031" extrusionOk="0">
                  <a:moveTo>
                    <a:pt x="8878" y="0"/>
                  </a:moveTo>
                  <a:cubicBezTo>
                    <a:pt x="8653" y="0"/>
                    <a:pt x="8340" y="114"/>
                    <a:pt x="8156" y="252"/>
                  </a:cubicBezTo>
                  <a:cubicBezTo>
                    <a:pt x="7818" y="511"/>
                    <a:pt x="7520" y="829"/>
                    <a:pt x="7360" y="1207"/>
                  </a:cubicBezTo>
                  <a:cubicBezTo>
                    <a:pt x="6724" y="2421"/>
                    <a:pt x="6167" y="3654"/>
                    <a:pt x="5570" y="4907"/>
                  </a:cubicBezTo>
                  <a:cubicBezTo>
                    <a:pt x="6127" y="5345"/>
                    <a:pt x="6386" y="5981"/>
                    <a:pt x="6008" y="6499"/>
                  </a:cubicBezTo>
                  <a:cubicBezTo>
                    <a:pt x="5619" y="7037"/>
                    <a:pt x="5297" y="7464"/>
                    <a:pt x="4797" y="7464"/>
                  </a:cubicBezTo>
                  <a:cubicBezTo>
                    <a:pt x="4633" y="7464"/>
                    <a:pt x="4449" y="7418"/>
                    <a:pt x="4237" y="7314"/>
                  </a:cubicBezTo>
                  <a:cubicBezTo>
                    <a:pt x="4237" y="8269"/>
                    <a:pt x="4217" y="9224"/>
                    <a:pt x="4217" y="10179"/>
                  </a:cubicBezTo>
                  <a:lnTo>
                    <a:pt x="4217" y="13501"/>
                  </a:lnTo>
                  <a:cubicBezTo>
                    <a:pt x="4178" y="13441"/>
                    <a:pt x="4078" y="13242"/>
                    <a:pt x="3999" y="13043"/>
                  </a:cubicBezTo>
                  <a:cubicBezTo>
                    <a:pt x="3143" y="11054"/>
                    <a:pt x="2328" y="9065"/>
                    <a:pt x="1452" y="7095"/>
                  </a:cubicBezTo>
                  <a:cubicBezTo>
                    <a:pt x="1360" y="6855"/>
                    <a:pt x="991" y="6614"/>
                    <a:pt x="780" y="6614"/>
                  </a:cubicBezTo>
                  <a:cubicBezTo>
                    <a:pt x="765" y="6614"/>
                    <a:pt x="750" y="6615"/>
                    <a:pt x="736" y="6618"/>
                  </a:cubicBezTo>
                  <a:cubicBezTo>
                    <a:pt x="498" y="6678"/>
                    <a:pt x="259" y="7016"/>
                    <a:pt x="100" y="7274"/>
                  </a:cubicBezTo>
                  <a:cubicBezTo>
                    <a:pt x="0" y="7414"/>
                    <a:pt x="20" y="7672"/>
                    <a:pt x="20" y="7871"/>
                  </a:cubicBezTo>
                  <a:cubicBezTo>
                    <a:pt x="0" y="10000"/>
                    <a:pt x="696" y="11969"/>
                    <a:pt x="1612" y="13839"/>
                  </a:cubicBezTo>
                  <a:cubicBezTo>
                    <a:pt x="2487" y="15629"/>
                    <a:pt x="3521" y="17320"/>
                    <a:pt x="4476" y="19031"/>
                  </a:cubicBezTo>
                  <a:lnTo>
                    <a:pt x="7221" y="19031"/>
                  </a:lnTo>
                  <a:cubicBezTo>
                    <a:pt x="7480" y="18016"/>
                    <a:pt x="7778" y="16982"/>
                    <a:pt x="8017" y="15968"/>
                  </a:cubicBezTo>
                  <a:cubicBezTo>
                    <a:pt x="8415" y="14376"/>
                    <a:pt x="8793" y="12805"/>
                    <a:pt x="9171" y="11213"/>
                  </a:cubicBezTo>
                  <a:cubicBezTo>
                    <a:pt x="9270" y="10815"/>
                    <a:pt x="9310" y="10417"/>
                    <a:pt x="9270" y="10020"/>
                  </a:cubicBezTo>
                  <a:cubicBezTo>
                    <a:pt x="9250" y="9781"/>
                    <a:pt x="9071" y="9463"/>
                    <a:pt x="8872" y="9363"/>
                  </a:cubicBezTo>
                  <a:cubicBezTo>
                    <a:pt x="8837" y="9346"/>
                    <a:pt x="8791" y="9338"/>
                    <a:pt x="8739" y="9338"/>
                  </a:cubicBezTo>
                  <a:cubicBezTo>
                    <a:pt x="8552" y="9338"/>
                    <a:pt x="8289" y="9438"/>
                    <a:pt x="8196" y="9562"/>
                  </a:cubicBezTo>
                  <a:cubicBezTo>
                    <a:pt x="7798" y="10059"/>
                    <a:pt x="7360" y="10557"/>
                    <a:pt x="7181" y="11153"/>
                  </a:cubicBezTo>
                  <a:cubicBezTo>
                    <a:pt x="6624" y="12944"/>
                    <a:pt x="6187" y="14774"/>
                    <a:pt x="5709" y="16525"/>
                  </a:cubicBezTo>
                  <a:cubicBezTo>
                    <a:pt x="5729" y="16544"/>
                    <a:pt x="5734" y="16553"/>
                    <a:pt x="5731" y="16553"/>
                  </a:cubicBezTo>
                  <a:cubicBezTo>
                    <a:pt x="5725" y="16553"/>
                    <a:pt x="5690" y="16518"/>
                    <a:pt x="5690" y="16465"/>
                  </a:cubicBezTo>
                  <a:cubicBezTo>
                    <a:pt x="5570" y="15092"/>
                    <a:pt x="5411" y="13740"/>
                    <a:pt x="5312" y="12367"/>
                  </a:cubicBezTo>
                  <a:cubicBezTo>
                    <a:pt x="5272" y="11770"/>
                    <a:pt x="5172" y="11153"/>
                    <a:pt x="5312" y="10577"/>
                  </a:cubicBezTo>
                  <a:cubicBezTo>
                    <a:pt x="5530" y="9662"/>
                    <a:pt x="5888" y="8786"/>
                    <a:pt x="6286" y="7931"/>
                  </a:cubicBezTo>
                  <a:cubicBezTo>
                    <a:pt x="7002" y="6419"/>
                    <a:pt x="7818" y="4927"/>
                    <a:pt x="8554" y="3395"/>
                  </a:cubicBezTo>
                  <a:cubicBezTo>
                    <a:pt x="8912" y="2600"/>
                    <a:pt x="9171" y="1744"/>
                    <a:pt x="9370" y="909"/>
                  </a:cubicBezTo>
                  <a:cubicBezTo>
                    <a:pt x="9449" y="630"/>
                    <a:pt x="9270" y="153"/>
                    <a:pt x="9051" y="33"/>
                  </a:cubicBezTo>
                  <a:cubicBezTo>
                    <a:pt x="9006" y="11"/>
                    <a:pt x="8946" y="0"/>
                    <a:pt x="88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6" name="Google Shape;2626;p51">
              <a:extLst>
                <a:ext uri="{FF2B5EF4-FFF2-40B4-BE49-F238E27FC236}">
                  <a16:creationId xmlns:a16="http://schemas.microsoft.com/office/drawing/2014/main" id="{FA9A2B64-3D81-55A0-9AF8-76AC4A148F6B}"/>
                </a:ext>
              </a:extLst>
            </p:cNvPr>
            <p:cNvSpPr/>
            <p:nvPr/>
          </p:nvSpPr>
          <p:spPr>
            <a:xfrm>
              <a:off x="7078875" y="4460000"/>
              <a:ext cx="241725" cy="289550"/>
            </a:xfrm>
            <a:custGeom>
              <a:avLst/>
              <a:gdLst/>
              <a:ahLst/>
              <a:cxnLst/>
              <a:rect l="l" t="t" r="r" b="b"/>
              <a:pathLst>
                <a:path w="9669" h="11582" extrusionOk="0">
                  <a:moveTo>
                    <a:pt x="8962" y="1"/>
                  </a:moveTo>
                  <a:cubicBezTo>
                    <a:pt x="8763" y="1"/>
                    <a:pt x="8553" y="89"/>
                    <a:pt x="8376" y="183"/>
                  </a:cubicBezTo>
                  <a:cubicBezTo>
                    <a:pt x="7759" y="501"/>
                    <a:pt x="7122" y="879"/>
                    <a:pt x="6506" y="1237"/>
                  </a:cubicBezTo>
                  <a:cubicBezTo>
                    <a:pt x="6366" y="1376"/>
                    <a:pt x="6187" y="1535"/>
                    <a:pt x="6108" y="1714"/>
                  </a:cubicBezTo>
                  <a:cubicBezTo>
                    <a:pt x="5770" y="2172"/>
                    <a:pt x="5412" y="2649"/>
                    <a:pt x="5073" y="3087"/>
                  </a:cubicBezTo>
                  <a:cubicBezTo>
                    <a:pt x="4994" y="3067"/>
                    <a:pt x="4934" y="3007"/>
                    <a:pt x="4894" y="2988"/>
                  </a:cubicBezTo>
                  <a:cubicBezTo>
                    <a:pt x="4994" y="2689"/>
                    <a:pt x="5073" y="2371"/>
                    <a:pt x="5173" y="2053"/>
                  </a:cubicBezTo>
                  <a:cubicBezTo>
                    <a:pt x="4874" y="1913"/>
                    <a:pt x="4596" y="1814"/>
                    <a:pt x="4318" y="1695"/>
                  </a:cubicBezTo>
                  <a:cubicBezTo>
                    <a:pt x="4218" y="1913"/>
                    <a:pt x="4119" y="2092"/>
                    <a:pt x="4079" y="2311"/>
                  </a:cubicBezTo>
                  <a:cubicBezTo>
                    <a:pt x="3701" y="3982"/>
                    <a:pt x="3323" y="5673"/>
                    <a:pt x="2945" y="7344"/>
                  </a:cubicBezTo>
                  <a:cubicBezTo>
                    <a:pt x="2925" y="7444"/>
                    <a:pt x="2845" y="7563"/>
                    <a:pt x="2786" y="7782"/>
                  </a:cubicBezTo>
                  <a:cubicBezTo>
                    <a:pt x="2607" y="6250"/>
                    <a:pt x="2487" y="4857"/>
                    <a:pt x="2288" y="3485"/>
                  </a:cubicBezTo>
                  <a:cubicBezTo>
                    <a:pt x="2129" y="2629"/>
                    <a:pt x="1910" y="1754"/>
                    <a:pt x="1632" y="899"/>
                  </a:cubicBezTo>
                  <a:cubicBezTo>
                    <a:pt x="1530" y="593"/>
                    <a:pt x="1344" y="442"/>
                    <a:pt x="1130" y="442"/>
                  </a:cubicBezTo>
                  <a:cubicBezTo>
                    <a:pt x="968" y="442"/>
                    <a:pt x="789" y="528"/>
                    <a:pt x="617" y="700"/>
                  </a:cubicBezTo>
                  <a:cubicBezTo>
                    <a:pt x="419" y="939"/>
                    <a:pt x="240" y="1197"/>
                    <a:pt x="180" y="1476"/>
                  </a:cubicBezTo>
                  <a:cubicBezTo>
                    <a:pt x="120" y="2092"/>
                    <a:pt x="1" y="2749"/>
                    <a:pt x="80" y="3365"/>
                  </a:cubicBezTo>
                  <a:cubicBezTo>
                    <a:pt x="319" y="4917"/>
                    <a:pt x="617" y="6469"/>
                    <a:pt x="995" y="8001"/>
                  </a:cubicBezTo>
                  <a:cubicBezTo>
                    <a:pt x="1294" y="9214"/>
                    <a:pt x="1751" y="10388"/>
                    <a:pt x="2149" y="11581"/>
                  </a:cubicBezTo>
                  <a:cubicBezTo>
                    <a:pt x="2547" y="11541"/>
                    <a:pt x="2985" y="11541"/>
                    <a:pt x="3383" y="11522"/>
                  </a:cubicBezTo>
                  <a:cubicBezTo>
                    <a:pt x="3502" y="10288"/>
                    <a:pt x="3601" y="8995"/>
                    <a:pt x="3800" y="7742"/>
                  </a:cubicBezTo>
                  <a:cubicBezTo>
                    <a:pt x="3920" y="7026"/>
                    <a:pt x="3900" y="6230"/>
                    <a:pt x="4636" y="5733"/>
                  </a:cubicBezTo>
                  <a:cubicBezTo>
                    <a:pt x="5073" y="5434"/>
                    <a:pt x="5431" y="5056"/>
                    <a:pt x="5809" y="4698"/>
                  </a:cubicBezTo>
                  <a:cubicBezTo>
                    <a:pt x="6366" y="4201"/>
                    <a:pt x="6884" y="3743"/>
                    <a:pt x="7421" y="3246"/>
                  </a:cubicBezTo>
                  <a:cubicBezTo>
                    <a:pt x="8018" y="2629"/>
                    <a:pt x="8614" y="1953"/>
                    <a:pt x="9251" y="1356"/>
                  </a:cubicBezTo>
                  <a:cubicBezTo>
                    <a:pt x="9589" y="1038"/>
                    <a:pt x="9669" y="660"/>
                    <a:pt x="9450" y="282"/>
                  </a:cubicBezTo>
                  <a:cubicBezTo>
                    <a:pt x="9317" y="74"/>
                    <a:pt x="9144" y="1"/>
                    <a:pt x="8962"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7" name="Google Shape;2627;p51">
              <a:extLst>
                <a:ext uri="{FF2B5EF4-FFF2-40B4-BE49-F238E27FC236}">
                  <a16:creationId xmlns:a16="http://schemas.microsoft.com/office/drawing/2014/main" id="{790CB325-DF73-F555-357A-47DD951414AF}"/>
                </a:ext>
              </a:extLst>
            </p:cNvPr>
            <p:cNvSpPr/>
            <p:nvPr/>
          </p:nvSpPr>
          <p:spPr>
            <a:xfrm>
              <a:off x="7175850" y="4446650"/>
              <a:ext cx="72150" cy="64175"/>
            </a:xfrm>
            <a:custGeom>
              <a:avLst/>
              <a:gdLst/>
              <a:ahLst/>
              <a:cxnLst/>
              <a:rect l="l" t="t" r="r" b="b"/>
              <a:pathLst>
                <a:path w="2886" h="2567" extrusionOk="0">
                  <a:moveTo>
                    <a:pt x="2229" y="1"/>
                  </a:moveTo>
                  <a:cubicBezTo>
                    <a:pt x="1811" y="20"/>
                    <a:pt x="1413" y="20"/>
                    <a:pt x="995" y="20"/>
                  </a:cubicBezTo>
                  <a:cubicBezTo>
                    <a:pt x="936" y="20"/>
                    <a:pt x="856" y="40"/>
                    <a:pt x="797" y="80"/>
                  </a:cubicBezTo>
                  <a:cubicBezTo>
                    <a:pt x="100" y="796"/>
                    <a:pt x="1" y="1313"/>
                    <a:pt x="399" y="2209"/>
                  </a:cubicBezTo>
                  <a:cubicBezTo>
                    <a:pt x="677" y="2328"/>
                    <a:pt x="956" y="2427"/>
                    <a:pt x="1234" y="2567"/>
                  </a:cubicBezTo>
                  <a:cubicBezTo>
                    <a:pt x="1533" y="2467"/>
                    <a:pt x="1851" y="2328"/>
                    <a:pt x="2189" y="2229"/>
                  </a:cubicBezTo>
                  <a:cubicBezTo>
                    <a:pt x="2328" y="2089"/>
                    <a:pt x="2487" y="1910"/>
                    <a:pt x="2627" y="1751"/>
                  </a:cubicBezTo>
                  <a:cubicBezTo>
                    <a:pt x="2885" y="1095"/>
                    <a:pt x="2726" y="498"/>
                    <a:pt x="222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8" name="Google Shape;2628;p51">
              <a:extLst>
                <a:ext uri="{FF2B5EF4-FFF2-40B4-BE49-F238E27FC236}">
                  <a16:creationId xmlns:a16="http://schemas.microsoft.com/office/drawing/2014/main" id="{DD475646-BE74-09E2-8DDF-A7E5D5BD7C11}"/>
                </a:ext>
              </a:extLst>
            </p:cNvPr>
            <p:cNvSpPr/>
            <p:nvPr/>
          </p:nvSpPr>
          <p:spPr>
            <a:xfrm>
              <a:off x="7114700" y="4747525"/>
              <a:ext cx="72125" cy="66000"/>
            </a:xfrm>
            <a:custGeom>
              <a:avLst/>
              <a:gdLst/>
              <a:ahLst/>
              <a:cxnLst/>
              <a:rect l="l" t="t" r="r" b="b"/>
              <a:pathLst>
                <a:path w="2885" h="2640" extrusionOk="0">
                  <a:moveTo>
                    <a:pt x="1910" y="1"/>
                  </a:moveTo>
                  <a:cubicBezTo>
                    <a:pt x="1512" y="21"/>
                    <a:pt x="1094" y="21"/>
                    <a:pt x="696" y="40"/>
                  </a:cubicBezTo>
                  <a:cubicBezTo>
                    <a:pt x="20" y="677"/>
                    <a:pt x="0" y="1234"/>
                    <a:pt x="577" y="2129"/>
                  </a:cubicBezTo>
                  <a:cubicBezTo>
                    <a:pt x="637" y="2229"/>
                    <a:pt x="716" y="2368"/>
                    <a:pt x="796" y="2487"/>
                  </a:cubicBezTo>
                  <a:cubicBezTo>
                    <a:pt x="1006" y="2592"/>
                    <a:pt x="1187" y="2640"/>
                    <a:pt x="1350" y="2640"/>
                  </a:cubicBezTo>
                  <a:cubicBezTo>
                    <a:pt x="1833" y="2640"/>
                    <a:pt x="2149" y="2222"/>
                    <a:pt x="2566" y="1672"/>
                  </a:cubicBezTo>
                  <a:cubicBezTo>
                    <a:pt x="2885" y="1194"/>
                    <a:pt x="2666" y="578"/>
                    <a:pt x="2089" y="120"/>
                  </a:cubicBezTo>
                  <a:cubicBezTo>
                    <a:pt x="2009" y="80"/>
                    <a:pt x="1969" y="40"/>
                    <a:pt x="191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9" name="Google Shape;2629;p51">
              <a:extLst>
                <a:ext uri="{FF2B5EF4-FFF2-40B4-BE49-F238E27FC236}">
                  <a16:creationId xmlns:a16="http://schemas.microsoft.com/office/drawing/2014/main" id="{887684CB-F493-50EB-135B-857F5D757233}"/>
                </a:ext>
              </a:extLst>
            </p:cNvPr>
            <p:cNvSpPr/>
            <p:nvPr/>
          </p:nvSpPr>
          <p:spPr>
            <a:xfrm>
              <a:off x="7200725" y="4244875"/>
              <a:ext cx="130325" cy="202300"/>
            </a:xfrm>
            <a:custGeom>
              <a:avLst/>
              <a:gdLst/>
              <a:ahLst/>
              <a:cxnLst/>
              <a:rect l="l" t="t" r="r" b="b"/>
              <a:pathLst>
                <a:path w="5213" h="8092" extrusionOk="0">
                  <a:moveTo>
                    <a:pt x="4360" y="0"/>
                  </a:moveTo>
                  <a:cubicBezTo>
                    <a:pt x="4061" y="0"/>
                    <a:pt x="3825" y="256"/>
                    <a:pt x="3621" y="532"/>
                  </a:cubicBezTo>
                  <a:cubicBezTo>
                    <a:pt x="3203" y="1129"/>
                    <a:pt x="2746" y="1726"/>
                    <a:pt x="2388" y="2342"/>
                  </a:cubicBezTo>
                  <a:cubicBezTo>
                    <a:pt x="1313" y="4133"/>
                    <a:pt x="597" y="6102"/>
                    <a:pt x="0" y="8091"/>
                  </a:cubicBezTo>
                  <a:cubicBezTo>
                    <a:pt x="418" y="8072"/>
                    <a:pt x="816" y="8072"/>
                    <a:pt x="1234" y="8072"/>
                  </a:cubicBezTo>
                  <a:cubicBezTo>
                    <a:pt x="1791" y="7117"/>
                    <a:pt x="2328" y="6202"/>
                    <a:pt x="2805" y="5287"/>
                  </a:cubicBezTo>
                  <a:cubicBezTo>
                    <a:pt x="3502" y="3994"/>
                    <a:pt x="4198" y="2681"/>
                    <a:pt x="4874" y="1348"/>
                  </a:cubicBezTo>
                  <a:cubicBezTo>
                    <a:pt x="5073" y="950"/>
                    <a:pt x="5212" y="413"/>
                    <a:pt x="4715" y="114"/>
                  </a:cubicBezTo>
                  <a:cubicBezTo>
                    <a:pt x="4587" y="34"/>
                    <a:pt x="4469" y="0"/>
                    <a:pt x="436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30" name="Google Shape;2630;p51">
            <a:extLst>
              <a:ext uri="{FF2B5EF4-FFF2-40B4-BE49-F238E27FC236}">
                <a16:creationId xmlns:a16="http://schemas.microsoft.com/office/drawing/2014/main" id="{E1751A93-1A2B-E8F6-DCAD-BC595AEBD1D2}"/>
              </a:ext>
            </a:extLst>
          </p:cNvPr>
          <p:cNvGrpSpPr/>
          <p:nvPr/>
        </p:nvGrpSpPr>
        <p:grpSpPr>
          <a:xfrm>
            <a:off x="10487861" y="5611108"/>
            <a:ext cx="409503" cy="1309135"/>
            <a:chOff x="7305661" y="3997325"/>
            <a:chExt cx="431857" cy="1192857"/>
          </a:xfrm>
        </p:grpSpPr>
        <p:sp>
          <p:nvSpPr>
            <p:cNvPr id="2631" name="Google Shape;2631;p51">
              <a:extLst>
                <a:ext uri="{FF2B5EF4-FFF2-40B4-BE49-F238E27FC236}">
                  <a16:creationId xmlns:a16="http://schemas.microsoft.com/office/drawing/2014/main" id="{E88D19BF-F3F3-1345-E4E2-B8B722B03102}"/>
                </a:ext>
              </a:extLst>
            </p:cNvPr>
            <p:cNvSpPr/>
            <p:nvPr/>
          </p:nvSpPr>
          <p:spPr>
            <a:xfrm>
              <a:off x="7305661" y="3997325"/>
              <a:ext cx="431857" cy="1192857"/>
            </a:xfrm>
            <a:custGeom>
              <a:avLst/>
              <a:gdLst/>
              <a:ahLst/>
              <a:cxnLst/>
              <a:rect l="l" t="t" r="r" b="b"/>
              <a:pathLst>
                <a:path w="18243" h="50390" extrusionOk="0">
                  <a:moveTo>
                    <a:pt x="10444" y="1"/>
                  </a:moveTo>
                  <a:cubicBezTo>
                    <a:pt x="10186" y="1"/>
                    <a:pt x="9728" y="80"/>
                    <a:pt x="9311" y="498"/>
                  </a:cubicBezTo>
                  <a:cubicBezTo>
                    <a:pt x="9012" y="797"/>
                    <a:pt x="8734" y="1095"/>
                    <a:pt x="8455" y="1393"/>
                  </a:cubicBezTo>
                  <a:cubicBezTo>
                    <a:pt x="8356" y="1214"/>
                    <a:pt x="8236" y="1015"/>
                    <a:pt x="8117" y="856"/>
                  </a:cubicBezTo>
                  <a:cubicBezTo>
                    <a:pt x="7918" y="558"/>
                    <a:pt x="7600" y="319"/>
                    <a:pt x="7222" y="220"/>
                  </a:cubicBezTo>
                  <a:cubicBezTo>
                    <a:pt x="7043" y="180"/>
                    <a:pt x="6904" y="160"/>
                    <a:pt x="6725" y="160"/>
                  </a:cubicBezTo>
                  <a:cubicBezTo>
                    <a:pt x="5929" y="160"/>
                    <a:pt x="5432" y="677"/>
                    <a:pt x="5153" y="995"/>
                  </a:cubicBezTo>
                  <a:cubicBezTo>
                    <a:pt x="5113" y="1055"/>
                    <a:pt x="5073" y="1095"/>
                    <a:pt x="5034" y="1115"/>
                  </a:cubicBezTo>
                  <a:cubicBezTo>
                    <a:pt x="4914" y="1254"/>
                    <a:pt x="4775" y="1373"/>
                    <a:pt x="4676" y="1493"/>
                  </a:cubicBezTo>
                  <a:cubicBezTo>
                    <a:pt x="4656" y="1413"/>
                    <a:pt x="4636" y="1373"/>
                    <a:pt x="4616" y="1294"/>
                  </a:cubicBezTo>
                  <a:cubicBezTo>
                    <a:pt x="4318" y="617"/>
                    <a:pt x="3761" y="259"/>
                    <a:pt x="3164" y="259"/>
                  </a:cubicBezTo>
                  <a:cubicBezTo>
                    <a:pt x="2686" y="259"/>
                    <a:pt x="2249" y="478"/>
                    <a:pt x="1891" y="896"/>
                  </a:cubicBezTo>
                  <a:cubicBezTo>
                    <a:pt x="1453" y="1453"/>
                    <a:pt x="1055" y="1990"/>
                    <a:pt x="677" y="2547"/>
                  </a:cubicBezTo>
                  <a:cubicBezTo>
                    <a:pt x="558" y="2746"/>
                    <a:pt x="399" y="2945"/>
                    <a:pt x="279" y="3104"/>
                  </a:cubicBezTo>
                  <a:cubicBezTo>
                    <a:pt x="140" y="3303"/>
                    <a:pt x="60" y="3562"/>
                    <a:pt x="60" y="3880"/>
                  </a:cubicBezTo>
                  <a:cubicBezTo>
                    <a:pt x="60" y="4059"/>
                    <a:pt x="60" y="4238"/>
                    <a:pt x="41" y="4377"/>
                  </a:cubicBezTo>
                  <a:cubicBezTo>
                    <a:pt x="1" y="4855"/>
                    <a:pt x="1" y="5332"/>
                    <a:pt x="41" y="5829"/>
                  </a:cubicBezTo>
                  <a:cubicBezTo>
                    <a:pt x="60" y="6685"/>
                    <a:pt x="100" y="7620"/>
                    <a:pt x="180" y="8535"/>
                  </a:cubicBezTo>
                  <a:cubicBezTo>
                    <a:pt x="200" y="8714"/>
                    <a:pt x="200" y="8873"/>
                    <a:pt x="240" y="9052"/>
                  </a:cubicBezTo>
                  <a:cubicBezTo>
                    <a:pt x="279" y="9848"/>
                    <a:pt x="359" y="10663"/>
                    <a:pt x="498" y="11519"/>
                  </a:cubicBezTo>
                  <a:cubicBezTo>
                    <a:pt x="697" y="12553"/>
                    <a:pt x="936" y="13647"/>
                    <a:pt x="1453" y="14721"/>
                  </a:cubicBezTo>
                  <a:cubicBezTo>
                    <a:pt x="2229" y="16273"/>
                    <a:pt x="3542" y="17128"/>
                    <a:pt x="4437" y="17666"/>
                  </a:cubicBezTo>
                  <a:cubicBezTo>
                    <a:pt x="4815" y="17864"/>
                    <a:pt x="5173" y="18024"/>
                    <a:pt x="5531" y="18183"/>
                  </a:cubicBezTo>
                  <a:cubicBezTo>
                    <a:pt x="5829" y="18302"/>
                    <a:pt x="6068" y="18421"/>
                    <a:pt x="6327" y="18561"/>
                  </a:cubicBezTo>
                  <a:cubicBezTo>
                    <a:pt x="6645" y="18720"/>
                    <a:pt x="7043" y="18919"/>
                    <a:pt x="7500" y="19018"/>
                  </a:cubicBezTo>
                  <a:lnTo>
                    <a:pt x="7500" y="19257"/>
                  </a:lnTo>
                  <a:lnTo>
                    <a:pt x="7500" y="20570"/>
                  </a:lnTo>
                  <a:cubicBezTo>
                    <a:pt x="7301" y="20172"/>
                    <a:pt x="7043" y="19794"/>
                    <a:pt x="6804" y="19416"/>
                  </a:cubicBezTo>
                  <a:cubicBezTo>
                    <a:pt x="6366" y="18819"/>
                    <a:pt x="5630" y="18461"/>
                    <a:pt x="4914" y="18461"/>
                  </a:cubicBezTo>
                  <a:cubicBezTo>
                    <a:pt x="4437" y="18461"/>
                    <a:pt x="4039" y="18601"/>
                    <a:pt x="3721" y="18899"/>
                  </a:cubicBezTo>
                  <a:cubicBezTo>
                    <a:pt x="3144" y="19396"/>
                    <a:pt x="2766" y="20073"/>
                    <a:pt x="2647" y="20809"/>
                  </a:cubicBezTo>
                  <a:cubicBezTo>
                    <a:pt x="2428" y="22042"/>
                    <a:pt x="2766" y="23096"/>
                    <a:pt x="3064" y="24071"/>
                  </a:cubicBezTo>
                  <a:cubicBezTo>
                    <a:pt x="3064" y="24091"/>
                    <a:pt x="3084" y="24151"/>
                    <a:pt x="3084" y="24170"/>
                  </a:cubicBezTo>
                  <a:lnTo>
                    <a:pt x="3641" y="25464"/>
                  </a:lnTo>
                  <a:lnTo>
                    <a:pt x="3721" y="25623"/>
                  </a:lnTo>
                  <a:lnTo>
                    <a:pt x="4815" y="27274"/>
                  </a:lnTo>
                  <a:cubicBezTo>
                    <a:pt x="4835" y="27333"/>
                    <a:pt x="4875" y="27373"/>
                    <a:pt x="4914" y="27413"/>
                  </a:cubicBezTo>
                  <a:cubicBezTo>
                    <a:pt x="4974" y="27473"/>
                    <a:pt x="5054" y="27552"/>
                    <a:pt x="5113" y="27632"/>
                  </a:cubicBezTo>
                  <a:cubicBezTo>
                    <a:pt x="5252" y="27771"/>
                    <a:pt x="5372" y="27930"/>
                    <a:pt x="5511" y="28069"/>
                  </a:cubicBezTo>
                  <a:cubicBezTo>
                    <a:pt x="5630" y="28248"/>
                    <a:pt x="5770" y="28428"/>
                    <a:pt x="5909" y="28567"/>
                  </a:cubicBezTo>
                  <a:cubicBezTo>
                    <a:pt x="6028" y="28726"/>
                    <a:pt x="6148" y="28905"/>
                    <a:pt x="6267" y="29044"/>
                  </a:cubicBezTo>
                  <a:cubicBezTo>
                    <a:pt x="5869" y="29164"/>
                    <a:pt x="5551" y="29502"/>
                    <a:pt x="5352" y="29939"/>
                  </a:cubicBezTo>
                  <a:cubicBezTo>
                    <a:pt x="5153" y="30417"/>
                    <a:pt x="4954" y="31014"/>
                    <a:pt x="5014" y="31630"/>
                  </a:cubicBezTo>
                  <a:cubicBezTo>
                    <a:pt x="5034" y="31889"/>
                    <a:pt x="5054" y="32128"/>
                    <a:pt x="5073" y="32346"/>
                  </a:cubicBezTo>
                  <a:cubicBezTo>
                    <a:pt x="4934" y="32307"/>
                    <a:pt x="4755" y="32287"/>
                    <a:pt x="4576" y="32287"/>
                  </a:cubicBezTo>
                  <a:cubicBezTo>
                    <a:pt x="4138" y="32287"/>
                    <a:pt x="3721" y="32486"/>
                    <a:pt x="3422" y="32883"/>
                  </a:cubicBezTo>
                  <a:cubicBezTo>
                    <a:pt x="3223" y="33142"/>
                    <a:pt x="2965" y="33500"/>
                    <a:pt x="2925" y="33978"/>
                  </a:cubicBezTo>
                  <a:cubicBezTo>
                    <a:pt x="2865" y="34535"/>
                    <a:pt x="2826" y="35171"/>
                    <a:pt x="2865" y="35808"/>
                  </a:cubicBezTo>
                  <a:cubicBezTo>
                    <a:pt x="2925" y="36285"/>
                    <a:pt x="3025" y="36723"/>
                    <a:pt x="3124" y="37160"/>
                  </a:cubicBezTo>
                  <a:cubicBezTo>
                    <a:pt x="3164" y="37320"/>
                    <a:pt x="3184" y="37499"/>
                    <a:pt x="3243" y="37658"/>
                  </a:cubicBezTo>
                  <a:cubicBezTo>
                    <a:pt x="3243" y="37698"/>
                    <a:pt x="3263" y="37777"/>
                    <a:pt x="3283" y="37817"/>
                  </a:cubicBezTo>
                  <a:cubicBezTo>
                    <a:pt x="3383" y="38075"/>
                    <a:pt x="3482" y="38354"/>
                    <a:pt x="3621" y="38593"/>
                  </a:cubicBezTo>
                  <a:cubicBezTo>
                    <a:pt x="3860" y="39189"/>
                    <a:pt x="4079" y="39806"/>
                    <a:pt x="4357" y="40403"/>
                  </a:cubicBezTo>
                  <a:lnTo>
                    <a:pt x="5034" y="41835"/>
                  </a:lnTo>
                  <a:cubicBezTo>
                    <a:pt x="5272" y="42352"/>
                    <a:pt x="5531" y="42850"/>
                    <a:pt x="5750" y="43347"/>
                  </a:cubicBezTo>
                  <a:cubicBezTo>
                    <a:pt x="6108" y="44143"/>
                    <a:pt x="6426" y="44978"/>
                    <a:pt x="6725" y="45873"/>
                  </a:cubicBezTo>
                  <a:cubicBezTo>
                    <a:pt x="6844" y="46271"/>
                    <a:pt x="6943" y="46669"/>
                    <a:pt x="7063" y="47127"/>
                  </a:cubicBezTo>
                  <a:cubicBezTo>
                    <a:pt x="7122" y="47326"/>
                    <a:pt x="7162" y="47505"/>
                    <a:pt x="7222" y="47704"/>
                  </a:cubicBezTo>
                  <a:lnTo>
                    <a:pt x="7262" y="48002"/>
                  </a:lnTo>
                  <a:lnTo>
                    <a:pt x="7321" y="48499"/>
                  </a:lnTo>
                  <a:cubicBezTo>
                    <a:pt x="7321" y="48519"/>
                    <a:pt x="7361" y="48798"/>
                    <a:pt x="7361" y="48798"/>
                  </a:cubicBezTo>
                  <a:lnTo>
                    <a:pt x="7401" y="48957"/>
                  </a:lnTo>
                  <a:lnTo>
                    <a:pt x="7401" y="49414"/>
                  </a:lnTo>
                  <a:cubicBezTo>
                    <a:pt x="7421" y="49951"/>
                    <a:pt x="7839" y="50389"/>
                    <a:pt x="8396" y="50389"/>
                  </a:cubicBezTo>
                  <a:lnTo>
                    <a:pt x="10206" y="50389"/>
                  </a:lnTo>
                  <a:cubicBezTo>
                    <a:pt x="10703" y="50389"/>
                    <a:pt x="11121" y="50011"/>
                    <a:pt x="11200" y="49514"/>
                  </a:cubicBezTo>
                  <a:lnTo>
                    <a:pt x="11280" y="48837"/>
                  </a:lnTo>
                  <a:cubicBezTo>
                    <a:pt x="11320" y="48360"/>
                    <a:pt x="11379" y="47903"/>
                    <a:pt x="11439" y="47465"/>
                  </a:cubicBezTo>
                  <a:cubicBezTo>
                    <a:pt x="11519" y="47007"/>
                    <a:pt x="11638" y="46510"/>
                    <a:pt x="11737" y="46013"/>
                  </a:cubicBezTo>
                  <a:cubicBezTo>
                    <a:pt x="11837" y="45615"/>
                    <a:pt x="11917" y="45217"/>
                    <a:pt x="11996" y="44819"/>
                  </a:cubicBezTo>
                  <a:lnTo>
                    <a:pt x="12374" y="42870"/>
                  </a:lnTo>
                  <a:cubicBezTo>
                    <a:pt x="12493" y="42233"/>
                    <a:pt x="12613" y="41557"/>
                    <a:pt x="12732" y="40900"/>
                  </a:cubicBezTo>
                  <a:cubicBezTo>
                    <a:pt x="12792" y="40721"/>
                    <a:pt x="12832" y="40483"/>
                    <a:pt x="12911" y="40244"/>
                  </a:cubicBezTo>
                  <a:cubicBezTo>
                    <a:pt x="12991" y="40005"/>
                    <a:pt x="13031" y="39766"/>
                    <a:pt x="13090" y="39508"/>
                  </a:cubicBezTo>
                  <a:cubicBezTo>
                    <a:pt x="13190" y="38991"/>
                    <a:pt x="12931" y="38414"/>
                    <a:pt x="12493" y="38115"/>
                  </a:cubicBezTo>
                  <a:cubicBezTo>
                    <a:pt x="12314" y="37996"/>
                    <a:pt x="12096" y="37956"/>
                    <a:pt x="11877" y="37956"/>
                  </a:cubicBezTo>
                  <a:cubicBezTo>
                    <a:pt x="11678" y="37956"/>
                    <a:pt x="11499" y="37996"/>
                    <a:pt x="11379" y="38016"/>
                  </a:cubicBezTo>
                  <a:cubicBezTo>
                    <a:pt x="11419" y="37896"/>
                    <a:pt x="11499" y="37777"/>
                    <a:pt x="11539" y="37658"/>
                  </a:cubicBezTo>
                  <a:cubicBezTo>
                    <a:pt x="11777" y="37220"/>
                    <a:pt x="11996" y="36802"/>
                    <a:pt x="12235" y="36365"/>
                  </a:cubicBezTo>
                  <a:cubicBezTo>
                    <a:pt x="12414" y="36066"/>
                    <a:pt x="12573" y="35788"/>
                    <a:pt x="12712" y="35489"/>
                  </a:cubicBezTo>
                  <a:lnTo>
                    <a:pt x="12971" y="35032"/>
                  </a:lnTo>
                  <a:cubicBezTo>
                    <a:pt x="13428" y="34137"/>
                    <a:pt x="13965" y="33222"/>
                    <a:pt x="14423" y="32307"/>
                  </a:cubicBezTo>
                  <a:cubicBezTo>
                    <a:pt x="14920" y="31332"/>
                    <a:pt x="15497" y="30218"/>
                    <a:pt x="15995" y="29104"/>
                  </a:cubicBezTo>
                  <a:cubicBezTo>
                    <a:pt x="16193" y="28626"/>
                    <a:pt x="16313" y="28050"/>
                    <a:pt x="16313" y="27333"/>
                  </a:cubicBezTo>
                  <a:cubicBezTo>
                    <a:pt x="16313" y="26856"/>
                    <a:pt x="16174" y="26418"/>
                    <a:pt x="15855" y="26080"/>
                  </a:cubicBezTo>
                  <a:cubicBezTo>
                    <a:pt x="15557" y="25762"/>
                    <a:pt x="15119" y="25583"/>
                    <a:pt x="14662" y="25583"/>
                  </a:cubicBezTo>
                  <a:cubicBezTo>
                    <a:pt x="14383" y="25583"/>
                    <a:pt x="14125" y="25643"/>
                    <a:pt x="13886" y="25762"/>
                  </a:cubicBezTo>
                  <a:cubicBezTo>
                    <a:pt x="13488" y="25941"/>
                    <a:pt x="13130" y="26180"/>
                    <a:pt x="12891" y="26478"/>
                  </a:cubicBezTo>
                  <a:cubicBezTo>
                    <a:pt x="12414" y="26975"/>
                    <a:pt x="12076" y="27413"/>
                    <a:pt x="11777" y="27851"/>
                  </a:cubicBezTo>
                  <a:cubicBezTo>
                    <a:pt x="11618" y="28050"/>
                    <a:pt x="11499" y="28248"/>
                    <a:pt x="11379" y="28467"/>
                  </a:cubicBezTo>
                  <a:cubicBezTo>
                    <a:pt x="11877" y="27413"/>
                    <a:pt x="12394" y="26279"/>
                    <a:pt x="12931" y="25225"/>
                  </a:cubicBezTo>
                  <a:cubicBezTo>
                    <a:pt x="13707" y="23733"/>
                    <a:pt x="14105" y="22440"/>
                    <a:pt x="14204" y="21107"/>
                  </a:cubicBezTo>
                  <a:cubicBezTo>
                    <a:pt x="14284" y="20112"/>
                    <a:pt x="13806" y="19595"/>
                    <a:pt x="13389" y="19356"/>
                  </a:cubicBezTo>
                  <a:cubicBezTo>
                    <a:pt x="13130" y="19197"/>
                    <a:pt x="12832" y="19118"/>
                    <a:pt x="12533" y="19118"/>
                  </a:cubicBezTo>
                  <a:cubicBezTo>
                    <a:pt x="12036" y="19118"/>
                    <a:pt x="11539" y="19356"/>
                    <a:pt x="11181" y="19715"/>
                  </a:cubicBezTo>
                  <a:lnTo>
                    <a:pt x="11081" y="19814"/>
                  </a:lnTo>
                  <a:cubicBezTo>
                    <a:pt x="10803" y="20092"/>
                    <a:pt x="10524" y="20371"/>
                    <a:pt x="10305" y="20709"/>
                  </a:cubicBezTo>
                  <a:cubicBezTo>
                    <a:pt x="10226" y="20809"/>
                    <a:pt x="10186" y="20908"/>
                    <a:pt x="10106" y="20988"/>
                  </a:cubicBezTo>
                  <a:cubicBezTo>
                    <a:pt x="10106" y="20391"/>
                    <a:pt x="10106" y="19794"/>
                    <a:pt x="10146" y="19197"/>
                  </a:cubicBezTo>
                  <a:lnTo>
                    <a:pt x="10305" y="19197"/>
                  </a:lnTo>
                  <a:cubicBezTo>
                    <a:pt x="10444" y="19197"/>
                    <a:pt x="10584" y="19177"/>
                    <a:pt x="10723" y="19177"/>
                  </a:cubicBezTo>
                  <a:cubicBezTo>
                    <a:pt x="10942" y="19158"/>
                    <a:pt x="11181" y="19158"/>
                    <a:pt x="11379" y="19158"/>
                  </a:cubicBezTo>
                  <a:lnTo>
                    <a:pt x="11638" y="19158"/>
                  </a:lnTo>
                  <a:cubicBezTo>
                    <a:pt x="12891" y="19158"/>
                    <a:pt x="14005" y="18620"/>
                    <a:pt x="14881" y="17626"/>
                  </a:cubicBezTo>
                  <a:cubicBezTo>
                    <a:pt x="15875" y="16512"/>
                    <a:pt x="16850" y="15239"/>
                    <a:pt x="17188" y="13588"/>
                  </a:cubicBezTo>
                  <a:lnTo>
                    <a:pt x="17407" y="12613"/>
                  </a:lnTo>
                  <a:cubicBezTo>
                    <a:pt x="17586" y="11917"/>
                    <a:pt x="17765" y="11200"/>
                    <a:pt x="17864" y="10445"/>
                  </a:cubicBezTo>
                  <a:cubicBezTo>
                    <a:pt x="18043" y="9211"/>
                    <a:pt x="18143" y="7918"/>
                    <a:pt x="18203" y="6764"/>
                  </a:cubicBezTo>
                  <a:lnTo>
                    <a:pt x="18242" y="6565"/>
                  </a:lnTo>
                  <a:cubicBezTo>
                    <a:pt x="18163" y="5571"/>
                    <a:pt x="18242" y="4536"/>
                    <a:pt x="18183" y="3462"/>
                  </a:cubicBezTo>
                  <a:cubicBezTo>
                    <a:pt x="18163" y="2726"/>
                    <a:pt x="17864" y="1990"/>
                    <a:pt x="17586" y="1393"/>
                  </a:cubicBezTo>
                  <a:cubicBezTo>
                    <a:pt x="17288" y="757"/>
                    <a:pt x="16750" y="359"/>
                    <a:pt x="16094" y="359"/>
                  </a:cubicBezTo>
                  <a:cubicBezTo>
                    <a:pt x="15716" y="359"/>
                    <a:pt x="15318" y="498"/>
                    <a:pt x="14980" y="757"/>
                  </a:cubicBezTo>
                  <a:cubicBezTo>
                    <a:pt x="14920" y="797"/>
                    <a:pt x="14861" y="856"/>
                    <a:pt x="14801" y="896"/>
                  </a:cubicBezTo>
                  <a:cubicBezTo>
                    <a:pt x="14503" y="399"/>
                    <a:pt x="14025" y="100"/>
                    <a:pt x="13488" y="100"/>
                  </a:cubicBezTo>
                  <a:cubicBezTo>
                    <a:pt x="13090" y="100"/>
                    <a:pt x="12692" y="279"/>
                    <a:pt x="12394" y="578"/>
                  </a:cubicBezTo>
                  <a:cubicBezTo>
                    <a:pt x="12215" y="737"/>
                    <a:pt x="12076" y="896"/>
                    <a:pt x="11917" y="1075"/>
                  </a:cubicBezTo>
                  <a:cubicBezTo>
                    <a:pt x="11917" y="1055"/>
                    <a:pt x="11897" y="1055"/>
                    <a:pt x="11897" y="1015"/>
                  </a:cubicBezTo>
                  <a:cubicBezTo>
                    <a:pt x="11439" y="100"/>
                    <a:pt x="10723" y="1"/>
                    <a:pt x="10444" y="1"/>
                  </a:cubicBezTo>
                  <a:close/>
                </a:path>
              </a:pathLst>
            </a:custGeom>
            <a:solidFill>
              <a:srgbClr val="FFFFFF"/>
            </a:solidFill>
            <a:ln>
              <a:noFill/>
            </a:ln>
            <a:effectLst>
              <a:outerShdw blurRad="57150" dist="28575"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2" name="Google Shape;2632;p51">
              <a:extLst>
                <a:ext uri="{FF2B5EF4-FFF2-40B4-BE49-F238E27FC236}">
                  <a16:creationId xmlns:a16="http://schemas.microsoft.com/office/drawing/2014/main" id="{F1CC89C1-F0CE-75AE-8DDD-FA1D405A89E1}"/>
                </a:ext>
              </a:extLst>
            </p:cNvPr>
            <p:cNvSpPr/>
            <p:nvPr/>
          </p:nvSpPr>
          <p:spPr>
            <a:xfrm>
              <a:off x="7522288" y="4919819"/>
              <a:ext cx="69716" cy="246336"/>
            </a:xfrm>
            <a:custGeom>
              <a:avLst/>
              <a:gdLst/>
              <a:ahLst/>
              <a:cxnLst/>
              <a:rect l="l" t="t" r="r" b="b"/>
              <a:pathLst>
                <a:path w="2945" h="10406" extrusionOk="0">
                  <a:moveTo>
                    <a:pt x="2657" y="1"/>
                  </a:moveTo>
                  <a:cubicBezTo>
                    <a:pt x="2581" y="1"/>
                    <a:pt x="2492" y="23"/>
                    <a:pt x="2427" y="61"/>
                  </a:cubicBezTo>
                  <a:cubicBezTo>
                    <a:pt x="2288" y="81"/>
                    <a:pt x="2189" y="181"/>
                    <a:pt x="2149" y="280"/>
                  </a:cubicBezTo>
                  <a:cubicBezTo>
                    <a:pt x="1831" y="996"/>
                    <a:pt x="1433" y="1693"/>
                    <a:pt x="1194" y="2448"/>
                  </a:cubicBezTo>
                  <a:cubicBezTo>
                    <a:pt x="896" y="3443"/>
                    <a:pt x="697" y="4478"/>
                    <a:pt x="478" y="5492"/>
                  </a:cubicBezTo>
                  <a:cubicBezTo>
                    <a:pt x="398" y="6149"/>
                    <a:pt x="299" y="6825"/>
                    <a:pt x="279" y="7521"/>
                  </a:cubicBezTo>
                  <a:cubicBezTo>
                    <a:pt x="179" y="8377"/>
                    <a:pt x="100" y="9252"/>
                    <a:pt x="40" y="10127"/>
                  </a:cubicBezTo>
                  <a:cubicBezTo>
                    <a:pt x="0" y="10207"/>
                    <a:pt x="40" y="10306"/>
                    <a:pt x="60" y="10406"/>
                  </a:cubicBezTo>
                  <a:lnTo>
                    <a:pt x="995" y="10406"/>
                  </a:lnTo>
                  <a:cubicBezTo>
                    <a:pt x="1075" y="9709"/>
                    <a:pt x="1134" y="9013"/>
                    <a:pt x="1254" y="8317"/>
                  </a:cubicBezTo>
                  <a:cubicBezTo>
                    <a:pt x="1433" y="7422"/>
                    <a:pt x="1652" y="6546"/>
                    <a:pt x="1831" y="5651"/>
                  </a:cubicBezTo>
                  <a:cubicBezTo>
                    <a:pt x="2069" y="4358"/>
                    <a:pt x="2328" y="3045"/>
                    <a:pt x="2567" y="1752"/>
                  </a:cubicBezTo>
                  <a:cubicBezTo>
                    <a:pt x="2666" y="1275"/>
                    <a:pt x="2825" y="817"/>
                    <a:pt x="2925" y="360"/>
                  </a:cubicBezTo>
                  <a:cubicBezTo>
                    <a:pt x="2945" y="260"/>
                    <a:pt x="2845" y="81"/>
                    <a:pt x="2766" y="22"/>
                  </a:cubicBezTo>
                  <a:cubicBezTo>
                    <a:pt x="2737" y="7"/>
                    <a:pt x="2699" y="1"/>
                    <a:pt x="265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3" name="Google Shape;2633;p51">
              <a:extLst>
                <a:ext uri="{FF2B5EF4-FFF2-40B4-BE49-F238E27FC236}">
                  <a16:creationId xmlns:a16="http://schemas.microsoft.com/office/drawing/2014/main" id="{91B47008-9392-D553-0FF9-9201665371DF}"/>
                </a:ext>
              </a:extLst>
            </p:cNvPr>
            <p:cNvSpPr/>
            <p:nvPr/>
          </p:nvSpPr>
          <p:spPr>
            <a:xfrm>
              <a:off x="7413987" y="4834621"/>
              <a:ext cx="100324" cy="331533"/>
            </a:xfrm>
            <a:custGeom>
              <a:avLst/>
              <a:gdLst/>
              <a:ahLst/>
              <a:cxnLst/>
              <a:rect l="l" t="t" r="r" b="b"/>
              <a:pathLst>
                <a:path w="4238" h="14005" extrusionOk="0">
                  <a:moveTo>
                    <a:pt x="100" y="0"/>
                  </a:moveTo>
                  <a:cubicBezTo>
                    <a:pt x="80" y="159"/>
                    <a:pt x="0" y="358"/>
                    <a:pt x="60" y="517"/>
                  </a:cubicBezTo>
                  <a:cubicBezTo>
                    <a:pt x="279" y="1194"/>
                    <a:pt x="537" y="1830"/>
                    <a:pt x="776" y="2507"/>
                  </a:cubicBezTo>
                  <a:lnTo>
                    <a:pt x="2188" y="6386"/>
                  </a:lnTo>
                  <a:cubicBezTo>
                    <a:pt x="2527" y="7221"/>
                    <a:pt x="2865" y="8057"/>
                    <a:pt x="3083" y="8892"/>
                  </a:cubicBezTo>
                  <a:cubicBezTo>
                    <a:pt x="3322" y="9847"/>
                    <a:pt x="3422" y="10842"/>
                    <a:pt x="3561" y="11816"/>
                  </a:cubicBezTo>
                  <a:cubicBezTo>
                    <a:pt x="3581" y="11916"/>
                    <a:pt x="3541" y="12015"/>
                    <a:pt x="3521" y="12115"/>
                  </a:cubicBezTo>
                  <a:cubicBezTo>
                    <a:pt x="3541" y="12214"/>
                    <a:pt x="3541" y="12334"/>
                    <a:pt x="3561" y="12453"/>
                  </a:cubicBezTo>
                  <a:lnTo>
                    <a:pt x="3640" y="12970"/>
                  </a:lnTo>
                  <a:cubicBezTo>
                    <a:pt x="3660" y="13070"/>
                    <a:pt x="3660" y="13149"/>
                    <a:pt x="3680" y="13249"/>
                  </a:cubicBezTo>
                  <a:cubicBezTo>
                    <a:pt x="3720" y="13328"/>
                    <a:pt x="3720" y="13408"/>
                    <a:pt x="3640" y="13507"/>
                  </a:cubicBezTo>
                  <a:cubicBezTo>
                    <a:pt x="3660" y="13666"/>
                    <a:pt x="3660" y="13826"/>
                    <a:pt x="3660" y="14005"/>
                  </a:cubicBezTo>
                  <a:lnTo>
                    <a:pt x="4237" y="14005"/>
                  </a:lnTo>
                  <a:lnTo>
                    <a:pt x="4158" y="12214"/>
                  </a:lnTo>
                  <a:cubicBezTo>
                    <a:pt x="4058" y="11518"/>
                    <a:pt x="3979" y="10782"/>
                    <a:pt x="3879" y="10086"/>
                  </a:cubicBezTo>
                  <a:cubicBezTo>
                    <a:pt x="3820" y="9568"/>
                    <a:pt x="3680" y="9071"/>
                    <a:pt x="3581" y="8574"/>
                  </a:cubicBezTo>
                  <a:cubicBezTo>
                    <a:pt x="3581" y="8494"/>
                    <a:pt x="3561" y="8435"/>
                    <a:pt x="3541" y="8355"/>
                  </a:cubicBezTo>
                  <a:cubicBezTo>
                    <a:pt x="3541" y="8295"/>
                    <a:pt x="3521" y="8275"/>
                    <a:pt x="3521" y="8236"/>
                  </a:cubicBezTo>
                  <a:cubicBezTo>
                    <a:pt x="3282" y="7679"/>
                    <a:pt x="3064" y="7102"/>
                    <a:pt x="2865" y="6565"/>
                  </a:cubicBezTo>
                  <a:lnTo>
                    <a:pt x="1074" y="1711"/>
                  </a:lnTo>
                  <a:cubicBezTo>
                    <a:pt x="895" y="1293"/>
                    <a:pt x="756" y="836"/>
                    <a:pt x="557" y="418"/>
                  </a:cubicBezTo>
                  <a:cubicBezTo>
                    <a:pt x="497" y="259"/>
                    <a:pt x="358" y="139"/>
                    <a:pt x="2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4" name="Google Shape;2634;p51">
              <a:extLst>
                <a:ext uri="{FF2B5EF4-FFF2-40B4-BE49-F238E27FC236}">
                  <a16:creationId xmlns:a16="http://schemas.microsoft.com/office/drawing/2014/main" id="{DA18187E-5CB8-ED17-6A1A-37F011EB4824}"/>
                </a:ext>
              </a:extLst>
            </p:cNvPr>
            <p:cNvSpPr/>
            <p:nvPr/>
          </p:nvSpPr>
          <p:spPr>
            <a:xfrm>
              <a:off x="7514287" y="4935869"/>
              <a:ext cx="18843" cy="229339"/>
            </a:xfrm>
            <a:custGeom>
              <a:avLst/>
              <a:gdLst/>
              <a:ahLst/>
              <a:cxnLst/>
              <a:rect l="l" t="t" r="r" b="b"/>
              <a:pathLst>
                <a:path w="796" h="9688" extrusionOk="0">
                  <a:moveTo>
                    <a:pt x="776" y="0"/>
                  </a:moveTo>
                  <a:lnTo>
                    <a:pt x="776" y="0"/>
                  </a:lnTo>
                  <a:cubicBezTo>
                    <a:pt x="716" y="40"/>
                    <a:pt x="677" y="99"/>
                    <a:pt x="637" y="139"/>
                  </a:cubicBezTo>
                  <a:cubicBezTo>
                    <a:pt x="595" y="379"/>
                    <a:pt x="482" y="499"/>
                    <a:pt x="315" y="499"/>
                  </a:cubicBezTo>
                  <a:cubicBezTo>
                    <a:pt x="245" y="499"/>
                    <a:pt x="167" y="478"/>
                    <a:pt x="80" y="438"/>
                  </a:cubicBezTo>
                  <a:lnTo>
                    <a:pt x="80" y="7440"/>
                  </a:lnTo>
                  <a:cubicBezTo>
                    <a:pt x="80" y="7579"/>
                    <a:pt x="20" y="7758"/>
                    <a:pt x="0" y="7897"/>
                  </a:cubicBezTo>
                  <a:lnTo>
                    <a:pt x="80" y="9688"/>
                  </a:lnTo>
                  <a:cubicBezTo>
                    <a:pt x="179" y="9688"/>
                    <a:pt x="279" y="9688"/>
                    <a:pt x="319" y="9668"/>
                  </a:cubicBezTo>
                  <a:cubicBezTo>
                    <a:pt x="319" y="9588"/>
                    <a:pt x="299" y="9489"/>
                    <a:pt x="299" y="9389"/>
                  </a:cubicBezTo>
                  <a:cubicBezTo>
                    <a:pt x="378" y="8514"/>
                    <a:pt x="438" y="7659"/>
                    <a:pt x="537" y="6783"/>
                  </a:cubicBezTo>
                  <a:cubicBezTo>
                    <a:pt x="617" y="6127"/>
                    <a:pt x="716" y="5471"/>
                    <a:pt x="796" y="4794"/>
                  </a:cubicBezTo>
                  <a:cubicBezTo>
                    <a:pt x="736" y="4655"/>
                    <a:pt x="697" y="4496"/>
                    <a:pt x="697" y="4337"/>
                  </a:cubicBezTo>
                  <a:cubicBezTo>
                    <a:pt x="716" y="2904"/>
                    <a:pt x="736" y="1432"/>
                    <a:pt x="77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635" name="Google Shape;2635;p51">
              <a:extLst>
                <a:ext uri="{FF2B5EF4-FFF2-40B4-BE49-F238E27FC236}">
                  <a16:creationId xmlns:a16="http://schemas.microsoft.com/office/drawing/2014/main" id="{40EA33DB-7F8D-63E8-455D-0D122D531584}"/>
                </a:ext>
              </a:extLst>
            </p:cNvPr>
            <p:cNvGrpSpPr/>
            <p:nvPr/>
          </p:nvGrpSpPr>
          <p:grpSpPr>
            <a:xfrm>
              <a:off x="7328269" y="4020690"/>
              <a:ext cx="385696" cy="408966"/>
              <a:chOff x="7328269" y="4020690"/>
              <a:chExt cx="385696" cy="408966"/>
            </a:xfrm>
          </p:grpSpPr>
          <p:sp>
            <p:nvSpPr>
              <p:cNvPr id="2636" name="Google Shape;2636;p51">
                <a:extLst>
                  <a:ext uri="{FF2B5EF4-FFF2-40B4-BE49-F238E27FC236}">
                    <a16:creationId xmlns:a16="http://schemas.microsoft.com/office/drawing/2014/main" id="{6E9ECE58-9456-1D59-A160-8E3938D5EA8F}"/>
                  </a:ext>
                </a:extLst>
              </p:cNvPr>
              <p:cNvSpPr/>
              <p:nvPr/>
            </p:nvSpPr>
            <p:spPr>
              <a:xfrm>
                <a:off x="7328269" y="4026797"/>
                <a:ext cx="165779" cy="398621"/>
              </a:xfrm>
              <a:custGeom>
                <a:avLst/>
                <a:gdLst/>
                <a:ahLst/>
                <a:cxnLst/>
                <a:rect l="l" t="t" r="r" b="b"/>
                <a:pathLst>
                  <a:path w="7003" h="16839" extrusionOk="0">
                    <a:moveTo>
                      <a:pt x="2163" y="0"/>
                    </a:moveTo>
                    <a:cubicBezTo>
                      <a:pt x="2000" y="0"/>
                      <a:pt x="1828" y="99"/>
                      <a:pt x="1672" y="307"/>
                    </a:cubicBezTo>
                    <a:cubicBezTo>
                      <a:pt x="1115" y="964"/>
                      <a:pt x="617" y="1740"/>
                      <a:pt x="100" y="2456"/>
                    </a:cubicBezTo>
                    <a:cubicBezTo>
                      <a:pt x="40" y="2516"/>
                      <a:pt x="40" y="2595"/>
                      <a:pt x="40" y="2655"/>
                    </a:cubicBezTo>
                    <a:cubicBezTo>
                      <a:pt x="21" y="3291"/>
                      <a:pt x="1" y="3928"/>
                      <a:pt x="21" y="4545"/>
                    </a:cubicBezTo>
                    <a:cubicBezTo>
                      <a:pt x="40" y="5420"/>
                      <a:pt x="100" y="6315"/>
                      <a:pt x="180" y="7210"/>
                    </a:cubicBezTo>
                    <a:cubicBezTo>
                      <a:pt x="239" y="8165"/>
                      <a:pt x="299" y="9140"/>
                      <a:pt x="478" y="10075"/>
                    </a:cubicBezTo>
                    <a:cubicBezTo>
                      <a:pt x="677" y="11069"/>
                      <a:pt x="876" y="12064"/>
                      <a:pt x="1333" y="12999"/>
                    </a:cubicBezTo>
                    <a:cubicBezTo>
                      <a:pt x="1930" y="14173"/>
                      <a:pt x="2885" y="14929"/>
                      <a:pt x="3959" y="15545"/>
                    </a:cubicBezTo>
                    <a:cubicBezTo>
                      <a:pt x="4556" y="15883"/>
                      <a:pt x="5213" y="16122"/>
                      <a:pt x="5809" y="16440"/>
                    </a:cubicBezTo>
                    <a:cubicBezTo>
                      <a:pt x="6187" y="16639"/>
                      <a:pt x="6565" y="16818"/>
                      <a:pt x="7003" y="16838"/>
                    </a:cubicBezTo>
                    <a:cubicBezTo>
                      <a:pt x="6943" y="16739"/>
                      <a:pt x="6884" y="16619"/>
                      <a:pt x="6764" y="16619"/>
                    </a:cubicBezTo>
                    <a:cubicBezTo>
                      <a:pt x="5968" y="16062"/>
                      <a:pt x="5451" y="15247"/>
                      <a:pt x="4954" y="14451"/>
                    </a:cubicBezTo>
                    <a:cubicBezTo>
                      <a:pt x="4556" y="13835"/>
                      <a:pt x="4198" y="13178"/>
                      <a:pt x="3900" y="12502"/>
                    </a:cubicBezTo>
                    <a:cubicBezTo>
                      <a:pt x="3402" y="11467"/>
                      <a:pt x="3084" y="10353"/>
                      <a:pt x="2965" y="9180"/>
                    </a:cubicBezTo>
                    <a:cubicBezTo>
                      <a:pt x="2825" y="7926"/>
                      <a:pt x="2726" y="6693"/>
                      <a:pt x="2786" y="5440"/>
                    </a:cubicBezTo>
                    <a:cubicBezTo>
                      <a:pt x="2806" y="4346"/>
                      <a:pt x="2905" y="3291"/>
                      <a:pt x="3004" y="2197"/>
                    </a:cubicBezTo>
                    <a:cubicBezTo>
                      <a:pt x="3024" y="2038"/>
                      <a:pt x="3164" y="1899"/>
                      <a:pt x="3223" y="1740"/>
                    </a:cubicBezTo>
                    <a:cubicBezTo>
                      <a:pt x="3064" y="1322"/>
                      <a:pt x="2905" y="904"/>
                      <a:pt x="2706" y="467"/>
                    </a:cubicBezTo>
                    <a:cubicBezTo>
                      <a:pt x="2572" y="164"/>
                      <a:pt x="2374" y="0"/>
                      <a:pt x="21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7" name="Google Shape;2637;p51">
                <a:extLst>
                  <a:ext uri="{FF2B5EF4-FFF2-40B4-BE49-F238E27FC236}">
                    <a16:creationId xmlns:a16="http://schemas.microsoft.com/office/drawing/2014/main" id="{C01C4960-F629-7EB6-626C-CC8750D3C467}"/>
                  </a:ext>
                </a:extLst>
              </p:cNvPr>
              <p:cNvSpPr/>
              <p:nvPr/>
            </p:nvSpPr>
            <p:spPr>
              <a:xfrm>
                <a:off x="7495444" y="4020690"/>
                <a:ext cx="82428" cy="392940"/>
              </a:xfrm>
              <a:custGeom>
                <a:avLst/>
                <a:gdLst/>
                <a:ahLst/>
                <a:cxnLst/>
                <a:rect l="l" t="t" r="r" b="b"/>
                <a:pathLst>
                  <a:path w="3482" h="16599" extrusionOk="0">
                    <a:moveTo>
                      <a:pt x="2382" y="0"/>
                    </a:moveTo>
                    <a:cubicBezTo>
                      <a:pt x="2238" y="0"/>
                      <a:pt x="2086" y="67"/>
                      <a:pt x="1930" y="207"/>
                    </a:cubicBezTo>
                    <a:cubicBezTo>
                      <a:pt x="1413" y="705"/>
                      <a:pt x="936" y="1282"/>
                      <a:pt x="438" y="1839"/>
                    </a:cubicBezTo>
                    <a:cubicBezTo>
                      <a:pt x="319" y="3152"/>
                      <a:pt x="180" y="4464"/>
                      <a:pt x="100" y="5777"/>
                    </a:cubicBezTo>
                    <a:cubicBezTo>
                      <a:pt x="20" y="7130"/>
                      <a:pt x="1" y="8483"/>
                      <a:pt x="20" y="9835"/>
                    </a:cubicBezTo>
                    <a:cubicBezTo>
                      <a:pt x="40" y="11128"/>
                      <a:pt x="140" y="12441"/>
                      <a:pt x="299" y="13734"/>
                    </a:cubicBezTo>
                    <a:cubicBezTo>
                      <a:pt x="398" y="14550"/>
                      <a:pt x="597" y="15346"/>
                      <a:pt x="776" y="16181"/>
                    </a:cubicBezTo>
                    <a:cubicBezTo>
                      <a:pt x="796" y="16320"/>
                      <a:pt x="896" y="16440"/>
                      <a:pt x="975" y="16579"/>
                    </a:cubicBezTo>
                    <a:cubicBezTo>
                      <a:pt x="995" y="16599"/>
                      <a:pt x="1035" y="16599"/>
                      <a:pt x="1095" y="16599"/>
                    </a:cubicBezTo>
                    <a:cubicBezTo>
                      <a:pt x="1333" y="16122"/>
                      <a:pt x="1691" y="15644"/>
                      <a:pt x="1831" y="15147"/>
                    </a:cubicBezTo>
                    <a:cubicBezTo>
                      <a:pt x="2169" y="14033"/>
                      <a:pt x="2427" y="12879"/>
                      <a:pt x="2626" y="11725"/>
                    </a:cubicBezTo>
                    <a:cubicBezTo>
                      <a:pt x="2825" y="10631"/>
                      <a:pt x="2865" y="9517"/>
                      <a:pt x="2965" y="8403"/>
                    </a:cubicBezTo>
                    <a:cubicBezTo>
                      <a:pt x="3064" y="7090"/>
                      <a:pt x="3164" y="5817"/>
                      <a:pt x="3223" y="4504"/>
                    </a:cubicBezTo>
                    <a:cubicBezTo>
                      <a:pt x="3263" y="3967"/>
                      <a:pt x="3203" y="3390"/>
                      <a:pt x="3263" y="2833"/>
                    </a:cubicBezTo>
                    <a:cubicBezTo>
                      <a:pt x="3303" y="2415"/>
                      <a:pt x="3402" y="1998"/>
                      <a:pt x="3482" y="1600"/>
                    </a:cubicBezTo>
                    <a:cubicBezTo>
                      <a:pt x="3303" y="1202"/>
                      <a:pt x="3164" y="844"/>
                      <a:pt x="2965" y="466"/>
                    </a:cubicBezTo>
                    <a:cubicBezTo>
                      <a:pt x="2807" y="163"/>
                      <a:pt x="2605" y="0"/>
                      <a:pt x="238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8" name="Google Shape;2638;p51">
                <a:extLst>
                  <a:ext uri="{FF2B5EF4-FFF2-40B4-BE49-F238E27FC236}">
                    <a16:creationId xmlns:a16="http://schemas.microsoft.com/office/drawing/2014/main" id="{6F862FF2-B640-0467-7901-149BFD43AB60}"/>
                  </a:ext>
                </a:extLst>
              </p:cNvPr>
              <p:cNvSpPr/>
              <p:nvPr/>
            </p:nvSpPr>
            <p:spPr>
              <a:xfrm>
                <a:off x="7409276" y="4023436"/>
                <a:ext cx="88559" cy="385033"/>
              </a:xfrm>
              <a:custGeom>
                <a:avLst/>
                <a:gdLst/>
                <a:ahLst/>
                <a:cxnLst/>
                <a:rect l="l" t="t" r="r" b="b"/>
                <a:pathLst>
                  <a:path w="3741" h="16265" extrusionOk="0">
                    <a:moveTo>
                      <a:pt x="2338" y="0"/>
                    </a:moveTo>
                    <a:cubicBezTo>
                      <a:pt x="1888" y="0"/>
                      <a:pt x="1628" y="393"/>
                      <a:pt x="1353" y="668"/>
                    </a:cubicBezTo>
                    <a:cubicBezTo>
                      <a:pt x="935" y="1086"/>
                      <a:pt x="577" y="1544"/>
                      <a:pt x="179" y="1981"/>
                    </a:cubicBezTo>
                    <a:cubicBezTo>
                      <a:pt x="159" y="2618"/>
                      <a:pt x="100" y="3215"/>
                      <a:pt x="60" y="3811"/>
                    </a:cubicBezTo>
                    <a:cubicBezTo>
                      <a:pt x="40" y="4905"/>
                      <a:pt x="0" y="6019"/>
                      <a:pt x="0" y="7133"/>
                    </a:cubicBezTo>
                    <a:cubicBezTo>
                      <a:pt x="0" y="7889"/>
                      <a:pt x="60" y="8605"/>
                      <a:pt x="159" y="9322"/>
                    </a:cubicBezTo>
                    <a:cubicBezTo>
                      <a:pt x="239" y="9938"/>
                      <a:pt x="378" y="10535"/>
                      <a:pt x="557" y="11132"/>
                    </a:cubicBezTo>
                    <a:cubicBezTo>
                      <a:pt x="995" y="12584"/>
                      <a:pt x="1731" y="13877"/>
                      <a:pt x="2586" y="15090"/>
                    </a:cubicBezTo>
                    <a:cubicBezTo>
                      <a:pt x="2885" y="15548"/>
                      <a:pt x="3223" y="15986"/>
                      <a:pt x="3740" y="16264"/>
                    </a:cubicBezTo>
                    <a:cubicBezTo>
                      <a:pt x="3680" y="15846"/>
                      <a:pt x="3641" y="15409"/>
                      <a:pt x="3541" y="15011"/>
                    </a:cubicBezTo>
                    <a:cubicBezTo>
                      <a:pt x="3183" y="13420"/>
                      <a:pt x="3024" y="11808"/>
                      <a:pt x="3044" y="10177"/>
                    </a:cubicBezTo>
                    <a:cubicBezTo>
                      <a:pt x="3064" y="8844"/>
                      <a:pt x="3024" y="7531"/>
                      <a:pt x="3064" y="6218"/>
                    </a:cubicBezTo>
                    <a:cubicBezTo>
                      <a:pt x="3084" y="5423"/>
                      <a:pt x="3243" y="4627"/>
                      <a:pt x="3322" y="3831"/>
                    </a:cubicBezTo>
                    <a:cubicBezTo>
                      <a:pt x="3342" y="3513"/>
                      <a:pt x="3362" y="3175"/>
                      <a:pt x="3422" y="2856"/>
                    </a:cubicBezTo>
                    <a:cubicBezTo>
                      <a:pt x="3481" y="2439"/>
                      <a:pt x="3581" y="2021"/>
                      <a:pt x="3660" y="1583"/>
                    </a:cubicBezTo>
                    <a:cubicBezTo>
                      <a:pt x="3422" y="1126"/>
                      <a:pt x="3143" y="668"/>
                      <a:pt x="2865" y="231"/>
                    </a:cubicBezTo>
                    <a:cubicBezTo>
                      <a:pt x="2825" y="131"/>
                      <a:pt x="2686" y="52"/>
                      <a:pt x="2566" y="32"/>
                    </a:cubicBezTo>
                    <a:cubicBezTo>
                      <a:pt x="2485" y="10"/>
                      <a:pt x="2409" y="0"/>
                      <a:pt x="233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9" name="Google Shape;2639;p51">
                <a:extLst>
                  <a:ext uri="{FF2B5EF4-FFF2-40B4-BE49-F238E27FC236}">
                    <a16:creationId xmlns:a16="http://schemas.microsoft.com/office/drawing/2014/main" id="{DB048370-EC71-180F-8253-94D80C5F75BD}"/>
                  </a:ext>
                </a:extLst>
              </p:cNvPr>
              <p:cNvSpPr/>
              <p:nvPr/>
            </p:nvSpPr>
            <p:spPr>
              <a:xfrm>
                <a:off x="7545369" y="4028738"/>
                <a:ext cx="168596" cy="400917"/>
              </a:xfrm>
              <a:custGeom>
                <a:avLst/>
                <a:gdLst/>
                <a:ahLst/>
                <a:cxnLst/>
                <a:rect l="l" t="t" r="r" b="b"/>
                <a:pathLst>
                  <a:path w="7122" h="16936" extrusionOk="0">
                    <a:moveTo>
                      <a:pt x="5975" y="0"/>
                    </a:moveTo>
                    <a:cubicBezTo>
                      <a:pt x="5808" y="0"/>
                      <a:pt x="5628" y="69"/>
                      <a:pt x="5451" y="206"/>
                    </a:cubicBezTo>
                    <a:cubicBezTo>
                      <a:pt x="5093" y="464"/>
                      <a:pt x="4794" y="802"/>
                      <a:pt x="4476" y="1101"/>
                    </a:cubicBezTo>
                    <a:cubicBezTo>
                      <a:pt x="4536" y="1240"/>
                      <a:pt x="4595" y="1419"/>
                      <a:pt x="4635" y="1558"/>
                    </a:cubicBezTo>
                    <a:cubicBezTo>
                      <a:pt x="4675" y="1956"/>
                      <a:pt x="4675" y="2354"/>
                      <a:pt x="4695" y="2752"/>
                    </a:cubicBezTo>
                    <a:cubicBezTo>
                      <a:pt x="4755" y="4383"/>
                      <a:pt x="4655" y="5974"/>
                      <a:pt x="4357" y="7526"/>
                    </a:cubicBezTo>
                    <a:lnTo>
                      <a:pt x="3979" y="9555"/>
                    </a:lnTo>
                    <a:cubicBezTo>
                      <a:pt x="3780" y="10669"/>
                      <a:pt x="3641" y="11803"/>
                      <a:pt x="3382" y="12897"/>
                    </a:cubicBezTo>
                    <a:cubicBezTo>
                      <a:pt x="3263" y="13454"/>
                      <a:pt x="3004" y="13991"/>
                      <a:pt x="2706" y="14469"/>
                    </a:cubicBezTo>
                    <a:cubicBezTo>
                      <a:pt x="2089" y="15423"/>
                      <a:pt x="1353" y="16219"/>
                      <a:pt x="299" y="16677"/>
                    </a:cubicBezTo>
                    <a:cubicBezTo>
                      <a:pt x="179" y="16736"/>
                      <a:pt x="100" y="16856"/>
                      <a:pt x="0" y="16935"/>
                    </a:cubicBezTo>
                    <a:cubicBezTo>
                      <a:pt x="418" y="16915"/>
                      <a:pt x="856" y="16856"/>
                      <a:pt x="1253" y="16856"/>
                    </a:cubicBezTo>
                    <a:cubicBezTo>
                      <a:pt x="1314" y="16859"/>
                      <a:pt x="1374" y="16861"/>
                      <a:pt x="1433" y="16861"/>
                    </a:cubicBezTo>
                    <a:cubicBezTo>
                      <a:pt x="2389" y="16861"/>
                      <a:pt x="3203" y="16413"/>
                      <a:pt x="3839" y="15682"/>
                    </a:cubicBezTo>
                    <a:cubicBezTo>
                      <a:pt x="4755" y="14648"/>
                      <a:pt x="5630" y="13534"/>
                      <a:pt x="5928" y="12082"/>
                    </a:cubicBezTo>
                    <a:cubicBezTo>
                      <a:pt x="6147" y="11047"/>
                      <a:pt x="6445" y="10052"/>
                      <a:pt x="6585" y="8998"/>
                    </a:cubicBezTo>
                    <a:cubicBezTo>
                      <a:pt x="6764" y="7805"/>
                      <a:pt x="6863" y="6591"/>
                      <a:pt x="6943" y="5398"/>
                    </a:cubicBezTo>
                    <a:cubicBezTo>
                      <a:pt x="7022" y="4323"/>
                      <a:pt x="7122" y="3229"/>
                      <a:pt x="7062" y="2155"/>
                    </a:cubicBezTo>
                    <a:cubicBezTo>
                      <a:pt x="7042" y="1558"/>
                      <a:pt x="6823" y="1001"/>
                      <a:pt x="6565" y="444"/>
                    </a:cubicBezTo>
                    <a:cubicBezTo>
                      <a:pt x="6435" y="148"/>
                      <a:pt x="6220" y="0"/>
                      <a:pt x="597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0" name="Google Shape;2640;p51">
                <a:extLst>
                  <a:ext uri="{FF2B5EF4-FFF2-40B4-BE49-F238E27FC236}">
                    <a16:creationId xmlns:a16="http://schemas.microsoft.com/office/drawing/2014/main" id="{F1BC722E-8E4C-EC58-30D5-BE268A77F8C6}"/>
                  </a:ext>
                </a:extLst>
              </p:cNvPr>
              <p:cNvSpPr/>
              <p:nvPr/>
            </p:nvSpPr>
            <p:spPr>
              <a:xfrm>
                <a:off x="7538764" y="4022560"/>
                <a:ext cx="105035" cy="390146"/>
              </a:xfrm>
              <a:custGeom>
                <a:avLst/>
                <a:gdLst/>
                <a:ahLst/>
                <a:cxnLst/>
                <a:rect l="l" t="t" r="r" b="b"/>
                <a:pathLst>
                  <a:path w="4437" h="16481" extrusionOk="0">
                    <a:moveTo>
                      <a:pt x="3621" y="0"/>
                    </a:moveTo>
                    <a:cubicBezTo>
                      <a:pt x="3484" y="0"/>
                      <a:pt x="3339" y="61"/>
                      <a:pt x="3203" y="188"/>
                    </a:cubicBezTo>
                    <a:cubicBezTo>
                      <a:pt x="2786" y="606"/>
                      <a:pt x="2428" y="1063"/>
                      <a:pt x="2010" y="1501"/>
                    </a:cubicBezTo>
                    <a:cubicBezTo>
                      <a:pt x="2010" y="2396"/>
                      <a:pt x="2070" y="3271"/>
                      <a:pt x="2010" y="4167"/>
                    </a:cubicBezTo>
                    <a:cubicBezTo>
                      <a:pt x="1950" y="5678"/>
                      <a:pt x="1851" y="7170"/>
                      <a:pt x="1751" y="8682"/>
                    </a:cubicBezTo>
                    <a:cubicBezTo>
                      <a:pt x="1692" y="9379"/>
                      <a:pt x="1672" y="10115"/>
                      <a:pt x="1572" y="10831"/>
                    </a:cubicBezTo>
                    <a:cubicBezTo>
                      <a:pt x="1433" y="11825"/>
                      <a:pt x="1254" y="12800"/>
                      <a:pt x="995" y="13755"/>
                    </a:cubicBezTo>
                    <a:cubicBezTo>
                      <a:pt x="777" y="14630"/>
                      <a:pt x="677" y="15525"/>
                      <a:pt x="80" y="16241"/>
                    </a:cubicBezTo>
                    <a:cubicBezTo>
                      <a:pt x="21" y="16301"/>
                      <a:pt x="21" y="16381"/>
                      <a:pt x="1" y="16480"/>
                    </a:cubicBezTo>
                    <a:cubicBezTo>
                      <a:pt x="120" y="16440"/>
                      <a:pt x="200" y="16440"/>
                      <a:pt x="259" y="16421"/>
                    </a:cubicBezTo>
                    <a:cubicBezTo>
                      <a:pt x="1015" y="16082"/>
                      <a:pt x="1652" y="15545"/>
                      <a:pt x="2149" y="14889"/>
                    </a:cubicBezTo>
                    <a:cubicBezTo>
                      <a:pt x="2825" y="13994"/>
                      <a:pt x="3203" y="12999"/>
                      <a:pt x="3382" y="11905"/>
                    </a:cubicBezTo>
                    <a:cubicBezTo>
                      <a:pt x="3561" y="10771"/>
                      <a:pt x="3741" y="9637"/>
                      <a:pt x="3880" y="8483"/>
                    </a:cubicBezTo>
                    <a:cubicBezTo>
                      <a:pt x="4039" y="7369"/>
                      <a:pt x="4178" y="6235"/>
                      <a:pt x="4317" y="5102"/>
                    </a:cubicBezTo>
                    <a:cubicBezTo>
                      <a:pt x="4377" y="4604"/>
                      <a:pt x="4417" y="4087"/>
                      <a:pt x="4377" y="3590"/>
                    </a:cubicBezTo>
                    <a:cubicBezTo>
                      <a:pt x="4357" y="2794"/>
                      <a:pt x="4158" y="1998"/>
                      <a:pt x="4437" y="1203"/>
                    </a:cubicBezTo>
                    <a:cubicBezTo>
                      <a:pt x="4337" y="924"/>
                      <a:pt x="4258" y="665"/>
                      <a:pt x="4138" y="387"/>
                    </a:cubicBezTo>
                    <a:cubicBezTo>
                      <a:pt x="4019" y="136"/>
                      <a:pt x="3828" y="0"/>
                      <a:pt x="362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641" name="Google Shape;2641;p51">
              <a:extLst>
                <a:ext uri="{FF2B5EF4-FFF2-40B4-BE49-F238E27FC236}">
                  <a16:creationId xmlns:a16="http://schemas.microsoft.com/office/drawing/2014/main" id="{6C8D9B1A-8BB5-33B9-7A2E-D3CE8221DA8F}"/>
                </a:ext>
              </a:extLst>
            </p:cNvPr>
            <p:cNvSpPr/>
            <p:nvPr/>
          </p:nvSpPr>
          <p:spPr>
            <a:xfrm>
              <a:off x="7385722" y="4429632"/>
              <a:ext cx="280093" cy="489760"/>
            </a:xfrm>
            <a:custGeom>
              <a:avLst/>
              <a:gdLst/>
              <a:ahLst/>
              <a:cxnLst/>
              <a:rect l="l" t="t" r="r" b="b"/>
              <a:pathLst>
                <a:path w="11832" h="20689" extrusionOk="0">
                  <a:moveTo>
                    <a:pt x="8753" y="2527"/>
                  </a:moveTo>
                  <a:cubicBezTo>
                    <a:pt x="8893" y="2527"/>
                    <a:pt x="8992" y="2626"/>
                    <a:pt x="9211" y="2726"/>
                  </a:cubicBezTo>
                  <a:cubicBezTo>
                    <a:pt x="9025" y="2875"/>
                    <a:pt x="8908" y="3006"/>
                    <a:pt x="8845" y="3006"/>
                  </a:cubicBezTo>
                  <a:cubicBezTo>
                    <a:pt x="8841" y="3006"/>
                    <a:pt x="8837" y="3005"/>
                    <a:pt x="8833" y="3004"/>
                  </a:cubicBezTo>
                  <a:cubicBezTo>
                    <a:pt x="8714" y="2964"/>
                    <a:pt x="8614" y="2805"/>
                    <a:pt x="8515" y="2706"/>
                  </a:cubicBezTo>
                  <a:cubicBezTo>
                    <a:pt x="8594" y="2666"/>
                    <a:pt x="8694" y="2527"/>
                    <a:pt x="8753" y="2527"/>
                  </a:cubicBezTo>
                  <a:close/>
                  <a:moveTo>
                    <a:pt x="1398" y="2390"/>
                  </a:moveTo>
                  <a:cubicBezTo>
                    <a:pt x="1575" y="2390"/>
                    <a:pt x="1638" y="2572"/>
                    <a:pt x="1672" y="2825"/>
                  </a:cubicBezTo>
                  <a:cubicBezTo>
                    <a:pt x="1572" y="2964"/>
                    <a:pt x="1453" y="3104"/>
                    <a:pt x="1294" y="3223"/>
                  </a:cubicBezTo>
                  <a:cubicBezTo>
                    <a:pt x="1194" y="3104"/>
                    <a:pt x="975" y="2964"/>
                    <a:pt x="975" y="2825"/>
                  </a:cubicBezTo>
                  <a:cubicBezTo>
                    <a:pt x="975" y="2686"/>
                    <a:pt x="1154" y="2467"/>
                    <a:pt x="1294" y="2407"/>
                  </a:cubicBezTo>
                  <a:cubicBezTo>
                    <a:pt x="1332" y="2395"/>
                    <a:pt x="1367" y="2390"/>
                    <a:pt x="1398" y="2390"/>
                  </a:cubicBezTo>
                  <a:close/>
                  <a:moveTo>
                    <a:pt x="1532" y="4954"/>
                  </a:moveTo>
                  <a:cubicBezTo>
                    <a:pt x="1672" y="5093"/>
                    <a:pt x="1751" y="5192"/>
                    <a:pt x="1831" y="5232"/>
                  </a:cubicBezTo>
                  <a:cubicBezTo>
                    <a:pt x="1691" y="5332"/>
                    <a:pt x="1592" y="5451"/>
                    <a:pt x="1473" y="5511"/>
                  </a:cubicBezTo>
                  <a:cubicBezTo>
                    <a:pt x="1471" y="5515"/>
                    <a:pt x="1467" y="5516"/>
                    <a:pt x="1463" y="5516"/>
                  </a:cubicBezTo>
                  <a:cubicBezTo>
                    <a:pt x="1419" y="5516"/>
                    <a:pt x="1274" y="5364"/>
                    <a:pt x="1274" y="5292"/>
                  </a:cubicBezTo>
                  <a:cubicBezTo>
                    <a:pt x="1274" y="5192"/>
                    <a:pt x="1393" y="5093"/>
                    <a:pt x="1532" y="4954"/>
                  </a:cubicBezTo>
                  <a:close/>
                  <a:moveTo>
                    <a:pt x="3807" y="5047"/>
                  </a:moveTo>
                  <a:cubicBezTo>
                    <a:pt x="3886" y="5047"/>
                    <a:pt x="3998" y="5185"/>
                    <a:pt x="4158" y="5292"/>
                  </a:cubicBezTo>
                  <a:cubicBezTo>
                    <a:pt x="3979" y="5451"/>
                    <a:pt x="3860" y="5610"/>
                    <a:pt x="3760" y="5610"/>
                  </a:cubicBezTo>
                  <a:cubicBezTo>
                    <a:pt x="3661" y="5610"/>
                    <a:pt x="3541" y="5451"/>
                    <a:pt x="3442" y="5351"/>
                  </a:cubicBezTo>
                  <a:cubicBezTo>
                    <a:pt x="3541" y="5232"/>
                    <a:pt x="3661" y="5093"/>
                    <a:pt x="3780" y="5053"/>
                  </a:cubicBezTo>
                  <a:cubicBezTo>
                    <a:pt x="3789" y="5049"/>
                    <a:pt x="3798" y="5047"/>
                    <a:pt x="3807" y="5047"/>
                  </a:cubicBezTo>
                  <a:close/>
                  <a:moveTo>
                    <a:pt x="10981" y="8932"/>
                  </a:moveTo>
                  <a:cubicBezTo>
                    <a:pt x="11081" y="8932"/>
                    <a:pt x="11180" y="9091"/>
                    <a:pt x="11300" y="9191"/>
                  </a:cubicBezTo>
                  <a:cubicBezTo>
                    <a:pt x="11180" y="9330"/>
                    <a:pt x="11041" y="9469"/>
                    <a:pt x="10902" y="9549"/>
                  </a:cubicBezTo>
                  <a:cubicBezTo>
                    <a:pt x="10898" y="9550"/>
                    <a:pt x="10894" y="9551"/>
                    <a:pt x="10889" y="9551"/>
                  </a:cubicBezTo>
                  <a:cubicBezTo>
                    <a:pt x="10824" y="9551"/>
                    <a:pt x="10690" y="9419"/>
                    <a:pt x="10504" y="9270"/>
                  </a:cubicBezTo>
                  <a:cubicBezTo>
                    <a:pt x="10703" y="9091"/>
                    <a:pt x="10822" y="8932"/>
                    <a:pt x="10981" y="8932"/>
                  </a:cubicBezTo>
                  <a:close/>
                  <a:moveTo>
                    <a:pt x="2162" y="2772"/>
                  </a:moveTo>
                  <a:cubicBezTo>
                    <a:pt x="2381" y="2772"/>
                    <a:pt x="2432" y="3027"/>
                    <a:pt x="2467" y="3203"/>
                  </a:cubicBezTo>
                  <a:cubicBezTo>
                    <a:pt x="2746" y="4158"/>
                    <a:pt x="2965" y="5153"/>
                    <a:pt x="3323" y="6088"/>
                  </a:cubicBezTo>
                  <a:cubicBezTo>
                    <a:pt x="3740" y="7261"/>
                    <a:pt x="4238" y="8375"/>
                    <a:pt x="4715" y="9529"/>
                  </a:cubicBezTo>
                  <a:cubicBezTo>
                    <a:pt x="4874" y="9887"/>
                    <a:pt x="5073" y="10285"/>
                    <a:pt x="5332" y="10762"/>
                  </a:cubicBezTo>
                  <a:cubicBezTo>
                    <a:pt x="5511" y="10245"/>
                    <a:pt x="5630" y="9827"/>
                    <a:pt x="5750" y="9370"/>
                  </a:cubicBezTo>
                  <a:cubicBezTo>
                    <a:pt x="6167" y="8256"/>
                    <a:pt x="6565" y="7102"/>
                    <a:pt x="7043" y="6008"/>
                  </a:cubicBezTo>
                  <a:cubicBezTo>
                    <a:pt x="7341" y="5371"/>
                    <a:pt x="7759" y="4775"/>
                    <a:pt x="8117" y="4178"/>
                  </a:cubicBezTo>
                  <a:cubicBezTo>
                    <a:pt x="8236" y="3999"/>
                    <a:pt x="8316" y="3800"/>
                    <a:pt x="8435" y="3661"/>
                  </a:cubicBezTo>
                  <a:cubicBezTo>
                    <a:pt x="8535" y="3561"/>
                    <a:pt x="8714" y="3501"/>
                    <a:pt x="8833" y="3422"/>
                  </a:cubicBezTo>
                  <a:cubicBezTo>
                    <a:pt x="8853" y="3601"/>
                    <a:pt x="8952" y="3820"/>
                    <a:pt x="8912" y="3959"/>
                  </a:cubicBezTo>
                  <a:cubicBezTo>
                    <a:pt x="8733" y="4377"/>
                    <a:pt x="8495" y="4775"/>
                    <a:pt x="8236" y="5172"/>
                  </a:cubicBezTo>
                  <a:cubicBezTo>
                    <a:pt x="7540" y="6366"/>
                    <a:pt x="7023" y="7599"/>
                    <a:pt x="6605" y="8932"/>
                  </a:cubicBezTo>
                  <a:cubicBezTo>
                    <a:pt x="6267" y="9927"/>
                    <a:pt x="6028" y="10941"/>
                    <a:pt x="5730" y="11936"/>
                  </a:cubicBezTo>
                  <a:cubicBezTo>
                    <a:pt x="5670" y="12035"/>
                    <a:pt x="5571" y="12175"/>
                    <a:pt x="5511" y="12175"/>
                  </a:cubicBezTo>
                  <a:cubicBezTo>
                    <a:pt x="5495" y="12181"/>
                    <a:pt x="5479" y="12184"/>
                    <a:pt x="5461" y="12184"/>
                  </a:cubicBezTo>
                  <a:cubicBezTo>
                    <a:pt x="5369" y="12184"/>
                    <a:pt x="5257" y="12103"/>
                    <a:pt x="5173" y="12035"/>
                  </a:cubicBezTo>
                  <a:cubicBezTo>
                    <a:pt x="5113" y="11976"/>
                    <a:pt x="5073" y="11876"/>
                    <a:pt x="5033" y="11777"/>
                  </a:cubicBezTo>
                  <a:cubicBezTo>
                    <a:pt x="4735" y="11120"/>
                    <a:pt x="4417" y="10424"/>
                    <a:pt x="4118" y="9728"/>
                  </a:cubicBezTo>
                  <a:cubicBezTo>
                    <a:pt x="3740" y="8872"/>
                    <a:pt x="3362" y="8057"/>
                    <a:pt x="3064" y="7182"/>
                  </a:cubicBezTo>
                  <a:cubicBezTo>
                    <a:pt x="2646" y="5948"/>
                    <a:pt x="2288" y="4675"/>
                    <a:pt x="1930" y="3402"/>
                  </a:cubicBezTo>
                  <a:lnTo>
                    <a:pt x="1930" y="3382"/>
                  </a:lnTo>
                  <a:cubicBezTo>
                    <a:pt x="1930" y="3163"/>
                    <a:pt x="1771" y="2845"/>
                    <a:pt x="2069" y="2785"/>
                  </a:cubicBezTo>
                  <a:cubicBezTo>
                    <a:pt x="2103" y="2776"/>
                    <a:pt x="2134" y="2772"/>
                    <a:pt x="2162" y="2772"/>
                  </a:cubicBezTo>
                  <a:close/>
                  <a:moveTo>
                    <a:pt x="5153" y="0"/>
                  </a:moveTo>
                  <a:cubicBezTo>
                    <a:pt x="5133" y="339"/>
                    <a:pt x="5053" y="697"/>
                    <a:pt x="5053" y="1035"/>
                  </a:cubicBezTo>
                  <a:cubicBezTo>
                    <a:pt x="5033" y="1830"/>
                    <a:pt x="5053" y="2626"/>
                    <a:pt x="5053" y="3422"/>
                  </a:cubicBezTo>
                  <a:cubicBezTo>
                    <a:pt x="5053" y="4377"/>
                    <a:pt x="5053" y="5292"/>
                    <a:pt x="5033" y="6247"/>
                  </a:cubicBezTo>
                  <a:lnTo>
                    <a:pt x="5033" y="8156"/>
                  </a:lnTo>
                  <a:cubicBezTo>
                    <a:pt x="4874" y="7480"/>
                    <a:pt x="4715" y="6784"/>
                    <a:pt x="4536" y="6088"/>
                  </a:cubicBezTo>
                  <a:cubicBezTo>
                    <a:pt x="4476" y="5948"/>
                    <a:pt x="4417" y="5809"/>
                    <a:pt x="4357" y="5670"/>
                  </a:cubicBezTo>
                  <a:cubicBezTo>
                    <a:pt x="3939" y="4297"/>
                    <a:pt x="3402" y="2964"/>
                    <a:pt x="2567" y="1771"/>
                  </a:cubicBezTo>
                  <a:cubicBezTo>
                    <a:pt x="2319" y="1419"/>
                    <a:pt x="1874" y="1203"/>
                    <a:pt x="1486" y="1203"/>
                  </a:cubicBezTo>
                  <a:cubicBezTo>
                    <a:pt x="1281" y="1203"/>
                    <a:pt x="1092" y="1263"/>
                    <a:pt x="955" y="1393"/>
                  </a:cubicBezTo>
                  <a:cubicBezTo>
                    <a:pt x="558" y="1731"/>
                    <a:pt x="279" y="2189"/>
                    <a:pt x="180" y="2726"/>
                  </a:cubicBezTo>
                  <a:cubicBezTo>
                    <a:pt x="1" y="3700"/>
                    <a:pt x="299" y="4615"/>
                    <a:pt x="577" y="5511"/>
                  </a:cubicBezTo>
                  <a:cubicBezTo>
                    <a:pt x="756" y="5968"/>
                    <a:pt x="955" y="6386"/>
                    <a:pt x="1115" y="6804"/>
                  </a:cubicBezTo>
                  <a:cubicBezTo>
                    <a:pt x="1493" y="7361"/>
                    <a:pt x="1851" y="7938"/>
                    <a:pt x="2209" y="8475"/>
                  </a:cubicBezTo>
                  <a:cubicBezTo>
                    <a:pt x="2447" y="8693"/>
                    <a:pt x="2666" y="8932"/>
                    <a:pt x="2865" y="9171"/>
                  </a:cubicBezTo>
                  <a:cubicBezTo>
                    <a:pt x="3263" y="9648"/>
                    <a:pt x="3601" y="10166"/>
                    <a:pt x="4039" y="10623"/>
                  </a:cubicBezTo>
                  <a:cubicBezTo>
                    <a:pt x="4755" y="11359"/>
                    <a:pt x="5113" y="12254"/>
                    <a:pt x="5312" y="13229"/>
                  </a:cubicBezTo>
                  <a:cubicBezTo>
                    <a:pt x="5411" y="13746"/>
                    <a:pt x="5372" y="14303"/>
                    <a:pt x="5431" y="14840"/>
                  </a:cubicBezTo>
                  <a:cubicBezTo>
                    <a:pt x="5451" y="16133"/>
                    <a:pt x="5471" y="17426"/>
                    <a:pt x="5471" y="18700"/>
                  </a:cubicBezTo>
                  <a:cubicBezTo>
                    <a:pt x="5471" y="18799"/>
                    <a:pt x="5451" y="18879"/>
                    <a:pt x="5431" y="18978"/>
                  </a:cubicBezTo>
                  <a:cubicBezTo>
                    <a:pt x="5531" y="19436"/>
                    <a:pt x="5630" y="19893"/>
                    <a:pt x="5750" y="20430"/>
                  </a:cubicBezTo>
                  <a:cubicBezTo>
                    <a:pt x="6147" y="19117"/>
                    <a:pt x="6466" y="17844"/>
                    <a:pt x="6923" y="16631"/>
                  </a:cubicBezTo>
                  <a:cubicBezTo>
                    <a:pt x="7261" y="15656"/>
                    <a:pt x="7739" y="14721"/>
                    <a:pt x="8157" y="13766"/>
                  </a:cubicBezTo>
                  <a:cubicBezTo>
                    <a:pt x="8574" y="12831"/>
                    <a:pt x="9032" y="11876"/>
                    <a:pt x="9469" y="10961"/>
                  </a:cubicBezTo>
                  <a:cubicBezTo>
                    <a:pt x="9609" y="10742"/>
                    <a:pt x="9748" y="10543"/>
                    <a:pt x="9907" y="10345"/>
                  </a:cubicBezTo>
                  <a:cubicBezTo>
                    <a:pt x="9947" y="10265"/>
                    <a:pt x="10086" y="10265"/>
                    <a:pt x="10186" y="10225"/>
                  </a:cubicBezTo>
                  <a:cubicBezTo>
                    <a:pt x="10206" y="10325"/>
                    <a:pt x="10245" y="10444"/>
                    <a:pt x="10225" y="10524"/>
                  </a:cubicBezTo>
                  <a:cubicBezTo>
                    <a:pt x="10086" y="10961"/>
                    <a:pt x="9907" y="11419"/>
                    <a:pt x="9708" y="11856"/>
                  </a:cubicBezTo>
                  <a:lnTo>
                    <a:pt x="7918" y="15735"/>
                  </a:lnTo>
                  <a:cubicBezTo>
                    <a:pt x="7182" y="17227"/>
                    <a:pt x="6764" y="18819"/>
                    <a:pt x="6366" y="20430"/>
                  </a:cubicBezTo>
                  <a:cubicBezTo>
                    <a:pt x="6346" y="20510"/>
                    <a:pt x="6366" y="20609"/>
                    <a:pt x="6366" y="20689"/>
                  </a:cubicBezTo>
                  <a:cubicBezTo>
                    <a:pt x="6645" y="20092"/>
                    <a:pt x="6864" y="19495"/>
                    <a:pt x="7162" y="18918"/>
                  </a:cubicBezTo>
                  <a:cubicBezTo>
                    <a:pt x="7540" y="18202"/>
                    <a:pt x="7958" y="17486"/>
                    <a:pt x="8355" y="16750"/>
                  </a:cubicBezTo>
                  <a:cubicBezTo>
                    <a:pt x="8932" y="15716"/>
                    <a:pt x="9509" y="14661"/>
                    <a:pt x="10046" y="13627"/>
                  </a:cubicBezTo>
                  <a:cubicBezTo>
                    <a:pt x="10564" y="12612"/>
                    <a:pt x="11101" y="11558"/>
                    <a:pt x="11558" y="10484"/>
                  </a:cubicBezTo>
                  <a:cubicBezTo>
                    <a:pt x="11737" y="10066"/>
                    <a:pt x="11817" y="9569"/>
                    <a:pt x="11817" y="9091"/>
                  </a:cubicBezTo>
                  <a:cubicBezTo>
                    <a:pt x="11832" y="8669"/>
                    <a:pt x="11538" y="8383"/>
                    <a:pt x="11169" y="8383"/>
                  </a:cubicBezTo>
                  <a:cubicBezTo>
                    <a:pt x="11052" y="8383"/>
                    <a:pt x="10927" y="8412"/>
                    <a:pt x="10802" y="8475"/>
                  </a:cubicBezTo>
                  <a:cubicBezTo>
                    <a:pt x="10544" y="8594"/>
                    <a:pt x="10305" y="8773"/>
                    <a:pt x="10106" y="8972"/>
                  </a:cubicBezTo>
                  <a:cubicBezTo>
                    <a:pt x="9748" y="9370"/>
                    <a:pt x="9390" y="9768"/>
                    <a:pt x="9072" y="10205"/>
                  </a:cubicBezTo>
                  <a:cubicBezTo>
                    <a:pt x="8733" y="10703"/>
                    <a:pt x="8435" y="11240"/>
                    <a:pt x="8157" y="11757"/>
                  </a:cubicBezTo>
                  <a:cubicBezTo>
                    <a:pt x="7918" y="12234"/>
                    <a:pt x="7719" y="12692"/>
                    <a:pt x="7520" y="13189"/>
                  </a:cubicBezTo>
                  <a:cubicBezTo>
                    <a:pt x="7261" y="13826"/>
                    <a:pt x="6983" y="14442"/>
                    <a:pt x="6824" y="15099"/>
                  </a:cubicBezTo>
                  <a:cubicBezTo>
                    <a:pt x="6545" y="16113"/>
                    <a:pt x="6346" y="17168"/>
                    <a:pt x="6088" y="18222"/>
                  </a:cubicBezTo>
                  <a:cubicBezTo>
                    <a:pt x="6068" y="18023"/>
                    <a:pt x="6068" y="17824"/>
                    <a:pt x="6068" y="17625"/>
                  </a:cubicBezTo>
                  <a:cubicBezTo>
                    <a:pt x="6028" y="16312"/>
                    <a:pt x="5968" y="15019"/>
                    <a:pt x="5948" y="13706"/>
                  </a:cubicBezTo>
                  <a:cubicBezTo>
                    <a:pt x="5929" y="13130"/>
                    <a:pt x="5929" y="12533"/>
                    <a:pt x="6048" y="11976"/>
                  </a:cubicBezTo>
                  <a:cubicBezTo>
                    <a:pt x="6147" y="11459"/>
                    <a:pt x="6426" y="10981"/>
                    <a:pt x="6645" y="10524"/>
                  </a:cubicBezTo>
                  <a:cubicBezTo>
                    <a:pt x="7261" y="9191"/>
                    <a:pt x="7878" y="7858"/>
                    <a:pt x="8554" y="6565"/>
                  </a:cubicBezTo>
                  <a:cubicBezTo>
                    <a:pt x="9151" y="5391"/>
                    <a:pt x="9609" y="4198"/>
                    <a:pt x="9708" y="2865"/>
                  </a:cubicBezTo>
                  <a:cubicBezTo>
                    <a:pt x="9728" y="2507"/>
                    <a:pt x="9649" y="2208"/>
                    <a:pt x="9350" y="2010"/>
                  </a:cubicBezTo>
                  <a:cubicBezTo>
                    <a:pt x="9255" y="1948"/>
                    <a:pt x="9143" y="1920"/>
                    <a:pt x="9027" y="1920"/>
                  </a:cubicBezTo>
                  <a:cubicBezTo>
                    <a:pt x="8804" y="1920"/>
                    <a:pt x="8565" y="2025"/>
                    <a:pt x="8395" y="2208"/>
                  </a:cubicBezTo>
                  <a:cubicBezTo>
                    <a:pt x="8117" y="2507"/>
                    <a:pt x="7838" y="2785"/>
                    <a:pt x="7619" y="3104"/>
                  </a:cubicBezTo>
                  <a:cubicBezTo>
                    <a:pt x="6923" y="4078"/>
                    <a:pt x="6446" y="5153"/>
                    <a:pt x="6147" y="6306"/>
                  </a:cubicBezTo>
                  <a:lnTo>
                    <a:pt x="5769" y="7659"/>
                  </a:lnTo>
                  <a:lnTo>
                    <a:pt x="5650" y="7659"/>
                  </a:lnTo>
                  <a:cubicBezTo>
                    <a:pt x="5730" y="5113"/>
                    <a:pt x="5491" y="2586"/>
                    <a:pt x="5730" y="40"/>
                  </a:cubicBezTo>
                  <a:cubicBezTo>
                    <a:pt x="5531" y="20"/>
                    <a:pt x="5352" y="20"/>
                    <a:pt x="5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2" name="Google Shape;2642;p51">
              <a:extLst>
                <a:ext uri="{FF2B5EF4-FFF2-40B4-BE49-F238E27FC236}">
                  <a16:creationId xmlns:a16="http://schemas.microsoft.com/office/drawing/2014/main" id="{0691F285-D628-8E34-075D-9FB48A0A069A}"/>
                </a:ext>
              </a:extLst>
            </p:cNvPr>
            <p:cNvSpPr/>
            <p:nvPr/>
          </p:nvSpPr>
          <p:spPr>
            <a:xfrm>
              <a:off x="7392776" y="4051014"/>
              <a:ext cx="265629" cy="379589"/>
            </a:xfrm>
            <a:custGeom>
              <a:avLst/>
              <a:gdLst/>
              <a:ahLst/>
              <a:cxnLst/>
              <a:rect l="l" t="t" r="r" b="b"/>
              <a:pathLst>
                <a:path w="11221" h="16035" extrusionOk="0">
                  <a:moveTo>
                    <a:pt x="10604" y="1"/>
                  </a:moveTo>
                  <a:cubicBezTo>
                    <a:pt x="10345" y="796"/>
                    <a:pt x="10524" y="1592"/>
                    <a:pt x="10544" y="2388"/>
                  </a:cubicBezTo>
                  <a:cubicBezTo>
                    <a:pt x="10544" y="2885"/>
                    <a:pt x="10524" y="3402"/>
                    <a:pt x="10484" y="3900"/>
                  </a:cubicBezTo>
                  <a:cubicBezTo>
                    <a:pt x="10345" y="5014"/>
                    <a:pt x="10206" y="6167"/>
                    <a:pt x="10047" y="7281"/>
                  </a:cubicBezTo>
                  <a:cubicBezTo>
                    <a:pt x="9908" y="8435"/>
                    <a:pt x="9748" y="9549"/>
                    <a:pt x="9549" y="10703"/>
                  </a:cubicBezTo>
                  <a:cubicBezTo>
                    <a:pt x="9351" y="11757"/>
                    <a:pt x="8992" y="12772"/>
                    <a:pt x="8316" y="13687"/>
                  </a:cubicBezTo>
                  <a:cubicBezTo>
                    <a:pt x="7819" y="14343"/>
                    <a:pt x="7202" y="14880"/>
                    <a:pt x="6426" y="15219"/>
                  </a:cubicBezTo>
                  <a:cubicBezTo>
                    <a:pt x="6347" y="15238"/>
                    <a:pt x="6267" y="15238"/>
                    <a:pt x="6168" y="15278"/>
                  </a:cubicBezTo>
                  <a:cubicBezTo>
                    <a:pt x="6207" y="15179"/>
                    <a:pt x="6207" y="15099"/>
                    <a:pt x="6247" y="15039"/>
                  </a:cubicBezTo>
                  <a:cubicBezTo>
                    <a:pt x="6844" y="14323"/>
                    <a:pt x="6944" y="13408"/>
                    <a:pt x="7162" y="12553"/>
                  </a:cubicBezTo>
                  <a:cubicBezTo>
                    <a:pt x="7421" y="11598"/>
                    <a:pt x="7600" y="10623"/>
                    <a:pt x="7739" y="9629"/>
                  </a:cubicBezTo>
                  <a:cubicBezTo>
                    <a:pt x="7839" y="8932"/>
                    <a:pt x="7859" y="8216"/>
                    <a:pt x="7918" y="7480"/>
                  </a:cubicBezTo>
                  <a:cubicBezTo>
                    <a:pt x="8018" y="5968"/>
                    <a:pt x="8117" y="4476"/>
                    <a:pt x="8197" y="2965"/>
                  </a:cubicBezTo>
                  <a:cubicBezTo>
                    <a:pt x="8217" y="2069"/>
                    <a:pt x="8197" y="1194"/>
                    <a:pt x="8197" y="299"/>
                  </a:cubicBezTo>
                  <a:lnTo>
                    <a:pt x="7839" y="299"/>
                  </a:lnTo>
                  <a:cubicBezTo>
                    <a:pt x="7759" y="697"/>
                    <a:pt x="7640" y="1095"/>
                    <a:pt x="7620" y="1512"/>
                  </a:cubicBezTo>
                  <a:cubicBezTo>
                    <a:pt x="7560" y="2069"/>
                    <a:pt x="7620" y="2626"/>
                    <a:pt x="7600" y="3203"/>
                  </a:cubicBezTo>
                  <a:cubicBezTo>
                    <a:pt x="7520" y="4496"/>
                    <a:pt x="7421" y="5789"/>
                    <a:pt x="7321" y="7082"/>
                  </a:cubicBezTo>
                  <a:cubicBezTo>
                    <a:pt x="7222" y="8216"/>
                    <a:pt x="7162" y="9330"/>
                    <a:pt x="7003" y="10424"/>
                  </a:cubicBezTo>
                  <a:cubicBezTo>
                    <a:pt x="6824" y="11578"/>
                    <a:pt x="6526" y="12732"/>
                    <a:pt x="6207" y="13846"/>
                  </a:cubicBezTo>
                  <a:cubicBezTo>
                    <a:pt x="6048" y="14363"/>
                    <a:pt x="5710" y="14821"/>
                    <a:pt x="5452" y="15298"/>
                  </a:cubicBezTo>
                  <a:cubicBezTo>
                    <a:pt x="5432" y="15258"/>
                    <a:pt x="5372" y="15258"/>
                    <a:pt x="5332" y="15258"/>
                  </a:cubicBezTo>
                  <a:cubicBezTo>
                    <a:pt x="5253" y="15119"/>
                    <a:pt x="5153" y="15020"/>
                    <a:pt x="5133" y="14860"/>
                  </a:cubicBezTo>
                  <a:cubicBezTo>
                    <a:pt x="4954" y="14045"/>
                    <a:pt x="4755" y="13249"/>
                    <a:pt x="4656" y="12434"/>
                  </a:cubicBezTo>
                  <a:cubicBezTo>
                    <a:pt x="4536" y="11141"/>
                    <a:pt x="4417" y="9828"/>
                    <a:pt x="4377" y="8535"/>
                  </a:cubicBezTo>
                  <a:cubicBezTo>
                    <a:pt x="4357" y="7182"/>
                    <a:pt x="4377" y="5809"/>
                    <a:pt x="4457" y="4476"/>
                  </a:cubicBezTo>
                  <a:cubicBezTo>
                    <a:pt x="4536" y="3164"/>
                    <a:pt x="4676" y="1871"/>
                    <a:pt x="4815" y="538"/>
                  </a:cubicBezTo>
                  <a:cubicBezTo>
                    <a:pt x="4656" y="498"/>
                    <a:pt x="4536" y="478"/>
                    <a:pt x="4377" y="418"/>
                  </a:cubicBezTo>
                  <a:cubicBezTo>
                    <a:pt x="4278" y="836"/>
                    <a:pt x="4218" y="1274"/>
                    <a:pt x="4139" y="1691"/>
                  </a:cubicBezTo>
                  <a:cubicBezTo>
                    <a:pt x="4079" y="2010"/>
                    <a:pt x="4059" y="2328"/>
                    <a:pt x="4039" y="2666"/>
                  </a:cubicBezTo>
                  <a:cubicBezTo>
                    <a:pt x="3960" y="3462"/>
                    <a:pt x="3820" y="4258"/>
                    <a:pt x="3781" y="5053"/>
                  </a:cubicBezTo>
                  <a:cubicBezTo>
                    <a:pt x="3741" y="6366"/>
                    <a:pt x="3781" y="7679"/>
                    <a:pt x="3761" y="8992"/>
                  </a:cubicBezTo>
                  <a:cubicBezTo>
                    <a:pt x="3741" y="10643"/>
                    <a:pt x="3920" y="12255"/>
                    <a:pt x="4258" y="13846"/>
                  </a:cubicBezTo>
                  <a:cubicBezTo>
                    <a:pt x="4338" y="14244"/>
                    <a:pt x="4377" y="14642"/>
                    <a:pt x="4457" y="15099"/>
                  </a:cubicBezTo>
                  <a:cubicBezTo>
                    <a:pt x="3940" y="14801"/>
                    <a:pt x="3641" y="14343"/>
                    <a:pt x="3323" y="13925"/>
                  </a:cubicBezTo>
                  <a:cubicBezTo>
                    <a:pt x="2448" y="12712"/>
                    <a:pt x="1732" y="11419"/>
                    <a:pt x="1274" y="9967"/>
                  </a:cubicBezTo>
                  <a:cubicBezTo>
                    <a:pt x="1095" y="9370"/>
                    <a:pt x="956" y="8773"/>
                    <a:pt x="876" y="8157"/>
                  </a:cubicBezTo>
                  <a:cubicBezTo>
                    <a:pt x="777" y="7440"/>
                    <a:pt x="737" y="6685"/>
                    <a:pt x="737" y="5968"/>
                  </a:cubicBezTo>
                  <a:cubicBezTo>
                    <a:pt x="697" y="4874"/>
                    <a:pt x="757" y="3760"/>
                    <a:pt x="777" y="2626"/>
                  </a:cubicBezTo>
                  <a:cubicBezTo>
                    <a:pt x="797" y="2050"/>
                    <a:pt x="856" y="1413"/>
                    <a:pt x="876" y="816"/>
                  </a:cubicBezTo>
                  <a:cubicBezTo>
                    <a:pt x="757" y="776"/>
                    <a:pt x="657" y="717"/>
                    <a:pt x="498" y="697"/>
                  </a:cubicBezTo>
                  <a:cubicBezTo>
                    <a:pt x="439" y="836"/>
                    <a:pt x="299" y="995"/>
                    <a:pt x="279" y="1134"/>
                  </a:cubicBezTo>
                  <a:cubicBezTo>
                    <a:pt x="180" y="2229"/>
                    <a:pt x="81" y="3303"/>
                    <a:pt x="61" y="4397"/>
                  </a:cubicBezTo>
                  <a:cubicBezTo>
                    <a:pt x="1" y="5650"/>
                    <a:pt x="100" y="6883"/>
                    <a:pt x="240" y="8137"/>
                  </a:cubicBezTo>
                  <a:cubicBezTo>
                    <a:pt x="379" y="9290"/>
                    <a:pt x="697" y="10385"/>
                    <a:pt x="1175" y="11459"/>
                  </a:cubicBezTo>
                  <a:cubicBezTo>
                    <a:pt x="1473" y="12135"/>
                    <a:pt x="1851" y="12772"/>
                    <a:pt x="2229" y="13408"/>
                  </a:cubicBezTo>
                  <a:cubicBezTo>
                    <a:pt x="2726" y="14204"/>
                    <a:pt x="3243" y="15000"/>
                    <a:pt x="4039" y="15557"/>
                  </a:cubicBezTo>
                  <a:cubicBezTo>
                    <a:pt x="4139" y="15636"/>
                    <a:pt x="4218" y="15756"/>
                    <a:pt x="4278" y="15855"/>
                  </a:cubicBezTo>
                  <a:cubicBezTo>
                    <a:pt x="4477" y="15915"/>
                    <a:pt x="4656" y="15935"/>
                    <a:pt x="4855" y="15994"/>
                  </a:cubicBezTo>
                  <a:cubicBezTo>
                    <a:pt x="5054" y="16014"/>
                    <a:pt x="5233" y="16014"/>
                    <a:pt x="5432" y="16034"/>
                  </a:cubicBezTo>
                  <a:cubicBezTo>
                    <a:pt x="5770" y="16014"/>
                    <a:pt x="6108" y="16014"/>
                    <a:pt x="6446" y="16014"/>
                  </a:cubicBezTo>
                  <a:cubicBezTo>
                    <a:pt x="6546" y="15915"/>
                    <a:pt x="6645" y="15815"/>
                    <a:pt x="6745" y="15756"/>
                  </a:cubicBezTo>
                  <a:cubicBezTo>
                    <a:pt x="7819" y="15298"/>
                    <a:pt x="8555" y="14502"/>
                    <a:pt x="9152" y="13548"/>
                  </a:cubicBezTo>
                  <a:cubicBezTo>
                    <a:pt x="9450" y="13070"/>
                    <a:pt x="9709" y="12533"/>
                    <a:pt x="9828" y="11976"/>
                  </a:cubicBezTo>
                  <a:cubicBezTo>
                    <a:pt x="10087" y="10862"/>
                    <a:pt x="10226" y="9748"/>
                    <a:pt x="10425" y="8634"/>
                  </a:cubicBezTo>
                  <a:lnTo>
                    <a:pt x="10803" y="6605"/>
                  </a:lnTo>
                  <a:cubicBezTo>
                    <a:pt x="11101" y="5014"/>
                    <a:pt x="11220" y="3422"/>
                    <a:pt x="11141" y="1831"/>
                  </a:cubicBezTo>
                  <a:cubicBezTo>
                    <a:pt x="11121" y="1433"/>
                    <a:pt x="11121" y="1035"/>
                    <a:pt x="11081" y="637"/>
                  </a:cubicBezTo>
                  <a:cubicBezTo>
                    <a:pt x="11041" y="498"/>
                    <a:pt x="10982" y="319"/>
                    <a:pt x="10922" y="180"/>
                  </a:cubicBezTo>
                  <a:cubicBezTo>
                    <a:pt x="10823" y="120"/>
                    <a:pt x="10703" y="40"/>
                    <a:pt x="1060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3" name="Google Shape;2643;p51">
              <a:extLst>
                <a:ext uri="{FF2B5EF4-FFF2-40B4-BE49-F238E27FC236}">
                  <a16:creationId xmlns:a16="http://schemas.microsoft.com/office/drawing/2014/main" id="{CCE4DFB3-F716-2C77-EC5B-926E1EFFFC20}"/>
                </a:ext>
              </a:extLst>
            </p:cNvPr>
            <p:cNvSpPr/>
            <p:nvPr/>
          </p:nvSpPr>
          <p:spPr>
            <a:xfrm>
              <a:off x="7445992" y="4672157"/>
              <a:ext cx="183225" cy="276187"/>
            </a:xfrm>
            <a:custGeom>
              <a:avLst/>
              <a:gdLst/>
              <a:ahLst/>
              <a:cxnLst/>
              <a:rect l="l" t="t" r="r" b="b"/>
              <a:pathLst>
                <a:path w="7740" h="11667" extrusionOk="0">
                  <a:moveTo>
                    <a:pt x="7660" y="0"/>
                  </a:moveTo>
                  <a:cubicBezTo>
                    <a:pt x="7560" y="40"/>
                    <a:pt x="7441" y="40"/>
                    <a:pt x="7381" y="119"/>
                  </a:cubicBezTo>
                  <a:cubicBezTo>
                    <a:pt x="7242" y="318"/>
                    <a:pt x="7063" y="517"/>
                    <a:pt x="6963" y="736"/>
                  </a:cubicBezTo>
                  <a:cubicBezTo>
                    <a:pt x="6506" y="1691"/>
                    <a:pt x="6068" y="2606"/>
                    <a:pt x="5650" y="3561"/>
                  </a:cubicBezTo>
                  <a:cubicBezTo>
                    <a:pt x="5213" y="4496"/>
                    <a:pt x="4755" y="5451"/>
                    <a:pt x="4397" y="6406"/>
                  </a:cubicBezTo>
                  <a:cubicBezTo>
                    <a:pt x="3940" y="7639"/>
                    <a:pt x="3621" y="8872"/>
                    <a:pt x="3223" y="10225"/>
                  </a:cubicBezTo>
                  <a:cubicBezTo>
                    <a:pt x="3104" y="9668"/>
                    <a:pt x="3005" y="9230"/>
                    <a:pt x="2905" y="8753"/>
                  </a:cubicBezTo>
                  <a:cubicBezTo>
                    <a:pt x="2706" y="7738"/>
                    <a:pt x="2487" y="6704"/>
                    <a:pt x="2269" y="5689"/>
                  </a:cubicBezTo>
                  <a:cubicBezTo>
                    <a:pt x="2229" y="5570"/>
                    <a:pt x="2229" y="5411"/>
                    <a:pt x="2229" y="5292"/>
                  </a:cubicBezTo>
                  <a:cubicBezTo>
                    <a:pt x="2209" y="5252"/>
                    <a:pt x="2169" y="5212"/>
                    <a:pt x="2169" y="5172"/>
                  </a:cubicBezTo>
                  <a:cubicBezTo>
                    <a:pt x="1970" y="4376"/>
                    <a:pt x="1791" y="3581"/>
                    <a:pt x="1572" y="2805"/>
                  </a:cubicBezTo>
                  <a:cubicBezTo>
                    <a:pt x="1473" y="2447"/>
                    <a:pt x="1314" y="2089"/>
                    <a:pt x="1115" y="1771"/>
                  </a:cubicBezTo>
                  <a:cubicBezTo>
                    <a:pt x="998" y="1576"/>
                    <a:pt x="844" y="1477"/>
                    <a:pt x="695" y="1477"/>
                  </a:cubicBezTo>
                  <a:cubicBezTo>
                    <a:pt x="540" y="1477"/>
                    <a:pt x="391" y="1586"/>
                    <a:pt x="299" y="1810"/>
                  </a:cubicBezTo>
                  <a:cubicBezTo>
                    <a:pt x="140" y="2208"/>
                    <a:pt x="1" y="2666"/>
                    <a:pt x="21" y="3064"/>
                  </a:cubicBezTo>
                  <a:cubicBezTo>
                    <a:pt x="100" y="4058"/>
                    <a:pt x="279" y="5053"/>
                    <a:pt x="697" y="5988"/>
                  </a:cubicBezTo>
                  <a:cubicBezTo>
                    <a:pt x="836" y="6346"/>
                    <a:pt x="976" y="6684"/>
                    <a:pt x="1095" y="7042"/>
                  </a:cubicBezTo>
                  <a:cubicBezTo>
                    <a:pt x="1811" y="8395"/>
                    <a:pt x="2428" y="9787"/>
                    <a:pt x="2786" y="11319"/>
                  </a:cubicBezTo>
                  <a:cubicBezTo>
                    <a:pt x="2806" y="11359"/>
                    <a:pt x="2826" y="11438"/>
                    <a:pt x="2865" y="11478"/>
                  </a:cubicBezTo>
                  <a:cubicBezTo>
                    <a:pt x="2885" y="11538"/>
                    <a:pt x="2925" y="11558"/>
                    <a:pt x="2965" y="11617"/>
                  </a:cubicBezTo>
                  <a:cubicBezTo>
                    <a:pt x="3046" y="11650"/>
                    <a:pt x="3117" y="11666"/>
                    <a:pt x="3180" y="11666"/>
                  </a:cubicBezTo>
                  <a:cubicBezTo>
                    <a:pt x="3346" y="11666"/>
                    <a:pt x="3450" y="11551"/>
                    <a:pt x="3522" y="11319"/>
                  </a:cubicBezTo>
                  <a:cubicBezTo>
                    <a:pt x="3522" y="11259"/>
                    <a:pt x="3601" y="11220"/>
                    <a:pt x="3661" y="11160"/>
                  </a:cubicBezTo>
                  <a:cubicBezTo>
                    <a:pt x="3681" y="11041"/>
                    <a:pt x="3721" y="10941"/>
                    <a:pt x="3761" y="10822"/>
                  </a:cubicBezTo>
                  <a:cubicBezTo>
                    <a:pt x="3761" y="10782"/>
                    <a:pt x="3780" y="10742"/>
                    <a:pt x="3780" y="10722"/>
                  </a:cubicBezTo>
                  <a:cubicBezTo>
                    <a:pt x="3800" y="10643"/>
                    <a:pt x="3820" y="10543"/>
                    <a:pt x="3860" y="10464"/>
                  </a:cubicBezTo>
                  <a:cubicBezTo>
                    <a:pt x="3860" y="10384"/>
                    <a:pt x="3820" y="10285"/>
                    <a:pt x="3860" y="10225"/>
                  </a:cubicBezTo>
                  <a:cubicBezTo>
                    <a:pt x="4278" y="8634"/>
                    <a:pt x="4696" y="7042"/>
                    <a:pt x="5392" y="5510"/>
                  </a:cubicBezTo>
                  <a:lnTo>
                    <a:pt x="7182" y="1631"/>
                  </a:lnTo>
                  <a:cubicBezTo>
                    <a:pt x="7381" y="1194"/>
                    <a:pt x="7540" y="736"/>
                    <a:pt x="7699" y="298"/>
                  </a:cubicBezTo>
                  <a:cubicBezTo>
                    <a:pt x="7739" y="199"/>
                    <a:pt x="7679" y="100"/>
                    <a:pt x="766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4" name="Google Shape;2644;p51">
              <a:extLst>
                <a:ext uri="{FF2B5EF4-FFF2-40B4-BE49-F238E27FC236}">
                  <a16:creationId xmlns:a16="http://schemas.microsoft.com/office/drawing/2014/main" id="{8562C9AE-B997-3483-A1F3-4F4F1BAC7873}"/>
                </a:ext>
              </a:extLst>
            </p:cNvPr>
            <p:cNvSpPr/>
            <p:nvPr/>
          </p:nvSpPr>
          <p:spPr>
            <a:xfrm>
              <a:off x="7535474" y="4925973"/>
              <a:ext cx="497" cy="2367"/>
            </a:xfrm>
            <a:custGeom>
              <a:avLst/>
              <a:gdLst/>
              <a:ahLst/>
              <a:cxnLst/>
              <a:rect l="l" t="t" r="r" b="b"/>
              <a:pathLst>
                <a:path w="21" h="100" extrusionOk="0">
                  <a:moveTo>
                    <a:pt x="0" y="100"/>
                  </a:moveTo>
                  <a:cubicBezTo>
                    <a:pt x="0" y="60"/>
                    <a:pt x="20" y="20"/>
                    <a:pt x="20" y="0"/>
                  </a:cubicBezTo>
                  <a:cubicBezTo>
                    <a:pt x="20" y="20"/>
                    <a:pt x="0" y="60"/>
                    <a:pt x="0" y="100"/>
                  </a:cubicBezTo>
                  <a:close/>
                </a:path>
              </a:pathLst>
            </a:custGeom>
            <a:solidFill>
              <a:srgbClr val="44A5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5" name="Google Shape;2645;p51">
              <a:extLst>
                <a:ext uri="{FF2B5EF4-FFF2-40B4-BE49-F238E27FC236}">
                  <a16:creationId xmlns:a16="http://schemas.microsoft.com/office/drawing/2014/main" id="{99BEEF95-A087-20F4-8228-C290F6AAC2DD}"/>
                </a:ext>
              </a:extLst>
            </p:cNvPr>
            <p:cNvSpPr/>
            <p:nvPr/>
          </p:nvSpPr>
          <p:spPr>
            <a:xfrm>
              <a:off x="7394670" y="4784743"/>
              <a:ext cx="105508" cy="335723"/>
            </a:xfrm>
            <a:custGeom>
              <a:avLst/>
              <a:gdLst/>
              <a:ahLst/>
              <a:cxnLst/>
              <a:rect l="l" t="t" r="r" b="b"/>
              <a:pathLst>
                <a:path w="4457" h="14182" extrusionOk="0">
                  <a:moveTo>
                    <a:pt x="856" y="695"/>
                  </a:moveTo>
                  <a:cubicBezTo>
                    <a:pt x="975" y="914"/>
                    <a:pt x="1095" y="1033"/>
                    <a:pt x="1095" y="1132"/>
                  </a:cubicBezTo>
                  <a:cubicBezTo>
                    <a:pt x="1075" y="1232"/>
                    <a:pt x="896" y="1311"/>
                    <a:pt x="796" y="1411"/>
                  </a:cubicBezTo>
                  <a:cubicBezTo>
                    <a:pt x="697" y="1311"/>
                    <a:pt x="558" y="1192"/>
                    <a:pt x="558" y="1093"/>
                  </a:cubicBezTo>
                  <a:cubicBezTo>
                    <a:pt x="518" y="993"/>
                    <a:pt x="697" y="894"/>
                    <a:pt x="856" y="695"/>
                  </a:cubicBezTo>
                  <a:close/>
                  <a:moveTo>
                    <a:pt x="796" y="0"/>
                  </a:moveTo>
                  <a:cubicBezTo>
                    <a:pt x="653" y="0"/>
                    <a:pt x="514" y="70"/>
                    <a:pt x="398" y="217"/>
                  </a:cubicBezTo>
                  <a:cubicBezTo>
                    <a:pt x="259" y="396"/>
                    <a:pt x="120" y="595"/>
                    <a:pt x="100" y="794"/>
                  </a:cubicBezTo>
                  <a:cubicBezTo>
                    <a:pt x="60" y="1331"/>
                    <a:pt x="1" y="1888"/>
                    <a:pt x="60" y="2425"/>
                  </a:cubicBezTo>
                  <a:cubicBezTo>
                    <a:pt x="100" y="3002"/>
                    <a:pt x="279" y="3599"/>
                    <a:pt x="398" y="4176"/>
                  </a:cubicBezTo>
                  <a:cubicBezTo>
                    <a:pt x="756" y="5011"/>
                    <a:pt x="1095" y="5887"/>
                    <a:pt x="1512" y="6702"/>
                  </a:cubicBezTo>
                  <a:cubicBezTo>
                    <a:pt x="1930" y="7697"/>
                    <a:pt x="2467" y="8652"/>
                    <a:pt x="2885" y="9646"/>
                  </a:cubicBezTo>
                  <a:cubicBezTo>
                    <a:pt x="3263" y="10482"/>
                    <a:pt x="3581" y="11357"/>
                    <a:pt x="3880" y="12252"/>
                  </a:cubicBezTo>
                  <a:cubicBezTo>
                    <a:pt x="4079" y="12869"/>
                    <a:pt x="4198" y="13545"/>
                    <a:pt x="4377" y="14182"/>
                  </a:cubicBezTo>
                  <a:cubicBezTo>
                    <a:pt x="4397" y="14083"/>
                    <a:pt x="4456" y="13983"/>
                    <a:pt x="4417" y="13884"/>
                  </a:cubicBezTo>
                  <a:cubicBezTo>
                    <a:pt x="4277" y="12929"/>
                    <a:pt x="4178" y="11934"/>
                    <a:pt x="3959" y="10979"/>
                  </a:cubicBezTo>
                  <a:cubicBezTo>
                    <a:pt x="3720" y="10104"/>
                    <a:pt x="3362" y="9308"/>
                    <a:pt x="3064" y="8473"/>
                  </a:cubicBezTo>
                  <a:lnTo>
                    <a:pt x="1632" y="4594"/>
                  </a:lnTo>
                  <a:cubicBezTo>
                    <a:pt x="1393" y="3937"/>
                    <a:pt x="1134" y="3281"/>
                    <a:pt x="916" y="2604"/>
                  </a:cubicBezTo>
                  <a:cubicBezTo>
                    <a:pt x="876" y="2445"/>
                    <a:pt x="935" y="2246"/>
                    <a:pt x="975" y="2087"/>
                  </a:cubicBezTo>
                  <a:lnTo>
                    <a:pt x="1115" y="2087"/>
                  </a:lnTo>
                  <a:cubicBezTo>
                    <a:pt x="1214" y="2226"/>
                    <a:pt x="1353" y="2346"/>
                    <a:pt x="1413" y="2505"/>
                  </a:cubicBezTo>
                  <a:cubicBezTo>
                    <a:pt x="1612" y="2923"/>
                    <a:pt x="1771" y="3340"/>
                    <a:pt x="1950" y="3798"/>
                  </a:cubicBezTo>
                  <a:lnTo>
                    <a:pt x="3740" y="8652"/>
                  </a:lnTo>
                  <a:cubicBezTo>
                    <a:pt x="3959" y="9189"/>
                    <a:pt x="4158" y="9766"/>
                    <a:pt x="4377" y="10303"/>
                  </a:cubicBezTo>
                  <a:cubicBezTo>
                    <a:pt x="4277" y="9686"/>
                    <a:pt x="4198" y="9070"/>
                    <a:pt x="4059" y="8473"/>
                  </a:cubicBezTo>
                  <a:cubicBezTo>
                    <a:pt x="3641" y="6702"/>
                    <a:pt x="3183" y="4972"/>
                    <a:pt x="2746" y="3201"/>
                  </a:cubicBezTo>
                  <a:cubicBezTo>
                    <a:pt x="2686" y="3082"/>
                    <a:pt x="2686" y="2923"/>
                    <a:pt x="2666" y="2783"/>
                  </a:cubicBezTo>
                  <a:cubicBezTo>
                    <a:pt x="2547" y="2505"/>
                    <a:pt x="2408" y="2207"/>
                    <a:pt x="2288" y="1908"/>
                  </a:cubicBezTo>
                  <a:cubicBezTo>
                    <a:pt x="2010" y="1252"/>
                    <a:pt x="1691" y="635"/>
                    <a:pt x="1174" y="158"/>
                  </a:cubicBezTo>
                  <a:cubicBezTo>
                    <a:pt x="1053" y="55"/>
                    <a:pt x="922" y="0"/>
                    <a:pt x="79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6" name="Google Shape;2646;p51">
              <a:extLst>
                <a:ext uri="{FF2B5EF4-FFF2-40B4-BE49-F238E27FC236}">
                  <a16:creationId xmlns:a16="http://schemas.microsoft.com/office/drawing/2014/main" id="{36899935-ECA8-2A82-50CC-51F438E11F30}"/>
                </a:ext>
              </a:extLst>
            </p:cNvPr>
            <p:cNvSpPr/>
            <p:nvPr/>
          </p:nvSpPr>
          <p:spPr>
            <a:xfrm>
              <a:off x="7499681" y="5031932"/>
              <a:ext cx="971" cy="5184"/>
            </a:xfrm>
            <a:custGeom>
              <a:avLst/>
              <a:gdLst/>
              <a:ahLst/>
              <a:cxnLst/>
              <a:rect l="l" t="t" r="r" b="b"/>
              <a:pathLst>
                <a:path w="41" h="219" extrusionOk="0">
                  <a:moveTo>
                    <a:pt x="1" y="0"/>
                  </a:moveTo>
                  <a:cubicBezTo>
                    <a:pt x="20" y="60"/>
                    <a:pt x="40" y="139"/>
                    <a:pt x="40" y="219"/>
                  </a:cubicBezTo>
                  <a:cubicBezTo>
                    <a:pt x="40" y="139"/>
                    <a:pt x="20" y="60"/>
                    <a:pt x="1" y="0"/>
                  </a:cubicBezTo>
                  <a:close/>
                </a:path>
              </a:pathLst>
            </a:custGeom>
            <a:solidFill>
              <a:srgbClr val="43A4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7" name="Google Shape;2647;p51">
              <a:extLst>
                <a:ext uri="{FF2B5EF4-FFF2-40B4-BE49-F238E27FC236}">
                  <a16:creationId xmlns:a16="http://schemas.microsoft.com/office/drawing/2014/main" id="{AB7936DD-7BED-925A-4B18-04CDE7ECE8E9}"/>
                </a:ext>
              </a:extLst>
            </p:cNvPr>
            <p:cNvSpPr/>
            <p:nvPr/>
          </p:nvSpPr>
          <p:spPr>
            <a:xfrm>
              <a:off x="7428096" y="4495726"/>
              <a:ext cx="170963" cy="223066"/>
            </a:xfrm>
            <a:custGeom>
              <a:avLst/>
              <a:gdLst/>
              <a:ahLst/>
              <a:cxnLst/>
              <a:rect l="l" t="t" r="r" b="b"/>
              <a:pathLst>
                <a:path w="7222" h="9423" extrusionOk="0">
                  <a:moveTo>
                    <a:pt x="411" y="0"/>
                  </a:moveTo>
                  <a:cubicBezTo>
                    <a:pt x="384" y="0"/>
                    <a:pt x="353" y="4"/>
                    <a:pt x="319" y="13"/>
                  </a:cubicBezTo>
                  <a:cubicBezTo>
                    <a:pt x="1" y="113"/>
                    <a:pt x="180" y="411"/>
                    <a:pt x="180" y="610"/>
                  </a:cubicBezTo>
                  <a:lnTo>
                    <a:pt x="180" y="630"/>
                  </a:lnTo>
                  <a:cubicBezTo>
                    <a:pt x="558" y="1903"/>
                    <a:pt x="896" y="3176"/>
                    <a:pt x="1314" y="4410"/>
                  </a:cubicBezTo>
                  <a:cubicBezTo>
                    <a:pt x="1612" y="5285"/>
                    <a:pt x="2010" y="6100"/>
                    <a:pt x="2368" y="6956"/>
                  </a:cubicBezTo>
                  <a:cubicBezTo>
                    <a:pt x="2667" y="7652"/>
                    <a:pt x="2985" y="8328"/>
                    <a:pt x="3283" y="9025"/>
                  </a:cubicBezTo>
                  <a:cubicBezTo>
                    <a:pt x="3343" y="9084"/>
                    <a:pt x="3363" y="9224"/>
                    <a:pt x="3442" y="9263"/>
                  </a:cubicBezTo>
                  <a:cubicBezTo>
                    <a:pt x="3542" y="9343"/>
                    <a:pt x="3661" y="9422"/>
                    <a:pt x="3761" y="9422"/>
                  </a:cubicBezTo>
                  <a:cubicBezTo>
                    <a:pt x="3840" y="9383"/>
                    <a:pt x="3960" y="9263"/>
                    <a:pt x="3979" y="9164"/>
                  </a:cubicBezTo>
                  <a:cubicBezTo>
                    <a:pt x="4278" y="8169"/>
                    <a:pt x="4536" y="7155"/>
                    <a:pt x="4855" y="6160"/>
                  </a:cubicBezTo>
                  <a:cubicBezTo>
                    <a:pt x="5272" y="4867"/>
                    <a:pt x="5790" y="3594"/>
                    <a:pt x="6486" y="2400"/>
                  </a:cubicBezTo>
                  <a:cubicBezTo>
                    <a:pt x="6725" y="2002"/>
                    <a:pt x="6963" y="1605"/>
                    <a:pt x="7162" y="1187"/>
                  </a:cubicBezTo>
                  <a:cubicBezTo>
                    <a:pt x="7222" y="1028"/>
                    <a:pt x="7122" y="829"/>
                    <a:pt x="7103" y="670"/>
                  </a:cubicBezTo>
                  <a:cubicBezTo>
                    <a:pt x="6943" y="729"/>
                    <a:pt x="6784" y="789"/>
                    <a:pt x="6685" y="888"/>
                  </a:cubicBezTo>
                  <a:cubicBezTo>
                    <a:pt x="6546" y="1028"/>
                    <a:pt x="6466" y="1227"/>
                    <a:pt x="6367" y="1406"/>
                  </a:cubicBezTo>
                  <a:cubicBezTo>
                    <a:pt x="6009" y="2022"/>
                    <a:pt x="5571" y="2599"/>
                    <a:pt x="5312" y="3256"/>
                  </a:cubicBezTo>
                  <a:cubicBezTo>
                    <a:pt x="4815" y="4350"/>
                    <a:pt x="4437" y="5484"/>
                    <a:pt x="4019" y="6598"/>
                  </a:cubicBezTo>
                  <a:cubicBezTo>
                    <a:pt x="3840" y="7035"/>
                    <a:pt x="3721" y="7453"/>
                    <a:pt x="3542" y="7970"/>
                  </a:cubicBezTo>
                  <a:cubicBezTo>
                    <a:pt x="3283" y="7493"/>
                    <a:pt x="3084" y="7135"/>
                    <a:pt x="2965" y="6757"/>
                  </a:cubicBezTo>
                  <a:cubicBezTo>
                    <a:pt x="2487" y="5603"/>
                    <a:pt x="1990" y="4489"/>
                    <a:pt x="1572" y="3315"/>
                  </a:cubicBezTo>
                  <a:cubicBezTo>
                    <a:pt x="1214" y="2380"/>
                    <a:pt x="996" y="1406"/>
                    <a:pt x="717" y="431"/>
                  </a:cubicBezTo>
                  <a:cubicBezTo>
                    <a:pt x="664" y="255"/>
                    <a:pt x="627" y="0"/>
                    <a:pt x="41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8" name="Google Shape;2648;p51">
              <a:extLst>
                <a:ext uri="{FF2B5EF4-FFF2-40B4-BE49-F238E27FC236}">
                  <a16:creationId xmlns:a16="http://schemas.microsoft.com/office/drawing/2014/main" id="{8012A9DD-9AB2-9364-F7CC-B51DBBB3ACBE}"/>
                </a:ext>
              </a:extLst>
            </p:cNvPr>
            <p:cNvSpPr/>
            <p:nvPr/>
          </p:nvSpPr>
          <p:spPr>
            <a:xfrm>
              <a:off x="7408802" y="4486233"/>
              <a:ext cx="16500" cy="19696"/>
            </a:xfrm>
            <a:custGeom>
              <a:avLst/>
              <a:gdLst/>
              <a:ahLst/>
              <a:cxnLst/>
              <a:rect l="l" t="t" r="r" b="b"/>
              <a:pathLst>
                <a:path w="697" h="832" extrusionOk="0">
                  <a:moveTo>
                    <a:pt x="413" y="1"/>
                  </a:moveTo>
                  <a:cubicBezTo>
                    <a:pt x="384" y="1"/>
                    <a:pt x="353" y="6"/>
                    <a:pt x="319" y="16"/>
                  </a:cubicBezTo>
                  <a:cubicBezTo>
                    <a:pt x="179" y="76"/>
                    <a:pt x="0" y="295"/>
                    <a:pt x="0" y="434"/>
                  </a:cubicBezTo>
                  <a:cubicBezTo>
                    <a:pt x="0" y="573"/>
                    <a:pt x="199" y="713"/>
                    <a:pt x="319" y="832"/>
                  </a:cubicBezTo>
                  <a:cubicBezTo>
                    <a:pt x="458" y="713"/>
                    <a:pt x="577" y="573"/>
                    <a:pt x="697" y="434"/>
                  </a:cubicBezTo>
                  <a:cubicBezTo>
                    <a:pt x="662" y="210"/>
                    <a:pt x="598" y="1"/>
                    <a:pt x="413"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9" name="Google Shape;2649;p51">
              <a:extLst>
                <a:ext uri="{FF2B5EF4-FFF2-40B4-BE49-F238E27FC236}">
                  <a16:creationId xmlns:a16="http://schemas.microsoft.com/office/drawing/2014/main" id="{5D97119F-F5DC-6052-C8D1-5718DAF51734}"/>
                </a:ext>
              </a:extLst>
            </p:cNvPr>
            <p:cNvSpPr/>
            <p:nvPr/>
          </p:nvSpPr>
          <p:spPr>
            <a:xfrm>
              <a:off x="7634354" y="4641075"/>
              <a:ext cx="18394" cy="14606"/>
            </a:xfrm>
            <a:custGeom>
              <a:avLst/>
              <a:gdLst/>
              <a:ahLst/>
              <a:cxnLst/>
              <a:rect l="l" t="t" r="r" b="b"/>
              <a:pathLst>
                <a:path w="777" h="617" extrusionOk="0">
                  <a:moveTo>
                    <a:pt x="439" y="0"/>
                  </a:moveTo>
                  <a:cubicBezTo>
                    <a:pt x="319" y="0"/>
                    <a:pt x="200" y="159"/>
                    <a:pt x="1" y="338"/>
                  </a:cubicBezTo>
                  <a:cubicBezTo>
                    <a:pt x="200" y="458"/>
                    <a:pt x="339" y="617"/>
                    <a:pt x="379" y="617"/>
                  </a:cubicBezTo>
                  <a:cubicBezTo>
                    <a:pt x="518" y="537"/>
                    <a:pt x="637" y="398"/>
                    <a:pt x="777" y="259"/>
                  </a:cubicBezTo>
                  <a:cubicBezTo>
                    <a:pt x="677" y="159"/>
                    <a:pt x="538" y="0"/>
                    <a:pt x="439"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0" name="Google Shape;2650;p51">
              <a:extLst>
                <a:ext uri="{FF2B5EF4-FFF2-40B4-BE49-F238E27FC236}">
                  <a16:creationId xmlns:a16="http://schemas.microsoft.com/office/drawing/2014/main" id="{1E262687-C6FE-D371-4027-4331B6CBAFF7}"/>
                </a:ext>
              </a:extLst>
            </p:cNvPr>
            <p:cNvSpPr/>
            <p:nvPr/>
          </p:nvSpPr>
          <p:spPr>
            <a:xfrm>
              <a:off x="7467202" y="4548302"/>
              <a:ext cx="16973" cy="13683"/>
            </a:xfrm>
            <a:custGeom>
              <a:avLst/>
              <a:gdLst/>
              <a:ahLst/>
              <a:cxnLst/>
              <a:rect l="l" t="t" r="r" b="b"/>
              <a:pathLst>
                <a:path w="717" h="578" extrusionOk="0">
                  <a:moveTo>
                    <a:pt x="338" y="0"/>
                  </a:moveTo>
                  <a:cubicBezTo>
                    <a:pt x="219" y="60"/>
                    <a:pt x="119" y="199"/>
                    <a:pt x="0" y="299"/>
                  </a:cubicBezTo>
                  <a:cubicBezTo>
                    <a:pt x="99" y="398"/>
                    <a:pt x="219" y="577"/>
                    <a:pt x="318" y="577"/>
                  </a:cubicBezTo>
                  <a:cubicBezTo>
                    <a:pt x="418" y="577"/>
                    <a:pt x="537" y="438"/>
                    <a:pt x="716" y="279"/>
                  </a:cubicBezTo>
                  <a:cubicBezTo>
                    <a:pt x="537" y="159"/>
                    <a:pt x="418" y="0"/>
                    <a:pt x="338"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1" name="Google Shape;2651;p51">
              <a:extLst>
                <a:ext uri="{FF2B5EF4-FFF2-40B4-BE49-F238E27FC236}">
                  <a16:creationId xmlns:a16="http://schemas.microsoft.com/office/drawing/2014/main" id="{F6F3C35D-1300-8088-0E9A-86D1506A5BA7}"/>
                </a:ext>
              </a:extLst>
            </p:cNvPr>
            <p:cNvSpPr/>
            <p:nvPr/>
          </p:nvSpPr>
          <p:spPr>
            <a:xfrm>
              <a:off x="7415857" y="4546882"/>
              <a:ext cx="13209" cy="13351"/>
            </a:xfrm>
            <a:custGeom>
              <a:avLst/>
              <a:gdLst/>
              <a:ahLst/>
              <a:cxnLst/>
              <a:rect l="l" t="t" r="r" b="b"/>
              <a:pathLst>
                <a:path w="558" h="564" extrusionOk="0">
                  <a:moveTo>
                    <a:pt x="259" y="1"/>
                  </a:moveTo>
                  <a:cubicBezTo>
                    <a:pt x="120" y="160"/>
                    <a:pt x="1" y="239"/>
                    <a:pt x="1" y="339"/>
                  </a:cubicBezTo>
                  <a:cubicBezTo>
                    <a:pt x="1" y="411"/>
                    <a:pt x="146" y="563"/>
                    <a:pt x="190" y="563"/>
                  </a:cubicBezTo>
                  <a:cubicBezTo>
                    <a:pt x="194" y="563"/>
                    <a:pt x="198" y="562"/>
                    <a:pt x="200" y="558"/>
                  </a:cubicBezTo>
                  <a:cubicBezTo>
                    <a:pt x="319" y="498"/>
                    <a:pt x="418" y="398"/>
                    <a:pt x="558" y="299"/>
                  </a:cubicBezTo>
                  <a:lnTo>
                    <a:pt x="259" y="1"/>
                  </a:ln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2" name="Google Shape;2652;p51">
              <a:extLst>
                <a:ext uri="{FF2B5EF4-FFF2-40B4-BE49-F238E27FC236}">
                  <a16:creationId xmlns:a16="http://schemas.microsoft.com/office/drawing/2014/main" id="{0C64B37F-747D-FFF1-0645-A51690C3A7B0}"/>
                </a:ext>
              </a:extLst>
            </p:cNvPr>
            <p:cNvSpPr/>
            <p:nvPr/>
          </p:nvSpPr>
          <p:spPr>
            <a:xfrm>
              <a:off x="7587269" y="4489429"/>
              <a:ext cx="16500" cy="11386"/>
            </a:xfrm>
            <a:custGeom>
              <a:avLst/>
              <a:gdLst/>
              <a:ahLst/>
              <a:cxnLst/>
              <a:rect l="l" t="t" r="r" b="b"/>
              <a:pathLst>
                <a:path w="697" h="481" extrusionOk="0">
                  <a:moveTo>
                    <a:pt x="239" y="1"/>
                  </a:moveTo>
                  <a:cubicBezTo>
                    <a:pt x="180" y="1"/>
                    <a:pt x="80" y="100"/>
                    <a:pt x="1" y="180"/>
                  </a:cubicBezTo>
                  <a:cubicBezTo>
                    <a:pt x="120" y="279"/>
                    <a:pt x="200" y="438"/>
                    <a:pt x="319" y="478"/>
                  </a:cubicBezTo>
                  <a:cubicBezTo>
                    <a:pt x="323" y="479"/>
                    <a:pt x="327" y="480"/>
                    <a:pt x="331" y="480"/>
                  </a:cubicBezTo>
                  <a:cubicBezTo>
                    <a:pt x="394" y="480"/>
                    <a:pt x="511" y="349"/>
                    <a:pt x="697" y="200"/>
                  </a:cubicBezTo>
                  <a:cubicBezTo>
                    <a:pt x="478" y="100"/>
                    <a:pt x="379" y="41"/>
                    <a:pt x="23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3" name="Google Shape;2653;p51">
              <a:extLst>
                <a:ext uri="{FF2B5EF4-FFF2-40B4-BE49-F238E27FC236}">
                  <a16:creationId xmlns:a16="http://schemas.microsoft.com/office/drawing/2014/main" id="{8F40CF43-A2FD-AFF5-0ACA-4074B2D3E5AE}"/>
                </a:ext>
              </a:extLst>
            </p:cNvPr>
            <p:cNvSpPr/>
            <p:nvPr/>
          </p:nvSpPr>
          <p:spPr>
            <a:xfrm>
              <a:off x="7512393" y="4939159"/>
              <a:ext cx="1917" cy="4261"/>
            </a:xfrm>
            <a:custGeom>
              <a:avLst/>
              <a:gdLst/>
              <a:ahLst/>
              <a:cxnLst/>
              <a:rect l="l" t="t" r="r" b="b"/>
              <a:pathLst>
                <a:path w="81" h="180" extrusionOk="0">
                  <a:moveTo>
                    <a:pt x="1" y="0"/>
                  </a:moveTo>
                  <a:lnTo>
                    <a:pt x="1" y="0"/>
                  </a:lnTo>
                  <a:cubicBezTo>
                    <a:pt x="21" y="80"/>
                    <a:pt x="60" y="140"/>
                    <a:pt x="80" y="179"/>
                  </a:cubicBezTo>
                  <a:cubicBezTo>
                    <a:pt x="60" y="120"/>
                    <a:pt x="21" y="60"/>
                    <a:pt x="1" y="0"/>
                  </a:cubicBezTo>
                  <a:close/>
                </a:path>
              </a:pathLst>
            </a:custGeom>
            <a:solidFill>
              <a:srgbClr val="44A5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4" name="Google Shape;2654;p51">
              <a:extLst>
                <a:ext uri="{FF2B5EF4-FFF2-40B4-BE49-F238E27FC236}">
                  <a16:creationId xmlns:a16="http://schemas.microsoft.com/office/drawing/2014/main" id="{1E178E7C-1B7E-4A03-9857-464BBD515CF6}"/>
                </a:ext>
              </a:extLst>
            </p:cNvPr>
            <p:cNvSpPr/>
            <p:nvPr/>
          </p:nvSpPr>
          <p:spPr>
            <a:xfrm>
              <a:off x="7406909" y="4801172"/>
              <a:ext cx="13683" cy="16973"/>
            </a:xfrm>
            <a:custGeom>
              <a:avLst/>
              <a:gdLst/>
              <a:ahLst/>
              <a:cxnLst/>
              <a:rect l="l" t="t" r="r" b="b"/>
              <a:pathLst>
                <a:path w="578" h="717" extrusionOk="0">
                  <a:moveTo>
                    <a:pt x="339" y="1"/>
                  </a:moveTo>
                  <a:cubicBezTo>
                    <a:pt x="160" y="200"/>
                    <a:pt x="1" y="299"/>
                    <a:pt x="1" y="399"/>
                  </a:cubicBezTo>
                  <a:cubicBezTo>
                    <a:pt x="41" y="518"/>
                    <a:pt x="180" y="617"/>
                    <a:pt x="259" y="717"/>
                  </a:cubicBezTo>
                  <a:cubicBezTo>
                    <a:pt x="359" y="617"/>
                    <a:pt x="538" y="538"/>
                    <a:pt x="558" y="438"/>
                  </a:cubicBezTo>
                  <a:cubicBezTo>
                    <a:pt x="578" y="339"/>
                    <a:pt x="458" y="220"/>
                    <a:pt x="33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58" name="Google Shape;2658;p51">
            <a:extLst>
              <a:ext uri="{FF2B5EF4-FFF2-40B4-BE49-F238E27FC236}">
                <a16:creationId xmlns:a16="http://schemas.microsoft.com/office/drawing/2014/main" id="{C3D0D055-15EF-C2C8-3174-DDD66008AC39}"/>
              </a:ext>
            </a:extLst>
          </p:cNvPr>
          <p:cNvGrpSpPr/>
          <p:nvPr/>
        </p:nvGrpSpPr>
        <p:grpSpPr>
          <a:xfrm>
            <a:off x="280579" y="630389"/>
            <a:ext cx="1493748" cy="791889"/>
            <a:chOff x="7737507" y="472791"/>
            <a:chExt cx="1120311" cy="593917"/>
          </a:xfrm>
        </p:grpSpPr>
        <p:grpSp>
          <p:nvGrpSpPr>
            <p:cNvPr id="2659" name="Google Shape;2659;p51">
              <a:extLst>
                <a:ext uri="{FF2B5EF4-FFF2-40B4-BE49-F238E27FC236}">
                  <a16:creationId xmlns:a16="http://schemas.microsoft.com/office/drawing/2014/main" id="{E832BC8F-588A-2DF9-F40C-AC457042217B}"/>
                </a:ext>
              </a:extLst>
            </p:cNvPr>
            <p:cNvGrpSpPr/>
            <p:nvPr/>
          </p:nvGrpSpPr>
          <p:grpSpPr>
            <a:xfrm rot="562519">
              <a:off x="8077949" y="506443"/>
              <a:ext cx="446169" cy="402403"/>
              <a:chOff x="7144013" y="1512200"/>
              <a:chExt cx="936616" cy="844916"/>
            </a:xfrm>
          </p:grpSpPr>
          <p:sp>
            <p:nvSpPr>
              <p:cNvPr id="2660" name="Google Shape;2660;p51">
                <a:extLst>
                  <a:ext uri="{FF2B5EF4-FFF2-40B4-BE49-F238E27FC236}">
                    <a16:creationId xmlns:a16="http://schemas.microsoft.com/office/drawing/2014/main" id="{C030C2BE-227B-6315-6C41-30B7AA5295F7}"/>
                  </a:ext>
                </a:extLst>
              </p:cNvPr>
              <p:cNvSpPr/>
              <p:nvPr/>
            </p:nvSpPr>
            <p:spPr>
              <a:xfrm>
                <a:off x="7144013" y="1512200"/>
                <a:ext cx="936616" cy="844916"/>
              </a:xfrm>
              <a:custGeom>
                <a:avLst/>
                <a:gdLst/>
                <a:ahLst/>
                <a:cxnLst/>
                <a:rect l="l" t="t" r="r" b="b"/>
                <a:pathLst>
                  <a:path w="9550" h="8615" extrusionOk="0">
                    <a:moveTo>
                      <a:pt x="2189" y="1"/>
                    </a:moveTo>
                    <a:cubicBezTo>
                      <a:pt x="1712" y="1"/>
                      <a:pt x="1234" y="160"/>
                      <a:pt x="856" y="458"/>
                    </a:cubicBezTo>
                    <a:cubicBezTo>
                      <a:pt x="439" y="816"/>
                      <a:pt x="1" y="1453"/>
                      <a:pt x="220" y="2607"/>
                    </a:cubicBezTo>
                    <a:cubicBezTo>
                      <a:pt x="618" y="4576"/>
                      <a:pt x="1612" y="6207"/>
                      <a:pt x="2627" y="7699"/>
                    </a:cubicBezTo>
                    <a:cubicBezTo>
                      <a:pt x="3025" y="8296"/>
                      <a:pt x="3681" y="8614"/>
                      <a:pt x="4417" y="8614"/>
                    </a:cubicBezTo>
                    <a:cubicBezTo>
                      <a:pt x="4914" y="8614"/>
                      <a:pt x="5471" y="8475"/>
                      <a:pt x="5909" y="8177"/>
                    </a:cubicBezTo>
                    <a:cubicBezTo>
                      <a:pt x="6506" y="7779"/>
                      <a:pt x="6884" y="7282"/>
                      <a:pt x="7202" y="6824"/>
                    </a:cubicBezTo>
                    <a:cubicBezTo>
                      <a:pt x="7282" y="6725"/>
                      <a:pt x="7361" y="6625"/>
                      <a:pt x="7401" y="6565"/>
                    </a:cubicBezTo>
                    <a:cubicBezTo>
                      <a:pt x="8256" y="5471"/>
                      <a:pt x="9171" y="4138"/>
                      <a:pt x="9430" y="2487"/>
                    </a:cubicBezTo>
                    <a:cubicBezTo>
                      <a:pt x="9549" y="1692"/>
                      <a:pt x="9390" y="1055"/>
                      <a:pt x="8992" y="617"/>
                    </a:cubicBezTo>
                    <a:cubicBezTo>
                      <a:pt x="8754" y="339"/>
                      <a:pt x="8296" y="1"/>
                      <a:pt x="7500" y="1"/>
                    </a:cubicBezTo>
                    <a:cubicBezTo>
                      <a:pt x="7361" y="1"/>
                      <a:pt x="7202" y="1"/>
                      <a:pt x="7063" y="21"/>
                    </a:cubicBezTo>
                    <a:cubicBezTo>
                      <a:pt x="6008" y="160"/>
                      <a:pt x="5551" y="856"/>
                      <a:pt x="5272" y="1314"/>
                    </a:cubicBezTo>
                    <a:cubicBezTo>
                      <a:pt x="5213" y="1354"/>
                      <a:pt x="5193" y="1433"/>
                      <a:pt x="5153" y="1493"/>
                    </a:cubicBezTo>
                    <a:cubicBezTo>
                      <a:pt x="4994" y="1692"/>
                      <a:pt x="4875" y="1891"/>
                      <a:pt x="4755" y="2109"/>
                    </a:cubicBezTo>
                    <a:cubicBezTo>
                      <a:pt x="4576" y="1811"/>
                      <a:pt x="4417" y="1533"/>
                      <a:pt x="4258" y="1234"/>
                    </a:cubicBezTo>
                    <a:cubicBezTo>
                      <a:pt x="4019" y="836"/>
                      <a:pt x="3701" y="518"/>
                      <a:pt x="3323" y="319"/>
                    </a:cubicBezTo>
                    <a:cubicBezTo>
                      <a:pt x="2945" y="120"/>
                      <a:pt x="2587" y="1"/>
                      <a:pt x="2189" y="1"/>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1" name="Google Shape;2661;p51">
                <a:extLst>
                  <a:ext uri="{FF2B5EF4-FFF2-40B4-BE49-F238E27FC236}">
                    <a16:creationId xmlns:a16="http://schemas.microsoft.com/office/drawing/2014/main" id="{A19D51E8-EB87-C543-385B-7FFF1B946F0F}"/>
                  </a:ext>
                </a:extLst>
              </p:cNvPr>
              <p:cNvSpPr/>
              <p:nvPr/>
            </p:nvSpPr>
            <p:spPr>
              <a:xfrm>
                <a:off x="7228008" y="1568170"/>
                <a:ext cx="768625" cy="732977"/>
              </a:xfrm>
              <a:custGeom>
                <a:avLst/>
                <a:gdLst/>
                <a:ahLst/>
                <a:cxnLst/>
                <a:rect l="l" t="t" r="r" b="b"/>
                <a:pathLst>
                  <a:path w="7449" h="6666" extrusionOk="0">
                    <a:moveTo>
                      <a:pt x="1060" y="1"/>
                    </a:moveTo>
                    <a:cubicBezTo>
                      <a:pt x="826" y="1"/>
                      <a:pt x="594" y="80"/>
                      <a:pt x="378" y="254"/>
                    </a:cubicBezTo>
                    <a:cubicBezTo>
                      <a:pt x="0" y="573"/>
                      <a:pt x="0" y="1010"/>
                      <a:pt x="80" y="1428"/>
                    </a:cubicBezTo>
                    <a:cubicBezTo>
                      <a:pt x="438" y="3199"/>
                      <a:pt x="1333" y="4710"/>
                      <a:pt x="2328" y="6182"/>
                    </a:cubicBezTo>
                    <a:cubicBezTo>
                      <a:pt x="2566" y="6518"/>
                      <a:pt x="2928" y="6665"/>
                      <a:pt x="3312" y="6665"/>
                    </a:cubicBezTo>
                    <a:cubicBezTo>
                      <a:pt x="3632" y="6665"/>
                      <a:pt x="3968" y="6563"/>
                      <a:pt x="4257" y="6381"/>
                    </a:cubicBezTo>
                    <a:cubicBezTo>
                      <a:pt x="4814" y="6003"/>
                      <a:pt x="5153" y="5486"/>
                      <a:pt x="5511" y="4989"/>
                    </a:cubicBezTo>
                    <a:cubicBezTo>
                      <a:pt x="6366" y="3915"/>
                      <a:pt x="7142" y="2781"/>
                      <a:pt x="7341" y="1388"/>
                    </a:cubicBezTo>
                    <a:cubicBezTo>
                      <a:pt x="7449" y="580"/>
                      <a:pt x="7232" y="15"/>
                      <a:pt x="6370" y="15"/>
                    </a:cubicBezTo>
                    <a:cubicBezTo>
                      <a:pt x="6277" y="15"/>
                      <a:pt x="6176" y="22"/>
                      <a:pt x="6068" y="36"/>
                    </a:cubicBezTo>
                    <a:cubicBezTo>
                      <a:pt x="5371" y="135"/>
                      <a:pt x="5153" y="632"/>
                      <a:pt x="4854" y="1090"/>
                    </a:cubicBezTo>
                    <a:cubicBezTo>
                      <a:pt x="4397" y="1766"/>
                      <a:pt x="3999" y="2482"/>
                      <a:pt x="3601" y="3159"/>
                    </a:cubicBezTo>
                    <a:cubicBezTo>
                      <a:pt x="3124" y="2323"/>
                      <a:pt x="2726" y="1567"/>
                      <a:pt x="2268" y="732"/>
                    </a:cubicBezTo>
                    <a:cubicBezTo>
                      <a:pt x="2129" y="513"/>
                      <a:pt x="1930" y="314"/>
                      <a:pt x="1711" y="195"/>
                    </a:cubicBezTo>
                    <a:cubicBezTo>
                      <a:pt x="1500" y="70"/>
                      <a:pt x="1279" y="1"/>
                      <a:pt x="106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62" name="Google Shape;2662;p51">
              <a:extLst>
                <a:ext uri="{FF2B5EF4-FFF2-40B4-BE49-F238E27FC236}">
                  <a16:creationId xmlns:a16="http://schemas.microsoft.com/office/drawing/2014/main" id="{619159A2-C696-F496-60BA-DC08B6461364}"/>
                </a:ext>
              </a:extLst>
            </p:cNvPr>
            <p:cNvGrpSpPr/>
            <p:nvPr/>
          </p:nvGrpSpPr>
          <p:grpSpPr>
            <a:xfrm>
              <a:off x="7737507" y="587633"/>
              <a:ext cx="283911" cy="240024"/>
              <a:chOff x="559024" y="1870598"/>
              <a:chExt cx="735329" cy="621663"/>
            </a:xfrm>
          </p:grpSpPr>
          <p:sp>
            <p:nvSpPr>
              <p:cNvPr id="2663" name="Google Shape;2663;p51">
                <a:extLst>
                  <a:ext uri="{FF2B5EF4-FFF2-40B4-BE49-F238E27FC236}">
                    <a16:creationId xmlns:a16="http://schemas.microsoft.com/office/drawing/2014/main" id="{038262EC-AA80-80FE-F3EE-AF4B85595902}"/>
                  </a:ext>
                </a:extLst>
              </p:cNvPr>
              <p:cNvSpPr/>
              <p:nvPr/>
            </p:nvSpPr>
            <p:spPr>
              <a:xfrm>
                <a:off x="559024" y="2099338"/>
                <a:ext cx="735329" cy="104220"/>
              </a:xfrm>
              <a:custGeom>
                <a:avLst/>
                <a:gdLst/>
                <a:ahLst/>
                <a:cxnLst/>
                <a:rect l="l" t="t" r="r" b="b"/>
                <a:pathLst>
                  <a:path w="9271" h="1314" extrusionOk="0">
                    <a:moveTo>
                      <a:pt x="776" y="1"/>
                    </a:moveTo>
                    <a:cubicBezTo>
                      <a:pt x="418" y="1"/>
                      <a:pt x="140" y="120"/>
                      <a:pt x="40" y="418"/>
                    </a:cubicBezTo>
                    <a:cubicBezTo>
                      <a:pt x="1" y="558"/>
                      <a:pt x="1" y="717"/>
                      <a:pt x="80" y="796"/>
                    </a:cubicBezTo>
                    <a:cubicBezTo>
                      <a:pt x="238" y="970"/>
                      <a:pt x="433" y="1131"/>
                      <a:pt x="685" y="1131"/>
                    </a:cubicBezTo>
                    <a:cubicBezTo>
                      <a:pt x="751" y="1131"/>
                      <a:pt x="821" y="1119"/>
                      <a:pt x="896" y="1095"/>
                    </a:cubicBezTo>
                    <a:cubicBezTo>
                      <a:pt x="946" y="1075"/>
                      <a:pt x="1005" y="1070"/>
                      <a:pt x="1067" y="1070"/>
                    </a:cubicBezTo>
                    <a:cubicBezTo>
                      <a:pt x="1130" y="1070"/>
                      <a:pt x="1194" y="1075"/>
                      <a:pt x="1254" y="1075"/>
                    </a:cubicBezTo>
                    <a:cubicBezTo>
                      <a:pt x="2030" y="1095"/>
                      <a:pt x="2766" y="1154"/>
                      <a:pt x="3542" y="1174"/>
                    </a:cubicBezTo>
                    <a:cubicBezTo>
                      <a:pt x="3780" y="1184"/>
                      <a:pt x="4009" y="1184"/>
                      <a:pt x="4238" y="1184"/>
                    </a:cubicBezTo>
                    <a:cubicBezTo>
                      <a:pt x="4467" y="1184"/>
                      <a:pt x="4695" y="1184"/>
                      <a:pt x="4934" y="1194"/>
                    </a:cubicBezTo>
                    <a:cubicBezTo>
                      <a:pt x="5829" y="1254"/>
                      <a:pt x="6724" y="1274"/>
                      <a:pt x="7600" y="1313"/>
                    </a:cubicBezTo>
                    <a:cubicBezTo>
                      <a:pt x="7958" y="1294"/>
                      <a:pt x="8316" y="1274"/>
                      <a:pt x="8694" y="1214"/>
                    </a:cubicBezTo>
                    <a:cubicBezTo>
                      <a:pt x="8932" y="1174"/>
                      <a:pt x="9231" y="1095"/>
                      <a:pt x="9251" y="796"/>
                    </a:cubicBezTo>
                    <a:cubicBezTo>
                      <a:pt x="9271" y="498"/>
                      <a:pt x="9012" y="398"/>
                      <a:pt x="8773" y="319"/>
                    </a:cubicBezTo>
                    <a:cubicBezTo>
                      <a:pt x="8734" y="299"/>
                      <a:pt x="8714" y="299"/>
                      <a:pt x="8674" y="299"/>
                    </a:cubicBezTo>
                    <a:cubicBezTo>
                      <a:pt x="8316" y="259"/>
                      <a:pt x="7938" y="199"/>
                      <a:pt x="7560" y="180"/>
                    </a:cubicBezTo>
                    <a:cubicBezTo>
                      <a:pt x="7063" y="160"/>
                      <a:pt x="6545" y="160"/>
                      <a:pt x="6048" y="160"/>
                    </a:cubicBezTo>
                    <a:cubicBezTo>
                      <a:pt x="5511" y="160"/>
                      <a:pt x="4954" y="160"/>
                      <a:pt x="4397" y="120"/>
                    </a:cubicBezTo>
                    <a:cubicBezTo>
                      <a:pt x="3740" y="100"/>
                      <a:pt x="3084" y="60"/>
                      <a:pt x="2408" y="20"/>
                    </a:cubicBezTo>
                    <a:cubicBezTo>
                      <a:pt x="2139" y="11"/>
                      <a:pt x="1871" y="11"/>
                      <a:pt x="1600" y="11"/>
                    </a:cubicBezTo>
                    <a:cubicBezTo>
                      <a:pt x="1328" y="11"/>
                      <a:pt x="1055" y="11"/>
                      <a:pt x="776"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4" name="Google Shape;2664;p51">
                <a:extLst>
                  <a:ext uri="{FF2B5EF4-FFF2-40B4-BE49-F238E27FC236}">
                    <a16:creationId xmlns:a16="http://schemas.microsoft.com/office/drawing/2014/main" id="{DEAC360E-CA38-B501-7524-76D21CD2AC40}"/>
                  </a:ext>
                </a:extLst>
              </p:cNvPr>
              <p:cNvSpPr/>
              <p:nvPr/>
            </p:nvSpPr>
            <p:spPr>
              <a:xfrm>
                <a:off x="888810" y="2280252"/>
                <a:ext cx="293545" cy="212009"/>
              </a:xfrm>
              <a:custGeom>
                <a:avLst/>
                <a:gdLst/>
                <a:ahLst/>
                <a:cxnLst/>
                <a:rect l="l" t="t" r="r" b="b"/>
                <a:pathLst>
                  <a:path w="3701" h="2673" extrusionOk="0">
                    <a:moveTo>
                      <a:pt x="3122" y="1"/>
                    </a:moveTo>
                    <a:cubicBezTo>
                      <a:pt x="2920" y="1"/>
                      <a:pt x="2703" y="33"/>
                      <a:pt x="2546" y="127"/>
                    </a:cubicBezTo>
                    <a:cubicBezTo>
                      <a:pt x="1771" y="604"/>
                      <a:pt x="1015" y="1101"/>
                      <a:pt x="299" y="1658"/>
                    </a:cubicBezTo>
                    <a:cubicBezTo>
                      <a:pt x="120" y="1778"/>
                      <a:pt x="20" y="2096"/>
                      <a:pt x="0" y="2315"/>
                    </a:cubicBezTo>
                    <a:cubicBezTo>
                      <a:pt x="0" y="2414"/>
                      <a:pt x="259" y="2554"/>
                      <a:pt x="398" y="2673"/>
                    </a:cubicBezTo>
                    <a:cubicBezTo>
                      <a:pt x="418" y="2673"/>
                      <a:pt x="458" y="2653"/>
                      <a:pt x="478" y="2613"/>
                    </a:cubicBezTo>
                    <a:cubicBezTo>
                      <a:pt x="597" y="2593"/>
                      <a:pt x="716" y="2573"/>
                      <a:pt x="816" y="2514"/>
                    </a:cubicBezTo>
                    <a:cubicBezTo>
                      <a:pt x="1094" y="2394"/>
                      <a:pt x="1373" y="2275"/>
                      <a:pt x="1612" y="2116"/>
                    </a:cubicBezTo>
                    <a:cubicBezTo>
                      <a:pt x="2248" y="1718"/>
                      <a:pt x="2865" y="1320"/>
                      <a:pt x="3462" y="902"/>
                    </a:cubicBezTo>
                    <a:cubicBezTo>
                      <a:pt x="3601" y="803"/>
                      <a:pt x="3700" y="564"/>
                      <a:pt x="3680" y="385"/>
                    </a:cubicBezTo>
                    <a:cubicBezTo>
                      <a:pt x="3660" y="226"/>
                      <a:pt x="3442" y="27"/>
                      <a:pt x="3282" y="7"/>
                    </a:cubicBezTo>
                    <a:cubicBezTo>
                      <a:pt x="3231" y="3"/>
                      <a:pt x="3177" y="1"/>
                      <a:pt x="3122"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5" name="Google Shape;2665;p51">
                <a:extLst>
                  <a:ext uri="{FF2B5EF4-FFF2-40B4-BE49-F238E27FC236}">
                    <a16:creationId xmlns:a16="http://schemas.microsoft.com/office/drawing/2014/main" id="{B4AB333B-0DB8-ECD6-966F-FA6AC1DC49D3}"/>
                  </a:ext>
                </a:extLst>
              </p:cNvPr>
              <p:cNvSpPr/>
              <p:nvPr/>
            </p:nvSpPr>
            <p:spPr>
              <a:xfrm>
                <a:off x="896662" y="1870598"/>
                <a:ext cx="315674" cy="158471"/>
              </a:xfrm>
              <a:custGeom>
                <a:avLst/>
                <a:gdLst/>
                <a:ahLst/>
                <a:cxnLst/>
                <a:rect l="l" t="t" r="r" b="b"/>
                <a:pathLst>
                  <a:path w="3980" h="1998" extrusionOk="0">
                    <a:moveTo>
                      <a:pt x="697" y="0"/>
                    </a:moveTo>
                    <a:cubicBezTo>
                      <a:pt x="578" y="20"/>
                      <a:pt x="379" y="0"/>
                      <a:pt x="299" y="60"/>
                    </a:cubicBezTo>
                    <a:cubicBezTo>
                      <a:pt x="180" y="199"/>
                      <a:pt x="1" y="418"/>
                      <a:pt x="21" y="557"/>
                    </a:cubicBezTo>
                    <a:cubicBezTo>
                      <a:pt x="120" y="875"/>
                      <a:pt x="379" y="1054"/>
                      <a:pt x="717" y="1154"/>
                    </a:cubicBezTo>
                    <a:cubicBezTo>
                      <a:pt x="1194" y="1273"/>
                      <a:pt x="1652" y="1413"/>
                      <a:pt x="2089" y="1572"/>
                    </a:cubicBezTo>
                    <a:cubicBezTo>
                      <a:pt x="2567" y="1711"/>
                      <a:pt x="3024" y="1870"/>
                      <a:pt x="3502" y="1989"/>
                    </a:cubicBezTo>
                    <a:cubicBezTo>
                      <a:pt x="3528" y="1995"/>
                      <a:pt x="3554" y="1997"/>
                      <a:pt x="3579" y="1997"/>
                    </a:cubicBezTo>
                    <a:cubicBezTo>
                      <a:pt x="3746" y="1997"/>
                      <a:pt x="3888" y="1889"/>
                      <a:pt x="3939" y="1751"/>
                    </a:cubicBezTo>
                    <a:cubicBezTo>
                      <a:pt x="3979" y="1611"/>
                      <a:pt x="3900" y="1393"/>
                      <a:pt x="3800" y="1313"/>
                    </a:cubicBezTo>
                    <a:cubicBezTo>
                      <a:pt x="3542" y="1094"/>
                      <a:pt x="3243" y="895"/>
                      <a:pt x="2905" y="756"/>
                    </a:cubicBezTo>
                    <a:cubicBezTo>
                      <a:pt x="2388" y="517"/>
                      <a:pt x="1851" y="318"/>
                      <a:pt x="1294" y="119"/>
                    </a:cubicBezTo>
                    <a:cubicBezTo>
                      <a:pt x="1095" y="80"/>
                      <a:pt x="896" y="40"/>
                      <a:pt x="697" y="0"/>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66" name="Google Shape;2666;p51">
              <a:extLst>
                <a:ext uri="{FF2B5EF4-FFF2-40B4-BE49-F238E27FC236}">
                  <a16:creationId xmlns:a16="http://schemas.microsoft.com/office/drawing/2014/main" id="{617F35EA-01AB-92F8-EEAD-3BE3F08FE6A3}"/>
                </a:ext>
              </a:extLst>
            </p:cNvPr>
            <p:cNvGrpSpPr/>
            <p:nvPr/>
          </p:nvGrpSpPr>
          <p:grpSpPr>
            <a:xfrm rot="1472827" flipH="1">
              <a:off x="8536883" y="778560"/>
              <a:ext cx="283907" cy="240021"/>
              <a:chOff x="559024" y="1870598"/>
              <a:chExt cx="735329" cy="621663"/>
            </a:xfrm>
          </p:grpSpPr>
          <p:sp>
            <p:nvSpPr>
              <p:cNvPr id="2667" name="Google Shape;2667;p51">
                <a:extLst>
                  <a:ext uri="{FF2B5EF4-FFF2-40B4-BE49-F238E27FC236}">
                    <a16:creationId xmlns:a16="http://schemas.microsoft.com/office/drawing/2014/main" id="{FCC1E9DD-7A0C-CC31-E639-B22D4CC1A9A1}"/>
                  </a:ext>
                </a:extLst>
              </p:cNvPr>
              <p:cNvSpPr/>
              <p:nvPr/>
            </p:nvSpPr>
            <p:spPr>
              <a:xfrm>
                <a:off x="559024" y="2099338"/>
                <a:ext cx="735329" cy="104220"/>
              </a:xfrm>
              <a:custGeom>
                <a:avLst/>
                <a:gdLst/>
                <a:ahLst/>
                <a:cxnLst/>
                <a:rect l="l" t="t" r="r" b="b"/>
                <a:pathLst>
                  <a:path w="9271" h="1314" extrusionOk="0">
                    <a:moveTo>
                      <a:pt x="776" y="1"/>
                    </a:moveTo>
                    <a:cubicBezTo>
                      <a:pt x="418" y="1"/>
                      <a:pt x="140" y="120"/>
                      <a:pt x="40" y="418"/>
                    </a:cubicBezTo>
                    <a:cubicBezTo>
                      <a:pt x="1" y="558"/>
                      <a:pt x="1" y="717"/>
                      <a:pt x="80" y="796"/>
                    </a:cubicBezTo>
                    <a:cubicBezTo>
                      <a:pt x="238" y="970"/>
                      <a:pt x="433" y="1131"/>
                      <a:pt x="685" y="1131"/>
                    </a:cubicBezTo>
                    <a:cubicBezTo>
                      <a:pt x="751" y="1131"/>
                      <a:pt x="821" y="1119"/>
                      <a:pt x="896" y="1095"/>
                    </a:cubicBezTo>
                    <a:cubicBezTo>
                      <a:pt x="946" y="1075"/>
                      <a:pt x="1005" y="1070"/>
                      <a:pt x="1067" y="1070"/>
                    </a:cubicBezTo>
                    <a:cubicBezTo>
                      <a:pt x="1130" y="1070"/>
                      <a:pt x="1194" y="1075"/>
                      <a:pt x="1254" y="1075"/>
                    </a:cubicBezTo>
                    <a:cubicBezTo>
                      <a:pt x="2030" y="1095"/>
                      <a:pt x="2766" y="1154"/>
                      <a:pt x="3542" y="1174"/>
                    </a:cubicBezTo>
                    <a:cubicBezTo>
                      <a:pt x="3780" y="1184"/>
                      <a:pt x="4009" y="1184"/>
                      <a:pt x="4238" y="1184"/>
                    </a:cubicBezTo>
                    <a:cubicBezTo>
                      <a:pt x="4467" y="1184"/>
                      <a:pt x="4695" y="1184"/>
                      <a:pt x="4934" y="1194"/>
                    </a:cubicBezTo>
                    <a:cubicBezTo>
                      <a:pt x="5829" y="1254"/>
                      <a:pt x="6724" y="1274"/>
                      <a:pt x="7600" y="1313"/>
                    </a:cubicBezTo>
                    <a:cubicBezTo>
                      <a:pt x="7958" y="1294"/>
                      <a:pt x="8316" y="1274"/>
                      <a:pt x="8694" y="1214"/>
                    </a:cubicBezTo>
                    <a:cubicBezTo>
                      <a:pt x="8932" y="1174"/>
                      <a:pt x="9231" y="1095"/>
                      <a:pt x="9251" y="796"/>
                    </a:cubicBezTo>
                    <a:cubicBezTo>
                      <a:pt x="9271" y="498"/>
                      <a:pt x="9012" y="398"/>
                      <a:pt x="8773" y="319"/>
                    </a:cubicBezTo>
                    <a:cubicBezTo>
                      <a:pt x="8734" y="299"/>
                      <a:pt x="8714" y="299"/>
                      <a:pt x="8674" y="299"/>
                    </a:cubicBezTo>
                    <a:cubicBezTo>
                      <a:pt x="8316" y="259"/>
                      <a:pt x="7938" y="199"/>
                      <a:pt x="7560" y="180"/>
                    </a:cubicBezTo>
                    <a:cubicBezTo>
                      <a:pt x="7063" y="160"/>
                      <a:pt x="6545" y="160"/>
                      <a:pt x="6048" y="160"/>
                    </a:cubicBezTo>
                    <a:cubicBezTo>
                      <a:pt x="5511" y="160"/>
                      <a:pt x="4954" y="160"/>
                      <a:pt x="4397" y="120"/>
                    </a:cubicBezTo>
                    <a:cubicBezTo>
                      <a:pt x="3740" y="100"/>
                      <a:pt x="3084" y="60"/>
                      <a:pt x="2408" y="20"/>
                    </a:cubicBezTo>
                    <a:cubicBezTo>
                      <a:pt x="2139" y="11"/>
                      <a:pt x="1871" y="11"/>
                      <a:pt x="1600" y="11"/>
                    </a:cubicBezTo>
                    <a:cubicBezTo>
                      <a:pt x="1328" y="11"/>
                      <a:pt x="1055" y="11"/>
                      <a:pt x="776"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8" name="Google Shape;2668;p51">
                <a:extLst>
                  <a:ext uri="{FF2B5EF4-FFF2-40B4-BE49-F238E27FC236}">
                    <a16:creationId xmlns:a16="http://schemas.microsoft.com/office/drawing/2014/main" id="{D35323F9-85AF-1FD9-7E96-E46CA3E54E8F}"/>
                  </a:ext>
                </a:extLst>
              </p:cNvPr>
              <p:cNvSpPr/>
              <p:nvPr/>
            </p:nvSpPr>
            <p:spPr>
              <a:xfrm>
                <a:off x="888810" y="2280252"/>
                <a:ext cx="293545" cy="212009"/>
              </a:xfrm>
              <a:custGeom>
                <a:avLst/>
                <a:gdLst/>
                <a:ahLst/>
                <a:cxnLst/>
                <a:rect l="l" t="t" r="r" b="b"/>
                <a:pathLst>
                  <a:path w="3701" h="2673" extrusionOk="0">
                    <a:moveTo>
                      <a:pt x="3122" y="1"/>
                    </a:moveTo>
                    <a:cubicBezTo>
                      <a:pt x="2920" y="1"/>
                      <a:pt x="2703" y="33"/>
                      <a:pt x="2546" y="127"/>
                    </a:cubicBezTo>
                    <a:cubicBezTo>
                      <a:pt x="1771" y="604"/>
                      <a:pt x="1015" y="1101"/>
                      <a:pt x="299" y="1658"/>
                    </a:cubicBezTo>
                    <a:cubicBezTo>
                      <a:pt x="120" y="1778"/>
                      <a:pt x="20" y="2096"/>
                      <a:pt x="0" y="2315"/>
                    </a:cubicBezTo>
                    <a:cubicBezTo>
                      <a:pt x="0" y="2414"/>
                      <a:pt x="259" y="2554"/>
                      <a:pt x="398" y="2673"/>
                    </a:cubicBezTo>
                    <a:cubicBezTo>
                      <a:pt x="418" y="2673"/>
                      <a:pt x="458" y="2653"/>
                      <a:pt x="478" y="2613"/>
                    </a:cubicBezTo>
                    <a:cubicBezTo>
                      <a:pt x="597" y="2593"/>
                      <a:pt x="716" y="2573"/>
                      <a:pt x="816" y="2514"/>
                    </a:cubicBezTo>
                    <a:cubicBezTo>
                      <a:pt x="1094" y="2394"/>
                      <a:pt x="1373" y="2275"/>
                      <a:pt x="1612" y="2116"/>
                    </a:cubicBezTo>
                    <a:cubicBezTo>
                      <a:pt x="2248" y="1718"/>
                      <a:pt x="2865" y="1320"/>
                      <a:pt x="3462" y="902"/>
                    </a:cubicBezTo>
                    <a:cubicBezTo>
                      <a:pt x="3601" y="803"/>
                      <a:pt x="3700" y="564"/>
                      <a:pt x="3680" y="385"/>
                    </a:cubicBezTo>
                    <a:cubicBezTo>
                      <a:pt x="3660" y="226"/>
                      <a:pt x="3442" y="27"/>
                      <a:pt x="3282" y="7"/>
                    </a:cubicBezTo>
                    <a:cubicBezTo>
                      <a:pt x="3231" y="3"/>
                      <a:pt x="3177" y="1"/>
                      <a:pt x="3122"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9" name="Google Shape;2669;p51">
                <a:extLst>
                  <a:ext uri="{FF2B5EF4-FFF2-40B4-BE49-F238E27FC236}">
                    <a16:creationId xmlns:a16="http://schemas.microsoft.com/office/drawing/2014/main" id="{9A352A45-1565-528B-8BD6-82A990F250E0}"/>
                  </a:ext>
                </a:extLst>
              </p:cNvPr>
              <p:cNvSpPr/>
              <p:nvPr/>
            </p:nvSpPr>
            <p:spPr>
              <a:xfrm>
                <a:off x="896662" y="1870598"/>
                <a:ext cx="315674" cy="158471"/>
              </a:xfrm>
              <a:custGeom>
                <a:avLst/>
                <a:gdLst/>
                <a:ahLst/>
                <a:cxnLst/>
                <a:rect l="l" t="t" r="r" b="b"/>
                <a:pathLst>
                  <a:path w="3980" h="1998" extrusionOk="0">
                    <a:moveTo>
                      <a:pt x="697" y="0"/>
                    </a:moveTo>
                    <a:cubicBezTo>
                      <a:pt x="578" y="20"/>
                      <a:pt x="379" y="0"/>
                      <a:pt x="299" y="60"/>
                    </a:cubicBezTo>
                    <a:cubicBezTo>
                      <a:pt x="180" y="199"/>
                      <a:pt x="1" y="418"/>
                      <a:pt x="21" y="557"/>
                    </a:cubicBezTo>
                    <a:cubicBezTo>
                      <a:pt x="120" y="875"/>
                      <a:pt x="379" y="1054"/>
                      <a:pt x="717" y="1154"/>
                    </a:cubicBezTo>
                    <a:cubicBezTo>
                      <a:pt x="1194" y="1273"/>
                      <a:pt x="1652" y="1413"/>
                      <a:pt x="2089" y="1572"/>
                    </a:cubicBezTo>
                    <a:cubicBezTo>
                      <a:pt x="2567" y="1711"/>
                      <a:pt x="3024" y="1870"/>
                      <a:pt x="3502" y="1989"/>
                    </a:cubicBezTo>
                    <a:cubicBezTo>
                      <a:pt x="3528" y="1995"/>
                      <a:pt x="3554" y="1997"/>
                      <a:pt x="3579" y="1997"/>
                    </a:cubicBezTo>
                    <a:cubicBezTo>
                      <a:pt x="3746" y="1997"/>
                      <a:pt x="3888" y="1889"/>
                      <a:pt x="3939" y="1751"/>
                    </a:cubicBezTo>
                    <a:cubicBezTo>
                      <a:pt x="3979" y="1611"/>
                      <a:pt x="3900" y="1393"/>
                      <a:pt x="3800" y="1313"/>
                    </a:cubicBezTo>
                    <a:cubicBezTo>
                      <a:pt x="3542" y="1094"/>
                      <a:pt x="3243" y="895"/>
                      <a:pt x="2905" y="756"/>
                    </a:cubicBezTo>
                    <a:cubicBezTo>
                      <a:pt x="2388" y="517"/>
                      <a:pt x="1851" y="318"/>
                      <a:pt x="1294" y="119"/>
                    </a:cubicBezTo>
                    <a:cubicBezTo>
                      <a:pt x="1095" y="80"/>
                      <a:pt x="896" y="40"/>
                      <a:pt x="697" y="0"/>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2676" name="Google Shape;2676;p51">
            <a:extLst>
              <a:ext uri="{FF2B5EF4-FFF2-40B4-BE49-F238E27FC236}">
                <a16:creationId xmlns:a16="http://schemas.microsoft.com/office/drawing/2014/main" id="{0B818453-C189-9934-2390-98102B911938}"/>
              </a:ext>
            </a:extLst>
          </p:cNvPr>
          <p:cNvGrpSpPr/>
          <p:nvPr/>
        </p:nvGrpSpPr>
        <p:grpSpPr>
          <a:xfrm>
            <a:off x="8661120" y="5955838"/>
            <a:ext cx="390289" cy="964407"/>
            <a:chOff x="4737875" y="2198125"/>
            <a:chExt cx="434675" cy="928025"/>
          </a:xfrm>
        </p:grpSpPr>
        <p:sp>
          <p:nvSpPr>
            <p:cNvPr id="2677" name="Google Shape;2677;p51">
              <a:extLst>
                <a:ext uri="{FF2B5EF4-FFF2-40B4-BE49-F238E27FC236}">
                  <a16:creationId xmlns:a16="http://schemas.microsoft.com/office/drawing/2014/main" id="{05866BDB-5877-1505-5BBD-319C2E6A45A0}"/>
                </a:ext>
              </a:extLst>
            </p:cNvPr>
            <p:cNvSpPr/>
            <p:nvPr/>
          </p:nvSpPr>
          <p:spPr>
            <a:xfrm>
              <a:off x="4737875" y="2198125"/>
              <a:ext cx="434675" cy="928025"/>
            </a:xfrm>
            <a:custGeom>
              <a:avLst/>
              <a:gdLst/>
              <a:ahLst/>
              <a:cxnLst/>
              <a:rect l="l" t="t" r="r" b="b"/>
              <a:pathLst>
                <a:path w="17387" h="37121" extrusionOk="0">
                  <a:moveTo>
                    <a:pt x="5153" y="13647"/>
                  </a:moveTo>
                  <a:lnTo>
                    <a:pt x="5153" y="13647"/>
                  </a:lnTo>
                  <a:cubicBezTo>
                    <a:pt x="5591" y="14025"/>
                    <a:pt x="5969" y="14423"/>
                    <a:pt x="6168" y="14920"/>
                  </a:cubicBezTo>
                  <a:cubicBezTo>
                    <a:pt x="5849" y="14503"/>
                    <a:pt x="5491" y="14085"/>
                    <a:pt x="5153" y="13647"/>
                  </a:cubicBezTo>
                  <a:close/>
                  <a:moveTo>
                    <a:pt x="4437" y="1"/>
                  </a:moveTo>
                  <a:cubicBezTo>
                    <a:pt x="3621" y="1"/>
                    <a:pt x="2826" y="1015"/>
                    <a:pt x="2746" y="1692"/>
                  </a:cubicBezTo>
                  <a:lnTo>
                    <a:pt x="2726" y="1990"/>
                  </a:lnTo>
                  <a:cubicBezTo>
                    <a:pt x="2607" y="3064"/>
                    <a:pt x="2448" y="4158"/>
                    <a:pt x="2647" y="5272"/>
                  </a:cubicBezTo>
                  <a:cubicBezTo>
                    <a:pt x="2786" y="6048"/>
                    <a:pt x="2985" y="6804"/>
                    <a:pt x="3204" y="7560"/>
                  </a:cubicBezTo>
                  <a:cubicBezTo>
                    <a:pt x="3084" y="7461"/>
                    <a:pt x="2925" y="7361"/>
                    <a:pt x="2786" y="7282"/>
                  </a:cubicBezTo>
                  <a:cubicBezTo>
                    <a:pt x="2408" y="7043"/>
                    <a:pt x="1950" y="7003"/>
                    <a:pt x="1731" y="7003"/>
                  </a:cubicBezTo>
                  <a:cubicBezTo>
                    <a:pt x="1194" y="7003"/>
                    <a:pt x="737" y="7182"/>
                    <a:pt x="498" y="7540"/>
                  </a:cubicBezTo>
                  <a:cubicBezTo>
                    <a:pt x="120" y="8057"/>
                    <a:pt x="1" y="8893"/>
                    <a:pt x="240" y="9529"/>
                  </a:cubicBezTo>
                  <a:cubicBezTo>
                    <a:pt x="498" y="10166"/>
                    <a:pt x="995" y="10643"/>
                    <a:pt x="1393" y="10942"/>
                  </a:cubicBezTo>
                  <a:cubicBezTo>
                    <a:pt x="1751" y="11240"/>
                    <a:pt x="2149" y="11479"/>
                    <a:pt x="2527" y="11757"/>
                  </a:cubicBezTo>
                  <a:cubicBezTo>
                    <a:pt x="2109" y="11777"/>
                    <a:pt x="1692" y="11956"/>
                    <a:pt x="1393" y="12275"/>
                  </a:cubicBezTo>
                  <a:cubicBezTo>
                    <a:pt x="797" y="12951"/>
                    <a:pt x="916" y="14125"/>
                    <a:pt x="1194" y="14721"/>
                  </a:cubicBezTo>
                  <a:cubicBezTo>
                    <a:pt x="1731" y="15835"/>
                    <a:pt x="2249" y="16711"/>
                    <a:pt x="2845" y="17407"/>
                  </a:cubicBezTo>
                  <a:cubicBezTo>
                    <a:pt x="3601" y="18302"/>
                    <a:pt x="4397" y="19197"/>
                    <a:pt x="5193" y="20033"/>
                  </a:cubicBezTo>
                  <a:cubicBezTo>
                    <a:pt x="5929" y="20888"/>
                    <a:pt x="6744" y="21764"/>
                    <a:pt x="7461" y="22619"/>
                  </a:cubicBezTo>
                  <a:cubicBezTo>
                    <a:pt x="8236" y="23554"/>
                    <a:pt x="9052" y="24509"/>
                    <a:pt x="9470" y="25543"/>
                  </a:cubicBezTo>
                  <a:cubicBezTo>
                    <a:pt x="9768" y="26239"/>
                    <a:pt x="10027" y="26975"/>
                    <a:pt x="10246" y="27751"/>
                  </a:cubicBezTo>
                  <a:cubicBezTo>
                    <a:pt x="10186" y="27672"/>
                    <a:pt x="10126" y="27632"/>
                    <a:pt x="10067" y="27552"/>
                  </a:cubicBezTo>
                  <a:cubicBezTo>
                    <a:pt x="9370" y="26836"/>
                    <a:pt x="8555" y="26279"/>
                    <a:pt x="7779" y="25782"/>
                  </a:cubicBezTo>
                  <a:cubicBezTo>
                    <a:pt x="7560" y="25643"/>
                    <a:pt x="7262" y="25563"/>
                    <a:pt x="6904" y="25563"/>
                  </a:cubicBezTo>
                  <a:cubicBezTo>
                    <a:pt x="6705" y="25563"/>
                    <a:pt x="6008" y="25603"/>
                    <a:pt x="5591" y="26080"/>
                  </a:cubicBezTo>
                  <a:cubicBezTo>
                    <a:pt x="5173" y="26578"/>
                    <a:pt x="5153" y="27274"/>
                    <a:pt x="5153" y="27771"/>
                  </a:cubicBezTo>
                  <a:cubicBezTo>
                    <a:pt x="5173" y="28249"/>
                    <a:pt x="5412" y="28587"/>
                    <a:pt x="5591" y="28825"/>
                  </a:cubicBezTo>
                  <a:cubicBezTo>
                    <a:pt x="5611" y="28845"/>
                    <a:pt x="5650" y="28865"/>
                    <a:pt x="5670" y="28925"/>
                  </a:cubicBezTo>
                  <a:cubicBezTo>
                    <a:pt x="7262" y="31113"/>
                    <a:pt x="8853" y="33321"/>
                    <a:pt x="10444" y="35509"/>
                  </a:cubicBezTo>
                  <a:lnTo>
                    <a:pt x="11340" y="36723"/>
                  </a:lnTo>
                  <a:cubicBezTo>
                    <a:pt x="11539" y="36981"/>
                    <a:pt x="11837" y="37121"/>
                    <a:pt x="12135" y="37121"/>
                  </a:cubicBezTo>
                  <a:lnTo>
                    <a:pt x="15398" y="37121"/>
                  </a:lnTo>
                  <a:cubicBezTo>
                    <a:pt x="15915" y="37121"/>
                    <a:pt x="16333" y="36723"/>
                    <a:pt x="16392" y="36226"/>
                  </a:cubicBezTo>
                  <a:cubicBezTo>
                    <a:pt x="16492" y="35390"/>
                    <a:pt x="16552" y="34515"/>
                    <a:pt x="16651" y="33659"/>
                  </a:cubicBezTo>
                  <a:cubicBezTo>
                    <a:pt x="16890" y="31650"/>
                    <a:pt x="17109" y="29561"/>
                    <a:pt x="17248" y="27493"/>
                  </a:cubicBezTo>
                  <a:cubicBezTo>
                    <a:pt x="17387" y="26040"/>
                    <a:pt x="17327" y="24568"/>
                    <a:pt x="17288" y="23156"/>
                  </a:cubicBezTo>
                  <a:lnTo>
                    <a:pt x="17248" y="22579"/>
                  </a:lnTo>
                  <a:cubicBezTo>
                    <a:pt x="17208" y="20888"/>
                    <a:pt x="16213" y="20470"/>
                    <a:pt x="15617" y="20391"/>
                  </a:cubicBezTo>
                  <a:cubicBezTo>
                    <a:pt x="15517" y="20371"/>
                    <a:pt x="15418" y="20371"/>
                    <a:pt x="15318" y="20371"/>
                  </a:cubicBezTo>
                  <a:cubicBezTo>
                    <a:pt x="14781" y="20371"/>
                    <a:pt x="13866" y="20590"/>
                    <a:pt x="13548" y="22082"/>
                  </a:cubicBezTo>
                  <a:cubicBezTo>
                    <a:pt x="13329" y="23096"/>
                    <a:pt x="13110" y="24190"/>
                    <a:pt x="12931" y="25364"/>
                  </a:cubicBezTo>
                  <a:cubicBezTo>
                    <a:pt x="12752" y="24708"/>
                    <a:pt x="12613" y="24111"/>
                    <a:pt x="12653" y="23614"/>
                  </a:cubicBezTo>
                  <a:cubicBezTo>
                    <a:pt x="12851" y="21863"/>
                    <a:pt x="13150" y="20073"/>
                    <a:pt x="13428" y="18322"/>
                  </a:cubicBezTo>
                  <a:cubicBezTo>
                    <a:pt x="13607" y="17208"/>
                    <a:pt x="13767" y="16054"/>
                    <a:pt x="13946" y="14940"/>
                  </a:cubicBezTo>
                  <a:cubicBezTo>
                    <a:pt x="14125" y="13647"/>
                    <a:pt x="14244" y="12255"/>
                    <a:pt x="14324" y="10842"/>
                  </a:cubicBezTo>
                  <a:cubicBezTo>
                    <a:pt x="14343" y="10246"/>
                    <a:pt x="13965" y="9828"/>
                    <a:pt x="13727" y="9549"/>
                  </a:cubicBezTo>
                  <a:cubicBezTo>
                    <a:pt x="13667" y="9470"/>
                    <a:pt x="13607" y="9390"/>
                    <a:pt x="13568" y="9350"/>
                  </a:cubicBezTo>
                  <a:cubicBezTo>
                    <a:pt x="13428" y="9132"/>
                    <a:pt x="13210" y="8972"/>
                    <a:pt x="12931" y="8933"/>
                  </a:cubicBezTo>
                  <a:cubicBezTo>
                    <a:pt x="12871" y="8933"/>
                    <a:pt x="12792" y="8893"/>
                    <a:pt x="12752" y="8893"/>
                  </a:cubicBezTo>
                  <a:cubicBezTo>
                    <a:pt x="12553" y="8893"/>
                    <a:pt x="12354" y="8972"/>
                    <a:pt x="12175" y="9072"/>
                  </a:cubicBezTo>
                  <a:cubicBezTo>
                    <a:pt x="12135" y="9092"/>
                    <a:pt x="12056" y="9152"/>
                    <a:pt x="11976" y="9191"/>
                  </a:cubicBezTo>
                  <a:cubicBezTo>
                    <a:pt x="11658" y="9370"/>
                    <a:pt x="11161" y="9649"/>
                    <a:pt x="10982" y="10226"/>
                  </a:cubicBezTo>
                  <a:cubicBezTo>
                    <a:pt x="10464" y="11917"/>
                    <a:pt x="9987" y="13448"/>
                    <a:pt x="9629" y="15040"/>
                  </a:cubicBezTo>
                  <a:cubicBezTo>
                    <a:pt x="9589" y="15000"/>
                    <a:pt x="9589" y="14940"/>
                    <a:pt x="9569" y="14901"/>
                  </a:cubicBezTo>
                  <a:cubicBezTo>
                    <a:pt x="9569" y="14861"/>
                    <a:pt x="9589" y="14821"/>
                    <a:pt x="9589" y="14801"/>
                  </a:cubicBezTo>
                  <a:cubicBezTo>
                    <a:pt x="9629" y="14741"/>
                    <a:pt x="9629" y="14702"/>
                    <a:pt x="9649" y="14642"/>
                  </a:cubicBezTo>
                  <a:cubicBezTo>
                    <a:pt x="9728" y="14304"/>
                    <a:pt x="9828" y="13926"/>
                    <a:pt x="9927" y="13568"/>
                  </a:cubicBezTo>
                  <a:cubicBezTo>
                    <a:pt x="10126" y="12852"/>
                    <a:pt x="10285" y="12076"/>
                    <a:pt x="10444" y="11320"/>
                  </a:cubicBezTo>
                  <a:cubicBezTo>
                    <a:pt x="10584" y="10544"/>
                    <a:pt x="10643" y="9768"/>
                    <a:pt x="10723" y="9052"/>
                  </a:cubicBezTo>
                  <a:cubicBezTo>
                    <a:pt x="10743" y="8774"/>
                    <a:pt x="10763" y="8535"/>
                    <a:pt x="10783" y="8256"/>
                  </a:cubicBezTo>
                  <a:cubicBezTo>
                    <a:pt x="10822" y="7978"/>
                    <a:pt x="10842" y="7679"/>
                    <a:pt x="10862" y="7401"/>
                  </a:cubicBezTo>
                  <a:cubicBezTo>
                    <a:pt x="10962" y="6406"/>
                    <a:pt x="11061" y="5392"/>
                    <a:pt x="11121" y="4357"/>
                  </a:cubicBezTo>
                  <a:cubicBezTo>
                    <a:pt x="11141" y="3761"/>
                    <a:pt x="10763" y="3323"/>
                    <a:pt x="10524" y="3064"/>
                  </a:cubicBezTo>
                  <a:cubicBezTo>
                    <a:pt x="10464" y="2985"/>
                    <a:pt x="10385" y="2905"/>
                    <a:pt x="10365" y="2865"/>
                  </a:cubicBezTo>
                  <a:cubicBezTo>
                    <a:pt x="10226" y="2627"/>
                    <a:pt x="9967" y="2487"/>
                    <a:pt x="9669" y="2428"/>
                  </a:cubicBezTo>
                  <a:lnTo>
                    <a:pt x="9549" y="2428"/>
                  </a:lnTo>
                  <a:cubicBezTo>
                    <a:pt x="9330" y="2428"/>
                    <a:pt x="9072" y="2507"/>
                    <a:pt x="8893" y="2666"/>
                  </a:cubicBezTo>
                  <a:cubicBezTo>
                    <a:pt x="8853" y="2686"/>
                    <a:pt x="8773" y="2766"/>
                    <a:pt x="8694" y="2806"/>
                  </a:cubicBezTo>
                  <a:cubicBezTo>
                    <a:pt x="8396" y="3005"/>
                    <a:pt x="7978" y="3303"/>
                    <a:pt x="7799" y="3820"/>
                  </a:cubicBezTo>
                  <a:cubicBezTo>
                    <a:pt x="7640" y="4318"/>
                    <a:pt x="7500" y="4855"/>
                    <a:pt x="7381" y="5352"/>
                  </a:cubicBezTo>
                  <a:cubicBezTo>
                    <a:pt x="7321" y="5054"/>
                    <a:pt x="7262" y="4755"/>
                    <a:pt x="7202" y="4457"/>
                  </a:cubicBezTo>
                  <a:cubicBezTo>
                    <a:pt x="6983" y="3383"/>
                    <a:pt x="6784" y="2408"/>
                    <a:pt x="6406" y="1473"/>
                  </a:cubicBezTo>
                  <a:cubicBezTo>
                    <a:pt x="6128" y="717"/>
                    <a:pt x="5372" y="200"/>
                    <a:pt x="4735" y="41"/>
                  </a:cubicBezTo>
                  <a:cubicBezTo>
                    <a:pt x="4676" y="21"/>
                    <a:pt x="4536" y="1"/>
                    <a:pt x="4437" y="1"/>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8" name="Google Shape;2678;p51">
              <a:extLst>
                <a:ext uri="{FF2B5EF4-FFF2-40B4-BE49-F238E27FC236}">
                  <a16:creationId xmlns:a16="http://schemas.microsoft.com/office/drawing/2014/main" id="{CAE48783-1792-05B8-3774-42888C593FBB}"/>
                </a:ext>
              </a:extLst>
            </p:cNvPr>
            <p:cNvSpPr/>
            <p:nvPr/>
          </p:nvSpPr>
          <p:spPr>
            <a:xfrm>
              <a:off x="4763250" y="2222950"/>
              <a:ext cx="385450" cy="879325"/>
            </a:xfrm>
            <a:custGeom>
              <a:avLst/>
              <a:gdLst/>
              <a:ahLst/>
              <a:cxnLst/>
              <a:rect l="l" t="t" r="r" b="b"/>
              <a:pathLst>
                <a:path w="15418" h="35173" extrusionOk="0">
                  <a:moveTo>
                    <a:pt x="3461" y="0"/>
                  </a:moveTo>
                  <a:cubicBezTo>
                    <a:pt x="3267" y="0"/>
                    <a:pt x="2784" y="511"/>
                    <a:pt x="2746" y="818"/>
                  </a:cubicBezTo>
                  <a:cubicBezTo>
                    <a:pt x="2606" y="1912"/>
                    <a:pt x="2427" y="3046"/>
                    <a:pt x="2606" y="4100"/>
                  </a:cubicBezTo>
                  <a:cubicBezTo>
                    <a:pt x="2885" y="5751"/>
                    <a:pt x="3462" y="7343"/>
                    <a:pt x="3899" y="8954"/>
                  </a:cubicBezTo>
                  <a:cubicBezTo>
                    <a:pt x="3899" y="9034"/>
                    <a:pt x="3939" y="9074"/>
                    <a:pt x="3899" y="9133"/>
                  </a:cubicBezTo>
                  <a:cubicBezTo>
                    <a:pt x="3860" y="9133"/>
                    <a:pt x="3800" y="9113"/>
                    <a:pt x="3760" y="9074"/>
                  </a:cubicBezTo>
                  <a:cubicBezTo>
                    <a:pt x="2905" y="8417"/>
                    <a:pt x="2069" y="7721"/>
                    <a:pt x="1174" y="7124"/>
                  </a:cubicBezTo>
                  <a:cubicBezTo>
                    <a:pt x="1058" y="7037"/>
                    <a:pt x="867" y="6997"/>
                    <a:pt x="686" y="6997"/>
                  </a:cubicBezTo>
                  <a:cubicBezTo>
                    <a:pt x="493" y="6997"/>
                    <a:pt x="311" y="7042"/>
                    <a:pt x="239" y="7124"/>
                  </a:cubicBezTo>
                  <a:cubicBezTo>
                    <a:pt x="80" y="7363"/>
                    <a:pt x="0" y="7860"/>
                    <a:pt x="120" y="8159"/>
                  </a:cubicBezTo>
                  <a:cubicBezTo>
                    <a:pt x="279" y="8536"/>
                    <a:pt x="617" y="8914"/>
                    <a:pt x="935" y="9153"/>
                  </a:cubicBezTo>
                  <a:cubicBezTo>
                    <a:pt x="1671" y="9710"/>
                    <a:pt x="2427" y="10168"/>
                    <a:pt x="3163" y="10705"/>
                  </a:cubicBezTo>
                  <a:cubicBezTo>
                    <a:pt x="4277" y="11500"/>
                    <a:pt x="5491" y="12217"/>
                    <a:pt x="6068" y="13510"/>
                  </a:cubicBezTo>
                  <a:cubicBezTo>
                    <a:pt x="6545" y="14584"/>
                    <a:pt x="6843" y="15718"/>
                    <a:pt x="7182" y="16812"/>
                  </a:cubicBezTo>
                  <a:cubicBezTo>
                    <a:pt x="7301" y="17190"/>
                    <a:pt x="7381" y="17588"/>
                    <a:pt x="7460" y="17966"/>
                  </a:cubicBezTo>
                  <a:cubicBezTo>
                    <a:pt x="7381" y="18005"/>
                    <a:pt x="7301" y="18025"/>
                    <a:pt x="7241" y="18085"/>
                  </a:cubicBezTo>
                  <a:cubicBezTo>
                    <a:pt x="6485" y="17130"/>
                    <a:pt x="5749" y="16195"/>
                    <a:pt x="4974" y="15240"/>
                  </a:cubicBezTo>
                  <a:cubicBezTo>
                    <a:pt x="4158" y="14226"/>
                    <a:pt x="3362" y="13211"/>
                    <a:pt x="2487" y="12237"/>
                  </a:cubicBezTo>
                  <a:cubicBezTo>
                    <a:pt x="2249" y="11985"/>
                    <a:pt x="1906" y="11752"/>
                    <a:pt x="1579" y="11752"/>
                  </a:cubicBezTo>
                  <a:cubicBezTo>
                    <a:pt x="1415" y="11752"/>
                    <a:pt x="1254" y="11811"/>
                    <a:pt x="1114" y="11958"/>
                  </a:cubicBezTo>
                  <a:cubicBezTo>
                    <a:pt x="896" y="12237"/>
                    <a:pt x="915" y="12933"/>
                    <a:pt x="1094" y="13311"/>
                  </a:cubicBezTo>
                  <a:cubicBezTo>
                    <a:pt x="1512" y="14186"/>
                    <a:pt x="2009" y="15041"/>
                    <a:pt x="2626" y="15797"/>
                  </a:cubicBezTo>
                  <a:cubicBezTo>
                    <a:pt x="4118" y="17588"/>
                    <a:pt x="5749" y="19259"/>
                    <a:pt x="7241" y="21009"/>
                  </a:cubicBezTo>
                  <a:cubicBezTo>
                    <a:pt x="8057" y="21984"/>
                    <a:pt x="8892" y="23038"/>
                    <a:pt x="9390" y="24172"/>
                  </a:cubicBezTo>
                  <a:cubicBezTo>
                    <a:pt x="10086" y="25823"/>
                    <a:pt x="10464" y="27554"/>
                    <a:pt x="10961" y="29265"/>
                  </a:cubicBezTo>
                  <a:cubicBezTo>
                    <a:pt x="11061" y="29643"/>
                    <a:pt x="11120" y="30021"/>
                    <a:pt x="11180" y="30399"/>
                  </a:cubicBezTo>
                  <a:cubicBezTo>
                    <a:pt x="10146" y="29404"/>
                    <a:pt x="9290" y="28270"/>
                    <a:pt x="8355" y="27275"/>
                  </a:cubicBezTo>
                  <a:cubicBezTo>
                    <a:pt x="7739" y="26659"/>
                    <a:pt x="6983" y="26142"/>
                    <a:pt x="6247" y="25664"/>
                  </a:cubicBezTo>
                  <a:cubicBezTo>
                    <a:pt x="6171" y="25611"/>
                    <a:pt x="6045" y="25587"/>
                    <a:pt x="5909" y="25587"/>
                  </a:cubicBezTo>
                  <a:cubicBezTo>
                    <a:pt x="5686" y="25587"/>
                    <a:pt x="5438" y="25652"/>
                    <a:pt x="5351" y="25764"/>
                  </a:cubicBezTo>
                  <a:cubicBezTo>
                    <a:pt x="5153" y="25982"/>
                    <a:pt x="5113" y="26420"/>
                    <a:pt x="5153" y="26758"/>
                  </a:cubicBezTo>
                  <a:cubicBezTo>
                    <a:pt x="5172" y="26957"/>
                    <a:pt x="5371" y="27176"/>
                    <a:pt x="5491" y="27355"/>
                  </a:cubicBezTo>
                  <a:cubicBezTo>
                    <a:pt x="7381" y="29961"/>
                    <a:pt x="9270" y="32547"/>
                    <a:pt x="11160" y="35173"/>
                  </a:cubicBezTo>
                  <a:lnTo>
                    <a:pt x="14423" y="35173"/>
                  </a:lnTo>
                  <a:cubicBezTo>
                    <a:pt x="14721" y="32249"/>
                    <a:pt x="15059" y="29364"/>
                    <a:pt x="15298" y="26460"/>
                  </a:cubicBezTo>
                  <a:cubicBezTo>
                    <a:pt x="15417" y="24868"/>
                    <a:pt x="15357" y="23257"/>
                    <a:pt x="15318" y="21666"/>
                  </a:cubicBezTo>
                  <a:cubicBezTo>
                    <a:pt x="15298" y="21148"/>
                    <a:pt x="15198" y="20512"/>
                    <a:pt x="14502" y="20412"/>
                  </a:cubicBezTo>
                  <a:cubicBezTo>
                    <a:pt x="14451" y="20405"/>
                    <a:pt x="14404" y="20401"/>
                    <a:pt x="14358" y="20401"/>
                  </a:cubicBezTo>
                  <a:cubicBezTo>
                    <a:pt x="13799" y="20401"/>
                    <a:pt x="13639" y="20943"/>
                    <a:pt x="13547" y="21347"/>
                  </a:cubicBezTo>
                  <a:cubicBezTo>
                    <a:pt x="13030" y="23754"/>
                    <a:pt x="12573" y="26142"/>
                    <a:pt x="12752" y="28628"/>
                  </a:cubicBezTo>
                  <a:cubicBezTo>
                    <a:pt x="12811" y="29324"/>
                    <a:pt x="12752" y="30041"/>
                    <a:pt x="12752" y="30757"/>
                  </a:cubicBezTo>
                  <a:cubicBezTo>
                    <a:pt x="12115" y="28946"/>
                    <a:pt x="11578" y="27116"/>
                    <a:pt x="11140" y="25266"/>
                  </a:cubicBezTo>
                  <a:cubicBezTo>
                    <a:pt x="10921" y="24371"/>
                    <a:pt x="10583" y="23436"/>
                    <a:pt x="10683" y="22561"/>
                  </a:cubicBezTo>
                  <a:cubicBezTo>
                    <a:pt x="11041" y="19657"/>
                    <a:pt x="11558" y="16772"/>
                    <a:pt x="11976" y="13848"/>
                  </a:cubicBezTo>
                  <a:cubicBezTo>
                    <a:pt x="12155" y="12515"/>
                    <a:pt x="12274" y="11202"/>
                    <a:pt x="12334" y="9849"/>
                  </a:cubicBezTo>
                  <a:cubicBezTo>
                    <a:pt x="12354" y="9551"/>
                    <a:pt x="11956" y="9253"/>
                    <a:pt x="11757" y="8954"/>
                  </a:cubicBezTo>
                  <a:cubicBezTo>
                    <a:pt x="11478" y="9153"/>
                    <a:pt x="11021" y="9312"/>
                    <a:pt x="10941" y="9571"/>
                  </a:cubicBezTo>
                  <a:cubicBezTo>
                    <a:pt x="10384" y="11321"/>
                    <a:pt x="9847" y="13052"/>
                    <a:pt x="9469" y="14842"/>
                  </a:cubicBezTo>
                  <a:cubicBezTo>
                    <a:pt x="9211" y="16096"/>
                    <a:pt x="9171" y="17389"/>
                    <a:pt x="9032" y="18761"/>
                  </a:cubicBezTo>
                  <a:cubicBezTo>
                    <a:pt x="8534" y="17130"/>
                    <a:pt x="8037" y="15618"/>
                    <a:pt x="7579" y="14106"/>
                  </a:cubicBezTo>
                  <a:cubicBezTo>
                    <a:pt x="7540" y="13908"/>
                    <a:pt x="7639" y="13649"/>
                    <a:pt x="7679" y="13430"/>
                  </a:cubicBezTo>
                  <a:cubicBezTo>
                    <a:pt x="7938" y="12336"/>
                    <a:pt x="8256" y="11242"/>
                    <a:pt x="8455" y="10148"/>
                  </a:cubicBezTo>
                  <a:cubicBezTo>
                    <a:pt x="8634" y="9173"/>
                    <a:pt x="8674" y="8159"/>
                    <a:pt x="8773" y="7164"/>
                  </a:cubicBezTo>
                  <a:cubicBezTo>
                    <a:pt x="8892" y="5871"/>
                    <a:pt x="9052" y="4598"/>
                    <a:pt x="9091" y="3305"/>
                  </a:cubicBezTo>
                  <a:cubicBezTo>
                    <a:pt x="9131" y="3046"/>
                    <a:pt x="8733" y="2748"/>
                    <a:pt x="8534" y="2449"/>
                  </a:cubicBezTo>
                  <a:cubicBezTo>
                    <a:pt x="8256" y="2668"/>
                    <a:pt x="7838" y="2847"/>
                    <a:pt x="7739" y="3146"/>
                  </a:cubicBezTo>
                  <a:cubicBezTo>
                    <a:pt x="7440" y="4061"/>
                    <a:pt x="7241" y="5035"/>
                    <a:pt x="7042" y="5970"/>
                  </a:cubicBezTo>
                  <a:cubicBezTo>
                    <a:pt x="6843" y="7025"/>
                    <a:pt x="6664" y="8059"/>
                    <a:pt x="6465" y="9113"/>
                  </a:cubicBezTo>
                  <a:cubicBezTo>
                    <a:pt x="6286" y="9014"/>
                    <a:pt x="6247" y="8934"/>
                    <a:pt x="6227" y="8835"/>
                  </a:cubicBezTo>
                  <a:cubicBezTo>
                    <a:pt x="5889" y="7084"/>
                    <a:pt x="5570" y="5374"/>
                    <a:pt x="5232" y="3663"/>
                  </a:cubicBezTo>
                  <a:cubicBezTo>
                    <a:pt x="5033" y="2688"/>
                    <a:pt x="4814" y="1753"/>
                    <a:pt x="4476" y="818"/>
                  </a:cubicBezTo>
                  <a:cubicBezTo>
                    <a:pt x="4357" y="460"/>
                    <a:pt x="3879" y="102"/>
                    <a:pt x="3482" y="2"/>
                  </a:cubicBezTo>
                  <a:cubicBezTo>
                    <a:pt x="3475" y="1"/>
                    <a:pt x="3468" y="0"/>
                    <a:pt x="346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79" name="Google Shape;2679;p51">
            <a:extLst>
              <a:ext uri="{FF2B5EF4-FFF2-40B4-BE49-F238E27FC236}">
                <a16:creationId xmlns:a16="http://schemas.microsoft.com/office/drawing/2014/main" id="{ED9EC678-709B-68A3-12E9-336FEE2C2CEE}"/>
              </a:ext>
            </a:extLst>
          </p:cNvPr>
          <p:cNvGrpSpPr/>
          <p:nvPr/>
        </p:nvGrpSpPr>
        <p:grpSpPr>
          <a:xfrm>
            <a:off x="7624018" y="6024890"/>
            <a:ext cx="340742" cy="895355"/>
            <a:chOff x="5178722" y="4311421"/>
            <a:chExt cx="359343" cy="815829"/>
          </a:xfrm>
        </p:grpSpPr>
        <p:sp>
          <p:nvSpPr>
            <p:cNvPr id="2680" name="Google Shape;2680;p51">
              <a:extLst>
                <a:ext uri="{FF2B5EF4-FFF2-40B4-BE49-F238E27FC236}">
                  <a16:creationId xmlns:a16="http://schemas.microsoft.com/office/drawing/2014/main" id="{C681041E-79BC-E2B5-AEBC-C238D8260FA3}"/>
                </a:ext>
              </a:extLst>
            </p:cNvPr>
            <p:cNvSpPr/>
            <p:nvPr/>
          </p:nvSpPr>
          <p:spPr>
            <a:xfrm>
              <a:off x="5178722" y="4311421"/>
              <a:ext cx="359343" cy="815829"/>
            </a:xfrm>
            <a:custGeom>
              <a:avLst/>
              <a:gdLst/>
              <a:ahLst/>
              <a:cxnLst/>
              <a:rect l="l" t="t" r="r" b="b"/>
              <a:pathLst>
                <a:path w="20889" h="47425" extrusionOk="0">
                  <a:moveTo>
                    <a:pt x="9509" y="0"/>
                  </a:moveTo>
                  <a:cubicBezTo>
                    <a:pt x="9072" y="0"/>
                    <a:pt x="8734" y="179"/>
                    <a:pt x="8515" y="319"/>
                  </a:cubicBezTo>
                  <a:cubicBezTo>
                    <a:pt x="7600" y="876"/>
                    <a:pt x="6884" y="1572"/>
                    <a:pt x="6287" y="2288"/>
                  </a:cubicBezTo>
                  <a:cubicBezTo>
                    <a:pt x="6028" y="1811"/>
                    <a:pt x="5730" y="1333"/>
                    <a:pt x="5392" y="876"/>
                  </a:cubicBezTo>
                  <a:cubicBezTo>
                    <a:pt x="5034" y="339"/>
                    <a:pt x="4497" y="80"/>
                    <a:pt x="3900" y="80"/>
                  </a:cubicBezTo>
                  <a:cubicBezTo>
                    <a:pt x="3562" y="80"/>
                    <a:pt x="3203" y="179"/>
                    <a:pt x="2865" y="339"/>
                  </a:cubicBezTo>
                  <a:cubicBezTo>
                    <a:pt x="2269" y="637"/>
                    <a:pt x="1851" y="1134"/>
                    <a:pt x="1552" y="1831"/>
                  </a:cubicBezTo>
                  <a:cubicBezTo>
                    <a:pt x="1274" y="2487"/>
                    <a:pt x="995" y="3163"/>
                    <a:pt x="717" y="3800"/>
                  </a:cubicBezTo>
                  <a:lnTo>
                    <a:pt x="379" y="4615"/>
                  </a:lnTo>
                  <a:cubicBezTo>
                    <a:pt x="319" y="4715"/>
                    <a:pt x="299" y="4814"/>
                    <a:pt x="299" y="4914"/>
                  </a:cubicBezTo>
                  <a:lnTo>
                    <a:pt x="279" y="5312"/>
                  </a:lnTo>
                  <a:cubicBezTo>
                    <a:pt x="239" y="5610"/>
                    <a:pt x="220" y="5948"/>
                    <a:pt x="200" y="6247"/>
                  </a:cubicBezTo>
                  <a:lnTo>
                    <a:pt x="120" y="7281"/>
                  </a:lnTo>
                  <a:cubicBezTo>
                    <a:pt x="41" y="8136"/>
                    <a:pt x="1" y="8972"/>
                    <a:pt x="1" y="9847"/>
                  </a:cubicBezTo>
                  <a:cubicBezTo>
                    <a:pt x="1" y="11757"/>
                    <a:pt x="120" y="13348"/>
                    <a:pt x="399" y="14820"/>
                  </a:cubicBezTo>
                  <a:cubicBezTo>
                    <a:pt x="419" y="14940"/>
                    <a:pt x="438" y="15099"/>
                    <a:pt x="478" y="15218"/>
                  </a:cubicBezTo>
                  <a:cubicBezTo>
                    <a:pt x="637" y="16133"/>
                    <a:pt x="816" y="17188"/>
                    <a:pt x="1413" y="18123"/>
                  </a:cubicBezTo>
                  <a:cubicBezTo>
                    <a:pt x="1692" y="18560"/>
                    <a:pt x="1990" y="18918"/>
                    <a:pt x="2288" y="19276"/>
                  </a:cubicBezTo>
                  <a:cubicBezTo>
                    <a:pt x="2408" y="19416"/>
                    <a:pt x="2547" y="19555"/>
                    <a:pt x="2627" y="19694"/>
                  </a:cubicBezTo>
                  <a:cubicBezTo>
                    <a:pt x="2666" y="19754"/>
                    <a:pt x="2706" y="19774"/>
                    <a:pt x="2766" y="19814"/>
                  </a:cubicBezTo>
                  <a:cubicBezTo>
                    <a:pt x="2845" y="19873"/>
                    <a:pt x="2885" y="19953"/>
                    <a:pt x="2965" y="19993"/>
                  </a:cubicBezTo>
                  <a:cubicBezTo>
                    <a:pt x="3124" y="20152"/>
                    <a:pt x="3343" y="20351"/>
                    <a:pt x="3562" y="20490"/>
                  </a:cubicBezTo>
                  <a:cubicBezTo>
                    <a:pt x="3840" y="20689"/>
                    <a:pt x="4099" y="20868"/>
                    <a:pt x="4377" y="21047"/>
                  </a:cubicBezTo>
                  <a:cubicBezTo>
                    <a:pt x="4656" y="21206"/>
                    <a:pt x="4894" y="21385"/>
                    <a:pt x="5153" y="21544"/>
                  </a:cubicBezTo>
                  <a:lnTo>
                    <a:pt x="5093" y="21584"/>
                  </a:lnTo>
                  <a:cubicBezTo>
                    <a:pt x="4795" y="21942"/>
                    <a:pt x="4695" y="22439"/>
                    <a:pt x="4795" y="22897"/>
                  </a:cubicBezTo>
                  <a:lnTo>
                    <a:pt x="4835" y="22996"/>
                  </a:lnTo>
                  <a:cubicBezTo>
                    <a:pt x="4934" y="23454"/>
                    <a:pt x="5054" y="24031"/>
                    <a:pt x="5372" y="24488"/>
                  </a:cubicBezTo>
                  <a:cubicBezTo>
                    <a:pt x="5431" y="24568"/>
                    <a:pt x="5471" y="24667"/>
                    <a:pt x="5551" y="24747"/>
                  </a:cubicBezTo>
                  <a:cubicBezTo>
                    <a:pt x="5133" y="24767"/>
                    <a:pt x="4874" y="24966"/>
                    <a:pt x="4735" y="25125"/>
                  </a:cubicBezTo>
                  <a:cubicBezTo>
                    <a:pt x="4357" y="25523"/>
                    <a:pt x="4278" y="26120"/>
                    <a:pt x="4357" y="26517"/>
                  </a:cubicBezTo>
                  <a:cubicBezTo>
                    <a:pt x="4397" y="26856"/>
                    <a:pt x="4576" y="27174"/>
                    <a:pt x="4894" y="27532"/>
                  </a:cubicBezTo>
                  <a:cubicBezTo>
                    <a:pt x="4994" y="27631"/>
                    <a:pt x="5093" y="27751"/>
                    <a:pt x="5193" y="27850"/>
                  </a:cubicBezTo>
                  <a:cubicBezTo>
                    <a:pt x="5153" y="27850"/>
                    <a:pt x="5093" y="27850"/>
                    <a:pt x="5054" y="27870"/>
                  </a:cubicBezTo>
                  <a:cubicBezTo>
                    <a:pt x="3562" y="28109"/>
                    <a:pt x="2786" y="29641"/>
                    <a:pt x="2965" y="30953"/>
                  </a:cubicBezTo>
                  <a:cubicBezTo>
                    <a:pt x="3084" y="31888"/>
                    <a:pt x="3482" y="32684"/>
                    <a:pt x="4119" y="33281"/>
                  </a:cubicBezTo>
                  <a:cubicBezTo>
                    <a:pt x="4676" y="33778"/>
                    <a:pt x="5193" y="34216"/>
                    <a:pt x="5690" y="34634"/>
                  </a:cubicBezTo>
                  <a:cubicBezTo>
                    <a:pt x="7043" y="35728"/>
                    <a:pt x="7938" y="36683"/>
                    <a:pt x="8555" y="37757"/>
                  </a:cubicBezTo>
                  <a:cubicBezTo>
                    <a:pt x="8594" y="37816"/>
                    <a:pt x="8594" y="37896"/>
                    <a:pt x="8594" y="37916"/>
                  </a:cubicBezTo>
                  <a:cubicBezTo>
                    <a:pt x="8594" y="38652"/>
                    <a:pt x="8634" y="39368"/>
                    <a:pt x="8634" y="40064"/>
                  </a:cubicBezTo>
                  <a:cubicBezTo>
                    <a:pt x="8336" y="39567"/>
                    <a:pt x="8037" y="39090"/>
                    <a:pt x="7679" y="38612"/>
                  </a:cubicBezTo>
                  <a:cubicBezTo>
                    <a:pt x="7341" y="38155"/>
                    <a:pt x="6665" y="37916"/>
                    <a:pt x="6167" y="37916"/>
                  </a:cubicBezTo>
                  <a:lnTo>
                    <a:pt x="6148" y="37916"/>
                  </a:lnTo>
                  <a:cubicBezTo>
                    <a:pt x="5272" y="37956"/>
                    <a:pt x="4576" y="38612"/>
                    <a:pt x="4556" y="39507"/>
                  </a:cubicBezTo>
                  <a:cubicBezTo>
                    <a:pt x="4516" y="40184"/>
                    <a:pt x="4556" y="40741"/>
                    <a:pt x="4676" y="41238"/>
                  </a:cubicBezTo>
                  <a:cubicBezTo>
                    <a:pt x="5093" y="43088"/>
                    <a:pt x="5988" y="44660"/>
                    <a:pt x="6705" y="45833"/>
                  </a:cubicBezTo>
                  <a:cubicBezTo>
                    <a:pt x="6844" y="46032"/>
                    <a:pt x="6963" y="46251"/>
                    <a:pt x="7083" y="46510"/>
                  </a:cubicBezTo>
                  <a:cubicBezTo>
                    <a:pt x="7162" y="46629"/>
                    <a:pt x="7202" y="46748"/>
                    <a:pt x="7281" y="46868"/>
                  </a:cubicBezTo>
                  <a:cubicBezTo>
                    <a:pt x="7461" y="47206"/>
                    <a:pt x="7819" y="47425"/>
                    <a:pt x="8157" y="47425"/>
                  </a:cubicBezTo>
                  <a:lnTo>
                    <a:pt x="11737" y="47425"/>
                  </a:lnTo>
                  <a:cubicBezTo>
                    <a:pt x="12135" y="47425"/>
                    <a:pt x="12473" y="47206"/>
                    <a:pt x="12653" y="46828"/>
                  </a:cubicBezTo>
                  <a:lnTo>
                    <a:pt x="13050" y="45873"/>
                  </a:lnTo>
                  <a:cubicBezTo>
                    <a:pt x="13448" y="44958"/>
                    <a:pt x="13866" y="44023"/>
                    <a:pt x="14264" y="43068"/>
                  </a:cubicBezTo>
                  <a:cubicBezTo>
                    <a:pt x="14443" y="42650"/>
                    <a:pt x="14443" y="42193"/>
                    <a:pt x="14423" y="41894"/>
                  </a:cubicBezTo>
                  <a:cubicBezTo>
                    <a:pt x="14363" y="41178"/>
                    <a:pt x="13846" y="40641"/>
                    <a:pt x="13209" y="40562"/>
                  </a:cubicBezTo>
                  <a:cubicBezTo>
                    <a:pt x="13528" y="40044"/>
                    <a:pt x="13826" y="39507"/>
                    <a:pt x="14125" y="39010"/>
                  </a:cubicBezTo>
                  <a:cubicBezTo>
                    <a:pt x="14244" y="38791"/>
                    <a:pt x="14403" y="38572"/>
                    <a:pt x="14522" y="38354"/>
                  </a:cubicBezTo>
                  <a:lnTo>
                    <a:pt x="14801" y="37896"/>
                  </a:lnTo>
                  <a:cubicBezTo>
                    <a:pt x="15199" y="37259"/>
                    <a:pt x="15597" y="36563"/>
                    <a:pt x="15935" y="35867"/>
                  </a:cubicBezTo>
                  <a:cubicBezTo>
                    <a:pt x="16174" y="35409"/>
                    <a:pt x="16313" y="34872"/>
                    <a:pt x="16372" y="34216"/>
                  </a:cubicBezTo>
                  <a:cubicBezTo>
                    <a:pt x="16412" y="33699"/>
                    <a:pt x="16233" y="33181"/>
                    <a:pt x="15895" y="32803"/>
                  </a:cubicBezTo>
                  <a:cubicBezTo>
                    <a:pt x="15577" y="32445"/>
                    <a:pt x="15119" y="32246"/>
                    <a:pt x="14642" y="32246"/>
                  </a:cubicBezTo>
                  <a:cubicBezTo>
                    <a:pt x="14443" y="32246"/>
                    <a:pt x="14284" y="32286"/>
                    <a:pt x="14085" y="32346"/>
                  </a:cubicBezTo>
                  <a:cubicBezTo>
                    <a:pt x="13587" y="32525"/>
                    <a:pt x="12891" y="32823"/>
                    <a:pt x="12314" y="33321"/>
                  </a:cubicBezTo>
                  <a:cubicBezTo>
                    <a:pt x="11996" y="33619"/>
                    <a:pt x="11698" y="33937"/>
                    <a:pt x="11459" y="34276"/>
                  </a:cubicBezTo>
                  <a:cubicBezTo>
                    <a:pt x="11618" y="33997"/>
                    <a:pt x="11797" y="33699"/>
                    <a:pt x="12016" y="33380"/>
                  </a:cubicBezTo>
                  <a:cubicBezTo>
                    <a:pt x="12394" y="32803"/>
                    <a:pt x="12812" y="32207"/>
                    <a:pt x="13209" y="31630"/>
                  </a:cubicBezTo>
                  <a:lnTo>
                    <a:pt x="13488" y="31232"/>
                  </a:lnTo>
                  <a:cubicBezTo>
                    <a:pt x="13727" y="30894"/>
                    <a:pt x="13946" y="30556"/>
                    <a:pt x="14204" y="30237"/>
                  </a:cubicBezTo>
                  <a:cubicBezTo>
                    <a:pt x="14721" y="29541"/>
                    <a:pt x="15239" y="28805"/>
                    <a:pt x="15716" y="28049"/>
                  </a:cubicBezTo>
                  <a:cubicBezTo>
                    <a:pt x="16293" y="27134"/>
                    <a:pt x="16730" y="26179"/>
                    <a:pt x="17089" y="25364"/>
                  </a:cubicBezTo>
                  <a:cubicBezTo>
                    <a:pt x="17486" y="24468"/>
                    <a:pt x="17307" y="23474"/>
                    <a:pt x="16631" y="22877"/>
                  </a:cubicBezTo>
                  <a:cubicBezTo>
                    <a:pt x="16273" y="22539"/>
                    <a:pt x="15776" y="22340"/>
                    <a:pt x="15278" y="22340"/>
                  </a:cubicBezTo>
                  <a:cubicBezTo>
                    <a:pt x="14920" y="22340"/>
                    <a:pt x="14542" y="22439"/>
                    <a:pt x="14144" y="22599"/>
                  </a:cubicBezTo>
                  <a:cubicBezTo>
                    <a:pt x="13926" y="22698"/>
                    <a:pt x="13727" y="22797"/>
                    <a:pt x="13528" y="22957"/>
                  </a:cubicBezTo>
                  <a:cubicBezTo>
                    <a:pt x="13508" y="22738"/>
                    <a:pt x="13428" y="22499"/>
                    <a:pt x="13329" y="22340"/>
                  </a:cubicBezTo>
                  <a:cubicBezTo>
                    <a:pt x="14284" y="21902"/>
                    <a:pt x="15119" y="21286"/>
                    <a:pt x="15875" y="20550"/>
                  </a:cubicBezTo>
                  <a:cubicBezTo>
                    <a:pt x="16094" y="20291"/>
                    <a:pt x="16333" y="20072"/>
                    <a:pt x="16611" y="19814"/>
                  </a:cubicBezTo>
                  <a:cubicBezTo>
                    <a:pt x="17526" y="18958"/>
                    <a:pt x="18481" y="18023"/>
                    <a:pt x="18998" y="16690"/>
                  </a:cubicBezTo>
                  <a:lnTo>
                    <a:pt x="18998" y="16651"/>
                  </a:lnTo>
                  <a:cubicBezTo>
                    <a:pt x="19376" y="15736"/>
                    <a:pt x="19774" y="14761"/>
                    <a:pt x="20072" y="13766"/>
                  </a:cubicBezTo>
                  <a:cubicBezTo>
                    <a:pt x="20291" y="13090"/>
                    <a:pt x="20371" y="12374"/>
                    <a:pt x="20470" y="11717"/>
                  </a:cubicBezTo>
                  <a:lnTo>
                    <a:pt x="20570" y="11001"/>
                  </a:lnTo>
                  <a:cubicBezTo>
                    <a:pt x="20689" y="10126"/>
                    <a:pt x="20808" y="9191"/>
                    <a:pt x="20868" y="8276"/>
                  </a:cubicBezTo>
                  <a:cubicBezTo>
                    <a:pt x="20888" y="7659"/>
                    <a:pt x="20848" y="7062"/>
                    <a:pt x="20808" y="6485"/>
                  </a:cubicBezTo>
                  <a:cubicBezTo>
                    <a:pt x="20789" y="6068"/>
                    <a:pt x="20769" y="5650"/>
                    <a:pt x="20769" y="5252"/>
                  </a:cubicBezTo>
                  <a:cubicBezTo>
                    <a:pt x="20769" y="4039"/>
                    <a:pt x="20470" y="2845"/>
                    <a:pt x="19874" y="1492"/>
                  </a:cubicBezTo>
                  <a:cubicBezTo>
                    <a:pt x="19535" y="776"/>
                    <a:pt x="18939" y="358"/>
                    <a:pt x="18282" y="358"/>
                  </a:cubicBezTo>
                  <a:cubicBezTo>
                    <a:pt x="17904" y="358"/>
                    <a:pt x="17546" y="478"/>
                    <a:pt x="17228" y="717"/>
                  </a:cubicBezTo>
                  <a:cubicBezTo>
                    <a:pt x="16711" y="1154"/>
                    <a:pt x="16293" y="1612"/>
                    <a:pt x="15855" y="2069"/>
                  </a:cubicBezTo>
                  <a:lnTo>
                    <a:pt x="15696" y="1691"/>
                  </a:lnTo>
                  <a:lnTo>
                    <a:pt x="15617" y="1492"/>
                  </a:lnTo>
                  <a:cubicBezTo>
                    <a:pt x="15617" y="1472"/>
                    <a:pt x="15597" y="1453"/>
                    <a:pt x="15597" y="1453"/>
                  </a:cubicBezTo>
                  <a:cubicBezTo>
                    <a:pt x="15199" y="537"/>
                    <a:pt x="14522" y="40"/>
                    <a:pt x="13727" y="40"/>
                  </a:cubicBezTo>
                  <a:cubicBezTo>
                    <a:pt x="13349" y="40"/>
                    <a:pt x="12772" y="179"/>
                    <a:pt x="12175" y="776"/>
                  </a:cubicBezTo>
                  <a:cubicBezTo>
                    <a:pt x="11857" y="1114"/>
                    <a:pt x="11558" y="1492"/>
                    <a:pt x="11320" y="1870"/>
                  </a:cubicBezTo>
                  <a:cubicBezTo>
                    <a:pt x="11161" y="1532"/>
                    <a:pt x="11021" y="1214"/>
                    <a:pt x="10842" y="896"/>
                  </a:cubicBezTo>
                  <a:cubicBezTo>
                    <a:pt x="10444" y="140"/>
                    <a:pt x="9868" y="0"/>
                    <a:pt x="950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1" name="Google Shape;2681;p51">
              <a:extLst>
                <a:ext uri="{FF2B5EF4-FFF2-40B4-BE49-F238E27FC236}">
                  <a16:creationId xmlns:a16="http://schemas.microsoft.com/office/drawing/2014/main" id="{B1C82A0A-78D7-FE91-5040-6068A7B5409F}"/>
                </a:ext>
              </a:extLst>
            </p:cNvPr>
            <p:cNvSpPr/>
            <p:nvPr/>
          </p:nvSpPr>
          <p:spPr>
            <a:xfrm>
              <a:off x="5242024" y="4687482"/>
              <a:ext cx="217319" cy="424695"/>
            </a:xfrm>
            <a:custGeom>
              <a:avLst/>
              <a:gdLst/>
              <a:ahLst/>
              <a:cxnLst/>
              <a:rect l="l" t="t" r="r" b="b"/>
              <a:pathLst>
                <a:path w="12633" h="24688" extrusionOk="0">
                  <a:moveTo>
                    <a:pt x="10604" y="2507"/>
                  </a:moveTo>
                  <a:cubicBezTo>
                    <a:pt x="10723" y="2706"/>
                    <a:pt x="10862" y="2825"/>
                    <a:pt x="10842" y="2905"/>
                  </a:cubicBezTo>
                  <a:cubicBezTo>
                    <a:pt x="10803" y="3024"/>
                    <a:pt x="10643" y="3124"/>
                    <a:pt x="10544" y="3263"/>
                  </a:cubicBezTo>
                  <a:cubicBezTo>
                    <a:pt x="10445" y="3163"/>
                    <a:pt x="10266" y="3064"/>
                    <a:pt x="10266" y="2925"/>
                  </a:cubicBezTo>
                  <a:cubicBezTo>
                    <a:pt x="10266" y="2825"/>
                    <a:pt x="10445" y="2706"/>
                    <a:pt x="10604" y="2507"/>
                  </a:cubicBezTo>
                  <a:close/>
                  <a:moveTo>
                    <a:pt x="11200" y="3223"/>
                  </a:moveTo>
                  <a:cubicBezTo>
                    <a:pt x="11320" y="3223"/>
                    <a:pt x="11439" y="3362"/>
                    <a:pt x="11638" y="3502"/>
                  </a:cubicBezTo>
                  <a:cubicBezTo>
                    <a:pt x="11419" y="3661"/>
                    <a:pt x="11300" y="3820"/>
                    <a:pt x="11161" y="3820"/>
                  </a:cubicBezTo>
                  <a:cubicBezTo>
                    <a:pt x="11061" y="3820"/>
                    <a:pt x="10922" y="3621"/>
                    <a:pt x="10902" y="3502"/>
                  </a:cubicBezTo>
                  <a:cubicBezTo>
                    <a:pt x="10862" y="3402"/>
                    <a:pt x="11061" y="3223"/>
                    <a:pt x="11200" y="3223"/>
                  </a:cubicBezTo>
                  <a:close/>
                  <a:moveTo>
                    <a:pt x="3542" y="1572"/>
                  </a:moveTo>
                  <a:cubicBezTo>
                    <a:pt x="3661" y="1632"/>
                    <a:pt x="3840" y="1711"/>
                    <a:pt x="3900" y="1811"/>
                  </a:cubicBezTo>
                  <a:cubicBezTo>
                    <a:pt x="4357" y="2388"/>
                    <a:pt x="4755" y="2984"/>
                    <a:pt x="5173" y="3581"/>
                  </a:cubicBezTo>
                  <a:cubicBezTo>
                    <a:pt x="5272" y="3681"/>
                    <a:pt x="5332" y="3820"/>
                    <a:pt x="5352" y="3880"/>
                  </a:cubicBezTo>
                  <a:cubicBezTo>
                    <a:pt x="5339" y="4136"/>
                    <a:pt x="5261" y="4273"/>
                    <a:pt x="5151" y="4273"/>
                  </a:cubicBezTo>
                  <a:cubicBezTo>
                    <a:pt x="5098" y="4273"/>
                    <a:pt x="5038" y="4242"/>
                    <a:pt x="4974" y="4178"/>
                  </a:cubicBezTo>
                  <a:cubicBezTo>
                    <a:pt x="4556" y="3760"/>
                    <a:pt x="4178" y="3303"/>
                    <a:pt x="3800" y="2865"/>
                  </a:cubicBezTo>
                  <a:cubicBezTo>
                    <a:pt x="3601" y="2626"/>
                    <a:pt x="3462" y="2368"/>
                    <a:pt x="3383" y="2089"/>
                  </a:cubicBezTo>
                  <a:cubicBezTo>
                    <a:pt x="3343" y="1930"/>
                    <a:pt x="3482" y="1731"/>
                    <a:pt x="3542" y="1572"/>
                  </a:cubicBezTo>
                  <a:close/>
                  <a:moveTo>
                    <a:pt x="1175" y="8932"/>
                  </a:moveTo>
                  <a:cubicBezTo>
                    <a:pt x="1274" y="9052"/>
                    <a:pt x="1453" y="9151"/>
                    <a:pt x="1473" y="9270"/>
                  </a:cubicBezTo>
                  <a:cubicBezTo>
                    <a:pt x="1493" y="9370"/>
                    <a:pt x="1314" y="9489"/>
                    <a:pt x="1155" y="9688"/>
                  </a:cubicBezTo>
                  <a:cubicBezTo>
                    <a:pt x="1015" y="9469"/>
                    <a:pt x="876" y="9330"/>
                    <a:pt x="876" y="9251"/>
                  </a:cubicBezTo>
                  <a:cubicBezTo>
                    <a:pt x="896" y="9131"/>
                    <a:pt x="1075" y="9032"/>
                    <a:pt x="1175" y="8932"/>
                  </a:cubicBezTo>
                  <a:close/>
                  <a:moveTo>
                    <a:pt x="2110" y="10066"/>
                  </a:moveTo>
                  <a:cubicBezTo>
                    <a:pt x="2209" y="10166"/>
                    <a:pt x="2388" y="10265"/>
                    <a:pt x="2448" y="10384"/>
                  </a:cubicBezTo>
                  <a:cubicBezTo>
                    <a:pt x="2468" y="10464"/>
                    <a:pt x="2289" y="10623"/>
                    <a:pt x="2169" y="10782"/>
                  </a:cubicBezTo>
                  <a:cubicBezTo>
                    <a:pt x="2010" y="10643"/>
                    <a:pt x="1871" y="10544"/>
                    <a:pt x="1891" y="10484"/>
                  </a:cubicBezTo>
                  <a:cubicBezTo>
                    <a:pt x="1911" y="10345"/>
                    <a:pt x="2050" y="10225"/>
                    <a:pt x="2110" y="10066"/>
                  </a:cubicBezTo>
                  <a:close/>
                  <a:moveTo>
                    <a:pt x="10345" y="3800"/>
                  </a:moveTo>
                  <a:cubicBezTo>
                    <a:pt x="10365" y="3919"/>
                    <a:pt x="10464" y="4098"/>
                    <a:pt x="10425" y="4198"/>
                  </a:cubicBezTo>
                  <a:cubicBezTo>
                    <a:pt x="10166" y="4775"/>
                    <a:pt x="9927" y="5312"/>
                    <a:pt x="9629" y="5849"/>
                  </a:cubicBezTo>
                  <a:cubicBezTo>
                    <a:pt x="8873" y="7241"/>
                    <a:pt x="8117" y="8574"/>
                    <a:pt x="7381" y="9967"/>
                  </a:cubicBezTo>
                  <a:cubicBezTo>
                    <a:pt x="7182" y="10325"/>
                    <a:pt x="7122" y="10743"/>
                    <a:pt x="6963" y="11121"/>
                  </a:cubicBezTo>
                  <a:cubicBezTo>
                    <a:pt x="6884" y="11280"/>
                    <a:pt x="6745" y="11439"/>
                    <a:pt x="6625" y="11618"/>
                  </a:cubicBezTo>
                  <a:cubicBezTo>
                    <a:pt x="6565" y="11578"/>
                    <a:pt x="6486" y="11578"/>
                    <a:pt x="6426" y="11558"/>
                  </a:cubicBezTo>
                  <a:cubicBezTo>
                    <a:pt x="6386" y="11339"/>
                    <a:pt x="6327" y="11081"/>
                    <a:pt x="6367" y="10882"/>
                  </a:cubicBezTo>
                  <a:cubicBezTo>
                    <a:pt x="6864" y="9708"/>
                    <a:pt x="7361" y="8534"/>
                    <a:pt x="7938" y="7381"/>
                  </a:cubicBezTo>
                  <a:cubicBezTo>
                    <a:pt x="8455" y="6346"/>
                    <a:pt x="9072" y="5352"/>
                    <a:pt x="9669" y="4317"/>
                  </a:cubicBezTo>
                  <a:cubicBezTo>
                    <a:pt x="9748" y="4198"/>
                    <a:pt x="9848" y="4059"/>
                    <a:pt x="9967" y="3959"/>
                  </a:cubicBezTo>
                  <a:cubicBezTo>
                    <a:pt x="10067" y="3880"/>
                    <a:pt x="10226" y="3860"/>
                    <a:pt x="10345" y="3800"/>
                  </a:cubicBezTo>
                  <a:close/>
                  <a:moveTo>
                    <a:pt x="10854" y="11955"/>
                  </a:moveTo>
                  <a:cubicBezTo>
                    <a:pt x="10942" y="11955"/>
                    <a:pt x="11160" y="12159"/>
                    <a:pt x="11141" y="12254"/>
                  </a:cubicBezTo>
                  <a:cubicBezTo>
                    <a:pt x="11141" y="12414"/>
                    <a:pt x="10942" y="12513"/>
                    <a:pt x="10763" y="12712"/>
                  </a:cubicBezTo>
                  <a:cubicBezTo>
                    <a:pt x="10624" y="12513"/>
                    <a:pt x="10524" y="12374"/>
                    <a:pt x="10405" y="12274"/>
                  </a:cubicBezTo>
                  <a:cubicBezTo>
                    <a:pt x="10544" y="12155"/>
                    <a:pt x="10663" y="11976"/>
                    <a:pt x="10842" y="11956"/>
                  </a:cubicBezTo>
                  <a:cubicBezTo>
                    <a:pt x="10846" y="11955"/>
                    <a:pt x="10850" y="11955"/>
                    <a:pt x="10854" y="11955"/>
                  </a:cubicBezTo>
                  <a:close/>
                  <a:moveTo>
                    <a:pt x="2169" y="8435"/>
                  </a:moveTo>
                  <a:cubicBezTo>
                    <a:pt x="2289" y="8435"/>
                    <a:pt x="2468" y="8455"/>
                    <a:pt x="2567" y="8554"/>
                  </a:cubicBezTo>
                  <a:cubicBezTo>
                    <a:pt x="3084" y="9131"/>
                    <a:pt x="3641" y="9648"/>
                    <a:pt x="4079" y="10265"/>
                  </a:cubicBezTo>
                  <a:cubicBezTo>
                    <a:pt x="4536" y="10922"/>
                    <a:pt x="4934" y="11638"/>
                    <a:pt x="5272" y="12334"/>
                  </a:cubicBezTo>
                  <a:cubicBezTo>
                    <a:pt x="5491" y="12772"/>
                    <a:pt x="5631" y="13269"/>
                    <a:pt x="5790" y="13806"/>
                  </a:cubicBezTo>
                  <a:cubicBezTo>
                    <a:pt x="5730" y="13925"/>
                    <a:pt x="5631" y="14104"/>
                    <a:pt x="5591" y="14104"/>
                  </a:cubicBezTo>
                  <a:cubicBezTo>
                    <a:pt x="5451" y="14045"/>
                    <a:pt x="5213" y="13965"/>
                    <a:pt x="5153" y="13846"/>
                  </a:cubicBezTo>
                  <a:cubicBezTo>
                    <a:pt x="4994" y="13607"/>
                    <a:pt x="4954" y="13309"/>
                    <a:pt x="4815" y="13030"/>
                  </a:cubicBezTo>
                  <a:cubicBezTo>
                    <a:pt x="4218" y="11638"/>
                    <a:pt x="3462" y="10365"/>
                    <a:pt x="2368" y="9290"/>
                  </a:cubicBezTo>
                  <a:cubicBezTo>
                    <a:pt x="2229" y="9171"/>
                    <a:pt x="2090" y="9072"/>
                    <a:pt x="1990" y="8932"/>
                  </a:cubicBezTo>
                  <a:cubicBezTo>
                    <a:pt x="1930" y="8833"/>
                    <a:pt x="1871" y="8674"/>
                    <a:pt x="1891" y="8594"/>
                  </a:cubicBezTo>
                  <a:cubicBezTo>
                    <a:pt x="1911" y="8534"/>
                    <a:pt x="2070" y="8435"/>
                    <a:pt x="2169" y="8435"/>
                  </a:cubicBezTo>
                  <a:close/>
                  <a:moveTo>
                    <a:pt x="10648" y="13516"/>
                  </a:moveTo>
                  <a:cubicBezTo>
                    <a:pt x="10747" y="13516"/>
                    <a:pt x="10882" y="13658"/>
                    <a:pt x="11002" y="13726"/>
                  </a:cubicBezTo>
                  <a:lnTo>
                    <a:pt x="11002" y="13905"/>
                  </a:lnTo>
                  <a:cubicBezTo>
                    <a:pt x="10823" y="14005"/>
                    <a:pt x="10663" y="14124"/>
                    <a:pt x="10504" y="14164"/>
                  </a:cubicBezTo>
                  <a:cubicBezTo>
                    <a:pt x="10500" y="14167"/>
                    <a:pt x="10495" y="14168"/>
                    <a:pt x="10489" y="14168"/>
                  </a:cubicBezTo>
                  <a:cubicBezTo>
                    <a:pt x="10415" y="14168"/>
                    <a:pt x="10227" y="13944"/>
                    <a:pt x="10246" y="13925"/>
                  </a:cubicBezTo>
                  <a:cubicBezTo>
                    <a:pt x="10325" y="13766"/>
                    <a:pt x="10445" y="13607"/>
                    <a:pt x="10604" y="13528"/>
                  </a:cubicBezTo>
                  <a:cubicBezTo>
                    <a:pt x="10617" y="13519"/>
                    <a:pt x="10632" y="13516"/>
                    <a:pt x="10648" y="13516"/>
                  </a:cubicBezTo>
                  <a:close/>
                  <a:moveTo>
                    <a:pt x="9609" y="13050"/>
                  </a:moveTo>
                  <a:cubicBezTo>
                    <a:pt x="9927" y="13269"/>
                    <a:pt x="9907" y="13448"/>
                    <a:pt x="9748" y="13687"/>
                  </a:cubicBezTo>
                  <a:cubicBezTo>
                    <a:pt x="9132" y="14860"/>
                    <a:pt x="8515" y="16034"/>
                    <a:pt x="7958" y="17228"/>
                  </a:cubicBezTo>
                  <a:cubicBezTo>
                    <a:pt x="7520" y="18222"/>
                    <a:pt x="7182" y="19296"/>
                    <a:pt x="6824" y="20311"/>
                  </a:cubicBezTo>
                  <a:cubicBezTo>
                    <a:pt x="6764" y="20430"/>
                    <a:pt x="6585" y="20510"/>
                    <a:pt x="6486" y="20609"/>
                  </a:cubicBezTo>
                  <a:cubicBezTo>
                    <a:pt x="6406" y="20490"/>
                    <a:pt x="6207" y="20331"/>
                    <a:pt x="6247" y="20231"/>
                  </a:cubicBezTo>
                  <a:cubicBezTo>
                    <a:pt x="6386" y="19615"/>
                    <a:pt x="6546" y="18978"/>
                    <a:pt x="6764" y="18381"/>
                  </a:cubicBezTo>
                  <a:cubicBezTo>
                    <a:pt x="7381" y="16790"/>
                    <a:pt x="8057" y="15199"/>
                    <a:pt x="9032" y="13766"/>
                  </a:cubicBezTo>
                  <a:cubicBezTo>
                    <a:pt x="9211" y="13528"/>
                    <a:pt x="9410" y="13309"/>
                    <a:pt x="9609" y="13050"/>
                  </a:cubicBezTo>
                  <a:close/>
                  <a:moveTo>
                    <a:pt x="6267" y="0"/>
                  </a:moveTo>
                  <a:cubicBezTo>
                    <a:pt x="6148" y="80"/>
                    <a:pt x="6048" y="120"/>
                    <a:pt x="5949" y="180"/>
                  </a:cubicBezTo>
                  <a:cubicBezTo>
                    <a:pt x="5889" y="1294"/>
                    <a:pt x="5849" y="2388"/>
                    <a:pt x="5790" y="3621"/>
                  </a:cubicBezTo>
                  <a:cubicBezTo>
                    <a:pt x="5631" y="3382"/>
                    <a:pt x="5551" y="3263"/>
                    <a:pt x="5451" y="3124"/>
                  </a:cubicBezTo>
                  <a:cubicBezTo>
                    <a:pt x="4974" y="2407"/>
                    <a:pt x="4556" y="1671"/>
                    <a:pt x="3999" y="995"/>
                  </a:cubicBezTo>
                  <a:cubicBezTo>
                    <a:pt x="3761" y="637"/>
                    <a:pt x="3303" y="398"/>
                    <a:pt x="2885" y="279"/>
                  </a:cubicBezTo>
                  <a:cubicBezTo>
                    <a:pt x="2770" y="239"/>
                    <a:pt x="2664" y="221"/>
                    <a:pt x="2569" y="221"/>
                  </a:cubicBezTo>
                  <a:cubicBezTo>
                    <a:pt x="2191" y="221"/>
                    <a:pt x="1990" y="514"/>
                    <a:pt x="2070" y="896"/>
                  </a:cubicBezTo>
                  <a:cubicBezTo>
                    <a:pt x="2169" y="1313"/>
                    <a:pt x="2249" y="1791"/>
                    <a:pt x="2487" y="2129"/>
                  </a:cubicBezTo>
                  <a:cubicBezTo>
                    <a:pt x="3283" y="3303"/>
                    <a:pt x="4198" y="4397"/>
                    <a:pt x="5591" y="4954"/>
                  </a:cubicBezTo>
                  <a:cubicBezTo>
                    <a:pt x="5690" y="4994"/>
                    <a:pt x="5829" y="5153"/>
                    <a:pt x="5829" y="5272"/>
                  </a:cubicBezTo>
                  <a:cubicBezTo>
                    <a:pt x="5849" y="5849"/>
                    <a:pt x="5869" y="6446"/>
                    <a:pt x="5889" y="7003"/>
                  </a:cubicBezTo>
                  <a:cubicBezTo>
                    <a:pt x="5869" y="7241"/>
                    <a:pt x="5849" y="7460"/>
                    <a:pt x="5690" y="7759"/>
                  </a:cubicBezTo>
                  <a:cubicBezTo>
                    <a:pt x="5730" y="7798"/>
                    <a:pt x="5770" y="7878"/>
                    <a:pt x="5770" y="7938"/>
                  </a:cubicBezTo>
                  <a:lnTo>
                    <a:pt x="5770" y="11558"/>
                  </a:lnTo>
                  <a:cubicBezTo>
                    <a:pt x="5770" y="11837"/>
                    <a:pt x="5730" y="12075"/>
                    <a:pt x="5690" y="12354"/>
                  </a:cubicBezTo>
                  <a:cubicBezTo>
                    <a:pt x="5491" y="11837"/>
                    <a:pt x="5392" y="11339"/>
                    <a:pt x="5193" y="10862"/>
                  </a:cubicBezTo>
                  <a:cubicBezTo>
                    <a:pt x="4735" y="9688"/>
                    <a:pt x="4178" y="8594"/>
                    <a:pt x="3184" y="7779"/>
                  </a:cubicBezTo>
                  <a:cubicBezTo>
                    <a:pt x="2734" y="7416"/>
                    <a:pt x="2180" y="7143"/>
                    <a:pt x="1611" y="7143"/>
                  </a:cubicBezTo>
                  <a:cubicBezTo>
                    <a:pt x="1526" y="7143"/>
                    <a:pt x="1440" y="7149"/>
                    <a:pt x="1354" y="7162"/>
                  </a:cubicBezTo>
                  <a:cubicBezTo>
                    <a:pt x="399" y="7301"/>
                    <a:pt x="1" y="8375"/>
                    <a:pt x="100" y="9131"/>
                  </a:cubicBezTo>
                  <a:cubicBezTo>
                    <a:pt x="200" y="9768"/>
                    <a:pt x="478" y="10365"/>
                    <a:pt x="976" y="10822"/>
                  </a:cubicBezTo>
                  <a:cubicBezTo>
                    <a:pt x="1473" y="11260"/>
                    <a:pt x="1990" y="11717"/>
                    <a:pt x="2507" y="12135"/>
                  </a:cubicBezTo>
                  <a:cubicBezTo>
                    <a:pt x="3701" y="13110"/>
                    <a:pt x="4795" y="14164"/>
                    <a:pt x="5591" y="15497"/>
                  </a:cubicBezTo>
                  <a:cubicBezTo>
                    <a:pt x="5730" y="15696"/>
                    <a:pt x="5790" y="15935"/>
                    <a:pt x="5790" y="16153"/>
                  </a:cubicBezTo>
                  <a:lnTo>
                    <a:pt x="5790" y="19714"/>
                  </a:lnTo>
                  <a:cubicBezTo>
                    <a:pt x="5790" y="20868"/>
                    <a:pt x="5770" y="22022"/>
                    <a:pt x="5770" y="23176"/>
                  </a:cubicBezTo>
                  <a:lnTo>
                    <a:pt x="6148" y="24369"/>
                  </a:lnTo>
                  <a:cubicBezTo>
                    <a:pt x="6188" y="24469"/>
                    <a:pt x="6188" y="24588"/>
                    <a:pt x="6188" y="24687"/>
                  </a:cubicBezTo>
                  <a:lnTo>
                    <a:pt x="6526" y="24687"/>
                  </a:lnTo>
                  <a:cubicBezTo>
                    <a:pt x="6546" y="24548"/>
                    <a:pt x="6585" y="24389"/>
                    <a:pt x="6625" y="24250"/>
                  </a:cubicBezTo>
                  <a:cubicBezTo>
                    <a:pt x="6585" y="23792"/>
                    <a:pt x="6486" y="23355"/>
                    <a:pt x="6526" y="22917"/>
                  </a:cubicBezTo>
                  <a:cubicBezTo>
                    <a:pt x="6546" y="22459"/>
                    <a:pt x="6585" y="21962"/>
                    <a:pt x="6745" y="21505"/>
                  </a:cubicBezTo>
                  <a:cubicBezTo>
                    <a:pt x="7043" y="20589"/>
                    <a:pt x="7560" y="19774"/>
                    <a:pt x="8117" y="18938"/>
                  </a:cubicBezTo>
                  <a:cubicBezTo>
                    <a:pt x="8734" y="18003"/>
                    <a:pt x="9271" y="17029"/>
                    <a:pt x="9848" y="16054"/>
                  </a:cubicBezTo>
                  <a:cubicBezTo>
                    <a:pt x="10325" y="15238"/>
                    <a:pt x="10823" y="14443"/>
                    <a:pt x="11240" y="13627"/>
                  </a:cubicBezTo>
                  <a:cubicBezTo>
                    <a:pt x="11439" y="13229"/>
                    <a:pt x="11519" y="12772"/>
                    <a:pt x="11559" y="12334"/>
                  </a:cubicBezTo>
                  <a:cubicBezTo>
                    <a:pt x="11610" y="11824"/>
                    <a:pt x="11268" y="11445"/>
                    <a:pt x="10832" y="11445"/>
                  </a:cubicBezTo>
                  <a:cubicBezTo>
                    <a:pt x="10758" y="11445"/>
                    <a:pt x="10682" y="11455"/>
                    <a:pt x="10604" y="11479"/>
                  </a:cubicBezTo>
                  <a:cubicBezTo>
                    <a:pt x="10106" y="11638"/>
                    <a:pt x="9569" y="11916"/>
                    <a:pt x="9171" y="12254"/>
                  </a:cubicBezTo>
                  <a:cubicBezTo>
                    <a:pt x="8077" y="13229"/>
                    <a:pt x="7640" y="14602"/>
                    <a:pt x="7122" y="15895"/>
                  </a:cubicBezTo>
                  <a:cubicBezTo>
                    <a:pt x="6943" y="16313"/>
                    <a:pt x="6824" y="16730"/>
                    <a:pt x="6665" y="17148"/>
                  </a:cubicBezTo>
                  <a:cubicBezTo>
                    <a:pt x="6645" y="17128"/>
                    <a:pt x="6585" y="17128"/>
                    <a:pt x="6565" y="17128"/>
                  </a:cubicBezTo>
                  <a:cubicBezTo>
                    <a:pt x="6565" y="17009"/>
                    <a:pt x="6546" y="16889"/>
                    <a:pt x="6546" y="16750"/>
                  </a:cubicBezTo>
                  <a:cubicBezTo>
                    <a:pt x="6546" y="15756"/>
                    <a:pt x="6526" y="14741"/>
                    <a:pt x="6486" y="13726"/>
                  </a:cubicBezTo>
                  <a:cubicBezTo>
                    <a:pt x="6486" y="13348"/>
                    <a:pt x="6426" y="12931"/>
                    <a:pt x="6546" y="12612"/>
                  </a:cubicBezTo>
                  <a:cubicBezTo>
                    <a:pt x="6764" y="12055"/>
                    <a:pt x="7083" y="11538"/>
                    <a:pt x="7421" y="11041"/>
                  </a:cubicBezTo>
                  <a:cubicBezTo>
                    <a:pt x="7878" y="10325"/>
                    <a:pt x="8416" y="9589"/>
                    <a:pt x="8913" y="8873"/>
                  </a:cubicBezTo>
                  <a:cubicBezTo>
                    <a:pt x="9649" y="7838"/>
                    <a:pt x="10425" y="6804"/>
                    <a:pt x="11121" y="5710"/>
                  </a:cubicBezTo>
                  <a:cubicBezTo>
                    <a:pt x="11638" y="4894"/>
                    <a:pt x="12056" y="4019"/>
                    <a:pt x="12434" y="3163"/>
                  </a:cubicBezTo>
                  <a:cubicBezTo>
                    <a:pt x="12633" y="2706"/>
                    <a:pt x="12633" y="2169"/>
                    <a:pt x="12235" y="1791"/>
                  </a:cubicBezTo>
                  <a:cubicBezTo>
                    <a:pt x="12019" y="1595"/>
                    <a:pt x="11782" y="1517"/>
                    <a:pt x="11534" y="1517"/>
                  </a:cubicBezTo>
                  <a:cubicBezTo>
                    <a:pt x="11303" y="1517"/>
                    <a:pt x="11063" y="1586"/>
                    <a:pt x="10823" y="1691"/>
                  </a:cubicBezTo>
                  <a:cubicBezTo>
                    <a:pt x="10067" y="2030"/>
                    <a:pt x="9529" y="2587"/>
                    <a:pt x="9032" y="3223"/>
                  </a:cubicBezTo>
                  <a:cubicBezTo>
                    <a:pt x="8256" y="4258"/>
                    <a:pt x="7719" y="5391"/>
                    <a:pt x="7321" y="6645"/>
                  </a:cubicBezTo>
                  <a:cubicBezTo>
                    <a:pt x="7142" y="7241"/>
                    <a:pt x="6884" y="7798"/>
                    <a:pt x="6685" y="8395"/>
                  </a:cubicBezTo>
                  <a:cubicBezTo>
                    <a:pt x="6645" y="8375"/>
                    <a:pt x="6585" y="8375"/>
                    <a:pt x="6546" y="8375"/>
                  </a:cubicBezTo>
                  <a:lnTo>
                    <a:pt x="6546" y="5849"/>
                  </a:lnTo>
                  <a:cubicBezTo>
                    <a:pt x="6048" y="5670"/>
                    <a:pt x="6188" y="5272"/>
                    <a:pt x="6247" y="4954"/>
                  </a:cubicBezTo>
                  <a:cubicBezTo>
                    <a:pt x="6347" y="4476"/>
                    <a:pt x="6486" y="4019"/>
                    <a:pt x="6625" y="3561"/>
                  </a:cubicBezTo>
                  <a:cubicBezTo>
                    <a:pt x="6565" y="3203"/>
                    <a:pt x="6526" y="2885"/>
                    <a:pt x="6526" y="2527"/>
                  </a:cubicBezTo>
                  <a:cubicBezTo>
                    <a:pt x="6526" y="1731"/>
                    <a:pt x="6526" y="916"/>
                    <a:pt x="6546" y="120"/>
                  </a:cubicBezTo>
                  <a:cubicBezTo>
                    <a:pt x="6466" y="100"/>
                    <a:pt x="6367" y="40"/>
                    <a:pt x="626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2" name="Google Shape;2682;p51">
              <a:extLst>
                <a:ext uri="{FF2B5EF4-FFF2-40B4-BE49-F238E27FC236}">
                  <a16:creationId xmlns:a16="http://schemas.microsoft.com/office/drawing/2014/main" id="{0CEB760D-FF9A-A40C-22A0-6DD5B04ABD1C}"/>
                </a:ext>
              </a:extLst>
            </p:cNvPr>
            <p:cNvSpPr/>
            <p:nvPr/>
          </p:nvSpPr>
          <p:spPr>
            <a:xfrm>
              <a:off x="5272832" y="4981767"/>
              <a:ext cx="78031" cy="129019"/>
            </a:xfrm>
            <a:custGeom>
              <a:avLst/>
              <a:gdLst/>
              <a:ahLst/>
              <a:cxnLst/>
              <a:rect l="l" t="t" r="r" b="b"/>
              <a:pathLst>
                <a:path w="4536" h="7500" extrusionOk="0">
                  <a:moveTo>
                    <a:pt x="657" y="0"/>
                  </a:moveTo>
                  <a:cubicBezTo>
                    <a:pt x="299" y="20"/>
                    <a:pt x="60" y="299"/>
                    <a:pt x="20" y="637"/>
                  </a:cubicBezTo>
                  <a:cubicBezTo>
                    <a:pt x="0" y="1114"/>
                    <a:pt x="20" y="1612"/>
                    <a:pt x="120" y="2089"/>
                  </a:cubicBezTo>
                  <a:cubicBezTo>
                    <a:pt x="478" y="3641"/>
                    <a:pt x="1194" y="5033"/>
                    <a:pt x="2049" y="6386"/>
                  </a:cubicBezTo>
                  <a:cubicBezTo>
                    <a:pt x="2268" y="6724"/>
                    <a:pt x="2447" y="7122"/>
                    <a:pt x="2646" y="7500"/>
                  </a:cubicBezTo>
                  <a:lnTo>
                    <a:pt x="3541" y="7500"/>
                  </a:lnTo>
                  <a:lnTo>
                    <a:pt x="2646" y="5570"/>
                  </a:lnTo>
                  <a:cubicBezTo>
                    <a:pt x="2467" y="5192"/>
                    <a:pt x="2268" y="4834"/>
                    <a:pt x="2069" y="4496"/>
                  </a:cubicBezTo>
                  <a:cubicBezTo>
                    <a:pt x="1791" y="4019"/>
                    <a:pt x="1512" y="3541"/>
                    <a:pt x="1273" y="3084"/>
                  </a:cubicBezTo>
                  <a:cubicBezTo>
                    <a:pt x="1214" y="2944"/>
                    <a:pt x="1114" y="2825"/>
                    <a:pt x="1114" y="2706"/>
                  </a:cubicBezTo>
                  <a:cubicBezTo>
                    <a:pt x="1114" y="2586"/>
                    <a:pt x="1194" y="2387"/>
                    <a:pt x="1293" y="2328"/>
                  </a:cubicBezTo>
                  <a:cubicBezTo>
                    <a:pt x="1302" y="2326"/>
                    <a:pt x="1312" y="2325"/>
                    <a:pt x="1323" y="2325"/>
                  </a:cubicBezTo>
                  <a:cubicBezTo>
                    <a:pt x="1421" y="2325"/>
                    <a:pt x="1618" y="2398"/>
                    <a:pt x="1671" y="2487"/>
                  </a:cubicBezTo>
                  <a:cubicBezTo>
                    <a:pt x="2387" y="3820"/>
                    <a:pt x="3104" y="5133"/>
                    <a:pt x="3800" y="6485"/>
                  </a:cubicBezTo>
                  <a:cubicBezTo>
                    <a:pt x="3979" y="6804"/>
                    <a:pt x="4118" y="7162"/>
                    <a:pt x="4277" y="7500"/>
                  </a:cubicBezTo>
                  <a:lnTo>
                    <a:pt x="4536" y="7500"/>
                  </a:lnTo>
                  <a:cubicBezTo>
                    <a:pt x="4496" y="7380"/>
                    <a:pt x="4496" y="7281"/>
                    <a:pt x="4476" y="7182"/>
                  </a:cubicBezTo>
                  <a:lnTo>
                    <a:pt x="4098" y="5988"/>
                  </a:lnTo>
                  <a:cubicBezTo>
                    <a:pt x="3979" y="5650"/>
                    <a:pt x="3800" y="5272"/>
                    <a:pt x="3680" y="4894"/>
                  </a:cubicBezTo>
                  <a:cubicBezTo>
                    <a:pt x="3163" y="3223"/>
                    <a:pt x="2407" y="1691"/>
                    <a:pt x="1373" y="299"/>
                  </a:cubicBezTo>
                  <a:cubicBezTo>
                    <a:pt x="1253" y="100"/>
                    <a:pt x="895" y="0"/>
                    <a:pt x="657"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3" name="Google Shape;2683;p51">
              <a:extLst>
                <a:ext uri="{FF2B5EF4-FFF2-40B4-BE49-F238E27FC236}">
                  <a16:creationId xmlns:a16="http://schemas.microsoft.com/office/drawing/2014/main" id="{1444EEED-561D-616B-C8E2-0368EECE6D06}"/>
                </a:ext>
              </a:extLst>
            </p:cNvPr>
            <p:cNvSpPr/>
            <p:nvPr/>
          </p:nvSpPr>
          <p:spPr>
            <a:xfrm>
              <a:off x="5356328" y="5026852"/>
              <a:ext cx="53397" cy="83931"/>
            </a:xfrm>
            <a:custGeom>
              <a:avLst/>
              <a:gdLst/>
              <a:ahLst/>
              <a:cxnLst/>
              <a:rect l="l" t="t" r="r" b="b"/>
              <a:pathLst>
                <a:path w="3104" h="4879" extrusionOk="0">
                  <a:moveTo>
                    <a:pt x="2692" y="1"/>
                  </a:moveTo>
                  <a:cubicBezTo>
                    <a:pt x="2607" y="1"/>
                    <a:pt x="2516" y="33"/>
                    <a:pt x="2427" y="105"/>
                  </a:cubicBezTo>
                  <a:cubicBezTo>
                    <a:pt x="2009" y="443"/>
                    <a:pt x="1611" y="841"/>
                    <a:pt x="1313" y="1258"/>
                  </a:cubicBezTo>
                  <a:cubicBezTo>
                    <a:pt x="637" y="2193"/>
                    <a:pt x="398" y="3347"/>
                    <a:pt x="100" y="4441"/>
                  </a:cubicBezTo>
                  <a:cubicBezTo>
                    <a:pt x="80" y="4580"/>
                    <a:pt x="20" y="4740"/>
                    <a:pt x="0" y="4879"/>
                  </a:cubicBezTo>
                  <a:lnTo>
                    <a:pt x="1373" y="4879"/>
                  </a:lnTo>
                  <a:cubicBezTo>
                    <a:pt x="1910" y="3645"/>
                    <a:pt x="2467" y="2392"/>
                    <a:pt x="2984" y="1159"/>
                  </a:cubicBezTo>
                  <a:cubicBezTo>
                    <a:pt x="3083" y="940"/>
                    <a:pt x="3103" y="662"/>
                    <a:pt x="3083" y="443"/>
                  </a:cubicBezTo>
                  <a:cubicBezTo>
                    <a:pt x="3056" y="178"/>
                    <a:pt x="2891" y="1"/>
                    <a:pt x="269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4" name="Google Shape;2684;p51">
              <a:extLst>
                <a:ext uri="{FF2B5EF4-FFF2-40B4-BE49-F238E27FC236}">
                  <a16:creationId xmlns:a16="http://schemas.microsoft.com/office/drawing/2014/main" id="{7DF166A5-9ED2-909D-3976-9F1E9BCFAB30}"/>
                </a:ext>
              </a:extLst>
            </p:cNvPr>
            <p:cNvSpPr/>
            <p:nvPr/>
          </p:nvSpPr>
          <p:spPr>
            <a:xfrm>
              <a:off x="5291650" y="5021640"/>
              <a:ext cx="54773" cy="89143"/>
            </a:xfrm>
            <a:custGeom>
              <a:avLst/>
              <a:gdLst/>
              <a:ahLst/>
              <a:cxnLst/>
              <a:rect l="l" t="t" r="r" b="b"/>
              <a:pathLst>
                <a:path w="3184" h="5182" extrusionOk="0">
                  <a:moveTo>
                    <a:pt x="246" y="1"/>
                  </a:moveTo>
                  <a:cubicBezTo>
                    <a:pt x="228" y="1"/>
                    <a:pt x="212" y="4"/>
                    <a:pt x="199" y="10"/>
                  </a:cubicBezTo>
                  <a:cubicBezTo>
                    <a:pt x="100" y="69"/>
                    <a:pt x="20" y="268"/>
                    <a:pt x="20" y="388"/>
                  </a:cubicBezTo>
                  <a:cubicBezTo>
                    <a:pt x="0" y="507"/>
                    <a:pt x="100" y="646"/>
                    <a:pt x="179" y="766"/>
                  </a:cubicBezTo>
                  <a:cubicBezTo>
                    <a:pt x="438" y="1243"/>
                    <a:pt x="716" y="1701"/>
                    <a:pt x="975" y="2178"/>
                  </a:cubicBezTo>
                  <a:cubicBezTo>
                    <a:pt x="1174" y="2536"/>
                    <a:pt x="1373" y="2874"/>
                    <a:pt x="1532" y="3252"/>
                  </a:cubicBezTo>
                  <a:lnTo>
                    <a:pt x="2447" y="5182"/>
                  </a:lnTo>
                  <a:lnTo>
                    <a:pt x="3183" y="5182"/>
                  </a:lnTo>
                  <a:cubicBezTo>
                    <a:pt x="3004" y="4864"/>
                    <a:pt x="2885" y="4486"/>
                    <a:pt x="2706" y="4167"/>
                  </a:cubicBezTo>
                  <a:cubicBezTo>
                    <a:pt x="2010" y="2834"/>
                    <a:pt x="1293" y="1482"/>
                    <a:pt x="577" y="169"/>
                  </a:cubicBezTo>
                  <a:cubicBezTo>
                    <a:pt x="527" y="85"/>
                    <a:pt x="348" y="1"/>
                    <a:pt x="24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5" name="Google Shape;2685;p51">
              <a:extLst>
                <a:ext uri="{FF2B5EF4-FFF2-40B4-BE49-F238E27FC236}">
                  <a16:creationId xmlns:a16="http://schemas.microsoft.com/office/drawing/2014/main" id="{D3A0B611-6A4C-9506-2B43-DF4337DB3A7A}"/>
                </a:ext>
              </a:extLst>
            </p:cNvPr>
            <p:cNvSpPr/>
            <p:nvPr/>
          </p:nvSpPr>
          <p:spPr>
            <a:xfrm>
              <a:off x="5346747" y="4698887"/>
              <a:ext cx="47926" cy="88541"/>
            </a:xfrm>
            <a:custGeom>
              <a:avLst/>
              <a:gdLst/>
              <a:ahLst/>
              <a:cxnLst/>
              <a:rect l="l" t="t" r="r" b="b"/>
              <a:pathLst>
                <a:path w="2786" h="5147" extrusionOk="0">
                  <a:moveTo>
                    <a:pt x="2276" y="1"/>
                  </a:moveTo>
                  <a:cubicBezTo>
                    <a:pt x="2160" y="1"/>
                    <a:pt x="2046" y="55"/>
                    <a:pt x="1950" y="173"/>
                  </a:cubicBezTo>
                  <a:cubicBezTo>
                    <a:pt x="1751" y="451"/>
                    <a:pt x="1532" y="690"/>
                    <a:pt x="1373" y="1008"/>
                  </a:cubicBezTo>
                  <a:cubicBezTo>
                    <a:pt x="1074" y="1625"/>
                    <a:pt x="836" y="2242"/>
                    <a:pt x="557" y="2858"/>
                  </a:cubicBezTo>
                  <a:cubicBezTo>
                    <a:pt x="438" y="3336"/>
                    <a:pt x="259" y="3793"/>
                    <a:pt x="179" y="4251"/>
                  </a:cubicBezTo>
                  <a:cubicBezTo>
                    <a:pt x="139" y="4589"/>
                    <a:pt x="0" y="4987"/>
                    <a:pt x="477" y="5146"/>
                  </a:cubicBezTo>
                  <a:cubicBezTo>
                    <a:pt x="637" y="5106"/>
                    <a:pt x="855" y="5086"/>
                    <a:pt x="955" y="4927"/>
                  </a:cubicBezTo>
                  <a:cubicBezTo>
                    <a:pt x="1492" y="3813"/>
                    <a:pt x="2029" y="2660"/>
                    <a:pt x="2546" y="1526"/>
                  </a:cubicBezTo>
                  <a:cubicBezTo>
                    <a:pt x="2666" y="1247"/>
                    <a:pt x="2765" y="929"/>
                    <a:pt x="2785" y="611"/>
                  </a:cubicBezTo>
                  <a:cubicBezTo>
                    <a:pt x="2785" y="451"/>
                    <a:pt x="2686" y="213"/>
                    <a:pt x="2566" y="113"/>
                  </a:cubicBezTo>
                  <a:cubicBezTo>
                    <a:pt x="2475" y="40"/>
                    <a:pt x="2375" y="1"/>
                    <a:pt x="227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6" name="Google Shape;2686;p51">
              <a:extLst>
                <a:ext uri="{FF2B5EF4-FFF2-40B4-BE49-F238E27FC236}">
                  <a16:creationId xmlns:a16="http://schemas.microsoft.com/office/drawing/2014/main" id="{22EACAC0-B219-C5A4-9493-6CBC7BEAC8ED}"/>
                </a:ext>
              </a:extLst>
            </p:cNvPr>
            <p:cNvSpPr/>
            <p:nvPr/>
          </p:nvSpPr>
          <p:spPr>
            <a:xfrm>
              <a:off x="5269409" y="4755342"/>
              <a:ext cx="73936" cy="65817"/>
            </a:xfrm>
            <a:custGeom>
              <a:avLst/>
              <a:gdLst/>
              <a:ahLst/>
              <a:cxnLst/>
              <a:rect l="l" t="t" r="r" b="b"/>
              <a:pathLst>
                <a:path w="4298" h="3826" extrusionOk="0">
                  <a:moveTo>
                    <a:pt x="322" y="1"/>
                  </a:moveTo>
                  <a:cubicBezTo>
                    <a:pt x="240" y="1"/>
                    <a:pt x="170" y="15"/>
                    <a:pt x="140" y="54"/>
                  </a:cubicBezTo>
                  <a:cubicBezTo>
                    <a:pt x="20" y="173"/>
                    <a:pt x="0" y="452"/>
                    <a:pt x="20" y="651"/>
                  </a:cubicBezTo>
                  <a:cubicBezTo>
                    <a:pt x="60" y="830"/>
                    <a:pt x="179" y="1009"/>
                    <a:pt x="299" y="1128"/>
                  </a:cubicBezTo>
                  <a:cubicBezTo>
                    <a:pt x="1194" y="2063"/>
                    <a:pt x="2129" y="2938"/>
                    <a:pt x="3322" y="3515"/>
                  </a:cubicBezTo>
                  <a:cubicBezTo>
                    <a:pt x="3530" y="3604"/>
                    <a:pt x="3727" y="3826"/>
                    <a:pt x="3970" y="3826"/>
                  </a:cubicBezTo>
                  <a:cubicBezTo>
                    <a:pt x="4053" y="3826"/>
                    <a:pt x="4141" y="3800"/>
                    <a:pt x="4237" y="3734"/>
                  </a:cubicBezTo>
                  <a:lnTo>
                    <a:pt x="4297" y="3058"/>
                  </a:lnTo>
                  <a:cubicBezTo>
                    <a:pt x="4257" y="3038"/>
                    <a:pt x="4158" y="3038"/>
                    <a:pt x="4118" y="3038"/>
                  </a:cubicBezTo>
                  <a:cubicBezTo>
                    <a:pt x="3760" y="2700"/>
                    <a:pt x="3382" y="2322"/>
                    <a:pt x="3004" y="1964"/>
                  </a:cubicBezTo>
                  <a:cubicBezTo>
                    <a:pt x="2288" y="1267"/>
                    <a:pt x="1612" y="531"/>
                    <a:pt x="697" y="74"/>
                  </a:cubicBezTo>
                  <a:cubicBezTo>
                    <a:pt x="611" y="37"/>
                    <a:pt x="451" y="1"/>
                    <a:pt x="32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7" name="Google Shape;2687;p51">
              <a:extLst>
                <a:ext uri="{FF2B5EF4-FFF2-40B4-BE49-F238E27FC236}">
                  <a16:creationId xmlns:a16="http://schemas.microsoft.com/office/drawing/2014/main" id="{953224F0-2AAB-B743-7063-BC921770B0B1}"/>
                </a:ext>
              </a:extLst>
            </p:cNvPr>
            <p:cNvSpPr/>
            <p:nvPr/>
          </p:nvSpPr>
          <p:spPr>
            <a:xfrm>
              <a:off x="5350841" y="4753175"/>
              <a:ext cx="71889" cy="134506"/>
            </a:xfrm>
            <a:custGeom>
              <a:avLst/>
              <a:gdLst/>
              <a:ahLst/>
              <a:cxnLst/>
              <a:rect l="l" t="t" r="r" b="b"/>
              <a:pathLst>
                <a:path w="4179" h="7819" extrusionOk="0">
                  <a:moveTo>
                    <a:pt x="4039" y="1"/>
                  </a:moveTo>
                  <a:cubicBezTo>
                    <a:pt x="3920" y="61"/>
                    <a:pt x="3780" y="80"/>
                    <a:pt x="3681" y="160"/>
                  </a:cubicBezTo>
                  <a:cubicBezTo>
                    <a:pt x="3542" y="259"/>
                    <a:pt x="3442" y="379"/>
                    <a:pt x="3383" y="538"/>
                  </a:cubicBezTo>
                  <a:cubicBezTo>
                    <a:pt x="2786" y="1553"/>
                    <a:pt x="2149" y="2547"/>
                    <a:pt x="1632" y="3582"/>
                  </a:cubicBezTo>
                  <a:cubicBezTo>
                    <a:pt x="1055" y="4735"/>
                    <a:pt x="558" y="5929"/>
                    <a:pt x="60" y="7103"/>
                  </a:cubicBezTo>
                  <a:cubicBezTo>
                    <a:pt x="1" y="7262"/>
                    <a:pt x="100" y="7520"/>
                    <a:pt x="100" y="7739"/>
                  </a:cubicBezTo>
                  <a:cubicBezTo>
                    <a:pt x="140" y="7739"/>
                    <a:pt x="220" y="7759"/>
                    <a:pt x="319" y="7819"/>
                  </a:cubicBezTo>
                  <a:cubicBezTo>
                    <a:pt x="438" y="7660"/>
                    <a:pt x="598" y="7500"/>
                    <a:pt x="657" y="7321"/>
                  </a:cubicBezTo>
                  <a:cubicBezTo>
                    <a:pt x="836" y="6943"/>
                    <a:pt x="896" y="6526"/>
                    <a:pt x="1095" y="6168"/>
                  </a:cubicBezTo>
                  <a:cubicBezTo>
                    <a:pt x="1811" y="4775"/>
                    <a:pt x="2587" y="3422"/>
                    <a:pt x="3323" y="2050"/>
                  </a:cubicBezTo>
                  <a:cubicBezTo>
                    <a:pt x="3601" y="1493"/>
                    <a:pt x="3880" y="956"/>
                    <a:pt x="4119" y="399"/>
                  </a:cubicBezTo>
                  <a:cubicBezTo>
                    <a:pt x="4178" y="299"/>
                    <a:pt x="4079" y="140"/>
                    <a:pt x="403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8" name="Google Shape;2688;p51">
              <a:extLst>
                <a:ext uri="{FF2B5EF4-FFF2-40B4-BE49-F238E27FC236}">
                  <a16:creationId xmlns:a16="http://schemas.microsoft.com/office/drawing/2014/main" id="{AE2F2EFC-5ABC-69A0-693E-C732644418DC}"/>
                </a:ext>
              </a:extLst>
            </p:cNvPr>
            <p:cNvSpPr/>
            <p:nvPr/>
          </p:nvSpPr>
          <p:spPr>
            <a:xfrm>
              <a:off x="5349482" y="4911963"/>
              <a:ext cx="63322" cy="131083"/>
            </a:xfrm>
            <a:custGeom>
              <a:avLst/>
              <a:gdLst/>
              <a:ahLst/>
              <a:cxnLst/>
              <a:rect l="l" t="t" r="r" b="b"/>
              <a:pathLst>
                <a:path w="3681" h="7620" extrusionOk="0">
                  <a:moveTo>
                    <a:pt x="3362" y="0"/>
                  </a:moveTo>
                  <a:cubicBezTo>
                    <a:pt x="3163" y="259"/>
                    <a:pt x="2924" y="478"/>
                    <a:pt x="2805" y="776"/>
                  </a:cubicBezTo>
                  <a:cubicBezTo>
                    <a:pt x="1810" y="2188"/>
                    <a:pt x="1174" y="3780"/>
                    <a:pt x="537" y="5371"/>
                  </a:cubicBezTo>
                  <a:cubicBezTo>
                    <a:pt x="299" y="5968"/>
                    <a:pt x="179" y="6624"/>
                    <a:pt x="20" y="7241"/>
                  </a:cubicBezTo>
                  <a:cubicBezTo>
                    <a:pt x="0" y="7341"/>
                    <a:pt x="179" y="7480"/>
                    <a:pt x="279" y="7619"/>
                  </a:cubicBezTo>
                  <a:cubicBezTo>
                    <a:pt x="398" y="7520"/>
                    <a:pt x="537" y="7440"/>
                    <a:pt x="597" y="7321"/>
                  </a:cubicBezTo>
                  <a:cubicBezTo>
                    <a:pt x="995" y="6266"/>
                    <a:pt x="1293" y="5232"/>
                    <a:pt x="1731" y="4237"/>
                  </a:cubicBezTo>
                  <a:cubicBezTo>
                    <a:pt x="2268" y="3004"/>
                    <a:pt x="2905" y="1870"/>
                    <a:pt x="3521" y="696"/>
                  </a:cubicBezTo>
                  <a:cubicBezTo>
                    <a:pt x="3660" y="418"/>
                    <a:pt x="3680" y="219"/>
                    <a:pt x="336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9" name="Google Shape;2689;p51">
              <a:extLst>
                <a:ext uri="{FF2B5EF4-FFF2-40B4-BE49-F238E27FC236}">
                  <a16:creationId xmlns:a16="http://schemas.microsoft.com/office/drawing/2014/main" id="{5A335442-498B-3348-64E7-F46CE05744B6}"/>
                </a:ext>
              </a:extLst>
            </p:cNvPr>
            <p:cNvSpPr/>
            <p:nvPr/>
          </p:nvSpPr>
          <p:spPr>
            <a:xfrm>
              <a:off x="5273847" y="4831889"/>
              <a:ext cx="67778" cy="97624"/>
            </a:xfrm>
            <a:custGeom>
              <a:avLst/>
              <a:gdLst/>
              <a:ahLst/>
              <a:cxnLst/>
              <a:rect l="l" t="t" r="r" b="b"/>
              <a:pathLst>
                <a:path w="3940" h="5675" extrusionOk="0">
                  <a:moveTo>
                    <a:pt x="319" y="0"/>
                  </a:moveTo>
                  <a:cubicBezTo>
                    <a:pt x="220" y="0"/>
                    <a:pt x="61" y="100"/>
                    <a:pt x="41" y="179"/>
                  </a:cubicBezTo>
                  <a:cubicBezTo>
                    <a:pt x="1" y="279"/>
                    <a:pt x="61" y="438"/>
                    <a:pt x="140" y="498"/>
                  </a:cubicBezTo>
                  <a:cubicBezTo>
                    <a:pt x="260" y="657"/>
                    <a:pt x="399" y="756"/>
                    <a:pt x="518" y="875"/>
                  </a:cubicBezTo>
                  <a:cubicBezTo>
                    <a:pt x="1572" y="1950"/>
                    <a:pt x="2388" y="3223"/>
                    <a:pt x="2985" y="4615"/>
                  </a:cubicBezTo>
                  <a:cubicBezTo>
                    <a:pt x="3104" y="4874"/>
                    <a:pt x="3144" y="5172"/>
                    <a:pt x="3303" y="5431"/>
                  </a:cubicBezTo>
                  <a:cubicBezTo>
                    <a:pt x="3383" y="5550"/>
                    <a:pt x="3582" y="5630"/>
                    <a:pt x="3741" y="5670"/>
                  </a:cubicBezTo>
                  <a:cubicBezTo>
                    <a:pt x="3744" y="5673"/>
                    <a:pt x="3748" y="5675"/>
                    <a:pt x="3753" y="5675"/>
                  </a:cubicBezTo>
                  <a:cubicBezTo>
                    <a:pt x="3798" y="5675"/>
                    <a:pt x="3885" y="5502"/>
                    <a:pt x="3940" y="5411"/>
                  </a:cubicBezTo>
                  <a:cubicBezTo>
                    <a:pt x="3781" y="4874"/>
                    <a:pt x="3641" y="4377"/>
                    <a:pt x="3422" y="3919"/>
                  </a:cubicBezTo>
                  <a:cubicBezTo>
                    <a:pt x="3084" y="3183"/>
                    <a:pt x="2706" y="2487"/>
                    <a:pt x="2229" y="1850"/>
                  </a:cubicBezTo>
                  <a:cubicBezTo>
                    <a:pt x="1791" y="1234"/>
                    <a:pt x="1234" y="677"/>
                    <a:pt x="717" y="139"/>
                  </a:cubicBezTo>
                  <a:cubicBezTo>
                    <a:pt x="637" y="60"/>
                    <a:pt x="458" y="0"/>
                    <a:pt x="31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0" name="Google Shape;2690;p51">
              <a:extLst>
                <a:ext uri="{FF2B5EF4-FFF2-40B4-BE49-F238E27FC236}">
                  <a16:creationId xmlns:a16="http://schemas.microsoft.com/office/drawing/2014/main" id="{81878406-904B-4519-A6C4-1B13A6C2455B}"/>
                </a:ext>
              </a:extLst>
            </p:cNvPr>
            <p:cNvSpPr/>
            <p:nvPr/>
          </p:nvSpPr>
          <p:spPr>
            <a:xfrm>
              <a:off x="5299512" y="4714523"/>
              <a:ext cx="34594" cy="46550"/>
            </a:xfrm>
            <a:custGeom>
              <a:avLst/>
              <a:gdLst/>
              <a:ahLst/>
              <a:cxnLst/>
              <a:rect l="l" t="t" r="r" b="b"/>
              <a:pathLst>
                <a:path w="2011" h="2706" extrusionOk="0">
                  <a:moveTo>
                    <a:pt x="200" y="0"/>
                  </a:moveTo>
                  <a:cubicBezTo>
                    <a:pt x="140" y="159"/>
                    <a:pt x="1" y="358"/>
                    <a:pt x="41" y="517"/>
                  </a:cubicBezTo>
                  <a:cubicBezTo>
                    <a:pt x="140" y="796"/>
                    <a:pt x="299" y="1054"/>
                    <a:pt x="458" y="1293"/>
                  </a:cubicBezTo>
                  <a:cubicBezTo>
                    <a:pt x="816" y="1751"/>
                    <a:pt x="1214" y="2208"/>
                    <a:pt x="1632" y="2606"/>
                  </a:cubicBezTo>
                  <a:cubicBezTo>
                    <a:pt x="1705" y="2672"/>
                    <a:pt x="1771" y="2705"/>
                    <a:pt x="1827" y="2705"/>
                  </a:cubicBezTo>
                  <a:cubicBezTo>
                    <a:pt x="1939" y="2705"/>
                    <a:pt x="2010" y="2573"/>
                    <a:pt x="2010" y="2308"/>
                  </a:cubicBezTo>
                  <a:cubicBezTo>
                    <a:pt x="1950" y="2248"/>
                    <a:pt x="1911" y="2109"/>
                    <a:pt x="1831" y="2009"/>
                  </a:cubicBezTo>
                  <a:cubicBezTo>
                    <a:pt x="1413" y="1412"/>
                    <a:pt x="996" y="816"/>
                    <a:pt x="558" y="239"/>
                  </a:cubicBezTo>
                  <a:cubicBezTo>
                    <a:pt x="498" y="119"/>
                    <a:pt x="319" y="60"/>
                    <a:pt x="20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1" name="Google Shape;2691;p51">
              <a:extLst>
                <a:ext uri="{FF2B5EF4-FFF2-40B4-BE49-F238E27FC236}">
                  <a16:creationId xmlns:a16="http://schemas.microsoft.com/office/drawing/2014/main" id="{6334C6EC-A0F1-563F-87DE-A34ED0729C28}"/>
                </a:ext>
              </a:extLst>
            </p:cNvPr>
            <p:cNvSpPr/>
            <p:nvPr/>
          </p:nvSpPr>
          <p:spPr>
            <a:xfrm>
              <a:off x="5421333" y="4892766"/>
              <a:ext cx="13332" cy="13384"/>
            </a:xfrm>
            <a:custGeom>
              <a:avLst/>
              <a:gdLst/>
              <a:ahLst/>
              <a:cxnLst/>
              <a:rect l="l" t="t" r="r" b="b"/>
              <a:pathLst>
                <a:path w="775" h="778" extrusionOk="0">
                  <a:moveTo>
                    <a:pt x="449" y="1"/>
                  </a:moveTo>
                  <a:cubicBezTo>
                    <a:pt x="445" y="1"/>
                    <a:pt x="441" y="1"/>
                    <a:pt x="438" y="2"/>
                  </a:cubicBezTo>
                  <a:cubicBezTo>
                    <a:pt x="279" y="42"/>
                    <a:pt x="140" y="201"/>
                    <a:pt x="1" y="320"/>
                  </a:cubicBezTo>
                  <a:cubicBezTo>
                    <a:pt x="100" y="440"/>
                    <a:pt x="180" y="579"/>
                    <a:pt x="339" y="778"/>
                  </a:cubicBezTo>
                  <a:cubicBezTo>
                    <a:pt x="538" y="579"/>
                    <a:pt x="717" y="480"/>
                    <a:pt x="737" y="301"/>
                  </a:cubicBezTo>
                  <a:cubicBezTo>
                    <a:pt x="775" y="224"/>
                    <a:pt x="538" y="1"/>
                    <a:pt x="44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2" name="Google Shape;2692;p51">
              <a:extLst>
                <a:ext uri="{FF2B5EF4-FFF2-40B4-BE49-F238E27FC236}">
                  <a16:creationId xmlns:a16="http://schemas.microsoft.com/office/drawing/2014/main" id="{F683EA1B-06D3-1D04-D4B9-8C38B125E891}"/>
                </a:ext>
              </a:extLst>
            </p:cNvPr>
            <p:cNvSpPr/>
            <p:nvPr/>
          </p:nvSpPr>
          <p:spPr>
            <a:xfrm>
              <a:off x="5417945" y="4920134"/>
              <a:ext cx="13332" cy="11078"/>
            </a:xfrm>
            <a:custGeom>
              <a:avLst/>
              <a:gdLst/>
              <a:ahLst/>
              <a:cxnLst/>
              <a:rect l="l" t="t" r="r" b="b"/>
              <a:pathLst>
                <a:path w="775" h="644" extrusionOk="0">
                  <a:moveTo>
                    <a:pt x="390" y="1"/>
                  </a:moveTo>
                  <a:cubicBezTo>
                    <a:pt x="385" y="1"/>
                    <a:pt x="381" y="1"/>
                    <a:pt x="377" y="3"/>
                  </a:cubicBezTo>
                  <a:cubicBezTo>
                    <a:pt x="218" y="42"/>
                    <a:pt x="98" y="241"/>
                    <a:pt x="19" y="400"/>
                  </a:cubicBezTo>
                  <a:cubicBezTo>
                    <a:pt x="0" y="419"/>
                    <a:pt x="188" y="643"/>
                    <a:pt x="262" y="643"/>
                  </a:cubicBezTo>
                  <a:cubicBezTo>
                    <a:pt x="268" y="643"/>
                    <a:pt x="273" y="642"/>
                    <a:pt x="277" y="639"/>
                  </a:cubicBezTo>
                  <a:cubicBezTo>
                    <a:pt x="436" y="599"/>
                    <a:pt x="596" y="480"/>
                    <a:pt x="775" y="380"/>
                  </a:cubicBezTo>
                  <a:lnTo>
                    <a:pt x="775" y="201"/>
                  </a:lnTo>
                  <a:cubicBezTo>
                    <a:pt x="626" y="127"/>
                    <a:pt x="460" y="1"/>
                    <a:pt x="390"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3" name="Google Shape;2693;p51">
              <a:extLst>
                <a:ext uri="{FF2B5EF4-FFF2-40B4-BE49-F238E27FC236}">
                  <a16:creationId xmlns:a16="http://schemas.microsoft.com/office/drawing/2014/main" id="{3545785B-FD55-68A4-98F2-472190B3C6DD}"/>
                </a:ext>
              </a:extLst>
            </p:cNvPr>
            <p:cNvSpPr/>
            <p:nvPr/>
          </p:nvSpPr>
          <p:spPr>
            <a:xfrm>
              <a:off x="5429556" y="4742923"/>
              <a:ext cx="12678" cy="10270"/>
            </a:xfrm>
            <a:custGeom>
              <a:avLst/>
              <a:gdLst/>
              <a:ahLst/>
              <a:cxnLst/>
              <a:rect l="l" t="t" r="r" b="b"/>
              <a:pathLst>
                <a:path w="737" h="597" extrusionOk="0">
                  <a:moveTo>
                    <a:pt x="298" y="0"/>
                  </a:moveTo>
                  <a:cubicBezTo>
                    <a:pt x="159" y="40"/>
                    <a:pt x="0" y="199"/>
                    <a:pt x="0" y="279"/>
                  </a:cubicBezTo>
                  <a:cubicBezTo>
                    <a:pt x="20" y="398"/>
                    <a:pt x="159" y="597"/>
                    <a:pt x="259" y="597"/>
                  </a:cubicBezTo>
                  <a:cubicBezTo>
                    <a:pt x="398" y="597"/>
                    <a:pt x="517" y="438"/>
                    <a:pt x="736" y="279"/>
                  </a:cubicBezTo>
                  <a:cubicBezTo>
                    <a:pt x="537" y="159"/>
                    <a:pt x="418" y="0"/>
                    <a:pt x="298"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4" name="Google Shape;2694;p51">
              <a:extLst>
                <a:ext uri="{FF2B5EF4-FFF2-40B4-BE49-F238E27FC236}">
                  <a16:creationId xmlns:a16="http://schemas.microsoft.com/office/drawing/2014/main" id="{EEB5EF22-38AC-5B8D-DC1F-4B6B58F50A21}"/>
                </a:ext>
              </a:extLst>
            </p:cNvPr>
            <p:cNvSpPr/>
            <p:nvPr/>
          </p:nvSpPr>
          <p:spPr>
            <a:xfrm>
              <a:off x="5257092" y="4840439"/>
              <a:ext cx="10614" cy="13710"/>
            </a:xfrm>
            <a:custGeom>
              <a:avLst/>
              <a:gdLst/>
              <a:ahLst/>
              <a:cxnLst/>
              <a:rect l="l" t="t" r="r" b="b"/>
              <a:pathLst>
                <a:path w="617" h="797" extrusionOk="0">
                  <a:moveTo>
                    <a:pt x="299" y="1"/>
                  </a:moveTo>
                  <a:cubicBezTo>
                    <a:pt x="199" y="140"/>
                    <a:pt x="20" y="199"/>
                    <a:pt x="0" y="339"/>
                  </a:cubicBezTo>
                  <a:cubicBezTo>
                    <a:pt x="0" y="458"/>
                    <a:pt x="139" y="577"/>
                    <a:pt x="279" y="796"/>
                  </a:cubicBezTo>
                  <a:cubicBezTo>
                    <a:pt x="438" y="597"/>
                    <a:pt x="617" y="458"/>
                    <a:pt x="597" y="359"/>
                  </a:cubicBezTo>
                  <a:cubicBezTo>
                    <a:pt x="577" y="239"/>
                    <a:pt x="398" y="140"/>
                    <a:pt x="29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5" name="Google Shape;2695;p51">
              <a:extLst>
                <a:ext uri="{FF2B5EF4-FFF2-40B4-BE49-F238E27FC236}">
                  <a16:creationId xmlns:a16="http://schemas.microsoft.com/office/drawing/2014/main" id="{A8530E66-4E85-708E-E4AF-5D7106FEAB04}"/>
                </a:ext>
              </a:extLst>
            </p:cNvPr>
            <p:cNvSpPr/>
            <p:nvPr/>
          </p:nvSpPr>
          <p:spPr>
            <a:xfrm>
              <a:off x="5418254" y="4730589"/>
              <a:ext cx="11319" cy="13022"/>
            </a:xfrm>
            <a:custGeom>
              <a:avLst/>
              <a:gdLst/>
              <a:ahLst/>
              <a:cxnLst/>
              <a:rect l="l" t="t" r="r" b="b"/>
              <a:pathLst>
                <a:path w="658" h="757" extrusionOk="0">
                  <a:moveTo>
                    <a:pt x="359" y="1"/>
                  </a:moveTo>
                  <a:cubicBezTo>
                    <a:pt x="180" y="200"/>
                    <a:pt x="1" y="299"/>
                    <a:pt x="60" y="419"/>
                  </a:cubicBezTo>
                  <a:cubicBezTo>
                    <a:pt x="60" y="518"/>
                    <a:pt x="219" y="657"/>
                    <a:pt x="319" y="757"/>
                  </a:cubicBezTo>
                  <a:cubicBezTo>
                    <a:pt x="418" y="618"/>
                    <a:pt x="578" y="518"/>
                    <a:pt x="617" y="399"/>
                  </a:cubicBezTo>
                  <a:cubicBezTo>
                    <a:pt x="657" y="319"/>
                    <a:pt x="478" y="200"/>
                    <a:pt x="35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6" name="Google Shape;2696;p51">
              <a:extLst>
                <a:ext uri="{FF2B5EF4-FFF2-40B4-BE49-F238E27FC236}">
                  <a16:creationId xmlns:a16="http://schemas.microsoft.com/office/drawing/2014/main" id="{E0DDC79F-E8CA-ADCB-A3F3-501EBE81D50A}"/>
                </a:ext>
              </a:extLst>
            </p:cNvPr>
            <p:cNvSpPr/>
            <p:nvPr/>
          </p:nvSpPr>
          <p:spPr>
            <a:xfrm>
              <a:off x="5274191" y="4860289"/>
              <a:ext cx="10287" cy="12678"/>
            </a:xfrm>
            <a:custGeom>
              <a:avLst/>
              <a:gdLst/>
              <a:ahLst/>
              <a:cxnLst/>
              <a:rect l="l" t="t" r="r" b="b"/>
              <a:pathLst>
                <a:path w="598" h="737" extrusionOk="0">
                  <a:moveTo>
                    <a:pt x="220" y="0"/>
                  </a:moveTo>
                  <a:cubicBezTo>
                    <a:pt x="140" y="140"/>
                    <a:pt x="21" y="279"/>
                    <a:pt x="1" y="418"/>
                  </a:cubicBezTo>
                  <a:cubicBezTo>
                    <a:pt x="1" y="498"/>
                    <a:pt x="140" y="597"/>
                    <a:pt x="299" y="736"/>
                  </a:cubicBezTo>
                  <a:cubicBezTo>
                    <a:pt x="419" y="577"/>
                    <a:pt x="598" y="418"/>
                    <a:pt x="538" y="319"/>
                  </a:cubicBezTo>
                  <a:cubicBezTo>
                    <a:pt x="518" y="199"/>
                    <a:pt x="339" y="100"/>
                    <a:pt x="220"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7" name="Google Shape;2697;p51">
              <a:extLst>
                <a:ext uri="{FF2B5EF4-FFF2-40B4-BE49-F238E27FC236}">
                  <a16:creationId xmlns:a16="http://schemas.microsoft.com/office/drawing/2014/main" id="{28D1334F-57D4-FBC1-3FA5-D9B90C67E34E}"/>
                </a:ext>
              </a:extLst>
            </p:cNvPr>
            <p:cNvSpPr/>
            <p:nvPr/>
          </p:nvSpPr>
          <p:spPr>
            <a:xfrm>
              <a:off x="5307046" y="4630682"/>
              <a:ext cx="8911" cy="15413"/>
            </a:xfrm>
            <a:custGeom>
              <a:avLst/>
              <a:gdLst/>
              <a:ahLst/>
              <a:cxnLst/>
              <a:rect l="l" t="t" r="r" b="b"/>
              <a:pathLst>
                <a:path w="518" h="896" extrusionOk="0">
                  <a:moveTo>
                    <a:pt x="1" y="0"/>
                  </a:moveTo>
                  <a:cubicBezTo>
                    <a:pt x="100" y="299"/>
                    <a:pt x="180" y="577"/>
                    <a:pt x="279" y="895"/>
                  </a:cubicBezTo>
                  <a:cubicBezTo>
                    <a:pt x="518" y="597"/>
                    <a:pt x="398" y="159"/>
                    <a:pt x="1" y="0"/>
                  </a:cubicBezTo>
                  <a:close/>
                </a:path>
              </a:pathLst>
            </a:custGeom>
            <a:solidFill>
              <a:srgbClr val="BD5C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8" name="Google Shape;2698;p51">
              <a:extLst>
                <a:ext uri="{FF2B5EF4-FFF2-40B4-BE49-F238E27FC236}">
                  <a16:creationId xmlns:a16="http://schemas.microsoft.com/office/drawing/2014/main" id="{2329786C-8441-59EB-4345-CD67721D64AA}"/>
                </a:ext>
              </a:extLst>
            </p:cNvPr>
            <p:cNvSpPr/>
            <p:nvPr/>
          </p:nvSpPr>
          <p:spPr>
            <a:xfrm>
              <a:off x="5319362" y="4665584"/>
              <a:ext cx="1737" cy="4455"/>
            </a:xfrm>
            <a:custGeom>
              <a:avLst/>
              <a:gdLst/>
              <a:ahLst/>
              <a:cxnLst/>
              <a:rect l="l" t="t" r="r" b="b"/>
              <a:pathLst>
                <a:path w="101" h="259" extrusionOk="0">
                  <a:moveTo>
                    <a:pt x="1" y="1"/>
                  </a:moveTo>
                  <a:cubicBezTo>
                    <a:pt x="40" y="80"/>
                    <a:pt x="80" y="179"/>
                    <a:pt x="100" y="259"/>
                  </a:cubicBezTo>
                  <a:cubicBezTo>
                    <a:pt x="80" y="160"/>
                    <a:pt x="40" y="80"/>
                    <a:pt x="1" y="1"/>
                  </a:cubicBezTo>
                  <a:close/>
                </a:path>
              </a:pathLst>
            </a:custGeom>
            <a:solidFill>
              <a:srgbClr val="BD5C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9" name="Google Shape;2699;p51">
              <a:extLst>
                <a:ext uri="{FF2B5EF4-FFF2-40B4-BE49-F238E27FC236}">
                  <a16:creationId xmlns:a16="http://schemas.microsoft.com/office/drawing/2014/main" id="{5177FCC7-65A4-DE5B-BEA6-EC6788EEBCD5}"/>
                </a:ext>
              </a:extLst>
            </p:cNvPr>
            <p:cNvSpPr/>
            <p:nvPr/>
          </p:nvSpPr>
          <p:spPr>
            <a:xfrm>
              <a:off x="5271112" y="4374723"/>
              <a:ext cx="58540" cy="316096"/>
            </a:xfrm>
            <a:custGeom>
              <a:avLst/>
              <a:gdLst/>
              <a:ahLst/>
              <a:cxnLst/>
              <a:rect l="l" t="t" r="r" b="b"/>
              <a:pathLst>
                <a:path w="3403" h="18375" extrusionOk="0">
                  <a:moveTo>
                    <a:pt x="558" y="1"/>
                  </a:moveTo>
                  <a:cubicBezTo>
                    <a:pt x="478" y="219"/>
                    <a:pt x="359" y="458"/>
                    <a:pt x="319" y="677"/>
                  </a:cubicBezTo>
                  <a:cubicBezTo>
                    <a:pt x="259" y="1313"/>
                    <a:pt x="220" y="1970"/>
                    <a:pt x="180" y="2606"/>
                  </a:cubicBezTo>
                  <a:cubicBezTo>
                    <a:pt x="120" y="3502"/>
                    <a:pt x="1" y="4437"/>
                    <a:pt x="60" y="5332"/>
                  </a:cubicBezTo>
                  <a:cubicBezTo>
                    <a:pt x="160" y="7182"/>
                    <a:pt x="319" y="9032"/>
                    <a:pt x="498" y="10862"/>
                  </a:cubicBezTo>
                  <a:cubicBezTo>
                    <a:pt x="677" y="12811"/>
                    <a:pt x="1294" y="14681"/>
                    <a:pt x="1910" y="16511"/>
                  </a:cubicBezTo>
                  <a:cubicBezTo>
                    <a:pt x="2109" y="17029"/>
                    <a:pt x="2388" y="17526"/>
                    <a:pt x="2607" y="18063"/>
                  </a:cubicBezTo>
                  <a:cubicBezTo>
                    <a:pt x="2735" y="18256"/>
                    <a:pt x="2889" y="18374"/>
                    <a:pt x="3073" y="18374"/>
                  </a:cubicBezTo>
                  <a:cubicBezTo>
                    <a:pt x="3174" y="18374"/>
                    <a:pt x="3283" y="18339"/>
                    <a:pt x="3402" y="18262"/>
                  </a:cubicBezTo>
                  <a:cubicBezTo>
                    <a:pt x="3263" y="17904"/>
                    <a:pt x="3084" y="17526"/>
                    <a:pt x="2945" y="17168"/>
                  </a:cubicBezTo>
                  <a:cubicBezTo>
                    <a:pt x="2905" y="17088"/>
                    <a:pt x="2865" y="16989"/>
                    <a:pt x="2845" y="16909"/>
                  </a:cubicBezTo>
                  <a:cubicBezTo>
                    <a:pt x="2686" y="16531"/>
                    <a:pt x="2547" y="16134"/>
                    <a:pt x="2388" y="15775"/>
                  </a:cubicBezTo>
                  <a:cubicBezTo>
                    <a:pt x="2288" y="15457"/>
                    <a:pt x="2209" y="15179"/>
                    <a:pt x="2109" y="14880"/>
                  </a:cubicBezTo>
                  <a:cubicBezTo>
                    <a:pt x="1891" y="13965"/>
                    <a:pt x="1692" y="13110"/>
                    <a:pt x="1473" y="12215"/>
                  </a:cubicBezTo>
                  <a:cubicBezTo>
                    <a:pt x="1453" y="12175"/>
                    <a:pt x="1413" y="12135"/>
                    <a:pt x="1393" y="12115"/>
                  </a:cubicBezTo>
                  <a:cubicBezTo>
                    <a:pt x="1353" y="11737"/>
                    <a:pt x="1274" y="11339"/>
                    <a:pt x="1214" y="10961"/>
                  </a:cubicBezTo>
                  <a:cubicBezTo>
                    <a:pt x="1115" y="10245"/>
                    <a:pt x="1055" y="9489"/>
                    <a:pt x="976" y="8773"/>
                  </a:cubicBezTo>
                  <a:lnTo>
                    <a:pt x="976" y="8455"/>
                  </a:lnTo>
                  <a:cubicBezTo>
                    <a:pt x="896" y="7858"/>
                    <a:pt x="856" y="7261"/>
                    <a:pt x="796" y="6665"/>
                  </a:cubicBezTo>
                  <a:lnTo>
                    <a:pt x="796" y="6486"/>
                  </a:lnTo>
                  <a:lnTo>
                    <a:pt x="796" y="5929"/>
                  </a:lnTo>
                  <a:cubicBezTo>
                    <a:pt x="777" y="5670"/>
                    <a:pt x="777" y="5431"/>
                    <a:pt x="757" y="5173"/>
                  </a:cubicBezTo>
                  <a:lnTo>
                    <a:pt x="816" y="3303"/>
                  </a:lnTo>
                  <a:cubicBezTo>
                    <a:pt x="856" y="3243"/>
                    <a:pt x="856" y="3124"/>
                    <a:pt x="876" y="3064"/>
                  </a:cubicBezTo>
                  <a:cubicBezTo>
                    <a:pt x="916" y="2169"/>
                    <a:pt x="995" y="1274"/>
                    <a:pt x="1055" y="378"/>
                  </a:cubicBezTo>
                  <a:cubicBezTo>
                    <a:pt x="1015" y="299"/>
                    <a:pt x="1015" y="199"/>
                    <a:pt x="1015" y="120"/>
                  </a:cubicBezTo>
                  <a:lnTo>
                    <a:pt x="1015"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0" name="Google Shape;2700;p51">
              <a:extLst>
                <a:ext uri="{FF2B5EF4-FFF2-40B4-BE49-F238E27FC236}">
                  <a16:creationId xmlns:a16="http://schemas.microsoft.com/office/drawing/2014/main" id="{5A619A3D-48A0-3109-B3E2-46CA2CA58330}"/>
                </a:ext>
              </a:extLst>
            </p:cNvPr>
            <p:cNvSpPr/>
            <p:nvPr/>
          </p:nvSpPr>
          <p:spPr>
            <a:xfrm>
              <a:off x="5371724" y="4374723"/>
              <a:ext cx="79407" cy="318263"/>
            </a:xfrm>
            <a:custGeom>
              <a:avLst/>
              <a:gdLst/>
              <a:ahLst/>
              <a:cxnLst/>
              <a:rect l="l" t="t" r="r" b="b"/>
              <a:pathLst>
                <a:path w="4616" h="18501" extrusionOk="0">
                  <a:moveTo>
                    <a:pt x="4217" y="1"/>
                  </a:moveTo>
                  <a:cubicBezTo>
                    <a:pt x="4118" y="259"/>
                    <a:pt x="4058" y="518"/>
                    <a:pt x="3959" y="776"/>
                  </a:cubicBezTo>
                  <a:cubicBezTo>
                    <a:pt x="3959" y="856"/>
                    <a:pt x="3979" y="896"/>
                    <a:pt x="3919" y="916"/>
                  </a:cubicBezTo>
                  <a:lnTo>
                    <a:pt x="3919" y="1970"/>
                  </a:lnTo>
                  <a:cubicBezTo>
                    <a:pt x="3879" y="3979"/>
                    <a:pt x="3561" y="5968"/>
                    <a:pt x="3183" y="7938"/>
                  </a:cubicBezTo>
                  <a:cubicBezTo>
                    <a:pt x="2845" y="9609"/>
                    <a:pt x="2487" y="11240"/>
                    <a:pt x="2109" y="12911"/>
                  </a:cubicBezTo>
                  <a:cubicBezTo>
                    <a:pt x="1731" y="14622"/>
                    <a:pt x="1074" y="16213"/>
                    <a:pt x="199" y="17725"/>
                  </a:cubicBezTo>
                  <a:cubicBezTo>
                    <a:pt x="80" y="17964"/>
                    <a:pt x="0" y="18103"/>
                    <a:pt x="139" y="18322"/>
                  </a:cubicBezTo>
                  <a:cubicBezTo>
                    <a:pt x="209" y="18451"/>
                    <a:pt x="279" y="18501"/>
                    <a:pt x="351" y="18501"/>
                  </a:cubicBezTo>
                  <a:cubicBezTo>
                    <a:pt x="423" y="18501"/>
                    <a:pt x="498" y="18451"/>
                    <a:pt x="577" y="18381"/>
                  </a:cubicBezTo>
                  <a:cubicBezTo>
                    <a:pt x="696" y="18282"/>
                    <a:pt x="796" y="18163"/>
                    <a:pt x="895" y="18023"/>
                  </a:cubicBezTo>
                  <a:cubicBezTo>
                    <a:pt x="1074" y="17685"/>
                    <a:pt x="1293" y="17327"/>
                    <a:pt x="1433" y="16969"/>
                  </a:cubicBezTo>
                  <a:cubicBezTo>
                    <a:pt x="1810" y="15994"/>
                    <a:pt x="2208" y="15039"/>
                    <a:pt x="2507" y="14045"/>
                  </a:cubicBezTo>
                  <a:cubicBezTo>
                    <a:pt x="2825" y="12990"/>
                    <a:pt x="3064" y="11896"/>
                    <a:pt x="3283" y="10802"/>
                  </a:cubicBezTo>
                  <a:cubicBezTo>
                    <a:pt x="3660" y="8833"/>
                    <a:pt x="4058" y="6864"/>
                    <a:pt x="4357" y="4894"/>
                  </a:cubicBezTo>
                  <a:cubicBezTo>
                    <a:pt x="4516" y="3800"/>
                    <a:pt x="4556" y="2686"/>
                    <a:pt x="4595" y="1592"/>
                  </a:cubicBezTo>
                  <a:cubicBezTo>
                    <a:pt x="4615" y="1095"/>
                    <a:pt x="4496" y="577"/>
                    <a:pt x="4456" y="60"/>
                  </a:cubicBezTo>
                  <a:cubicBezTo>
                    <a:pt x="4377" y="20"/>
                    <a:pt x="4297" y="20"/>
                    <a:pt x="42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1" name="Google Shape;2701;p51">
              <a:extLst>
                <a:ext uri="{FF2B5EF4-FFF2-40B4-BE49-F238E27FC236}">
                  <a16:creationId xmlns:a16="http://schemas.microsoft.com/office/drawing/2014/main" id="{0C08BC4C-A8F6-ACC3-CE7D-52B80FB9F02F}"/>
                </a:ext>
              </a:extLst>
            </p:cNvPr>
            <p:cNvSpPr/>
            <p:nvPr/>
          </p:nvSpPr>
          <p:spPr>
            <a:xfrm>
              <a:off x="5342636" y="4371988"/>
              <a:ext cx="31498" cy="318608"/>
            </a:xfrm>
            <a:custGeom>
              <a:avLst/>
              <a:gdLst/>
              <a:ahLst/>
              <a:cxnLst/>
              <a:rect l="l" t="t" r="r" b="b"/>
              <a:pathLst>
                <a:path w="1831" h="18521" extrusionOk="0">
                  <a:moveTo>
                    <a:pt x="1830" y="0"/>
                  </a:moveTo>
                  <a:lnTo>
                    <a:pt x="1830" y="0"/>
                  </a:lnTo>
                  <a:cubicBezTo>
                    <a:pt x="1711" y="40"/>
                    <a:pt x="1592" y="60"/>
                    <a:pt x="1492" y="140"/>
                  </a:cubicBezTo>
                  <a:cubicBezTo>
                    <a:pt x="1413" y="219"/>
                    <a:pt x="1373" y="319"/>
                    <a:pt x="1293" y="418"/>
                  </a:cubicBezTo>
                  <a:cubicBezTo>
                    <a:pt x="1273" y="836"/>
                    <a:pt x="1273" y="1274"/>
                    <a:pt x="1234" y="1711"/>
                  </a:cubicBezTo>
                  <a:cubicBezTo>
                    <a:pt x="1234" y="1771"/>
                    <a:pt x="1214" y="1870"/>
                    <a:pt x="1214" y="1950"/>
                  </a:cubicBezTo>
                  <a:cubicBezTo>
                    <a:pt x="1214" y="2666"/>
                    <a:pt x="1234" y="3422"/>
                    <a:pt x="1214" y="4158"/>
                  </a:cubicBezTo>
                  <a:cubicBezTo>
                    <a:pt x="1194" y="4795"/>
                    <a:pt x="1114" y="5391"/>
                    <a:pt x="1055" y="6008"/>
                  </a:cubicBezTo>
                  <a:cubicBezTo>
                    <a:pt x="1055" y="6107"/>
                    <a:pt x="1035" y="6227"/>
                    <a:pt x="1035" y="6326"/>
                  </a:cubicBezTo>
                  <a:cubicBezTo>
                    <a:pt x="1035" y="6804"/>
                    <a:pt x="1015" y="7241"/>
                    <a:pt x="995" y="7719"/>
                  </a:cubicBezTo>
                  <a:cubicBezTo>
                    <a:pt x="955" y="7838"/>
                    <a:pt x="935" y="7938"/>
                    <a:pt x="915" y="8077"/>
                  </a:cubicBezTo>
                  <a:cubicBezTo>
                    <a:pt x="836" y="9231"/>
                    <a:pt x="756" y="10384"/>
                    <a:pt x="657" y="11558"/>
                  </a:cubicBezTo>
                  <a:cubicBezTo>
                    <a:pt x="557" y="12732"/>
                    <a:pt x="438" y="13945"/>
                    <a:pt x="319" y="15119"/>
                  </a:cubicBezTo>
                  <a:cubicBezTo>
                    <a:pt x="239" y="15895"/>
                    <a:pt x="120" y="16690"/>
                    <a:pt x="40" y="17486"/>
                  </a:cubicBezTo>
                  <a:cubicBezTo>
                    <a:pt x="0" y="17804"/>
                    <a:pt x="20" y="18143"/>
                    <a:pt x="0" y="18461"/>
                  </a:cubicBezTo>
                  <a:cubicBezTo>
                    <a:pt x="40" y="18481"/>
                    <a:pt x="100" y="18481"/>
                    <a:pt x="140" y="18521"/>
                  </a:cubicBezTo>
                  <a:cubicBezTo>
                    <a:pt x="279" y="18441"/>
                    <a:pt x="378" y="18381"/>
                    <a:pt x="478" y="18341"/>
                  </a:cubicBezTo>
                  <a:cubicBezTo>
                    <a:pt x="537" y="18162"/>
                    <a:pt x="617" y="18023"/>
                    <a:pt x="637" y="17844"/>
                  </a:cubicBezTo>
                  <a:cubicBezTo>
                    <a:pt x="816" y="16452"/>
                    <a:pt x="995" y="15079"/>
                    <a:pt x="1134" y="13687"/>
                  </a:cubicBezTo>
                  <a:cubicBezTo>
                    <a:pt x="1234" y="12632"/>
                    <a:pt x="1313" y="11618"/>
                    <a:pt x="1393" y="10583"/>
                  </a:cubicBezTo>
                  <a:cubicBezTo>
                    <a:pt x="1492" y="9310"/>
                    <a:pt x="1592" y="8017"/>
                    <a:pt x="1691" y="6744"/>
                  </a:cubicBezTo>
                  <a:cubicBezTo>
                    <a:pt x="1771" y="5948"/>
                    <a:pt x="1791" y="5133"/>
                    <a:pt x="1811" y="4317"/>
                  </a:cubicBezTo>
                  <a:cubicBezTo>
                    <a:pt x="1830" y="2865"/>
                    <a:pt x="1830" y="1453"/>
                    <a:pt x="183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2" name="Google Shape;2702;p51">
              <a:extLst>
                <a:ext uri="{FF2B5EF4-FFF2-40B4-BE49-F238E27FC236}">
                  <a16:creationId xmlns:a16="http://schemas.microsoft.com/office/drawing/2014/main" id="{D55E8781-01BC-940D-FDE5-E987610EFD22}"/>
                </a:ext>
              </a:extLst>
            </p:cNvPr>
            <p:cNvSpPr/>
            <p:nvPr/>
          </p:nvSpPr>
          <p:spPr>
            <a:xfrm>
              <a:off x="5228693" y="4504062"/>
              <a:ext cx="17116" cy="64355"/>
            </a:xfrm>
            <a:custGeom>
              <a:avLst/>
              <a:gdLst/>
              <a:ahLst/>
              <a:cxnLst/>
              <a:rect l="l" t="t" r="r" b="b"/>
              <a:pathLst>
                <a:path w="995" h="3741" extrusionOk="0">
                  <a:moveTo>
                    <a:pt x="199" y="1"/>
                  </a:moveTo>
                  <a:cubicBezTo>
                    <a:pt x="139" y="100"/>
                    <a:pt x="0" y="200"/>
                    <a:pt x="0" y="299"/>
                  </a:cubicBezTo>
                  <a:cubicBezTo>
                    <a:pt x="80" y="1155"/>
                    <a:pt x="179" y="2050"/>
                    <a:pt x="279" y="2925"/>
                  </a:cubicBezTo>
                  <a:cubicBezTo>
                    <a:pt x="298" y="3124"/>
                    <a:pt x="438" y="3343"/>
                    <a:pt x="537" y="3522"/>
                  </a:cubicBezTo>
                  <a:cubicBezTo>
                    <a:pt x="577" y="3621"/>
                    <a:pt x="736" y="3681"/>
                    <a:pt x="836" y="3741"/>
                  </a:cubicBezTo>
                  <a:cubicBezTo>
                    <a:pt x="895" y="3641"/>
                    <a:pt x="955" y="3542"/>
                    <a:pt x="995" y="3482"/>
                  </a:cubicBezTo>
                  <a:cubicBezTo>
                    <a:pt x="975" y="3323"/>
                    <a:pt x="955" y="3243"/>
                    <a:pt x="955" y="3144"/>
                  </a:cubicBezTo>
                  <a:lnTo>
                    <a:pt x="657" y="538"/>
                  </a:lnTo>
                  <a:cubicBezTo>
                    <a:pt x="637" y="439"/>
                    <a:pt x="657" y="319"/>
                    <a:pt x="577" y="240"/>
                  </a:cubicBezTo>
                  <a:cubicBezTo>
                    <a:pt x="478" y="140"/>
                    <a:pt x="338" y="61"/>
                    <a:pt x="19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3" name="Google Shape;2703;p51">
              <a:extLst>
                <a:ext uri="{FF2B5EF4-FFF2-40B4-BE49-F238E27FC236}">
                  <a16:creationId xmlns:a16="http://schemas.microsoft.com/office/drawing/2014/main" id="{D31DDD25-E7C3-E37A-C6A2-F1C6CCA12585}"/>
                </a:ext>
              </a:extLst>
            </p:cNvPr>
            <p:cNvSpPr/>
            <p:nvPr/>
          </p:nvSpPr>
          <p:spPr>
            <a:xfrm>
              <a:off x="5462737" y="4467457"/>
              <a:ext cx="26715" cy="87956"/>
            </a:xfrm>
            <a:custGeom>
              <a:avLst/>
              <a:gdLst/>
              <a:ahLst/>
              <a:cxnLst/>
              <a:rect l="l" t="t" r="r" b="b"/>
              <a:pathLst>
                <a:path w="1553" h="5113" extrusionOk="0">
                  <a:moveTo>
                    <a:pt x="1254" y="0"/>
                  </a:moveTo>
                  <a:cubicBezTo>
                    <a:pt x="1115" y="140"/>
                    <a:pt x="916" y="259"/>
                    <a:pt x="896" y="398"/>
                  </a:cubicBezTo>
                  <a:cubicBezTo>
                    <a:pt x="796" y="876"/>
                    <a:pt x="796" y="1373"/>
                    <a:pt x="697" y="1850"/>
                  </a:cubicBezTo>
                  <a:cubicBezTo>
                    <a:pt x="498" y="2686"/>
                    <a:pt x="259" y="3521"/>
                    <a:pt x="60" y="4357"/>
                  </a:cubicBezTo>
                  <a:cubicBezTo>
                    <a:pt x="1" y="4536"/>
                    <a:pt x="60" y="4755"/>
                    <a:pt x="60" y="4954"/>
                  </a:cubicBezTo>
                  <a:cubicBezTo>
                    <a:pt x="120" y="5013"/>
                    <a:pt x="200" y="5053"/>
                    <a:pt x="319" y="5113"/>
                  </a:cubicBezTo>
                  <a:cubicBezTo>
                    <a:pt x="379" y="4974"/>
                    <a:pt x="458" y="4854"/>
                    <a:pt x="498" y="4715"/>
                  </a:cubicBezTo>
                  <a:cubicBezTo>
                    <a:pt x="1095" y="3362"/>
                    <a:pt x="1552" y="1970"/>
                    <a:pt x="1473" y="458"/>
                  </a:cubicBezTo>
                  <a:cubicBezTo>
                    <a:pt x="1473" y="299"/>
                    <a:pt x="1314" y="160"/>
                    <a:pt x="125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4" name="Google Shape;2704;p51">
              <a:extLst>
                <a:ext uri="{FF2B5EF4-FFF2-40B4-BE49-F238E27FC236}">
                  <a16:creationId xmlns:a16="http://schemas.microsoft.com/office/drawing/2014/main" id="{ACE77F91-2250-D5B4-1EBC-0D1BE5538AEB}"/>
                </a:ext>
              </a:extLst>
            </p:cNvPr>
            <p:cNvSpPr/>
            <p:nvPr/>
          </p:nvSpPr>
          <p:spPr>
            <a:xfrm>
              <a:off x="5315251" y="4429028"/>
              <a:ext cx="12007" cy="83965"/>
            </a:xfrm>
            <a:custGeom>
              <a:avLst/>
              <a:gdLst/>
              <a:ahLst/>
              <a:cxnLst/>
              <a:rect l="l" t="t" r="r" b="b"/>
              <a:pathLst>
                <a:path w="698" h="4881" extrusionOk="0">
                  <a:moveTo>
                    <a:pt x="421" y="0"/>
                  </a:moveTo>
                  <a:cubicBezTo>
                    <a:pt x="294" y="0"/>
                    <a:pt x="193" y="64"/>
                    <a:pt x="120" y="245"/>
                  </a:cubicBezTo>
                  <a:cubicBezTo>
                    <a:pt x="100" y="782"/>
                    <a:pt x="81" y="1319"/>
                    <a:pt x="41" y="1856"/>
                  </a:cubicBezTo>
                  <a:lnTo>
                    <a:pt x="41" y="2036"/>
                  </a:lnTo>
                  <a:cubicBezTo>
                    <a:pt x="21" y="2394"/>
                    <a:pt x="1" y="2732"/>
                    <a:pt x="1" y="3090"/>
                  </a:cubicBezTo>
                  <a:cubicBezTo>
                    <a:pt x="1" y="3687"/>
                    <a:pt x="1" y="4283"/>
                    <a:pt x="21" y="4880"/>
                  </a:cubicBezTo>
                  <a:cubicBezTo>
                    <a:pt x="180" y="4821"/>
                    <a:pt x="339" y="4801"/>
                    <a:pt x="538" y="4721"/>
                  </a:cubicBezTo>
                  <a:lnTo>
                    <a:pt x="538" y="4522"/>
                  </a:lnTo>
                  <a:cubicBezTo>
                    <a:pt x="578" y="4423"/>
                    <a:pt x="598" y="4303"/>
                    <a:pt x="618" y="4204"/>
                  </a:cubicBezTo>
                  <a:cubicBezTo>
                    <a:pt x="618" y="4045"/>
                    <a:pt x="638" y="3886"/>
                    <a:pt x="638" y="3726"/>
                  </a:cubicBezTo>
                  <a:cubicBezTo>
                    <a:pt x="657" y="2513"/>
                    <a:pt x="657" y="1299"/>
                    <a:pt x="697" y="66"/>
                  </a:cubicBezTo>
                  <a:cubicBezTo>
                    <a:pt x="596" y="27"/>
                    <a:pt x="503" y="0"/>
                    <a:pt x="421"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5" name="Google Shape;2705;p51">
              <a:extLst>
                <a:ext uri="{FF2B5EF4-FFF2-40B4-BE49-F238E27FC236}">
                  <a16:creationId xmlns:a16="http://schemas.microsoft.com/office/drawing/2014/main" id="{EB1F5E0E-5704-29F4-689D-AF85B1B01ED1}"/>
                </a:ext>
              </a:extLst>
            </p:cNvPr>
            <p:cNvSpPr/>
            <p:nvPr/>
          </p:nvSpPr>
          <p:spPr>
            <a:xfrm>
              <a:off x="5284804" y="4485931"/>
              <a:ext cx="17" cy="3096"/>
            </a:xfrm>
            <a:custGeom>
              <a:avLst/>
              <a:gdLst/>
              <a:ahLst/>
              <a:cxnLst/>
              <a:rect l="l" t="t" r="r" b="b"/>
              <a:pathLst>
                <a:path w="1" h="180" extrusionOk="0">
                  <a:moveTo>
                    <a:pt x="0" y="180"/>
                  </a:moveTo>
                  <a:lnTo>
                    <a:pt x="0"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6" name="Google Shape;2706;p51">
              <a:extLst>
                <a:ext uri="{FF2B5EF4-FFF2-40B4-BE49-F238E27FC236}">
                  <a16:creationId xmlns:a16="http://schemas.microsoft.com/office/drawing/2014/main" id="{FA64CD1F-F2B7-2D13-A18F-249562A65081}"/>
                </a:ext>
              </a:extLst>
            </p:cNvPr>
            <p:cNvSpPr/>
            <p:nvPr/>
          </p:nvSpPr>
          <p:spPr>
            <a:xfrm>
              <a:off x="5392245" y="4525632"/>
              <a:ext cx="12334" cy="33889"/>
            </a:xfrm>
            <a:custGeom>
              <a:avLst/>
              <a:gdLst/>
              <a:ahLst/>
              <a:cxnLst/>
              <a:rect l="l" t="t" r="r" b="b"/>
              <a:pathLst>
                <a:path w="717" h="1970" extrusionOk="0">
                  <a:moveTo>
                    <a:pt x="419" y="0"/>
                  </a:moveTo>
                  <a:cubicBezTo>
                    <a:pt x="299" y="100"/>
                    <a:pt x="100" y="179"/>
                    <a:pt x="80" y="279"/>
                  </a:cubicBezTo>
                  <a:cubicBezTo>
                    <a:pt x="21" y="736"/>
                    <a:pt x="1" y="1194"/>
                    <a:pt x="1" y="1651"/>
                  </a:cubicBezTo>
                  <a:cubicBezTo>
                    <a:pt x="1" y="1751"/>
                    <a:pt x="140" y="1870"/>
                    <a:pt x="240" y="1970"/>
                  </a:cubicBezTo>
                  <a:cubicBezTo>
                    <a:pt x="339" y="1870"/>
                    <a:pt x="518" y="1830"/>
                    <a:pt x="538" y="1691"/>
                  </a:cubicBezTo>
                  <a:cubicBezTo>
                    <a:pt x="617" y="1432"/>
                    <a:pt x="637" y="1134"/>
                    <a:pt x="697" y="836"/>
                  </a:cubicBezTo>
                  <a:lnTo>
                    <a:pt x="657" y="836"/>
                  </a:lnTo>
                  <a:cubicBezTo>
                    <a:pt x="657" y="677"/>
                    <a:pt x="717" y="498"/>
                    <a:pt x="657" y="378"/>
                  </a:cubicBezTo>
                  <a:cubicBezTo>
                    <a:pt x="617" y="239"/>
                    <a:pt x="498" y="139"/>
                    <a:pt x="41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7" name="Google Shape;2707;p51">
              <a:extLst>
                <a:ext uri="{FF2B5EF4-FFF2-40B4-BE49-F238E27FC236}">
                  <a16:creationId xmlns:a16="http://schemas.microsoft.com/office/drawing/2014/main" id="{96D09B7E-B751-A330-EF51-2A2FF03F64BC}"/>
                </a:ext>
              </a:extLst>
            </p:cNvPr>
            <p:cNvSpPr/>
            <p:nvPr/>
          </p:nvSpPr>
          <p:spPr>
            <a:xfrm>
              <a:off x="5195494" y="4329689"/>
              <a:ext cx="120125" cy="354750"/>
            </a:xfrm>
            <a:custGeom>
              <a:avLst/>
              <a:gdLst/>
              <a:ahLst/>
              <a:cxnLst/>
              <a:rect l="l" t="t" r="r" b="b"/>
              <a:pathLst>
                <a:path w="6983" h="20622" extrusionOk="0">
                  <a:moveTo>
                    <a:pt x="2129" y="10138"/>
                  </a:moveTo>
                  <a:cubicBezTo>
                    <a:pt x="2268" y="10198"/>
                    <a:pt x="2408" y="10277"/>
                    <a:pt x="2507" y="10377"/>
                  </a:cubicBezTo>
                  <a:cubicBezTo>
                    <a:pt x="2587" y="10456"/>
                    <a:pt x="2567" y="10576"/>
                    <a:pt x="2587" y="10675"/>
                  </a:cubicBezTo>
                  <a:lnTo>
                    <a:pt x="2885" y="13281"/>
                  </a:lnTo>
                  <a:cubicBezTo>
                    <a:pt x="2885" y="13361"/>
                    <a:pt x="2905" y="13440"/>
                    <a:pt x="2925" y="13579"/>
                  </a:cubicBezTo>
                  <a:cubicBezTo>
                    <a:pt x="2905" y="13679"/>
                    <a:pt x="2825" y="13778"/>
                    <a:pt x="2766" y="13878"/>
                  </a:cubicBezTo>
                  <a:cubicBezTo>
                    <a:pt x="2666" y="13818"/>
                    <a:pt x="2507" y="13758"/>
                    <a:pt x="2467" y="13659"/>
                  </a:cubicBezTo>
                  <a:cubicBezTo>
                    <a:pt x="2368" y="13480"/>
                    <a:pt x="2228" y="13261"/>
                    <a:pt x="2209" y="13062"/>
                  </a:cubicBezTo>
                  <a:cubicBezTo>
                    <a:pt x="2109" y="12187"/>
                    <a:pt x="2010" y="11292"/>
                    <a:pt x="1930" y="10436"/>
                  </a:cubicBezTo>
                  <a:cubicBezTo>
                    <a:pt x="1930" y="10337"/>
                    <a:pt x="2069" y="10237"/>
                    <a:pt x="2129" y="10138"/>
                  </a:cubicBezTo>
                  <a:close/>
                  <a:moveTo>
                    <a:pt x="2886" y="1"/>
                  </a:moveTo>
                  <a:cubicBezTo>
                    <a:pt x="2704" y="1"/>
                    <a:pt x="2509" y="55"/>
                    <a:pt x="2308" y="152"/>
                  </a:cubicBezTo>
                  <a:cubicBezTo>
                    <a:pt x="1890" y="391"/>
                    <a:pt x="1632" y="729"/>
                    <a:pt x="1473" y="1146"/>
                  </a:cubicBezTo>
                  <a:cubicBezTo>
                    <a:pt x="1095" y="2101"/>
                    <a:pt x="697" y="3016"/>
                    <a:pt x="299" y="3971"/>
                  </a:cubicBezTo>
                  <a:cubicBezTo>
                    <a:pt x="279" y="4409"/>
                    <a:pt x="219" y="4866"/>
                    <a:pt x="199" y="5284"/>
                  </a:cubicBezTo>
                  <a:cubicBezTo>
                    <a:pt x="120" y="6478"/>
                    <a:pt x="1" y="7651"/>
                    <a:pt x="1" y="8845"/>
                  </a:cubicBezTo>
                  <a:cubicBezTo>
                    <a:pt x="1" y="10436"/>
                    <a:pt x="100" y="12048"/>
                    <a:pt x="398" y="13619"/>
                  </a:cubicBezTo>
                  <a:cubicBezTo>
                    <a:pt x="597" y="14634"/>
                    <a:pt x="717" y="15668"/>
                    <a:pt x="1274" y="16563"/>
                  </a:cubicBezTo>
                  <a:cubicBezTo>
                    <a:pt x="1592" y="17100"/>
                    <a:pt x="2030" y="17538"/>
                    <a:pt x="2408" y="18015"/>
                  </a:cubicBezTo>
                  <a:cubicBezTo>
                    <a:pt x="2626" y="18214"/>
                    <a:pt x="2865" y="18433"/>
                    <a:pt x="3104" y="18612"/>
                  </a:cubicBezTo>
                  <a:cubicBezTo>
                    <a:pt x="3661" y="18990"/>
                    <a:pt x="4218" y="19309"/>
                    <a:pt x="4775" y="19706"/>
                  </a:cubicBezTo>
                  <a:cubicBezTo>
                    <a:pt x="5451" y="20164"/>
                    <a:pt x="6187" y="20442"/>
                    <a:pt x="6983" y="20621"/>
                  </a:cubicBezTo>
                  <a:cubicBezTo>
                    <a:pt x="6764" y="20104"/>
                    <a:pt x="6486" y="19607"/>
                    <a:pt x="6287" y="19070"/>
                  </a:cubicBezTo>
                  <a:cubicBezTo>
                    <a:pt x="5690" y="17260"/>
                    <a:pt x="5073" y="15429"/>
                    <a:pt x="4894" y="13460"/>
                  </a:cubicBezTo>
                  <a:cubicBezTo>
                    <a:pt x="4715" y="11630"/>
                    <a:pt x="4556" y="9780"/>
                    <a:pt x="4456" y="7910"/>
                  </a:cubicBezTo>
                  <a:cubicBezTo>
                    <a:pt x="4397" y="7015"/>
                    <a:pt x="4516" y="6100"/>
                    <a:pt x="4576" y="5205"/>
                  </a:cubicBezTo>
                  <a:cubicBezTo>
                    <a:pt x="4616" y="4568"/>
                    <a:pt x="4655" y="3912"/>
                    <a:pt x="4715" y="3275"/>
                  </a:cubicBezTo>
                  <a:cubicBezTo>
                    <a:pt x="4755" y="3036"/>
                    <a:pt x="4874" y="2817"/>
                    <a:pt x="4954" y="2599"/>
                  </a:cubicBezTo>
                  <a:cubicBezTo>
                    <a:pt x="4496" y="1843"/>
                    <a:pt x="4079" y="1087"/>
                    <a:pt x="3581" y="391"/>
                  </a:cubicBezTo>
                  <a:cubicBezTo>
                    <a:pt x="3392" y="118"/>
                    <a:pt x="3153" y="1"/>
                    <a:pt x="288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8" name="Google Shape;2708;p51">
              <a:extLst>
                <a:ext uri="{FF2B5EF4-FFF2-40B4-BE49-F238E27FC236}">
                  <a16:creationId xmlns:a16="http://schemas.microsoft.com/office/drawing/2014/main" id="{389E6440-5A65-6F49-0BC6-CDDC8666ACFE}"/>
                </a:ext>
              </a:extLst>
            </p:cNvPr>
            <p:cNvSpPr/>
            <p:nvPr/>
          </p:nvSpPr>
          <p:spPr>
            <a:xfrm>
              <a:off x="5387807" y="4334987"/>
              <a:ext cx="133474" cy="350484"/>
            </a:xfrm>
            <a:custGeom>
              <a:avLst/>
              <a:gdLst/>
              <a:ahLst/>
              <a:cxnLst/>
              <a:rect l="l" t="t" r="r" b="b"/>
              <a:pathLst>
                <a:path w="7759" h="20374" extrusionOk="0">
                  <a:moveTo>
                    <a:pt x="5630" y="7701"/>
                  </a:moveTo>
                  <a:cubicBezTo>
                    <a:pt x="5709" y="7861"/>
                    <a:pt x="5849" y="8000"/>
                    <a:pt x="5849" y="8159"/>
                  </a:cubicBezTo>
                  <a:cubicBezTo>
                    <a:pt x="5908" y="9651"/>
                    <a:pt x="5451" y="11043"/>
                    <a:pt x="4854" y="12416"/>
                  </a:cubicBezTo>
                  <a:cubicBezTo>
                    <a:pt x="4814" y="12555"/>
                    <a:pt x="4735" y="12675"/>
                    <a:pt x="4675" y="12814"/>
                  </a:cubicBezTo>
                  <a:cubicBezTo>
                    <a:pt x="4615" y="12754"/>
                    <a:pt x="4516" y="12714"/>
                    <a:pt x="4436" y="12655"/>
                  </a:cubicBezTo>
                  <a:cubicBezTo>
                    <a:pt x="4436" y="12456"/>
                    <a:pt x="4377" y="12237"/>
                    <a:pt x="4436" y="12058"/>
                  </a:cubicBezTo>
                  <a:cubicBezTo>
                    <a:pt x="4635" y="11222"/>
                    <a:pt x="4874" y="10387"/>
                    <a:pt x="5073" y="9551"/>
                  </a:cubicBezTo>
                  <a:cubicBezTo>
                    <a:pt x="5172" y="9074"/>
                    <a:pt x="5172" y="8577"/>
                    <a:pt x="5272" y="8099"/>
                  </a:cubicBezTo>
                  <a:cubicBezTo>
                    <a:pt x="5312" y="7960"/>
                    <a:pt x="5510" y="7841"/>
                    <a:pt x="5630" y="7701"/>
                  </a:cubicBezTo>
                  <a:close/>
                  <a:moveTo>
                    <a:pt x="6117" y="1"/>
                  </a:moveTo>
                  <a:cubicBezTo>
                    <a:pt x="5984" y="1"/>
                    <a:pt x="5846" y="52"/>
                    <a:pt x="5709" y="162"/>
                  </a:cubicBezTo>
                  <a:cubicBezTo>
                    <a:pt x="5033" y="699"/>
                    <a:pt x="4476" y="1356"/>
                    <a:pt x="3879" y="1992"/>
                  </a:cubicBezTo>
                  <a:cubicBezTo>
                    <a:pt x="3820" y="2052"/>
                    <a:pt x="3740" y="2151"/>
                    <a:pt x="3660" y="2231"/>
                  </a:cubicBezTo>
                  <a:cubicBezTo>
                    <a:pt x="3641" y="2291"/>
                    <a:pt x="3581" y="2330"/>
                    <a:pt x="3561" y="2390"/>
                  </a:cubicBezTo>
                  <a:cubicBezTo>
                    <a:pt x="3621" y="2907"/>
                    <a:pt x="3740" y="3425"/>
                    <a:pt x="3720" y="3922"/>
                  </a:cubicBezTo>
                  <a:cubicBezTo>
                    <a:pt x="3660" y="5016"/>
                    <a:pt x="3641" y="6150"/>
                    <a:pt x="3462" y="7244"/>
                  </a:cubicBezTo>
                  <a:cubicBezTo>
                    <a:pt x="3163" y="9193"/>
                    <a:pt x="2765" y="11163"/>
                    <a:pt x="2387" y="13132"/>
                  </a:cubicBezTo>
                  <a:cubicBezTo>
                    <a:pt x="2168" y="14226"/>
                    <a:pt x="1950" y="15320"/>
                    <a:pt x="1631" y="16395"/>
                  </a:cubicBezTo>
                  <a:cubicBezTo>
                    <a:pt x="1333" y="17389"/>
                    <a:pt x="935" y="18324"/>
                    <a:pt x="557" y="19299"/>
                  </a:cubicBezTo>
                  <a:cubicBezTo>
                    <a:pt x="398" y="19677"/>
                    <a:pt x="179" y="20015"/>
                    <a:pt x="0" y="20373"/>
                  </a:cubicBezTo>
                  <a:cubicBezTo>
                    <a:pt x="1174" y="19995"/>
                    <a:pt x="2168" y="19378"/>
                    <a:pt x="3024" y="18483"/>
                  </a:cubicBezTo>
                  <a:cubicBezTo>
                    <a:pt x="4078" y="17349"/>
                    <a:pt x="5351" y="16414"/>
                    <a:pt x="5948" y="14923"/>
                  </a:cubicBezTo>
                  <a:cubicBezTo>
                    <a:pt x="6326" y="13968"/>
                    <a:pt x="6724" y="13053"/>
                    <a:pt x="7002" y="12078"/>
                  </a:cubicBezTo>
                  <a:cubicBezTo>
                    <a:pt x="7201" y="11382"/>
                    <a:pt x="7301" y="10665"/>
                    <a:pt x="7400" y="9949"/>
                  </a:cubicBezTo>
                  <a:cubicBezTo>
                    <a:pt x="7540" y="8935"/>
                    <a:pt x="7719" y="7880"/>
                    <a:pt x="7738" y="6846"/>
                  </a:cubicBezTo>
                  <a:cubicBezTo>
                    <a:pt x="7758" y="5871"/>
                    <a:pt x="7619" y="4877"/>
                    <a:pt x="7619" y="3902"/>
                  </a:cubicBezTo>
                  <a:cubicBezTo>
                    <a:pt x="7619" y="2708"/>
                    <a:pt x="7301" y="1614"/>
                    <a:pt x="6803" y="580"/>
                  </a:cubicBezTo>
                  <a:cubicBezTo>
                    <a:pt x="6643" y="218"/>
                    <a:pt x="6392" y="1"/>
                    <a:pt x="611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9" name="Google Shape;2709;p51">
              <a:extLst>
                <a:ext uri="{FF2B5EF4-FFF2-40B4-BE49-F238E27FC236}">
                  <a16:creationId xmlns:a16="http://schemas.microsoft.com/office/drawing/2014/main" id="{165C25AE-EE4E-93B1-6800-6802A28EF252}"/>
                </a:ext>
              </a:extLst>
            </p:cNvPr>
            <p:cNvSpPr/>
            <p:nvPr/>
          </p:nvSpPr>
          <p:spPr>
            <a:xfrm>
              <a:off x="5284804" y="4328915"/>
              <a:ext cx="83518" cy="360650"/>
            </a:xfrm>
            <a:custGeom>
              <a:avLst/>
              <a:gdLst/>
              <a:ahLst/>
              <a:cxnLst/>
              <a:rect l="l" t="t" r="r" b="b"/>
              <a:pathLst>
                <a:path w="4855" h="20965" extrusionOk="0">
                  <a:moveTo>
                    <a:pt x="0" y="7856"/>
                  </a:moveTo>
                  <a:cubicBezTo>
                    <a:pt x="199" y="8015"/>
                    <a:pt x="259" y="8154"/>
                    <a:pt x="199" y="8313"/>
                  </a:cubicBezTo>
                  <a:cubicBezTo>
                    <a:pt x="259" y="8134"/>
                    <a:pt x="180" y="8015"/>
                    <a:pt x="0" y="7856"/>
                  </a:cubicBezTo>
                  <a:close/>
                  <a:moveTo>
                    <a:pt x="2225" y="5820"/>
                  </a:moveTo>
                  <a:cubicBezTo>
                    <a:pt x="2306" y="5820"/>
                    <a:pt x="2393" y="5847"/>
                    <a:pt x="2487" y="5886"/>
                  </a:cubicBezTo>
                  <a:cubicBezTo>
                    <a:pt x="2447" y="7119"/>
                    <a:pt x="2408" y="8333"/>
                    <a:pt x="2388" y="9586"/>
                  </a:cubicBezTo>
                  <a:cubicBezTo>
                    <a:pt x="2388" y="9725"/>
                    <a:pt x="2368" y="9904"/>
                    <a:pt x="2368" y="10044"/>
                  </a:cubicBezTo>
                  <a:cubicBezTo>
                    <a:pt x="2348" y="10143"/>
                    <a:pt x="2308" y="10282"/>
                    <a:pt x="2288" y="10382"/>
                  </a:cubicBezTo>
                  <a:lnTo>
                    <a:pt x="2288" y="10581"/>
                  </a:lnTo>
                  <a:cubicBezTo>
                    <a:pt x="2149" y="10621"/>
                    <a:pt x="1970" y="10641"/>
                    <a:pt x="1811" y="10700"/>
                  </a:cubicBezTo>
                  <a:cubicBezTo>
                    <a:pt x="1791" y="10103"/>
                    <a:pt x="1791" y="9507"/>
                    <a:pt x="1791" y="8910"/>
                  </a:cubicBezTo>
                  <a:cubicBezTo>
                    <a:pt x="1791" y="8552"/>
                    <a:pt x="1811" y="8214"/>
                    <a:pt x="1851" y="7856"/>
                  </a:cubicBezTo>
                  <a:lnTo>
                    <a:pt x="1851" y="7676"/>
                  </a:lnTo>
                  <a:cubicBezTo>
                    <a:pt x="1870" y="7139"/>
                    <a:pt x="1890" y="6582"/>
                    <a:pt x="1910" y="6065"/>
                  </a:cubicBezTo>
                  <a:cubicBezTo>
                    <a:pt x="1995" y="5884"/>
                    <a:pt x="2101" y="5820"/>
                    <a:pt x="2225" y="5820"/>
                  </a:cubicBezTo>
                  <a:close/>
                  <a:moveTo>
                    <a:pt x="3321" y="0"/>
                  </a:moveTo>
                  <a:cubicBezTo>
                    <a:pt x="3188" y="0"/>
                    <a:pt x="3039" y="61"/>
                    <a:pt x="2865" y="177"/>
                  </a:cubicBezTo>
                  <a:cubicBezTo>
                    <a:pt x="1811" y="833"/>
                    <a:pt x="1015" y="1748"/>
                    <a:pt x="279" y="2683"/>
                  </a:cubicBezTo>
                  <a:lnTo>
                    <a:pt x="279" y="2823"/>
                  </a:lnTo>
                  <a:cubicBezTo>
                    <a:pt x="279" y="2882"/>
                    <a:pt x="279" y="2982"/>
                    <a:pt x="299" y="3061"/>
                  </a:cubicBezTo>
                  <a:cubicBezTo>
                    <a:pt x="259" y="3957"/>
                    <a:pt x="180" y="4852"/>
                    <a:pt x="120" y="5747"/>
                  </a:cubicBezTo>
                  <a:cubicBezTo>
                    <a:pt x="100" y="5826"/>
                    <a:pt x="100" y="5926"/>
                    <a:pt x="80" y="6006"/>
                  </a:cubicBezTo>
                  <a:lnTo>
                    <a:pt x="0" y="7856"/>
                  </a:lnTo>
                  <a:cubicBezTo>
                    <a:pt x="20" y="8114"/>
                    <a:pt x="20" y="8353"/>
                    <a:pt x="60" y="8611"/>
                  </a:cubicBezTo>
                  <a:lnTo>
                    <a:pt x="60" y="9188"/>
                  </a:lnTo>
                  <a:lnTo>
                    <a:pt x="60" y="9347"/>
                  </a:lnTo>
                  <a:cubicBezTo>
                    <a:pt x="100" y="9944"/>
                    <a:pt x="160" y="10541"/>
                    <a:pt x="219" y="11138"/>
                  </a:cubicBezTo>
                  <a:lnTo>
                    <a:pt x="219" y="11476"/>
                  </a:lnTo>
                  <a:cubicBezTo>
                    <a:pt x="299" y="12192"/>
                    <a:pt x="378" y="12928"/>
                    <a:pt x="478" y="13664"/>
                  </a:cubicBezTo>
                  <a:cubicBezTo>
                    <a:pt x="518" y="14022"/>
                    <a:pt x="597" y="14420"/>
                    <a:pt x="657" y="14798"/>
                  </a:cubicBezTo>
                  <a:cubicBezTo>
                    <a:pt x="677" y="14818"/>
                    <a:pt x="697" y="14878"/>
                    <a:pt x="717" y="14898"/>
                  </a:cubicBezTo>
                  <a:cubicBezTo>
                    <a:pt x="955" y="15793"/>
                    <a:pt x="1154" y="16668"/>
                    <a:pt x="1373" y="17563"/>
                  </a:cubicBezTo>
                  <a:cubicBezTo>
                    <a:pt x="1771" y="17742"/>
                    <a:pt x="1890" y="18160"/>
                    <a:pt x="1652" y="18458"/>
                  </a:cubicBezTo>
                  <a:cubicBezTo>
                    <a:pt x="1791" y="18836"/>
                    <a:pt x="1950" y="19234"/>
                    <a:pt x="2089" y="19592"/>
                  </a:cubicBezTo>
                  <a:cubicBezTo>
                    <a:pt x="2109" y="19672"/>
                    <a:pt x="2169" y="19771"/>
                    <a:pt x="2189" y="19851"/>
                  </a:cubicBezTo>
                  <a:cubicBezTo>
                    <a:pt x="2348" y="20229"/>
                    <a:pt x="2507" y="20587"/>
                    <a:pt x="2666" y="20945"/>
                  </a:cubicBezTo>
                  <a:cubicBezTo>
                    <a:pt x="2905" y="20945"/>
                    <a:pt x="3183" y="20965"/>
                    <a:pt x="3442" y="20965"/>
                  </a:cubicBezTo>
                  <a:cubicBezTo>
                    <a:pt x="3462" y="20647"/>
                    <a:pt x="3442" y="20328"/>
                    <a:pt x="3482" y="19990"/>
                  </a:cubicBezTo>
                  <a:cubicBezTo>
                    <a:pt x="3561" y="19194"/>
                    <a:pt x="3681" y="18399"/>
                    <a:pt x="3760" y="17643"/>
                  </a:cubicBezTo>
                  <a:cubicBezTo>
                    <a:pt x="3880" y="16449"/>
                    <a:pt x="3999" y="15256"/>
                    <a:pt x="4098" y="14062"/>
                  </a:cubicBezTo>
                  <a:cubicBezTo>
                    <a:pt x="4138" y="12888"/>
                    <a:pt x="4178" y="11715"/>
                    <a:pt x="4277" y="10541"/>
                  </a:cubicBezTo>
                  <a:cubicBezTo>
                    <a:pt x="4297" y="10422"/>
                    <a:pt x="4337" y="10322"/>
                    <a:pt x="4357" y="10203"/>
                  </a:cubicBezTo>
                  <a:cubicBezTo>
                    <a:pt x="4377" y="9725"/>
                    <a:pt x="4397" y="9288"/>
                    <a:pt x="4397" y="8810"/>
                  </a:cubicBezTo>
                  <a:cubicBezTo>
                    <a:pt x="4397" y="8711"/>
                    <a:pt x="4437" y="8592"/>
                    <a:pt x="4437" y="8492"/>
                  </a:cubicBezTo>
                  <a:cubicBezTo>
                    <a:pt x="4476" y="7856"/>
                    <a:pt x="4556" y="7259"/>
                    <a:pt x="4576" y="6642"/>
                  </a:cubicBezTo>
                  <a:cubicBezTo>
                    <a:pt x="4596" y="5906"/>
                    <a:pt x="4576" y="5150"/>
                    <a:pt x="4576" y="4434"/>
                  </a:cubicBezTo>
                  <a:cubicBezTo>
                    <a:pt x="4576" y="4354"/>
                    <a:pt x="4596" y="4255"/>
                    <a:pt x="4596" y="4175"/>
                  </a:cubicBezTo>
                  <a:cubicBezTo>
                    <a:pt x="4635" y="3758"/>
                    <a:pt x="4635" y="3320"/>
                    <a:pt x="4655" y="2882"/>
                  </a:cubicBezTo>
                  <a:cubicBezTo>
                    <a:pt x="4735" y="2783"/>
                    <a:pt x="4775" y="2683"/>
                    <a:pt x="4854" y="2624"/>
                  </a:cubicBezTo>
                  <a:cubicBezTo>
                    <a:pt x="4854" y="2584"/>
                    <a:pt x="4854" y="2564"/>
                    <a:pt x="4834" y="2564"/>
                  </a:cubicBezTo>
                  <a:cubicBezTo>
                    <a:pt x="4476" y="1848"/>
                    <a:pt x="4178" y="1072"/>
                    <a:pt x="3800" y="376"/>
                  </a:cubicBezTo>
                  <a:cubicBezTo>
                    <a:pt x="3661" y="120"/>
                    <a:pt x="3508" y="0"/>
                    <a:pt x="33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0" name="Google Shape;2710;p51">
              <a:extLst>
                <a:ext uri="{FF2B5EF4-FFF2-40B4-BE49-F238E27FC236}">
                  <a16:creationId xmlns:a16="http://schemas.microsoft.com/office/drawing/2014/main" id="{7C7BD995-6864-81F9-F9AF-6221B98C62A2}"/>
                </a:ext>
              </a:extLst>
            </p:cNvPr>
            <p:cNvSpPr/>
            <p:nvPr/>
          </p:nvSpPr>
          <p:spPr>
            <a:xfrm>
              <a:off x="5350841" y="4328846"/>
              <a:ext cx="94132" cy="362784"/>
            </a:xfrm>
            <a:custGeom>
              <a:avLst/>
              <a:gdLst/>
              <a:ahLst/>
              <a:cxnLst/>
              <a:rect l="l" t="t" r="r" b="b"/>
              <a:pathLst>
                <a:path w="5472" h="21089" extrusionOk="0">
                  <a:moveTo>
                    <a:pt x="4397" y="2508"/>
                  </a:moveTo>
                  <a:lnTo>
                    <a:pt x="4437" y="2568"/>
                  </a:lnTo>
                  <a:cubicBezTo>
                    <a:pt x="4417" y="2568"/>
                    <a:pt x="4417" y="2588"/>
                    <a:pt x="4397" y="2588"/>
                  </a:cubicBezTo>
                  <a:lnTo>
                    <a:pt x="4377" y="2568"/>
                  </a:lnTo>
                  <a:cubicBezTo>
                    <a:pt x="4377" y="2548"/>
                    <a:pt x="4397" y="2548"/>
                    <a:pt x="4397" y="2508"/>
                  </a:cubicBezTo>
                  <a:close/>
                  <a:moveTo>
                    <a:pt x="2845" y="11480"/>
                  </a:moveTo>
                  <a:cubicBezTo>
                    <a:pt x="2925" y="11599"/>
                    <a:pt x="3044" y="11699"/>
                    <a:pt x="3104" y="11838"/>
                  </a:cubicBezTo>
                  <a:cubicBezTo>
                    <a:pt x="3144" y="11977"/>
                    <a:pt x="3104" y="12136"/>
                    <a:pt x="3104" y="12296"/>
                  </a:cubicBezTo>
                  <a:lnTo>
                    <a:pt x="3124" y="12296"/>
                  </a:lnTo>
                  <a:cubicBezTo>
                    <a:pt x="3084" y="12594"/>
                    <a:pt x="3044" y="12892"/>
                    <a:pt x="2985" y="13151"/>
                  </a:cubicBezTo>
                  <a:cubicBezTo>
                    <a:pt x="2945" y="13290"/>
                    <a:pt x="2786" y="13330"/>
                    <a:pt x="2686" y="13429"/>
                  </a:cubicBezTo>
                  <a:cubicBezTo>
                    <a:pt x="2587" y="13330"/>
                    <a:pt x="2428" y="13211"/>
                    <a:pt x="2428" y="13111"/>
                  </a:cubicBezTo>
                  <a:cubicBezTo>
                    <a:pt x="2428" y="12674"/>
                    <a:pt x="2428" y="12196"/>
                    <a:pt x="2507" y="11739"/>
                  </a:cubicBezTo>
                  <a:cubicBezTo>
                    <a:pt x="2527" y="11639"/>
                    <a:pt x="2726" y="11579"/>
                    <a:pt x="2845" y="11480"/>
                  </a:cubicBezTo>
                  <a:close/>
                  <a:moveTo>
                    <a:pt x="3688" y="1"/>
                  </a:moveTo>
                  <a:cubicBezTo>
                    <a:pt x="3434" y="1"/>
                    <a:pt x="3164" y="136"/>
                    <a:pt x="2905" y="420"/>
                  </a:cubicBezTo>
                  <a:cubicBezTo>
                    <a:pt x="2328" y="1016"/>
                    <a:pt x="1891" y="1772"/>
                    <a:pt x="1393" y="2449"/>
                  </a:cubicBezTo>
                  <a:lnTo>
                    <a:pt x="1353" y="2469"/>
                  </a:lnTo>
                  <a:lnTo>
                    <a:pt x="1353" y="2488"/>
                  </a:lnTo>
                  <a:cubicBezTo>
                    <a:pt x="1353" y="3941"/>
                    <a:pt x="1353" y="5353"/>
                    <a:pt x="1334" y="6785"/>
                  </a:cubicBezTo>
                  <a:cubicBezTo>
                    <a:pt x="1314" y="7621"/>
                    <a:pt x="1294" y="8436"/>
                    <a:pt x="1214" y="9232"/>
                  </a:cubicBezTo>
                  <a:cubicBezTo>
                    <a:pt x="1115" y="10505"/>
                    <a:pt x="1015" y="11798"/>
                    <a:pt x="916" y="13052"/>
                  </a:cubicBezTo>
                  <a:cubicBezTo>
                    <a:pt x="836" y="14106"/>
                    <a:pt x="757" y="15120"/>
                    <a:pt x="657" y="16175"/>
                  </a:cubicBezTo>
                  <a:cubicBezTo>
                    <a:pt x="518" y="17567"/>
                    <a:pt x="339" y="18920"/>
                    <a:pt x="160" y="20312"/>
                  </a:cubicBezTo>
                  <a:cubicBezTo>
                    <a:pt x="140" y="20491"/>
                    <a:pt x="60" y="20651"/>
                    <a:pt x="1" y="20810"/>
                  </a:cubicBezTo>
                  <a:cubicBezTo>
                    <a:pt x="100" y="20869"/>
                    <a:pt x="200" y="20909"/>
                    <a:pt x="259" y="20949"/>
                  </a:cubicBezTo>
                  <a:cubicBezTo>
                    <a:pt x="438" y="20919"/>
                    <a:pt x="612" y="20869"/>
                    <a:pt x="779" y="20869"/>
                  </a:cubicBezTo>
                  <a:cubicBezTo>
                    <a:pt x="946" y="20869"/>
                    <a:pt x="1105" y="20919"/>
                    <a:pt x="1254" y="21088"/>
                  </a:cubicBezTo>
                  <a:cubicBezTo>
                    <a:pt x="1254" y="21088"/>
                    <a:pt x="1334" y="21048"/>
                    <a:pt x="1393" y="20989"/>
                  </a:cubicBezTo>
                  <a:cubicBezTo>
                    <a:pt x="1234" y="20770"/>
                    <a:pt x="1314" y="20611"/>
                    <a:pt x="1433" y="20392"/>
                  </a:cubicBezTo>
                  <a:cubicBezTo>
                    <a:pt x="2308" y="18940"/>
                    <a:pt x="2985" y="17309"/>
                    <a:pt x="3383" y="15598"/>
                  </a:cubicBezTo>
                  <a:cubicBezTo>
                    <a:pt x="3741" y="13927"/>
                    <a:pt x="4119" y="12296"/>
                    <a:pt x="4437" y="10625"/>
                  </a:cubicBezTo>
                  <a:cubicBezTo>
                    <a:pt x="4815" y="8655"/>
                    <a:pt x="5133" y="6666"/>
                    <a:pt x="5193" y="4657"/>
                  </a:cubicBezTo>
                  <a:lnTo>
                    <a:pt x="5193" y="3622"/>
                  </a:lnTo>
                  <a:lnTo>
                    <a:pt x="5193" y="3443"/>
                  </a:lnTo>
                  <a:cubicBezTo>
                    <a:pt x="5292" y="3185"/>
                    <a:pt x="5372" y="2906"/>
                    <a:pt x="5471" y="2668"/>
                  </a:cubicBezTo>
                  <a:cubicBezTo>
                    <a:pt x="5431" y="2588"/>
                    <a:pt x="5412" y="2548"/>
                    <a:pt x="5392" y="2469"/>
                  </a:cubicBezTo>
                  <a:cubicBezTo>
                    <a:pt x="5372" y="2389"/>
                    <a:pt x="5312" y="2290"/>
                    <a:pt x="5292" y="2210"/>
                  </a:cubicBezTo>
                  <a:cubicBezTo>
                    <a:pt x="5272" y="2150"/>
                    <a:pt x="5213" y="2051"/>
                    <a:pt x="5193" y="1971"/>
                  </a:cubicBezTo>
                  <a:lnTo>
                    <a:pt x="4735" y="1076"/>
                  </a:lnTo>
                  <a:cubicBezTo>
                    <a:pt x="4715" y="997"/>
                    <a:pt x="4695" y="917"/>
                    <a:pt x="4636" y="818"/>
                  </a:cubicBezTo>
                  <a:cubicBezTo>
                    <a:pt x="4400" y="287"/>
                    <a:pt x="4059" y="1"/>
                    <a:pt x="368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35" name="Google Shape;2735;p51">
            <a:extLst>
              <a:ext uri="{FF2B5EF4-FFF2-40B4-BE49-F238E27FC236}">
                <a16:creationId xmlns:a16="http://schemas.microsoft.com/office/drawing/2014/main" id="{F517B13F-E70E-4793-48AD-95145CCDA760}"/>
              </a:ext>
            </a:extLst>
          </p:cNvPr>
          <p:cNvGrpSpPr/>
          <p:nvPr/>
        </p:nvGrpSpPr>
        <p:grpSpPr>
          <a:xfrm flipH="1">
            <a:off x="6096000" y="5911318"/>
            <a:ext cx="502784" cy="1007124"/>
            <a:chOff x="4737875" y="2198125"/>
            <a:chExt cx="434675" cy="928025"/>
          </a:xfrm>
        </p:grpSpPr>
        <p:sp>
          <p:nvSpPr>
            <p:cNvPr id="2736" name="Google Shape;2736;p51">
              <a:extLst>
                <a:ext uri="{FF2B5EF4-FFF2-40B4-BE49-F238E27FC236}">
                  <a16:creationId xmlns:a16="http://schemas.microsoft.com/office/drawing/2014/main" id="{F9830CC8-B31B-E767-C1ED-746325CC234C}"/>
                </a:ext>
              </a:extLst>
            </p:cNvPr>
            <p:cNvSpPr/>
            <p:nvPr/>
          </p:nvSpPr>
          <p:spPr>
            <a:xfrm>
              <a:off x="4737875" y="2198125"/>
              <a:ext cx="434675" cy="928025"/>
            </a:xfrm>
            <a:custGeom>
              <a:avLst/>
              <a:gdLst/>
              <a:ahLst/>
              <a:cxnLst/>
              <a:rect l="l" t="t" r="r" b="b"/>
              <a:pathLst>
                <a:path w="17387" h="37121" extrusionOk="0">
                  <a:moveTo>
                    <a:pt x="5153" y="13647"/>
                  </a:moveTo>
                  <a:lnTo>
                    <a:pt x="5153" y="13647"/>
                  </a:lnTo>
                  <a:cubicBezTo>
                    <a:pt x="5591" y="14025"/>
                    <a:pt x="5969" y="14423"/>
                    <a:pt x="6168" y="14920"/>
                  </a:cubicBezTo>
                  <a:cubicBezTo>
                    <a:pt x="5849" y="14503"/>
                    <a:pt x="5491" y="14085"/>
                    <a:pt x="5153" y="13647"/>
                  </a:cubicBezTo>
                  <a:close/>
                  <a:moveTo>
                    <a:pt x="4437" y="1"/>
                  </a:moveTo>
                  <a:cubicBezTo>
                    <a:pt x="3621" y="1"/>
                    <a:pt x="2826" y="1015"/>
                    <a:pt x="2746" y="1692"/>
                  </a:cubicBezTo>
                  <a:lnTo>
                    <a:pt x="2726" y="1990"/>
                  </a:lnTo>
                  <a:cubicBezTo>
                    <a:pt x="2607" y="3064"/>
                    <a:pt x="2448" y="4158"/>
                    <a:pt x="2647" y="5272"/>
                  </a:cubicBezTo>
                  <a:cubicBezTo>
                    <a:pt x="2786" y="6048"/>
                    <a:pt x="2985" y="6804"/>
                    <a:pt x="3204" y="7560"/>
                  </a:cubicBezTo>
                  <a:cubicBezTo>
                    <a:pt x="3084" y="7461"/>
                    <a:pt x="2925" y="7361"/>
                    <a:pt x="2786" y="7282"/>
                  </a:cubicBezTo>
                  <a:cubicBezTo>
                    <a:pt x="2408" y="7043"/>
                    <a:pt x="1950" y="7003"/>
                    <a:pt x="1731" y="7003"/>
                  </a:cubicBezTo>
                  <a:cubicBezTo>
                    <a:pt x="1194" y="7003"/>
                    <a:pt x="737" y="7182"/>
                    <a:pt x="498" y="7540"/>
                  </a:cubicBezTo>
                  <a:cubicBezTo>
                    <a:pt x="120" y="8057"/>
                    <a:pt x="1" y="8893"/>
                    <a:pt x="240" y="9529"/>
                  </a:cubicBezTo>
                  <a:cubicBezTo>
                    <a:pt x="498" y="10166"/>
                    <a:pt x="995" y="10643"/>
                    <a:pt x="1393" y="10942"/>
                  </a:cubicBezTo>
                  <a:cubicBezTo>
                    <a:pt x="1751" y="11240"/>
                    <a:pt x="2149" y="11479"/>
                    <a:pt x="2527" y="11757"/>
                  </a:cubicBezTo>
                  <a:cubicBezTo>
                    <a:pt x="2109" y="11777"/>
                    <a:pt x="1692" y="11956"/>
                    <a:pt x="1393" y="12275"/>
                  </a:cubicBezTo>
                  <a:cubicBezTo>
                    <a:pt x="797" y="12951"/>
                    <a:pt x="916" y="14125"/>
                    <a:pt x="1194" y="14721"/>
                  </a:cubicBezTo>
                  <a:cubicBezTo>
                    <a:pt x="1731" y="15835"/>
                    <a:pt x="2249" y="16711"/>
                    <a:pt x="2845" y="17407"/>
                  </a:cubicBezTo>
                  <a:cubicBezTo>
                    <a:pt x="3601" y="18302"/>
                    <a:pt x="4397" y="19197"/>
                    <a:pt x="5193" y="20033"/>
                  </a:cubicBezTo>
                  <a:cubicBezTo>
                    <a:pt x="5929" y="20888"/>
                    <a:pt x="6744" y="21764"/>
                    <a:pt x="7461" y="22619"/>
                  </a:cubicBezTo>
                  <a:cubicBezTo>
                    <a:pt x="8236" y="23554"/>
                    <a:pt x="9052" y="24509"/>
                    <a:pt x="9470" y="25543"/>
                  </a:cubicBezTo>
                  <a:cubicBezTo>
                    <a:pt x="9768" y="26239"/>
                    <a:pt x="10027" y="26975"/>
                    <a:pt x="10246" y="27751"/>
                  </a:cubicBezTo>
                  <a:cubicBezTo>
                    <a:pt x="10186" y="27672"/>
                    <a:pt x="10126" y="27632"/>
                    <a:pt x="10067" y="27552"/>
                  </a:cubicBezTo>
                  <a:cubicBezTo>
                    <a:pt x="9370" y="26836"/>
                    <a:pt x="8555" y="26279"/>
                    <a:pt x="7779" y="25782"/>
                  </a:cubicBezTo>
                  <a:cubicBezTo>
                    <a:pt x="7560" y="25643"/>
                    <a:pt x="7262" y="25563"/>
                    <a:pt x="6904" y="25563"/>
                  </a:cubicBezTo>
                  <a:cubicBezTo>
                    <a:pt x="6705" y="25563"/>
                    <a:pt x="6008" y="25603"/>
                    <a:pt x="5591" y="26080"/>
                  </a:cubicBezTo>
                  <a:cubicBezTo>
                    <a:pt x="5173" y="26578"/>
                    <a:pt x="5153" y="27274"/>
                    <a:pt x="5153" y="27771"/>
                  </a:cubicBezTo>
                  <a:cubicBezTo>
                    <a:pt x="5173" y="28249"/>
                    <a:pt x="5412" y="28587"/>
                    <a:pt x="5591" y="28825"/>
                  </a:cubicBezTo>
                  <a:cubicBezTo>
                    <a:pt x="5611" y="28845"/>
                    <a:pt x="5650" y="28865"/>
                    <a:pt x="5670" y="28925"/>
                  </a:cubicBezTo>
                  <a:cubicBezTo>
                    <a:pt x="7262" y="31113"/>
                    <a:pt x="8853" y="33321"/>
                    <a:pt x="10444" y="35509"/>
                  </a:cubicBezTo>
                  <a:lnTo>
                    <a:pt x="11340" y="36723"/>
                  </a:lnTo>
                  <a:cubicBezTo>
                    <a:pt x="11539" y="36981"/>
                    <a:pt x="11837" y="37121"/>
                    <a:pt x="12135" y="37121"/>
                  </a:cubicBezTo>
                  <a:lnTo>
                    <a:pt x="15398" y="37121"/>
                  </a:lnTo>
                  <a:cubicBezTo>
                    <a:pt x="15915" y="37121"/>
                    <a:pt x="16333" y="36723"/>
                    <a:pt x="16392" y="36226"/>
                  </a:cubicBezTo>
                  <a:cubicBezTo>
                    <a:pt x="16492" y="35390"/>
                    <a:pt x="16552" y="34515"/>
                    <a:pt x="16651" y="33659"/>
                  </a:cubicBezTo>
                  <a:cubicBezTo>
                    <a:pt x="16890" y="31650"/>
                    <a:pt x="17109" y="29561"/>
                    <a:pt x="17248" y="27493"/>
                  </a:cubicBezTo>
                  <a:cubicBezTo>
                    <a:pt x="17387" y="26040"/>
                    <a:pt x="17327" y="24568"/>
                    <a:pt x="17288" y="23156"/>
                  </a:cubicBezTo>
                  <a:lnTo>
                    <a:pt x="17248" y="22579"/>
                  </a:lnTo>
                  <a:cubicBezTo>
                    <a:pt x="17208" y="20888"/>
                    <a:pt x="16213" y="20470"/>
                    <a:pt x="15617" y="20391"/>
                  </a:cubicBezTo>
                  <a:cubicBezTo>
                    <a:pt x="15517" y="20371"/>
                    <a:pt x="15418" y="20371"/>
                    <a:pt x="15318" y="20371"/>
                  </a:cubicBezTo>
                  <a:cubicBezTo>
                    <a:pt x="14781" y="20371"/>
                    <a:pt x="13866" y="20590"/>
                    <a:pt x="13548" y="22082"/>
                  </a:cubicBezTo>
                  <a:cubicBezTo>
                    <a:pt x="13329" y="23096"/>
                    <a:pt x="13110" y="24190"/>
                    <a:pt x="12931" y="25364"/>
                  </a:cubicBezTo>
                  <a:cubicBezTo>
                    <a:pt x="12752" y="24708"/>
                    <a:pt x="12613" y="24111"/>
                    <a:pt x="12653" y="23614"/>
                  </a:cubicBezTo>
                  <a:cubicBezTo>
                    <a:pt x="12851" y="21863"/>
                    <a:pt x="13150" y="20073"/>
                    <a:pt x="13428" y="18322"/>
                  </a:cubicBezTo>
                  <a:cubicBezTo>
                    <a:pt x="13607" y="17208"/>
                    <a:pt x="13767" y="16054"/>
                    <a:pt x="13946" y="14940"/>
                  </a:cubicBezTo>
                  <a:cubicBezTo>
                    <a:pt x="14125" y="13647"/>
                    <a:pt x="14244" y="12255"/>
                    <a:pt x="14324" y="10842"/>
                  </a:cubicBezTo>
                  <a:cubicBezTo>
                    <a:pt x="14343" y="10246"/>
                    <a:pt x="13965" y="9828"/>
                    <a:pt x="13727" y="9549"/>
                  </a:cubicBezTo>
                  <a:cubicBezTo>
                    <a:pt x="13667" y="9470"/>
                    <a:pt x="13607" y="9390"/>
                    <a:pt x="13568" y="9350"/>
                  </a:cubicBezTo>
                  <a:cubicBezTo>
                    <a:pt x="13428" y="9132"/>
                    <a:pt x="13210" y="8972"/>
                    <a:pt x="12931" y="8933"/>
                  </a:cubicBezTo>
                  <a:cubicBezTo>
                    <a:pt x="12871" y="8933"/>
                    <a:pt x="12792" y="8893"/>
                    <a:pt x="12752" y="8893"/>
                  </a:cubicBezTo>
                  <a:cubicBezTo>
                    <a:pt x="12553" y="8893"/>
                    <a:pt x="12354" y="8972"/>
                    <a:pt x="12175" y="9072"/>
                  </a:cubicBezTo>
                  <a:cubicBezTo>
                    <a:pt x="12135" y="9092"/>
                    <a:pt x="12056" y="9152"/>
                    <a:pt x="11976" y="9191"/>
                  </a:cubicBezTo>
                  <a:cubicBezTo>
                    <a:pt x="11658" y="9370"/>
                    <a:pt x="11161" y="9649"/>
                    <a:pt x="10982" y="10226"/>
                  </a:cubicBezTo>
                  <a:cubicBezTo>
                    <a:pt x="10464" y="11917"/>
                    <a:pt x="9987" y="13448"/>
                    <a:pt x="9629" y="15040"/>
                  </a:cubicBezTo>
                  <a:cubicBezTo>
                    <a:pt x="9589" y="15000"/>
                    <a:pt x="9589" y="14940"/>
                    <a:pt x="9569" y="14901"/>
                  </a:cubicBezTo>
                  <a:cubicBezTo>
                    <a:pt x="9569" y="14861"/>
                    <a:pt x="9589" y="14821"/>
                    <a:pt x="9589" y="14801"/>
                  </a:cubicBezTo>
                  <a:cubicBezTo>
                    <a:pt x="9629" y="14741"/>
                    <a:pt x="9629" y="14702"/>
                    <a:pt x="9649" y="14642"/>
                  </a:cubicBezTo>
                  <a:cubicBezTo>
                    <a:pt x="9728" y="14304"/>
                    <a:pt x="9828" y="13926"/>
                    <a:pt x="9927" y="13568"/>
                  </a:cubicBezTo>
                  <a:cubicBezTo>
                    <a:pt x="10126" y="12852"/>
                    <a:pt x="10285" y="12076"/>
                    <a:pt x="10444" y="11320"/>
                  </a:cubicBezTo>
                  <a:cubicBezTo>
                    <a:pt x="10584" y="10544"/>
                    <a:pt x="10643" y="9768"/>
                    <a:pt x="10723" y="9052"/>
                  </a:cubicBezTo>
                  <a:cubicBezTo>
                    <a:pt x="10743" y="8774"/>
                    <a:pt x="10763" y="8535"/>
                    <a:pt x="10783" y="8256"/>
                  </a:cubicBezTo>
                  <a:cubicBezTo>
                    <a:pt x="10822" y="7978"/>
                    <a:pt x="10842" y="7679"/>
                    <a:pt x="10862" y="7401"/>
                  </a:cubicBezTo>
                  <a:cubicBezTo>
                    <a:pt x="10962" y="6406"/>
                    <a:pt x="11061" y="5392"/>
                    <a:pt x="11121" y="4357"/>
                  </a:cubicBezTo>
                  <a:cubicBezTo>
                    <a:pt x="11141" y="3761"/>
                    <a:pt x="10763" y="3323"/>
                    <a:pt x="10524" y="3064"/>
                  </a:cubicBezTo>
                  <a:cubicBezTo>
                    <a:pt x="10464" y="2985"/>
                    <a:pt x="10385" y="2905"/>
                    <a:pt x="10365" y="2865"/>
                  </a:cubicBezTo>
                  <a:cubicBezTo>
                    <a:pt x="10226" y="2627"/>
                    <a:pt x="9967" y="2487"/>
                    <a:pt x="9669" y="2428"/>
                  </a:cubicBezTo>
                  <a:lnTo>
                    <a:pt x="9549" y="2428"/>
                  </a:lnTo>
                  <a:cubicBezTo>
                    <a:pt x="9330" y="2428"/>
                    <a:pt x="9072" y="2507"/>
                    <a:pt x="8893" y="2666"/>
                  </a:cubicBezTo>
                  <a:cubicBezTo>
                    <a:pt x="8853" y="2686"/>
                    <a:pt x="8773" y="2766"/>
                    <a:pt x="8694" y="2806"/>
                  </a:cubicBezTo>
                  <a:cubicBezTo>
                    <a:pt x="8396" y="3005"/>
                    <a:pt x="7978" y="3303"/>
                    <a:pt x="7799" y="3820"/>
                  </a:cubicBezTo>
                  <a:cubicBezTo>
                    <a:pt x="7640" y="4318"/>
                    <a:pt x="7500" y="4855"/>
                    <a:pt x="7381" y="5352"/>
                  </a:cubicBezTo>
                  <a:cubicBezTo>
                    <a:pt x="7321" y="5054"/>
                    <a:pt x="7262" y="4755"/>
                    <a:pt x="7202" y="4457"/>
                  </a:cubicBezTo>
                  <a:cubicBezTo>
                    <a:pt x="6983" y="3383"/>
                    <a:pt x="6784" y="2408"/>
                    <a:pt x="6406" y="1473"/>
                  </a:cubicBezTo>
                  <a:cubicBezTo>
                    <a:pt x="6128" y="717"/>
                    <a:pt x="5372" y="200"/>
                    <a:pt x="4735" y="41"/>
                  </a:cubicBezTo>
                  <a:cubicBezTo>
                    <a:pt x="4676" y="21"/>
                    <a:pt x="4536" y="1"/>
                    <a:pt x="443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7" name="Google Shape;2737;p51">
              <a:extLst>
                <a:ext uri="{FF2B5EF4-FFF2-40B4-BE49-F238E27FC236}">
                  <a16:creationId xmlns:a16="http://schemas.microsoft.com/office/drawing/2014/main" id="{45F8726D-2F78-2120-EC3E-57D76A4641F5}"/>
                </a:ext>
              </a:extLst>
            </p:cNvPr>
            <p:cNvSpPr/>
            <p:nvPr/>
          </p:nvSpPr>
          <p:spPr>
            <a:xfrm>
              <a:off x="4763250" y="2222950"/>
              <a:ext cx="385450" cy="879325"/>
            </a:xfrm>
            <a:custGeom>
              <a:avLst/>
              <a:gdLst/>
              <a:ahLst/>
              <a:cxnLst/>
              <a:rect l="l" t="t" r="r" b="b"/>
              <a:pathLst>
                <a:path w="15418" h="35173" extrusionOk="0">
                  <a:moveTo>
                    <a:pt x="3461" y="0"/>
                  </a:moveTo>
                  <a:cubicBezTo>
                    <a:pt x="3267" y="0"/>
                    <a:pt x="2784" y="511"/>
                    <a:pt x="2746" y="818"/>
                  </a:cubicBezTo>
                  <a:cubicBezTo>
                    <a:pt x="2606" y="1912"/>
                    <a:pt x="2427" y="3046"/>
                    <a:pt x="2606" y="4100"/>
                  </a:cubicBezTo>
                  <a:cubicBezTo>
                    <a:pt x="2885" y="5751"/>
                    <a:pt x="3462" y="7343"/>
                    <a:pt x="3899" y="8954"/>
                  </a:cubicBezTo>
                  <a:cubicBezTo>
                    <a:pt x="3899" y="9034"/>
                    <a:pt x="3939" y="9074"/>
                    <a:pt x="3899" y="9133"/>
                  </a:cubicBezTo>
                  <a:cubicBezTo>
                    <a:pt x="3860" y="9133"/>
                    <a:pt x="3800" y="9113"/>
                    <a:pt x="3760" y="9074"/>
                  </a:cubicBezTo>
                  <a:cubicBezTo>
                    <a:pt x="2905" y="8417"/>
                    <a:pt x="2069" y="7721"/>
                    <a:pt x="1174" y="7124"/>
                  </a:cubicBezTo>
                  <a:cubicBezTo>
                    <a:pt x="1058" y="7037"/>
                    <a:pt x="867" y="6997"/>
                    <a:pt x="686" y="6997"/>
                  </a:cubicBezTo>
                  <a:cubicBezTo>
                    <a:pt x="493" y="6997"/>
                    <a:pt x="311" y="7042"/>
                    <a:pt x="239" y="7124"/>
                  </a:cubicBezTo>
                  <a:cubicBezTo>
                    <a:pt x="80" y="7363"/>
                    <a:pt x="0" y="7860"/>
                    <a:pt x="120" y="8159"/>
                  </a:cubicBezTo>
                  <a:cubicBezTo>
                    <a:pt x="279" y="8536"/>
                    <a:pt x="617" y="8914"/>
                    <a:pt x="935" y="9153"/>
                  </a:cubicBezTo>
                  <a:cubicBezTo>
                    <a:pt x="1671" y="9710"/>
                    <a:pt x="2427" y="10168"/>
                    <a:pt x="3163" y="10705"/>
                  </a:cubicBezTo>
                  <a:cubicBezTo>
                    <a:pt x="4277" y="11500"/>
                    <a:pt x="5491" y="12217"/>
                    <a:pt x="6068" y="13510"/>
                  </a:cubicBezTo>
                  <a:cubicBezTo>
                    <a:pt x="6545" y="14584"/>
                    <a:pt x="6843" y="15718"/>
                    <a:pt x="7182" y="16812"/>
                  </a:cubicBezTo>
                  <a:cubicBezTo>
                    <a:pt x="7301" y="17190"/>
                    <a:pt x="7381" y="17588"/>
                    <a:pt x="7460" y="17966"/>
                  </a:cubicBezTo>
                  <a:cubicBezTo>
                    <a:pt x="7381" y="18005"/>
                    <a:pt x="7301" y="18025"/>
                    <a:pt x="7241" y="18085"/>
                  </a:cubicBezTo>
                  <a:cubicBezTo>
                    <a:pt x="6485" y="17130"/>
                    <a:pt x="5749" y="16195"/>
                    <a:pt x="4974" y="15240"/>
                  </a:cubicBezTo>
                  <a:cubicBezTo>
                    <a:pt x="4158" y="14226"/>
                    <a:pt x="3362" y="13211"/>
                    <a:pt x="2487" y="12237"/>
                  </a:cubicBezTo>
                  <a:cubicBezTo>
                    <a:pt x="2249" y="11985"/>
                    <a:pt x="1906" y="11752"/>
                    <a:pt x="1579" y="11752"/>
                  </a:cubicBezTo>
                  <a:cubicBezTo>
                    <a:pt x="1415" y="11752"/>
                    <a:pt x="1254" y="11811"/>
                    <a:pt x="1114" y="11958"/>
                  </a:cubicBezTo>
                  <a:cubicBezTo>
                    <a:pt x="896" y="12237"/>
                    <a:pt x="915" y="12933"/>
                    <a:pt x="1094" y="13311"/>
                  </a:cubicBezTo>
                  <a:cubicBezTo>
                    <a:pt x="1512" y="14186"/>
                    <a:pt x="2009" y="15041"/>
                    <a:pt x="2626" y="15797"/>
                  </a:cubicBezTo>
                  <a:cubicBezTo>
                    <a:pt x="4118" y="17588"/>
                    <a:pt x="5749" y="19259"/>
                    <a:pt x="7241" y="21009"/>
                  </a:cubicBezTo>
                  <a:cubicBezTo>
                    <a:pt x="8057" y="21984"/>
                    <a:pt x="8892" y="23038"/>
                    <a:pt x="9390" y="24172"/>
                  </a:cubicBezTo>
                  <a:cubicBezTo>
                    <a:pt x="10086" y="25823"/>
                    <a:pt x="10464" y="27554"/>
                    <a:pt x="10961" y="29265"/>
                  </a:cubicBezTo>
                  <a:cubicBezTo>
                    <a:pt x="11061" y="29643"/>
                    <a:pt x="11120" y="30021"/>
                    <a:pt x="11180" y="30399"/>
                  </a:cubicBezTo>
                  <a:cubicBezTo>
                    <a:pt x="10146" y="29404"/>
                    <a:pt x="9290" y="28270"/>
                    <a:pt x="8355" y="27275"/>
                  </a:cubicBezTo>
                  <a:cubicBezTo>
                    <a:pt x="7739" y="26659"/>
                    <a:pt x="6983" y="26142"/>
                    <a:pt x="6247" y="25664"/>
                  </a:cubicBezTo>
                  <a:cubicBezTo>
                    <a:pt x="6171" y="25611"/>
                    <a:pt x="6045" y="25587"/>
                    <a:pt x="5909" y="25587"/>
                  </a:cubicBezTo>
                  <a:cubicBezTo>
                    <a:pt x="5686" y="25587"/>
                    <a:pt x="5438" y="25652"/>
                    <a:pt x="5351" y="25764"/>
                  </a:cubicBezTo>
                  <a:cubicBezTo>
                    <a:pt x="5153" y="25982"/>
                    <a:pt x="5113" y="26420"/>
                    <a:pt x="5153" y="26758"/>
                  </a:cubicBezTo>
                  <a:cubicBezTo>
                    <a:pt x="5172" y="26957"/>
                    <a:pt x="5371" y="27176"/>
                    <a:pt x="5491" y="27355"/>
                  </a:cubicBezTo>
                  <a:cubicBezTo>
                    <a:pt x="7381" y="29961"/>
                    <a:pt x="9270" y="32547"/>
                    <a:pt x="11160" y="35173"/>
                  </a:cubicBezTo>
                  <a:lnTo>
                    <a:pt x="14423" y="35173"/>
                  </a:lnTo>
                  <a:cubicBezTo>
                    <a:pt x="14721" y="32249"/>
                    <a:pt x="15059" y="29364"/>
                    <a:pt x="15298" y="26460"/>
                  </a:cubicBezTo>
                  <a:cubicBezTo>
                    <a:pt x="15417" y="24868"/>
                    <a:pt x="15357" y="23257"/>
                    <a:pt x="15318" y="21666"/>
                  </a:cubicBezTo>
                  <a:cubicBezTo>
                    <a:pt x="15298" y="21148"/>
                    <a:pt x="15198" y="20512"/>
                    <a:pt x="14502" y="20412"/>
                  </a:cubicBezTo>
                  <a:cubicBezTo>
                    <a:pt x="14451" y="20405"/>
                    <a:pt x="14404" y="20401"/>
                    <a:pt x="14358" y="20401"/>
                  </a:cubicBezTo>
                  <a:cubicBezTo>
                    <a:pt x="13799" y="20401"/>
                    <a:pt x="13639" y="20943"/>
                    <a:pt x="13547" y="21347"/>
                  </a:cubicBezTo>
                  <a:cubicBezTo>
                    <a:pt x="13030" y="23754"/>
                    <a:pt x="12573" y="26142"/>
                    <a:pt x="12752" y="28628"/>
                  </a:cubicBezTo>
                  <a:cubicBezTo>
                    <a:pt x="12811" y="29324"/>
                    <a:pt x="12752" y="30041"/>
                    <a:pt x="12752" y="30757"/>
                  </a:cubicBezTo>
                  <a:cubicBezTo>
                    <a:pt x="12115" y="28946"/>
                    <a:pt x="11578" y="27116"/>
                    <a:pt x="11140" y="25266"/>
                  </a:cubicBezTo>
                  <a:cubicBezTo>
                    <a:pt x="10921" y="24371"/>
                    <a:pt x="10583" y="23436"/>
                    <a:pt x="10683" y="22561"/>
                  </a:cubicBezTo>
                  <a:cubicBezTo>
                    <a:pt x="11041" y="19657"/>
                    <a:pt x="11558" y="16772"/>
                    <a:pt x="11976" y="13848"/>
                  </a:cubicBezTo>
                  <a:cubicBezTo>
                    <a:pt x="12155" y="12515"/>
                    <a:pt x="12274" y="11202"/>
                    <a:pt x="12334" y="9849"/>
                  </a:cubicBezTo>
                  <a:cubicBezTo>
                    <a:pt x="12354" y="9551"/>
                    <a:pt x="11956" y="9253"/>
                    <a:pt x="11757" y="8954"/>
                  </a:cubicBezTo>
                  <a:cubicBezTo>
                    <a:pt x="11478" y="9153"/>
                    <a:pt x="11021" y="9312"/>
                    <a:pt x="10941" y="9571"/>
                  </a:cubicBezTo>
                  <a:cubicBezTo>
                    <a:pt x="10384" y="11321"/>
                    <a:pt x="9847" y="13052"/>
                    <a:pt x="9469" y="14842"/>
                  </a:cubicBezTo>
                  <a:cubicBezTo>
                    <a:pt x="9211" y="16096"/>
                    <a:pt x="9171" y="17389"/>
                    <a:pt x="9032" y="18761"/>
                  </a:cubicBezTo>
                  <a:cubicBezTo>
                    <a:pt x="8534" y="17130"/>
                    <a:pt x="8037" y="15618"/>
                    <a:pt x="7579" y="14106"/>
                  </a:cubicBezTo>
                  <a:cubicBezTo>
                    <a:pt x="7540" y="13908"/>
                    <a:pt x="7639" y="13649"/>
                    <a:pt x="7679" y="13430"/>
                  </a:cubicBezTo>
                  <a:cubicBezTo>
                    <a:pt x="7938" y="12336"/>
                    <a:pt x="8256" y="11242"/>
                    <a:pt x="8455" y="10148"/>
                  </a:cubicBezTo>
                  <a:cubicBezTo>
                    <a:pt x="8634" y="9173"/>
                    <a:pt x="8674" y="8159"/>
                    <a:pt x="8773" y="7164"/>
                  </a:cubicBezTo>
                  <a:cubicBezTo>
                    <a:pt x="8892" y="5871"/>
                    <a:pt x="9052" y="4598"/>
                    <a:pt x="9091" y="3305"/>
                  </a:cubicBezTo>
                  <a:cubicBezTo>
                    <a:pt x="9131" y="3046"/>
                    <a:pt x="8733" y="2748"/>
                    <a:pt x="8534" y="2449"/>
                  </a:cubicBezTo>
                  <a:cubicBezTo>
                    <a:pt x="8256" y="2668"/>
                    <a:pt x="7838" y="2847"/>
                    <a:pt x="7739" y="3146"/>
                  </a:cubicBezTo>
                  <a:cubicBezTo>
                    <a:pt x="7440" y="4061"/>
                    <a:pt x="7241" y="5035"/>
                    <a:pt x="7042" y="5970"/>
                  </a:cubicBezTo>
                  <a:cubicBezTo>
                    <a:pt x="6843" y="7025"/>
                    <a:pt x="6664" y="8059"/>
                    <a:pt x="6465" y="9113"/>
                  </a:cubicBezTo>
                  <a:cubicBezTo>
                    <a:pt x="6286" y="9014"/>
                    <a:pt x="6247" y="8934"/>
                    <a:pt x="6227" y="8835"/>
                  </a:cubicBezTo>
                  <a:cubicBezTo>
                    <a:pt x="5889" y="7084"/>
                    <a:pt x="5570" y="5374"/>
                    <a:pt x="5232" y="3663"/>
                  </a:cubicBezTo>
                  <a:cubicBezTo>
                    <a:pt x="5033" y="2688"/>
                    <a:pt x="4814" y="1753"/>
                    <a:pt x="4476" y="818"/>
                  </a:cubicBezTo>
                  <a:cubicBezTo>
                    <a:pt x="4357" y="460"/>
                    <a:pt x="3879" y="102"/>
                    <a:pt x="3482" y="2"/>
                  </a:cubicBezTo>
                  <a:cubicBezTo>
                    <a:pt x="3475" y="1"/>
                    <a:pt x="3468" y="0"/>
                    <a:pt x="346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38" name="Google Shape;2738;p51">
            <a:extLst>
              <a:ext uri="{FF2B5EF4-FFF2-40B4-BE49-F238E27FC236}">
                <a16:creationId xmlns:a16="http://schemas.microsoft.com/office/drawing/2014/main" id="{F42FE9C5-BEF7-036F-01B0-1AC926DC3742}"/>
              </a:ext>
            </a:extLst>
          </p:cNvPr>
          <p:cNvGrpSpPr/>
          <p:nvPr/>
        </p:nvGrpSpPr>
        <p:grpSpPr>
          <a:xfrm>
            <a:off x="6798593" y="5903644"/>
            <a:ext cx="250981" cy="1016600"/>
            <a:chOff x="4586994" y="4171810"/>
            <a:chExt cx="264682" cy="926305"/>
          </a:xfrm>
        </p:grpSpPr>
        <p:sp>
          <p:nvSpPr>
            <p:cNvPr id="2739" name="Google Shape;2739;p51">
              <a:extLst>
                <a:ext uri="{FF2B5EF4-FFF2-40B4-BE49-F238E27FC236}">
                  <a16:creationId xmlns:a16="http://schemas.microsoft.com/office/drawing/2014/main" id="{B7D1DA0C-CD6D-A870-CD7D-4788E434E48D}"/>
                </a:ext>
              </a:extLst>
            </p:cNvPr>
            <p:cNvSpPr/>
            <p:nvPr/>
          </p:nvSpPr>
          <p:spPr>
            <a:xfrm>
              <a:off x="4586994" y="4171810"/>
              <a:ext cx="264682" cy="926305"/>
            </a:xfrm>
            <a:custGeom>
              <a:avLst/>
              <a:gdLst/>
              <a:ahLst/>
              <a:cxnLst/>
              <a:rect l="l" t="t" r="r" b="b"/>
              <a:pathLst>
                <a:path w="11181" h="39130" extrusionOk="0">
                  <a:moveTo>
                    <a:pt x="7222" y="0"/>
                  </a:moveTo>
                  <a:cubicBezTo>
                    <a:pt x="6685" y="0"/>
                    <a:pt x="6287" y="338"/>
                    <a:pt x="5929" y="677"/>
                  </a:cubicBezTo>
                  <a:lnTo>
                    <a:pt x="5790" y="816"/>
                  </a:lnTo>
                  <a:cubicBezTo>
                    <a:pt x="5491" y="1075"/>
                    <a:pt x="5392" y="1393"/>
                    <a:pt x="5332" y="1572"/>
                  </a:cubicBezTo>
                  <a:cubicBezTo>
                    <a:pt x="5332" y="1572"/>
                    <a:pt x="5312" y="1592"/>
                    <a:pt x="5312" y="1612"/>
                  </a:cubicBezTo>
                  <a:cubicBezTo>
                    <a:pt x="4735" y="3163"/>
                    <a:pt x="4496" y="4735"/>
                    <a:pt x="4596" y="6286"/>
                  </a:cubicBezTo>
                  <a:cubicBezTo>
                    <a:pt x="4596" y="6386"/>
                    <a:pt x="4616" y="6505"/>
                    <a:pt x="4616" y="6644"/>
                  </a:cubicBezTo>
                  <a:cubicBezTo>
                    <a:pt x="4417" y="6505"/>
                    <a:pt x="4158" y="6465"/>
                    <a:pt x="3939" y="6465"/>
                  </a:cubicBezTo>
                  <a:cubicBezTo>
                    <a:pt x="3562" y="6465"/>
                    <a:pt x="3223" y="6605"/>
                    <a:pt x="2945" y="6883"/>
                  </a:cubicBezTo>
                  <a:cubicBezTo>
                    <a:pt x="2448" y="7361"/>
                    <a:pt x="2149" y="8335"/>
                    <a:pt x="2507" y="8992"/>
                  </a:cubicBezTo>
                  <a:cubicBezTo>
                    <a:pt x="2905" y="9748"/>
                    <a:pt x="3343" y="10484"/>
                    <a:pt x="3800" y="11180"/>
                  </a:cubicBezTo>
                  <a:cubicBezTo>
                    <a:pt x="3522" y="11041"/>
                    <a:pt x="3203" y="10941"/>
                    <a:pt x="2865" y="10941"/>
                  </a:cubicBezTo>
                  <a:cubicBezTo>
                    <a:pt x="2746" y="10941"/>
                    <a:pt x="2646" y="10941"/>
                    <a:pt x="2547" y="10961"/>
                  </a:cubicBezTo>
                  <a:cubicBezTo>
                    <a:pt x="1751" y="11140"/>
                    <a:pt x="1334" y="12055"/>
                    <a:pt x="1334" y="12652"/>
                  </a:cubicBezTo>
                  <a:cubicBezTo>
                    <a:pt x="1334" y="13408"/>
                    <a:pt x="1453" y="14025"/>
                    <a:pt x="1712" y="14522"/>
                  </a:cubicBezTo>
                  <a:cubicBezTo>
                    <a:pt x="2229" y="15596"/>
                    <a:pt x="2825" y="16651"/>
                    <a:pt x="3363" y="17705"/>
                  </a:cubicBezTo>
                  <a:cubicBezTo>
                    <a:pt x="3681" y="18242"/>
                    <a:pt x="3959" y="18779"/>
                    <a:pt x="4238" y="19316"/>
                  </a:cubicBezTo>
                  <a:cubicBezTo>
                    <a:pt x="3900" y="18898"/>
                    <a:pt x="3422" y="18640"/>
                    <a:pt x="2925" y="18640"/>
                  </a:cubicBezTo>
                  <a:cubicBezTo>
                    <a:pt x="2686" y="18640"/>
                    <a:pt x="2428" y="18699"/>
                    <a:pt x="2209" y="18819"/>
                  </a:cubicBezTo>
                  <a:cubicBezTo>
                    <a:pt x="1513" y="19177"/>
                    <a:pt x="1135" y="20132"/>
                    <a:pt x="1194" y="20828"/>
                  </a:cubicBezTo>
                  <a:cubicBezTo>
                    <a:pt x="1413" y="23394"/>
                    <a:pt x="2308" y="25781"/>
                    <a:pt x="3144" y="27771"/>
                  </a:cubicBezTo>
                  <a:cubicBezTo>
                    <a:pt x="3303" y="28129"/>
                    <a:pt x="3502" y="28467"/>
                    <a:pt x="3681" y="28785"/>
                  </a:cubicBezTo>
                  <a:cubicBezTo>
                    <a:pt x="4039" y="29461"/>
                    <a:pt x="4377" y="30058"/>
                    <a:pt x="4337" y="30735"/>
                  </a:cubicBezTo>
                  <a:cubicBezTo>
                    <a:pt x="4238" y="30556"/>
                    <a:pt x="4138" y="30357"/>
                    <a:pt x="4039" y="30158"/>
                  </a:cubicBezTo>
                  <a:cubicBezTo>
                    <a:pt x="3741" y="29581"/>
                    <a:pt x="3382" y="29044"/>
                    <a:pt x="2945" y="28566"/>
                  </a:cubicBezTo>
                  <a:cubicBezTo>
                    <a:pt x="2547" y="28089"/>
                    <a:pt x="1910" y="28069"/>
                    <a:pt x="1712" y="28069"/>
                  </a:cubicBezTo>
                  <a:cubicBezTo>
                    <a:pt x="1453" y="28069"/>
                    <a:pt x="1234" y="28129"/>
                    <a:pt x="1035" y="28228"/>
                  </a:cubicBezTo>
                  <a:cubicBezTo>
                    <a:pt x="458" y="28487"/>
                    <a:pt x="140" y="29143"/>
                    <a:pt x="60" y="29640"/>
                  </a:cubicBezTo>
                  <a:cubicBezTo>
                    <a:pt x="1" y="30138"/>
                    <a:pt x="41" y="30675"/>
                    <a:pt x="239" y="31152"/>
                  </a:cubicBezTo>
                  <a:lnTo>
                    <a:pt x="418" y="31590"/>
                  </a:lnTo>
                  <a:cubicBezTo>
                    <a:pt x="995" y="33002"/>
                    <a:pt x="1552" y="34435"/>
                    <a:pt x="2229" y="35867"/>
                  </a:cubicBezTo>
                  <a:cubicBezTo>
                    <a:pt x="2547" y="36563"/>
                    <a:pt x="2945" y="37200"/>
                    <a:pt x="3343" y="37816"/>
                  </a:cubicBezTo>
                  <a:cubicBezTo>
                    <a:pt x="3522" y="38075"/>
                    <a:pt x="3701" y="38353"/>
                    <a:pt x="3840" y="38612"/>
                  </a:cubicBezTo>
                  <a:cubicBezTo>
                    <a:pt x="4019" y="38950"/>
                    <a:pt x="4337" y="39109"/>
                    <a:pt x="4695" y="39109"/>
                  </a:cubicBezTo>
                  <a:lnTo>
                    <a:pt x="4695" y="39129"/>
                  </a:lnTo>
                  <a:lnTo>
                    <a:pt x="7620" y="39129"/>
                  </a:lnTo>
                  <a:cubicBezTo>
                    <a:pt x="8037" y="39129"/>
                    <a:pt x="8415" y="38871"/>
                    <a:pt x="8574" y="38473"/>
                  </a:cubicBezTo>
                  <a:cubicBezTo>
                    <a:pt x="8734" y="37976"/>
                    <a:pt x="8913" y="37438"/>
                    <a:pt x="9092" y="36941"/>
                  </a:cubicBezTo>
                  <a:cubicBezTo>
                    <a:pt x="9509" y="35748"/>
                    <a:pt x="9967" y="34514"/>
                    <a:pt x="10325" y="33241"/>
                  </a:cubicBezTo>
                  <a:cubicBezTo>
                    <a:pt x="10584" y="32366"/>
                    <a:pt x="10703" y="31471"/>
                    <a:pt x="10802" y="30635"/>
                  </a:cubicBezTo>
                  <a:cubicBezTo>
                    <a:pt x="10822" y="30416"/>
                    <a:pt x="10862" y="30217"/>
                    <a:pt x="10882" y="29979"/>
                  </a:cubicBezTo>
                  <a:cubicBezTo>
                    <a:pt x="10962" y="29362"/>
                    <a:pt x="10484" y="28626"/>
                    <a:pt x="9887" y="28447"/>
                  </a:cubicBezTo>
                  <a:cubicBezTo>
                    <a:pt x="9728" y="28387"/>
                    <a:pt x="9589" y="28367"/>
                    <a:pt x="9410" y="28367"/>
                  </a:cubicBezTo>
                  <a:cubicBezTo>
                    <a:pt x="9072" y="28367"/>
                    <a:pt x="8694" y="28467"/>
                    <a:pt x="8415" y="28646"/>
                  </a:cubicBezTo>
                  <a:cubicBezTo>
                    <a:pt x="8077" y="28865"/>
                    <a:pt x="7739" y="29263"/>
                    <a:pt x="7600" y="29680"/>
                  </a:cubicBezTo>
                  <a:cubicBezTo>
                    <a:pt x="7500" y="29959"/>
                    <a:pt x="7421" y="30217"/>
                    <a:pt x="7321" y="30456"/>
                  </a:cubicBezTo>
                  <a:lnTo>
                    <a:pt x="7321" y="29760"/>
                  </a:lnTo>
                  <a:cubicBezTo>
                    <a:pt x="7321" y="29601"/>
                    <a:pt x="7341" y="29461"/>
                    <a:pt x="7381" y="29422"/>
                  </a:cubicBezTo>
                  <a:cubicBezTo>
                    <a:pt x="7580" y="29024"/>
                    <a:pt x="7779" y="28606"/>
                    <a:pt x="7998" y="28208"/>
                  </a:cubicBezTo>
                  <a:cubicBezTo>
                    <a:pt x="8276" y="27651"/>
                    <a:pt x="8574" y="27074"/>
                    <a:pt x="8833" y="26517"/>
                  </a:cubicBezTo>
                  <a:cubicBezTo>
                    <a:pt x="9271" y="25582"/>
                    <a:pt x="9669" y="24667"/>
                    <a:pt x="10027" y="23752"/>
                  </a:cubicBezTo>
                  <a:cubicBezTo>
                    <a:pt x="10206" y="23354"/>
                    <a:pt x="10365" y="22976"/>
                    <a:pt x="10524" y="22579"/>
                  </a:cubicBezTo>
                  <a:cubicBezTo>
                    <a:pt x="10902" y="21723"/>
                    <a:pt x="10604" y="20888"/>
                    <a:pt x="9808" y="20410"/>
                  </a:cubicBezTo>
                  <a:cubicBezTo>
                    <a:pt x="9529" y="20231"/>
                    <a:pt x="9231" y="20172"/>
                    <a:pt x="8933" y="20172"/>
                  </a:cubicBezTo>
                  <a:cubicBezTo>
                    <a:pt x="8415" y="20172"/>
                    <a:pt x="7918" y="20450"/>
                    <a:pt x="7580" y="20908"/>
                  </a:cubicBezTo>
                  <a:cubicBezTo>
                    <a:pt x="7520" y="20967"/>
                    <a:pt x="7480" y="21007"/>
                    <a:pt x="7441" y="21067"/>
                  </a:cubicBezTo>
                  <a:cubicBezTo>
                    <a:pt x="7441" y="20808"/>
                    <a:pt x="7441" y="20550"/>
                    <a:pt x="7480" y="20291"/>
                  </a:cubicBezTo>
                  <a:cubicBezTo>
                    <a:pt x="7480" y="20271"/>
                    <a:pt x="7500" y="20172"/>
                    <a:pt x="7600" y="19993"/>
                  </a:cubicBezTo>
                  <a:cubicBezTo>
                    <a:pt x="7838" y="19595"/>
                    <a:pt x="8097" y="19177"/>
                    <a:pt x="8336" y="18779"/>
                  </a:cubicBezTo>
                  <a:cubicBezTo>
                    <a:pt x="8694" y="18202"/>
                    <a:pt x="9072" y="17605"/>
                    <a:pt x="9410" y="16989"/>
                  </a:cubicBezTo>
                  <a:cubicBezTo>
                    <a:pt x="9987" y="15974"/>
                    <a:pt x="10484" y="14999"/>
                    <a:pt x="10882" y="14045"/>
                  </a:cubicBezTo>
                  <a:cubicBezTo>
                    <a:pt x="11180" y="13328"/>
                    <a:pt x="10703" y="12612"/>
                    <a:pt x="10484" y="12254"/>
                  </a:cubicBezTo>
                  <a:cubicBezTo>
                    <a:pt x="10305" y="11956"/>
                    <a:pt x="9967" y="11777"/>
                    <a:pt x="9609" y="11777"/>
                  </a:cubicBezTo>
                  <a:cubicBezTo>
                    <a:pt x="9271" y="11777"/>
                    <a:pt x="8674" y="11956"/>
                    <a:pt x="8316" y="12274"/>
                  </a:cubicBezTo>
                  <a:cubicBezTo>
                    <a:pt x="8177" y="12433"/>
                    <a:pt x="8037" y="12553"/>
                    <a:pt x="7918" y="12712"/>
                  </a:cubicBezTo>
                  <a:cubicBezTo>
                    <a:pt x="8077" y="12433"/>
                    <a:pt x="8316" y="12135"/>
                    <a:pt x="8574" y="11836"/>
                  </a:cubicBezTo>
                  <a:cubicBezTo>
                    <a:pt x="8714" y="11657"/>
                    <a:pt x="8833" y="11518"/>
                    <a:pt x="8972" y="11359"/>
                  </a:cubicBezTo>
                  <a:cubicBezTo>
                    <a:pt x="9092" y="11220"/>
                    <a:pt x="9231" y="11041"/>
                    <a:pt x="9370" y="10902"/>
                  </a:cubicBezTo>
                  <a:cubicBezTo>
                    <a:pt x="9728" y="10464"/>
                    <a:pt x="10086" y="10026"/>
                    <a:pt x="10405" y="9529"/>
                  </a:cubicBezTo>
                  <a:cubicBezTo>
                    <a:pt x="10763" y="8952"/>
                    <a:pt x="10604" y="8176"/>
                    <a:pt x="10385" y="7679"/>
                  </a:cubicBezTo>
                  <a:cubicBezTo>
                    <a:pt x="10265" y="7381"/>
                    <a:pt x="9927" y="7042"/>
                    <a:pt x="9191" y="7042"/>
                  </a:cubicBezTo>
                  <a:cubicBezTo>
                    <a:pt x="8992" y="7042"/>
                    <a:pt x="8773" y="7062"/>
                    <a:pt x="8515" y="7142"/>
                  </a:cubicBezTo>
                  <a:cubicBezTo>
                    <a:pt x="8594" y="6664"/>
                    <a:pt x="8634" y="6187"/>
                    <a:pt x="8694" y="5729"/>
                  </a:cubicBezTo>
                  <a:cubicBezTo>
                    <a:pt x="8813" y="4476"/>
                    <a:pt x="8933" y="3163"/>
                    <a:pt x="8933" y="1830"/>
                  </a:cubicBezTo>
                  <a:cubicBezTo>
                    <a:pt x="8972" y="1035"/>
                    <a:pt x="8216" y="239"/>
                    <a:pt x="7580" y="40"/>
                  </a:cubicBezTo>
                  <a:cubicBezTo>
                    <a:pt x="7441" y="20"/>
                    <a:pt x="7341" y="0"/>
                    <a:pt x="7222" y="0"/>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0" name="Google Shape;2740;p51">
              <a:extLst>
                <a:ext uri="{FF2B5EF4-FFF2-40B4-BE49-F238E27FC236}">
                  <a16:creationId xmlns:a16="http://schemas.microsoft.com/office/drawing/2014/main" id="{1E3B850D-9865-ED6B-BF57-57A904927D2D}"/>
                </a:ext>
              </a:extLst>
            </p:cNvPr>
            <p:cNvSpPr/>
            <p:nvPr/>
          </p:nvSpPr>
          <p:spPr>
            <a:xfrm>
              <a:off x="4610548" y="4192287"/>
              <a:ext cx="215230" cy="881801"/>
            </a:xfrm>
            <a:custGeom>
              <a:avLst/>
              <a:gdLst/>
              <a:ahLst/>
              <a:cxnLst/>
              <a:rect l="l" t="t" r="r" b="b"/>
              <a:pathLst>
                <a:path w="9092" h="37250" extrusionOk="0">
                  <a:moveTo>
                    <a:pt x="5590" y="35420"/>
                  </a:moveTo>
                  <a:lnTo>
                    <a:pt x="5590" y="35619"/>
                  </a:lnTo>
                  <a:lnTo>
                    <a:pt x="5531" y="35619"/>
                  </a:lnTo>
                  <a:lnTo>
                    <a:pt x="5531" y="35420"/>
                  </a:lnTo>
                  <a:close/>
                  <a:moveTo>
                    <a:pt x="6212" y="1"/>
                  </a:moveTo>
                  <a:cubicBezTo>
                    <a:pt x="6004" y="1"/>
                    <a:pt x="5666" y="367"/>
                    <a:pt x="5411" y="568"/>
                  </a:cubicBezTo>
                  <a:cubicBezTo>
                    <a:pt x="5312" y="647"/>
                    <a:pt x="5292" y="826"/>
                    <a:pt x="5232" y="965"/>
                  </a:cubicBezTo>
                  <a:cubicBezTo>
                    <a:pt x="4715" y="2338"/>
                    <a:pt x="4476" y="3750"/>
                    <a:pt x="4576" y="5222"/>
                  </a:cubicBezTo>
                  <a:cubicBezTo>
                    <a:pt x="4635" y="6396"/>
                    <a:pt x="4735" y="7590"/>
                    <a:pt x="4814" y="8763"/>
                  </a:cubicBezTo>
                  <a:cubicBezTo>
                    <a:pt x="4596" y="8624"/>
                    <a:pt x="4496" y="8465"/>
                    <a:pt x="4397" y="8286"/>
                  </a:cubicBezTo>
                  <a:cubicBezTo>
                    <a:pt x="4118" y="7809"/>
                    <a:pt x="3820" y="7331"/>
                    <a:pt x="3521" y="6893"/>
                  </a:cubicBezTo>
                  <a:cubicBezTo>
                    <a:pt x="3373" y="6678"/>
                    <a:pt x="3161" y="6498"/>
                    <a:pt x="2940" y="6498"/>
                  </a:cubicBezTo>
                  <a:cubicBezTo>
                    <a:pt x="2835" y="6498"/>
                    <a:pt x="2729" y="6539"/>
                    <a:pt x="2626" y="6635"/>
                  </a:cubicBezTo>
                  <a:cubicBezTo>
                    <a:pt x="2427" y="6854"/>
                    <a:pt x="2248" y="7351"/>
                    <a:pt x="2368" y="7570"/>
                  </a:cubicBezTo>
                  <a:cubicBezTo>
                    <a:pt x="2865" y="8485"/>
                    <a:pt x="3442" y="9380"/>
                    <a:pt x="4019" y="10275"/>
                  </a:cubicBezTo>
                  <a:cubicBezTo>
                    <a:pt x="4277" y="10693"/>
                    <a:pt x="4775" y="11071"/>
                    <a:pt x="4795" y="11469"/>
                  </a:cubicBezTo>
                  <a:cubicBezTo>
                    <a:pt x="4874" y="12742"/>
                    <a:pt x="4735" y="13995"/>
                    <a:pt x="4695" y="15388"/>
                  </a:cubicBezTo>
                  <a:cubicBezTo>
                    <a:pt x="4317" y="14552"/>
                    <a:pt x="4039" y="13836"/>
                    <a:pt x="3700" y="13140"/>
                  </a:cubicBezTo>
                  <a:cubicBezTo>
                    <a:pt x="3402" y="12503"/>
                    <a:pt x="3044" y="11887"/>
                    <a:pt x="2626" y="11349"/>
                  </a:cubicBezTo>
                  <a:cubicBezTo>
                    <a:pt x="2500" y="11169"/>
                    <a:pt x="2113" y="11006"/>
                    <a:pt x="1864" y="11006"/>
                  </a:cubicBezTo>
                  <a:cubicBezTo>
                    <a:pt x="1838" y="11006"/>
                    <a:pt x="1813" y="11007"/>
                    <a:pt x="1791" y="11011"/>
                  </a:cubicBezTo>
                  <a:cubicBezTo>
                    <a:pt x="1592" y="11071"/>
                    <a:pt x="1333" y="11489"/>
                    <a:pt x="1333" y="11747"/>
                  </a:cubicBezTo>
                  <a:cubicBezTo>
                    <a:pt x="1333" y="12205"/>
                    <a:pt x="1413" y="12742"/>
                    <a:pt x="1612" y="13160"/>
                  </a:cubicBezTo>
                  <a:cubicBezTo>
                    <a:pt x="2447" y="14851"/>
                    <a:pt x="3382" y="16482"/>
                    <a:pt x="4238" y="18153"/>
                  </a:cubicBezTo>
                  <a:cubicBezTo>
                    <a:pt x="4377" y="18372"/>
                    <a:pt x="4436" y="18630"/>
                    <a:pt x="4436" y="18869"/>
                  </a:cubicBezTo>
                  <a:cubicBezTo>
                    <a:pt x="4436" y="19665"/>
                    <a:pt x="4397" y="20500"/>
                    <a:pt x="4377" y="21296"/>
                  </a:cubicBezTo>
                  <a:cubicBezTo>
                    <a:pt x="4337" y="22032"/>
                    <a:pt x="4377" y="22748"/>
                    <a:pt x="4377" y="23504"/>
                  </a:cubicBezTo>
                  <a:cubicBezTo>
                    <a:pt x="4218" y="23325"/>
                    <a:pt x="4178" y="23126"/>
                    <a:pt x="4098" y="22927"/>
                  </a:cubicBezTo>
                  <a:cubicBezTo>
                    <a:pt x="3641" y="21733"/>
                    <a:pt x="3203" y="20540"/>
                    <a:pt x="2706" y="19366"/>
                  </a:cubicBezTo>
                  <a:cubicBezTo>
                    <a:pt x="2562" y="19063"/>
                    <a:pt x="2278" y="18747"/>
                    <a:pt x="1955" y="18747"/>
                  </a:cubicBezTo>
                  <a:cubicBezTo>
                    <a:pt x="1875" y="18747"/>
                    <a:pt x="1794" y="18766"/>
                    <a:pt x="1711" y="18809"/>
                  </a:cubicBezTo>
                  <a:cubicBezTo>
                    <a:pt x="1413" y="18948"/>
                    <a:pt x="1194" y="19525"/>
                    <a:pt x="1214" y="19864"/>
                  </a:cubicBezTo>
                  <a:cubicBezTo>
                    <a:pt x="1413" y="22191"/>
                    <a:pt x="2189" y="24379"/>
                    <a:pt x="3104" y="26508"/>
                  </a:cubicBezTo>
                  <a:cubicBezTo>
                    <a:pt x="3601" y="27681"/>
                    <a:pt x="4496" y="28676"/>
                    <a:pt x="4337" y="30128"/>
                  </a:cubicBezTo>
                  <a:cubicBezTo>
                    <a:pt x="4218" y="31342"/>
                    <a:pt x="4317" y="32575"/>
                    <a:pt x="4317" y="33788"/>
                  </a:cubicBezTo>
                  <a:cubicBezTo>
                    <a:pt x="4098" y="33570"/>
                    <a:pt x="3939" y="33331"/>
                    <a:pt x="3820" y="33072"/>
                  </a:cubicBezTo>
                  <a:cubicBezTo>
                    <a:pt x="3283" y="31958"/>
                    <a:pt x="2746" y="30864"/>
                    <a:pt x="2189" y="29770"/>
                  </a:cubicBezTo>
                  <a:cubicBezTo>
                    <a:pt x="1910" y="29273"/>
                    <a:pt x="1592" y="28795"/>
                    <a:pt x="1214" y="28378"/>
                  </a:cubicBezTo>
                  <a:cubicBezTo>
                    <a:pt x="1104" y="28282"/>
                    <a:pt x="880" y="28214"/>
                    <a:pt x="687" y="28214"/>
                  </a:cubicBezTo>
                  <a:cubicBezTo>
                    <a:pt x="600" y="28214"/>
                    <a:pt x="520" y="28227"/>
                    <a:pt x="458" y="28258"/>
                  </a:cubicBezTo>
                  <a:cubicBezTo>
                    <a:pt x="259" y="28358"/>
                    <a:pt x="60" y="28676"/>
                    <a:pt x="40" y="28935"/>
                  </a:cubicBezTo>
                  <a:cubicBezTo>
                    <a:pt x="0" y="29253"/>
                    <a:pt x="40" y="29631"/>
                    <a:pt x="160" y="29929"/>
                  </a:cubicBezTo>
                  <a:cubicBezTo>
                    <a:pt x="816" y="31481"/>
                    <a:pt x="1413" y="33052"/>
                    <a:pt x="2129" y="34564"/>
                  </a:cubicBezTo>
                  <a:cubicBezTo>
                    <a:pt x="2547" y="35519"/>
                    <a:pt x="3183" y="36355"/>
                    <a:pt x="3700" y="37250"/>
                  </a:cubicBezTo>
                  <a:cubicBezTo>
                    <a:pt x="4695" y="37250"/>
                    <a:pt x="5670" y="37250"/>
                    <a:pt x="6605" y="37230"/>
                  </a:cubicBezTo>
                  <a:cubicBezTo>
                    <a:pt x="7182" y="35519"/>
                    <a:pt x="7818" y="33788"/>
                    <a:pt x="8355" y="32058"/>
                  </a:cubicBezTo>
                  <a:cubicBezTo>
                    <a:pt x="8654" y="31063"/>
                    <a:pt x="8713" y="29989"/>
                    <a:pt x="8873" y="28955"/>
                  </a:cubicBezTo>
                  <a:cubicBezTo>
                    <a:pt x="8873" y="28795"/>
                    <a:pt x="8693" y="28537"/>
                    <a:pt x="8574" y="28477"/>
                  </a:cubicBezTo>
                  <a:cubicBezTo>
                    <a:pt x="8519" y="28461"/>
                    <a:pt x="8459" y="28453"/>
                    <a:pt x="8395" y="28453"/>
                  </a:cubicBezTo>
                  <a:cubicBezTo>
                    <a:pt x="8229" y="28453"/>
                    <a:pt x="8047" y="28504"/>
                    <a:pt x="7918" y="28577"/>
                  </a:cubicBezTo>
                  <a:cubicBezTo>
                    <a:pt x="7719" y="28696"/>
                    <a:pt x="7579" y="28935"/>
                    <a:pt x="7500" y="29134"/>
                  </a:cubicBezTo>
                  <a:cubicBezTo>
                    <a:pt x="7062" y="30307"/>
                    <a:pt x="6625" y="31521"/>
                    <a:pt x="6227" y="32734"/>
                  </a:cubicBezTo>
                  <a:cubicBezTo>
                    <a:pt x="5988" y="33470"/>
                    <a:pt x="5809" y="34246"/>
                    <a:pt x="5590" y="35002"/>
                  </a:cubicBezTo>
                  <a:cubicBezTo>
                    <a:pt x="5471" y="34803"/>
                    <a:pt x="5411" y="34604"/>
                    <a:pt x="5411" y="34405"/>
                  </a:cubicBezTo>
                  <a:cubicBezTo>
                    <a:pt x="5352" y="32555"/>
                    <a:pt x="5312" y="30685"/>
                    <a:pt x="5292" y="28855"/>
                  </a:cubicBezTo>
                  <a:cubicBezTo>
                    <a:pt x="5292" y="28577"/>
                    <a:pt x="5312" y="28298"/>
                    <a:pt x="5431" y="28059"/>
                  </a:cubicBezTo>
                  <a:cubicBezTo>
                    <a:pt x="5908" y="27085"/>
                    <a:pt x="6465" y="26170"/>
                    <a:pt x="6903" y="25175"/>
                  </a:cubicBezTo>
                  <a:cubicBezTo>
                    <a:pt x="7500" y="23902"/>
                    <a:pt x="8037" y="22569"/>
                    <a:pt x="8594" y="21276"/>
                  </a:cubicBezTo>
                  <a:cubicBezTo>
                    <a:pt x="8773" y="20858"/>
                    <a:pt x="8614" y="20560"/>
                    <a:pt x="8276" y="20341"/>
                  </a:cubicBezTo>
                  <a:cubicBezTo>
                    <a:pt x="8144" y="20265"/>
                    <a:pt x="8020" y="20230"/>
                    <a:pt x="7902" y="20230"/>
                  </a:cubicBezTo>
                  <a:cubicBezTo>
                    <a:pt x="7683" y="20230"/>
                    <a:pt x="7489" y="20352"/>
                    <a:pt x="7321" y="20560"/>
                  </a:cubicBezTo>
                  <a:cubicBezTo>
                    <a:pt x="7082" y="20898"/>
                    <a:pt x="6843" y="21256"/>
                    <a:pt x="6664" y="21634"/>
                  </a:cubicBezTo>
                  <a:cubicBezTo>
                    <a:pt x="6267" y="22410"/>
                    <a:pt x="5908" y="23206"/>
                    <a:pt x="5431" y="24180"/>
                  </a:cubicBezTo>
                  <a:cubicBezTo>
                    <a:pt x="5391" y="23822"/>
                    <a:pt x="5332" y="23643"/>
                    <a:pt x="5332" y="23504"/>
                  </a:cubicBezTo>
                  <a:cubicBezTo>
                    <a:pt x="5391" y="22111"/>
                    <a:pt x="5411" y="20699"/>
                    <a:pt x="5491" y="19307"/>
                  </a:cubicBezTo>
                  <a:cubicBezTo>
                    <a:pt x="5511" y="19028"/>
                    <a:pt x="5630" y="18750"/>
                    <a:pt x="5769" y="18531"/>
                  </a:cubicBezTo>
                  <a:cubicBezTo>
                    <a:pt x="6366" y="17516"/>
                    <a:pt x="7003" y="16541"/>
                    <a:pt x="7579" y="15527"/>
                  </a:cubicBezTo>
                  <a:cubicBezTo>
                    <a:pt x="8097" y="14572"/>
                    <a:pt x="8574" y="13637"/>
                    <a:pt x="8992" y="12662"/>
                  </a:cubicBezTo>
                  <a:cubicBezTo>
                    <a:pt x="9091" y="12463"/>
                    <a:pt x="8873" y="12066"/>
                    <a:pt x="8693" y="11807"/>
                  </a:cubicBezTo>
                  <a:cubicBezTo>
                    <a:pt x="8691" y="11802"/>
                    <a:pt x="8681" y="11799"/>
                    <a:pt x="8665" y="11799"/>
                  </a:cubicBezTo>
                  <a:cubicBezTo>
                    <a:pt x="8558" y="11799"/>
                    <a:pt x="8195" y="11907"/>
                    <a:pt x="8057" y="12046"/>
                  </a:cubicBezTo>
                  <a:cubicBezTo>
                    <a:pt x="7719" y="12344"/>
                    <a:pt x="7460" y="12702"/>
                    <a:pt x="7182" y="13060"/>
                  </a:cubicBezTo>
                  <a:cubicBezTo>
                    <a:pt x="6724" y="13597"/>
                    <a:pt x="6326" y="14174"/>
                    <a:pt x="5908" y="14731"/>
                  </a:cubicBezTo>
                  <a:cubicBezTo>
                    <a:pt x="5829" y="13975"/>
                    <a:pt x="5849" y="13279"/>
                    <a:pt x="5908" y="12583"/>
                  </a:cubicBezTo>
                  <a:cubicBezTo>
                    <a:pt x="5928" y="12145"/>
                    <a:pt x="5869" y="11648"/>
                    <a:pt x="6068" y="11270"/>
                  </a:cubicBezTo>
                  <a:cubicBezTo>
                    <a:pt x="6326" y="10693"/>
                    <a:pt x="6804" y="10255"/>
                    <a:pt x="7202" y="9758"/>
                  </a:cubicBezTo>
                  <a:cubicBezTo>
                    <a:pt x="7679" y="9161"/>
                    <a:pt x="8176" y="8604"/>
                    <a:pt x="8574" y="7988"/>
                  </a:cubicBezTo>
                  <a:cubicBezTo>
                    <a:pt x="8693" y="7769"/>
                    <a:pt x="8614" y="7331"/>
                    <a:pt x="8495" y="7092"/>
                  </a:cubicBezTo>
                  <a:cubicBezTo>
                    <a:pt x="8476" y="7045"/>
                    <a:pt x="8343" y="7020"/>
                    <a:pt x="8193" y="7020"/>
                  </a:cubicBezTo>
                  <a:cubicBezTo>
                    <a:pt x="8028" y="7020"/>
                    <a:pt x="7842" y="7050"/>
                    <a:pt x="7759" y="7112"/>
                  </a:cubicBezTo>
                  <a:cubicBezTo>
                    <a:pt x="7261" y="7470"/>
                    <a:pt x="6824" y="7888"/>
                    <a:pt x="6386" y="8286"/>
                  </a:cubicBezTo>
                  <a:cubicBezTo>
                    <a:pt x="6326" y="8286"/>
                    <a:pt x="6286" y="8266"/>
                    <a:pt x="6227" y="8266"/>
                  </a:cubicBezTo>
                  <a:cubicBezTo>
                    <a:pt x="6386" y="7033"/>
                    <a:pt x="6585" y="5839"/>
                    <a:pt x="6704" y="4626"/>
                  </a:cubicBezTo>
                  <a:cubicBezTo>
                    <a:pt x="6824" y="3392"/>
                    <a:pt x="6963" y="2119"/>
                    <a:pt x="6963" y="846"/>
                  </a:cubicBezTo>
                  <a:cubicBezTo>
                    <a:pt x="6963" y="548"/>
                    <a:pt x="6565" y="110"/>
                    <a:pt x="6267" y="11"/>
                  </a:cubicBezTo>
                  <a:cubicBezTo>
                    <a:pt x="6250" y="4"/>
                    <a:pt x="6231" y="1"/>
                    <a:pt x="621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41" name="Google Shape;2741;p51">
            <a:extLst>
              <a:ext uri="{FF2B5EF4-FFF2-40B4-BE49-F238E27FC236}">
                <a16:creationId xmlns:a16="http://schemas.microsoft.com/office/drawing/2014/main" id="{4C776265-E189-6CE9-8A40-9A8241DECEEE}"/>
              </a:ext>
            </a:extLst>
          </p:cNvPr>
          <p:cNvGrpSpPr/>
          <p:nvPr/>
        </p:nvGrpSpPr>
        <p:grpSpPr>
          <a:xfrm flipH="1">
            <a:off x="11489120" y="5955838"/>
            <a:ext cx="390289" cy="964407"/>
            <a:chOff x="4737875" y="2198125"/>
            <a:chExt cx="434675" cy="928025"/>
          </a:xfrm>
        </p:grpSpPr>
        <p:sp>
          <p:nvSpPr>
            <p:cNvPr id="2742" name="Google Shape;2742;p51">
              <a:extLst>
                <a:ext uri="{FF2B5EF4-FFF2-40B4-BE49-F238E27FC236}">
                  <a16:creationId xmlns:a16="http://schemas.microsoft.com/office/drawing/2014/main" id="{9C095918-16B4-951E-ADB2-4BCD1A4D2E5B}"/>
                </a:ext>
              </a:extLst>
            </p:cNvPr>
            <p:cNvSpPr/>
            <p:nvPr/>
          </p:nvSpPr>
          <p:spPr>
            <a:xfrm>
              <a:off x="4737875" y="2198125"/>
              <a:ext cx="434675" cy="928025"/>
            </a:xfrm>
            <a:custGeom>
              <a:avLst/>
              <a:gdLst/>
              <a:ahLst/>
              <a:cxnLst/>
              <a:rect l="l" t="t" r="r" b="b"/>
              <a:pathLst>
                <a:path w="17387" h="37121" extrusionOk="0">
                  <a:moveTo>
                    <a:pt x="5153" y="13647"/>
                  </a:moveTo>
                  <a:lnTo>
                    <a:pt x="5153" y="13647"/>
                  </a:lnTo>
                  <a:cubicBezTo>
                    <a:pt x="5591" y="14025"/>
                    <a:pt x="5969" y="14423"/>
                    <a:pt x="6168" y="14920"/>
                  </a:cubicBezTo>
                  <a:cubicBezTo>
                    <a:pt x="5849" y="14503"/>
                    <a:pt x="5491" y="14085"/>
                    <a:pt x="5153" y="13647"/>
                  </a:cubicBezTo>
                  <a:close/>
                  <a:moveTo>
                    <a:pt x="4437" y="1"/>
                  </a:moveTo>
                  <a:cubicBezTo>
                    <a:pt x="3621" y="1"/>
                    <a:pt x="2826" y="1015"/>
                    <a:pt x="2746" y="1692"/>
                  </a:cubicBezTo>
                  <a:lnTo>
                    <a:pt x="2726" y="1990"/>
                  </a:lnTo>
                  <a:cubicBezTo>
                    <a:pt x="2607" y="3064"/>
                    <a:pt x="2448" y="4158"/>
                    <a:pt x="2647" y="5272"/>
                  </a:cubicBezTo>
                  <a:cubicBezTo>
                    <a:pt x="2786" y="6048"/>
                    <a:pt x="2985" y="6804"/>
                    <a:pt x="3204" y="7560"/>
                  </a:cubicBezTo>
                  <a:cubicBezTo>
                    <a:pt x="3084" y="7461"/>
                    <a:pt x="2925" y="7361"/>
                    <a:pt x="2786" y="7282"/>
                  </a:cubicBezTo>
                  <a:cubicBezTo>
                    <a:pt x="2408" y="7043"/>
                    <a:pt x="1950" y="7003"/>
                    <a:pt x="1731" y="7003"/>
                  </a:cubicBezTo>
                  <a:cubicBezTo>
                    <a:pt x="1194" y="7003"/>
                    <a:pt x="737" y="7182"/>
                    <a:pt x="498" y="7540"/>
                  </a:cubicBezTo>
                  <a:cubicBezTo>
                    <a:pt x="120" y="8057"/>
                    <a:pt x="1" y="8893"/>
                    <a:pt x="240" y="9529"/>
                  </a:cubicBezTo>
                  <a:cubicBezTo>
                    <a:pt x="498" y="10166"/>
                    <a:pt x="995" y="10643"/>
                    <a:pt x="1393" y="10942"/>
                  </a:cubicBezTo>
                  <a:cubicBezTo>
                    <a:pt x="1751" y="11240"/>
                    <a:pt x="2149" y="11479"/>
                    <a:pt x="2527" y="11757"/>
                  </a:cubicBezTo>
                  <a:cubicBezTo>
                    <a:pt x="2109" y="11777"/>
                    <a:pt x="1692" y="11956"/>
                    <a:pt x="1393" y="12275"/>
                  </a:cubicBezTo>
                  <a:cubicBezTo>
                    <a:pt x="797" y="12951"/>
                    <a:pt x="916" y="14125"/>
                    <a:pt x="1194" y="14721"/>
                  </a:cubicBezTo>
                  <a:cubicBezTo>
                    <a:pt x="1731" y="15835"/>
                    <a:pt x="2249" y="16711"/>
                    <a:pt x="2845" y="17407"/>
                  </a:cubicBezTo>
                  <a:cubicBezTo>
                    <a:pt x="3601" y="18302"/>
                    <a:pt x="4397" y="19197"/>
                    <a:pt x="5193" y="20033"/>
                  </a:cubicBezTo>
                  <a:cubicBezTo>
                    <a:pt x="5929" y="20888"/>
                    <a:pt x="6744" y="21764"/>
                    <a:pt x="7461" y="22619"/>
                  </a:cubicBezTo>
                  <a:cubicBezTo>
                    <a:pt x="8236" y="23554"/>
                    <a:pt x="9052" y="24509"/>
                    <a:pt x="9470" y="25543"/>
                  </a:cubicBezTo>
                  <a:cubicBezTo>
                    <a:pt x="9768" y="26239"/>
                    <a:pt x="10027" y="26975"/>
                    <a:pt x="10246" y="27751"/>
                  </a:cubicBezTo>
                  <a:cubicBezTo>
                    <a:pt x="10186" y="27672"/>
                    <a:pt x="10126" y="27632"/>
                    <a:pt x="10067" y="27552"/>
                  </a:cubicBezTo>
                  <a:cubicBezTo>
                    <a:pt x="9370" y="26836"/>
                    <a:pt x="8555" y="26279"/>
                    <a:pt x="7779" y="25782"/>
                  </a:cubicBezTo>
                  <a:cubicBezTo>
                    <a:pt x="7560" y="25643"/>
                    <a:pt x="7262" y="25563"/>
                    <a:pt x="6904" y="25563"/>
                  </a:cubicBezTo>
                  <a:cubicBezTo>
                    <a:pt x="6705" y="25563"/>
                    <a:pt x="6008" y="25603"/>
                    <a:pt x="5591" y="26080"/>
                  </a:cubicBezTo>
                  <a:cubicBezTo>
                    <a:pt x="5173" y="26578"/>
                    <a:pt x="5153" y="27274"/>
                    <a:pt x="5153" y="27771"/>
                  </a:cubicBezTo>
                  <a:cubicBezTo>
                    <a:pt x="5173" y="28249"/>
                    <a:pt x="5412" y="28587"/>
                    <a:pt x="5591" y="28825"/>
                  </a:cubicBezTo>
                  <a:cubicBezTo>
                    <a:pt x="5611" y="28845"/>
                    <a:pt x="5650" y="28865"/>
                    <a:pt x="5670" y="28925"/>
                  </a:cubicBezTo>
                  <a:cubicBezTo>
                    <a:pt x="7262" y="31113"/>
                    <a:pt x="8853" y="33321"/>
                    <a:pt x="10444" y="35509"/>
                  </a:cubicBezTo>
                  <a:lnTo>
                    <a:pt x="11340" y="36723"/>
                  </a:lnTo>
                  <a:cubicBezTo>
                    <a:pt x="11539" y="36981"/>
                    <a:pt x="11837" y="37121"/>
                    <a:pt x="12135" y="37121"/>
                  </a:cubicBezTo>
                  <a:lnTo>
                    <a:pt x="15398" y="37121"/>
                  </a:lnTo>
                  <a:cubicBezTo>
                    <a:pt x="15915" y="37121"/>
                    <a:pt x="16333" y="36723"/>
                    <a:pt x="16392" y="36226"/>
                  </a:cubicBezTo>
                  <a:cubicBezTo>
                    <a:pt x="16492" y="35390"/>
                    <a:pt x="16552" y="34515"/>
                    <a:pt x="16651" y="33659"/>
                  </a:cubicBezTo>
                  <a:cubicBezTo>
                    <a:pt x="16890" y="31650"/>
                    <a:pt x="17109" y="29561"/>
                    <a:pt x="17248" y="27493"/>
                  </a:cubicBezTo>
                  <a:cubicBezTo>
                    <a:pt x="17387" y="26040"/>
                    <a:pt x="17327" y="24568"/>
                    <a:pt x="17288" y="23156"/>
                  </a:cubicBezTo>
                  <a:lnTo>
                    <a:pt x="17248" y="22579"/>
                  </a:lnTo>
                  <a:cubicBezTo>
                    <a:pt x="17208" y="20888"/>
                    <a:pt x="16213" y="20470"/>
                    <a:pt x="15617" y="20391"/>
                  </a:cubicBezTo>
                  <a:cubicBezTo>
                    <a:pt x="15517" y="20371"/>
                    <a:pt x="15418" y="20371"/>
                    <a:pt x="15318" y="20371"/>
                  </a:cubicBezTo>
                  <a:cubicBezTo>
                    <a:pt x="14781" y="20371"/>
                    <a:pt x="13866" y="20590"/>
                    <a:pt x="13548" y="22082"/>
                  </a:cubicBezTo>
                  <a:cubicBezTo>
                    <a:pt x="13329" y="23096"/>
                    <a:pt x="13110" y="24190"/>
                    <a:pt x="12931" y="25364"/>
                  </a:cubicBezTo>
                  <a:cubicBezTo>
                    <a:pt x="12752" y="24708"/>
                    <a:pt x="12613" y="24111"/>
                    <a:pt x="12653" y="23614"/>
                  </a:cubicBezTo>
                  <a:cubicBezTo>
                    <a:pt x="12851" y="21863"/>
                    <a:pt x="13150" y="20073"/>
                    <a:pt x="13428" y="18322"/>
                  </a:cubicBezTo>
                  <a:cubicBezTo>
                    <a:pt x="13607" y="17208"/>
                    <a:pt x="13767" y="16054"/>
                    <a:pt x="13946" y="14940"/>
                  </a:cubicBezTo>
                  <a:cubicBezTo>
                    <a:pt x="14125" y="13647"/>
                    <a:pt x="14244" y="12255"/>
                    <a:pt x="14324" y="10842"/>
                  </a:cubicBezTo>
                  <a:cubicBezTo>
                    <a:pt x="14343" y="10246"/>
                    <a:pt x="13965" y="9828"/>
                    <a:pt x="13727" y="9549"/>
                  </a:cubicBezTo>
                  <a:cubicBezTo>
                    <a:pt x="13667" y="9470"/>
                    <a:pt x="13607" y="9390"/>
                    <a:pt x="13568" y="9350"/>
                  </a:cubicBezTo>
                  <a:cubicBezTo>
                    <a:pt x="13428" y="9132"/>
                    <a:pt x="13210" y="8972"/>
                    <a:pt x="12931" y="8933"/>
                  </a:cubicBezTo>
                  <a:cubicBezTo>
                    <a:pt x="12871" y="8933"/>
                    <a:pt x="12792" y="8893"/>
                    <a:pt x="12752" y="8893"/>
                  </a:cubicBezTo>
                  <a:cubicBezTo>
                    <a:pt x="12553" y="8893"/>
                    <a:pt x="12354" y="8972"/>
                    <a:pt x="12175" y="9072"/>
                  </a:cubicBezTo>
                  <a:cubicBezTo>
                    <a:pt x="12135" y="9092"/>
                    <a:pt x="12056" y="9152"/>
                    <a:pt x="11976" y="9191"/>
                  </a:cubicBezTo>
                  <a:cubicBezTo>
                    <a:pt x="11658" y="9370"/>
                    <a:pt x="11161" y="9649"/>
                    <a:pt x="10982" y="10226"/>
                  </a:cubicBezTo>
                  <a:cubicBezTo>
                    <a:pt x="10464" y="11917"/>
                    <a:pt x="9987" y="13448"/>
                    <a:pt x="9629" y="15040"/>
                  </a:cubicBezTo>
                  <a:cubicBezTo>
                    <a:pt x="9589" y="15000"/>
                    <a:pt x="9589" y="14940"/>
                    <a:pt x="9569" y="14901"/>
                  </a:cubicBezTo>
                  <a:cubicBezTo>
                    <a:pt x="9569" y="14861"/>
                    <a:pt x="9589" y="14821"/>
                    <a:pt x="9589" y="14801"/>
                  </a:cubicBezTo>
                  <a:cubicBezTo>
                    <a:pt x="9629" y="14741"/>
                    <a:pt x="9629" y="14702"/>
                    <a:pt x="9649" y="14642"/>
                  </a:cubicBezTo>
                  <a:cubicBezTo>
                    <a:pt x="9728" y="14304"/>
                    <a:pt x="9828" y="13926"/>
                    <a:pt x="9927" y="13568"/>
                  </a:cubicBezTo>
                  <a:cubicBezTo>
                    <a:pt x="10126" y="12852"/>
                    <a:pt x="10285" y="12076"/>
                    <a:pt x="10444" y="11320"/>
                  </a:cubicBezTo>
                  <a:cubicBezTo>
                    <a:pt x="10584" y="10544"/>
                    <a:pt x="10643" y="9768"/>
                    <a:pt x="10723" y="9052"/>
                  </a:cubicBezTo>
                  <a:cubicBezTo>
                    <a:pt x="10743" y="8774"/>
                    <a:pt x="10763" y="8535"/>
                    <a:pt x="10783" y="8256"/>
                  </a:cubicBezTo>
                  <a:cubicBezTo>
                    <a:pt x="10822" y="7978"/>
                    <a:pt x="10842" y="7679"/>
                    <a:pt x="10862" y="7401"/>
                  </a:cubicBezTo>
                  <a:cubicBezTo>
                    <a:pt x="10962" y="6406"/>
                    <a:pt x="11061" y="5392"/>
                    <a:pt x="11121" y="4357"/>
                  </a:cubicBezTo>
                  <a:cubicBezTo>
                    <a:pt x="11141" y="3761"/>
                    <a:pt x="10763" y="3323"/>
                    <a:pt x="10524" y="3064"/>
                  </a:cubicBezTo>
                  <a:cubicBezTo>
                    <a:pt x="10464" y="2985"/>
                    <a:pt x="10385" y="2905"/>
                    <a:pt x="10365" y="2865"/>
                  </a:cubicBezTo>
                  <a:cubicBezTo>
                    <a:pt x="10226" y="2627"/>
                    <a:pt x="9967" y="2487"/>
                    <a:pt x="9669" y="2428"/>
                  </a:cubicBezTo>
                  <a:lnTo>
                    <a:pt x="9549" y="2428"/>
                  </a:lnTo>
                  <a:cubicBezTo>
                    <a:pt x="9330" y="2428"/>
                    <a:pt x="9072" y="2507"/>
                    <a:pt x="8893" y="2666"/>
                  </a:cubicBezTo>
                  <a:cubicBezTo>
                    <a:pt x="8853" y="2686"/>
                    <a:pt x="8773" y="2766"/>
                    <a:pt x="8694" y="2806"/>
                  </a:cubicBezTo>
                  <a:cubicBezTo>
                    <a:pt x="8396" y="3005"/>
                    <a:pt x="7978" y="3303"/>
                    <a:pt x="7799" y="3820"/>
                  </a:cubicBezTo>
                  <a:cubicBezTo>
                    <a:pt x="7640" y="4318"/>
                    <a:pt x="7500" y="4855"/>
                    <a:pt x="7381" y="5352"/>
                  </a:cubicBezTo>
                  <a:cubicBezTo>
                    <a:pt x="7321" y="5054"/>
                    <a:pt x="7262" y="4755"/>
                    <a:pt x="7202" y="4457"/>
                  </a:cubicBezTo>
                  <a:cubicBezTo>
                    <a:pt x="6983" y="3383"/>
                    <a:pt x="6784" y="2408"/>
                    <a:pt x="6406" y="1473"/>
                  </a:cubicBezTo>
                  <a:cubicBezTo>
                    <a:pt x="6128" y="717"/>
                    <a:pt x="5372" y="200"/>
                    <a:pt x="4735" y="41"/>
                  </a:cubicBezTo>
                  <a:cubicBezTo>
                    <a:pt x="4676" y="21"/>
                    <a:pt x="4536" y="1"/>
                    <a:pt x="4437" y="1"/>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3" name="Google Shape;2743;p51">
              <a:extLst>
                <a:ext uri="{FF2B5EF4-FFF2-40B4-BE49-F238E27FC236}">
                  <a16:creationId xmlns:a16="http://schemas.microsoft.com/office/drawing/2014/main" id="{4F456421-FD05-9F3E-1108-CF83CC5C9E80}"/>
                </a:ext>
              </a:extLst>
            </p:cNvPr>
            <p:cNvSpPr/>
            <p:nvPr/>
          </p:nvSpPr>
          <p:spPr>
            <a:xfrm>
              <a:off x="4763250" y="2222950"/>
              <a:ext cx="385450" cy="879325"/>
            </a:xfrm>
            <a:custGeom>
              <a:avLst/>
              <a:gdLst/>
              <a:ahLst/>
              <a:cxnLst/>
              <a:rect l="l" t="t" r="r" b="b"/>
              <a:pathLst>
                <a:path w="15418" h="35173" extrusionOk="0">
                  <a:moveTo>
                    <a:pt x="3461" y="0"/>
                  </a:moveTo>
                  <a:cubicBezTo>
                    <a:pt x="3267" y="0"/>
                    <a:pt x="2784" y="511"/>
                    <a:pt x="2746" y="818"/>
                  </a:cubicBezTo>
                  <a:cubicBezTo>
                    <a:pt x="2606" y="1912"/>
                    <a:pt x="2427" y="3046"/>
                    <a:pt x="2606" y="4100"/>
                  </a:cubicBezTo>
                  <a:cubicBezTo>
                    <a:pt x="2885" y="5751"/>
                    <a:pt x="3462" y="7343"/>
                    <a:pt x="3899" y="8954"/>
                  </a:cubicBezTo>
                  <a:cubicBezTo>
                    <a:pt x="3899" y="9034"/>
                    <a:pt x="3939" y="9074"/>
                    <a:pt x="3899" y="9133"/>
                  </a:cubicBezTo>
                  <a:cubicBezTo>
                    <a:pt x="3860" y="9133"/>
                    <a:pt x="3800" y="9113"/>
                    <a:pt x="3760" y="9074"/>
                  </a:cubicBezTo>
                  <a:cubicBezTo>
                    <a:pt x="2905" y="8417"/>
                    <a:pt x="2069" y="7721"/>
                    <a:pt x="1174" y="7124"/>
                  </a:cubicBezTo>
                  <a:cubicBezTo>
                    <a:pt x="1058" y="7037"/>
                    <a:pt x="867" y="6997"/>
                    <a:pt x="686" y="6997"/>
                  </a:cubicBezTo>
                  <a:cubicBezTo>
                    <a:pt x="493" y="6997"/>
                    <a:pt x="311" y="7042"/>
                    <a:pt x="239" y="7124"/>
                  </a:cubicBezTo>
                  <a:cubicBezTo>
                    <a:pt x="80" y="7363"/>
                    <a:pt x="0" y="7860"/>
                    <a:pt x="120" y="8159"/>
                  </a:cubicBezTo>
                  <a:cubicBezTo>
                    <a:pt x="279" y="8536"/>
                    <a:pt x="617" y="8914"/>
                    <a:pt x="935" y="9153"/>
                  </a:cubicBezTo>
                  <a:cubicBezTo>
                    <a:pt x="1671" y="9710"/>
                    <a:pt x="2427" y="10168"/>
                    <a:pt x="3163" y="10705"/>
                  </a:cubicBezTo>
                  <a:cubicBezTo>
                    <a:pt x="4277" y="11500"/>
                    <a:pt x="5491" y="12217"/>
                    <a:pt x="6068" y="13510"/>
                  </a:cubicBezTo>
                  <a:cubicBezTo>
                    <a:pt x="6545" y="14584"/>
                    <a:pt x="6843" y="15718"/>
                    <a:pt x="7182" y="16812"/>
                  </a:cubicBezTo>
                  <a:cubicBezTo>
                    <a:pt x="7301" y="17190"/>
                    <a:pt x="7381" y="17588"/>
                    <a:pt x="7460" y="17966"/>
                  </a:cubicBezTo>
                  <a:cubicBezTo>
                    <a:pt x="7381" y="18005"/>
                    <a:pt x="7301" y="18025"/>
                    <a:pt x="7241" y="18085"/>
                  </a:cubicBezTo>
                  <a:cubicBezTo>
                    <a:pt x="6485" y="17130"/>
                    <a:pt x="5749" y="16195"/>
                    <a:pt x="4974" y="15240"/>
                  </a:cubicBezTo>
                  <a:cubicBezTo>
                    <a:pt x="4158" y="14226"/>
                    <a:pt x="3362" y="13211"/>
                    <a:pt x="2487" y="12237"/>
                  </a:cubicBezTo>
                  <a:cubicBezTo>
                    <a:pt x="2249" y="11985"/>
                    <a:pt x="1906" y="11752"/>
                    <a:pt x="1579" y="11752"/>
                  </a:cubicBezTo>
                  <a:cubicBezTo>
                    <a:pt x="1415" y="11752"/>
                    <a:pt x="1254" y="11811"/>
                    <a:pt x="1114" y="11958"/>
                  </a:cubicBezTo>
                  <a:cubicBezTo>
                    <a:pt x="896" y="12237"/>
                    <a:pt x="915" y="12933"/>
                    <a:pt x="1094" y="13311"/>
                  </a:cubicBezTo>
                  <a:cubicBezTo>
                    <a:pt x="1512" y="14186"/>
                    <a:pt x="2009" y="15041"/>
                    <a:pt x="2626" y="15797"/>
                  </a:cubicBezTo>
                  <a:cubicBezTo>
                    <a:pt x="4118" y="17588"/>
                    <a:pt x="5749" y="19259"/>
                    <a:pt x="7241" y="21009"/>
                  </a:cubicBezTo>
                  <a:cubicBezTo>
                    <a:pt x="8057" y="21984"/>
                    <a:pt x="8892" y="23038"/>
                    <a:pt x="9390" y="24172"/>
                  </a:cubicBezTo>
                  <a:cubicBezTo>
                    <a:pt x="10086" y="25823"/>
                    <a:pt x="10464" y="27554"/>
                    <a:pt x="10961" y="29265"/>
                  </a:cubicBezTo>
                  <a:cubicBezTo>
                    <a:pt x="11061" y="29643"/>
                    <a:pt x="11120" y="30021"/>
                    <a:pt x="11180" y="30399"/>
                  </a:cubicBezTo>
                  <a:cubicBezTo>
                    <a:pt x="10146" y="29404"/>
                    <a:pt x="9290" y="28270"/>
                    <a:pt x="8355" y="27275"/>
                  </a:cubicBezTo>
                  <a:cubicBezTo>
                    <a:pt x="7739" y="26659"/>
                    <a:pt x="6983" y="26142"/>
                    <a:pt x="6247" y="25664"/>
                  </a:cubicBezTo>
                  <a:cubicBezTo>
                    <a:pt x="6171" y="25611"/>
                    <a:pt x="6045" y="25587"/>
                    <a:pt x="5909" y="25587"/>
                  </a:cubicBezTo>
                  <a:cubicBezTo>
                    <a:pt x="5686" y="25587"/>
                    <a:pt x="5438" y="25652"/>
                    <a:pt x="5351" y="25764"/>
                  </a:cubicBezTo>
                  <a:cubicBezTo>
                    <a:pt x="5153" y="25982"/>
                    <a:pt x="5113" y="26420"/>
                    <a:pt x="5153" y="26758"/>
                  </a:cubicBezTo>
                  <a:cubicBezTo>
                    <a:pt x="5172" y="26957"/>
                    <a:pt x="5371" y="27176"/>
                    <a:pt x="5491" y="27355"/>
                  </a:cubicBezTo>
                  <a:cubicBezTo>
                    <a:pt x="7381" y="29961"/>
                    <a:pt x="9270" y="32547"/>
                    <a:pt x="11160" y="35173"/>
                  </a:cubicBezTo>
                  <a:lnTo>
                    <a:pt x="14423" y="35173"/>
                  </a:lnTo>
                  <a:cubicBezTo>
                    <a:pt x="14721" y="32249"/>
                    <a:pt x="15059" y="29364"/>
                    <a:pt x="15298" y="26460"/>
                  </a:cubicBezTo>
                  <a:cubicBezTo>
                    <a:pt x="15417" y="24868"/>
                    <a:pt x="15357" y="23257"/>
                    <a:pt x="15318" y="21666"/>
                  </a:cubicBezTo>
                  <a:cubicBezTo>
                    <a:pt x="15298" y="21148"/>
                    <a:pt x="15198" y="20512"/>
                    <a:pt x="14502" y="20412"/>
                  </a:cubicBezTo>
                  <a:cubicBezTo>
                    <a:pt x="14451" y="20405"/>
                    <a:pt x="14404" y="20401"/>
                    <a:pt x="14358" y="20401"/>
                  </a:cubicBezTo>
                  <a:cubicBezTo>
                    <a:pt x="13799" y="20401"/>
                    <a:pt x="13639" y="20943"/>
                    <a:pt x="13547" y="21347"/>
                  </a:cubicBezTo>
                  <a:cubicBezTo>
                    <a:pt x="13030" y="23754"/>
                    <a:pt x="12573" y="26142"/>
                    <a:pt x="12752" y="28628"/>
                  </a:cubicBezTo>
                  <a:cubicBezTo>
                    <a:pt x="12811" y="29324"/>
                    <a:pt x="12752" y="30041"/>
                    <a:pt x="12752" y="30757"/>
                  </a:cubicBezTo>
                  <a:cubicBezTo>
                    <a:pt x="12115" y="28946"/>
                    <a:pt x="11578" y="27116"/>
                    <a:pt x="11140" y="25266"/>
                  </a:cubicBezTo>
                  <a:cubicBezTo>
                    <a:pt x="10921" y="24371"/>
                    <a:pt x="10583" y="23436"/>
                    <a:pt x="10683" y="22561"/>
                  </a:cubicBezTo>
                  <a:cubicBezTo>
                    <a:pt x="11041" y="19657"/>
                    <a:pt x="11558" y="16772"/>
                    <a:pt x="11976" y="13848"/>
                  </a:cubicBezTo>
                  <a:cubicBezTo>
                    <a:pt x="12155" y="12515"/>
                    <a:pt x="12274" y="11202"/>
                    <a:pt x="12334" y="9849"/>
                  </a:cubicBezTo>
                  <a:cubicBezTo>
                    <a:pt x="12354" y="9551"/>
                    <a:pt x="11956" y="9253"/>
                    <a:pt x="11757" y="8954"/>
                  </a:cubicBezTo>
                  <a:cubicBezTo>
                    <a:pt x="11478" y="9153"/>
                    <a:pt x="11021" y="9312"/>
                    <a:pt x="10941" y="9571"/>
                  </a:cubicBezTo>
                  <a:cubicBezTo>
                    <a:pt x="10384" y="11321"/>
                    <a:pt x="9847" y="13052"/>
                    <a:pt x="9469" y="14842"/>
                  </a:cubicBezTo>
                  <a:cubicBezTo>
                    <a:pt x="9211" y="16096"/>
                    <a:pt x="9171" y="17389"/>
                    <a:pt x="9032" y="18761"/>
                  </a:cubicBezTo>
                  <a:cubicBezTo>
                    <a:pt x="8534" y="17130"/>
                    <a:pt x="8037" y="15618"/>
                    <a:pt x="7579" y="14106"/>
                  </a:cubicBezTo>
                  <a:cubicBezTo>
                    <a:pt x="7540" y="13908"/>
                    <a:pt x="7639" y="13649"/>
                    <a:pt x="7679" y="13430"/>
                  </a:cubicBezTo>
                  <a:cubicBezTo>
                    <a:pt x="7938" y="12336"/>
                    <a:pt x="8256" y="11242"/>
                    <a:pt x="8455" y="10148"/>
                  </a:cubicBezTo>
                  <a:cubicBezTo>
                    <a:pt x="8634" y="9173"/>
                    <a:pt x="8674" y="8159"/>
                    <a:pt x="8773" y="7164"/>
                  </a:cubicBezTo>
                  <a:cubicBezTo>
                    <a:pt x="8892" y="5871"/>
                    <a:pt x="9052" y="4598"/>
                    <a:pt x="9091" y="3305"/>
                  </a:cubicBezTo>
                  <a:cubicBezTo>
                    <a:pt x="9131" y="3046"/>
                    <a:pt x="8733" y="2748"/>
                    <a:pt x="8534" y="2449"/>
                  </a:cubicBezTo>
                  <a:cubicBezTo>
                    <a:pt x="8256" y="2668"/>
                    <a:pt x="7838" y="2847"/>
                    <a:pt x="7739" y="3146"/>
                  </a:cubicBezTo>
                  <a:cubicBezTo>
                    <a:pt x="7440" y="4061"/>
                    <a:pt x="7241" y="5035"/>
                    <a:pt x="7042" y="5970"/>
                  </a:cubicBezTo>
                  <a:cubicBezTo>
                    <a:pt x="6843" y="7025"/>
                    <a:pt x="6664" y="8059"/>
                    <a:pt x="6465" y="9113"/>
                  </a:cubicBezTo>
                  <a:cubicBezTo>
                    <a:pt x="6286" y="9014"/>
                    <a:pt x="6247" y="8934"/>
                    <a:pt x="6227" y="8835"/>
                  </a:cubicBezTo>
                  <a:cubicBezTo>
                    <a:pt x="5889" y="7084"/>
                    <a:pt x="5570" y="5374"/>
                    <a:pt x="5232" y="3663"/>
                  </a:cubicBezTo>
                  <a:cubicBezTo>
                    <a:pt x="5033" y="2688"/>
                    <a:pt x="4814" y="1753"/>
                    <a:pt x="4476" y="818"/>
                  </a:cubicBezTo>
                  <a:cubicBezTo>
                    <a:pt x="4357" y="460"/>
                    <a:pt x="3879" y="102"/>
                    <a:pt x="3482" y="2"/>
                  </a:cubicBezTo>
                  <a:cubicBezTo>
                    <a:pt x="3475" y="1"/>
                    <a:pt x="3468" y="0"/>
                    <a:pt x="346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11" name="Google Shape;2711;p51">
            <a:extLst>
              <a:ext uri="{FF2B5EF4-FFF2-40B4-BE49-F238E27FC236}">
                <a16:creationId xmlns:a16="http://schemas.microsoft.com/office/drawing/2014/main" id="{141295A0-E610-7758-1474-6ED408C7AF57}"/>
              </a:ext>
            </a:extLst>
          </p:cNvPr>
          <p:cNvGrpSpPr/>
          <p:nvPr/>
        </p:nvGrpSpPr>
        <p:grpSpPr>
          <a:xfrm>
            <a:off x="5164271" y="5807386"/>
            <a:ext cx="520249" cy="1095218"/>
            <a:chOff x="2704850" y="4092925"/>
            <a:chExt cx="502325" cy="1069250"/>
          </a:xfrm>
        </p:grpSpPr>
        <p:sp>
          <p:nvSpPr>
            <p:cNvPr id="2712" name="Google Shape;2712;p51">
              <a:extLst>
                <a:ext uri="{FF2B5EF4-FFF2-40B4-BE49-F238E27FC236}">
                  <a16:creationId xmlns:a16="http://schemas.microsoft.com/office/drawing/2014/main" id="{61E26A9E-CF72-2239-EE04-FB5A4CB5C599}"/>
                </a:ext>
              </a:extLst>
            </p:cNvPr>
            <p:cNvSpPr/>
            <p:nvPr/>
          </p:nvSpPr>
          <p:spPr>
            <a:xfrm>
              <a:off x="2704850" y="4092925"/>
              <a:ext cx="502325" cy="1069250"/>
            </a:xfrm>
            <a:custGeom>
              <a:avLst/>
              <a:gdLst/>
              <a:ahLst/>
              <a:cxnLst/>
              <a:rect l="l" t="t" r="r" b="b"/>
              <a:pathLst>
                <a:path w="20093" h="42770" extrusionOk="0">
                  <a:moveTo>
                    <a:pt x="7799" y="0"/>
                  </a:moveTo>
                  <a:cubicBezTo>
                    <a:pt x="7162" y="0"/>
                    <a:pt x="6565" y="318"/>
                    <a:pt x="6167" y="895"/>
                  </a:cubicBezTo>
                  <a:cubicBezTo>
                    <a:pt x="5710" y="1552"/>
                    <a:pt x="5312" y="2248"/>
                    <a:pt x="4934" y="2905"/>
                  </a:cubicBezTo>
                  <a:cubicBezTo>
                    <a:pt x="4457" y="2168"/>
                    <a:pt x="3919" y="1452"/>
                    <a:pt x="3124" y="895"/>
                  </a:cubicBezTo>
                  <a:cubicBezTo>
                    <a:pt x="2726" y="617"/>
                    <a:pt x="2348" y="478"/>
                    <a:pt x="1970" y="478"/>
                  </a:cubicBezTo>
                  <a:cubicBezTo>
                    <a:pt x="1691" y="478"/>
                    <a:pt x="737" y="577"/>
                    <a:pt x="438" y="1910"/>
                  </a:cubicBezTo>
                  <a:cubicBezTo>
                    <a:pt x="40" y="3641"/>
                    <a:pt x="60" y="5351"/>
                    <a:pt x="160" y="6923"/>
                  </a:cubicBezTo>
                  <a:cubicBezTo>
                    <a:pt x="259" y="8455"/>
                    <a:pt x="398" y="10265"/>
                    <a:pt x="975" y="12095"/>
                  </a:cubicBezTo>
                  <a:cubicBezTo>
                    <a:pt x="1453" y="13587"/>
                    <a:pt x="2030" y="15178"/>
                    <a:pt x="3382" y="16392"/>
                  </a:cubicBezTo>
                  <a:lnTo>
                    <a:pt x="3681" y="16690"/>
                  </a:lnTo>
                  <a:cubicBezTo>
                    <a:pt x="3581" y="17068"/>
                    <a:pt x="3561" y="17466"/>
                    <a:pt x="3661" y="17824"/>
                  </a:cubicBezTo>
                  <a:cubicBezTo>
                    <a:pt x="3740" y="18122"/>
                    <a:pt x="3880" y="18401"/>
                    <a:pt x="4079" y="18600"/>
                  </a:cubicBezTo>
                  <a:cubicBezTo>
                    <a:pt x="2587" y="18719"/>
                    <a:pt x="1313" y="19714"/>
                    <a:pt x="856" y="21166"/>
                  </a:cubicBezTo>
                  <a:cubicBezTo>
                    <a:pt x="558" y="22061"/>
                    <a:pt x="657" y="22897"/>
                    <a:pt x="1154" y="23633"/>
                  </a:cubicBezTo>
                  <a:cubicBezTo>
                    <a:pt x="1592" y="24289"/>
                    <a:pt x="2248" y="24767"/>
                    <a:pt x="3084" y="24985"/>
                  </a:cubicBezTo>
                  <a:cubicBezTo>
                    <a:pt x="3820" y="25224"/>
                    <a:pt x="4556" y="25423"/>
                    <a:pt x="5272" y="25622"/>
                  </a:cubicBezTo>
                  <a:cubicBezTo>
                    <a:pt x="5650" y="25721"/>
                    <a:pt x="6048" y="25841"/>
                    <a:pt x="6426" y="25940"/>
                  </a:cubicBezTo>
                  <a:cubicBezTo>
                    <a:pt x="7242" y="26159"/>
                    <a:pt x="7858" y="26816"/>
                    <a:pt x="8395" y="27452"/>
                  </a:cubicBezTo>
                  <a:cubicBezTo>
                    <a:pt x="8395" y="27571"/>
                    <a:pt x="8355" y="27830"/>
                    <a:pt x="8355" y="27969"/>
                  </a:cubicBezTo>
                  <a:cubicBezTo>
                    <a:pt x="8336" y="28168"/>
                    <a:pt x="8316" y="28367"/>
                    <a:pt x="8316" y="28606"/>
                  </a:cubicBezTo>
                  <a:lnTo>
                    <a:pt x="8316" y="31252"/>
                  </a:lnTo>
                  <a:cubicBezTo>
                    <a:pt x="7818" y="30754"/>
                    <a:pt x="7242" y="30337"/>
                    <a:pt x="6565" y="29959"/>
                  </a:cubicBezTo>
                  <a:cubicBezTo>
                    <a:pt x="5710" y="29501"/>
                    <a:pt x="4834" y="29262"/>
                    <a:pt x="3959" y="29262"/>
                  </a:cubicBezTo>
                  <a:cubicBezTo>
                    <a:pt x="3382" y="29262"/>
                    <a:pt x="2786" y="29362"/>
                    <a:pt x="2229" y="29601"/>
                  </a:cubicBezTo>
                  <a:cubicBezTo>
                    <a:pt x="1851" y="29740"/>
                    <a:pt x="1473" y="29959"/>
                    <a:pt x="1194" y="30237"/>
                  </a:cubicBezTo>
                  <a:cubicBezTo>
                    <a:pt x="299" y="31152"/>
                    <a:pt x="1" y="32226"/>
                    <a:pt x="359" y="33281"/>
                  </a:cubicBezTo>
                  <a:cubicBezTo>
                    <a:pt x="756" y="34494"/>
                    <a:pt x="1731" y="35210"/>
                    <a:pt x="2965" y="35270"/>
                  </a:cubicBezTo>
                  <a:cubicBezTo>
                    <a:pt x="3183" y="35270"/>
                    <a:pt x="3442" y="35290"/>
                    <a:pt x="3661" y="35290"/>
                  </a:cubicBezTo>
                  <a:cubicBezTo>
                    <a:pt x="4118" y="35310"/>
                    <a:pt x="4556" y="35310"/>
                    <a:pt x="5014" y="35330"/>
                  </a:cubicBezTo>
                  <a:cubicBezTo>
                    <a:pt x="5332" y="35330"/>
                    <a:pt x="5630" y="35369"/>
                    <a:pt x="5869" y="35389"/>
                  </a:cubicBezTo>
                  <a:cubicBezTo>
                    <a:pt x="5471" y="35509"/>
                    <a:pt x="5133" y="35827"/>
                    <a:pt x="4914" y="36265"/>
                  </a:cubicBezTo>
                  <a:cubicBezTo>
                    <a:pt x="4616" y="36822"/>
                    <a:pt x="4437" y="37379"/>
                    <a:pt x="4417" y="37876"/>
                  </a:cubicBezTo>
                  <a:cubicBezTo>
                    <a:pt x="4377" y="38154"/>
                    <a:pt x="4377" y="38413"/>
                    <a:pt x="4377" y="38692"/>
                  </a:cubicBezTo>
                  <a:cubicBezTo>
                    <a:pt x="4079" y="38552"/>
                    <a:pt x="3780" y="38413"/>
                    <a:pt x="3482" y="38294"/>
                  </a:cubicBezTo>
                  <a:cubicBezTo>
                    <a:pt x="3203" y="38194"/>
                    <a:pt x="2945" y="38174"/>
                    <a:pt x="2766" y="38174"/>
                  </a:cubicBezTo>
                  <a:cubicBezTo>
                    <a:pt x="2129" y="38174"/>
                    <a:pt x="1612" y="38393"/>
                    <a:pt x="1373" y="38791"/>
                  </a:cubicBezTo>
                  <a:cubicBezTo>
                    <a:pt x="975" y="39408"/>
                    <a:pt x="1174" y="40164"/>
                    <a:pt x="1274" y="40581"/>
                  </a:cubicBezTo>
                  <a:cubicBezTo>
                    <a:pt x="1373" y="40959"/>
                    <a:pt x="1552" y="41238"/>
                    <a:pt x="1691" y="41457"/>
                  </a:cubicBezTo>
                  <a:cubicBezTo>
                    <a:pt x="1731" y="41496"/>
                    <a:pt x="1771" y="41556"/>
                    <a:pt x="1791" y="41596"/>
                  </a:cubicBezTo>
                  <a:cubicBezTo>
                    <a:pt x="1890" y="41775"/>
                    <a:pt x="2010" y="41954"/>
                    <a:pt x="2129" y="42133"/>
                  </a:cubicBezTo>
                  <a:lnTo>
                    <a:pt x="2248" y="42332"/>
                  </a:lnTo>
                  <a:cubicBezTo>
                    <a:pt x="2408" y="42590"/>
                    <a:pt x="2746" y="42770"/>
                    <a:pt x="3064" y="42770"/>
                  </a:cubicBezTo>
                  <a:lnTo>
                    <a:pt x="10424" y="42770"/>
                  </a:lnTo>
                  <a:cubicBezTo>
                    <a:pt x="10683" y="42770"/>
                    <a:pt x="10942" y="42670"/>
                    <a:pt x="11121" y="42471"/>
                  </a:cubicBezTo>
                  <a:cubicBezTo>
                    <a:pt x="11300" y="42650"/>
                    <a:pt x="11538" y="42770"/>
                    <a:pt x="11817" y="42770"/>
                  </a:cubicBezTo>
                  <a:lnTo>
                    <a:pt x="14204" y="42770"/>
                  </a:lnTo>
                  <a:cubicBezTo>
                    <a:pt x="14562" y="42770"/>
                    <a:pt x="14880" y="42590"/>
                    <a:pt x="15059" y="42292"/>
                  </a:cubicBezTo>
                  <a:lnTo>
                    <a:pt x="15278" y="41954"/>
                  </a:lnTo>
                  <a:cubicBezTo>
                    <a:pt x="15417" y="41695"/>
                    <a:pt x="15596" y="41457"/>
                    <a:pt x="15756" y="41198"/>
                  </a:cubicBezTo>
                  <a:cubicBezTo>
                    <a:pt x="15895" y="40959"/>
                    <a:pt x="16054" y="40740"/>
                    <a:pt x="16213" y="40482"/>
                  </a:cubicBezTo>
                  <a:cubicBezTo>
                    <a:pt x="16591" y="39905"/>
                    <a:pt x="16989" y="39308"/>
                    <a:pt x="17327" y="38692"/>
                  </a:cubicBezTo>
                  <a:cubicBezTo>
                    <a:pt x="17586" y="38254"/>
                    <a:pt x="17745" y="37299"/>
                    <a:pt x="17208" y="36722"/>
                  </a:cubicBezTo>
                  <a:cubicBezTo>
                    <a:pt x="17068" y="36563"/>
                    <a:pt x="16870" y="36424"/>
                    <a:pt x="16671" y="36384"/>
                  </a:cubicBezTo>
                  <a:cubicBezTo>
                    <a:pt x="17168" y="35986"/>
                    <a:pt x="17685" y="35588"/>
                    <a:pt x="18163" y="35171"/>
                  </a:cubicBezTo>
                  <a:cubicBezTo>
                    <a:pt x="18899" y="34514"/>
                    <a:pt x="19058" y="33519"/>
                    <a:pt x="18501" y="32823"/>
                  </a:cubicBezTo>
                  <a:cubicBezTo>
                    <a:pt x="18381" y="32644"/>
                    <a:pt x="18202" y="32505"/>
                    <a:pt x="18043" y="32405"/>
                  </a:cubicBezTo>
                  <a:lnTo>
                    <a:pt x="18700" y="31510"/>
                  </a:lnTo>
                  <a:cubicBezTo>
                    <a:pt x="19058" y="31092"/>
                    <a:pt x="19456" y="30535"/>
                    <a:pt x="19794" y="29919"/>
                  </a:cubicBezTo>
                  <a:cubicBezTo>
                    <a:pt x="20092" y="29342"/>
                    <a:pt x="19973" y="28467"/>
                    <a:pt x="19495" y="28049"/>
                  </a:cubicBezTo>
                  <a:cubicBezTo>
                    <a:pt x="19257" y="27830"/>
                    <a:pt x="18938" y="27711"/>
                    <a:pt x="18541" y="27711"/>
                  </a:cubicBezTo>
                  <a:cubicBezTo>
                    <a:pt x="18381" y="27711"/>
                    <a:pt x="18242" y="27731"/>
                    <a:pt x="18103" y="27731"/>
                  </a:cubicBezTo>
                  <a:lnTo>
                    <a:pt x="18043" y="27731"/>
                  </a:lnTo>
                  <a:cubicBezTo>
                    <a:pt x="17705" y="27751"/>
                    <a:pt x="17407" y="27910"/>
                    <a:pt x="17108" y="28168"/>
                  </a:cubicBezTo>
                  <a:cubicBezTo>
                    <a:pt x="16173" y="29063"/>
                    <a:pt x="15497" y="30118"/>
                    <a:pt x="14980" y="31112"/>
                  </a:cubicBezTo>
                  <a:cubicBezTo>
                    <a:pt x="14880" y="31053"/>
                    <a:pt x="14761" y="30993"/>
                    <a:pt x="14602" y="30953"/>
                  </a:cubicBezTo>
                  <a:cubicBezTo>
                    <a:pt x="14562" y="30933"/>
                    <a:pt x="14502" y="30933"/>
                    <a:pt x="14463" y="30933"/>
                  </a:cubicBezTo>
                  <a:cubicBezTo>
                    <a:pt x="14681" y="30535"/>
                    <a:pt x="14920" y="30138"/>
                    <a:pt x="15159" y="29740"/>
                  </a:cubicBezTo>
                  <a:cubicBezTo>
                    <a:pt x="15477" y="29163"/>
                    <a:pt x="15815" y="28626"/>
                    <a:pt x="16153" y="28049"/>
                  </a:cubicBezTo>
                  <a:cubicBezTo>
                    <a:pt x="16949" y="26716"/>
                    <a:pt x="17248" y="25542"/>
                    <a:pt x="17148" y="24289"/>
                  </a:cubicBezTo>
                  <a:cubicBezTo>
                    <a:pt x="16989" y="22678"/>
                    <a:pt x="15954" y="22101"/>
                    <a:pt x="15099" y="22101"/>
                  </a:cubicBezTo>
                  <a:cubicBezTo>
                    <a:pt x="14681" y="22101"/>
                    <a:pt x="14264" y="22240"/>
                    <a:pt x="13826" y="22459"/>
                  </a:cubicBezTo>
                  <a:cubicBezTo>
                    <a:pt x="13130" y="22837"/>
                    <a:pt x="12573" y="23354"/>
                    <a:pt x="12195" y="23732"/>
                  </a:cubicBezTo>
                  <a:cubicBezTo>
                    <a:pt x="11777" y="24130"/>
                    <a:pt x="11439" y="24548"/>
                    <a:pt x="11140" y="24985"/>
                  </a:cubicBezTo>
                  <a:lnTo>
                    <a:pt x="11140" y="20848"/>
                  </a:lnTo>
                  <a:cubicBezTo>
                    <a:pt x="11359" y="20848"/>
                    <a:pt x="11578" y="20808"/>
                    <a:pt x="11777" y="20768"/>
                  </a:cubicBezTo>
                  <a:cubicBezTo>
                    <a:pt x="12274" y="20669"/>
                    <a:pt x="12732" y="20510"/>
                    <a:pt x="13209" y="20370"/>
                  </a:cubicBezTo>
                  <a:cubicBezTo>
                    <a:pt x="13528" y="20271"/>
                    <a:pt x="13826" y="20171"/>
                    <a:pt x="14164" y="20092"/>
                  </a:cubicBezTo>
                  <a:cubicBezTo>
                    <a:pt x="15159" y="19853"/>
                    <a:pt x="15676" y="19057"/>
                    <a:pt x="15497" y="18083"/>
                  </a:cubicBezTo>
                  <a:cubicBezTo>
                    <a:pt x="15477" y="17983"/>
                    <a:pt x="15457" y="17904"/>
                    <a:pt x="15417" y="17824"/>
                  </a:cubicBezTo>
                  <a:lnTo>
                    <a:pt x="15577" y="17725"/>
                  </a:lnTo>
                  <a:lnTo>
                    <a:pt x="15716" y="17585"/>
                  </a:lnTo>
                  <a:cubicBezTo>
                    <a:pt x="15895" y="17386"/>
                    <a:pt x="16074" y="17187"/>
                    <a:pt x="16213" y="17008"/>
                  </a:cubicBezTo>
                  <a:cubicBezTo>
                    <a:pt x="16611" y="16571"/>
                    <a:pt x="17009" y="16113"/>
                    <a:pt x="17387" y="15616"/>
                  </a:cubicBezTo>
                  <a:cubicBezTo>
                    <a:pt x="18501" y="14104"/>
                    <a:pt x="19197" y="12254"/>
                    <a:pt x="19436" y="10145"/>
                  </a:cubicBezTo>
                  <a:cubicBezTo>
                    <a:pt x="19475" y="9728"/>
                    <a:pt x="19475" y="9330"/>
                    <a:pt x="19456" y="8952"/>
                  </a:cubicBezTo>
                  <a:cubicBezTo>
                    <a:pt x="19456" y="8653"/>
                    <a:pt x="19456" y="8375"/>
                    <a:pt x="19475" y="8116"/>
                  </a:cubicBezTo>
                  <a:cubicBezTo>
                    <a:pt x="19635" y="6147"/>
                    <a:pt x="19436" y="4257"/>
                    <a:pt x="19157" y="2308"/>
                  </a:cubicBezTo>
                  <a:cubicBezTo>
                    <a:pt x="18958" y="875"/>
                    <a:pt x="17884" y="696"/>
                    <a:pt x="17446" y="696"/>
                  </a:cubicBezTo>
                  <a:cubicBezTo>
                    <a:pt x="17347" y="696"/>
                    <a:pt x="17208" y="696"/>
                    <a:pt x="17088" y="716"/>
                  </a:cubicBezTo>
                  <a:cubicBezTo>
                    <a:pt x="16054" y="856"/>
                    <a:pt x="15278" y="1373"/>
                    <a:pt x="14761" y="1950"/>
                  </a:cubicBezTo>
                  <a:cubicBezTo>
                    <a:pt x="14522" y="1472"/>
                    <a:pt x="14264" y="1054"/>
                    <a:pt x="13906" y="657"/>
                  </a:cubicBezTo>
                  <a:cubicBezTo>
                    <a:pt x="13607" y="299"/>
                    <a:pt x="13090" y="60"/>
                    <a:pt x="12613" y="60"/>
                  </a:cubicBezTo>
                  <a:cubicBezTo>
                    <a:pt x="12513" y="60"/>
                    <a:pt x="12414" y="60"/>
                    <a:pt x="12314" y="80"/>
                  </a:cubicBezTo>
                  <a:cubicBezTo>
                    <a:pt x="11996" y="159"/>
                    <a:pt x="11379" y="358"/>
                    <a:pt x="10942" y="816"/>
                  </a:cubicBezTo>
                  <a:cubicBezTo>
                    <a:pt x="10623" y="1194"/>
                    <a:pt x="10305" y="1592"/>
                    <a:pt x="10007" y="1989"/>
                  </a:cubicBezTo>
                  <a:cubicBezTo>
                    <a:pt x="9927" y="1810"/>
                    <a:pt x="9887" y="1671"/>
                    <a:pt x="9808" y="1492"/>
                  </a:cubicBezTo>
                  <a:cubicBezTo>
                    <a:pt x="9410" y="577"/>
                    <a:pt x="8634" y="0"/>
                    <a:pt x="7799" y="0"/>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3" name="Google Shape;2713;p51">
              <a:extLst>
                <a:ext uri="{FF2B5EF4-FFF2-40B4-BE49-F238E27FC236}">
                  <a16:creationId xmlns:a16="http://schemas.microsoft.com/office/drawing/2014/main" id="{F6758531-8EF0-B3C9-E323-6E871A283729}"/>
                </a:ext>
              </a:extLst>
            </p:cNvPr>
            <p:cNvSpPr/>
            <p:nvPr/>
          </p:nvSpPr>
          <p:spPr>
            <a:xfrm>
              <a:off x="2732200" y="4441525"/>
              <a:ext cx="379475" cy="696275"/>
            </a:xfrm>
            <a:custGeom>
              <a:avLst/>
              <a:gdLst/>
              <a:ahLst/>
              <a:cxnLst/>
              <a:rect l="l" t="t" r="r" b="b"/>
              <a:pathLst>
                <a:path w="15179" h="27851" extrusionOk="0">
                  <a:moveTo>
                    <a:pt x="3561" y="6506"/>
                  </a:moveTo>
                  <a:cubicBezTo>
                    <a:pt x="3740" y="6665"/>
                    <a:pt x="3939" y="6844"/>
                    <a:pt x="4019" y="7043"/>
                  </a:cubicBezTo>
                  <a:cubicBezTo>
                    <a:pt x="4038" y="7120"/>
                    <a:pt x="3777" y="7422"/>
                    <a:pt x="3670" y="7422"/>
                  </a:cubicBezTo>
                  <a:cubicBezTo>
                    <a:pt x="3667" y="7422"/>
                    <a:pt x="3664" y="7422"/>
                    <a:pt x="3661" y="7421"/>
                  </a:cubicBezTo>
                  <a:cubicBezTo>
                    <a:pt x="3482" y="7401"/>
                    <a:pt x="3323" y="7202"/>
                    <a:pt x="3064" y="7003"/>
                  </a:cubicBezTo>
                  <a:cubicBezTo>
                    <a:pt x="3323" y="6745"/>
                    <a:pt x="3442" y="6605"/>
                    <a:pt x="3561" y="6506"/>
                  </a:cubicBezTo>
                  <a:close/>
                  <a:moveTo>
                    <a:pt x="3760" y="8853"/>
                  </a:moveTo>
                  <a:cubicBezTo>
                    <a:pt x="3979" y="9112"/>
                    <a:pt x="4218" y="9291"/>
                    <a:pt x="4178" y="9351"/>
                  </a:cubicBezTo>
                  <a:cubicBezTo>
                    <a:pt x="4138" y="9530"/>
                    <a:pt x="3939" y="9689"/>
                    <a:pt x="3820" y="9828"/>
                  </a:cubicBezTo>
                  <a:cubicBezTo>
                    <a:pt x="3661" y="9709"/>
                    <a:pt x="3442" y="9609"/>
                    <a:pt x="3422" y="9450"/>
                  </a:cubicBezTo>
                  <a:cubicBezTo>
                    <a:pt x="3382" y="9311"/>
                    <a:pt x="3581" y="9132"/>
                    <a:pt x="3760" y="8853"/>
                  </a:cubicBezTo>
                  <a:close/>
                  <a:moveTo>
                    <a:pt x="3084" y="7501"/>
                  </a:moveTo>
                  <a:cubicBezTo>
                    <a:pt x="4357" y="7799"/>
                    <a:pt x="5610" y="7918"/>
                    <a:pt x="6525" y="8833"/>
                  </a:cubicBezTo>
                  <a:cubicBezTo>
                    <a:pt x="7023" y="9351"/>
                    <a:pt x="7540" y="9828"/>
                    <a:pt x="8017" y="10345"/>
                  </a:cubicBezTo>
                  <a:cubicBezTo>
                    <a:pt x="8236" y="10624"/>
                    <a:pt x="8415" y="10982"/>
                    <a:pt x="8515" y="11300"/>
                  </a:cubicBezTo>
                  <a:cubicBezTo>
                    <a:pt x="8555" y="11439"/>
                    <a:pt x="8356" y="11638"/>
                    <a:pt x="8296" y="11837"/>
                  </a:cubicBezTo>
                  <a:cubicBezTo>
                    <a:pt x="8117" y="11777"/>
                    <a:pt x="7818" y="11718"/>
                    <a:pt x="7759" y="11598"/>
                  </a:cubicBezTo>
                  <a:cubicBezTo>
                    <a:pt x="7361" y="10405"/>
                    <a:pt x="6366" y="9709"/>
                    <a:pt x="5431" y="9052"/>
                  </a:cubicBezTo>
                  <a:cubicBezTo>
                    <a:pt x="4954" y="8714"/>
                    <a:pt x="4278" y="8634"/>
                    <a:pt x="3681" y="8435"/>
                  </a:cubicBezTo>
                  <a:cubicBezTo>
                    <a:pt x="3482" y="8356"/>
                    <a:pt x="3223" y="8416"/>
                    <a:pt x="3064" y="8296"/>
                  </a:cubicBezTo>
                  <a:cubicBezTo>
                    <a:pt x="2925" y="8197"/>
                    <a:pt x="2825" y="7958"/>
                    <a:pt x="2786" y="7759"/>
                  </a:cubicBezTo>
                  <a:cubicBezTo>
                    <a:pt x="2766" y="7699"/>
                    <a:pt x="2985" y="7560"/>
                    <a:pt x="3084" y="7501"/>
                  </a:cubicBezTo>
                  <a:close/>
                  <a:moveTo>
                    <a:pt x="13586" y="12591"/>
                  </a:moveTo>
                  <a:cubicBezTo>
                    <a:pt x="13594" y="12591"/>
                    <a:pt x="13601" y="12592"/>
                    <a:pt x="13607" y="12593"/>
                  </a:cubicBezTo>
                  <a:cubicBezTo>
                    <a:pt x="13766" y="12633"/>
                    <a:pt x="13985" y="12872"/>
                    <a:pt x="13965" y="12931"/>
                  </a:cubicBezTo>
                  <a:cubicBezTo>
                    <a:pt x="13886" y="13170"/>
                    <a:pt x="13707" y="13329"/>
                    <a:pt x="13587" y="13528"/>
                  </a:cubicBezTo>
                  <a:cubicBezTo>
                    <a:pt x="13488" y="13508"/>
                    <a:pt x="13408" y="13488"/>
                    <a:pt x="13309" y="13468"/>
                  </a:cubicBezTo>
                  <a:cubicBezTo>
                    <a:pt x="13289" y="13230"/>
                    <a:pt x="13209" y="13011"/>
                    <a:pt x="13269" y="12832"/>
                  </a:cubicBezTo>
                  <a:cubicBezTo>
                    <a:pt x="13269" y="12720"/>
                    <a:pt x="13478" y="12591"/>
                    <a:pt x="13586" y="12591"/>
                  </a:cubicBezTo>
                  <a:close/>
                  <a:moveTo>
                    <a:pt x="7540" y="1"/>
                  </a:moveTo>
                  <a:cubicBezTo>
                    <a:pt x="7142" y="160"/>
                    <a:pt x="6923" y="478"/>
                    <a:pt x="6943" y="876"/>
                  </a:cubicBezTo>
                  <a:cubicBezTo>
                    <a:pt x="6963" y="1453"/>
                    <a:pt x="7063" y="2050"/>
                    <a:pt x="7102" y="2627"/>
                  </a:cubicBezTo>
                  <a:cubicBezTo>
                    <a:pt x="7122" y="2826"/>
                    <a:pt x="7341" y="3084"/>
                    <a:pt x="6943" y="3184"/>
                  </a:cubicBezTo>
                  <a:cubicBezTo>
                    <a:pt x="6923" y="3144"/>
                    <a:pt x="6864" y="3124"/>
                    <a:pt x="6844" y="3084"/>
                  </a:cubicBezTo>
                  <a:lnTo>
                    <a:pt x="6844" y="3124"/>
                  </a:lnTo>
                  <a:cubicBezTo>
                    <a:pt x="6525" y="3025"/>
                    <a:pt x="6167" y="2885"/>
                    <a:pt x="5849" y="2786"/>
                  </a:cubicBezTo>
                  <a:cubicBezTo>
                    <a:pt x="5471" y="2686"/>
                    <a:pt x="5113" y="2567"/>
                    <a:pt x="4735" y="2547"/>
                  </a:cubicBezTo>
                  <a:cubicBezTo>
                    <a:pt x="4694" y="2545"/>
                    <a:pt x="4653" y="2543"/>
                    <a:pt x="4612" y="2543"/>
                  </a:cubicBezTo>
                  <a:cubicBezTo>
                    <a:pt x="4350" y="2543"/>
                    <a:pt x="4078" y="2592"/>
                    <a:pt x="3820" y="2627"/>
                  </a:cubicBezTo>
                  <a:cubicBezTo>
                    <a:pt x="3422" y="3184"/>
                    <a:pt x="3462" y="3960"/>
                    <a:pt x="3959" y="4218"/>
                  </a:cubicBezTo>
                  <a:cubicBezTo>
                    <a:pt x="5213" y="4815"/>
                    <a:pt x="6446" y="5352"/>
                    <a:pt x="7838" y="5511"/>
                  </a:cubicBezTo>
                  <a:cubicBezTo>
                    <a:pt x="8157" y="5531"/>
                    <a:pt x="8256" y="5670"/>
                    <a:pt x="8256" y="5969"/>
                  </a:cubicBezTo>
                  <a:cubicBezTo>
                    <a:pt x="8296" y="6804"/>
                    <a:pt x="8316" y="7640"/>
                    <a:pt x="8336" y="8455"/>
                  </a:cubicBezTo>
                  <a:lnTo>
                    <a:pt x="8336" y="9788"/>
                  </a:lnTo>
                  <a:cubicBezTo>
                    <a:pt x="8236" y="9649"/>
                    <a:pt x="8216" y="9629"/>
                    <a:pt x="8196" y="9609"/>
                  </a:cubicBezTo>
                  <a:cubicBezTo>
                    <a:pt x="8117" y="9490"/>
                    <a:pt x="8057" y="9331"/>
                    <a:pt x="7998" y="9211"/>
                  </a:cubicBezTo>
                  <a:cubicBezTo>
                    <a:pt x="7202" y="7540"/>
                    <a:pt x="5869" y="6446"/>
                    <a:pt x="4118" y="5849"/>
                  </a:cubicBezTo>
                  <a:cubicBezTo>
                    <a:pt x="3869" y="5769"/>
                    <a:pt x="3609" y="5730"/>
                    <a:pt x="3349" y="5730"/>
                  </a:cubicBezTo>
                  <a:cubicBezTo>
                    <a:pt x="2259" y="5730"/>
                    <a:pt x="1158" y="6416"/>
                    <a:pt x="757" y="7620"/>
                  </a:cubicBezTo>
                  <a:cubicBezTo>
                    <a:pt x="558" y="8157"/>
                    <a:pt x="578" y="8694"/>
                    <a:pt x="936" y="9211"/>
                  </a:cubicBezTo>
                  <a:cubicBezTo>
                    <a:pt x="1274" y="9709"/>
                    <a:pt x="1751" y="10007"/>
                    <a:pt x="2328" y="10186"/>
                  </a:cubicBezTo>
                  <a:cubicBezTo>
                    <a:pt x="3422" y="10504"/>
                    <a:pt x="4536" y="10803"/>
                    <a:pt x="5650" y="11121"/>
                  </a:cubicBezTo>
                  <a:cubicBezTo>
                    <a:pt x="6744" y="11439"/>
                    <a:pt x="7520" y="12235"/>
                    <a:pt x="8196" y="13070"/>
                  </a:cubicBezTo>
                  <a:cubicBezTo>
                    <a:pt x="8455" y="13429"/>
                    <a:pt x="8256" y="14184"/>
                    <a:pt x="8256" y="14761"/>
                  </a:cubicBezTo>
                  <a:cubicBezTo>
                    <a:pt x="8256" y="16472"/>
                    <a:pt x="8256" y="18183"/>
                    <a:pt x="8236" y="19894"/>
                  </a:cubicBezTo>
                  <a:cubicBezTo>
                    <a:pt x="8236" y="20053"/>
                    <a:pt x="8196" y="20192"/>
                    <a:pt x="8137" y="20351"/>
                  </a:cubicBezTo>
                  <a:lnTo>
                    <a:pt x="8515" y="21246"/>
                  </a:lnTo>
                  <a:lnTo>
                    <a:pt x="8614" y="21246"/>
                  </a:lnTo>
                  <a:cubicBezTo>
                    <a:pt x="8654" y="20948"/>
                    <a:pt x="8694" y="20670"/>
                    <a:pt x="8753" y="20391"/>
                  </a:cubicBezTo>
                  <a:cubicBezTo>
                    <a:pt x="9012" y="19595"/>
                    <a:pt x="9231" y="18800"/>
                    <a:pt x="9529" y="18044"/>
                  </a:cubicBezTo>
                  <a:cubicBezTo>
                    <a:pt x="9907" y="17009"/>
                    <a:pt x="10285" y="16015"/>
                    <a:pt x="10743" y="15060"/>
                  </a:cubicBezTo>
                  <a:cubicBezTo>
                    <a:pt x="11141" y="14264"/>
                    <a:pt x="11638" y="13488"/>
                    <a:pt x="12115" y="12712"/>
                  </a:cubicBezTo>
                  <a:cubicBezTo>
                    <a:pt x="12195" y="12613"/>
                    <a:pt x="12414" y="12593"/>
                    <a:pt x="12573" y="12533"/>
                  </a:cubicBezTo>
                  <a:cubicBezTo>
                    <a:pt x="12613" y="12732"/>
                    <a:pt x="12692" y="12911"/>
                    <a:pt x="12692" y="13090"/>
                  </a:cubicBezTo>
                  <a:cubicBezTo>
                    <a:pt x="12692" y="13190"/>
                    <a:pt x="12593" y="13289"/>
                    <a:pt x="12533" y="13389"/>
                  </a:cubicBezTo>
                  <a:cubicBezTo>
                    <a:pt x="11777" y="15080"/>
                    <a:pt x="10981" y="16771"/>
                    <a:pt x="10245" y="18481"/>
                  </a:cubicBezTo>
                  <a:cubicBezTo>
                    <a:pt x="9927" y="19257"/>
                    <a:pt x="9728" y="20093"/>
                    <a:pt x="9509" y="20928"/>
                  </a:cubicBezTo>
                  <a:cubicBezTo>
                    <a:pt x="9390" y="21346"/>
                    <a:pt x="9410" y="21784"/>
                    <a:pt x="9330" y="22241"/>
                  </a:cubicBezTo>
                  <a:cubicBezTo>
                    <a:pt x="9291" y="22440"/>
                    <a:pt x="9211" y="22659"/>
                    <a:pt x="9092" y="22818"/>
                  </a:cubicBezTo>
                  <a:cubicBezTo>
                    <a:pt x="9015" y="22909"/>
                    <a:pt x="8925" y="22951"/>
                    <a:pt x="8839" y="22951"/>
                  </a:cubicBezTo>
                  <a:cubicBezTo>
                    <a:pt x="8702" y="22951"/>
                    <a:pt x="8579" y="22843"/>
                    <a:pt x="8555" y="22659"/>
                  </a:cubicBezTo>
                  <a:cubicBezTo>
                    <a:pt x="8535" y="22321"/>
                    <a:pt x="8515" y="22062"/>
                    <a:pt x="8097" y="22002"/>
                  </a:cubicBezTo>
                  <a:cubicBezTo>
                    <a:pt x="7938" y="21982"/>
                    <a:pt x="7799" y="21704"/>
                    <a:pt x="7719" y="21505"/>
                  </a:cubicBezTo>
                  <a:cubicBezTo>
                    <a:pt x="7361" y="20510"/>
                    <a:pt x="6625" y="19914"/>
                    <a:pt x="5750" y="19456"/>
                  </a:cubicBezTo>
                  <a:cubicBezTo>
                    <a:pt x="4704" y="18873"/>
                    <a:pt x="3599" y="18556"/>
                    <a:pt x="2422" y="18556"/>
                  </a:cubicBezTo>
                  <a:cubicBezTo>
                    <a:pt x="2233" y="18556"/>
                    <a:pt x="2043" y="18564"/>
                    <a:pt x="1851" y="18581"/>
                  </a:cubicBezTo>
                  <a:cubicBezTo>
                    <a:pt x="1672" y="18581"/>
                    <a:pt x="1473" y="18402"/>
                    <a:pt x="1294" y="18342"/>
                  </a:cubicBezTo>
                  <a:cubicBezTo>
                    <a:pt x="1453" y="18163"/>
                    <a:pt x="1632" y="17865"/>
                    <a:pt x="1771" y="17865"/>
                  </a:cubicBezTo>
                  <a:cubicBezTo>
                    <a:pt x="2587" y="17865"/>
                    <a:pt x="3442" y="17865"/>
                    <a:pt x="4238" y="18004"/>
                  </a:cubicBezTo>
                  <a:cubicBezTo>
                    <a:pt x="5372" y="18203"/>
                    <a:pt x="6406" y="18760"/>
                    <a:pt x="7341" y="19456"/>
                  </a:cubicBezTo>
                  <a:lnTo>
                    <a:pt x="7719" y="19675"/>
                  </a:lnTo>
                  <a:cubicBezTo>
                    <a:pt x="7142" y="18461"/>
                    <a:pt x="6227" y="17566"/>
                    <a:pt x="5053" y="16910"/>
                  </a:cubicBezTo>
                  <a:cubicBezTo>
                    <a:pt x="4365" y="16535"/>
                    <a:pt x="3661" y="16337"/>
                    <a:pt x="2943" y="16337"/>
                  </a:cubicBezTo>
                  <a:cubicBezTo>
                    <a:pt x="2479" y="16337"/>
                    <a:pt x="2009" y="16420"/>
                    <a:pt x="1532" y="16591"/>
                  </a:cubicBezTo>
                  <a:cubicBezTo>
                    <a:pt x="1294" y="16691"/>
                    <a:pt x="1055" y="16850"/>
                    <a:pt x="876" y="17009"/>
                  </a:cubicBezTo>
                  <a:cubicBezTo>
                    <a:pt x="299" y="17586"/>
                    <a:pt x="1" y="18282"/>
                    <a:pt x="259" y="19058"/>
                  </a:cubicBezTo>
                  <a:cubicBezTo>
                    <a:pt x="498" y="19794"/>
                    <a:pt x="1075" y="20331"/>
                    <a:pt x="1950" y="20351"/>
                  </a:cubicBezTo>
                  <a:cubicBezTo>
                    <a:pt x="2646" y="20371"/>
                    <a:pt x="3323" y="20431"/>
                    <a:pt x="3979" y="20431"/>
                  </a:cubicBezTo>
                  <a:cubicBezTo>
                    <a:pt x="4914" y="20431"/>
                    <a:pt x="5829" y="20530"/>
                    <a:pt x="6565" y="21067"/>
                  </a:cubicBezTo>
                  <a:cubicBezTo>
                    <a:pt x="7719" y="21883"/>
                    <a:pt x="8216" y="23077"/>
                    <a:pt x="8336" y="24469"/>
                  </a:cubicBezTo>
                  <a:cubicBezTo>
                    <a:pt x="8932" y="24946"/>
                    <a:pt x="8813" y="25623"/>
                    <a:pt x="8813" y="26239"/>
                  </a:cubicBezTo>
                  <a:cubicBezTo>
                    <a:pt x="8833" y="26796"/>
                    <a:pt x="8753" y="27314"/>
                    <a:pt x="8734" y="27851"/>
                  </a:cubicBezTo>
                  <a:lnTo>
                    <a:pt x="9330" y="27851"/>
                  </a:lnTo>
                  <a:cubicBezTo>
                    <a:pt x="9310" y="27294"/>
                    <a:pt x="9291" y="26737"/>
                    <a:pt x="9291" y="26160"/>
                  </a:cubicBezTo>
                  <a:cubicBezTo>
                    <a:pt x="9291" y="25444"/>
                    <a:pt x="9151" y="24668"/>
                    <a:pt x="9291" y="23952"/>
                  </a:cubicBezTo>
                  <a:cubicBezTo>
                    <a:pt x="9549" y="22440"/>
                    <a:pt x="9947" y="20948"/>
                    <a:pt x="10723" y="19595"/>
                  </a:cubicBezTo>
                  <a:cubicBezTo>
                    <a:pt x="11877" y="17586"/>
                    <a:pt x="13070" y="15617"/>
                    <a:pt x="14224" y="13627"/>
                  </a:cubicBezTo>
                  <a:cubicBezTo>
                    <a:pt x="14801" y="12673"/>
                    <a:pt x="15179" y="11618"/>
                    <a:pt x="15079" y="10484"/>
                  </a:cubicBezTo>
                  <a:cubicBezTo>
                    <a:pt x="15009" y="9651"/>
                    <a:pt x="14627" y="9199"/>
                    <a:pt x="14042" y="9199"/>
                  </a:cubicBezTo>
                  <a:cubicBezTo>
                    <a:pt x="13803" y="9199"/>
                    <a:pt x="13529" y="9274"/>
                    <a:pt x="13229" y="9430"/>
                  </a:cubicBezTo>
                  <a:cubicBezTo>
                    <a:pt x="12712" y="9729"/>
                    <a:pt x="12235" y="10126"/>
                    <a:pt x="11797" y="10544"/>
                  </a:cubicBezTo>
                  <a:cubicBezTo>
                    <a:pt x="10623" y="11678"/>
                    <a:pt x="10126" y="13190"/>
                    <a:pt x="9649" y="14682"/>
                  </a:cubicBezTo>
                  <a:cubicBezTo>
                    <a:pt x="9430" y="15378"/>
                    <a:pt x="9310" y="16094"/>
                    <a:pt x="9131" y="16810"/>
                  </a:cubicBezTo>
                  <a:cubicBezTo>
                    <a:pt x="9112" y="16790"/>
                    <a:pt x="9112" y="16790"/>
                    <a:pt x="9092" y="16790"/>
                  </a:cubicBezTo>
                  <a:lnTo>
                    <a:pt x="9092" y="5929"/>
                  </a:lnTo>
                  <a:cubicBezTo>
                    <a:pt x="9398" y="5929"/>
                    <a:pt x="9689" y="5959"/>
                    <a:pt x="9974" y="5959"/>
                  </a:cubicBezTo>
                  <a:cubicBezTo>
                    <a:pt x="10152" y="5959"/>
                    <a:pt x="10328" y="5947"/>
                    <a:pt x="10504" y="5909"/>
                  </a:cubicBezTo>
                  <a:cubicBezTo>
                    <a:pt x="11300" y="5730"/>
                    <a:pt x="12036" y="5452"/>
                    <a:pt x="12831" y="5253"/>
                  </a:cubicBezTo>
                  <a:cubicBezTo>
                    <a:pt x="13309" y="5133"/>
                    <a:pt x="13508" y="4835"/>
                    <a:pt x="13428" y="4377"/>
                  </a:cubicBezTo>
                  <a:cubicBezTo>
                    <a:pt x="13388" y="4139"/>
                    <a:pt x="13190" y="3920"/>
                    <a:pt x="13070" y="3661"/>
                  </a:cubicBezTo>
                  <a:cubicBezTo>
                    <a:pt x="12836" y="3512"/>
                    <a:pt x="12599" y="3459"/>
                    <a:pt x="12358" y="3459"/>
                  </a:cubicBezTo>
                  <a:cubicBezTo>
                    <a:pt x="11924" y="3459"/>
                    <a:pt x="11475" y="3631"/>
                    <a:pt x="11001" y="3721"/>
                  </a:cubicBezTo>
                  <a:cubicBezTo>
                    <a:pt x="11320" y="3184"/>
                    <a:pt x="11598" y="2726"/>
                    <a:pt x="11877" y="2269"/>
                  </a:cubicBezTo>
                  <a:cubicBezTo>
                    <a:pt x="12115" y="1851"/>
                    <a:pt x="12235" y="1393"/>
                    <a:pt x="12016" y="936"/>
                  </a:cubicBezTo>
                  <a:cubicBezTo>
                    <a:pt x="11777" y="836"/>
                    <a:pt x="11499" y="737"/>
                    <a:pt x="11240" y="638"/>
                  </a:cubicBezTo>
                  <a:cubicBezTo>
                    <a:pt x="10603" y="836"/>
                    <a:pt x="10325" y="1433"/>
                    <a:pt x="9947" y="1931"/>
                  </a:cubicBezTo>
                  <a:cubicBezTo>
                    <a:pt x="9728" y="2229"/>
                    <a:pt x="9589" y="2547"/>
                    <a:pt x="9350" y="2925"/>
                  </a:cubicBezTo>
                  <a:cubicBezTo>
                    <a:pt x="9211" y="2428"/>
                    <a:pt x="9092" y="1931"/>
                    <a:pt x="8952" y="1433"/>
                  </a:cubicBezTo>
                  <a:cubicBezTo>
                    <a:pt x="8813" y="936"/>
                    <a:pt x="8813" y="359"/>
                    <a:pt x="8236" y="100"/>
                  </a:cubicBezTo>
                  <a:cubicBezTo>
                    <a:pt x="8017" y="81"/>
                    <a:pt x="7759" y="41"/>
                    <a:pt x="754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4" name="Google Shape;2714;p51">
              <a:extLst>
                <a:ext uri="{FF2B5EF4-FFF2-40B4-BE49-F238E27FC236}">
                  <a16:creationId xmlns:a16="http://schemas.microsoft.com/office/drawing/2014/main" id="{34667421-A191-4A76-756E-AC9D1A917955}"/>
                </a:ext>
              </a:extLst>
            </p:cNvPr>
            <p:cNvSpPr/>
            <p:nvPr/>
          </p:nvSpPr>
          <p:spPr>
            <a:xfrm>
              <a:off x="3000250" y="4810800"/>
              <a:ext cx="179575" cy="328000"/>
            </a:xfrm>
            <a:custGeom>
              <a:avLst/>
              <a:gdLst/>
              <a:ahLst/>
              <a:cxnLst/>
              <a:rect l="l" t="t" r="r" b="b"/>
              <a:pathLst>
                <a:path w="7183" h="13120" extrusionOk="0">
                  <a:moveTo>
                    <a:pt x="1652" y="11031"/>
                  </a:moveTo>
                  <a:lnTo>
                    <a:pt x="1672" y="11051"/>
                  </a:lnTo>
                  <a:cubicBezTo>
                    <a:pt x="1672" y="11071"/>
                    <a:pt x="1652" y="11071"/>
                    <a:pt x="1652" y="11071"/>
                  </a:cubicBezTo>
                  <a:lnTo>
                    <a:pt x="1612" y="11051"/>
                  </a:lnTo>
                  <a:lnTo>
                    <a:pt x="1652" y="11031"/>
                  </a:lnTo>
                  <a:close/>
                  <a:moveTo>
                    <a:pt x="6712" y="0"/>
                  </a:moveTo>
                  <a:cubicBezTo>
                    <a:pt x="6590" y="0"/>
                    <a:pt x="6456" y="20"/>
                    <a:pt x="6347" y="30"/>
                  </a:cubicBezTo>
                  <a:cubicBezTo>
                    <a:pt x="6207" y="50"/>
                    <a:pt x="6088" y="130"/>
                    <a:pt x="5989" y="229"/>
                  </a:cubicBezTo>
                  <a:cubicBezTo>
                    <a:pt x="4855" y="1244"/>
                    <a:pt x="4158" y="2576"/>
                    <a:pt x="3562" y="3969"/>
                  </a:cubicBezTo>
                  <a:cubicBezTo>
                    <a:pt x="3422" y="4307"/>
                    <a:pt x="3283" y="4665"/>
                    <a:pt x="3124" y="5003"/>
                  </a:cubicBezTo>
                  <a:cubicBezTo>
                    <a:pt x="3104" y="4983"/>
                    <a:pt x="3064" y="4983"/>
                    <a:pt x="3005" y="4964"/>
                  </a:cubicBezTo>
                  <a:lnTo>
                    <a:pt x="3005" y="4307"/>
                  </a:lnTo>
                  <a:cubicBezTo>
                    <a:pt x="2985" y="3889"/>
                    <a:pt x="3064" y="3392"/>
                    <a:pt x="2527" y="3233"/>
                  </a:cubicBezTo>
                  <a:cubicBezTo>
                    <a:pt x="2486" y="3220"/>
                    <a:pt x="2444" y="3214"/>
                    <a:pt x="2403" y="3214"/>
                  </a:cubicBezTo>
                  <a:cubicBezTo>
                    <a:pt x="2050" y="3214"/>
                    <a:pt x="1721" y="3653"/>
                    <a:pt x="1632" y="4188"/>
                  </a:cubicBezTo>
                  <a:lnTo>
                    <a:pt x="1632" y="4327"/>
                  </a:lnTo>
                  <a:cubicBezTo>
                    <a:pt x="1712" y="5262"/>
                    <a:pt x="1731" y="6197"/>
                    <a:pt x="1891" y="7092"/>
                  </a:cubicBezTo>
                  <a:cubicBezTo>
                    <a:pt x="1990" y="7749"/>
                    <a:pt x="1632" y="8186"/>
                    <a:pt x="1413" y="8683"/>
                  </a:cubicBezTo>
                  <a:cubicBezTo>
                    <a:pt x="1373" y="8087"/>
                    <a:pt x="1393" y="7510"/>
                    <a:pt x="1334" y="6953"/>
                  </a:cubicBezTo>
                  <a:cubicBezTo>
                    <a:pt x="1334" y="6754"/>
                    <a:pt x="1095" y="6575"/>
                    <a:pt x="976" y="6376"/>
                  </a:cubicBezTo>
                  <a:cubicBezTo>
                    <a:pt x="777" y="6495"/>
                    <a:pt x="498" y="6595"/>
                    <a:pt x="419" y="6774"/>
                  </a:cubicBezTo>
                  <a:cubicBezTo>
                    <a:pt x="1" y="7669"/>
                    <a:pt x="1" y="8664"/>
                    <a:pt x="1" y="9658"/>
                  </a:cubicBezTo>
                  <a:cubicBezTo>
                    <a:pt x="1" y="10792"/>
                    <a:pt x="21" y="11966"/>
                    <a:pt x="21" y="13120"/>
                  </a:cubicBezTo>
                  <a:lnTo>
                    <a:pt x="2408" y="13120"/>
                  </a:lnTo>
                  <a:cubicBezTo>
                    <a:pt x="2647" y="12742"/>
                    <a:pt x="2865" y="12364"/>
                    <a:pt x="3104" y="11986"/>
                  </a:cubicBezTo>
                  <a:cubicBezTo>
                    <a:pt x="3641" y="11170"/>
                    <a:pt x="4178" y="10374"/>
                    <a:pt x="4676" y="9539"/>
                  </a:cubicBezTo>
                  <a:cubicBezTo>
                    <a:pt x="4795" y="9340"/>
                    <a:pt x="4795" y="8882"/>
                    <a:pt x="4676" y="8743"/>
                  </a:cubicBezTo>
                  <a:cubicBezTo>
                    <a:pt x="4596" y="8652"/>
                    <a:pt x="4406" y="8607"/>
                    <a:pt x="4224" y="8607"/>
                  </a:cubicBezTo>
                  <a:cubicBezTo>
                    <a:pt x="4088" y="8607"/>
                    <a:pt x="3957" y="8632"/>
                    <a:pt x="3880" y="8683"/>
                  </a:cubicBezTo>
                  <a:cubicBezTo>
                    <a:pt x="3383" y="9061"/>
                    <a:pt x="2945" y="9499"/>
                    <a:pt x="2507" y="9957"/>
                  </a:cubicBezTo>
                  <a:cubicBezTo>
                    <a:pt x="2249" y="10255"/>
                    <a:pt x="1990" y="10593"/>
                    <a:pt x="1751" y="10931"/>
                  </a:cubicBezTo>
                  <a:cubicBezTo>
                    <a:pt x="1811" y="10335"/>
                    <a:pt x="1950" y="9778"/>
                    <a:pt x="2169" y="9280"/>
                  </a:cubicBezTo>
                  <a:cubicBezTo>
                    <a:pt x="2368" y="8803"/>
                    <a:pt x="2587" y="8345"/>
                    <a:pt x="2905" y="7947"/>
                  </a:cubicBezTo>
                  <a:cubicBezTo>
                    <a:pt x="3164" y="7609"/>
                    <a:pt x="3562" y="7450"/>
                    <a:pt x="3880" y="7192"/>
                  </a:cubicBezTo>
                  <a:cubicBezTo>
                    <a:pt x="4497" y="6694"/>
                    <a:pt x="5133" y="6217"/>
                    <a:pt x="5690" y="5719"/>
                  </a:cubicBezTo>
                  <a:cubicBezTo>
                    <a:pt x="5989" y="5481"/>
                    <a:pt x="6168" y="5083"/>
                    <a:pt x="5929" y="4765"/>
                  </a:cubicBezTo>
                  <a:cubicBezTo>
                    <a:pt x="5801" y="4610"/>
                    <a:pt x="5649" y="4547"/>
                    <a:pt x="5490" y="4547"/>
                  </a:cubicBezTo>
                  <a:cubicBezTo>
                    <a:pt x="5303" y="4547"/>
                    <a:pt x="5107" y="4635"/>
                    <a:pt x="4934" y="4765"/>
                  </a:cubicBezTo>
                  <a:cubicBezTo>
                    <a:pt x="4576" y="4983"/>
                    <a:pt x="4258" y="5222"/>
                    <a:pt x="3940" y="5481"/>
                  </a:cubicBezTo>
                  <a:cubicBezTo>
                    <a:pt x="3900" y="5501"/>
                    <a:pt x="3860" y="5501"/>
                    <a:pt x="3800" y="5580"/>
                  </a:cubicBezTo>
                  <a:cubicBezTo>
                    <a:pt x="3800" y="5521"/>
                    <a:pt x="3820" y="5481"/>
                    <a:pt x="3820" y="5421"/>
                  </a:cubicBezTo>
                  <a:cubicBezTo>
                    <a:pt x="3880" y="5302"/>
                    <a:pt x="3880" y="5162"/>
                    <a:pt x="3959" y="5063"/>
                  </a:cubicBezTo>
                  <a:cubicBezTo>
                    <a:pt x="4676" y="4108"/>
                    <a:pt x="5392" y="3213"/>
                    <a:pt x="6088" y="2278"/>
                  </a:cubicBezTo>
                  <a:cubicBezTo>
                    <a:pt x="6446" y="1801"/>
                    <a:pt x="6784" y="1283"/>
                    <a:pt x="7083" y="746"/>
                  </a:cubicBezTo>
                  <a:cubicBezTo>
                    <a:pt x="7182" y="587"/>
                    <a:pt x="7142" y="209"/>
                    <a:pt x="7003" y="90"/>
                  </a:cubicBezTo>
                  <a:cubicBezTo>
                    <a:pt x="6943" y="20"/>
                    <a:pt x="6834" y="0"/>
                    <a:pt x="671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5" name="Google Shape;2715;p51">
              <a:extLst>
                <a:ext uri="{FF2B5EF4-FFF2-40B4-BE49-F238E27FC236}">
                  <a16:creationId xmlns:a16="http://schemas.microsoft.com/office/drawing/2014/main" id="{726127D9-F17D-87C8-FAE1-E4710E53A4B4}"/>
                </a:ext>
              </a:extLst>
            </p:cNvPr>
            <p:cNvSpPr/>
            <p:nvPr/>
          </p:nvSpPr>
          <p:spPr>
            <a:xfrm>
              <a:off x="2758550" y="5001750"/>
              <a:ext cx="196975" cy="137050"/>
            </a:xfrm>
            <a:custGeom>
              <a:avLst/>
              <a:gdLst/>
              <a:ahLst/>
              <a:cxnLst/>
              <a:rect l="l" t="t" r="r" b="b"/>
              <a:pathLst>
                <a:path w="7879" h="5482" extrusionOk="0">
                  <a:moveTo>
                    <a:pt x="4292" y="1"/>
                  </a:moveTo>
                  <a:cubicBezTo>
                    <a:pt x="4086" y="1"/>
                    <a:pt x="3878" y="135"/>
                    <a:pt x="3741" y="409"/>
                  </a:cubicBezTo>
                  <a:cubicBezTo>
                    <a:pt x="3542" y="767"/>
                    <a:pt x="3383" y="1225"/>
                    <a:pt x="3343" y="1642"/>
                  </a:cubicBezTo>
                  <a:cubicBezTo>
                    <a:pt x="3283" y="2438"/>
                    <a:pt x="3323" y="3254"/>
                    <a:pt x="3323" y="4189"/>
                  </a:cubicBezTo>
                  <a:cubicBezTo>
                    <a:pt x="3124" y="4010"/>
                    <a:pt x="3005" y="3890"/>
                    <a:pt x="2885" y="3811"/>
                  </a:cubicBezTo>
                  <a:cubicBezTo>
                    <a:pt x="2289" y="3492"/>
                    <a:pt x="1712" y="3134"/>
                    <a:pt x="1095" y="2915"/>
                  </a:cubicBezTo>
                  <a:cubicBezTo>
                    <a:pt x="978" y="2877"/>
                    <a:pt x="822" y="2856"/>
                    <a:pt x="669" y="2856"/>
                  </a:cubicBezTo>
                  <a:cubicBezTo>
                    <a:pt x="431" y="2856"/>
                    <a:pt x="201" y="2906"/>
                    <a:pt x="140" y="3015"/>
                  </a:cubicBezTo>
                  <a:cubicBezTo>
                    <a:pt x="1" y="3254"/>
                    <a:pt x="100" y="3711"/>
                    <a:pt x="160" y="4029"/>
                  </a:cubicBezTo>
                  <a:cubicBezTo>
                    <a:pt x="220" y="4308"/>
                    <a:pt x="419" y="4527"/>
                    <a:pt x="558" y="4785"/>
                  </a:cubicBezTo>
                  <a:cubicBezTo>
                    <a:pt x="717" y="5024"/>
                    <a:pt x="856" y="5243"/>
                    <a:pt x="1016" y="5482"/>
                  </a:cubicBezTo>
                  <a:lnTo>
                    <a:pt x="7680" y="5482"/>
                  </a:lnTo>
                  <a:cubicBezTo>
                    <a:pt x="7699" y="4925"/>
                    <a:pt x="7759" y="4387"/>
                    <a:pt x="7759" y="3850"/>
                  </a:cubicBezTo>
                  <a:cubicBezTo>
                    <a:pt x="7759" y="3234"/>
                    <a:pt x="7878" y="2557"/>
                    <a:pt x="7282" y="2100"/>
                  </a:cubicBezTo>
                  <a:cubicBezTo>
                    <a:pt x="6466" y="2219"/>
                    <a:pt x="6347" y="3055"/>
                    <a:pt x="5830" y="3592"/>
                  </a:cubicBezTo>
                  <a:cubicBezTo>
                    <a:pt x="5730" y="3154"/>
                    <a:pt x="5631" y="2816"/>
                    <a:pt x="5531" y="2458"/>
                  </a:cubicBezTo>
                  <a:cubicBezTo>
                    <a:pt x="5312" y="1801"/>
                    <a:pt x="5113" y="1065"/>
                    <a:pt x="4835" y="429"/>
                  </a:cubicBezTo>
                  <a:cubicBezTo>
                    <a:pt x="4713" y="145"/>
                    <a:pt x="4504" y="1"/>
                    <a:pt x="429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6" name="Google Shape;2716;p51">
              <a:extLst>
                <a:ext uri="{FF2B5EF4-FFF2-40B4-BE49-F238E27FC236}">
                  <a16:creationId xmlns:a16="http://schemas.microsoft.com/office/drawing/2014/main" id="{D12B430C-72A7-D851-9D09-3A97A8A0881E}"/>
                </a:ext>
              </a:extLst>
            </p:cNvPr>
            <p:cNvSpPr/>
            <p:nvPr/>
          </p:nvSpPr>
          <p:spPr>
            <a:xfrm>
              <a:off x="2731700" y="4130575"/>
              <a:ext cx="146750" cy="379625"/>
            </a:xfrm>
            <a:custGeom>
              <a:avLst/>
              <a:gdLst/>
              <a:ahLst/>
              <a:cxnLst/>
              <a:rect l="l" t="t" r="r" b="b"/>
              <a:pathLst>
                <a:path w="5870" h="15185" extrusionOk="0">
                  <a:moveTo>
                    <a:pt x="924" y="1"/>
                  </a:moveTo>
                  <a:cubicBezTo>
                    <a:pt x="652" y="1"/>
                    <a:pt x="459" y="226"/>
                    <a:pt x="359" y="662"/>
                  </a:cubicBezTo>
                  <a:cubicBezTo>
                    <a:pt x="1" y="2234"/>
                    <a:pt x="1" y="3786"/>
                    <a:pt x="100" y="5377"/>
                  </a:cubicBezTo>
                  <a:cubicBezTo>
                    <a:pt x="200" y="7048"/>
                    <a:pt x="399" y="8719"/>
                    <a:pt x="896" y="10310"/>
                  </a:cubicBezTo>
                  <a:cubicBezTo>
                    <a:pt x="1353" y="11723"/>
                    <a:pt x="1871" y="13115"/>
                    <a:pt x="3005" y="14170"/>
                  </a:cubicBezTo>
                  <a:cubicBezTo>
                    <a:pt x="3303" y="14408"/>
                    <a:pt x="3562" y="14707"/>
                    <a:pt x="3840" y="15005"/>
                  </a:cubicBezTo>
                  <a:cubicBezTo>
                    <a:pt x="4106" y="14987"/>
                    <a:pt x="4387" y="14922"/>
                    <a:pt x="4656" y="14922"/>
                  </a:cubicBezTo>
                  <a:cubicBezTo>
                    <a:pt x="4689" y="14922"/>
                    <a:pt x="4722" y="14923"/>
                    <a:pt x="4755" y="14926"/>
                  </a:cubicBezTo>
                  <a:cubicBezTo>
                    <a:pt x="5133" y="14985"/>
                    <a:pt x="5491" y="15105"/>
                    <a:pt x="5869" y="15184"/>
                  </a:cubicBezTo>
                  <a:cubicBezTo>
                    <a:pt x="4934" y="13633"/>
                    <a:pt x="4278" y="12001"/>
                    <a:pt x="4039" y="10211"/>
                  </a:cubicBezTo>
                  <a:cubicBezTo>
                    <a:pt x="3940" y="9336"/>
                    <a:pt x="3681" y="8460"/>
                    <a:pt x="3601" y="7565"/>
                  </a:cubicBezTo>
                  <a:cubicBezTo>
                    <a:pt x="3502" y="6272"/>
                    <a:pt x="3482" y="5019"/>
                    <a:pt x="3462" y="3726"/>
                  </a:cubicBezTo>
                  <a:cubicBezTo>
                    <a:pt x="3462" y="3507"/>
                    <a:pt x="3581" y="3288"/>
                    <a:pt x="3661" y="3069"/>
                  </a:cubicBezTo>
                  <a:cubicBezTo>
                    <a:pt x="3581" y="2950"/>
                    <a:pt x="3542" y="2851"/>
                    <a:pt x="3462" y="2731"/>
                  </a:cubicBezTo>
                  <a:cubicBezTo>
                    <a:pt x="2945" y="1776"/>
                    <a:pt x="2388" y="881"/>
                    <a:pt x="1493" y="245"/>
                  </a:cubicBezTo>
                  <a:cubicBezTo>
                    <a:pt x="1277" y="81"/>
                    <a:pt x="1087" y="1"/>
                    <a:pt x="92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7" name="Google Shape;2717;p51">
              <a:extLst>
                <a:ext uri="{FF2B5EF4-FFF2-40B4-BE49-F238E27FC236}">
                  <a16:creationId xmlns:a16="http://schemas.microsoft.com/office/drawing/2014/main" id="{D1EE7612-8492-95D6-70C1-943A1695C4CC}"/>
                </a:ext>
              </a:extLst>
            </p:cNvPr>
            <p:cNvSpPr/>
            <p:nvPr/>
          </p:nvSpPr>
          <p:spPr>
            <a:xfrm>
              <a:off x="2835150" y="4119775"/>
              <a:ext cx="110425" cy="400350"/>
            </a:xfrm>
            <a:custGeom>
              <a:avLst/>
              <a:gdLst/>
              <a:ahLst/>
              <a:cxnLst/>
              <a:rect l="l" t="t" r="r" b="b"/>
              <a:pathLst>
                <a:path w="4417" h="16014" extrusionOk="0">
                  <a:moveTo>
                    <a:pt x="1313" y="7579"/>
                  </a:moveTo>
                  <a:cubicBezTo>
                    <a:pt x="1413" y="7739"/>
                    <a:pt x="1592" y="7838"/>
                    <a:pt x="1612" y="7977"/>
                  </a:cubicBezTo>
                  <a:cubicBezTo>
                    <a:pt x="1652" y="8634"/>
                    <a:pt x="1711" y="9290"/>
                    <a:pt x="1711" y="9947"/>
                  </a:cubicBezTo>
                  <a:cubicBezTo>
                    <a:pt x="1711" y="10126"/>
                    <a:pt x="1552" y="10285"/>
                    <a:pt x="1492" y="10464"/>
                  </a:cubicBezTo>
                  <a:cubicBezTo>
                    <a:pt x="1413" y="10444"/>
                    <a:pt x="1353" y="10444"/>
                    <a:pt x="1293" y="10424"/>
                  </a:cubicBezTo>
                  <a:cubicBezTo>
                    <a:pt x="995" y="9628"/>
                    <a:pt x="657" y="8853"/>
                    <a:pt x="935" y="7957"/>
                  </a:cubicBezTo>
                  <a:cubicBezTo>
                    <a:pt x="995" y="7798"/>
                    <a:pt x="1194" y="7699"/>
                    <a:pt x="1313" y="7579"/>
                  </a:cubicBezTo>
                  <a:close/>
                  <a:moveTo>
                    <a:pt x="2630" y="0"/>
                  </a:moveTo>
                  <a:cubicBezTo>
                    <a:pt x="2339" y="0"/>
                    <a:pt x="2046" y="153"/>
                    <a:pt x="1811" y="478"/>
                  </a:cubicBezTo>
                  <a:cubicBezTo>
                    <a:pt x="1134" y="1413"/>
                    <a:pt x="597" y="2467"/>
                    <a:pt x="0" y="3462"/>
                  </a:cubicBezTo>
                  <a:cubicBezTo>
                    <a:pt x="40" y="3979"/>
                    <a:pt x="120" y="4496"/>
                    <a:pt x="120" y="5053"/>
                  </a:cubicBezTo>
                  <a:cubicBezTo>
                    <a:pt x="160" y="7957"/>
                    <a:pt x="518" y="10822"/>
                    <a:pt x="1532" y="13567"/>
                  </a:cubicBezTo>
                  <a:cubicBezTo>
                    <a:pt x="1811" y="14303"/>
                    <a:pt x="2228" y="14940"/>
                    <a:pt x="2587" y="15636"/>
                  </a:cubicBezTo>
                  <a:cubicBezTo>
                    <a:pt x="2626" y="15736"/>
                    <a:pt x="2646" y="15835"/>
                    <a:pt x="2706" y="15934"/>
                  </a:cubicBezTo>
                  <a:lnTo>
                    <a:pt x="2706" y="15915"/>
                  </a:lnTo>
                  <a:cubicBezTo>
                    <a:pt x="2726" y="15954"/>
                    <a:pt x="2785" y="15974"/>
                    <a:pt x="2805" y="16014"/>
                  </a:cubicBezTo>
                  <a:cubicBezTo>
                    <a:pt x="3203" y="15934"/>
                    <a:pt x="2945" y="15636"/>
                    <a:pt x="2945" y="15437"/>
                  </a:cubicBezTo>
                  <a:cubicBezTo>
                    <a:pt x="2905" y="14860"/>
                    <a:pt x="2825" y="14263"/>
                    <a:pt x="2805" y="13706"/>
                  </a:cubicBezTo>
                  <a:cubicBezTo>
                    <a:pt x="2805" y="13309"/>
                    <a:pt x="3004" y="13010"/>
                    <a:pt x="3402" y="12831"/>
                  </a:cubicBezTo>
                  <a:cubicBezTo>
                    <a:pt x="3382" y="12234"/>
                    <a:pt x="3323" y="11618"/>
                    <a:pt x="3342" y="11021"/>
                  </a:cubicBezTo>
                  <a:cubicBezTo>
                    <a:pt x="3382" y="9847"/>
                    <a:pt x="3402" y="8654"/>
                    <a:pt x="3521" y="7460"/>
                  </a:cubicBezTo>
                  <a:cubicBezTo>
                    <a:pt x="3661" y="6107"/>
                    <a:pt x="3880" y="4775"/>
                    <a:pt x="4078" y="3422"/>
                  </a:cubicBezTo>
                  <a:cubicBezTo>
                    <a:pt x="4098" y="3203"/>
                    <a:pt x="4297" y="3004"/>
                    <a:pt x="4417" y="2785"/>
                  </a:cubicBezTo>
                  <a:cubicBezTo>
                    <a:pt x="4377" y="2666"/>
                    <a:pt x="4337" y="2507"/>
                    <a:pt x="4317" y="2387"/>
                  </a:cubicBezTo>
                  <a:cubicBezTo>
                    <a:pt x="4118" y="1890"/>
                    <a:pt x="3919" y="1373"/>
                    <a:pt x="3720" y="896"/>
                  </a:cubicBezTo>
                  <a:cubicBezTo>
                    <a:pt x="3473" y="319"/>
                    <a:pt x="3052" y="0"/>
                    <a:pt x="263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8" name="Google Shape;2718;p51">
              <a:extLst>
                <a:ext uri="{FF2B5EF4-FFF2-40B4-BE49-F238E27FC236}">
                  <a16:creationId xmlns:a16="http://schemas.microsoft.com/office/drawing/2014/main" id="{73FDBCD0-4EC2-F2BB-FF14-D1C5E08FE967}"/>
                </a:ext>
              </a:extLst>
            </p:cNvPr>
            <p:cNvSpPr/>
            <p:nvPr/>
          </p:nvSpPr>
          <p:spPr>
            <a:xfrm>
              <a:off x="2764525" y="4754350"/>
              <a:ext cx="285000" cy="260350"/>
            </a:xfrm>
            <a:custGeom>
              <a:avLst/>
              <a:gdLst/>
              <a:ahLst/>
              <a:cxnLst/>
              <a:rect l="l" t="t" r="r" b="b"/>
              <a:pathLst>
                <a:path w="11400" h="10414" extrusionOk="0">
                  <a:moveTo>
                    <a:pt x="11280" y="0"/>
                  </a:moveTo>
                  <a:cubicBezTo>
                    <a:pt x="11121" y="60"/>
                    <a:pt x="10902" y="80"/>
                    <a:pt x="10822" y="180"/>
                  </a:cubicBezTo>
                  <a:cubicBezTo>
                    <a:pt x="10345" y="955"/>
                    <a:pt x="9848" y="1691"/>
                    <a:pt x="9450" y="2507"/>
                  </a:cubicBezTo>
                  <a:cubicBezTo>
                    <a:pt x="9012" y="3482"/>
                    <a:pt x="8614" y="4496"/>
                    <a:pt x="8236" y="5491"/>
                  </a:cubicBezTo>
                  <a:cubicBezTo>
                    <a:pt x="7938" y="6267"/>
                    <a:pt x="7719" y="7062"/>
                    <a:pt x="7460" y="7858"/>
                  </a:cubicBezTo>
                  <a:cubicBezTo>
                    <a:pt x="7401" y="8137"/>
                    <a:pt x="7361" y="8435"/>
                    <a:pt x="7321" y="8714"/>
                  </a:cubicBezTo>
                  <a:lnTo>
                    <a:pt x="7222" y="8714"/>
                  </a:lnTo>
                  <a:lnTo>
                    <a:pt x="6844" y="7818"/>
                  </a:lnTo>
                  <a:cubicBezTo>
                    <a:pt x="6764" y="7679"/>
                    <a:pt x="6705" y="7619"/>
                    <a:pt x="6645" y="7440"/>
                  </a:cubicBezTo>
                  <a:lnTo>
                    <a:pt x="6426" y="7142"/>
                  </a:lnTo>
                  <a:lnTo>
                    <a:pt x="6048" y="6923"/>
                  </a:lnTo>
                  <a:cubicBezTo>
                    <a:pt x="5113" y="6247"/>
                    <a:pt x="4079" y="5670"/>
                    <a:pt x="2945" y="5471"/>
                  </a:cubicBezTo>
                  <a:cubicBezTo>
                    <a:pt x="2129" y="5352"/>
                    <a:pt x="1294" y="5332"/>
                    <a:pt x="478" y="5332"/>
                  </a:cubicBezTo>
                  <a:cubicBezTo>
                    <a:pt x="339" y="5332"/>
                    <a:pt x="160" y="5630"/>
                    <a:pt x="1" y="5789"/>
                  </a:cubicBezTo>
                  <a:cubicBezTo>
                    <a:pt x="170" y="5884"/>
                    <a:pt x="358" y="6049"/>
                    <a:pt x="530" y="6049"/>
                  </a:cubicBezTo>
                  <a:cubicBezTo>
                    <a:pt x="539" y="6049"/>
                    <a:pt x="548" y="6049"/>
                    <a:pt x="558" y="6048"/>
                  </a:cubicBezTo>
                  <a:cubicBezTo>
                    <a:pt x="750" y="6031"/>
                    <a:pt x="940" y="6023"/>
                    <a:pt x="1129" y="6023"/>
                  </a:cubicBezTo>
                  <a:cubicBezTo>
                    <a:pt x="2306" y="6023"/>
                    <a:pt x="3411" y="6340"/>
                    <a:pt x="4457" y="6923"/>
                  </a:cubicBezTo>
                  <a:cubicBezTo>
                    <a:pt x="5332" y="7381"/>
                    <a:pt x="6108" y="7977"/>
                    <a:pt x="6426" y="8972"/>
                  </a:cubicBezTo>
                  <a:cubicBezTo>
                    <a:pt x="6506" y="9171"/>
                    <a:pt x="6645" y="9450"/>
                    <a:pt x="6804" y="9469"/>
                  </a:cubicBezTo>
                  <a:cubicBezTo>
                    <a:pt x="7222" y="9529"/>
                    <a:pt x="7242" y="9768"/>
                    <a:pt x="7262" y="10126"/>
                  </a:cubicBezTo>
                  <a:cubicBezTo>
                    <a:pt x="7262" y="10306"/>
                    <a:pt x="7385" y="10414"/>
                    <a:pt x="7526" y="10414"/>
                  </a:cubicBezTo>
                  <a:cubicBezTo>
                    <a:pt x="7619" y="10414"/>
                    <a:pt x="7720" y="10368"/>
                    <a:pt x="7799" y="10265"/>
                  </a:cubicBezTo>
                  <a:cubicBezTo>
                    <a:pt x="7918" y="10126"/>
                    <a:pt x="8017" y="9907"/>
                    <a:pt x="8037" y="9708"/>
                  </a:cubicBezTo>
                  <a:cubicBezTo>
                    <a:pt x="8117" y="9271"/>
                    <a:pt x="8117" y="8813"/>
                    <a:pt x="8216" y="8375"/>
                  </a:cubicBezTo>
                  <a:cubicBezTo>
                    <a:pt x="8415" y="7560"/>
                    <a:pt x="8634" y="6744"/>
                    <a:pt x="8952" y="5948"/>
                  </a:cubicBezTo>
                  <a:cubicBezTo>
                    <a:pt x="9688" y="4238"/>
                    <a:pt x="10464" y="2547"/>
                    <a:pt x="11240" y="856"/>
                  </a:cubicBezTo>
                  <a:cubicBezTo>
                    <a:pt x="11300" y="756"/>
                    <a:pt x="11399" y="657"/>
                    <a:pt x="11399" y="557"/>
                  </a:cubicBezTo>
                  <a:cubicBezTo>
                    <a:pt x="11399" y="359"/>
                    <a:pt x="11320" y="180"/>
                    <a:pt x="11280"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9" name="Google Shape;2719;p51">
              <a:extLst>
                <a:ext uri="{FF2B5EF4-FFF2-40B4-BE49-F238E27FC236}">
                  <a16:creationId xmlns:a16="http://schemas.microsoft.com/office/drawing/2014/main" id="{B1092C94-3FC9-AB95-8F84-61A385E758A5}"/>
                </a:ext>
              </a:extLst>
            </p:cNvPr>
            <p:cNvSpPr/>
            <p:nvPr/>
          </p:nvSpPr>
          <p:spPr>
            <a:xfrm>
              <a:off x="2818725" y="4205300"/>
              <a:ext cx="84075" cy="312350"/>
            </a:xfrm>
            <a:custGeom>
              <a:avLst/>
              <a:gdLst/>
              <a:ahLst/>
              <a:cxnLst/>
              <a:rect l="l" t="t" r="r" b="b"/>
              <a:pathLst>
                <a:path w="3363" h="12494" extrusionOk="0">
                  <a:moveTo>
                    <a:pt x="657" y="1"/>
                  </a:moveTo>
                  <a:cubicBezTo>
                    <a:pt x="559" y="26"/>
                    <a:pt x="468" y="42"/>
                    <a:pt x="376" y="42"/>
                  </a:cubicBezTo>
                  <a:cubicBezTo>
                    <a:pt x="319" y="42"/>
                    <a:pt x="261" y="36"/>
                    <a:pt x="200" y="21"/>
                  </a:cubicBezTo>
                  <a:cubicBezTo>
                    <a:pt x="120" y="240"/>
                    <a:pt x="1" y="458"/>
                    <a:pt x="1" y="677"/>
                  </a:cubicBezTo>
                  <a:cubicBezTo>
                    <a:pt x="21" y="1970"/>
                    <a:pt x="61" y="3263"/>
                    <a:pt x="160" y="4536"/>
                  </a:cubicBezTo>
                  <a:cubicBezTo>
                    <a:pt x="220" y="5432"/>
                    <a:pt x="478" y="6267"/>
                    <a:pt x="578" y="7162"/>
                  </a:cubicBezTo>
                  <a:cubicBezTo>
                    <a:pt x="777" y="8992"/>
                    <a:pt x="1453" y="10624"/>
                    <a:pt x="2368" y="12175"/>
                  </a:cubicBezTo>
                  <a:cubicBezTo>
                    <a:pt x="2687" y="12275"/>
                    <a:pt x="3045" y="12394"/>
                    <a:pt x="3363" y="12494"/>
                  </a:cubicBezTo>
                  <a:cubicBezTo>
                    <a:pt x="3323" y="12394"/>
                    <a:pt x="3283" y="12295"/>
                    <a:pt x="3244" y="12195"/>
                  </a:cubicBezTo>
                  <a:cubicBezTo>
                    <a:pt x="2885" y="11499"/>
                    <a:pt x="2468" y="10842"/>
                    <a:pt x="2189" y="10126"/>
                  </a:cubicBezTo>
                  <a:cubicBezTo>
                    <a:pt x="1175" y="7401"/>
                    <a:pt x="817" y="4517"/>
                    <a:pt x="777" y="1592"/>
                  </a:cubicBezTo>
                  <a:cubicBezTo>
                    <a:pt x="777" y="1075"/>
                    <a:pt x="697" y="538"/>
                    <a:pt x="65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0" name="Google Shape;2720;p51">
              <a:extLst>
                <a:ext uri="{FF2B5EF4-FFF2-40B4-BE49-F238E27FC236}">
                  <a16:creationId xmlns:a16="http://schemas.microsoft.com/office/drawing/2014/main" id="{8544CF4B-40B1-38C7-F0F1-D52299DF785C}"/>
                </a:ext>
              </a:extLst>
            </p:cNvPr>
            <p:cNvSpPr/>
            <p:nvPr/>
          </p:nvSpPr>
          <p:spPr>
            <a:xfrm>
              <a:off x="2930125" y="4942325"/>
              <a:ext cx="5000" cy="6500"/>
            </a:xfrm>
            <a:custGeom>
              <a:avLst/>
              <a:gdLst/>
              <a:ahLst/>
              <a:cxnLst/>
              <a:rect l="l" t="t" r="r" b="b"/>
              <a:pathLst>
                <a:path w="200" h="260" extrusionOk="0">
                  <a:moveTo>
                    <a:pt x="1" y="1"/>
                  </a:moveTo>
                  <a:cubicBezTo>
                    <a:pt x="46" y="57"/>
                    <a:pt x="85" y="101"/>
                    <a:pt x="120" y="146"/>
                  </a:cubicBezTo>
                  <a:lnTo>
                    <a:pt x="120" y="146"/>
                  </a:lnTo>
                  <a:cubicBezTo>
                    <a:pt x="83" y="89"/>
                    <a:pt x="50" y="37"/>
                    <a:pt x="1" y="1"/>
                  </a:cubicBezTo>
                  <a:close/>
                  <a:moveTo>
                    <a:pt x="120" y="146"/>
                  </a:moveTo>
                  <a:cubicBezTo>
                    <a:pt x="144" y="182"/>
                    <a:pt x="169" y="221"/>
                    <a:pt x="200" y="260"/>
                  </a:cubicBezTo>
                  <a:cubicBezTo>
                    <a:pt x="174" y="216"/>
                    <a:pt x="148" y="181"/>
                    <a:pt x="120" y="146"/>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1" name="Google Shape;2721;p51">
              <a:extLst>
                <a:ext uri="{FF2B5EF4-FFF2-40B4-BE49-F238E27FC236}">
                  <a16:creationId xmlns:a16="http://schemas.microsoft.com/office/drawing/2014/main" id="{D13982FE-4015-0F36-22F0-EABC36A46242}"/>
                </a:ext>
              </a:extLst>
            </p:cNvPr>
            <p:cNvSpPr/>
            <p:nvPr/>
          </p:nvSpPr>
          <p:spPr>
            <a:xfrm>
              <a:off x="3007225" y="4136275"/>
              <a:ext cx="164125" cy="396800"/>
            </a:xfrm>
            <a:custGeom>
              <a:avLst/>
              <a:gdLst/>
              <a:ahLst/>
              <a:cxnLst/>
              <a:rect l="l" t="t" r="r" b="b"/>
              <a:pathLst>
                <a:path w="6565" h="15872" extrusionOk="0">
                  <a:moveTo>
                    <a:pt x="4158" y="7118"/>
                  </a:moveTo>
                  <a:cubicBezTo>
                    <a:pt x="4556" y="7178"/>
                    <a:pt x="4874" y="7238"/>
                    <a:pt x="4814" y="7636"/>
                  </a:cubicBezTo>
                  <a:cubicBezTo>
                    <a:pt x="4695" y="8392"/>
                    <a:pt x="4536" y="9128"/>
                    <a:pt x="4377" y="9884"/>
                  </a:cubicBezTo>
                  <a:cubicBezTo>
                    <a:pt x="4317" y="10023"/>
                    <a:pt x="4237" y="10202"/>
                    <a:pt x="4158" y="10281"/>
                  </a:cubicBezTo>
                  <a:cubicBezTo>
                    <a:pt x="4019" y="10381"/>
                    <a:pt x="3820" y="10401"/>
                    <a:pt x="3680" y="10460"/>
                  </a:cubicBezTo>
                  <a:cubicBezTo>
                    <a:pt x="3621" y="10301"/>
                    <a:pt x="3521" y="10122"/>
                    <a:pt x="3561" y="10003"/>
                  </a:cubicBezTo>
                  <a:cubicBezTo>
                    <a:pt x="3621" y="9585"/>
                    <a:pt x="3760" y="9167"/>
                    <a:pt x="3859" y="8710"/>
                  </a:cubicBezTo>
                  <a:cubicBezTo>
                    <a:pt x="3959" y="8193"/>
                    <a:pt x="4058" y="7675"/>
                    <a:pt x="4158" y="7118"/>
                  </a:cubicBezTo>
                  <a:close/>
                  <a:moveTo>
                    <a:pt x="5378" y="0"/>
                  </a:moveTo>
                  <a:cubicBezTo>
                    <a:pt x="5308" y="0"/>
                    <a:pt x="5233" y="6"/>
                    <a:pt x="5153" y="17"/>
                  </a:cubicBezTo>
                  <a:cubicBezTo>
                    <a:pt x="3899" y="136"/>
                    <a:pt x="3203" y="1031"/>
                    <a:pt x="2606" y="2006"/>
                  </a:cubicBezTo>
                  <a:cubicBezTo>
                    <a:pt x="2805" y="4055"/>
                    <a:pt x="2507" y="6084"/>
                    <a:pt x="2129" y="8073"/>
                  </a:cubicBezTo>
                  <a:cubicBezTo>
                    <a:pt x="1811" y="9764"/>
                    <a:pt x="1393" y="11415"/>
                    <a:pt x="1015" y="13086"/>
                  </a:cubicBezTo>
                  <a:cubicBezTo>
                    <a:pt x="1234" y="13564"/>
                    <a:pt x="1114" y="14001"/>
                    <a:pt x="856" y="14439"/>
                  </a:cubicBezTo>
                  <a:cubicBezTo>
                    <a:pt x="597" y="14877"/>
                    <a:pt x="319" y="15334"/>
                    <a:pt x="0" y="15871"/>
                  </a:cubicBezTo>
                  <a:cubicBezTo>
                    <a:pt x="469" y="15808"/>
                    <a:pt x="914" y="15648"/>
                    <a:pt x="1339" y="15648"/>
                  </a:cubicBezTo>
                  <a:cubicBezTo>
                    <a:pt x="1582" y="15648"/>
                    <a:pt x="1818" y="15700"/>
                    <a:pt x="2049" y="15851"/>
                  </a:cubicBezTo>
                  <a:cubicBezTo>
                    <a:pt x="2328" y="15652"/>
                    <a:pt x="2606" y="15434"/>
                    <a:pt x="2885" y="15235"/>
                  </a:cubicBezTo>
                  <a:cubicBezTo>
                    <a:pt x="3422" y="14598"/>
                    <a:pt x="3999" y="13981"/>
                    <a:pt x="4496" y="13305"/>
                  </a:cubicBezTo>
                  <a:cubicBezTo>
                    <a:pt x="5590" y="11813"/>
                    <a:pt x="6167" y="10122"/>
                    <a:pt x="6366" y="8312"/>
                  </a:cubicBezTo>
                  <a:cubicBezTo>
                    <a:pt x="6446" y="7675"/>
                    <a:pt x="6366" y="6979"/>
                    <a:pt x="6406" y="6303"/>
                  </a:cubicBezTo>
                  <a:cubicBezTo>
                    <a:pt x="6565" y="4433"/>
                    <a:pt x="6366" y="2563"/>
                    <a:pt x="6107" y="733"/>
                  </a:cubicBezTo>
                  <a:cubicBezTo>
                    <a:pt x="6056" y="219"/>
                    <a:pt x="5813" y="0"/>
                    <a:pt x="537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2" name="Google Shape;2722;p51">
              <a:extLst>
                <a:ext uri="{FF2B5EF4-FFF2-40B4-BE49-F238E27FC236}">
                  <a16:creationId xmlns:a16="http://schemas.microsoft.com/office/drawing/2014/main" id="{18717ACF-2CD2-6E07-45B3-55CCC4A2E1CF}"/>
                </a:ext>
              </a:extLst>
            </p:cNvPr>
            <p:cNvSpPr/>
            <p:nvPr/>
          </p:nvSpPr>
          <p:spPr>
            <a:xfrm>
              <a:off x="2938100" y="4119925"/>
              <a:ext cx="124850" cy="393750"/>
            </a:xfrm>
            <a:custGeom>
              <a:avLst/>
              <a:gdLst/>
              <a:ahLst/>
              <a:cxnLst/>
              <a:rect l="l" t="t" r="r" b="b"/>
              <a:pathLst>
                <a:path w="4994" h="15750" extrusionOk="0">
                  <a:moveTo>
                    <a:pt x="2348" y="7096"/>
                  </a:moveTo>
                  <a:cubicBezTo>
                    <a:pt x="2467" y="7295"/>
                    <a:pt x="2686" y="7494"/>
                    <a:pt x="2666" y="7693"/>
                  </a:cubicBezTo>
                  <a:cubicBezTo>
                    <a:pt x="2586" y="8628"/>
                    <a:pt x="2487" y="9523"/>
                    <a:pt x="2348" y="10438"/>
                  </a:cubicBezTo>
                  <a:cubicBezTo>
                    <a:pt x="2308" y="10637"/>
                    <a:pt x="2069" y="10816"/>
                    <a:pt x="1910" y="11015"/>
                  </a:cubicBezTo>
                  <a:cubicBezTo>
                    <a:pt x="1771" y="10756"/>
                    <a:pt x="1612" y="10518"/>
                    <a:pt x="1552" y="10358"/>
                  </a:cubicBezTo>
                  <a:cubicBezTo>
                    <a:pt x="1671" y="9324"/>
                    <a:pt x="1771" y="8449"/>
                    <a:pt x="1890" y="7633"/>
                  </a:cubicBezTo>
                  <a:cubicBezTo>
                    <a:pt x="1950" y="7434"/>
                    <a:pt x="2188" y="7275"/>
                    <a:pt x="2348" y="7096"/>
                  </a:cubicBezTo>
                  <a:close/>
                  <a:moveTo>
                    <a:pt x="3360" y="0"/>
                  </a:moveTo>
                  <a:cubicBezTo>
                    <a:pt x="3325" y="0"/>
                    <a:pt x="3292" y="5"/>
                    <a:pt x="3263" y="14"/>
                  </a:cubicBezTo>
                  <a:cubicBezTo>
                    <a:pt x="2964" y="74"/>
                    <a:pt x="2646" y="213"/>
                    <a:pt x="2447" y="432"/>
                  </a:cubicBezTo>
                  <a:cubicBezTo>
                    <a:pt x="1791" y="1188"/>
                    <a:pt x="1194" y="2004"/>
                    <a:pt x="597" y="2779"/>
                  </a:cubicBezTo>
                  <a:cubicBezTo>
                    <a:pt x="617" y="3018"/>
                    <a:pt x="696" y="3297"/>
                    <a:pt x="696" y="3575"/>
                  </a:cubicBezTo>
                  <a:cubicBezTo>
                    <a:pt x="577" y="4590"/>
                    <a:pt x="398" y="5604"/>
                    <a:pt x="299" y="6639"/>
                  </a:cubicBezTo>
                  <a:cubicBezTo>
                    <a:pt x="179" y="8071"/>
                    <a:pt x="100" y="9543"/>
                    <a:pt x="20" y="11015"/>
                  </a:cubicBezTo>
                  <a:cubicBezTo>
                    <a:pt x="0" y="11652"/>
                    <a:pt x="0" y="12308"/>
                    <a:pt x="0" y="12945"/>
                  </a:cubicBezTo>
                  <a:cubicBezTo>
                    <a:pt x="597" y="13203"/>
                    <a:pt x="597" y="13760"/>
                    <a:pt x="716" y="14257"/>
                  </a:cubicBezTo>
                  <a:cubicBezTo>
                    <a:pt x="876" y="14755"/>
                    <a:pt x="995" y="15252"/>
                    <a:pt x="1114" y="15749"/>
                  </a:cubicBezTo>
                  <a:cubicBezTo>
                    <a:pt x="1353" y="15411"/>
                    <a:pt x="1492" y="15053"/>
                    <a:pt x="1711" y="14755"/>
                  </a:cubicBezTo>
                  <a:cubicBezTo>
                    <a:pt x="2089" y="14257"/>
                    <a:pt x="2348" y="13661"/>
                    <a:pt x="3004" y="13462"/>
                  </a:cubicBezTo>
                  <a:cubicBezTo>
                    <a:pt x="3243" y="12487"/>
                    <a:pt x="3462" y="11532"/>
                    <a:pt x="3700" y="10577"/>
                  </a:cubicBezTo>
                  <a:cubicBezTo>
                    <a:pt x="4178" y="8707"/>
                    <a:pt x="4595" y="6818"/>
                    <a:pt x="4595" y="4888"/>
                  </a:cubicBezTo>
                  <a:cubicBezTo>
                    <a:pt x="4595" y="4331"/>
                    <a:pt x="4635" y="3794"/>
                    <a:pt x="4695" y="3277"/>
                  </a:cubicBezTo>
                  <a:cubicBezTo>
                    <a:pt x="4735" y="3078"/>
                    <a:pt x="4894" y="2879"/>
                    <a:pt x="4993" y="2680"/>
                  </a:cubicBezTo>
                  <a:cubicBezTo>
                    <a:pt x="4814" y="1765"/>
                    <a:pt x="4456" y="929"/>
                    <a:pt x="3859" y="233"/>
                  </a:cubicBezTo>
                  <a:cubicBezTo>
                    <a:pt x="3776" y="117"/>
                    <a:pt x="3540" y="0"/>
                    <a:pt x="336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3" name="Google Shape;2723;p51">
              <a:extLst>
                <a:ext uri="{FF2B5EF4-FFF2-40B4-BE49-F238E27FC236}">
                  <a16:creationId xmlns:a16="http://schemas.microsoft.com/office/drawing/2014/main" id="{61B3C566-E579-F14E-3991-E6145FE55B33}"/>
                </a:ext>
              </a:extLst>
            </p:cNvPr>
            <p:cNvSpPr/>
            <p:nvPr/>
          </p:nvSpPr>
          <p:spPr>
            <a:xfrm>
              <a:off x="3012700" y="4186900"/>
              <a:ext cx="64675" cy="277050"/>
            </a:xfrm>
            <a:custGeom>
              <a:avLst/>
              <a:gdLst/>
              <a:ahLst/>
              <a:cxnLst/>
              <a:rect l="l" t="t" r="r" b="b"/>
              <a:pathLst>
                <a:path w="2587" h="11082" extrusionOk="0">
                  <a:moveTo>
                    <a:pt x="1989" y="1"/>
                  </a:moveTo>
                  <a:cubicBezTo>
                    <a:pt x="1890" y="200"/>
                    <a:pt x="1711" y="379"/>
                    <a:pt x="1691" y="598"/>
                  </a:cubicBezTo>
                  <a:cubicBezTo>
                    <a:pt x="1611" y="1135"/>
                    <a:pt x="1592" y="1672"/>
                    <a:pt x="1592" y="2209"/>
                  </a:cubicBezTo>
                  <a:cubicBezTo>
                    <a:pt x="1592" y="4158"/>
                    <a:pt x="1194" y="6048"/>
                    <a:pt x="696" y="7898"/>
                  </a:cubicBezTo>
                  <a:cubicBezTo>
                    <a:pt x="458" y="8853"/>
                    <a:pt x="219" y="9828"/>
                    <a:pt x="0" y="10783"/>
                  </a:cubicBezTo>
                  <a:cubicBezTo>
                    <a:pt x="279" y="10882"/>
                    <a:pt x="517" y="10982"/>
                    <a:pt x="776" y="11081"/>
                  </a:cubicBezTo>
                  <a:cubicBezTo>
                    <a:pt x="1154" y="9390"/>
                    <a:pt x="1572" y="7759"/>
                    <a:pt x="1890" y="6068"/>
                  </a:cubicBezTo>
                  <a:cubicBezTo>
                    <a:pt x="2268" y="4079"/>
                    <a:pt x="2586" y="2070"/>
                    <a:pt x="236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4" name="Google Shape;2724;p51">
              <a:extLst>
                <a:ext uri="{FF2B5EF4-FFF2-40B4-BE49-F238E27FC236}">
                  <a16:creationId xmlns:a16="http://schemas.microsoft.com/office/drawing/2014/main" id="{E83BE3A3-113B-1AEE-3E6B-A9AD34CD1B6A}"/>
                </a:ext>
              </a:extLst>
            </p:cNvPr>
            <p:cNvSpPr/>
            <p:nvPr/>
          </p:nvSpPr>
          <p:spPr>
            <a:xfrm>
              <a:off x="2918700" y="4189400"/>
              <a:ext cx="37325" cy="253650"/>
            </a:xfrm>
            <a:custGeom>
              <a:avLst/>
              <a:gdLst/>
              <a:ahLst/>
              <a:cxnLst/>
              <a:rect l="l" t="t" r="r" b="b"/>
              <a:pathLst>
                <a:path w="1493" h="10146" extrusionOk="0">
                  <a:moveTo>
                    <a:pt x="1095" y="0"/>
                  </a:moveTo>
                  <a:cubicBezTo>
                    <a:pt x="975" y="219"/>
                    <a:pt x="776" y="418"/>
                    <a:pt x="756" y="637"/>
                  </a:cubicBezTo>
                  <a:cubicBezTo>
                    <a:pt x="518" y="1990"/>
                    <a:pt x="319" y="3322"/>
                    <a:pt x="199" y="4675"/>
                  </a:cubicBezTo>
                  <a:cubicBezTo>
                    <a:pt x="80" y="5849"/>
                    <a:pt x="60" y="7042"/>
                    <a:pt x="20" y="8236"/>
                  </a:cubicBezTo>
                  <a:cubicBezTo>
                    <a:pt x="0" y="8833"/>
                    <a:pt x="60" y="9449"/>
                    <a:pt x="80" y="10046"/>
                  </a:cubicBezTo>
                  <a:cubicBezTo>
                    <a:pt x="299" y="10066"/>
                    <a:pt x="557" y="10106"/>
                    <a:pt x="776" y="10146"/>
                  </a:cubicBezTo>
                  <a:cubicBezTo>
                    <a:pt x="776" y="9489"/>
                    <a:pt x="776" y="8853"/>
                    <a:pt x="796" y="8196"/>
                  </a:cubicBezTo>
                  <a:cubicBezTo>
                    <a:pt x="876" y="6744"/>
                    <a:pt x="955" y="5292"/>
                    <a:pt x="1075" y="3820"/>
                  </a:cubicBezTo>
                  <a:cubicBezTo>
                    <a:pt x="1174" y="2805"/>
                    <a:pt x="1353" y="1791"/>
                    <a:pt x="1472" y="776"/>
                  </a:cubicBezTo>
                  <a:cubicBezTo>
                    <a:pt x="1492" y="518"/>
                    <a:pt x="1393" y="239"/>
                    <a:pt x="137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5" name="Google Shape;2725;p51">
              <a:extLst>
                <a:ext uri="{FF2B5EF4-FFF2-40B4-BE49-F238E27FC236}">
                  <a16:creationId xmlns:a16="http://schemas.microsoft.com/office/drawing/2014/main" id="{97421A14-32B8-0E7B-6CE8-4BF4C4BC7CE9}"/>
                </a:ext>
              </a:extLst>
            </p:cNvPr>
            <p:cNvSpPr/>
            <p:nvPr/>
          </p:nvSpPr>
          <p:spPr>
            <a:xfrm>
              <a:off x="2801325" y="4629025"/>
              <a:ext cx="144750" cy="109425"/>
            </a:xfrm>
            <a:custGeom>
              <a:avLst/>
              <a:gdLst/>
              <a:ahLst/>
              <a:cxnLst/>
              <a:rect l="l" t="t" r="r" b="b"/>
              <a:pathLst>
                <a:path w="5790" h="4377" extrusionOk="0">
                  <a:moveTo>
                    <a:pt x="319" y="1"/>
                  </a:moveTo>
                  <a:cubicBezTo>
                    <a:pt x="220" y="60"/>
                    <a:pt x="1" y="199"/>
                    <a:pt x="21" y="299"/>
                  </a:cubicBezTo>
                  <a:cubicBezTo>
                    <a:pt x="60" y="458"/>
                    <a:pt x="160" y="717"/>
                    <a:pt x="299" y="816"/>
                  </a:cubicBezTo>
                  <a:cubicBezTo>
                    <a:pt x="478" y="935"/>
                    <a:pt x="717" y="896"/>
                    <a:pt x="916" y="955"/>
                  </a:cubicBezTo>
                  <a:cubicBezTo>
                    <a:pt x="1493" y="1154"/>
                    <a:pt x="2169" y="1234"/>
                    <a:pt x="2666" y="1592"/>
                  </a:cubicBezTo>
                  <a:cubicBezTo>
                    <a:pt x="3641" y="2229"/>
                    <a:pt x="4596" y="2925"/>
                    <a:pt x="4994" y="4118"/>
                  </a:cubicBezTo>
                  <a:cubicBezTo>
                    <a:pt x="5053" y="4238"/>
                    <a:pt x="5352" y="4297"/>
                    <a:pt x="5531" y="4377"/>
                  </a:cubicBezTo>
                  <a:cubicBezTo>
                    <a:pt x="5591" y="4198"/>
                    <a:pt x="5790" y="3979"/>
                    <a:pt x="5750" y="3820"/>
                  </a:cubicBezTo>
                  <a:cubicBezTo>
                    <a:pt x="5650" y="3482"/>
                    <a:pt x="5471" y="3144"/>
                    <a:pt x="5252" y="2885"/>
                  </a:cubicBezTo>
                  <a:cubicBezTo>
                    <a:pt x="4775" y="2328"/>
                    <a:pt x="4258" y="1851"/>
                    <a:pt x="3760" y="1353"/>
                  </a:cubicBezTo>
                  <a:cubicBezTo>
                    <a:pt x="2845" y="418"/>
                    <a:pt x="1612" y="299"/>
                    <a:pt x="31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6" name="Google Shape;2726;p51">
              <a:extLst>
                <a:ext uri="{FF2B5EF4-FFF2-40B4-BE49-F238E27FC236}">
                  <a16:creationId xmlns:a16="http://schemas.microsoft.com/office/drawing/2014/main" id="{CCD5D542-5AD0-8A62-84CF-18D54F458505}"/>
                </a:ext>
              </a:extLst>
            </p:cNvPr>
            <p:cNvSpPr/>
            <p:nvPr/>
          </p:nvSpPr>
          <p:spPr>
            <a:xfrm>
              <a:off x="2808800" y="4603175"/>
              <a:ext cx="24375" cy="23400"/>
            </a:xfrm>
            <a:custGeom>
              <a:avLst/>
              <a:gdLst/>
              <a:ahLst/>
              <a:cxnLst/>
              <a:rect l="l" t="t" r="r" b="b"/>
              <a:pathLst>
                <a:path w="975" h="936" extrusionOk="0">
                  <a:moveTo>
                    <a:pt x="497" y="0"/>
                  </a:moveTo>
                  <a:cubicBezTo>
                    <a:pt x="378" y="159"/>
                    <a:pt x="259" y="279"/>
                    <a:pt x="0" y="537"/>
                  </a:cubicBezTo>
                  <a:cubicBezTo>
                    <a:pt x="279" y="736"/>
                    <a:pt x="418" y="895"/>
                    <a:pt x="597" y="935"/>
                  </a:cubicBezTo>
                  <a:cubicBezTo>
                    <a:pt x="600" y="936"/>
                    <a:pt x="603" y="936"/>
                    <a:pt x="606" y="936"/>
                  </a:cubicBezTo>
                  <a:cubicBezTo>
                    <a:pt x="713" y="936"/>
                    <a:pt x="974" y="634"/>
                    <a:pt x="955" y="557"/>
                  </a:cubicBezTo>
                  <a:cubicBezTo>
                    <a:pt x="856" y="358"/>
                    <a:pt x="657" y="179"/>
                    <a:pt x="497" y="0"/>
                  </a:cubicBezTo>
                  <a:close/>
                </a:path>
              </a:pathLst>
            </a:custGeom>
            <a:solidFill>
              <a:srgbClr val="174E5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7" name="Google Shape;2727;p51">
              <a:extLst>
                <a:ext uri="{FF2B5EF4-FFF2-40B4-BE49-F238E27FC236}">
                  <a16:creationId xmlns:a16="http://schemas.microsoft.com/office/drawing/2014/main" id="{FB617E11-6525-6C1F-DB3F-7B049E822103}"/>
                </a:ext>
              </a:extLst>
            </p:cNvPr>
            <p:cNvSpPr/>
            <p:nvPr/>
          </p:nvSpPr>
          <p:spPr>
            <a:xfrm>
              <a:off x="3062425" y="4756300"/>
              <a:ext cx="18925" cy="23450"/>
            </a:xfrm>
            <a:custGeom>
              <a:avLst/>
              <a:gdLst/>
              <a:ahLst/>
              <a:cxnLst/>
              <a:rect l="l" t="t" r="r" b="b"/>
              <a:pathLst>
                <a:path w="757" h="938" extrusionOk="0">
                  <a:moveTo>
                    <a:pt x="363" y="0"/>
                  </a:moveTo>
                  <a:cubicBezTo>
                    <a:pt x="272" y="0"/>
                    <a:pt x="58" y="147"/>
                    <a:pt x="20" y="241"/>
                  </a:cubicBezTo>
                  <a:cubicBezTo>
                    <a:pt x="0" y="440"/>
                    <a:pt x="80" y="639"/>
                    <a:pt x="100" y="877"/>
                  </a:cubicBezTo>
                  <a:cubicBezTo>
                    <a:pt x="179" y="897"/>
                    <a:pt x="279" y="917"/>
                    <a:pt x="339" y="937"/>
                  </a:cubicBezTo>
                  <a:cubicBezTo>
                    <a:pt x="478" y="738"/>
                    <a:pt x="677" y="579"/>
                    <a:pt x="717" y="340"/>
                  </a:cubicBezTo>
                  <a:cubicBezTo>
                    <a:pt x="756" y="281"/>
                    <a:pt x="518" y="42"/>
                    <a:pt x="378" y="2"/>
                  </a:cubicBezTo>
                  <a:cubicBezTo>
                    <a:pt x="374" y="1"/>
                    <a:pt x="369" y="0"/>
                    <a:pt x="363" y="0"/>
                  </a:cubicBezTo>
                  <a:close/>
                </a:path>
              </a:pathLst>
            </a:custGeom>
            <a:solidFill>
              <a:srgbClr val="174E5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8" name="Google Shape;2728;p51">
              <a:extLst>
                <a:ext uri="{FF2B5EF4-FFF2-40B4-BE49-F238E27FC236}">
                  <a16:creationId xmlns:a16="http://schemas.microsoft.com/office/drawing/2014/main" id="{3DF607A9-5228-168E-2403-C35765AEE72D}"/>
                </a:ext>
              </a:extLst>
            </p:cNvPr>
            <p:cNvSpPr/>
            <p:nvPr/>
          </p:nvSpPr>
          <p:spPr>
            <a:xfrm>
              <a:off x="2817750" y="4662850"/>
              <a:ext cx="19900" cy="24375"/>
            </a:xfrm>
            <a:custGeom>
              <a:avLst/>
              <a:gdLst/>
              <a:ahLst/>
              <a:cxnLst/>
              <a:rect l="l" t="t" r="r" b="b"/>
              <a:pathLst>
                <a:path w="796" h="975" extrusionOk="0">
                  <a:moveTo>
                    <a:pt x="338" y="0"/>
                  </a:moveTo>
                  <a:cubicBezTo>
                    <a:pt x="159" y="279"/>
                    <a:pt x="0" y="458"/>
                    <a:pt x="0" y="597"/>
                  </a:cubicBezTo>
                  <a:cubicBezTo>
                    <a:pt x="20" y="736"/>
                    <a:pt x="239" y="856"/>
                    <a:pt x="398" y="975"/>
                  </a:cubicBezTo>
                  <a:cubicBezTo>
                    <a:pt x="517" y="836"/>
                    <a:pt x="716" y="677"/>
                    <a:pt x="756" y="498"/>
                  </a:cubicBezTo>
                  <a:cubicBezTo>
                    <a:pt x="796" y="398"/>
                    <a:pt x="537" y="259"/>
                    <a:pt x="338" y="0"/>
                  </a:cubicBezTo>
                  <a:close/>
                </a:path>
              </a:pathLst>
            </a:custGeom>
            <a:solidFill>
              <a:srgbClr val="174E5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9" name="Google Shape;2729;p51">
              <a:extLst>
                <a:ext uri="{FF2B5EF4-FFF2-40B4-BE49-F238E27FC236}">
                  <a16:creationId xmlns:a16="http://schemas.microsoft.com/office/drawing/2014/main" id="{4BCD9063-0BED-D426-C549-FB51FF6820F2}"/>
                </a:ext>
              </a:extLst>
            </p:cNvPr>
            <p:cNvSpPr/>
            <p:nvPr/>
          </p:nvSpPr>
          <p:spPr>
            <a:xfrm>
              <a:off x="2902775" y="4518125"/>
              <a:ext cx="2525" cy="2500"/>
            </a:xfrm>
            <a:custGeom>
              <a:avLst/>
              <a:gdLst/>
              <a:ahLst/>
              <a:cxnLst/>
              <a:rect l="l" t="t" r="r" b="b"/>
              <a:pathLst>
                <a:path w="101" h="100" extrusionOk="0">
                  <a:moveTo>
                    <a:pt x="1" y="0"/>
                  </a:moveTo>
                  <a:lnTo>
                    <a:pt x="1" y="0"/>
                  </a:lnTo>
                  <a:cubicBezTo>
                    <a:pt x="21" y="20"/>
                    <a:pt x="80" y="60"/>
                    <a:pt x="100" y="100"/>
                  </a:cubicBezTo>
                  <a:cubicBezTo>
                    <a:pt x="80" y="60"/>
                    <a:pt x="41" y="20"/>
                    <a:pt x="1" y="0"/>
                  </a:cubicBezTo>
                  <a:close/>
                </a:path>
              </a:pathLst>
            </a:custGeom>
            <a:solidFill>
              <a:srgbClr val="982E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0" name="Google Shape;2730;p51">
              <a:extLst>
                <a:ext uri="{FF2B5EF4-FFF2-40B4-BE49-F238E27FC236}">
                  <a16:creationId xmlns:a16="http://schemas.microsoft.com/office/drawing/2014/main" id="{F4F08904-EFA7-75A7-F4EB-7C5E8FE7506A}"/>
                </a:ext>
              </a:extLst>
            </p:cNvPr>
            <p:cNvSpPr/>
            <p:nvPr/>
          </p:nvSpPr>
          <p:spPr>
            <a:xfrm>
              <a:off x="3096250" y="4945325"/>
              <a:ext cx="2500" cy="3500"/>
            </a:xfrm>
            <a:custGeom>
              <a:avLst/>
              <a:gdLst/>
              <a:ahLst/>
              <a:cxnLst/>
              <a:rect l="l" t="t" r="r" b="b"/>
              <a:pathLst>
                <a:path w="100" h="140" extrusionOk="0">
                  <a:moveTo>
                    <a:pt x="20" y="0"/>
                  </a:moveTo>
                  <a:cubicBezTo>
                    <a:pt x="20" y="40"/>
                    <a:pt x="0" y="100"/>
                    <a:pt x="0" y="140"/>
                  </a:cubicBezTo>
                  <a:cubicBezTo>
                    <a:pt x="20" y="140"/>
                    <a:pt x="60" y="120"/>
                    <a:pt x="100" y="100"/>
                  </a:cubicBezTo>
                  <a:cubicBezTo>
                    <a:pt x="60" y="80"/>
                    <a:pt x="40" y="40"/>
                    <a:pt x="20" y="0"/>
                  </a:cubicBezTo>
                  <a:close/>
                </a:path>
              </a:pathLst>
            </a:custGeom>
            <a:solidFill>
              <a:srgbClr val="ABE9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1" name="Google Shape;2731;p51">
              <a:extLst>
                <a:ext uri="{FF2B5EF4-FFF2-40B4-BE49-F238E27FC236}">
                  <a16:creationId xmlns:a16="http://schemas.microsoft.com/office/drawing/2014/main" id="{C0184DD6-A58E-0CBA-00C5-B1E8A425F990}"/>
                </a:ext>
              </a:extLst>
            </p:cNvPr>
            <p:cNvSpPr/>
            <p:nvPr/>
          </p:nvSpPr>
          <p:spPr>
            <a:xfrm>
              <a:off x="3040550" y="5086550"/>
              <a:ext cx="1500" cy="1025"/>
            </a:xfrm>
            <a:custGeom>
              <a:avLst/>
              <a:gdLst/>
              <a:ahLst/>
              <a:cxnLst/>
              <a:rect l="l" t="t" r="r" b="b"/>
              <a:pathLst>
                <a:path w="60" h="41" extrusionOk="0">
                  <a:moveTo>
                    <a:pt x="40" y="1"/>
                  </a:moveTo>
                  <a:lnTo>
                    <a:pt x="0" y="21"/>
                  </a:lnTo>
                  <a:lnTo>
                    <a:pt x="40" y="41"/>
                  </a:lnTo>
                  <a:lnTo>
                    <a:pt x="60" y="21"/>
                  </a:lnTo>
                  <a:lnTo>
                    <a:pt x="40" y="1"/>
                  </a:lnTo>
                  <a:close/>
                </a:path>
              </a:pathLst>
            </a:custGeom>
            <a:solidFill>
              <a:srgbClr val="ABE9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2" name="Google Shape;2732;p51">
              <a:extLst>
                <a:ext uri="{FF2B5EF4-FFF2-40B4-BE49-F238E27FC236}">
                  <a16:creationId xmlns:a16="http://schemas.microsoft.com/office/drawing/2014/main" id="{B998702E-89F8-E592-1624-389C8216E816}"/>
                </a:ext>
              </a:extLst>
            </p:cNvPr>
            <p:cNvSpPr/>
            <p:nvPr/>
          </p:nvSpPr>
          <p:spPr>
            <a:xfrm>
              <a:off x="2851550" y="4309250"/>
              <a:ext cx="26400" cy="72125"/>
            </a:xfrm>
            <a:custGeom>
              <a:avLst/>
              <a:gdLst/>
              <a:ahLst/>
              <a:cxnLst/>
              <a:rect l="l" t="t" r="r" b="b"/>
              <a:pathLst>
                <a:path w="1056" h="2885" extrusionOk="0">
                  <a:moveTo>
                    <a:pt x="657" y="0"/>
                  </a:moveTo>
                  <a:cubicBezTo>
                    <a:pt x="538" y="120"/>
                    <a:pt x="339" y="219"/>
                    <a:pt x="279" y="378"/>
                  </a:cubicBezTo>
                  <a:cubicBezTo>
                    <a:pt x="1" y="1254"/>
                    <a:pt x="359" y="2049"/>
                    <a:pt x="637" y="2845"/>
                  </a:cubicBezTo>
                  <a:cubicBezTo>
                    <a:pt x="697" y="2865"/>
                    <a:pt x="757" y="2885"/>
                    <a:pt x="836" y="2885"/>
                  </a:cubicBezTo>
                  <a:cubicBezTo>
                    <a:pt x="896" y="2706"/>
                    <a:pt x="1055" y="2547"/>
                    <a:pt x="1055" y="2368"/>
                  </a:cubicBezTo>
                  <a:cubicBezTo>
                    <a:pt x="1055" y="1711"/>
                    <a:pt x="996" y="1055"/>
                    <a:pt x="956" y="398"/>
                  </a:cubicBezTo>
                  <a:cubicBezTo>
                    <a:pt x="936" y="259"/>
                    <a:pt x="757" y="120"/>
                    <a:pt x="65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3" name="Google Shape;2733;p51">
              <a:extLst>
                <a:ext uri="{FF2B5EF4-FFF2-40B4-BE49-F238E27FC236}">
                  <a16:creationId xmlns:a16="http://schemas.microsoft.com/office/drawing/2014/main" id="{7DE4EE40-1458-33FD-DCD1-1F1A2D3B1D09}"/>
                </a:ext>
              </a:extLst>
            </p:cNvPr>
            <p:cNvSpPr/>
            <p:nvPr/>
          </p:nvSpPr>
          <p:spPr>
            <a:xfrm>
              <a:off x="3094750" y="4314225"/>
              <a:ext cx="34350" cy="84075"/>
            </a:xfrm>
            <a:custGeom>
              <a:avLst/>
              <a:gdLst/>
              <a:ahLst/>
              <a:cxnLst/>
              <a:rect l="l" t="t" r="r" b="b"/>
              <a:pathLst>
                <a:path w="1374" h="3363" extrusionOk="0">
                  <a:moveTo>
                    <a:pt x="657" y="0"/>
                  </a:moveTo>
                  <a:cubicBezTo>
                    <a:pt x="557" y="557"/>
                    <a:pt x="458" y="1095"/>
                    <a:pt x="319" y="1612"/>
                  </a:cubicBezTo>
                  <a:cubicBezTo>
                    <a:pt x="259" y="2049"/>
                    <a:pt x="100" y="2467"/>
                    <a:pt x="20" y="2905"/>
                  </a:cubicBezTo>
                  <a:cubicBezTo>
                    <a:pt x="0" y="3064"/>
                    <a:pt x="100" y="3203"/>
                    <a:pt x="160" y="3362"/>
                  </a:cubicBezTo>
                  <a:cubicBezTo>
                    <a:pt x="299" y="3303"/>
                    <a:pt x="498" y="3283"/>
                    <a:pt x="617" y="3183"/>
                  </a:cubicBezTo>
                  <a:cubicBezTo>
                    <a:pt x="756" y="3084"/>
                    <a:pt x="816" y="2945"/>
                    <a:pt x="856" y="2785"/>
                  </a:cubicBezTo>
                  <a:cubicBezTo>
                    <a:pt x="995" y="2049"/>
                    <a:pt x="1174" y="1293"/>
                    <a:pt x="1293" y="557"/>
                  </a:cubicBezTo>
                  <a:cubicBezTo>
                    <a:pt x="1373" y="100"/>
                    <a:pt x="1055" y="20"/>
                    <a:pt x="65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4" name="Google Shape;2734;p51">
              <a:extLst>
                <a:ext uri="{FF2B5EF4-FFF2-40B4-BE49-F238E27FC236}">
                  <a16:creationId xmlns:a16="http://schemas.microsoft.com/office/drawing/2014/main" id="{9AE13D27-AB76-84BA-3563-8B9A77F48547}"/>
                </a:ext>
              </a:extLst>
            </p:cNvPr>
            <p:cNvSpPr/>
            <p:nvPr/>
          </p:nvSpPr>
          <p:spPr>
            <a:xfrm>
              <a:off x="2976875" y="4296825"/>
              <a:ext cx="28375" cy="97500"/>
            </a:xfrm>
            <a:custGeom>
              <a:avLst/>
              <a:gdLst/>
              <a:ahLst/>
              <a:cxnLst/>
              <a:rect l="l" t="t" r="r" b="b"/>
              <a:pathLst>
                <a:path w="1135" h="3900" extrusionOk="0">
                  <a:moveTo>
                    <a:pt x="816" y="0"/>
                  </a:moveTo>
                  <a:cubicBezTo>
                    <a:pt x="657" y="179"/>
                    <a:pt x="399" y="318"/>
                    <a:pt x="359" y="517"/>
                  </a:cubicBezTo>
                  <a:cubicBezTo>
                    <a:pt x="220" y="1393"/>
                    <a:pt x="120" y="2268"/>
                    <a:pt x="1" y="3282"/>
                  </a:cubicBezTo>
                  <a:cubicBezTo>
                    <a:pt x="100" y="3442"/>
                    <a:pt x="220" y="3680"/>
                    <a:pt x="399" y="3899"/>
                  </a:cubicBezTo>
                  <a:cubicBezTo>
                    <a:pt x="538" y="3700"/>
                    <a:pt x="797" y="3521"/>
                    <a:pt x="816" y="3322"/>
                  </a:cubicBezTo>
                  <a:cubicBezTo>
                    <a:pt x="956" y="2427"/>
                    <a:pt x="1055" y="1512"/>
                    <a:pt x="1135" y="597"/>
                  </a:cubicBezTo>
                  <a:cubicBezTo>
                    <a:pt x="1135" y="398"/>
                    <a:pt x="916" y="199"/>
                    <a:pt x="816"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3" name="Google Shape;419;p39">
            <a:extLst>
              <a:ext uri="{FF2B5EF4-FFF2-40B4-BE49-F238E27FC236}">
                <a16:creationId xmlns:a16="http://schemas.microsoft.com/office/drawing/2014/main" id="{C542FBA4-31AE-ED29-F98A-CCFE5A41A09F}"/>
              </a:ext>
            </a:extLst>
          </p:cNvPr>
          <p:cNvSpPr/>
          <p:nvPr/>
        </p:nvSpPr>
        <p:spPr>
          <a:xfrm rot="1216492">
            <a:off x="7296893" y="17298"/>
            <a:ext cx="2215527" cy="1825533"/>
          </a:xfrm>
          <a:custGeom>
            <a:avLst/>
            <a:gdLst/>
            <a:ahLst/>
            <a:cxnLst/>
            <a:rect l="l" t="t" r="r" b="b"/>
            <a:pathLst>
              <a:path w="22676" h="18685" extrusionOk="0">
                <a:moveTo>
                  <a:pt x="18195" y="0"/>
                </a:moveTo>
                <a:cubicBezTo>
                  <a:pt x="15084" y="0"/>
                  <a:pt x="12016" y="4698"/>
                  <a:pt x="11125" y="7469"/>
                </a:cubicBezTo>
                <a:cubicBezTo>
                  <a:pt x="9183" y="5977"/>
                  <a:pt x="6459" y="4615"/>
                  <a:pt x="3773" y="4615"/>
                </a:cubicBezTo>
                <a:cubicBezTo>
                  <a:pt x="3559" y="4615"/>
                  <a:pt x="3345" y="4624"/>
                  <a:pt x="3131" y="4642"/>
                </a:cubicBezTo>
                <a:cubicBezTo>
                  <a:pt x="0" y="4915"/>
                  <a:pt x="31" y="7894"/>
                  <a:pt x="730" y="9839"/>
                </a:cubicBezTo>
                <a:cubicBezTo>
                  <a:pt x="1368" y="11542"/>
                  <a:pt x="2766" y="12909"/>
                  <a:pt x="4256" y="14064"/>
                </a:cubicBezTo>
                <a:cubicBezTo>
                  <a:pt x="5259" y="14855"/>
                  <a:pt x="6353" y="15645"/>
                  <a:pt x="7569" y="16223"/>
                </a:cubicBezTo>
                <a:cubicBezTo>
                  <a:pt x="9149" y="16952"/>
                  <a:pt x="10821" y="17469"/>
                  <a:pt x="12584" y="17834"/>
                </a:cubicBezTo>
                <a:cubicBezTo>
                  <a:pt x="13040" y="17925"/>
                  <a:pt x="14560" y="18320"/>
                  <a:pt x="17721" y="18685"/>
                </a:cubicBezTo>
                <a:cubicBezTo>
                  <a:pt x="18511" y="15493"/>
                  <a:pt x="19788" y="12362"/>
                  <a:pt x="20730" y="9201"/>
                </a:cubicBezTo>
                <a:cubicBezTo>
                  <a:pt x="21490" y="6739"/>
                  <a:pt x="22676" y="3122"/>
                  <a:pt x="20609" y="1086"/>
                </a:cubicBezTo>
                <a:cubicBezTo>
                  <a:pt x="19827" y="322"/>
                  <a:pt x="19009" y="0"/>
                  <a:pt x="18195" y="0"/>
                </a:cubicBezTo>
                <a:close/>
              </a:path>
            </a:pathLst>
          </a:custGeom>
          <a:solidFill>
            <a:srgbClr val="FDF0F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4" name="Google Shape;420;p39">
            <a:extLst>
              <a:ext uri="{FF2B5EF4-FFF2-40B4-BE49-F238E27FC236}">
                <a16:creationId xmlns:a16="http://schemas.microsoft.com/office/drawing/2014/main" id="{CC8A1F1A-A2AF-83B2-7357-A2DCF662C2A2}"/>
              </a:ext>
            </a:extLst>
          </p:cNvPr>
          <p:cNvSpPr txBox="1">
            <a:spLocks/>
          </p:cNvSpPr>
          <p:nvPr/>
        </p:nvSpPr>
        <p:spPr>
          <a:xfrm>
            <a:off x="5483967" y="2460881"/>
            <a:ext cx="6596303" cy="2526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Fredoka One"/>
              <a:buNone/>
              <a:defRPr sz="64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9pPr>
          </a:lstStyle>
          <a:p>
            <a:r>
              <a:rPr lang="vi-VN" sz="4800" b="1" dirty="0">
                <a:latin typeface="+mj-lt"/>
              </a:rPr>
              <a:t>Tìm hiểu sự phù hợp giữa ngôn ngữ đối thoại, độc thoại của nhân vật với nội dung câu chuyện</a:t>
            </a:r>
            <a:endParaRPr lang="en-SG" sz="6000" dirty="0">
              <a:latin typeface="+mj-lt"/>
              <a:cs typeface="Times New Roman" panose="02020603050405020304" pitchFamily="18" charset="0"/>
            </a:endParaRPr>
          </a:p>
        </p:txBody>
      </p:sp>
      <p:sp>
        <p:nvSpPr>
          <p:cNvPr id="55" name="Google Shape;421;p39">
            <a:extLst>
              <a:ext uri="{FF2B5EF4-FFF2-40B4-BE49-F238E27FC236}">
                <a16:creationId xmlns:a16="http://schemas.microsoft.com/office/drawing/2014/main" id="{80C0975A-ADEE-4B93-0362-A63830BAED75}"/>
              </a:ext>
            </a:extLst>
          </p:cNvPr>
          <p:cNvSpPr txBox="1">
            <a:spLocks/>
          </p:cNvSpPr>
          <p:nvPr/>
        </p:nvSpPr>
        <p:spPr>
          <a:xfrm>
            <a:off x="5483967" y="443120"/>
            <a:ext cx="6037200" cy="1427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Fredoka One"/>
              <a:buNone/>
              <a:defRPr sz="64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E668E"/>
              </a:buClr>
              <a:buSzPts val="4800"/>
              <a:buFont typeface="Fredoka One"/>
              <a:buNone/>
              <a:tabLst/>
              <a:defRPr/>
            </a:pPr>
            <a:r>
              <a:rPr kumimoji="0" lang="en" sz="6400" b="0" i="0" u="none" strike="noStrike" kern="0" cap="none" spc="0" normalizeH="0" baseline="0" noProof="0" dirty="0">
                <a:ln>
                  <a:noFill/>
                </a:ln>
                <a:solidFill>
                  <a:srgbClr val="FE668E"/>
                </a:solidFill>
                <a:effectLst/>
                <a:uLnTx/>
                <a:uFillTx/>
                <a:latin typeface="Fredoka One"/>
                <a:sym typeface="Fredoka One"/>
              </a:rPr>
              <a:t>d</a:t>
            </a:r>
          </a:p>
        </p:txBody>
      </p:sp>
      <p:sp>
        <p:nvSpPr>
          <p:cNvPr id="56" name="Google Shape;437;p39">
            <a:extLst>
              <a:ext uri="{FF2B5EF4-FFF2-40B4-BE49-F238E27FC236}">
                <a16:creationId xmlns:a16="http://schemas.microsoft.com/office/drawing/2014/main" id="{20EEAE07-137B-6C35-25A7-6412F703D3D9}"/>
              </a:ext>
            </a:extLst>
          </p:cNvPr>
          <p:cNvSpPr/>
          <p:nvPr/>
        </p:nvSpPr>
        <p:spPr>
          <a:xfrm rot="-2473435">
            <a:off x="7027007" y="1454071"/>
            <a:ext cx="482360" cy="463179"/>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rgbClr val="FE66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7" name="Google Shape;438;p39">
            <a:extLst>
              <a:ext uri="{FF2B5EF4-FFF2-40B4-BE49-F238E27FC236}">
                <a16:creationId xmlns:a16="http://schemas.microsoft.com/office/drawing/2014/main" id="{F8542B3F-C217-96A1-04FA-39D29204D37C}"/>
              </a:ext>
            </a:extLst>
          </p:cNvPr>
          <p:cNvSpPr/>
          <p:nvPr/>
        </p:nvSpPr>
        <p:spPr>
          <a:xfrm>
            <a:off x="10020233" y="1352504"/>
            <a:ext cx="565400" cy="428867"/>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8" name="Google Shape;439;p39">
            <a:extLst>
              <a:ext uri="{FF2B5EF4-FFF2-40B4-BE49-F238E27FC236}">
                <a16:creationId xmlns:a16="http://schemas.microsoft.com/office/drawing/2014/main" id="{3D96201C-679B-E32B-12F9-CE8E22407007}"/>
              </a:ext>
            </a:extLst>
          </p:cNvPr>
          <p:cNvSpPr/>
          <p:nvPr/>
        </p:nvSpPr>
        <p:spPr>
          <a:xfrm rot="-1692155">
            <a:off x="5884717" y="1515403"/>
            <a:ext cx="448243" cy="340507"/>
          </a:xfrm>
          <a:custGeom>
            <a:avLst/>
            <a:gdLst/>
            <a:ahLst/>
            <a:cxnLst/>
            <a:rect l="l" t="t" r="r" b="b"/>
            <a:pathLst>
              <a:path w="13447" h="10215" extrusionOk="0">
                <a:moveTo>
                  <a:pt x="8223" y="1"/>
                </a:moveTo>
                <a:cubicBezTo>
                  <a:pt x="8187" y="1"/>
                  <a:pt x="8152" y="1"/>
                  <a:pt x="8116" y="2"/>
                </a:cubicBezTo>
                <a:cubicBezTo>
                  <a:pt x="5897" y="62"/>
                  <a:pt x="5319" y="3041"/>
                  <a:pt x="5714" y="4044"/>
                </a:cubicBezTo>
                <a:cubicBezTo>
                  <a:pt x="4824" y="3529"/>
                  <a:pt x="3576" y="3161"/>
                  <a:pt x="2476" y="3161"/>
                </a:cubicBezTo>
                <a:cubicBezTo>
                  <a:pt x="1174" y="3161"/>
                  <a:pt x="80" y="3677"/>
                  <a:pt x="30" y="5078"/>
                </a:cubicBezTo>
                <a:cubicBezTo>
                  <a:pt x="0" y="6476"/>
                  <a:pt x="1368" y="7965"/>
                  <a:pt x="2705" y="8512"/>
                </a:cubicBezTo>
                <a:cubicBezTo>
                  <a:pt x="4559" y="9272"/>
                  <a:pt x="8024" y="10002"/>
                  <a:pt x="8997" y="10214"/>
                </a:cubicBezTo>
                <a:cubicBezTo>
                  <a:pt x="9812" y="6682"/>
                  <a:pt x="13447" y="1"/>
                  <a:pt x="8223" y="1"/>
                </a:cubicBezTo>
                <a:close/>
              </a:path>
            </a:pathLst>
          </a:custGeom>
          <a:solidFill>
            <a:srgbClr val="AC00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pic>
        <p:nvPicPr>
          <p:cNvPr id="2" name="Picture 1" descr="A cartoon of a couple of people hugging&#10;&#10;Description automatically generated">
            <a:extLst>
              <a:ext uri="{FF2B5EF4-FFF2-40B4-BE49-F238E27FC236}">
                <a16:creationId xmlns:a16="http://schemas.microsoft.com/office/drawing/2014/main" id="{BCD7A6F3-97CF-126E-9A48-7A571CEC6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489" y="1964514"/>
            <a:ext cx="7098503" cy="4893486"/>
          </a:xfrm>
          <a:prstGeom prst="rect">
            <a:avLst/>
          </a:prstGeom>
        </p:spPr>
      </p:pic>
    </p:spTree>
    <p:extLst>
      <p:ext uri="{BB962C8B-B14F-4D97-AF65-F5344CB8AC3E}">
        <p14:creationId xmlns:p14="http://schemas.microsoft.com/office/powerpoint/2010/main" val="2052944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81"/>
                                        </p:tgtEl>
                                        <p:attrNameLst>
                                          <p:attrName>style.visibility</p:attrName>
                                        </p:attrNameLst>
                                      </p:cBhvr>
                                      <p:to>
                                        <p:strVal val="visible"/>
                                      </p:to>
                                    </p:set>
                                    <p:animEffect transition="in" filter="randombar(horizontal)">
                                      <p:cBhvr>
                                        <p:cTn id="7" dur="500"/>
                                        <p:tgtEl>
                                          <p:spTgt spid="2581"/>
                                        </p:tgtEl>
                                      </p:cBhvr>
                                    </p:animEffect>
                                  </p:childTnLst>
                                </p:cTn>
                              </p:par>
                              <p:par>
                                <p:cTn id="8" presetID="14" presetClass="entr" presetSubtype="10" fill="hold" nodeType="withEffect">
                                  <p:stCondLst>
                                    <p:cond delay="0"/>
                                  </p:stCondLst>
                                  <p:childTnLst>
                                    <p:set>
                                      <p:cBhvr>
                                        <p:cTn id="9" dur="1" fill="hold">
                                          <p:stCondLst>
                                            <p:cond delay="0"/>
                                          </p:stCondLst>
                                        </p:cTn>
                                        <p:tgtEl>
                                          <p:spTgt spid="2602"/>
                                        </p:tgtEl>
                                        <p:attrNameLst>
                                          <p:attrName>style.visibility</p:attrName>
                                        </p:attrNameLst>
                                      </p:cBhvr>
                                      <p:to>
                                        <p:strVal val="visible"/>
                                      </p:to>
                                    </p:set>
                                    <p:animEffect transition="in" filter="randombar(horizontal)">
                                      <p:cBhvr>
                                        <p:cTn id="10" dur="500"/>
                                        <p:tgtEl>
                                          <p:spTgt spid="2602"/>
                                        </p:tgtEl>
                                      </p:cBhvr>
                                    </p:animEffect>
                                  </p:childTnLst>
                                </p:cTn>
                              </p:par>
                              <p:par>
                                <p:cTn id="11" presetID="14" presetClass="entr" presetSubtype="10" fill="hold" nodeType="withEffect">
                                  <p:stCondLst>
                                    <p:cond delay="0"/>
                                  </p:stCondLst>
                                  <p:childTnLst>
                                    <p:set>
                                      <p:cBhvr>
                                        <p:cTn id="12" dur="1" fill="hold">
                                          <p:stCondLst>
                                            <p:cond delay="0"/>
                                          </p:stCondLst>
                                        </p:cTn>
                                        <p:tgtEl>
                                          <p:spTgt spid="2618"/>
                                        </p:tgtEl>
                                        <p:attrNameLst>
                                          <p:attrName>style.visibility</p:attrName>
                                        </p:attrNameLst>
                                      </p:cBhvr>
                                      <p:to>
                                        <p:strVal val="visible"/>
                                      </p:to>
                                    </p:set>
                                    <p:animEffect transition="in" filter="randombar(horizontal)">
                                      <p:cBhvr>
                                        <p:cTn id="13" dur="500"/>
                                        <p:tgtEl>
                                          <p:spTgt spid="2618"/>
                                        </p:tgtEl>
                                      </p:cBhvr>
                                    </p:animEffect>
                                  </p:childTnLst>
                                </p:cTn>
                              </p:par>
                              <p:par>
                                <p:cTn id="14" presetID="14" presetClass="entr" presetSubtype="10" fill="hold" nodeType="withEffect">
                                  <p:stCondLst>
                                    <p:cond delay="0"/>
                                  </p:stCondLst>
                                  <p:childTnLst>
                                    <p:set>
                                      <p:cBhvr>
                                        <p:cTn id="15" dur="1" fill="hold">
                                          <p:stCondLst>
                                            <p:cond delay="0"/>
                                          </p:stCondLst>
                                        </p:cTn>
                                        <p:tgtEl>
                                          <p:spTgt spid="2621"/>
                                        </p:tgtEl>
                                        <p:attrNameLst>
                                          <p:attrName>style.visibility</p:attrName>
                                        </p:attrNameLst>
                                      </p:cBhvr>
                                      <p:to>
                                        <p:strVal val="visible"/>
                                      </p:to>
                                    </p:set>
                                    <p:animEffect transition="in" filter="randombar(horizontal)">
                                      <p:cBhvr>
                                        <p:cTn id="16" dur="500"/>
                                        <p:tgtEl>
                                          <p:spTgt spid="2621"/>
                                        </p:tgtEl>
                                      </p:cBhvr>
                                    </p:animEffect>
                                  </p:childTnLst>
                                </p:cTn>
                              </p:par>
                              <p:par>
                                <p:cTn id="17" presetID="14" presetClass="entr" presetSubtype="10" fill="hold" nodeType="withEffect">
                                  <p:stCondLst>
                                    <p:cond delay="0"/>
                                  </p:stCondLst>
                                  <p:childTnLst>
                                    <p:set>
                                      <p:cBhvr>
                                        <p:cTn id="18" dur="1" fill="hold">
                                          <p:stCondLst>
                                            <p:cond delay="0"/>
                                          </p:stCondLst>
                                        </p:cTn>
                                        <p:tgtEl>
                                          <p:spTgt spid="2630"/>
                                        </p:tgtEl>
                                        <p:attrNameLst>
                                          <p:attrName>style.visibility</p:attrName>
                                        </p:attrNameLst>
                                      </p:cBhvr>
                                      <p:to>
                                        <p:strVal val="visible"/>
                                      </p:to>
                                    </p:set>
                                    <p:animEffect transition="in" filter="randombar(horizontal)">
                                      <p:cBhvr>
                                        <p:cTn id="19" dur="500"/>
                                        <p:tgtEl>
                                          <p:spTgt spid="2630"/>
                                        </p:tgtEl>
                                      </p:cBhvr>
                                    </p:animEffect>
                                  </p:childTnLst>
                                </p:cTn>
                              </p:par>
                              <p:par>
                                <p:cTn id="20" presetID="14" presetClass="entr" presetSubtype="10" fill="hold" nodeType="withEffect">
                                  <p:stCondLst>
                                    <p:cond delay="0"/>
                                  </p:stCondLst>
                                  <p:childTnLst>
                                    <p:set>
                                      <p:cBhvr>
                                        <p:cTn id="21" dur="1" fill="hold">
                                          <p:stCondLst>
                                            <p:cond delay="0"/>
                                          </p:stCondLst>
                                        </p:cTn>
                                        <p:tgtEl>
                                          <p:spTgt spid="2676"/>
                                        </p:tgtEl>
                                        <p:attrNameLst>
                                          <p:attrName>style.visibility</p:attrName>
                                        </p:attrNameLst>
                                      </p:cBhvr>
                                      <p:to>
                                        <p:strVal val="visible"/>
                                      </p:to>
                                    </p:set>
                                    <p:animEffect transition="in" filter="randombar(horizontal)">
                                      <p:cBhvr>
                                        <p:cTn id="22" dur="500"/>
                                        <p:tgtEl>
                                          <p:spTgt spid="2676"/>
                                        </p:tgtEl>
                                      </p:cBhvr>
                                    </p:animEffect>
                                  </p:childTnLst>
                                </p:cTn>
                              </p:par>
                              <p:par>
                                <p:cTn id="23" presetID="14" presetClass="entr" presetSubtype="10" fill="hold" nodeType="withEffect">
                                  <p:stCondLst>
                                    <p:cond delay="0"/>
                                  </p:stCondLst>
                                  <p:childTnLst>
                                    <p:set>
                                      <p:cBhvr>
                                        <p:cTn id="24" dur="1" fill="hold">
                                          <p:stCondLst>
                                            <p:cond delay="0"/>
                                          </p:stCondLst>
                                        </p:cTn>
                                        <p:tgtEl>
                                          <p:spTgt spid="2679"/>
                                        </p:tgtEl>
                                        <p:attrNameLst>
                                          <p:attrName>style.visibility</p:attrName>
                                        </p:attrNameLst>
                                      </p:cBhvr>
                                      <p:to>
                                        <p:strVal val="visible"/>
                                      </p:to>
                                    </p:set>
                                    <p:animEffect transition="in" filter="randombar(horizontal)">
                                      <p:cBhvr>
                                        <p:cTn id="25" dur="500"/>
                                        <p:tgtEl>
                                          <p:spTgt spid="2679"/>
                                        </p:tgtEl>
                                      </p:cBhvr>
                                    </p:animEffect>
                                  </p:childTnLst>
                                </p:cTn>
                              </p:par>
                              <p:par>
                                <p:cTn id="26" presetID="14" presetClass="entr" presetSubtype="10" fill="hold" nodeType="withEffect">
                                  <p:stCondLst>
                                    <p:cond delay="0"/>
                                  </p:stCondLst>
                                  <p:childTnLst>
                                    <p:set>
                                      <p:cBhvr>
                                        <p:cTn id="27" dur="1" fill="hold">
                                          <p:stCondLst>
                                            <p:cond delay="0"/>
                                          </p:stCondLst>
                                        </p:cTn>
                                        <p:tgtEl>
                                          <p:spTgt spid="2735"/>
                                        </p:tgtEl>
                                        <p:attrNameLst>
                                          <p:attrName>style.visibility</p:attrName>
                                        </p:attrNameLst>
                                      </p:cBhvr>
                                      <p:to>
                                        <p:strVal val="visible"/>
                                      </p:to>
                                    </p:set>
                                    <p:animEffect transition="in" filter="randombar(horizontal)">
                                      <p:cBhvr>
                                        <p:cTn id="28" dur="500"/>
                                        <p:tgtEl>
                                          <p:spTgt spid="2735"/>
                                        </p:tgtEl>
                                      </p:cBhvr>
                                    </p:animEffect>
                                  </p:childTnLst>
                                </p:cTn>
                              </p:par>
                              <p:par>
                                <p:cTn id="29" presetID="14" presetClass="entr" presetSubtype="10" fill="hold" nodeType="withEffect">
                                  <p:stCondLst>
                                    <p:cond delay="0"/>
                                  </p:stCondLst>
                                  <p:childTnLst>
                                    <p:set>
                                      <p:cBhvr>
                                        <p:cTn id="30" dur="1" fill="hold">
                                          <p:stCondLst>
                                            <p:cond delay="0"/>
                                          </p:stCondLst>
                                        </p:cTn>
                                        <p:tgtEl>
                                          <p:spTgt spid="2738"/>
                                        </p:tgtEl>
                                        <p:attrNameLst>
                                          <p:attrName>style.visibility</p:attrName>
                                        </p:attrNameLst>
                                      </p:cBhvr>
                                      <p:to>
                                        <p:strVal val="visible"/>
                                      </p:to>
                                    </p:set>
                                    <p:animEffect transition="in" filter="randombar(horizontal)">
                                      <p:cBhvr>
                                        <p:cTn id="31" dur="500"/>
                                        <p:tgtEl>
                                          <p:spTgt spid="2738"/>
                                        </p:tgtEl>
                                      </p:cBhvr>
                                    </p:animEffect>
                                  </p:childTnLst>
                                </p:cTn>
                              </p:par>
                              <p:par>
                                <p:cTn id="32" presetID="14" presetClass="entr" presetSubtype="10" fill="hold" nodeType="withEffect">
                                  <p:stCondLst>
                                    <p:cond delay="0"/>
                                  </p:stCondLst>
                                  <p:childTnLst>
                                    <p:set>
                                      <p:cBhvr>
                                        <p:cTn id="33" dur="1" fill="hold">
                                          <p:stCondLst>
                                            <p:cond delay="0"/>
                                          </p:stCondLst>
                                        </p:cTn>
                                        <p:tgtEl>
                                          <p:spTgt spid="2741"/>
                                        </p:tgtEl>
                                        <p:attrNameLst>
                                          <p:attrName>style.visibility</p:attrName>
                                        </p:attrNameLst>
                                      </p:cBhvr>
                                      <p:to>
                                        <p:strVal val="visible"/>
                                      </p:to>
                                    </p:set>
                                    <p:animEffect transition="in" filter="randombar(horizontal)">
                                      <p:cBhvr>
                                        <p:cTn id="34" dur="500"/>
                                        <p:tgtEl>
                                          <p:spTgt spid="2741"/>
                                        </p:tgtEl>
                                      </p:cBhvr>
                                    </p:animEffect>
                                  </p:childTnLst>
                                </p:cTn>
                              </p:par>
                              <p:par>
                                <p:cTn id="35" presetID="14" presetClass="entr" presetSubtype="10" fill="hold" nodeType="withEffect">
                                  <p:stCondLst>
                                    <p:cond delay="0"/>
                                  </p:stCondLst>
                                  <p:childTnLst>
                                    <p:set>
                                      <p:cBhvr>
                                        <p:cTn id="36" dur="1" fill="hold">
                                          <p:stCondLst>
                                            <p:cond delay="0"/>
                                          </p:stCondLst>
                                        </p:cTn>
                                        <p:tgtEl>
                                          <p:spTgt spid="2711"/>
                                        </p:tgtEl>
                                        <p:attrNameLst>
                                          <p:attrName>style.visibility</p:attrName>
                                        </p:attrNameLst>
                                      </p:cBhvr>
                                      <p:to>
                                        <p:strVal val="visible"/>
                                      </p:to>
                                    </p:set>
                                    <p:animEffect transition="in" filter="randombar(horizontal)">
                                      <p:cBhvr>
                                        <p:cTn id="37" dur="500"/>
                                        <p:tgtEl>
                                          <p:spTgt spid="271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anim calcmode="lin" valueType="num">
                                      <p:cBhvr>
                                        <p:cTn id="42" dur="500" fill="hold"/>
                                        <p:tgtEl>
                                          <p:spTgt spid="53"/>
                                        </p:tgtEl>
                                        <p:attrNameLst>
                                          <p:attrName>ppt_w</p:attrName>
                                        </p:attrNameLst>
                                      </p:cBhvr>
                                      <p:tavLst>
                                        <p:tav tm="0">
                                          <p:val>
                                            <p:fltVal val="0"/>
                                          </p:val>
                                        </p:tav>
                                        <p:tav tm="100000">
                                          <p:val>
                                            <p:strVal val="#ppt_w"/>
                                          </p:val>
                                        </p:tav>
                                      </p:tavLst>
                                    </p:anim>
                                    <p:anim calcmode="lin" valueType="num">
                                      <p:cBhvr>
                                        <p:cTn id="43" dur="500" fill="hold"/>
                                        <p:tgtEl>
                                          <p:spTgt spid="53"/>
                                        </p:tgtEl>
                                        <p:attrNameLst>
                                          <p:attrName>ppt_h</p:attrName>
                                        </p:attrNameLst>
                                      </p:cBhvr>
                                      <p:tavLst>
                                        <p:tav tm="0">
                                          <p:val>
                                            <p:fltVal val="0"/>
                                          </p:val>
                                        </p:tav>
                                        <p:tav tm="100000">
                                          <p:val>
                                            <p:strVal val="#ppt_h"/>
                                          </p:val>
                                        </p:tav>
                                      </p:tavLst>
                                    </p:anim>
                                    <p:animEffect transition="in" filter="fade">
                                      <p:cBhvr>
                                        <p:cTn id="44" dur="500"/>
                                        <p:tgtEl>
                                          <p:spTgt spid="5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55"/>
                                        </p:tgtEl>
                                        <p:attrNameLst>
                                          <p:attrName>style.visibility</p:attrName>
                                        </p:attrNameLst>
                                      </p:cBhvr>
                                      <p:to>
                                        <p:strVal val="visible"/>
                                      </p:to>
                                    </p:set>
                                    <p:anim calcmode="lin" valueType="num">
                                      <p:cBhvr>
                                        <p:cTn id="47" dur="500" fill="hold"/>
                                        <p:tgtEl>
                                          <p:spTgt spid="55"/>
                                        </p:tgtEl>
                                        <p:attrNameLst>
                                          <p:attrName>ppt_w</p:attrName>
                                        </p:attrNameLst>
                                      </p:cBhvr>
                                      <p:tavLst>
                                        <p:tav tm="0">
                                          <p:val>
                                            <p:fltVal val="0"/>
                                          </p:val>
                                        </p:tav>
                                        <p:tav tm="100000">
                                          <p:val>
                                            <p:strVal val="#ppt_w"/>
                                          </p:val>
                                        </p:tav>
                                      </p:tavLst>
                                    </p:anim>
                                    <p:anim calcmode="lin" valueType="num">
                                      <p:cBhvr>
                                        <p:cTn id="48" dur="500" fill="hold"/>
                                        <p:tgtEl>
                                          <p:spTgt spid="55"/>
                                        </p:tgtEl>
                                        <p:attrNameLst>
                                          <p:attrName>ppt_h</p:attrName>
                                        </p:attrNameLst>
                                      </p:cBhvr>
                                      <p:tavLst>
                                        <p:tav tm="0">
                                          <p:val>
                                            <p:fltVal val="0"/>
                                          </p:val>
                                        </p:tav>
                                        <p:tav tm="100000">
                                          <p:val>
                                            <p:strVal val="#ppt_h"/>
                                          </p:val>
                                        </p:tav>
                                      </p:tavLst>
                                    </p:anim>
                                    <p:animEffect transition="in" filter="fade">
                                      <p:cBhvr>
                                        <p:cTn id="49" dur="500"/>
                                        <p:tgtEl>
                                          <p:spTgt spid="5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56"/>
                                        </p:tgtEl>
                                        <p:attrNameLst>
                                          <p:attrName>style.visibility</p:attrName>
                                        </p:attrNameLst>
                                      </p:cBhvr>
                                      <p:to>
                                        <p:strVal val="visible"/>
                                      </p:to>
                                    </p:set>
                                    <p:anim calcmode="lin" valueType="num">
                                      <p:cBhvr>
                                        <p:cTn id="52" dur="500" fill="hold"/>
                                        <p:tgtEl>
                                          <p:spTgt spid="56"/>
                                        </p:tgtEl>
                                        <p:attrNameLst>
                                          <p:attrName>ppt_w</p:attrName>
                                        </p:attrNameLst>
                                      </p:cBhvr>
                                      <p:tavLst>
                                        <p:tav tm="0">
                                          <p:val>
                                            <p:fltVal val="0"/>
                                          </p:val>
                                        </p:tav>
                                        <p:tav tm="100000">
                                          <p:val>
                                            <p:strVal val="#ppt_w"/>
                                          </p:val>
                                        </p:tav>
                                      </p:tavLst>
                                    </p:anim>
                                    <p:anim calcmode="lin" valueType="num">
                                      <p:cBhvr>
                                        <p:cTn id="53" dur="500" fill="hold"/>
                                        <p:tgtEl>
                                          <p:spTgt spid="56"/>
                                        </p:tgtEl>
                                        <p:attrNameLst>
                                          <p:attrName>ppt_h</p:attrName>
                                        </p:attrNameLst>
                                      </p:cBhvr>
                                      <p:tavLst>
                                        <p:tav tm="0">
                                          <p:val>
                                            <p:fltVal val="0"/>
                                          </p:val>
                                        </p:tav>
                                        <p:tav tm="100000">
                                          <p:val>
                                            <p:strVal val="#ppt_h"/>
                                          </p:val>
                                        </p:tav>
                                      </p:tavLst>
                                    </p:anim>
                                    <p:animEffect transition="in" filter="fade">
                                      <p:cBhvr>
                                        <p:cTn id="54" dur="500"/>
                                        <p:tgtEl>
                                          <p:spTgt spid="56"/>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57"/>
                                        </p:tgtEl>
                                        <p:attrNameLst>
                                          <p:attrName>style.visibility</p:attrName>
                                        </p:attrNameLst>
                                      </p:cBhvr>
                                      <p:to>
                                        <p:strVal val="visible"/>
                                      </p:to>
                                    </p:set>
                                    <p:anim calcmode="lin" valueType="num">
                                      <p:cBhvr>
                                        <p:cTn id="57" dur="500" fill="hold"/>
                                        <p:tgtEl>
                                          <p:spTgt spid="57"/>
                                        </p:tgtEl>
                                        <p:attrNameLst>
                                          <p:attrName>ppt_w</p:attrName>
                                        </p:attrNameLst>
                                      </p:cBhvr>
                                      <p:tavLst>
                                        <p:tav tm="0">
                                          <p:val>
                                            <p:fltVal val="0"/>
                                          </p:val>
                                        </p:tav>
                                        <p:tav tm="100000">
                                          <p:val>
                                            <p:strVal val="#ppt_w"/>
                                          </p:val>
                                        </p:tav>
                                      </p:tavLst>
                                    </p:anim>
                                    <p:anim calcmode="lin" valueType="num">
                                      <p:cBhvr>
                                        <p:cTn id="58" dur="500" fill="hold"/>
                                        <p:tgtEl>
                                          <p:spTgt spid="57"/>
                                        </p:tgtEl>
                                        <p:attrNameLst>
                                          <p:attrName>ppt_h</p:attrName>
                                        </p:attrNameLst>
                                      </p:cBhvr>
                                      <p:tavLst>
                                        <p:tav tm="0">
                                          <p:val>
                                            <p:fltVal val="0"/>
                                          </p:val>
                                        </p:tav>
                                        <p:tav tm="100000">
                                          <p:val>
                                            <p:strVal val="#ppt_h"/>
                                          </p:val>
                                        </p:tav>
                                      </p:tavLst>
                                    </p:anim>
                                    <p:animEffect transition="in" filter="fade">
                                      <p:cBhvr>
                                        <p:cTn id="59" dur="500"/>
                                        <p:tgtEl>
                                          <p:spTgt spid="57"/>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58"/>
                                        </p:tgtEl>
                                        <p:attrNameLst>
                                          <p:attrName>style.visibility</p:attrName>
                                        </p:attrNameLst>
                                      </p:cBhvr>
                                      <p:to>
                                        <p:strVal val="visible"/>
                                      </p:to>
                                    </p:set>
                                    <p:anim calcmode="lin" valueType="num">
                                      <p:cBhvr>
                                        <p:cTn id="62" dur="500" fill="hold"/>
                                        <p:tgtEl>
                                          <p:spTgt spid="58"/>
                                        </p:tgtEl>
                                        <p:attrNameLst>
                                          <p:attrName>ppt_w</p:attrName>
                                        </p:attrNameLst>
                                      </p:cBhvr>
                                      <p:tavLst>
                                        <p:tav tm="0">
                                          <p:val>
                                            <p:fltVal val="0"/>
                                          </p:val>
                                        </p:tav>
                                        <p:tav tm="100000">
                                          <p:val>
                                            <p:strVal val="#ppt_w"/>
                                          </p:val>
                                        </p:tav>
                                      </p:tavLst>
                                    </p:anim>
                                    <p:anim calcmode="lin" valueType="num">
                                      <p:cBhvr>
                                        <p:cTn id="63" dur="500" fill="hold"/>
                                        <p:tgtEl>
                                          <p:spTgt spid="58"/>
                                        </p:tgtEl>
                                        <p:attrNameLst>
                                          <p:attrName>ppt_h</p:attrName>
                                        </p:attrNameLst>
                                      </p:cBhvr>
                                      <p:tavLst>
                                        <p:tav tm="0">
                                          <p:val>
                                            <p:fltVal val="0"/>
                                          </p:val>
                                        </p:tav>
                                        <p:tav tm="100000">
                                          <p:val>
                                            <p:strVal val="#ppt_h"/>
                                          </p:val>
                                        </p:tav>
                                      </p:tavLst>
                                    </p:anim>
                                    <p:animEffect transition="in" filter="fade">
                                      <p:cBhvr>
                                        <p:cTn id="64" dur="500"/>
                                        <p:tgtEl>
                                          <p:spTgt spid="58"/>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54"/>
                                        </p:tgtEl>
                                        <p:attrNameLst>
                                          <p:attrName>style.visibility</p:attrName>
                                        </p:attrNameLst>
                                      </p:cBhvr>
                                      <p:to>
                                        <p:strVal val="visible"/>
                                      </p:to>
                                    </p:set>
                                    <p:anim calcmode="lin" valueType="num">
                                      <p:cBhvr>
                                        <p:cTn id="67" dur="500" fill="hold"/>
                                        <p:tgtEl>
                                          <p:spTgt spid="54"/>
                                        </p:tgtEl>
                                        <p:attrNameLst>
                                          <p:attrName>ppt_w</p:attrName>
                                        </p:attrNameLst>
                                      </p:cBhvr>
                                      <p:tavLst>
                                        <p:tav tm="0">
                                          <p:val>
                                            <p:fltVal val="0"/>
                                          </p:val>
                                        </p:tav>
                                        <p:tav tm="100000">
                                          <p:val>
                                            <p:strVal val="#ppt_w"/>
                                          </p:val>
                                        </p:tav>
                                      </p:tavLst>
                                    </p:anim>
                                    <p:anim calcmode="lin" valueType="num">
                                      <p:cBhvr>
                                        <p:cTn id="68" dur="500" fill="hold"/>
                                        <p:tgtEl>
                                          <p:spTgt spid="54"/>
                                        </p:tgtEl>
                                        <p:attrNameLst>
                                          <p:attrName>ppt_h</p:attrName>
                                        </p:attrNameLst>
                                      </p:cBhvr>
                                      <p:tavLst>
                                        <p:tav tm="0">
                                          <p:val>
                                            <p:fltVal val="0"/>
                                          </p:val>
                                        </p:tav>
                                        <p:tav tm="100000">
                                          <p:val>
                                            <p:strVal val="#ppt_h"/>
                                          </p:val>
                                        </p:tav>
                                      </p:tavLst>
                                    </p:anim>
                                    <p:animEffect transition="in" filter="fade">
                                      <p:cBhvr>
                                        <p:cTn id="6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p:bldP spid="55" grpId="0"/>
      <p:bldP spid="56" grpId="0" animBg="1"/>
      <p:bldP spid="57" grpId="0" animBg="1"/>
      <p:bldP spid="5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a:extLst>
            <a:ext uri="{FF2B5EF4-FFF2-40B4-BE49-F238E27FC236}">
              <a16:creationId xmlns:a16="http://schemas.microsoft.com/office/drawing/2014/main" id="{A9520629-2FA5-43B9-B5B3-4AC41A40676D}"/>
            </a:ext>
          </a:extLst>
        </p:cNvPr>
        <p:cNvGrpSpPr/>
        <p:nvPr/>
      </p:nvGrpSpPr>
      <p:grpSpPr>
        <a:xfrm>
          <a:off x="0" y="0"/>
          <a:ext cx="0" cy="0"/>
          <a:chOff x="0" y="0"/>
          <a:chExt cx="0" cy="0"/>
        </a:xfrm>
      </p:grpSpPr>
      <p:sp>
        <p:nvSpPr>
          <p:cNvPr id="71" name="Freeform 14">
            <a:extLst>
              <a:ext uri="{FF2B5EF4-FFF2-40B4-BE49-F238E27FC236}">
                <a16:creationId xmlns:a16="http://schemas.microsoft.com/office/drawing/2014/main" id="{F61E3BB7-92AC-B7BB-8CA9-CCA10B57BF96}"/>
              </a:ext>
            </a:extLst>
          </p:cNvPr>
          <p:cNvSpPr/>
          <p:nvPr/>
        </p:nvSpPr>
        <p:spPr>
          <a:xfrm>
            <a:off x="1933047" y="142991"/>
            <a:ext cx="8397495" cy="596763"/>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chemeClr val="accent6">
              <a:lumMod val="20000"/>
              <a:lumOff val="80000"/>
            </a:schemeClr>
          </a:solidFill>
          <a:ln w="19050" cap="sq">
            <a:solidFill>
              <a:srgbClr val="000000"/>
            </a:solidFill>
            <a:prstDash val="solid"/>
            <a:miter/>
          </a:ln>
        </p:spPr>
        <p:txBody>
          <a:bodyPr anchor="ctr"/>
          <a:lstStyle/>
          <a:p>
            <a:pPr algn="ctr" defTabSz="914377">
              <a:spcAft>
                <a:spcPts val="800"/>
              </a:spcAft>
            </a:pPr>
            <a:r>
              <a:rPr lang="en-US" sz="2800" b="1"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sym typeface="Arial"/>
              </a:rPr>
              <a:t>PHT SỐ 4</a:t>
            </a:r>
            <a:endParaRPr lang="en-SG"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1" name="Freeform 6">
            <a:extLst>
              <a:ext uri="{FF2B5EF4-FFF2-40B4-BE49-F238E27FC236}">
                <a16:creationId xmlns:a16="http://schemas.microsoft.com/office/drawing/2014/main" id="{090B4D64-BB51-A4CE-528D-76D24F3BECB6}"/>
              </a:ext>
            </a:extLst>
          </p:cNvPr>
          <p:cNvSpPr/>
          <p:nvPr/>
        </p:nvSpPr>
        <p:spPr>
          <a:xfrm>
            <a:off x="97956" y="127539"/>
            <a:ext cx="950203" cy="596763"/>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914354">
              <a:defRPr/>
            </a:pPr>
            <a:endParaRPr lang="en-SG">
              <a:solidFill>
                <a:prstClr val="black"/>
              </a:solidFill>
              <a:latin typeface="Calibri"/>
              <a:cs typeface="Arial"/>
              <a:sym typeface="Arial"/>
            </a:endParaRPr>
          </a:p>
        </p:txBody>
      </p:sp>
      <p:sp>
        <p:nvSpPr>
          <p:cNvPr id="41" name="Freeform 8">
            <a:extLst>
              <a:ext uri="{FF2B5EF4-FFF2-40B4-BE49-F238E27FC236}">
                <a16:creationId xmlns:a16="http://schemas.microsoft.com/office/drawing/2014/main" id="{D2A545DF-5630-F39B-B6C3-734EFB323EC1}"/>
              </a:ext>
            </a:extLst>
          </p:cNvPr>
          <p:cNvSpPr/>
          <p:nvPr/>
        </p:nvSpPr>
        <p:spPr>
          <a:xfrm rot="20719017">
            <a:off x="11327162" y="12269"/>
            <a:ext cx="608465" cy="82447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583">
              <a:defRPr/>
            </a:pPr>
            <a:endParaRPr lang="en-SG" sz="1200" dirty="0">
              <a:solidFill>
                <a:prstClr val="black"/>
              </a:solidFill>
              <a:latin typeface="Calibri"/>
              <a:cs typeface="Arial"/>
              <a:sym typeface="Arial"/>
            </a:endParaRPr>
          </a:p>
        </p:txBody>
      </p:sp>
      <p:graphicFrame>
        <p:nvGraphicFramePr>
          <p:cNvPr id="5" name="Table 4">
            <a:extLst>
              <a:ext uri="{FF2B5EF4-FFF2-40B4-BE49-F238E27FC236}">
                <a16:creationId xmlns:a16="http://schemas.microsoft.com/office/drawing/2014/main" id="{0863372D-A319-3A8A-1BEF-CD0AE2DF184D}"/>
              </a:ext>
            </a:extLst>
          </p:cNvPr>
          <p:cNvGraphicFramePr>
            <a:graphicFrameLocks noGrp="1"/>
          </p:cNvGraphicFramePr>
          <p:nvPr>
            <p:extLst>
              <p:ext uri="{D42A27DB-BD31-4B8C-83A1-F6EECF244321}">
                <p14:modId xmlns:p14="http://schemas.microsoft.com/office/powerpoint/2010/main" val="1236051925"/>
              </p:ext>
            </p:extLst>
          </p:nvPr>
        </p:nvGraphicFramePr>
        <p:xfrm>
          <a:off x="122139" y="855865"/>
          <a:ext cx="11932226" cy="5874595"/>
        </p:xfrm>
        <a:graphic>
          <a:graphicData uri="http://schemas.openxmlformats.org/drawingml/2006/table">
            <a:tbl>
              <a:tblPr firstRow="1" firstCol="1" bandRow="1">
                <a:tableStyleId>{10A1B5D5-9B99-4C35-A422-299274C87663}</a:tableStyleId>
              </a:tblPr>
              <a:tblGrid>
                <a:gridCol w="1721175">
                  <a:extLst>
                    <a:ext uri="{9D8B030D-6E8A-4147-A177-3AD203B41FA5}">
                      <a16:colId xmlns:a16="http://schemas.microsoft.com/office/drawing/2014/main" val="1920334973"/>
                    </a:ext>
                  </a:extLst>
                </a:gridCol>
                <a:gridCol w="7141029">
                  <a:extLst>
                    <a:ext uri="{9D8B030D-6E8A-4147-A177-3AD203B41FA5}">
                      <a16:colId xmlns:a16="http://schemas.microsoft.com/office/drawing/2014/main" val="2263529759"/>
                    </a:ext>
                  </a:extLst>
                </a:gridCol>
                <a:gridCol w="3070022">
                  <a:extLst>
                    <a:ext uri="{9D8B030D-6E8A-4147-A177-3AD203B41FA5}">
                      <a16:colId xmlns:a16="http://schemas.microsoft.com/office/drawing/2014/main" val="4243718485"/>
                    </a:ext>
                  </a:extLst>
                </a:gridCol>
              </a:tblGrid>
              <a:tr h="1031844">
                <a:tc>
                  <a:txBody>
                    <a:bodyPr/>
                    <a:lstStyle/>
                    <a:p>
                      <a:pPr algn="ctr">
                        <a:lnSpc>
                          <a:spcPct val="100000"/>
                        </a:lnSpc>
                        <a:spcAft>
                          <a:spcPts val="800"/>
                        </a:spcAft>
                      </a:pPr>
                      <a:r>
                        <a:rPr lang="vi-VN" sz="2800" dirty="0">
                          <a:solidFill>
                            <a:schemeClr val="tx1"/>
                          </a:solidFill>
                          <a:effectLst/>
                          <a:latin typeface="+mj-lt"/>
                        </a:rPr>
                        <a:t>Nhân vật</a:t>
                      </a: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8569" marR="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00000"/>
                        </a:lnSpc>
                        <a:spcAft>
                          <a:spcPts val="800"/>
                        </a:spcAft>
                      </a:pPr>
                      <a:r>
                        <a:rPr lang="vi-VN" sz="2800" dirty="0">
                          <a:solidFill>
                            <a:schemeClr val="tx1"/>
                          </a:solidFill>
                          <a:effectLst/>
                          <a:latin typeface="+mj-lt"/>
                        </a:rPr>
                        <a:t>Ngôn ngữ độc thoại, đối thoại</a:t>
                      </a: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8569" marR="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2800" dirty="0">
                          <a:solidFill>
                            <a:schemeClr val="tx1"/>
                          </a:solidFill>
                          <a:effectLst/>
                          <a:latin typeface="+mj-lt"/>
                        </a:rPr>
                        <a:t>Sự phù hợp với nội dung câu chuyện</a:t>
                      </a: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8569" marR="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extLst>
                  <a:ext uri="{0D108BD9-81ED-4DB2-BD59-A6C34878D82A}">
                    <a16:rowId xmlns:a16="http://schemas.microsoft.com/office/drawing/2014/main" val="3565503162"/>
                  </a:ext>
                </a:extLst>
              </a:tr>
              <a:tr h="1409050">
                <a:tc rowSpan="2">
                  <a:txBody>
                    <a:bodyPr/>
                    <a:lstStyle/>
                    <a:p>
                      <a:pPr algn="just">
                        <a:lnSpc>
                          <a:spcPct val="100000"/>
                        </a:lnSpc>
                        <a:spcAft>
                          <a:spcPts val="800"/>
                        </a:spcAft>
                      </a:pPr>
                      <a:r>
                        <a:rPr lang="vi-VN" sz="2800">
                          <a:solidFill>
                            <a:schemeClr val="tx1"/>
                          </a:solidFill>
                          <a:effectLst/>
                          <a:latin typeface="+mj-lt"/>
                        </a:rPr>
                        <a:t>Rô-mê-ô</a:t>
                      </a:r>
                      <a:endParaRPr lang="en-SG" sz="2400">
                        <a:solidFill>
                          <a:schemeClr val="tx1"/>
                        </a:solidFill>
                        <a:effectLst/>
                        <a:latin typeface="+mj-lt"/>
                        <a:ea typeface="Calibri" panose="020F0502020204030204" pitchFamily="34" charset="0"/>
                        <a:cs typeface="Times New Roman" panose="02020603050405020304" pitchFamily="18" charset="0"/>
                      </a:endParaRPr>
                    </a:p>
                  </a:txBody>
                  <a:tcPr marL="8569" marR="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8569" marR="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400">
                        <a:solidFill>
                          <a:schemeClr val="tx1"/>
                        </a:solidFill>
                        <a:effectLst/>
                        <a:latin typeface="+mj-lt"/>
                        <a:ea typeface="Calibri" panose="020F0502020204030204" pitchFamily="34" charset="0"/>
                        <a:cs typeface="Times New Roman" panose="02020603050405020304" pitchFamily="18" charset="0"/>
                      </a:endParaRPr>
                    </a:p>
                  </a:txBody>
                  <a:tcPr marL="8569" marR="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0801151"/>
                  </a:ext>
                </a:extLst>
              </a:tr>
              <a:tr h="1080600">
                <a:tc vMerge="1">
                  <a:txBody>
                    <a:bodyPr/>
                    <a:lstStyle/>
                    <a:p>
                      <a:endParaRPr lang="en-SG"/>
                    </a:p>
                  </a:txBody>
                  <a:tcPr/>
                </a:tc>
                <a:tc>
                  <a:txBody>
                    <a:bodyPr/>
                    <a:lstStyle/>
                    <a:p>
                      <a:pPr algn="just">
                        <a:lnSpc>
                          <a:spcPct val="100000"/>
                        </a:lnSpc>
                        <a:spcAft>
                          <a:spcPts val="800"/>
                        </a:spcAft>
                      </a:pP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8569" marR="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400">
                        <a:solidFill>
                          <a:schemeClr val="tx1"/>
                        </a:solidFill>
                        <a:effectLst/>
                        <a:latin typeface="+mj-lt"/>
                        <a:ea typeface="Calibri" panose="020F0502020204030204" pitchFamily="34" charset="0"/>
                        <a:cs typeface="Times New Roman" panose="02020603050405020304" pitchFamily="18" charset="0"/>
                      </a:endParaRPr>
                    </a:p>
                  </a:txBody>
                  <a:tcPr marL="8569" marR="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3579215"/>
                  </a:ext>
                </a:extLst>
              </a:tr>
              <a:tr h="1272501">
                <a:tc rowSpan="2">
                  <a:txBody>
                    <a:bodyPr/>
                    <a:lstStyle/>
                    <a:p>
                      <a:pPr algn="just">
                        <a:lnSpc>
                          <a:spcPct val="100000"/>
                        </a:lnSpc>
                        <a:spcAft>
                          <a:spcPts val="800"/>
                        </a:spcAft>
                      </a:pPr>
                      <a:r>
                        <a:rPr lang="vi-VN" sz="2800" dirty="0">
                          <a:solidFill>
                            <a:schemeClr val="tx1"/>
                          </a:solidFill>
                          <a:effectLst/>
                          <a:latin typeface="+mj-lt"/>
                        </a:rPr>
                        <a:t>Giu-li-ét</a:t>
                      </a: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8569" marR="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8569" marR="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400">
                        <a:solidFill>
                          <a:schemeClr val="tx1"/>
                        </a:solidFill>
                        <a:effectLst/>
                        <a:latin typeface="+mj-lt"/>
                        <a:ea typeface="Calibri" panose="020F0502020204030204" pitchFamily="34" charset="0"/>
                        <a:cs typeface="Times New Roman" panose="02020603050405020304" pitchFamily="18" charset="0"/>
                      </a:endParaRPr>
                    </a:p>
                  </a:txBody>
                  <a:tcPr marL="8569" marR="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8187092"/>
                  </a:ext>
                </a:extLst>
              </a:tr>
              <a:tr h="1080600">
                <a:tc vMerge="1">
                  <a:txBody>
                    <a:bodyPr/>
                    <a:lstStyle/>
                    <a:p>
                      <a:endParaRPr lang="en-SG"/>
                    </a:p>
                  </a:txBody>
                  <a:tcPr/>
                </a:tc>
                <a:tc>
                  <a:txBody>
                    <a:bodyPr/>
                    <a:lstStyle/>
                    <a:p>
                      <a:pPr algn="just">
                        <a:lnSpc>
                          <a:spcPct val="100000"/>
                        </a:lnSpc>
                        <a:spcAft>
                          <a:spcPts val="800"/>
                        </a:spcAft>
                      </a:pP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8569" marR="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8569" marR="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4087675"/>
                  </a:ext>
                </a:extLst>
              </a:tr>
            </a:tbl>
          </a:graphicData>
        </a:graphic>
      </p:graphicFrame>
      <p:sp>
        <p:nvSpPr>
          <p:cNvPr id="2" name="Rectangle 1"/>
          <p:cNvSpPr/>
          <p:nvPr/>
        </p:nvSpPr>
        <p:spPr>
          <a:xfrm>
            <a:off x="3083794" y="3316851"/>
            <a:ext cx="6096000" cy="646331"/>
          </a:xfrm>
          <a:prstGeom prst="rect">
            <a:avLst/>
          </a:prstGeom>
        </p:spPr>
        <p:txBody>
          <a:bodyPr>
            <a:spAutoFit/>
          </a:bodyPr>
          <a:lstStyle/>
          <a:p>
            <a:pPr marL="228600" algn="ct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0981.713.891</a:t>
            </a:r>
            <a:endPar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889921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a:extLst>
            <a:ext uri="{FF2B5EF4-FFF2-40B4-BE49-F238E27FC236}">
              <a16:creationId xmlns:a16="http://schemas.microsoft.com/office/drawing/2014/main" id="{674D1B5C-D8B1-8FBD-123D-DB4EF786BF5E}"/>
            </a:ext>
          </a:extLst>
        </p:cNvPr>
        <p:cNvGrpSpPr/>
        <p:nvPr/>
      </p:nvGrpSpPr>
      <p:grpSpPr>
        <a:xfrm>
          <a:off x="0" y="0"/>
          <a:ext cx="0" cy="0"/>
          <a:chOff x="0" y="0"/>
          <a:chExt cx="0" cy="0"/>
        </a:xfrm>
      </p:grpSpPr>
      <p:sp>
        <p:nvSpPr>
          <p:cNvPr id="71" name="Freeform 14">
            <a:extLst>
              <a:ext uri="{FF2B5EF4-FFF2-40B4-BE49-F238E27FC236}">
                <a16:creationId xmlns:a16="http://schemas.microsoft.com/office/drawing/2014/main" id="{78F50B9B-13D0-3A85-8680-D697C0C0E6CE}"/>
              </a:ext>
            </a:extLst>
          </p:cNvPr>
          <p:cNvSpPr/>
          <p:nvPr/>
        </p:nvSpPr>
        <p:spPr>
          <a:xfrm>
            <a:off x="1933047" y="142991"/>
            <a:ext cx="8397495" cy="596763"/>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chemeClr val="accent6">
              <a:lumMod val="20000"/>
              <a:lumOff val="80000"/>
            </a:schemeClr>
          </a:solidFill>
          <a:ln w="19050" cap="sq">
            <a:solidFill>
              <a:srgbClr val="000000"/>
            </a:solidFill>
            <a:prstDash val="solid"/>
            <a:miter/>
          </a:ln>
        </p:spPr>
        <p:txBody>
          <a:bodyPr anchor="ctr"/>
          <a:lstStyle/>
          <a:p>
            <a:pPr algn="ctr" defTabSz="914377">
              <a:spcAft>
                <a:spcPts val="800"/>
              </a:spcAft>
            </a:pPr>
            <a:r>
              <a:rPr lang="en-US" sz="2800" b="1"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sym typeface="Arial"/>
              </a:rPr>
              <a:t>PHT SỐ 4</a:t>
            </a:r>
            <a:endParaRPr lang="en-SG"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1" name="Freeform 6">
            <a:extLst>
              <a:ext uri="{FF2B5EF4-FFF2-40B4-BE49-F238E27FC236}">
                <a16:creationId xmlns:a16="http://schemas.microsoft.com/office/drawing/2014/main" id="{8C97BC15-A6F1-90DF-1C7F-0FFC3623C99F}"/>
              </a:ext>
            </a:extLst>
          </p:cNvPr>
          <p:cNvSpPr/>
          <p:nvPr/>
        </p:nvSpPr>
        <p:spPr>
          <a:xfrm>
            <a:off x="97956" y="127539"/>
            <a:ext cx="950203" cy="596763"/>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914354">
              <a:defRPr/>
            </a:pPr>
            <a:endParaRPr lang="en-SG">
              <a:solidFill>
                <a:prstClr val="black"/>
              </a:solidFill>
              <a:latin typeface="Calibri"/>
              <a:cs typeface="Arial"/>
              <a:sym typeface="Arial"/>
            </a:endParaRPr>
          </a:p>
        </p:txBody>
      </p:sp>
      <p:sp>
        <p:nvSpPr>
          <p:cNvPr id="41" name="Freeform 8">
            <a:extLst>
              <a:ext uri="{FF2B5EF4-FFF2-40B4-BE49-F238E27FC236}">
                <a16:creationId xmlns:a16="http://schemas.microsoft.com/office/drawing/2014/main" id="{0BE76F57-A3ED-72B5-A39C-477E370B8ECC}"/>
              </a:ext>
            </a:extLst>
          </p:cNvPr>
          <p:cNvSpPr/>
          <p:nvPr/>
        </p:nvSpPr>
        <p:spPr>
          <a:xfrm rot="20719017">
            <a:off x="11327162" y="12269"/>
            <a:ext cx="608465" cy="82447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583">
              <a:defRPr/>
            </a:pPr>
            <a:endParaRPr lang="en-SG" sz="1200" dirty="0">
              <a:solidFill>
                <a:prstClr val="black"/>
              </a:solidFill>
              <a:latin typeface="Calibri"/>
              <a:cs typeface="Arial"/>
              <a:sym typeface="Arial"/>
            </a:endParaRPr>
          </a:p>
        </p:txBody>
      </p:sp>
      <p:graphicFrame>
        <p:nvGraphicFramePr>
          <p:cNvPr id="5" name="Table 4">
            <a:extLst>
              <a:ext uri="{FF2B5EF4-FFF2-40B4-BE49-F238E27FC236}">
                <a16:creationId xmlns:a16="http://schemas.microsoft.com/office/drawing/2014/main" id="{D8F5F291-75CB-850F-5F4D-BD62CBD4E595}"/>
              </a:ext>
            </a:extLst>
          </p:cNvPr>
          <p:cNvGraphicFramePr>
            <a:graphicFrameLocks noGrp="1"/>
          </p:cNvGraphicFramePr>
          <p:nvPr>
            <p:extLst>
              <p:ext uri="{D42A27DB-BD31-4B8C-83A1-F6EECF244321}">
                <p14:modId xmlns:p14="http://schemas.microsoft.com/office/powerpoint/2010/main" val="2773136571"/>
              </p:ext>
            </p:extLst>
          </p:nvPr>
        </p:nvGraphicFramePr>
        <p:xfrm>
          <a:off x="0" y="0"/>
          <a:ext cx="12192000" cy="6858000"/>
        </p:xfrm>
        <a:graphic>
          <a:graphicData uri="http://schemas.openxmlformats.org/drawingml/2006/table">
            <a:tbl>
              <a:tblPr firstRow="1" firstCol="1" bandRow="1">
                <a:tableStyleId>{10A1B5D5-9B99-4C35-A422-299274C87663}</a:tableStyleId>
              </a:tblPr>
              <a:tblGrid>
                <a:gridCol w="1654629">
                  <a:extLst>
                    <a:ext uri="{9D8B030D-6E8A-4147-A177-3AD203B41FA5}">
                      <a16:colId xmlns:a16="http://schemas.microsoft.com/office/drawing/2014/main" val="1920334973"/>
                    </a:ext>
                  </a:extLst>
                </a:gridCol>
                <a:gridCol w="7640175">
                  <a:extLst>
                    <a:ext uri="{9D8B030D-6E8A-4147-A177-3AD203B41FA5}">
                      <a16:colId xmlns:a16="http://schemas.microsoft.com/office/drawing/2014/main" val="2263529759"/>
                    </a:ext>
                  </a:extLst>
                </a:gridCol>
                <a:gridCol w="2897196">
                  <a:extLst>
                    <a:ext uri="{9D8B030D-6E8A-4147-A177-3AD203B41FA5}">
                      <a16:colId xmlns:a16="http://schemas.microsoft.com/office/drawing/2014/main" val="4243718485"/>
                    </a:ext>
                  </a:extLst>
                </a:gridCol>
              </a:tblGrid>
              <a:tr h="1371600">
                <a:tc>
                  <a:txBody>
                    <a:bodyPr/>
                    <a:lstStyle/>
                    <a:p>
                      <a:pPr algn="ctr">
                        <a:lnSpc>
                          <a:spcPct val="100000"/>
                        </a:lnSpc>
                        <a:spcAft>
                          <a:spcPts val="800"/>
                        </a:spcAft>
                      </a:pPr>
                      <a:r>
                        <a:rPr lang="vi-VN" sz="2800" dirty="0">
                          <a:solidFill>
                            <a:schemeClr val="tx1"/>
                          </a:solidFill>
                          <a:effectLst/>
                          <a:latin typeface="+mj-lt"/>
                        </a:rPr>
                        <a:t>Nhân vật</a:t>
                      </a: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8569" marR="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00000"/>
                        </a:lnSpc>
                        <a:spcAft>
                          <a:spcPts val="800"/>
                        </a:spcAft>
                      </a:pPr>
                      <a:r>
                        <a:rPr lang="vi-VN" sz="2800" dirty="0">
                          <a:solidFill>
                            <a:schemeClr val="tx1"/>
                          </a:solidFill>
                          <a:effectLst/>
                          <a:latin typeface="+mj-lt"/>
                        </a:rPr>
                        <a:t>Ngôn ngữ độc thoại, đối thoại</a:t>
                      </a: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8569" marR="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2800" dirty="0">
                          <a:solidFill>
                            <a:schemeClr val="tx1"/>
                          </a:solidFill>
                          <a:effectLst/>
                          <a:latin typeface="+mj-lt"/>
                        </a:rPr>
                        <a:t>Sự phù hợp với nội dung câu chuyện</a:t>
                      </a: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8569" marR="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extLst>
                  <a:ext uri="{0D108BD9-81ED-4DB2-BD59-A6C34878D82A}">
                    <a16:rowId xmlns:a16="http://schemas.microsoft.com/office/drawing/2014/main" val="3565503162"/>
                  </a:ext>
                </a:extLst>
              </a:tr>
              <a:tr h="2743200">
                <a:tc rowSpan="2">
                  <a:txBody>
                    <a:bodyPr/>
                    <a:lstStyle/>
                    <a:p>
                      <a:pPr algn="just">
                        <a:lnSpc>
                          <a:spcPct val="100000"/>
                        </a:lnSpc>
                        <a:spcAft>
                          <a:spcPts val="800"/>
                        </a:spcAft>
                      </a:pPr>
                      <a:endParaRPr lang="en-US" sz="2800" dirty="0">
                        <a:solidFill>
                          <a:schemeClr val="tx1"/>
                        </a:solidFill>
                        <a:effectLst/>
                        <a:latin typeface="+mj-lt"/>
                      </a:endParaRPr>
                    </a:p>
                    <a:p>
                      <a:pPr algn="just">
                        <a:lnSpc>
                          <a:spcPct val="100000"/>
                        </a:lnSpc>
                        <a:spcAft>
                          <a:spcPts val="800"/>
                        </a:spcAft>
                      </a:pPr>
                      <a:endParaRPr lang="en-US" sz="2800" dirty="0">
                        <a:solidFill>
                          <a:schemeClr val="tx1"/>
                        </a:solidFill>
                        <a:effectLst/>
                        <a:latin typeface="+mj-lt"/>
                      </a:endParaRPr>
                    </a:p>
                    <a:p>
                      <a:pPr algn="just">
                        <a:lnSpc>
                          <a:spcPct val="100000"/>
                        </a:lnSpc>
                        <a:spcAft>
                          <a:spcPts val="800"/>
                        </a:spcAft>
                      </a:pPr>
                      <a:endParaRPr lang="en-US" sz="2800" dirty="0">
                        <a:solidFill>
                          <a:schemeClr val="tx1"/>
                        </a:solidFill>
                        <a:effectLst/>
                        <a:latin typeface="+mj-lt"/>
                      </a:endParaRPr>
                    </a:p>
                    <a:p>
                      <a:pPr algn="just">
                        <a:lnSpc>
                          <a:spcPct val="100000"/>
                        </a:lnSpc>
                        <a:spcAft>
                          <a:spcPts val="800"/>
                        </a:spcAft>
                      </a:pPr>
                      <a:r>
                        <a:rPr lang="vi-VN" sz="2800" dirty="0">
                          <a:solidFill>
                            <a:schemeClr val="tx1"/>
                          </a:solidFill>
                          <a:effectLst/>
                          <a:latin typeface="+mj-lt"/>
                        </a:rPr>
                        <a:t>Rô-mê-ô</a:t>
                      </a: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8569" marR="856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8569" marR="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8569" marR="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0801151"/>
                  </a:ext>
                </a:extLst>
              </a:tr>
              <a:tr h="2743200">
                <a:tc vMerge="1">
                  <a:txBody>
                    <a:bodyPr/>
                    <a:lstStyle/>
                    <a:p>
                      <a:endParaRPr lang="en-SG"/>
                    </a:p>
                  </a:txBody>
                  <a:tcPr/>
                </a:tc>
                <a:tc>
                  <a:txBody>
                    <a:bodyPr/>
                    <a:lstStyle/>
                    <a:p>
                      <a:pPr algn="just">
                        <a:lnSpc>
                          <a:spcPct val="100000"/>
                        </a:lnSpc>
                        <a:spcAft>
                          <a:spcPts val="800"/>
                        </a:spcAft>
                      </a:pP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8569" marR="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400" dirty="0">
                        <a:solidFill>
                          <a:schemeClr val="tx1"/>
                        </a:solidFill>
                        <a:effectLst/>
                        <a:latin typeface="+mj-lt"/>
                        <a:ea typeface="Calibri" panose="020F0502020204030204" pitchFamily="34" charset="0"/>
                        <a:cs typeface="Times New Roman" panose="02020603050405020304" pitchFamily="18" charset="0"/>
                      </a:endParaRPr>
                    </a:p>
                  </a:txBody>
                  <a:tcPr marL="8569" marR="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3579215"/>
                  </a:ext>
                </a:extLst>
              </a:tr>
            </a:tbl>
          </a:graphicData>
        </a:graphic>
      </p:graphicFrame>
      <p:pic>
        <p:nvPicPr>
          <p:cNvPr id="2" name="Picture 1" descr="A cartoon of two people&#10;&#10;Description automatically generated">
            <a:extLst>
              <a:ext uri="{FF2B5EF4-FFF2-40B4-BE49-F238E27FC236}">
                <a16:creationId xmlns:a16="http://schemas.microsoft.com/office/drawing/2014/main" id="{45F20A52-39FE-B79E-EE43-BE10B089EE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686" y="3037114"/>
            <a:ext cx="3372395" cy="4209835"/>
          </a:xfrm>
          <a:prstGeom prst="rect">
            <a:avLst/>
          </a:prstGeom>
        </p:spPr>
      </p:pic>
      <p:sp>
        <p:nvSpPr>
          <p:cNvPr id="4" name="TextBox 3">
            <a:extLst>
              <a:ext uri="{FF2B5EF4-FFF2-40B4-BE49-F238E27FC236}">
                <a16:creationId xmlns:a16="http://schemas.microsoft.com/office/drawing/2014/main" id="{BBD220D4-0FC1-86F6-549B-C69859B4FDE8}"/>
              </a:ext>
            </a:extLst>
          </p:cNvPr>
          <p:cNvSpPr txBox="1"/>
          <p:nvPr/>
        </p:nvSpPr>
        <p:spPr>
          <a:xfrm>
            <a:off x="1666755" y="1397273"/>
            <a:ext cx="7592992" cy="2677656"/>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Lời độc thoại: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Ây, khe khẽ chứ! Ánh sáng nào vừa loé trên cửa sổ kia? Đấy là phương đông, và nàng Giu-li-ét là Mặt Trời! - Vừng dương đẹp tươi ơi, hãy hiện lên đi, và giết chết ả Hằng Nga đố kị, héo hon và nhợt nhạt vì đau khổ khi thấy cô hầu của ả lại đẹp hơn ả rất nhiều.</a:t>
            </a:r>
            <a:endParaRPr kumimoji="0" lang="en-SG"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B9527372-CB77-AC81-4FCF-EDDA6EF3EADC}"/>
              </a:ext>
            </a:extLst>
          </p:cNvPr>
          <p:cNvSpPr txBox="1"/>
          <p:nvPr/>
        </p:nvSpPr>
        <p:spPr>
          <a:xfrm>
            <a:off x="9259747" y="1375944"/>
            <a:ext cx="2932253" cy="2677656"/>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Ngôn từ mượt mà, cách nói ví von, so sánh thể hiện tâm trạng vui sướng, rạo rực của người đang yêu</a:t>
            </a:r>
            <a:endParaRPr kumimoji="0" lang="en-SG"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DD710883-76AC-45E9-861E-52688785D6C5}"/>
              </a:ext>
            </a:extLst>
          </p:cNvPr>
          <p:cNvSpPr txBox="1"/>
          <p:nvPr/>
        </p:nvSpPr>
        <p:spPr>
          <a:xfrm>
            <a:off x="1666754" y="4160498"/>
            <a:ext cx="7592991" cy="2677656"/>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Lời đối thoại: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Tôi không biết xưng danh cùng em thế nào. Nàng tiên yêu quý của tôi ơi, tôi thù ghét cái tên tôi, vì nó là kẻ thù của em. Nếu chính tay tôi đã viết tên đó, thì tôi xé nát nó ra... Hỡi nàng tiên kiều diễm, chẳng phải Rô-mê-ô cũng chẳng phải Môn-ta-ghiu, nếu em không ưa tên họ đó.</a:t>
            </a:r>
            <a:endParaRPr kumimoji="0" lang="en-SG"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3E9EB077-3C38-F01D-9FC9-2E856F4B064E}"/>
              </a:ext>
            </a:extLst>
          </p:cNvPr>
          <p:cNvSpPr txBox="1"/>
          <p:nvPr/>
        </p:nvSpPr>
        <p:spPr>
          <a:xfrm>
            <a:off x="9236595" y="4183300"/>
            <a:ext cx="3020994" cy="2677656"/>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Rô-mê-ô dứt khoát khẳng định tình yêu với Giu-li-ét, thể hiện sự sẵn sàng từ bỏ dòng họ và tên tuổi của mình</a:t>
            </a:r>
            <a:endParaRPr kumimoji="0" lang="en-SG"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1638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a:extLst>
            <a:ext uri="{FF2B5EF4-FFF2-40B4-BE49-F238E27FC236}">
              <a16:creationId xmlns:a16="http://schemas.microsoft.com/office/drawing/2014/main" id="{66CCD7C8-263A-665C-13D1-CEE271C8318F}"/>
            </a:ext>
          </a:extLst>
        </p:cNvPr>
        <p:cNvGrpSpPr/>
        <p:nvPr/>
      </p:nvGrpSpPr>
      <p:grpSpPr>
        <a:xfrm>
          <a:off x="0" y="0"/>
          <a:ext cx="0" cy="0"/>
          <a:chOff x="0" y="0"/>
          <a:chExt cx="0" cy="0"/>
        </a:xfrm>
      </p:grpSpPr>
      <p:sp>
        <p:nvSpPr>
          <p:cNvPr id="71" name="Freeform 14">
            <a:extLst>
              <a:ext uri="{FF2B5EF4-FFF2-40B4-BE49-F238E27FC236}">
                <a16:creationId xmlns:a16="http://schemas.microsoft.com/office/drawing/2014/main" id="{85A4C87D-AF5E-1FAD-5CF5-20F3EEF05F1E}"/>
              </a:ext>
            </a:extLst>
          </p:cNvPr>
          <p:cNvSpPr/>
          <p:nvPr/>
        </p:nvSpPr>
        <p:spPr>
          <a:xfrm>
            <a:off x="1933047" y="142991"/>
            <a:ext cx="8397495" cy="596763"/>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chemeClr val="accent6">
              <a:lumMod val="20000"/>
              <a:lumOff val="80000"/>
            </a:schemeClr>
          </a:solidFill>
          <a:ln w="19050" cap="sq">
            <a:solidFill>
              <a:srgbClr val="000000"/>
            </a:solidFill>
            <a:prstDash val="solid"/>
            <a:miter/>
          </a:ln>
        </p:spPr>
        <p:txBody>
          <a:bodyPr anchor="ctr"/>
          <a:lstStyle/>
          <a:p>
            <a:pPr algn="ctr" defTabSz="914377">
              <a:spcAft>
                <a:spcPts val="800"/>
              </a:spcAft>
            </a:pPr>
            <a:r>
              <a:rPr lang="en-US" sz="2800" b="1"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sym typeface="Arial"/>
              </a:rPr>
              <a:t>PHT SỐ 4</a:t>
            </a:r>
            <a:endParaRPr lang="en-SG"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1" name="Freeform 6">
            <a:extLst>
              <a:ext uri="{FF2B5EF4-FFF2-40B4-BE49-F238E27FC236}">
                <a16:creationId xmlns:a16="http://schemas.microsoft.com/office/drawing/2014/main" id="{EF5A4446-C155-45F0-E7CB-A8A2A29083A6}"/>
              </a:ext>
            </a:extLst>
          </p:cNvPr>
          <p:cNvSpPr/>
          <p:nvPr/>
        </p:nvSpPr>
        <p:spPr>
          <a:xfrm>
            <a:off x="97956" y="127539"/>
            <a:ext cx="950203" cy="596763"/>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914354">
              <a:defRPr/>
            </a:pPr>
            <a:endParaRPr lang="en-SG">
              <a:solidFill>
                <a:prstClr val="black"/>
              </a:solidFill>
              <a:latin typeface="Calibri"/>
              <a:cs typeface="Arial"/>
              <a:sym typeface="Arial"/>
            </a:endParaRPr>
          </a:p>
        </p:txBody>
      </p:sp>
      <p:sp>
        <p:nvSpPr>
          <p:cNvPr id="41" name="Freeform 8">
            <a:extLst>
              <a:ext uri="{FF2B5EF4-FFF2-40B4-BE49-F238E27FC236}">
                <a16:creationId xmlns:a16="http://schemas.microsoft.com/office/drawing/2014/main" id="{AF242C92-74E5-F306-3D56-F55CAD1A0EC1}"/>
              </a:ext>
            </a:extLst>
          </p:cNvPr>
          <p:cNvSpPr/>
          <p:nvPr/>
        </p:nvSpPr>
        <p:spPr>
          <a:xfrm rot="20719017">
            <a:off x="11327162" y="12269"/>
            <a:ext cx="608465" cy="82447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583">
              <a:defRPr/>
            </a:pPr>
            <a:endParaRPr lang="en-SG" sz="1200" dirty="0">
              <a:solidFill>
                <a:prstClr val="black"/>
              </a:solidFill>
              <a:latin typeface="Calibri"/>
              <a:cs typeface="Arial"/>
              <a:sym typeface="Arial"/>
            </a:endParaRPr>
          </a:p>
        </p:txBody>
      </p:sp>
      <p:graphicFrame>
        <p:nvGraphicFramePr>
          <p:cNvPr id="5" name="Table 4">
            <a:extLst>
              <a:ext uri="{FF2B5EF4-FFF2-40B4-BE49-F238E27FC236}">
                <a16:creationId xmlns:a16="http://schemas.microsoft.com/office/drawing/2014/main" id="{FD447938-5DBB-808C-29DF-7812674695A5}"/>
              </a:ext>
            </a:extLst>
          </p:cNvPr>
          <p:cNvGraphicFramePr>
            <a:graphicFrameLocks noGrp="1"/>
          </p:cNvGraphicFramePr>
          <p:nvPr>
            <p:extLst>
              <p:ext uri="{D42A27DB-BD31-4B8C-83A1-F6EECF244321}">
                <p14:modId xmlns:p14="http://schemas.microsoft.com/office/powerpoint/2010/main" val="3745533232"/>
              </p:ext>
            </p:extLst>
          </p:nvPr>
        </p:nvGraphicFramePr>
        <p:xfrm>
          <a:off x="0" y="7180"/>
          <a:ext cx="12192000" cy="6850821"/>
        </p:xfrm>
        <a:graphic>
          <a:graphicData uri="http://schemas.openxmlformats.org/drawingml/2006/table">
            <a:tbl>
              <a:tblPr firstRow="1" firstCol="1" bandRow="1">
                <a:tableStyleId>{10A1B5D5-9B99-4C35-A422-299274C87663}</a:tableStyleId>
              </a:tblPr>
              <a:tblGrid>
                <a:gridCol w="1365813">
                  <a:extLst>
                    <a:ext uri="{9D8B030D-6E8A-4147-A177-3AD203B41FA5}">
                      <a16:colId xmlns:a16="http://schemas.microsoft.com/office/drawing/2014/main" val="1920334973"/>
                    </a:ext>
                  </a:extLst>
                </a:gridCol>
                <a:gridCol w="7778187">
                  <a:extLst>
                    <a:ext uri="{9D8B030D-6E8A-4147-A177-3AD203B41FA5}">
                      <a16:colId xmlns:a16="http://schemas.microsoft.com/office/drawing/2014/main" val="2263529759"/>
                    </a:ext>
                  </a:extLst>
                </a:gridCol>
                <a:gridCol w="3048000">
                  <a:extLst>
                    <a:ext uri="{9D8B030D-6E8A-4147-A177-3AD203B41FA5}">
                      <a16:colId xmlns:a16="http://schemas.microsoft.com/office/drawing/2014/main" val="4243718485"/>
                    </a:ext>
                  </a:extLst>
                </a:gridCol>
              </a:tblGrid>
              <a:tr h="856353">
                <a:tc>
                  <a:txBody>
                    <a:bodyPr/>
                    <a:lstStyle/>
                    <a:p>
                      <a:pPr algn="ctr">
                        <a:lnSpc>
                          <a:spcPct val="100000"/>
                        </a:lnSpc>
                        <a:spcAft>
                          <a:spcPts val="800"/>
                        </a:spcAft>
                      </a:pPr>
                      <a:r>
                        <a:rPr lang="vi-VN" sz="2600" dirty="0">
                          <a:solidFill>
                            <a:schemeClr val="tx1"/>
                          </a:solidFill>
                          <a:effectLst/>
                          <a:latin typeface="+mj-lt"/>
                        </a:rPr>
                        <a:t>Nhân vật</a:t>
                      </a:r>
                      <a:endParaRPr lang="en-SG" sz="2600" dirty="0">
                        <a:solidFill>
                          <a:schemeClr val="tx1"/>
                        </a:solidFill>
                        <a:effectLst/>
                        <a:latin typeface="+mj-lt"/>
                        <a:ea typeface="Calibri" panose="020F0502020204030204" pitchFamily="34" charset="0"/>
                        <a:cs typeface="Times New Roman" panose="02020603050405020304" pitchFamily="18" charset="0"/>
                      </a:endParaRPr>
                    </a:p>
                  </a:txBody>
                  <a:tcPr marL="8569" marR="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00000"/>
                        </a:lnSpc>
                        <a:spcAft>
                          <a:spcPts val="800"/>
                        </a:spcAft>
                      </a:pPr>
                      <a:r>
                        <a:rPr lang="vi-VN" sz="2600" dirty="0">
                          <a:solidFill>
                            <a:schemeClr val="tx1"/>
                          </a:solidFill>
                          <a:effectLst/>
                          <a:latin typeface="+mj-lt"/>
                        </a:rPr>
                        <a:t>Ngôn ngữ độc thoại, đối thoại</a:t>
                      </a:r>
                      <a:endParaRPr lang="en-SG" sz="2600" dirty="0">
                        <a:solidFill>
                          <a:schemeClr val="tx1"/>
                        </a:solidFill>
                        <a:effectLst/>
                        <a:latin typeface="+mj-lt"/>
                        <a:ea typeface="Calibri" panose="020F0502020204030204" pitchFamily="34" charset="0"/>
                        <a:cs typeface="Times New Roman" panose="02020603050405020304" pitchFamily="18" charset="0"/>
                      </a:endParaRPr>
                    </a:p>
                  </a:txBody>
                  <a:tcPr marL="8569" marR="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2600" dirty="0">
                          <a:solidFill>
                            <a:schemeClr val="tx1"/>
                          </a:solidFill>
                          <a:effectLst/>
                          <a:latin typeface="+mj-lt"/>
                        </a:rPr>
                        <a:t>Sự phù hợp với nội dung câu chuyện</a:t>
                      </a:r>
                      <a:endParaRPr lang="en-SG" sz="2600" dirty="0">
                        <a:solidFill>
                          <a:schemeClr val="tx1"/>
                        </a:solidFill>
                        <a:effectLst/>
                        <a:latin typeface="+mj-lt"/>
                        <a:ea typeface="Calibri" panose="020F0502020204030204" pitchFamily="34" charset="0"/>
                        <a:cs typeface="Times New Roman" panose="02020603050405020304" pitchFamily="18" charset="0"/>
                      </a:endParaRPr>
                    </a:p>
                  </a:txBody>
                  <a:tcPr marL="8569" marR="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extLst>
                  <a:ext uri="{0D108BD9-81ED-4DB2-BD59-A6C34878D82A}">
                    <a16:rowId xmlns:a16="http://schemas.microsoft.com/office/drawing/2014/main" val="3565503162"/>
                  </a:ext>
                </a:extLst>
              </a:tr>
              <a:tr h="2569058">
                <a:tc rowSpan="2">
                  <a:txBody>
                    <a:bodyPr/>
                    <a:lstStyle/>
                    <a:p>
                      <a:pPr algn="just">
                        <a:lnSpc>
                          <a:spcPct val="100000"/>
                        </a:lnSpc>
                        <a:spcAft>
                          <a:spcPts val="800"/>
                        </a:spcAft>
                      </a:pPr>
                      <a:r>
                        <a:rPr lang="vi-VN" sz="2600" dirty="0">
                          <a:solidFill>
                            <a:schemeClr val="tx1"/>
                          </a:solidFill>
                          <a:effectLst/>
                          <a:latin typeface="+mj-lt"/>
                        </a:rPr>
                        <a:t>Giu-li-ét</a:t>
                      </a:r>
                      <a:endParaRPr lang="en-SG" sz="2600" dirty="0">
                        <a:solidFill>
                          <a:schemeClr val="tx1"/>
                        </a:solidFill>
                        <a:effectLst/>
                        <a:latin typeface="+mj-lt"/>
                        <a:ea typeface="Calibri" panose="020F0502020204030204" pitchFamily="34" charset="0"/>
                        <a:cs typeface="Times New Roman" panose="02020603050405020304" pitchFamily="18" charset="0"/>
                      </a:endParaRPr>
                    </a:p>
                  </a:txBody>
                  <a:tcPr marL="8569" marR="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600" dirty="0">
                        <a:solidFill>
                          <a:schemeClr val="tx1"/>
                        </a:solidFill>
                        <a:effectLst/>
                        <a:latin typeface="+mj-lt"/>
                        <a:ea typeface="Calibri" panose="020F0502020204030204" pitchFamily="34" charset="0"/>
                        <a:cs typeface="Times New Roman" panose="02020603050405020304" pitchFamily="18" charset="0"/>
                      </a:endParaRPr>
                    </a:p>
                  </a:txBody>
                  <a:tcPr marL="8569" marR="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600" dirty="0">
                        <a:solidFill>
                          <a:schemeClr val="tx1"/>
                        </a:solidFill>
                        <a:effectLst/>
                        <a:latin typeface="+mj-lt"/>
                        <a:ea typeface="Calibri" panose="020F0502020204030204" pitchFamily="34" charset="0"/>
                        <a:cs typeface="Times New Roman" panose="02020603050405020304" pitchFamily="18" charset="0"/>
                      </a:endParaRPr>
                    </a:p>
                  </a:txBody>
                  <a:tcPr marL="8569" marR="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8187092"/>
                  </a:ext>
                </a:extLst>
              </a:tr>
              <a:tr h="3425410">
                <a:tc vMerge="1">
                  <a:txBody>
                    <a:bodyPr/>
                    <a:lstStyle/>
                    <a:p>
                      <a:endParaRPr lang="en-SG"/>
                    </a:p>
                  </a:txBody>
                  <a:tcPr/>
                </a:tc>
                <a:tc>
                  <a:txBody>
                    <a:bodyPr/>
                    <a:lstStyle/>
                    <a:p>
                      <a:pPr algn="just">
                        <a:lnSpc>
                          <a:spcPct val="100000"/>
                        </a:lnSpc>
                        <a:spcAft>
                          <a:spcPts val="800"/>
                        </a:spcAft>
                      </a:pPr>
                      <a:endParaRPr lang="en-SG" sz="2600" dirty="0">
                        <a:solidFill>
                          <a:schemeClr val="tx1"/>
                        </a:solidFill>
                        <a:effectLst/>
                        <a:latin typeface="+mj-lt"/>
                        <a:ea typeface="Calibri" panose="020F0502020204030204" pitchFamily="34" charset="0"/>
                        <a:cs typeface="Times New Roman" panose="02020603050405020304" pitchFamily="18" charset="0"/>
                      </a:endParaRPr>
                    </a:p>
                  </a:txBody>
                  <a:tcPr marL="8569" marR="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600" dirty="0">
                        <a:solidFill>
                          <a:schemeClr val="tx1"/>
                        </a:solidFill>
                        <a:effectLst/>
                        <a:latin typeface="+mj-lt"/>
                        <a:ea typeface="Calibri" panose="020F0502020204030204" pitchFamily="34" charset="0"/>
                        <a:cs typeface="Times New Roman" panose="02020603050405020304" pitchFamily="18" charset="0"/>
                      </a:endParaRPr>
                    </a:p>
                  </a:txBody>
                  <a:tcPr marL="8569" marR="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4087675"/>
                  </a:ext>
                </a:extLst>
              </a:tr>
            </a:tbl>
          </a:graphicData>
        </a:graphic>
      </p:graphicFrame>
      <p:pic>
        <p:nvPicPr>
          <p:cNvPr id="2" name="Picture 1" descr="A cartoon of two people&#10;&#10;Description automatically generated">
            <a:extLst>
              <a:ext uri="{FF2B5EF4-FFF2-40B4-BE49-F238E27FC236}">
                <a16:creationId xmlns:a16="http://schemas.microsoft.com/office/drawing/2014/main" id="{FF1F624D-176C-A3E8-13E2-E7BA5CFCB9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686" y="3037114"/>
            <a:ext cx="3372395" cy="4209835"/>
          </a:xfrm>
          <a:prstGeom prst="rect">
            <a:avLst/>
          </a:prstGeom>
        </p:spPr>
      </p:pic>
      <p:sp>
        <p:nvSpPr>
          <p:cNvPr id="4" name="TextBox 3">
            <a:extLst>
              <a:ext uri="{FF2B5EF4-FFF2-40B4-BE49-F238E27FC236}">
                <a16:creationId xmlns:a16="http://schemas.microsoft.com/office/drawing/2014/main" id="{56439449-D880-C5AE-BE57-F0D43B1F8B5F}"/>
              </a:ext>
            </a:extLst>
          </p:cNvPr>
          <p:cNvSpPr txBox="1"/>
          <p:nvPr/>
        </p:nvSpPr>
        <p:spPr>
          <a:xfrm>
            <a:off x="1354239" y="856192"/>
            <a:ext cx="7870785" cy="2492990"/>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Lời độc thoại: </a:t>
            </a: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Chỉ có tên họ chàng là thù địch của em thôi. Nếu chẳng phải là người họ Môn-ta-ghiu thì chàng vẫn cứ là chàng. Môn-ta-ghiu là cái gì nhỉ? Đó đâu phải là bàn tay, hay bàn chân, hay cánh tay, hay mặt mũi, hay một bộ phận nào đấy của cơ thể con người. Chàng ơi! Hãy mang tên họ nào khác đi! Cái tên nó có nghĩa gì đâu?</a:t>
            </a:r>
            <a:endParaRPr kumimoji="0" lang="en-SG" sz="26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49C3A817-C711-D0FD-DEB5-8C8D189B7BE2}"/>
              </a:ext>
            </a:extLst>
          </p:cNvPr>
          <p:cNvSpPr txBox="1"/>
          <p:nvPr/>
        </p:nvSpPr>
        <p:spPr>
          <a:xfrm>
            <a:off x="1458410" y="3508819"/>
            <a:ext cx="7546694" cy="2698175"/>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Lời đối thoại:</a:t>
            </a:r>
            <a:endParaRPr kumimoji="0" lang="en-SG" sz="2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 </a:t>
            </a: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Anh làm thế nào tới được chốn này, anh ơi, mà tới làm gì thế? Tường vườn này cao, rất khó trèo qua; và nơi tử địa, anh biết mình là ai rồi đấy, nếu anh bị họ hàng nhà em bắt gặp nơi đây.</a:t>
            </a:r>
            <a:endParaRPr kumimoji="0" lang="en-SG" sz="2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 </a:t>
            </a: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Họ mà bắt gặp anh, họ sẽ giết chết anh.</a:t>
            </a:r>
            <a:endParaRPr kumimoji="0" lang="en-SG" sz="26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F8E9C972-4757-F550-5997-BE7051E56E32}"/>
              </a:ext>
            </a:extLst>
          </p:cNvPr>
          <p:cNvSpPr txBox="1"/>
          <p:nvPr/>
        </p:nvSpPr>
        <p:spPr>
          <a:xfrm>
            <a:off x="9124709" y="900392"/>
            <a:ext cx="3067291" cy="2492990"/>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Giu-li-ét yêu say đắm Rô-mê-ô, việc thổ lộ tình yêu qua sự chất vấn rồi tự trả lời thể hiện sự hồn nhiên, trong sáng của nàng</a:t>
            </a:r>
            <a:endParaRPr kumimoji="0" lang="en-SG" sz="26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7B1235DE-163A-92DD-4D4C-86C3CF86AF9E}"/>
              </a:ext>
            </a:extLst>
          </p:cNvPr>
          <p:cNvSpPr txBox="1"/>
          <p:nvPr/>
        </p:nvSpPr>
        <p:spPr>
          <a:xfrm>
            <a:off x="9101559" y="3467557"/>
            <a:ext cx="3157907" cy="3293209"/>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Sự ngạc nhiên, vui sướng của Giu-li-ét khi gặp Rô-mê-ô; đồng thời thể hiện nỗi lo cho sự an nguy của người yêu, sự cảnh báo về thế lực ngăn cản tình yêu của họ</a:t>
            </a:r>
            <a:endParaRPr kumimoji="0" lang="en-SG" sz="26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494962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1000"/>
                                        <p:tgtEl>
                                          <p:spTgt spid="7">
                                            <p:txEl>
                                              <p:pRg st="0" end="0"/>
                                            </p:txEl>
                                          </p:spTgt>
                                        </p:tgtEl>
                                      </p:cBhvr>
                                    </p:animEffect>
                                    <p:anim calcmode="lin" valueType="num">
                                      <p:cBhvr>
                                        <p:cTn id="2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barn(inVertical)">
                                      <p:cBhvr>
                                        <p:cTn id="26" dur="500"/>
                                        <p:tgtEl>
                                          <p:spTgt spid="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barn(inVertical)">
                                      <p:cBhvr>
                                        <p:cTn id="31" dur="500"/>
                                        <p:tgtEl>
                                          <p:spTgt spid="7">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73">
          <a:extLst>
            <a:ext uri="{FF2B5EF4-FFF2-40B4-BE49-F238E27FC236}">
              <a16:creationId xmlns:a16="http://schemas.microsoft.com/office/drawing/2014/main" id="{0DD89EFE-47B9-E418-A8BD-D3D9E1416982}"/>
            </a:ext>
          </a:extLst>
        </p:cNvPr>
        <p:cNvGrpSpPr/>
        <p:nvPr/>
      </p:nvGrpSpPr>
      <p:grpSpPr>
        <a:xfrm>
          <a:off x="0" y="0"/>
          <a:ext cx="0" cy="0"/>
          <a:chOff x="0" y="0"/>
          <a:chExt cx="0" cy="0"/>
        </a:xfrm>
      </p:grpSpPr>
      <p:grpSp>
        <p:nvGrpSpPr>
          <p:cNvPr id="2581" name="Google Shape;2581;p51">
            <a:extLst>
              <a:ext uri="{FF2B5EF4-FFF2-40B4-BE49-F238E27FC236}">
                <a16:creationId xmlns:a16="http://schemas.microsoft.com/office/drawing/2014/main" id="{0629A66D-BCB8-F32B-850B-BB54C23B62E1}"/>
              </a:ext>
            </a:extLst>
          </p:cNvPr>
          <p:cNvGrpSpPr/>
          <p:nvPr/>
        </p:nvGrpSpPr>
        <p:grpSpPr>
          <a:xfrm>
            <a:off x="1144700" y="5507774"/>
            <a:ext cx="566755" cy="1412471"/>
            <a:chOff x="858525" y="4105266"/>
            <a:chExt cx="425066" cy="1059353"/>
          </a:xfrm>
        </p:grpSpPr>
        <p:sp>
          <p:nvSpPr>
            <p:cNvPr id="2582" name="Google Shape;2582;p51">
              <a:extLst>
                <a:ext uri="{FF2B5EF4-FFF2-40B4-BE49-F238E27FC236}">
                  <a16:creationId xmlns:a16="http://schemas.microsoft.com/office/drawing/2014/main" id="{702CA4F2-C232-628A-C6F1-6DA0A0F53F13}"/>
                </a:ext>
              </a:extLst>
            </p:cNvPr>
            <p:cNvSpPr/>
            <p:nvPr/>
          </p:nvSpPr>
          <p:spPr>
            <a:xfrm>
              <a:off x="858525" y="4105266"/>
              <a:ext cx="425066" cy="1059353"/>
            </a:xfrm>
            <a:custGeom>
              <a:avLst/>
              <a:gdLst/>
              <a:ahLst/>
              <a:cxnLst/>
              <a:rect l="l" t="t" r="r" b="b"/>
              <a:pathLst>
                <a:path w="15717" h="39170" extrusionOk="0">
                  <a:moveTo>
                    <a:pt x="4536" y="16710"/>
                  </a:moveTo>
                  <a:lnTo>
                    <a:pt x="4536" y="16710"/>
                  </a:lnTo>
                  <a:cubicBezTo>
                    <a:pt x="5093" y="16969"/>
                    <a:pt x="5810" y="17248"/>
                    <a:pt x="6566" y="17367"/>
                  </a:cubicBezTo>
                  <a:lnTo>
                    <a:pt x="6566" y="17506"/>
                  </a:lnTo>
                  <a:cubicBezTo>
                    <a:pt x="6546" y="17506"/>
                    <a:pt x="6546" y="18362"/>
                    <a:pt x="6546" y="18759"/>
                  </a:cubicBezTo>
                  <a:lnTo>
                    <a:pt x="6546" y="20112"/>
                  </a:lnTo>
                  <a:cubicBezTo>
                    <a:pt x="6347" y="19595"/>
                    <a:pt x="6148" y="19058"/>
                    <a:pt x="5949" y="18560"/>
                  </a:cubicBezTo>
                  <a:lnTo>
                    <a:pt x="5929" y="18501"/>
                  </a:lnTo>
                  <a:cubicBezTo>
                    <a:pt x="5849" y="18322"/>
                    <a:pt x="5750" y="18163"/>
                    <a:pt x="5710" y="18043"/>
                  </a:cubicBezTo>
                  <a:cubicBezTo>
                    <a:pt x="5670" y="18023"/>
                    <a:pt x="5650" y="17964"/>
                    <a:pt x="5650" y="17944"/>
                  </a:cubicBezTo>
                  <a:cubicBezTo>
                    <a:pt x="5591" y="17864"/>
                    <a:pt x="5571" y="17824"/>
                    <a:pt x="5511" y="17745"/>
                  </a:cubicBezTo>
                  <a:lnTo>
                    <a:pt x="4536" y="16710"/>
                  </a:lnTo>
                  <a:close/>
                  <a:moveTo>
                    <a:pt x="7859" y="1"/>
                  </a:moveTo>
                  <a:cubicBezTo>
                    <a:pt x="7560" y="1"/>
                    <a:pt x="7302" y="60"/>
                    <a:pt x="7043" y="239"/>
                  </a:cubicBezTo>
                  <a:cubicBezTo>
                    <a:pt x="6725" y="458"/>
                    <a:pt x="6446" y="737"/>
                    <a:pt x="6227" y="995"/>
                  </a:cubicBezTo>
                  <a:cubicBezTo>
                    <a:pt x="6207" y="935"/>
                    <a:pt x="6148" y="916"/>
                    <a:pt x="6128" y="856"/>
                  </a:cubicBezTo>
                  <a:cubicBezTo>
                    <a:pt x="5770" y="498"/>
                    <a:pt x="5332" y="299"/>
                    <a:pt x="4855" y="299"/>
                  </a:cubicBezTo>
                  <a:cubicBezTo>
                    <a:pt x="4318" y="299"/>
                    <a:pt x="3820" y="558"/>
                    <a:pt x="3462" y="1035"/>
                  </a:cubicBezTo>
                  <a:cubicBezTo>
                    <a:pt x="3383" y="1134"/>
                    <a:pt x="3323" y="1234"/>
                    <a:pt x="3263" y="1333"/>
                  </a:cubicBezTo>
                  <a:cubicBezTo>
                    <a:pt x="3243" y="1353"/>
                    <a:pt x="3243" y="1393"/>
                    <a:pt x="3224" y="1393"/>
                  </a:cubicBezTo>
                  <a:cubicBezTo>
                    <a:pt x="2866" y="1154"/>
                    <a:pt x="2488" y="995"/>
                    <a:pt x="2050" y="995"/>
                  </a:cubicBezTo>
                  <a:cubicBezTo>
                    <a:pt x="1652" y="995"/>
                    <a:pt x="1254" y="1134"/>
                    <a:pt x="896" y="1413"/>
                  </a:cubicBezTo>
                  <a:cubicBezTo>
                    <a:pt x="777" y="1512"/>
                    <a:pt x="677" y="1632"/>
                    <a:pt x="598" y="1791"/>
                  </a:cubicBezTo>
                  <a:cubicBezTo>
                    <a:pt x="260" y="2527"/>
                    <a:pt x="180" y="3303"/>
                    <a:pt x="140" y="3900"/>
                  </a:cubicBezTo>
                  <a:cubicBezTo>
                    <a:pt x="61" y="5093"/>
                    <a:pt x="1" y="6287"/>
                    <a:pt x="140" y="7480"/>
                  </a:cubicBezTo>
                  <a:cubicBezTo>
                    <a:pt x="160" y="8813"/>
                    <a:pt x="458" y="10106"/>
                    <a:pt x="737" y="11339"/>
                  </a:cubicBezTo>
                  <a:lnTo>
                    <a:pt x="757" y="11459"/>
                  </a:lnTo>
                  <a:cubicBezTo>
                    <a:pt x="836" y="11757"/>
                    <a:pt x="896" y="12155"/>
                    <a:pt x="1095" y="12493"/>
                  </a:cubicBezTo>
                  <a:cubicBezTo>
                    <a:pt x="1672" y="13488"/>
                    <a:pt x="2229" y="14383"/>
                    <a:pt x="2766" y="15238"/>
                  </a:cubicBezTo>
                  <a:cubicBezTo>
                    <a:pt x="3025" y="15636"/>
                    <a:pt x="3343" y="15954"/>
                    <a:pt x="3681" y="16213"/>
                  </a:cubicBezTo>
                  <a:cubicBezTo>
                    <a:pt x="3522" y="16173"/>
                    <a:pt x="3343" y="16153"/>
                    <a:pt x="3164" y="16153"/>
                  </a:cubicBezTo>
                  <a:cubicBezTo>
                    <a:pt x="2726" y="16153"/>
                    <a:pt x="2289" y="16273"/>
                    <a:pt x="1950" y="16511"/>
                  </a:cubicBezTo>
                  <a:cubicBezTo>
                    <a:pt x="1752" y="16631"/>
                    <a:pt x="1274" y="16969"/>
                    <a:pt x="1075" y="17526"/>
                  </a:cubicBezTo>
                  <a:cubicBezTo>
                    <a:pt x="598" y="18839"/>
                    <a:pt x="836" y="20152"/>
                    <a:pt x="1771" y="21345"/>
                  </a:cubicBezTo>
                  <a:lnTo>
                    <a:pt x="1891" y="21505"/>
                  </a:lnTo>
                  <a:cubicBezTo>
                    <a:pt x="2030" y="21644"/>
                    <a:pt x="2129" y="21783"/>
                    <a:pt x="2189" y="21902"/>
                  </a:cubicBezTo>
                  <a:cubicBezTo>
                    <a:pt x="2547" y="22479"/>
                    <a:pt x="3025" y="22837"/>
                    <a:pt x="3442" y="23176"/>
                  </a:cubicBezTo>
                  <a:cubicBezTo>
                    <a:pt x="3681" y="23374"/>
                    <a:pt x="3940" y="23573"/>
                    <a:pt x="4119" y="23772"/>
                  </a:cubicBezTo>
                  <a:cubicBezTo>
                    <a:pt x="4338" y="24011"/>
                    <a:pt x="4556" y="24270"/>
                    <a:pt x="4775" y="24488"/>
                  </a:cubicBezTo>
                  <a:cubicBezTo>
                    <a:pt x="5014" y="24727"/>
                    <a:pt x="5233" y="24966"/>
                    <a:pt x="5432" y="25185"/>
                  </a:cubicBezTo>
                  <a:cubicBezTo>
                    <a:pt x="5551" y="25324"/>
                    <a:pt x="5650" y="25523"/>
                    <a:pt x="5750" y="25782"/>
                  </a:cubicBezTo>
                  <a:cubicBezTo>
                    <a:pt x="5810" y="25881"/>
                    <a:pt x="5849" y="25961"/>
                    <a:pt x="5869" y="26060"/>
                  </a:cubicBezTo>
                  <a:cubicBezTo>
                    <a:pt x="6048" y="26398"/>
                    <a:pt x="6168" y="26657"/>
                    <a:pt x="6247" y="26895"/>
                  </a:cubicBezTo>
                  <a:cubicBezTo>
                    <a:pt x="6327" y="27075"/>
                    <a:pt x="6347" y="27194"/>
                    <a:pt x="6347" y="27254"/>
                  </a:cubicBezTo>
                  <a:lnTo>
                    <a:pt x="6347" y="27990"/>
                  </a:lnTo>
                  <a:cubicBezTo>
                    <a:pt x="6207" y="27791"/>
                    <a:pt x="6028" y="27592"/>
                    <a:pt x="5869" y="27393"/>
                  </a:cubicBezTo>
                  <a:cubicBezTo>
                    <a:pt x="5631" y="27094"/>
                    <a:pt x="5372" y="26816"/>
                    <a:pt x="5113" y="26577"/>
                  </a:cubicBezTo>
                  <a:cubicBezTo>
                    <a:pt x="4716" y="26219"/>
                    <a:pt x="4159" y="26020"/>
                    <a:pt x="3582" y="26020"/>
                  </a:cubicBezTo>
                  <a:cubicBezTo>
                    <a:pt x="3124" y="26020"/>
                    <a:pt x="2667" y="26179"/>
                    <a:pt x="2348" y="26478"/>
                  </a:cubicBezTo>
                  <a:cubicBezTo>
                    <a:pt x="1533" y="27214"/>
                    <a:pt x="1294" y="28308"/>
                    <a:pt x="1771" y="29303"/>
                  </a:cubicBezTo>
                  <a:cubicBezTo>
                    <a:pt x="2090" y="30039"/>
                    <a:pt x="2647" y="30496"/>
                    <a:pt x="3084" y="30834"/>
                  </a:cubicBezTo>
                  <a:cubicBezTo>
                    <a:pt x="3124" y="30854"/>
                    <a:pt x="3144" y="30874"/>
                    <a:pt x="3164" y="30934"/>
                  </a:cubicBezTo>
                  <a:cubicBezTo>
                    <a:pt x="3243" y="30993"/>
                    <a:pt x="3283" y="31053"/>
                    <a:pt x="3383" y="31093"/>
                  </a:cubicBezTo>
                  <a:lnTo>
                    <a:pt x="5233" y="32187"/>
                  </a:lnTo>
                  <a:cubicBezTo>
                    <a:pt x="5611" y="32426"/>
                    <a:pt x="5969" y="32644"/>
                    <a:pt x="6327" y="32843"/>
                  </a:cubicBezTo>
                  <a:cubicBezTo>
                    <a:pt x="6327" y="33082"/>
                    <a:pt x="6327" y="33341"/>
                    <a:pt x="6307" y="33579"/>
                  </a:cubicBezTo>
                  <a:lnTo>
                    <a:pt x="6307" y="33977"/>
                  </a:lnTo>
                  <a:cubicBezTo>
                    <a:pt x="6307" y="34057"/>
                    <a:pt x="6307" y="34136"/>
                    <a:pt x="6327" y="34216"/>
                  </a:cubicBezTo>
                  <a:cubicBezTo>
                    <a:pt x="6347" y="34315"/>
                    <a:pt x="6367" y="34415"/>
                    <a:pt x="6406" y="34534"/>
                  </a:cubicBezTo>
                  <a:cubicBezTo>
                    <a:pt x="6426" y="34674"/>
                    <a:pt x="6466" y="34833"/>
                    <a:pt x="6466" y="34952"/>
                  </a:cubicBezTo>
                  <a:cubicBezTo>
                    <a:pt x="6506" y="35350"/>
                    <a:pt x="6506" y="35728"/>
                    <a:pt x="6466" y="36146"/>
                  </a:cubicBezTo>
                  <a:lnTo>
                    <a:pt x="6466" y="37001"/>
                  </a:lnTo>
                  <a:cubicBezTo>
                    <a:pt x="6466" y="37299"/>
                    <a:pt x="6506" y="37598"/>
                    <a:pt x="6506" y="37856"/>
                  </a:cubicBezTo>
                  <a:cubicBezTo>
                    <a:pt x="6506" y="37996"/>
                    <a:pt x="6526" y="38115"/>
                    <a:pt x="6526" y="38234"/>
                  </a:cubicBezTo>
                  <a:cubicBezTo>
                    <a:pt x="6546" y="38752"/>
                    <a:pt x="7003" y="39169"/>
                    <a:pt x="7520" y="39169"/>
                  </a:cubicBezTo>
                  <a:lnTo>
                    <a:pt x="7819" y="39169"/>
                  </a:lnTo>
                  <a:cubicBezTo>
                    <a:pt x="8097" y="39169"/>
                    <a:pt x="8336" y="39090"/>
                    <a:pt x="8515" y="38871"/>
                  </a:cubicBezTo>
                  <a:cubicBezTo>
                    <a:pt x="8694" y="38672"/>
                    <a:pt x="8813" y="38433"/>
                    <a:pt x="8813" y="38175"/>
                  </a:cubicBezTo>
                  <a:lnTo>
                    <a:pt x="8813" y="37280"/>
                  </a:lnTo>
                  <a:cubicBezTo>
                    <a:pt x="8813" y="36623"/>
                    <a:pt x="8794" y="35947"/>
                    <a:pt x="8813" y="35270"/>
                  </a:cubicBezTo>
                  <a:cubicBezTo>
                    <a:pt x="8833" y="34733"/>
                    <a:pt x="8893" y="34176"/>
                    <a:pt x="8913" y="33599"/>
                  </a:cubicBezTo>
                  <a:cubicBezTo>
                    <a:pt x="8933" y="33361"/>
                    <a:pt x="8953" y="33082"/>
                    <a:pt x="8992" y="32843"/>
                  </a:cubicBezTo>
                  <a:lnTo>
                    <a:pt x="9052" y="31710"/>
                  </a:lnTo>
                  <a:cubicBezTo>
                    <a:pt x="9092" y="31690"/>
                    <a:pt x="9112" y="31650"/>
                    <a:pt x="9132" y="31590"/>
                  </a:cubicBezTo>
                  <a:cubicBezTo>
                    <a:pt x="9351" y="31153"/>
                    <a:pt x="9689" y="30695"/>
                    <a:pt x="10027" y="30257"/>
                  </a:cubicBezTo>
                  <a:cubicBezTo>
                    <a:pt x="10106" y="30158"/>
                    <a:pt x="10186" y="30078"/>
                    <a:pt x="10226" y="29979"/>
                  </a:cubicBezTo>
                  <a:cubicBezTo>
                    <a:pt x="10902" y="29084"/>
                    <a:pt x="11777" y="28328"/>
                    <a:pt x="12692" y="27572"/>
                  </a:cubicBezTo>
                  <a:lnTo>
                    <a:pt x="12772" y="27512"/>
                  </a:lnTo>
                  <a:cubicBezTo>
                    <a:pt x="12911" y="27373"/>
                    <a:pt x="13090" y="27234"/>
                    <a:pt x="13269" y="27114"/>
                  </a:cubicBezTo>
                  <a:cubicBezTo>
                    <a:pt x="13528" y="26915"/>
                    <a:pt x="13787" y="26697"/>
                    <a:pt x="14065" y="26438"/>
                  </a:cubicBezTo>
                  <a:cubicBezTo>
                    <a:pt x="15020" y="25543"/>
                    <a:pt x="15577" y="24488"/>
                    <a:pt x="15696" y="23295"/>
                  </a:cubicBezTo>
                  <a:cubicBezTo>
                    <a:pt x="15716" y="22698"/>
                    <a:pt x="15617" y="22081"/>
                    <a:pt x="15358" y="21584"/>
                  </a:cubicBezTo>
                  <a:cubicBezTo>
                    <a:pt x="14960" y="20808"/>
                    <a:pt x="14284" y="20391"/>
                    <a:pt x="13409" y="20391"/>
                  </a:cubicBezTo>
                  <a:cubicBezTo>
                    <a:pt x="13130" y="20391"/>
                    <a:pt x="12832" y="20430"/>
                    <a:pt x="12513" y="20510"/>
                  </a:cubicBezTo>
                  <a:cubicBezTo>
                    <a:pt x="12295" y="20590"/>
                    <a:pt x="12096" y="20649"/>
                    <a:pt x="11897" y="20749"/>
                  </a:cubicBezTo>
                  <a:cubicBezTo>
                    <a:pt x="11976" y="20649"/>
                    <a:pt x="12076" y="20550"/>
                    <a:pt x="12135" y="20450"/>
                  </a:cubicBezTo>
                  <a:cubicBezTo>
                    <a:pt x="12175" y="20430"/>
                    <a:pt x="12195" y="20410"/>
                    <a:pt x="12215" y="20351"/>
                  </a:cubicBezTo>
                  <a:cubicBezTo>
                    <a:pt x="12275" y="20291"/>
                    <a:pt x="12315" y="20192"/>
                    <a:pt x="12394" y="20112"/>
                  </a:cubicBezTo>
                  <a:cubicBezTo>
                    <a:pt x="12494" y="19933"/>
                    <a:pt x="12613" y="19794"/>
                    <a:pt x="12732" y="19615"/>
                  </a:cubicBezTo>
                  <a:cubicBezTo>
                    <a:pt x="13190" y="19018"/>
                    <a:pt x="13627" y="18262"/>
                    <a:pt x="13588" y="17307"/>
                  </a:cubicBezTo>
                  <a:cubicBezTo>
                    <a:pt x="13568" y="16472"/>
                    <a:pt x="13070" y="15835"/>
                    <a:pt x="12275" y="15636"/>
                  </a:cubicBezTo>
                  <a:lnTo>
                    <a:pt x="12334" y="15557"/>
                  </a:lnTo>
                  <a:cubicBezTo>
                    <a:pt x="12573" y="15318"/>
                    <a:pt x="12732" y="15059"/>
                    <a:pt x="12911" y="14821"/>
                  </a:cubicBezTo>
                  <a:cubicBezTo>
                    <a:pt x="13031" y="14642"/>
                    <a:pt x="13170" y="14482"/>
                    <a:pt x="13269" y="14343"/>
                  </a:cubicBezTo>
                  <a:cubicBezTo>
                    <a:pt x="13986" y="13448"/>
                    <a:pt x="14284" y="12453"/>
                    <a:pt x="14523" y="11439"/>
                  </a:cubicBezTo>
                  <a:cubicBezTo>
                    <a:pt x="14722" y="10583"/>
                    <a:pt x="14821" y="9748"/>
                    <a:pt x="14801" y="8793"/>
                  </a:cubicBezTo>
                  <a:cubicBezTo>
                    <a:pt x="14801" y="8395"/>
                    <a:pt x="14781" y="7978"/>
                    <a:pt x="14781" y="7580"/>
                  </a:cubicBezTo>
                  <a:cubicBezTo>
                    <a:pt x="14761" y="6426"/>
                    <a:pt x="14722" y="5212"/>
                    <a:pt x="14662" y="4039"/>
                  </a:cubicBezTo>
                  <a:cubicBezTo>
                    <a:pt x="14622" y="3402"/>
                    <a:pt x="14503" y="2786"/>
                    <a:pt x="14383" y="2189"/>
                  </a:cubicBezTo>
                  <a:cubicBezTo>
                    <a:pt x="14363" y="2010"/>
                    <a:pt x="14304" y="1851"/>
                    <a:pt x="14284" y="1691"/>
                  </a:cubicBezTo>
                  <a:cubicBezTo>
                    <a:pt x="14105" y="796"/>
                    <a:pt x="13488" y="498"/>
                    <a:pt x="12971" y="498"/>
                  </a:cubicBezTo>
                  <a:cubicBezTo>
                    <a:pt x="12772" y="498"/>
                    <a:pt x="12573" y="538"/>
                    <a:pt x="12334" y="617"/>
                  </a:cubicBezTo>
                  <a:lnTo>
                    <a:pt x="12036" y="756"/>
                  </a:lnTo>
                  <a:cubicBezTo>
                    <a:pt x="11618" y="219"/>
                    <a:pt x="11101" y="140"/>
                    <a:pt x="10803" y="140"/>
                  </a:cubicBezTo>
                  <a:cubicBezTo>
                    <a:pt x="10504" y="140"/>
                    <a:pt x="10206" y="239"/>
                    <a:pt x="9927" y="398"/>
                  </a:cubicBezTo>
                  <a:cubicBezTo>
                    <a:pt x="9709" y="538"/>
                    <a:pt x="9510" y="697"/>
                    <a:pt x="9331" y="836"/>
                  </a:cubicBezTo>
                  <a:cubicBezTo>
                    <a:pt x="9032" y="319"/>
                    <a:pt x="8435" y="1"/>
                    <a:pt x="7859" y="1"/>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3" name="Google Shape;2583;p51">
              <a:extLst>
                <a:ext uri="{FF2B5EF4-FFF2-40B4-BE49-F238E27FC236}">
                  <a16:creationId xmlns:a16="http://schemas.microsoft.com/office/drawing/2014/main" id="{9AFBDFBF-36AF-C517-38D1-0B21156A08B1}"/>
                </a:ext>
              </a:extLst>
            </p:cNvPr>
            <p:cNvSpPr/>
            <p:nvPr/>
          </p:nvSpPr>
          <p:spPr>
            <a:xfrm>
              <a:off x="1123780" y="5082257"/>
              <a:ext cx="1082" cy="2191"/>
            </a:xfrm>
            <a:custGeom>
              <a:avLst/>
              <a:gdLst/>
              <a:ahLst/>
              <a:cxnLst/>
              <a:rect l="l" t="t" r="r" b="b"/>
              <a:pathLst>
                <a:path w="40" h="81" extrusionOk="0">
                  <a:moveTo>
                    <a:pt x="20" y="1"/>
                  </a:moveTo>
                  <a:lnTo>
                    <a:pt x="0" y="21"/>
                  </a:lnTo>
                  <a:cubicBezTo>
                    <a:pt x="0" y="41"/>
                    <a:pt x="20" y="41"/>
                    <a:pt x="20" y="80"/>
                  </a:cubicBezTo>
                  <a:cubicBezTo>
                    <a:pt x="20" y="41"/>
                    <a:pt x="40" y="4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4" name="Google Shape;2584;p51">
              <a:extLst>
                <a:ext uri="{FF2B5EF4-FFF2-40B4-BE49-F238E27FC236}">
                  <a16:creationId xmlns:a16="http://schemas.microsoft.com/office/drawing/2014/main" id="{B496C1DB-55D7-77BB-BEE5-087A57F9ED9D}"/>
                </a:ext>
              </a:extLst>
            </p:cNvPr>
            <p:cNvSpPr/>
            <p:nvPr/>
          </p:nvSpPr>
          <p:spPr>
            <a:xfrm>
              <a:off x="898362" y="4569597"/>
              <a:ext cx="357778" cy="568648"/>
            </a:xfrm>
            <a:custGeom>
              <a:avLst/>
              <a:gdLst/>
              <a:ahLst/>
              <a:cxnLst/>
              <a:rect l="l" t="t" r="r" b="b"/>
              <a:pathLst>
                <a:path w="13229" h="21026" extrusionOk="0">
                  <a:moveTo>
                    <a:pt x="1591" y="675"/>
                  </a:moveTo>
                  <a:cubicBezTo>
                    <a:pt x="1711" y="854"/>
                    <a:pt x="1790" y="954"/>
                    <a:pt x="1870" y="1033"/>
                  </a:cubicBezTo>
                  <a:cubicBezTo>
                    <a:pt x="1770" y="1093"/>
                    <a:pt x="1671" y="1232"/>
                    <a:pt x="1591" y="1232"/>
                  </a:cubicBezTo>
                  <a:cubicBezTo>
                    <a:pt x="1512" y="1232"/>
                    <a:pt x="1393" y="1073"/>
                    <a:pt x="1373" y="974"/>
                  </a:cubicBezTo>
                  <a:cubicBezTo>
                    <a:pt x="1353" y="934"/>
                    <a:pt x="1472" y="834"/>
                    <a:pt x="1591" y="675"/>
                  </a:cubicBezTo>
                  <a:close/>
                  <a:moveTo>
                    <a:pt x="2970" y="1589"/>
                  </a:moveTo>
                  <a:cubicBezTo>
                    <a:pt x="2975" y="1589"/>
                    <a:pt x="2980" y="1589"/>
                    <a:pt x="2984" y="1590"/>
                  </a:cubicBezTo>
                  <a:cubicBezTo>
                    <a:pt x="3103" y="1630"/>
                    <a:pt x="3203" y="1769"/>
                    <a:pt x="3262" y="1889"/>
                  </a:cubicBezTo>
                  <a:cubicBezTo>
                    <a:pt x="3262" y="1948"/>
                    <a:pt x="3103" y="2068"/>
                    <a:pt x="2984" y="2227"/>
                  </a:cubicBezTo>
                  <a:cubicBezTo>
                    <a:pt x="2865" y="2048"/>
                    <a:pt x="2745" y="1948"/>
                    <a:pt x="2705" y="1789"/>
                  </a:cubicBezTo>
                  <a:cubicBezTo>
                    <a:pt x="2687" y="1752"/>
                    <a:pt x="2882" y="1589"/>
                    <a:pt x="2970" y="1589"/>
                  </a:cubicBezTo>
                  <a:close/>
                  <a:moveTo>
                    <a:pt x="2232" y="3632"/>
                  </a:moveTo>
                  <a:cubicBezTo>
                    <a:pt x="2292" y="3632"/>
                    <a:pt x="2379" y="3744"/>
                    <a:pt x="2467" y="3779"/>
                  </a:cubicBezTo>
                  <a:lnTo>
                    <a:pt x="2467" y="3918"/>
                  </a:lnTo>
                  <a:cubicBezTo>
                    <a:pt x="2367" y="3978"/>
                    <a:pt x="2268" y="4077"/>
                    <a:pt x="2168" y="4077"/>
                  </a:cubicBezTo>
                  <a:cubicBezTo>
                    <a:pt x="2165" y="4078"/>
                    <a:pt x="2161" y="4079"/>
                    <a:pt x="2157" y="4079"/>
                  </a:cubicBezTo>
                  <a:cubicBezTo>
                    <a:pt x="2091" y="4079"/>
                    <a:pt x="1951" y="3937"/>
                    <a:pt x="1969" y="3918"/>
                  </a:cubicBezTo>
                  <a:cubicBezTo>
                    <a:pt x="2009" y="3818"/>
                    <a:pt x="2109" y="3679"/>
                    <a:pt x="2208" y="3639"/>
                  </a:cubicBezTo>
                  <a:cubicBezTo>
                    <a:pt x="2215" y="3634"/>
                    <a:pt x="2223" y="3632"/>
                    <a:pt x="2232" y="3632"/>
                  </a:cubicBezTo>
                  <a:close/>
                  <a:moveTo>
                    <a:pt x="12095" y="4912"/>
                  </a:moveTo>
                  <a:cubicBezTo>
                    <a:pt x="12194" y="5032"/>
                    <a:pt x="12314" y="5111"/>
                    <a:pt x="12314" y="5171"/>
                  </a:cubicBezTo>
                  <a:cubicBezTo>
                    <a:pt x="12294" y="5271"/>
                    <a:pt x="12194" y="5370"/>
                    <a:pt x="12115" y="5469"/>
                  </a:cubicBezTo>
                  <a:cubicBezTo>
                    <a:pt x="12035" y="5410"/>
                    <a:pt x="11896" y="5330"/>
                    <a:pt x="11896" y="5271"/>
                  </a:cubicBezTo>
                  <a:cubicBezTo>
                    <a:pt x="11896" y="5151"/>
                    <a:pt x="11975" y="5052"/>
                    <a:pt x="12095" y="4912"/>
                  </a:cubicBezTo>
                  <a:close/>
                  <a:moveTo>
                    <a:pt x="9568" y="5947"/>
                  </a:moveTo>
                  <a:cubicBezTo>
                    <a:pt x="9708" y="6126"/>
                    <a:pt x="9827" y="6225"/>
                    <a:pt x="9827" y="6265"/>
                  </a:cubicBezTo>
                  <a:cubicBezTo>
                    <a:pt x="9807" y="6404"/>
                    <a:pt x="9668" y="6504"/>
                    <a:pt x="9608" y="6603"/>
                  </a:cubicBezTo>
                  <a:cubicBezTo>
                    <a:pt x="9529" y="6524"/>
                    <a:pt x="9369" y="6444"/>
                    <a:pt x="9369" y="6365"/>
                  </a:cubicBezTo>
                  <a:cubicBezTo>
                    <a:pt x="9369" y="6265"/>
                    <a:pt x="9469" y="6146"/>
                    <a:pt x="9568" y="5947"/>
                  </a:cubicBezTo>
                  <a:close/>
                  <a:moveTo>
                    <a:pt x="10355" y="8387"/>
                  </a:moveTo>
                  <a:cubicBezTo>
                    <a:pt x="10389" y="8387"/>
                    <a:pt x="10483" y="8505"/>
                    <a:pt x="10623" y="8593"/>
                  </a:cubicBezTo>
                  <a:cubicBezTo>
                    <a:pt x="10444" y="8712"/>
                    <a:pt x="10364" y="8811"/>
                    <a:pt x="10265" y="8851"/>
                  </a:cubicBezTo>
                  <a:cubicBezTo>
                    <a:pt x="10225" y="8851"/>
                    <a:pt x="10066" y="8692"/>
                    <a:pt x="10105" y="8652"/>
                  </a:cubicBezTo>
                  <a:cubicBezTo>
                    <a:pt x="10145" y="8533"/>
                    <a:pt x="10245" y="8453"/>
                    <a:pt x="10344" y="8394"/>
                  </a:cubicBezTo>
                  <a:cubicBezTo>
                    <a:pt x="10347" y="8389"/>
                    <a:pt x="10350" y="8387"/>
                    <a:pt x="10355" y="8387"/>
                  </a:cubicBezTo>
                  <a:close/>
                  <a:moveTo>
                    <a:pt x="1639" y="0"/>
                  </a:moveTo>
                  <a:cubicBezTo>
                    <a:pt x="1385" y="0"/>
                    <a:pt x="1123" y="58"/>
                    <a:pt x="855" y="198"/>
                  </a:cubicBezTo>
                  <a:cubicBezTo>
                    <a:pt x="656" y="337"/>
                    <a:pt x="438" y="536"/>
                    <a:pt x="378" y="735"/>
                  </a:cubicBezTo>
                  <a:cubicBezTo>
                    <a:pt x="0" y="1789"/>
                    <a:pt x="259" y="2744"/>
                    <a:pt x="915" y="3619"/>
                  </a:cubicBezTo>
                  <a:cubicBezTo>
                    <a:pt x="1094" y="3818"/>
                    <a:pt x="1273" y="4037"/>
                    <a:pt x="1412" y="4256"/>
                  </a:cubicBezTo>
                  <a:cubicBezTo>
                    <a:pt x="1890" y="5012"/>
                    <a:pt x="2686" y="5370"/>
                    <a:pt x="3243" y="6026"/>
                  </a:cubicBezTo>
                  <a:cubicBezTo>
                    <a:pt x="3660" y="6524"/>
                    <a:pt x="4177" y="6961"/>
                    <a:pt x="4575" y="7459"/>
                  </a:cubicBezTo>
                  <a:cubicBezTo>
                    <a:pt x="4834" y="7757"/>
                    <a:pt x="4973" y="8155"/>
                    <a:pt x="5152" y="8513"/>
                  </a:cubicBezTo>
                  <a:cubicBezTo>
                    <a:pt x="5291" y="8811"/>
                    <a:pt x="5451" y="9110"/>
                    <a:pt x="5570" y="9428"/>
                  </a:cubicBezTo>
                  <a:cubicBezTo>
                    <a:pt x="5669" y="9627"/>
                    <a:pt x="5749" y="9886"/>
                    <a:pt x="5749" y="10104"/>
                  </a:cubicBezTo>
                  <a:cubicBezTo>
                    <a:pt x="5769" y="10980"/>
                    <a:pt x="5749" y="11835"/>
                    <a:pt x="5749" y="12710"/>
                  </a:cubicBezTo>
                  <a:cubicBezTo>
                    <a:pt x="5729" y="13188"/>
                    <a:pt x="5729" y="13625"/>
                    <a:pt x="5689" y="14103"/>
                  </a:cubicBezTo>
                  <a:cubicBezTo>
                    <a:pt x="5769" y="14262"/>
                    <a:pt x="5848" y="14401"/>
                    <a:pt x="5948" y="14560"/>
                  </a:cubicBezTo>
                  <a:cubicBezTo>
                    <a:pt x="6047" y="14680"/>
                    <a:pt x="6127" y="14819"/>
                    <a:pt x="5968" y="14958"/>
                  </a:cubicBezTo>
                  <a:cubicBezTo>
                    <a:pt x="5910" y="15003"/>
                    <a:pt x="5859" y="15021"/>
                    <a:pt x="5813" y="15021"/>
                  </a:cubicBezTo>
                  <a:cubicBezTo>
                    <a:pt x="5714" y="15021"/>
                    <a:pt x="5638" y="14940"/>
                    <a:pt x="5570" y="14859"/>
                  </a:cubicBezTo>
                  <a:cubicBezTo>
                    <a:pt x="5291" y="14521"/>
                    <a:pt x="5033" y="14182"/>
                    <a:pt x="4734" y="13884"/>
                  </a:cubicBezTo>
                  <a:cubicBezTo>
                    <a:pt x="4277" y="13427"/>
                    <a:pt x="3839" y="12989"/>
                    <a:pt x="3362" y="12571"/>
                  </a:cubicBezTo>
                  <a:cubicBezTo>
                    <a:pt x="2984" y="12233"/>
                    <a:pt x="2586" y="11935"/>
                    <a:pt x="2188" y="11616"/>
                  </a:cubicBezTo>
                  <a:cubicBezTo>
                    <a:pt x="2069" y="11517"/>
                    <a:pt x="1890" y="11338"/>
                    <a:pt x="2069" y="11199"/>
                  </a:cubicBezTo>
                  <a:cubicBezTo>
                    <a:pt x="2109" y="11159"/>
                    <a:pt x="2188" y="11139"/>
                    <a:pt x="2270" y="11139"/>
                  </a:cubicBezTo>
                  <a:cubicBezTo>
                    <a:pt x="2352" y="11139"/>
                    <a:pt x="2437" y="11159"/>
                    <a:pt x="2487" y="11199"/>
                  </a:cubicBezTo>
                  <a:cubicBezTo>
                    <a:pt x="2865" y="11437"/>
                    <a:pt x="3243" y="11716"/>
                    <a:pt x="3561" y="12014"/>
                  </a:cubicBezTo>
                  <a:cubicBezTo>
                    <a:pt x="4197" y="12631"/>
                    <a:pt x="4834" y="13287"/>
                    <a:pt x="5451" y="13904"/>
                  </a:cubicBezTo>
                  <a:cubicBezTo>
                    <a:pt x="5490" y="13964"/>
                    <a:pt x="5530" y="13984"/>
                    <a:pt x="5570" y="14003"/>
                  </a:cubicBezTo>
                  <a:cubicBezTo>
                    <a:pt x="5471" y="13765"/>
                    <a:pt x="5351" y="13526"/>
                    <a:pt x="5252" y="13287"/>
                  </a:cubicBezTo>
                  <a:cubicBezTo>
                    <a:pt x="5192" y="13168"/>
                    <a:pt x="5132" y="13029"/>
                    <a:pt x="5073" y="12909"/>
                  </a:cubicBezTo>
                  <a:cubicBezTo>
                    <a:pt x="4575" y="12233"/>
                    <a:pt x="4058" y="11577"/>
                    <a:pt x="3541" y="10900"/>
                  </a:cubicBezTo>
                  <a:cubicBezTo>
                    <a:pt x="3322" y="10681"/>
                    <a:pt x="3103" y="10423"/>
                    <a:pt x="2884" y="10224"/>
                  </a:cubicBezTo>
                  <a:cubicBezTo>
                    <a:pt x="2662" y="10013"/>
                    <a:pt x="2347" y="9907"/>
                    <a:pt x="2056" y="9907"/>
                  </a:cubicBezTo>
                  <a:cubicBezTo>
                    <a:pt x="1826" y="9907"/>
                    <a:pt x="1612" y="9973"/>
                    <a:pt x="1472" y="10104"/>
                  </a:cubicBezTo>
                  <a:cubicBezTo>
                    <a:pt x="975" y="10542"/>
                    <a:pt x="836" y="11179"/>
                    <a:pt x="1114" y="11775"/>
                  </a:cubicBezTo>
                  <a:cubicBezTo>
                    <a:pt x="1353" y="12273"/>
                    <a:pt x="1731" y="12611"/>
                    <a:pt x="2168" y="12929"/>
                  </a:cubicBezTo>
                  <a:cubicBezTo>
                    <a:pt x="2248" y="12989"/>
                    <a:pt x="2288" y="13068"/>
                    <a:pt x="2347" y="13108"/>
                  </a:cubicBezTo>
                  <a:cubicBezTo>
                    <a:pt x="2805" y="13407"/>
                    <a:pt x="3302" y="13685"/>
                    <a:pt x="3800" y="13984"/>
                  </a:cubicBezTo>
                  <a:cubicBezTo>
                    <a:pt x="4396" y="14322"/>
                    <a:pt x="4993" y="14680"/>
                    <a:pt x="5590" y="15058"/>
                  </a:cubicBezTo>
                  <a:cubicBezTo>
                    <a:pt x="5689" y="15098"/>
                    <a:pt x="5769" y="15217"/>
                    <a:pt x="5769" y="15316"/>
                  </a:cubicBezTo>
                  <a:cubicBezTo>
                    <a:pt x="5769" y="15853"/>
                    <a:pt x="5769" y="16371"/>
                    <a:pt x="5749" y="16888"/>
                  </a:cubicBezTo>
                  <a:cubicBezTo>
                    <a:pt x="5789" y="17166"/>
                    <a:pt x="5888" y="17465"/>
                    <a:pt x="5888" y="17763"/>
                  </a:cubicBezTo>
                  <a:cubicBezTo>
                    <a:pt x="5928" y="18459"/>
                    <a:pt x="5928" y="19136"/>
                    <a:pt x="5928" y="19832"/>
                  </a:cubicBezTo>
                  <a:cubicBezTo>
                    <a:pt x="5928" y="20230"/>
                    <a:pt x="5948" y="20628"/>
                    <a:pt x="5968" y="21026"/>
                  </a:cubicBezTo>
                  <a:lnTo>
                    <a:pt x="6266" y="21026"/>
                  </a:lnTo>
                  <a:cubicBezTo>
                    <a:pt x="6266" y="20051"/>
                    <a:pt x="6246" y="19056"/>
                    <a:pt x="6266" y="18081"/>
                  </a:cubicBezTo>
                  <a:cubicBezTo>
                    <a:pt x="6286" y="17266"/>
                    <a:pt x="6386" y="16410"/>
                    <a:pt x="6445" y="15595"/>
                  </a:cubicBezTo>
                  <a:cubicBezTo>
                    <a:pt x="6465" y="15157"/>
                    <a:pt x="6525" y="14680"/>
                    <a:pt x="6545" y="14222"/>
                  </a:cubicBezTo>
                  <a:cubicBezTo>
                    <a:pt x="6425" y="14222"/>
                    <a:pt x="6266" y="14262"/>
                    <a:pt x="6147" y="14282"/>
                  </a:cubicBezTo>
                  <a:cubicBezTo>
                    <a:pt x="6127" y="14123"/>
                    <a:pt x="6047" y="13984"/>
                    <a:pt x="6087" y="13864"/>
                  </a:cubicBezTo>
                  <a:cubicBezTo>
                    <a:pt x="6326" y="13188"/>
                    <a:pt x="6545" y="12511"/>
                    <a:pt x="6823" y="11895"/>
                  </a:cubicBezTo>
                  <a:cubicBezTo>
                    <a:pt x="7181" y="11099"/>
                    <a:pt x="7539" y="10244"/>
                    <a:pt x="8037" y="9508"/>
                  </a:cubicBezTo>
                  <a:cubicBezTo>
                    <a:pt x="8773" y="8354"/>
                    <a:pt x="9568" y="7240"/>
                    <a:pt x="10662" y="6345"/>
                  </a:cubicBezTo>
                  <a:cubicBezTo>
                    <a:pt x="10762" y="6245"/>
                    <a:pt x="10861" y="6106"/>
                    <a:pt x="11001" y="6026"/>
                  </a:cubicBezTo>
                  <a:cubicBezTo>
                    <a:pt x="11060" y="5967"/>
                    <a:pt x="11200" y="5967"/>
                    <a:pt x="11299" y="5947"/>
                  </a:cubicBezTo>
                  <a:cubicBezTo>
                    <a:pt x="11319" y="6046"/>
                    <a:pt x="11359" y="6166"/>
                    <a:pt x="11339" y="6265"/>
                  </a:cubicBezTo>
                  <a:cubicBezTo>
                    <a:pt x="11319" y="6365"/>
                    <a:pt x="11239" y="6444"/>
                    <a:pt x="11160" y="6524"/>
                  </a:cubicBezTo>
                  <a:cubicBezTo>
                    <a:pt x="10623" y="7101"/>
                    <a:pt x="10026" y="7618"/>
                    <a:pt x="9549" y="8235"/>
                  </a:cubicBezTo>
                  <a:cubicBezTo>
                    <a:pt x="8972" y="8951"/>
                    <a:pt x="8435" y="9726"/>
                    <a:pt x="8017" y="10542"/>
                  </a:cubicBezTo>
                  <a:cubicBezTo>
                    <a:pt x="7480" y="11577"/>
                    <a:pt x="7082" y="12631"/>
                    <a:pt x="6644" y="13705"/>
                  </a:cubicBezTo>
                  <a:cubicBezTo>
                    <a:pt x="6584" y="13824"/>
                    <a:pt x="6604" y="13984"/>
                    <a:pt x="6584" y="14123"/>
                  </a:cubicBezTo>
                  <a:cubicBezTo>
                    <a:pt x="6624" y="14083"/>
                    <a:pt x="6664" y="14083"/>
                    <a:pt x="6684" y="14023"/>
                  </a:cubicBezTo>
                  <a:cubicBezTo>
                    <a:pt x="7022" y="13367"/>
                    <a:pt x="7460" y="12810"/>
                    <a:pt x="7917" y="12233"/>
                  </a:cubicBezTo>
                  <a:cubicBezTo>
                    <a:pt x="8673" y="11238"/>
                    <a:pt x="9628" y="10443"/>
                    <a:pt x="10563" y="9627"/>
                  </a:cubicBezTo>
                  <a:cubicBezTo>
                    <a:pt x="11001" y="9289"/>
                    <a:pt x="11438" y="8990"/>
                    <a:pt x="11836" y="8613"/>
                  </a:cubicBezTo>
                  <a:cubicBezTo>
                    <a:pt x="12592" y="7916"/>
                    <a:pt x="13089" y="7101"/>
                    <a:pt x="13189" y="6066"/>
                  </a:cubicBezTo>
                  <a:cubicBezTo>
                    <a:pt x="13229" y="5668"/>
                    <a:pt x="13149" y="5251"/>
                    <a:pt x="12990" y="4912"/>
                  </a:cubicBezTo>
                  <a:cubicBezTo>
                    <a:pt x="12741" y="4442"/>
                    <a:pt x="12357" y="4260"/>
                    <a:pt x="11919" y="4260"/>
                  </a:cubicBezTo>
                  <a:cubicBezTo>
                    <a:pt x="11727" y="4260"/>
                    <a:pt x="11525" y="4295"/>
                    <a:pt x="11319" y="4355"/>
                  </a:cubicBezTo>
                  <a:cubicBezTo>
                    <a:pt x="10822" y="4515"/>
                    <a:pt x="10344" y="4813"/>
                    <a:pt x="9867" y="5032"/>
                  </a:cubicBezTo>
                  <a:cubicBezTo>
                    <a:pt x="8574" y="6106"/>
                    <a:pt x="7858" y="7499"/>
                    <a:pt x="7380" y="9050"/>
                  </a:cubicBezTo>
                  <a:cubicBezTo>
                    <a:pt x="7181" y="9726"/>
                    <a:pt x="6943" y="10383"/>
                    <a:pt x="6724" y="11039"/>
                  </a:cubicBezTo>
                  <a:cubicBezTo>
                    <a:pt x="6664" y="11238"/>
                    <a:pt x="6624" y="11437"/>
                    <a:pt x="6545" y="11636"/>
                  </a:cubicBezTo>
                  <a:cubicBezTo>
                    <a:pt x="6485" y="11795"/>
                    <a:pt x="6425" y="11935"/>
                    <a:pt x="6286" y="12074"/>
                  </a:cubicBezTo>
                  <a:lnTo>
                    <a:pt x="6286" y="10144"/>
                  </a:lnTo>
                  <a:cubicBezTo>
                    <a:pt x="6326" y="9349"/>
                    <a:pt x="6326" y="8593"/>
                    <a:pt x="6346" y="7797"/>
                  </a:cubicBezTo>
                  <a:lnTo>
                    <a:pt x="6346" y="7797"/>
                  </a:lnTo>
                  <a:cubicBezTo>
                    <a:pt x="6246" y="8036"/>
                    <a:pt x="6167" y="8294"/>
                    <a:pt x="6067" y="8533"/>
                  </a:cubicBezTo>
                  <a:cubicBezTo>
                    <a:pt x="6027" y="8632"/>
                    <a:pt x="5968" y="8712"/>
                    <a:pt x="5928" y="8811"/>
                  </a:cubicBezTo>
                  <a:cubicBezTo>
                    <a:pt x="5829" y="8732"/>
                    <a:pt x="5669" y="8692"/>
                    <a:pt x="5630" y="8593"/>
                  </a:cubicBezTo>
                  <a:cubicBezTo>
                    <a:pt x="5451" y="8235"/>
                    <a:pt x="5291" y="7857"/>
                    <a:pt x="5132" y="7518"/>
                  </a:cubicBezTo>
                  <a:cubicBezTo>
                    <a:pt x="4734" y="6743"/>
                    <a:pt x="4337" y="5947"/>
                    <a:pt x="3879" y="5231"/>
                  </a:cubicBezTo>
                  <a:cubicBezTo>
                    <a:pt x="3382" y="4435"/>
                    <a:pt x="2805" y="3679"/>
                    <a:pt x="2268" y="2943"/>
                  </a:cubicBezTo>
                  <a:cubicBezTo>
                    <a:pt x="2009" y="2585"/>
                    <a:pt x="1691" y="2267"/>
                    <a:pt x="1412" y="1929"/>
                  </a:cubicBezTo>
                  <a:cubicBezTo>
                    <a:pt x="1353" y="1829"/>
                    <a:pt x="1393" y="1650"/>
                    <a:pt x="1373" y="1531"/>
                  </a:cubicBezTo>
                  <a:lnTo>
                    <a:pt x="1373" y="1531"/>
                  </a:lnTo>
                  <a:cubicBezTo>
                    <a:pt x="1512" y="1570"/>
                    <a:pt x="1691" y="1551"/>
                    <a:pt x="1770" y="1650"/>
                  </a:cubicBezTo>
                  <a:cubicBezTo>
                    <a:pt x="2447" y="2466"/>
                    <a:pt x="3143" y="3281"/>
                    <a:pt x="3780" y="4157"/>
                  </a:cubicBezTo>
                  <a:cubicBezTo>
                    <a:pt x="4177" y="4714"/>
                    <a:pt x="4496" y="5310"/>
                    <a:pt x="4854" y="5867"/>
                  </a:cubicBezTo>
                  <a:cubicBezTo>
                    <a:pt x="4933" y="5947"/>
                    <a:pt x="4973" y="6026"/>
                    <a:pt x="5053" y="6106"/>
                  </a:cubicBezTo>
                  <a:cubicBezTo>
                    <a:pt x="4973" y="5748"/>
                    <a:pt x="4933" y="5430"/>
                    <a:pt x="4794" y="5111"/>
                  </a:cubicBezTo>
                  <a:cubicBezTo>
                    <a:pt x="4376" y="3958"/>
                    <a:pt x="3959" y="2844"/>
                    <a:pt x="3501" y="1690"/>
                  </a:cubicBezTo>
                  <a:cubicBezTo>
                    <a:pt x="3461" y="1551"/>
                    <a:pt x="3362" y="1431"/>
                    <a:pt x="3282" y="1272"/>
                  </a:cubicBezTo>
                  <a:lnTo>
                    <a:pt x="2168" y="79"/>
                  </a:lnTo>
                  <a:cubicBezTo>
                    <a:pt x="1995" y="29"/>
                    <a:pt x="1819" y="0"/>
                    <a:pt x="163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5" name="Google Shape;2585;p51">
              <a:extLst>
                <a:ext uri="{FF2B5EF4-FFF2-40B4-BE49-F238E27FC236}">
                  <a16:creationId xmlns:a16="http://schemas.microsoft.com/office/drawing/2014/main" id="{0E976119-50E2-3E8F-DAC1-3E01B1F29492}"/>
                </a:ext>
              </a:extLst>
            </p:cNvPr>
            <p:cNvSpPr/>
            <p:nvPr/>
          </p:nvSpPr>
          <p:spPr>
            <a:xfrm>
              <a:off x="884894" y="4133473"/>
              <a:ext cx="213088" cy="416277"/>
            </a:xfrm>
            <a:custGeom>
              <a:avLst/>
              <a:gdLst/>
              <a:ahLst/>
              <a:cxnLst/>
              <a:rect l="l" t="t" r="r" b="b"/>
              <a:pathLst>
                <a:path w="7879" h="15392" extrusionOk="0">
                  <a:moveTo>
                    <a:pt x="6819" y="0"/>
                  </a:moveTo>
                  <a:cubicBezTo>
                    <a:pt x="6729" y="0"/>
                    <a:pt x="6642" y="22"/>
                    <a:pt x="6565" y="72"/>
                  </a:cubicBezTo>
                  <a:cubicBezTo>
                    <a:pt x="6287" y="270"/>
                    <a:pt x="6048" y="549"/>
                    <a:pt x="5809" y="788"/>
                  </a:cubicBezTo>
                  <a:cubicBezTo>
                    <a:pt x="5591" y="1046"/>
                    <a:pt x="5431" y="1305"/>
                    <a:pt x="5252" y="1563"/>
                  </a:cubicBezTo>
                  <a:cubicBezTo>
                    <a:pt x="4914" y="1205"/>
                    <a:pt x="4656" y="887"/>
                    <a:pt x="4357" y="569"/>
                  </a:cubicBezTo>
                  <a:cubicBezTo>
                    <a:pt x="4191" y="384"/>
                    <a:pt x="4008" y="294"/>
                    <a:pt x="3825" y="294"/>
                  </a:cubicBezTo>
                  <a:cubicBezTo>
                    <a:pt x="3614" y="294"/>
                    <a:pt x="3404" y="414"/>
                    <a:pt x="3223" y="648"/>
                  </a:cubicBezTo>
                  <a:cubicBezTo>
                    <a:pt x="3044" y="887"/>
                    <a:pt x="2865" y="1166"/>
                    <a:pt x="2666" y="1404"/>
                  </a:cubicBezTo>
                  <a:cubicBezTo>
                    <a:pt x="2511" y="1601"/>
                    <a:pt x="2431" y="1696"/>
                    <a:pt x="2336" y="1696"/>
                  </a:cubicBezTo>
                  <a:cubicBezTo>
                    <a:pt x="2250" y="1696"/>
                    <a:pt x="2151" y="1616"/>
                    <a:pt x="1970" y="1464"/>
                  </a:cubicBezTo>
                  <a:cubicBezTo>
                    <a:pt x="1970" y="1444"/>
                    <a:pt x="1970" y="1404"/>
                    <a:pt x="1950" y="1404"/>
                  </a:cubicBezTo>
                  <a:cubicBezTo>
                    <a:pt x="1594" y="1158"/>
                    <a:pt x="1321" y="989"/>
                    <a:pt x="1042" y="989"/>
                  </a:cubicBezTo>
                  <a:cubicBezTo>
                    <a:pt x="870" y="989"/>
                    <a:pt x="696" y="1053"/>
                    <a:pt x="498" y="1205"/>
                  </a:cubicBezTo>
                  <a:cubicBezTo>
                    <a:pt x="259" y="1762"/>
                    <a:pt x="160" y="2339"/>
                    <a:pt x="120" y="2956"/>
                  </a:cubicBezTo>
                  <a:cubicBezTo>
                    <a:pt x="60" y="4130"/>
                    <a:pt x="1" y="5264"/>
                    <a:pt x="120" y="6417"/>
                  </a:cubicBezTo>
                  <a:cubicBezTo>
                    <a:pt x="160" y="7671"/>
                    <a:pt x="418" y="8904"/>
                    <a:pt x="637" y="10097"/>
                  </a:cubicBezTo>
                  <a:cubicBezTo>
                    <a:pt x="717" y="10396"/>
                    <a:pt x="777" y="10714"/>
                    <a:pt x="916" y="10993"/>
                  </a:cubicBezTo>
                  <a:cubicBezTo>
                    <a:pt x="1413" y="11908"/>
                    <a:pt x="1970" y="12803"/>
                    <a:pt x="2527" y="13678"/>
                  </a:cubicBezTo>
                  <a:cubicBezTo>
                    <a:pt x="2726" y="13977"/>
                    <a:pt x="3004" y="14275"/>
                    <a:pt x="3303" y="14434"/>
                  </a:cubicBezTo>
                  <a:cubicBezTo>
                    <a:pt x="4235" y="14986"/>
                    <a:pt x="5257" y="15392"/>
                    <a:pt x="6353" y="15392"/>
                  </a:cubicBezTo>
                  <a:cubicBezTo>
                    <a:pt x="6404" y="15392"/>
                    <a:pt x="6455" y="15391"/>
                    <a:pt x="6506" y="15389"/>
                  </a:cubicBezTo>
                  <a:cubicBezTo>
                    <a:pt x="6048" y="14713"/>
                    <a:pt x="5571" y="14036"/>
                    <a:pt x="5093" y="13340"/>
                  </a:cubicBezTo>
                  <a:cubicBezTo>
                    <a:pt x="4974" y="13181"/>
                    <a:pt x="4894" y="12942"/>
                    <a:pt x="4795" y="12743"/>
                  </a:cubicBezTo>
                  <a:cubicBezTo>
                    <a:pt x="4516" y="12186"/>
                    <a:pt x="4198" y="11609"/>
                    <a:pt x="3979" y="11013"/>
                  </a:cubicBezTo>
                  <a:cubicBezTo>
                    <a:pt x="3701" y="10237"/>
                    <a:pt x="3482" y="9441"/>
                    <a:pt x="3263" y="8645"/>
                  </a:cubicBezTo>
                  <a:cubicBezTo>
                    <a:pt x="3064" y="8029"/>
                    <a:pt x="2905" y="7372"/>
                    <a:pt x="2766" y="6736"/>
                  </a:cubicBezTo>
                  <a:cubicBezTo>
                    <a:pt x="2627" y="6119"/>
                    <a:pt x="2567" y="5522"/>
                    <a:pt x="2467" y="4886"/>
                  </a:cubicBezTo>
                  <a:cubicBezTo>
                    <a:pt x="2368" y="4289"/>
                    <a:pt x="2268" y="3672"/>
                    <a:pt x="2189" y="3075"/>
                  </a:cubicBezTo>
                  <a:cubicBezTo>
                    <a:pt x="2129" y="2757"/>
                    <a:pt x="2129" y="2399"/>
                    <a:pt x="2169" y="2081"/>
                  </a:cubicBezTo>
                  <a:cubicBezTo>
                    <a:pt x="2169" y="1981"/>
                    <a:pt x="2288" y="1902"/>
                    <a:pt x="2368" y="1802"/>
                  </a:cubicBezTo>
                  <a:cubicBezTo>
                    <a:pt x="2428" y="1882"/>
                    <a:pt x="2527" y="1961"/>
                    <a:pt x="2607" y="2041"/>
                  </a:cubicBezTo>
                  <a:cubicBezTo>
                    <a:pt x="2627" y="2061"/>
                    <a:pt x="2627" y="2140"/>
                    <a:pt x="2627" y="2180"/>
                  </a:cubicBezTo>
                  <a:cubicBezTo>
                    <a:pt x="2766" y="3135"/>
                    <a:pt x="2865" y="4050"/>
                    <a:pt x="3024" y="4965"/>
                  </a:cubicBezTo>
                  <a:cubicBezTo>
                    <a:pt x="3263" y="6278"/>
                    <a:pt x="3522" y="7631"/>
                    <a:pt x="3860" y="8924"/>
                  </a:cubicBezTo>
                  <a:cubicBezTo>
                    <a:pt x="4079" y="9839"/>
                    <a:pt x="4357" y="10754"/>
                    <a:pt x="4874" y="11589"/>
                  </a:cubicBezTo>
                  <a:cubicBezTo>
                    <a:pt x="4974" y="11729"/>
                    <a:pt x="4994" y="11928"/>
                    <a:pt x="5093" y="12107"/>
                  </a:cubicBezTo>
                  <a:cubicBezTo>
                    <a:pt x="5392" y="12684"/>
                    <a:pt x="5710" y="13280"/>
                    <a:pt x="6048" y="13877"/>
                  </a:cubicBezTo>
                  <a:cubicBezTo>
                    <a:pt x="6187" y="14116"/>
                    <a:pt x="6366" y="14374"/>
                    <a:pt x="6585" y="14673"/>
                  </a:cubicBezTo>
                  <a:cubicBezTo>
                    <a:pt x="6585" y="14275"/>
                    <a:pt x="6605" y="13917"/>
                    <a:pt x="6585" y="13579"/>
                  </a:cubicBezTo>
                  <a:cubicBezTo>
                    <a:pt x="6486" y="12624"/>
                    <a:pt x="6366" y="11689"/>
                    <a:pt x="6247" y="10734"/>
                  </a:cubicBezTo>
                  <a:cubicBezTo>
                    <a:pt x="6148" y="9938"/>
                    <a:pt x="6008" y="9163"/>
                    <a:pt x="5889" y="8407"/>
                  </a:cubicBezTo>
                  <a:cubicBezTo>
                    <a:pt x="5750" y="7352"/>
                    <a:pt x="5551" y="6338"/>
                    <a:pt x="5392" y="5283"/>
                  </a:cubicBezTo>
                  <a:cubicBezTo>
                    <a:pt x="5272" y="4488"/>
                    <a:pt x="5153" y="3692"/>
                    <a:pt x="5053" y="2896"/>
                  </a:cubicBezTo>
                  <a:cubicBezTo>
                    <a:pt x="5014" y="2578"/>
                    <a:pt x="5014" y="2240"/>
                    <a:pt x="5053" y="1882"/>
                  </a:cubicBezTo>
                  <a:cubicBezTo>
                    <a:pt x="5053" y="1802"/>
                    <a:pt x="5193" y="1703"/>
                    <a:pt x="5272" y="1643"/>
                  </a:cubicBezTo>
                  <a:cubicBezTo>
                    <a:pt x="5352" y="1743"/>
                    <a:pt x="5491" y="1782"/>
                    <a:pt x="5491" y="1882"/>
                  </a:cubicBezTo>
                  <a:cubicBezTo>
                    <a:pt x="5610" y="2857"/>
                    <a:pt x="5750" y="3851"/>
                    <a:pt x="5869" y="4846"/>
                  </a:cubicBezTo>
                  <a:cubicBezTo>
                    <a:pt x="5988" y="5741"/>
                    <a:pt x="6148" y="6656"/>
                    <a:pt x="6267" y="7551"/>
                  </a:cubicBezTo>
                  <a:cubicBezTo>
                    <a:pt x="6446" y="8705"/>
                    <a:pt x="6645" y="9859"/>
                    <a:pt x="6784" y="11032"/>
                  </a:cubicBezTo>
                  <a:cubicBezTo>
                    <a:pt x="6884" y="11649"/>
                    <a:pt x="6903" y="12306"/>
                    <a:pt x="6983" y="12922"/>
                  </a:cubicBezTo>
                  <a:cubicBezTo>
                    <a:pt x="6983" y="13002"/>
                    <a:pt x="7003" y="13081"/>
                    <a:pt x="7102" y="13141"/>
                  </a:cubicBezTo>
                  <a:cubicBezTo>
                    <a:pt x="7182" y="12783"/>
                    <a:pt x="7281" y="12385"/>
                    <a:pt x="7341" y="11987"/>
                  </a:cubicBezTo>
                  <a:cubicBezTo>
                    <a:pt x="7401" y="11192"/>
                    <a:pt x="7480" y="10396"/>
                    <a:pt x="7500" y="9600"/>
                  </a:cubicBezTo>
                  <a:cubicBezTo>
                    <a:pt x="7560" y="8108"/>
                    <a:pt x="7580" y="6576"/>
                    <a:pt x="7639" y="5084"/>
                  </a:cubicBezTo>
                  <a:cubicBezTo>
                    <a:pt x="7659" y="4468"/>
                    <a:pt x="7699" y="3831"/>
                    <a:pt x="7739" y="3195"/>
                  </a:cubicBezTo>
                  <a:cubicBezTo>
                    <a:pt x="7759" y="2697"/>
                    <a:pt x="7699" y="2180"/>
                    <a:pt x="7699" y="1683"/>
                  </a:cubicBezTo>
                  <a:cubicBezTo>
                    <a:pt x="7739" y="1484"/>
                    <a:pt x="7838" y="1285"/>
                    <a:pt x="7878" y="1086"/>
                  </a:cubicBezTo>
                  <a:cubicBezTo>
                    <a:pt x="7739" y="867"/>
                    <a:pt x="7580" y="609"/>
                    <a:pt x="7441" y="370"/>
                  </a:cubicBezTo>
                  <a:cubicBezTo>
                    <a:pt x="7311" y="154"/>
                    <a:pt x="7056" y="0"/>
                    <a:pt x="681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6" name="Google Shape;2586;p51">
              <a:extLst>
                <a:ext uri="{FF2B5EF4-FFF2-40B4-BE49-F238E27FC236}">
                  <a16:creationId xmlns:a16="http://schemas.microsoft.com/office/drawing/2014/main" id="{8C1C57E4-38D5-0D3B-C55B-FE3298E6E1C7}"/>
                </a:ext>
              </a:extLst>
            </p:cNvPr>
            <p:cNvSpPr/>
            <p:nvPr/>
          </p:nvSpPr>
          <p:spPr>
            <a:xfrm>
              <a:off x="1079102" y="4136719"/>
              <a:ext cx="153372" cy="413599"/>
            </a:xfrm>
            <a:custGeom>
              <a:avLst/>
              <a:gdLst/>
              <a:ahLst/>
              <a:cxnLst/>
              <a:rect l="l" t="t" r="r" b="b"/>
              <a:pathLst>
                <a:path w="5671" h="15293" extrusionOk="0">
                  <a:moveTo>
                    <a:pt x="2635" y="0"/>
                  </a:moveTo>
                  <a:cubicBezTo>
                    <a:pt x="2522" y="0"/>
                    <a:pt x="2401" y="42"/>
                    <a:pt x="2269" y="131"/>
                  </a:cubicBezTo>
                  <a:cubicBezTo>
                    <a:pt x="2030" y="270"/>
                    <a:pt x="1831" y="469"/>
                    <a:pt x="1592" y="668"/>
                  </a:cubicBezTo>
                  <a:cubicBezTo>
                    <a:pt x="1433" y="827"/>
                    <a:pt x="1254" y="1026"/>
                    <a:pt x="1075" y="1185"/>
                  </a:cubicBezTo>
                  <a:lnTo>
                    <a:pt x="1075" y="5144"/>
                  </a:lnTo>
                  <a:cubicBezTo>
                    <a:pt x="1055" y="6238"/>
                    <a:pt x="1075" y="7332"/>
                    <a:pt x="1035" y="8426"/>
                  </a:cubicBezTo>
                  <a:cubicBezTo>
                    <a:pt x="976" y="9401"/>
                    <a:pt x="936" y="10375"/>
                    <a:pt x="797" y="11330"/>
                  </a:cubicBezTo>
                  <a:cubicBezTo>
                    <a:pt x="697" y="12265"/>
                    <a:pt x="478" y="13160"/>
                    <a:pt x="339" y="14055"/>
                  </a:cubicBezTo>
                  <a:cubicBezTo>
                    <a:pt x="339" y="14115"/>
                    <a:pt x="359" y="14175"/>
                    <a:pt x="359" y="14254"/>
                  </a:cubicBezTo>
                  <a:cubicBezTo>
                    <a:pt x="399" y="14254"/>
                    <a:pt x="439" y="14274"/>
                    <a:pt x="458" y="14294"/>
                  </a:cubicBezTo>
                  <a:cubicBezTo>
                    <a:pt x="797" y="13876"/>
                    <a:pt x="1234" y="13518"/>
                    <a:pt x="1473" y="13061"/>
                  </a:cubicBezTo>
                  <a:cubicBezTo>
                    <a:pt x="2030" y="12026"/>
                    <a:pt x="2547" y="11012"/>
                    <a:pt x="2766" y="9898"/>
                  </a:cubicBezTo>
                  <a:cubicBezTo>
                    <a:pt x="2965" y="8804"/>
                    <a:pt x="3224" y="7710"/>
                    <a:pt x="3363" y="6616"/>
                  </a:cubicBezTo>
                  <a:cubicBezTo>
                    <a:pt x="3522" y="5561"/>
                    <a:pt x="3562" y="4507"/>
                    <a:pt x="3641" y="3453"/>
                  </a:cubicBezTo>
                  <a:cubicBezTo>
                    <a:pt x="3661" y="2876"/>
                    <a:pt x="3621" y="2319"/>
                    <a:pt x="3621" y="1742"/>
                  </a:cubicBezTo>
                  <a:cubicBezTo>
                    <a:pt x="3621" y="1642"/>
                    <a:pt x="3582" y="1543"/>
                    <a:pt x="3641" y="1463"/>
                  </a:cubicBezTo>
                  <a:cubicBezTo>
                    <a:pt x="3681" y="1364"/>
                    <a:pt x="3781" y="1284"/>
                    <a:pt x="3860" y="1225"/>
                  </a:cubicBezTo>
                  <a:cubicBezTo>
                    <a:pt x="3920" y="1284"/>
                    <a:pt x="4039" y="1364"/>
                    <a:pt x="4039" y="1443"/>
                  </a:cubicBezTo>
                  <a:cubicBezTo>
                    <a:pt x="4079" y="2080"/>
                    <a:pt x="4119" y="2737"/>
                    <a:pt x="4119" y="3373"/>
                  </a:cubicBezTo>
                  <a:cubicBezTo>
                    <a:pt x="4119" y="3850"/>
                    <a:pt x="4079" y="4308"/>
                    <a:pt x="4039" y="4746"/>
                  </a:cubicBezTo>
                  <a:cubicBezTo>
                    <a:pt x="3940" y="5760"/>
                    <a:pt x="3840" y="6815"/>
                    <a:pt x="3681" y="7849"/>
                  </a:cubicBezTo>
                  <a:cubicBezTo>
                    <a:pt x="3582" y="8545"/>
                    <a:pt x="3442" y="9241"/>
                    <a:pt x="3263" y="9918"/>
                  </a:cubicBezTo>
                  <a:cubicBezTo>
                    <a:pt x="3025" y="10753"/>
                    <a:pt x="2726" y="11589"/>
                    <a:pt x="2328" y="12384"/>
                  </a:cubicBezTo>
                  <a:cubicBezTo>
                    <a:pt x="2050" y="12981"/>
                    <a:pt x="1771" y="13598"/>
                    <a:pt x="1294" y="14075"/>
                  </a:cubicBezTo>
                  <a:cubicBezTo>
                    <a:pt x="876" y="14493"/>
                    <a:pt x="439" y="14891"/>
                    <a:pt x="1" y="15289"/>
                  </a:cubicBezTo>
                  <a:cubicBezTo>
                    <a:pt x="49" y="15291"/>
                    <a:pt x="97" y="15292"/>
                    <a:pt x="144" y="15292"/>
                  </a:cubicBezTo>
                  <a:cubicBezTo>
                    <a:pt x="879" y="15292"/>
                    <a:pt x="1515" y="15011"/>
                    <a:pt x="2169" y="14712"/>
                  </a:cubicBezTo>
                  <a:cubicBezTo>
                    <a:pt x="2667" y="14493"/>
                    <a:pt x="3084" y="14175"/>
                    <a:pt x="3442" y="13777"/>
                  </a:cubicBezTo>
                  <a:cubicBezTo>
                    <a:pt x="3761" y="13399"/>
                    <a:pt x="4019" y="12981"/>
                    <a:pt x="4338" y="12583"/>
                  </a:cubicBezTo>
                  <a:cubicBezTo>
                    <a:pt x="4934" y="11827"/>
                    <a:pt x="5173" y="10932"/>
                    <a:pt x="5412" y="10037"/>
                  </a:cubicBezTo>
                  <a:cubicBezTo>
                    <a:pt x="5611" y="9261"/>
                    <a:pt x="5670" y="8486"/>
                    <a:pt x="5650" y="7670"/>
                  </a:cubicBezTo>
                  <a:cubicBezTo>
                    <a:pt x="5611" y="6098"/>
                    <a:pt x="5611" y="4527"/>
                    <a:pt x="5511" y="2955"/>
                  </a:cubicBezTo>
                  <a:cubicBezTo>
                    <a:pt x="5471" y="2199"/>
                    <a:pt x="5312" y="1463"/>
                    <a:pt x="5153" y="707"/>
                  </a:cubicBezTo>
                  <a:cubicBezTo>
                    <a:pt x="5095" y="462"/>
                    <a:pt x="4996" y="332"/>
                    <a:pt x="4809" y="332"/>
                  </a:cubicBezTo>
                  <a:cubicBezTo>
                    <a:pt x="4738" y="332"/>
                    <a:pt x="4655" y="351"/>
                    <a:pt x="4556" y="389"/>
                  </a:cubicBezTo>
                  <a:cubicBezTo>
                    <a:pt x="4318" y="489"/>
                    <a:pt x="4059" y="688"/>
                    <a:pt x="3860" y="886"/>
                  </a:cubicBezTo>
                  <a:cubicBezTo>
                    <a:pt x="3748" y="988"/>
                    <a:pt x="3678" y="1048"/>
                    <a:pt x="3618" y="1048"/>
                  </a:cubicBezTo>
                  <a:cubicBezTo>
                    <a:pt x="3560" y="1048"/>
                    <a:pt x="3511" y="993"/>
                    <a:pt x="3442" y="867"/>
                  </a:cubicBezTo>
                  <a:lnTo>
                    <a:pt x="3144" y="349"/>
                  </a:lnTo>
                  <a:cubicBezTo>
                    <a:pt x="2993" y="123"/>
                    <a:pt x="2827" y="0"/>
                    <a:pt x="263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7" name="Google Shape;2587;p51">
              <a:extLst>
                <a:ext uri="{FF2B5EF4-FFF2-40B4-BE49-F238E27FC236}">
                  <a16:creationId xmlns:a16="http://schemas.microsoft.com/office/drawing/2014/main" id="{2E5446FC-FEC1-275D-AFCE-D8ED58109EB3}"/>
                </a:ext>
              </a:extLst>
            </p:cNvPr>
            <p:cNvSpPr/>
            <p:nvPr/>
          </p:nvSpPr>
          <p:spPr>
            <a:xfrm>
              <a:off x="944068" y="4162303"/>
              <a:ext cx="245352" cy="388988"/>
            </a:xfrm>
            <a:custGeom>
              <a:avLst/>
              <a:gdLst/>
              <a:ahLst/>
              <a:cxnLst/>
              <a:rect l="l" t="t" r="r" b="b"/>
              <a:pathLst>
                <a:path w="9072" h="14383" extrusionOk="0">
                  <a:moveTo>
                    <a:pt x="5750" y="0"/>
                  </a:moveTo>
                  <a:cubicBezTo>
                    <a:pt x="5670" y="199"/>
                    <a:pt x="5571" y="398"/>
                    <a:pt x="5571" y="597"/>
                  </a:cubicBezTo>
                  <a:cubicBezTo>
                    <a:pt x="5551" y="1094"/>
                    <a:pt x="5591" y="1611"/>
                    <a:pt x="5591" y="2109"/>
                  </a:cubicBezTo>
                  <a:cubicBezTo>
                    <a:pt x="5571" y="2725"/>
                    <a:pt x="5511" y="3382"/>
                    <a:pt x="5491" y="3999"/>
                  </a:cubicBezTo>
                  <a:cubicBezTo>
                    <a:pt x="5451" y="5491"/>
                    <a:pt x="5412" y="7002"/>
                    <a:pt x="5372" y="8494"/>
                  </a:cubicBezTo>
                  <a:cubicBezTo>
                    <a:pt x="5352" y="9290"/>
                    <a:pt x="5272" y="10086"/>
                    <a:pt x="5193" y="10881"/>
                  </a:cubicBezTo>
                  <a:cubicBezTo>
                    <a:pt x="5153" y="11279"/>
                    <a:pt x="5054" y="11657"/>
                    <a:pt x="4974" y="12055"/>
                  </a:cubicBezTo>
                  <a:cubicBezTo>
                    <a:pt x="4894" y="11956"/>
                    <a:pt x="4855" y="11896"/>
                    <a:pt x="4855" y="11836"/>
                  </a:cubicBezTo>
                  <a:cubicBezTo>
                    <a:pt x="4775" y="11200"/>
                    <a:pt x="4715" y="10563"/>
                    <a:pt x="4656" y="9947"/>
                  </a:cubicBezTo>
                  <a:cubicBezTo>
                    <a:pt x="4497" y="8793"/>
                    <a:pt x="4298" y="7619"/>
                    <a:pt x="4119" y="6465"/>
                  </a:cubicBezTo>
                  <a:cubicBezTo>
                    <a:pt x="3979" y="5570"/>
                    <a:pt x="3860" y="4675"/>
                    <a:pt x="3721" y="3740"/>
                  </a:cubicBezTo>
                  <a:cubicBezTo>
                    <a:pt x="3601" y="2785"/>
                    <a:pt x="3482" y="1791"/>
                    <a:pt x="3363" y="796"/>
                  </a:cubicBezTo>
                  <a:cubicBezTo>
                    <a:pt x="3363" y="696"/>
                    <a:pt x="3204" y="617"/>
                    <a:pt x="3124" y="537"/>
                  </a:cubicBezTo>
                  <a:cubicBezTo>
                    <a:pt x="3064" y="617"/>
                    <a:pt x="2905" y="696"/>
                    <a:pt x="2905" y="796"/>
                  </a:cubicBezTo>
                  <a:cubicBezTo>
                    <a:pt x="2885" y="1114"/>
                    <a:pt x="2865" y="1452"/>
                    <a:pt x="2905" y="1810"/>
                  </a:cubicBezTo>
                  <a:cubicBezTo>
                    <a:pt x="3005" y="2606"/>
                    <a:pt x="3124" y="3402"/>
                    <a:pt x="3263" y="4198"/>
                  </a:cubicBezTo>
                  <a:cubicBezTo>
                    <a:pt x="3403" y="5232"/>
                    <a:pt x="3582" y="6266"/>
                    <a:pt x="3761" y="7301"/>
                  </a:cubicBezTo>
                  <a:cubicBezTo>
                    <a:pt x="3880" y="8097"/>
                    <a:pt x="3999" y="8872"/>
                    <a:pt x="4099" y="9648"/>
                  </a:cubicBezTo>
                  <a:cubicBezTo>
                    <a:pt x="4218" y="10583"/>
                    <a:pt x="4357" y="11538"/>
                    <a:pt x="4457" y="12473"/>
                  </a:cubicBezTo>
                  <a:cubicBezTo>
                    <a:pt x="4477" y="12791"/>
                    <a:pt x="4457" y="13149"/>
                    <a:pt x="4457" y="13567"/>
                  </a:cubicBezTo>
                  <a:cubicBezTo>
                    <a:pt x="4218" y="13249"/>
                    <a:pt x="4059" y="13030"/>
                    <a:pt x="3900" y="12771"/>
                  </a:cubicBezTo>
                  <a:cubicBezTo>
                    <a:pt x="3582" y="12194"/>
                    <a:pt x="3283" y="11598"/>
                    <a:pt x="2965" y="11001"/>
                  </a:cubicBezTo>
                  <a:cubicBezTo>
                    <a:pt x="2885" y="10842"/>
                    <a:pt x="2826" y="10643"/>
                    <a:pt x="2726" y="10484"/>
                  </a:cubicBezTo>
                  <a:cubicBezTo>
                    <a:pt x="2209" y="9668"/>
                    <a:pt x="1930" y="8753"/>
                    <a:pt x="1712" y="7818"/>
                  </a:cubicBezTo>
                  <a:cubicBezTo>
                    <a:pt x="1393" y="6525"/>
                    <a:pt x="1135" y="5192"/>
                    <a:pt x="896" y="3879"/>
                  </a:cubicBezTo>
                  <a:cubicBezTo>
                    <a:pt x="717" y="2944"/>
                    <a:pt x="618" y="2009"/>
                    <a:pt x="498" y="1094"/>
                  </a:cubicBezTo>
                  <a:cubicBezTo>
                    <a:pt x="498" y="1035"/>
                    <a:pt x="498" y="955"/>
                    <a:pt x="478" y="935"/>
                  </a:cubicBezTo>
                  <a:cubicBezTo>
                    <a:pt x="399" y="856"/>
                    <a:pt x="299" y="796"/>
                    <a:pt x="220" y="716"/>
                  </a:cubicBezTo>
                  <a:cubicBezTo>
                    <a:pt x="140" y="816"/>
                    <a:pt x="21" y="895"/>
                    <a:pt x="21" y="995"/>
                  </a:cubicBezTo>
                  <a:cubicBezTo>
                    <a:pt x="1" y="1313"/>
                    <a:pt x="1" y="1651"/>
                    <a:pt x="41" y="1989"/>
                  </a:cubicBezTo>
                  <a:cubicBezTo>
                    <a:pt x="120" y="2586"/>
                    <a:pt x="220" y="3203"/>
                    <a:pt x="319" y="3800"/>
                  </a:cubicBezTo>
                  <a:cubicBezTo>
                    <a:pt x="419" y="4416"/>
                    <a:pt x="498" y="5033"/>
                    <a:pt x="618" y="5630"/>
                  </a:cubicBezTo>
                  <a:cubicBezTo>
                    <a:pt x="777" y="6286"/>
                    <a:pt x="936" y="6903"/>
                    <a:pt x="1115" y="7559"/>
                  </a:cubicBezTo>
                  <a:cubicBezTo>
                    <a:pt x="1334" y="8355"/>
                    <a:pt x="1533" y="9151"/>
                    <a:pt x="1831" y="9907"/>
                  </a:cubicBezTo>
                  <a:cubicBezTo>
                    <a:pt x="2070" y="10504"/>
                    <a:pt x="2388" y="11080"/>
                    <a:pt x="2667" y="11657"/>
                  </a:cubicBezTo>
                  <a:cubicBezTo>
                    <a:pt x="2766" y="11856"/>
                    <a:pt x="2826" y="12075"/>
                    <a:pt x="2965" y="12254"/>
                  </a:cubicBezTo>
                  <a:cubicBezTo>
                    <a:pt x="3422" y="12930"/>
                    <a:pt x="3900" y="13627"/>
                    <a:pt x="4377" y="14283"/>
                  </a:cubicBezTo>
                  <a:cubicBezTo>
                    <a:pt x="4377" y="14323"/>
                    <a:pt x="4397" y="14323"/>
                    <a:pt x="4397" y="14343"/>
                  </a:cubicBezTo>
                  <a:cubicBezTo>
                    <a:pt x="4494" y="14279"/>
                    <a:pt x="4590" y="14220"/>
                    <a:pt x="4677" y="14220"/>
                  </a:cubicBezTo>
                  <a:cubicBezTo>
                    <a:pt x="4752" y="14220"/>
                    <a:pt x="4819" y="14263"/>
                    <a:pt x="4875" y="14383"/>
                  </a:cubicBezTo>
                  <a:cubicBezTo>
                    <a:pt x="4894" y="14363"/>
                    <a:pt x="4954" y="14343"/>
                    <a:pt x="4974" y="14323"/>
                  </a:cubicBezTo>
                  <a:cubicBezTo>
                    <a:pt x="5412" y="13925"/>
                    <a:pt x="5849" y="13527"/>
                    <a:pt x="6267" y="13090"/>
                  </a:cubicBezTo>
                  <a:cubicBezTo>
                    <a:pt x="6745" y="12592"/>
                    <a:pt x="6983" y="11995"/>
                    <a:pt x="7282" y="11399"/>
                  </a:cubicBezTo>
                  <a:cubicBezTo>
                    <a:pt x="7679" y="10603"/>
                    <a:pt x="7998" y="9787"/>
                    <a:pt x="8236" y="8952"/>
                  </a:cubicBezTo>
                  <a:cubicBezTo>
                    <a:pt x="8435" y="8276"/>
                    <a:pt x="8555" y="7579"/>
                    <a:pt x="8654" y="6883"/>
                  </a:cubicBezTo>
                  <a:cubicBezTo>
                    <a:pt x="8813" y="5869"/>
                    <a:pt x="8893" y="4814"/>
                    <a:pt x="9012" y="3780"/>
                  </a:cubicBezTo>
                  <a:cubicBezTo>
                    <a:pt x="9052" y="3302"/>
                    <a:pt x="9072" y="2845"/>
                    <a:pt x="9072" y="2407"/>
                  </a:cubicBezTo>
                  <a:cubicBezTo>
                    <a:pt x="9072" y="1751"/>
                    <a:pt x="9032" y="1114"/>
                    <a:pt x="9012" y="458"/>
                  </a:cubicBezTo>
                  <a:cubicBezTo>
                    <a:pt x="9012" y="398"/>
                    <a:pt x="8873" y="318"/>
                    <a:pt x="8833" y="239"/>
                  </a:cubicBezTo>
                  <a:cubicBezTo>
                    <a:pt x="8754" y="318"/>
                    <a:pt x="8654" y="398"/>
                    <a:pt x="8595" y="497"/>
                  </a:cubicBezTo>
                  <a:cubicBezTo>
                    <a:pt x="8555" y="577"/>
                    <a:pt x="8575" y="677"/>
                    <a:pt x="8575" y="756"/>
                  </a:cubicBezTo>
                  <a:cubicBezTo>
                    <a:pt x="8595" y="1333"/>
                    <a:pt x="8634" y="1910"/>
                    <a:pt x="8595" y="2487"/>
                  </a:cubicBezTo>
                  <a:cubicBezTo>
                    <a:pt x="8555" y="3521"/>
                    <a:pt x="8475" y="4595"/>
                    <a:pt x="8336" y="5650"/>
                  </a:cubicBezTo>
                  <a:cubicBezTo>
                    <a:pt x="8177" y="6744"/>
                    <a:pt x="7958" y="7838"/>
                    <a:pt x="7739" y="8932"/>
                  </a:cubicBezTo>
                  <a:cubicBezTo>
                    <a:pt x="7500" y="10066"/>
                    <a:pt x="6983" y="11080"/>
                    <a:pt x="6446" y="12075"/>
                  </a:cubicBezTo>
                  <a:cubicBezTo>
                    <a:pt x="6188" y="12552"/>
                    <a:pt x="5770" y="12911"/>
                    <a:pt x="5412" y="13328"/>
                  </a:cubicBezTo>
                  <a:cubicBezTo>
                    <a:pt x="5372" y="13328"/>
                    <a:pt x="5352" y="13308"/>
                    <a:pt x="5312" y="13269"/>
                  </a:cubicBezTo>
                  <a:cubicBezTo>
                    <a:pt x="5292" y="13209"/>
                    <a:pt x="5292" y="13129"/>
                    <a:pt x="5292" y="13070"/>
                  </a:cubicBezTo>
                  <a:cubicBezTo>
                    <a:pt x="5451" y="12155"/>
                    <a:pt x="5650" y="11259"/>
                    <a:pt x="5770" y="10364"/>
                  </a:cubicBezTo>
                  <a:cubicBezTo>
                    <a:pt x="5889" y="9390"/>
                    <a:pt x="5949" y="8435"/>
                    <a:pt x="5989" y="7460"/>
                  </a:cubicBezTo>
                  <a:cubicBezTo>
                    <a:pt x="6048" y="6366"/>
                    <a:pt x="6048" y="5272"/>
                    <a:pt x="6048" y="4178"/>
                  </a:cubicBezTo>
                  <a:cubicBezTo>
                    <a:pt x="6048" y="2865"/>
                    <a:pt x="6068" y="1572"/>
                    <a:pt x="6068" y="239"/>
                  </a:cubicBezTo>
                  <a:cubicBezTo>
                    <a:pt x="5969" y="179"/>
                    <a:pt x="5869" y="80"/>
                    <a:pt x="575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8" name="Google Shape;2588;p51">
              <a:extLst>
                <a:ext uri="{FF2B5EF4-FFF2-40B4-BE49-F238E27FC236}">
                  <a16:creationId xmlns:a16="http://schemas.microsoft.com/office/drawing/2014/main" id="{5259883F-E111-05B6-B855-31F2F85C0E03}"/>
                </a:ext>
              </a:extLst>
            </p:cNvPr>
            <p:cNvSpPr/>
            <p:nvPr/>
          </p:nvSpPr>
          <p:spPr>
            <a:xfrm>
              <a:off x="1059738" y="4546961"/>
              <a:ext cx="139904" cy="229747"/>
            </a:xfrm>
            <a:custGeom>
              <a:avLst/>
              <a:gdLst/>
              <a:ahLst/>
              <a:cxnLst/>
              <a:rect l="l" t="t" r="r" b="b"/>
              <a:pathLst>
                <a:path w="5173" h="8495" extrusionOk="0">
                  <a:moveTo>
                    <a:pt x="4457" y="1214"/>
                  </a:moveTo>
                  <a:cubicBezTo>
                    <a:pt x="4497" y="1214"/>
                    <a:pt x="4596" y="1333"/>
                    <a:pt x="4755" y="1473"/>
                  </a:cubicBezTo>
                  <a:cubicBezTo>
                    <a:pt x="4576" y="1612"/>
                    <a:pt x="4477" y="1691"/>
                    <a:pt x="4377" y="1791"/>
                  </a:cubicBezTo>
                  <a:cubicBezTo>
                    <a:pt x="4278" y="1691"/>
                    <a:pt x="4099" y="1572"/>
                    <a:pt x="4119" y="1512"/>
                  </a:cubicBezTo>
                  <a:cubicBezTo>
                    <a:pt x="4198" y="1393"/>
                    <a:pt x="4318" y="1293"/>
                    <a:pt x="4457" y="1214"/>
                  </a:cubicBezTo>
                  <a:close/>
                  <a:moveTo>
                    <a:pt x="3681" y="2805"/>
                  </a:moveTo>
                  <a:cubicBezTo>
                    <a:pt x="3761" y="2805"/>
                    <a:pt x="3840" y="2925"/>
                    <a:pt x="3959" y="3024"/>
                  </a:cubicBezTo>
                  <a:cubicBezTo>
                    <a:pt x="3800" y="3124"/>
                    <a:pt x="3741" y="3223"/>
                    <a:pt x="3661" y="3223"/>
                  </a:cubicBezTo>
                  <a:cubicBezTo>
                    <a:pt x="3582" y="3203"/>
                    <a:pt x="3482" y="3084"/>
                    <a:pt x="3482" y="3004"/>
                  </a:cubicBezTo>
                  <a:cubicBezTo>
                    <a:pt x="3482" y="2925"/>
                    <a:pt x="3601" y="2805"/>
                    <a:pt x="3681" y="2805"/>
                  </a:cubicBezTo>
                  <a:close/>
                  <a:moveTo>
                    <a:pt x="393" y="0"/>
                  </a:moveTo>
                  <a:cubicBezTo>
                    <a:pt x="308" y="0"/>
                    <a:pt x="214" y="57"/>
                    <a:pt x="120" y="120"/>
                  </a:cubicBezTo>
                  <a:cubicBezTo>
                    <a:pt x="100" y="498"/>
                    <a:pt x="100" y="836"/>
                    <a:pt x="100" y="1214"/>
                  </a:cubicBezTo>
                  <a:lnTo>
                    <a:pt x="100" y="5471"/>
                  </a:lnTo>
                  <a:cubicBezTo>
                    <a:pt x="100" y="6187"/>
                    <a:pt x="21" y="6883"/>
                    <a:pt x="1" y="7599"/>
                  </a:cubicBezTo>
                  <a:cubicBezTo>
                    <a:pt x="120" y="7301"/>
                    <a:pt x="259" y="7003"/>
                    <a:pt x="399" y="6704"/>
                  </a:cubicBezTo>
                  <a:cubicBezTo>
                    <a:pt x="876" y="5749"/>
                    <a:pt x="1294" y="4715"/>
                    <a:pt x="1811" y="3780"/>
                  </a:cubicBezTo>
                  <a:cubicBezTo>
                    <a:pt x="2149" y="3203"/>
                    <a:pt x="2607" y="2706"/>
                    <a:pt x="3044" y="2169"/>
                  </a:cubicBezTo>
                  <a:cubicBezTo>
                    <a:pt x="3164" y="1970"/>
                    <a:pt x="3283" y="1771"/>
                    <a:pt x="3462" y="1612"/>
                  </a:cubicBezTo>
                  <a:cubicBezTo>
                    <a:pt x="3541" y="1533"/>
                    <a:pt x="3682" y="1455"/>
                    <a:pt x="3776" y="1455"/>
                  </a:cubicBezTo>
                  <a:cubicBezTo>
                    <a:pt x="3802" y="1455"/>
                    <a:pt x="3823" y="1460"/>
                    <a:pt x="3840" y="1473"/>
                  </a:cubicBezTo>
                  <a:cubicBezTo>
                    <a:pt x="4059" y="1592"/>
                    <a:pt x="3900" y="1791"/>
                    <a:pt x="3800" y="1910"/>
                  </a:cubicBezTo>
                  <a:cubicBezTo>
                    <a:pt x="3363" y="2527"/>
                    <a:pt x="2885" y="3124"/>
                    <a:pt x="2468" y="3780"/>
                  </a:cubicBezTo>
                  <a:cubicBezTo>
                    <a:pt x="2109" y="4297"/>
                    <a:pt x="1791" y="4815"/>
                    <a:pt x="1513" y="5371"/>
                  </a:cubicBezTo>
                  <a:cubicBezTo>
                    <a:pt x="1194" y="6008"/>
                    <a:pt x="896" y="6684"/>
                    <a:pt x="657" y="7381"/>
                  </a:cubicBezTo>
                  <a:cubicBezTo>
                    <a:pt x="518" y="7739"/>
                    <a:pt x="478" y="8137"/>
                    <a:pt x="399" y="8495"/>
                  </a:cubicBezTo>
                  <a:cubicBezTo>
                    <a:pt x="717" y="7361"/>
                    <a:pt x="1493" y="6466"/>
                    <a:pt x="2209" y="5570"/>
                  </a:cubicBezTo>
                  <a:cubicBezTo>
                    <a:pt x="2786" y="4874"/>
                    <a:pt x="3383" y="4198"/>
                    <a:pt x="3979" y="3502"/>
                  </a:cubicBezTo>
                  <a:cubicBezTo>
                    <a:pt x="4158" y="3263"/>
                    <a:pt x="4337" y="2984"/>
                    <a:pt x="4497" y="2726"/>
                  </a:cubicBezTo>
                  <a:cubicBezTo>
                    <a:pt x="4875" y="2209"/>
                    <a:pt x="5173" y="1691"/>
                    <a:pt x="5153" y="1035"/>
                  </a:cubicBezTo>
                  <a:cubicBezTo>
                    <a:pt x="5133" y="617"/>
                    <a:pt x="4894" y="339"/>
                    <a:pt x="4497" y="279"/>
                  </a:cubicBezTo>
                  <a:cubicBezTo>
                    <a:pt x="4373" y="246"/>
                    <a:pt x="4255" y="231"/>
                    <a:pt x="4139" y="231"/>
                  </a:cubicBezTo>
                  <a:cubicBezTo>
                    <a:pt x="3770" y="231"/>
                    <a:pt x="3433" y="385"/>
                    <a:pt x="3084" y="597"/>
                  </a:cubicBezTo>
                  <a:cubicBezTo>
                    <a:pt x="2189" y="1214"/>
                    <a:pt x="1692" y="2129"/>
                    <a:pt x="1274" y="3104"/>
                  </a:cubicBezTo>
                  <a:cubicBezTo>
                    <a:pt x="1055" y="3661"/>
                    <a:pt x="856" y="4218"/>
                    <a:pt x="598" y="4815"/>
                  </a:cubicBezTo>
                  <a:lnTo>
                    <a:pt x="598" y="2487"/>
                  </a:lnTo>
                  <a:lnTo>
                    <a:pt x="598" y="2030"/>
                  </a:lnTo>
                  <a:cubicBezTo>
                    <a:pt x="578" y="1970"/>
                    <a:pt x="578" y="1910"/>
                    <a:pt x="558" y="1831"/>
                  </a:cubicBezTo>
                  <a:cubicBezTo>
                    <a:pt x="578" y="1293"/>
                    <a:pt x="578" y="717"/>
                    <a:pt x="598" y="179"/>
                  </a:cubicBezTo>
                  <a:cubicBezTo>
                    <a:pt x="541" y="47"/>
                    <a:pt x="471" y="0"/>
                    <a:pt x="39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9" name="Google Shape;2589;p51">
              <a:extLst>
                <a:ext uri="{FF2B5EF4-FFF2-40B4-BE49-F238E27FC236}">
                  <a16:creationId xmlns:a16="http://schemas.microsoft.com/office/drawing/2014/main" id="{11501784-FDC7-6993-B863-770C2B18C49D}"/>
                </a:ext>
              </a:extLst>
            </p:cNvPr>
            <p:cNvSpPr/>
            <p:nvPr/>
          </p:nvSpPr>
          <p:spPr>
            <a:xfrm>
              <a:off x="1064038" y="4729351"/>
              <a:ext cx="143149" cy="224906"/>
            </a:xfrm>
            <a:custGeom>
              <a:avLst/>
              <a:gdLst/>
              <a:ahLst/>
              <a:cxnLst/>
              <a:rect l="l" t="t" r="r" b="b"/>
              <a:pathLst>
                <a:path w="5293" h="8316" extrusionOk="0">
                  <a:moveTo>
                    <a:pt x="5213" y="0"/>
                  </a:moveTo>
                  <a:cubicBezTo>
                    <a:pt x="5113" y="20"/>
                    <a:pt x="4994" y="20"/>
                    <a:pt x="4914" y="60"/>
                  </a:cubicBezTo>
                  <a:cubicBezTo>
                    <a:pt x="4795" y="159"/>
                    <a:pt x="4716" y="298"/>
                    <a:pt x="4596" y="398"/>
                  </a:cubicBezTo>
                  <a:cubicBezTo>
                    <a:pt x="3522" y="1253"/>
                    <a:pt x="2706" y="2407"/>
                    <a:pt x="1950" y="3541"/>
                  </a:cubicBezTo>
                  <a:cubicBezTo>
                    <a:pt x="1453" y="4297"/>
                    <a:pt x="1115" y="5113"/>
                    <a:pt x="737" y="5928"/>
                  </a:cubicBezTo>
                  <a:cubicBezTo>
                    <a:pt x="439" y="6585"/>
                    <a:pt x="240" y="7221"/>
                    <a:pt x="21" y="7898"/>
                  </a:cubicBezTo>
                  <a:cubicBezTo>
                    <a:pt x="1" y="8017"/>
                    <a:pt x="41" y="8176"/>
                    <a:pt x="61" y="8315"/>
                  </a:cubicBezTo>
                  <a:cubicBezTo>
                    <a:pt x="200" y="8315"/>
                    <a:pt x="339" y="8295"/>
                    <a:pt x="458" y="8275"/>
                  </a:cubicBezTo>
                  <a:cubicBezTo>
                    <a:pt x="458" y="8256"/>
                    <a:pt x="478" y="8216"/>
                    <a:pt x="518" y="8176"/>
                  </a:cubicBezTo>
                  <a:cubicBezTo>
                    <a:pt x="518" y="8017"/>
                    <a:pt x="518" y="7878"/>
                    <a:pt x="558" y="7758"/>
                  </a:cubicBezTo>
                  <a:cubicBezTo>
                    <a:pt x="1015" y="6684"/>
                    <a:pt x="1413" y="5610"/>
                    <a:pt x="1931" y="4595"/>
                  </a:cubicBezTo>
                  <a:cubicBezTo>
                    <a:pt x="2348" y="3780"/>
                    <a:pt x="2905" y="3004"/>
                    <a:pt x="3462" y="2288"/>
                  </a:cubicBezTo>
                  <a:cubicBezTo>
                    <a:pt x="3940" y="1651"/>
                    <a:pt x="4536" y="1134"/>
                    <a:pt x="5093" y="557"/>
                  </a:cubicBezTo>
                  <a:cubicBezTo>
                    <a:pt x="5173" y="497"/>
                    <a:pt x="5233" y="418"/>
                    <a:pt x="5273" y="318"/>
                  </a:cubicBezTo>
                  <a:cubicBezTo>
                    <a:pt x="5292" y="219"/>
                    <a:pt x="5233" y="100"/>
                    <a:pt x="521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0" name="Google Shape;2590;p51">
              <a:extLst>
                <a:ext uri="{FF2B5EF4-FFF2-40B4-BE49-F238E27FC236}">
                  <a16:creationId xmlns:a16="http://schemas.microsoft.com/office/drawing/2014/main" id="{D0592D78-F3FB-52F0-41E1-522BBF4447A1}"/>
                </a:ext>
              </a:extLst>
            </p:cNvPr>
            <p:cNvSpPr/>
            <p:nvPr/>
          </p:nvSpPr>
          <p:spPr>
            <a:xfrm>
              <a:off x="1074802" y="4596453"/>
              <a:ext cx="1109" cy="5409"/>
            </a:xfrm>
            <a:custGeom>
              <a:avLst/>
              <a:gdLst/>
              <a:ahLst/>
              <a:cxnLst/>
              <a:rect l="l" t="t" r="r" b="b"/>
              <a:pathLst>
                <a:path w="41" h="200" extrusionOk="0">
                  <a:moveTo>
                    <a:pt x="1" y="1"/>
                  </a:moveTo>
                  <a:cubicBezTo>
                    <a:pt x="1" y="80"/>
                    <a:pt x="21" y="160"/>
                    <a:pt x="41" y="200"/>
                  </a:cubicBezTo>
                  <a:cubicBezTo>
                    <a:pt x="21" y="140"/>
                    <a:pt x="21" y="80"/>
                    <a:pt x="1" y="1"/>
                  </a:cubicBezTo>
                  <a:close/>
                </a:path>
              </a:pathLst>
            </a:custGeom>
            <a:solidFill>
              <a:srgbClr val="85CC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1" name="Google Shape;2591;p51">
              <a:extLst>
                <a:ext uri="{FF2B5EF4-FFF2-40B4-BE49-F238E27FC236}">
                  <a16:creationId xmlns:a16="http://schemas.microsoft.com/office/drawing/2014/main" id="{03BB719F-4B8C-580B-5AE1-06AD2E973831}"/>
                </a:ext>
              </a:extLst>
            </p:cNvPr>
            <p:cNvSpPr/>
            <p:nvPr/>
          </p:nvSpPr>
          <p:spPr>
            <a:xfrm>
              <a:off x="935467" y="4585608"/>
              <a:ext cx="233534" cy="220687"/>
            </a:xfrm>
            <a:custGeom>
              <a:avLst/>
              <a:gdLst/>
              <a:ahLst/>
              <a:cxnLst/>
              <a:rect l="l" t="t" r="r" b="b"/>
              <a:pathLst>
                <a:path w="8635" h="8160" extrusionOk="0">
                  <a:moveTo>
                    <a:pt x="8407" y="1"/>
                  </a:moveTo>
                  <a:cubicBezTo>
                    <a:pt x="8315" y="1"/>
                    <a:pt x="8146" y="74"/>
                    <a:pt x="8057" y="163"/>
                  </a:cubicBezTo>
                  <a:cubicBezTo>
                    <a:pt x="7898" y="342"/>
                    <a:pt x="7779" y="541"/>
                    <a:pt x="7639" y="700"/>
                  </a:cubicBezTo>
                  <a:cubicBezTo>
                    <a:pt x="7202" y="1237"/>
                    <a:pt x="6724" y="1734"/>
                    <a:pt x="6406" y="2331"/>
                  </a:cubicBezTo>
                  <a:cubicBezTo>
                    <a:pt x="5889" y="3266"/>
                    <a:pt x="5471" y="4261"/>
                    <a:pt x="4994" y="5255"/>
                  </a:cubicBezTo>
                  <a:cubicBezTo>
                    <a:pt x="4854" y="5554"/>
                    <a:pt x="4715" y="5852"/>
                    <a:pt x="4596" y="6151"/>
                  </a:cubicBezTo>
                  <a:lnTo>
                    <a:pt x="4596" y="6250"/>
                  </a:lnTo>
                  <a:cubicBezTo>
                    <a:pt x="4596" y="6310"/>
                    <a:pt x="4596" y="6350"/>
                    <a:pt x="4576" y="6369"/>
                  </a:cubicBezTo>
                  <a:cubicBezTo>
                    <a:pt x="4536" y="6548"/>
                    <a:pt x="4496" y="6747"/>
                    <a:pt x="4476" y="6946"/>
                  </a:cubicBezTo>
                  <a:lnTo>
                    <a:pt x="4397" y="6946"/>
                  </a:lnTo>
                  <a:cubicBezTo>
                    <a:pt x="4178" y="6449"/>
                    <a:pt x="3919" y="5952"/>
                    <a:pt x="3701" y="5454"/>
                  </a:cubicBezTo>
                  <a:cubicBezTo>
                    <a:pt x="3621" y="5375"/>
                    <a:pt x="3561" y="5295"/>
                    <a:pt x="3502" y="5236"/>
                  </a:cubicBezTo>
                  <a:cubicBezTo>
                    <a:pt x="3164" y="4659"/>
                    <a:pt x="2825" y="4062"/>
                    <a:pt x="2428" y="3505"/>
                  </a:cubicBezTo>
                  <a:cubicBezTo>
                    <a:pt x="1811" y="2649"/>
                    <a:pt x="1115" y="1814"/>
                    <a:pt x="418" y="998"/>
                  </a:cubicBezTo>
                  <a:cubicBezTo>
                    <a:pt x="339" y="899"/>
                    <a:pt x="140" y="899"/>
                    <a:pt x="21" y="879"/>
                  </a:cubicBezTo>
                  <a:lnTo>
                    <a:pt x="21" y="879"/>
                  </a:lnTo>
                  <a:cubicBezTo>
                    <a:pt x="40" y="998"/>
                    <a:pt x="1" y="1177"/>
                    <a:pt x="80" y="1277"/>
                  </a:cubicBezTo>
                  <a:cubicBezTo>
                    <a:pt x="319" y="1615"/>
                    <a:pt x="637" y="1953"/>
                    <a:pt x="916" y="2291"/>
                  </a:cubicBezTo>
                  <a:cubicBezTo>
                    <a:pt x="1473" y="3047"/>
                    <a:pt x="2030" y="3783"/>
                    <a:pt x="2527" y="4579"/>
                  </a:cubicBezTo>
                  <a:cubicBezTo>
                    <a:pt x="3004" y="5335"/>
                    <a:pt x="3382" y="6111"/>
                    <a:pt x="3780" y="6867"/>
                  </a:cubicBezTo>
                  <a:cubicBezTo>
                    <a:pt x="3959" y="7225"/>
                    <a:pt x="4099" y="7603"/>
                    <a:pt x="4278" y="7941"/>
                  </a:cubicBezTo>
                  <a:cubicBezTo>
                    <a:pt x="4317" y="8040"/>
                    <a:pt x="4476" y="8100"/>
                    <a:pt x="4576" y="8160"/>
                  </a:cubicBezTo>
                  <a:cubicBezTo>
                    <a:pt x="4616" y="8060"/>
                    <a:pt x="4695" y="7981"/>
                    <a:pt x="4715" y="7901"/>
                  </a:cubicBezTo>
                  <a:cubicBezTo>
                    <a:pt x="4815" y="7643"/>
                    <a:pt x="4894" y="7404"/>
                    <a:pt x="4994" y="7145"/>
                  </a:cubicBezTo>
                  <a:lnTo>
                    <a:pt x="4994" y="7046"/>
                  </a:lnTo>
                  <a:cubicBezTo>
                    <a:pt x="5073" y="6668"/>
                    <a:pt x="5113" y="6270"/>
                    <a:pt x="5252" y="5932"/>
                  </a:cubicBezTo>
                  <a:cubicBezTo>
                    <a:pt x="5511" y="5255"/>
                    <a:pt x="5789" y="4559"/>
                    <a:pt x="6108" y="3923"/>
                  </a:cubicBezTo>
                  <a:cubicBezTo>
                    <a:pt x="6386" y="3366"/>
                    <a:pt x="6704" y="2829"/>
                    <a:pt x="7063" y="2331"/>
                  </a:cubicBezTo>
                  <a:cubicBezTo>
                    <a:pt x="7480" y="1675"/>
                    <a:pt x="7958" y="1078"/>
                    <a:pt x="8395" y="461"/>
                  </a:cubicBezTo>
                  <a:cubicBezTo>
                    <a:pt x="8495" y="302"/>
                    <a:pt x="8634" y="143"/>
                    <a:pt x="8435" y="4"/>
                  </a:cubicBezTo>
                  <a:cubicBezTo>
                    <a:pt x="8427" y="2"/>
                    <a:pt x="8417" y="1"/>
                    <a:pt x="840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2" name="Google Shape;2592;p51">
              <a:extLst>
                <a:ext uri="{FF2B5EF4-FFF2-40B4-BE49-F238E27FC236}">
                  <a16:creationId xmlns:a16="http://schemas.microsoft.com/office/drawing/2014/main" id="{B82909EC-6B8B-1BBF-6AF2-46179BFCFCE6}"/>
                </a:ext>
              </a:extLst>
            </p:cNvPr>
            <p:cNvSpPr/>
            <p:nvPr/>
          </p:nvSpPr>
          <p:spPr>
            <a:xfrm>
              <a:off x="951613" y="4870497"/>
              <a:ext cx="114076" cy="104637"/>
            </a:xfrm>
            <a:custGeom>
              <a:avLst/>
              <a:gdLst/>
              <a:ahLst/>
              <a:cxnLst/>
              <a:rect l="l" t="t" r="r" b="b"/>
              <a:pathLst>
                <a:path w="4218" h="3869" extrusionOk="0">
                  <a:moveTo>
                    <a:pt x="356" y="0"/>
                  </a:moveTo>
                  <a:cubicBezTo>
                    <a:pt x="278" y="0"/>
                    <a:pt x="207" y="16"/>
                    <a:pt x="179" y="53"/>
                  </a:cubicBezTo>
                  <a:cubicBezTo>
                    <a:pt x="0" y="192"/>
                    <a:pt x="179" y="351"/>
                    <a:pt x="299" y="470"/>
                  </a:cubicBezTo>
                  <a:cubicBezTo>
                    <a:pt x="697" y="769"/>
                    <a:pt x="1094" y="1067"/>
                    <a:pt x="1472" y="1405"/>
                  </a:cubicBezTo>
                  <a:cubicBezTo>
                    <a:pt x="1930" y="1843"/>
                    <a:pt x="2388" y="2281"/>
                    <a:pt x="2825" y="2738"/>
                  </a:cubicBezTo>
                  <a:cubicBezTo>
                    <a:pt x="3124" y="3037"/>
                    <a:pt x="3402" y="3375"/>
                    <a:pt x="3681" y="3693"/>
                  </a:cubicBezTo>
                  <a:cubicBezTo>
                    <a:pt x="3746" y="3785"/>
                    <a:pt x="3821" y="3868"/>
                    <a:pt x="3915" y="3868"/>
                  </a:cubicBezTo>
                  <a:cubicBezTo>
                    <a:pt x="3964" y="3868"/>
                    <a:pt x="4018" y="3846"/>
                    <a:pt x="4078" y="3793"/>
                  </a:cubicBezTo>
                  <a:cubicBezTo>
                    <a:pt x="4218" y="3673"/>
                    <a:pt x="4158" y="3534"/>
                    <a:pt x="4058" y="3395"/>
                  </a:cubicBezTo>
                  <a:cubicBezTo>
                    <a:pt x="3979" y="3255"/>
                    <a:pt x="3879" y="3096"/>
                    <a:pt x="3800" y="2957"/>
                  </a:cubicBezTo>
                  <a:cubicBezTo>
                    <a:pt x="3760" y="2937"/>
                    <a:pt x="3700" y="2877"/>
                    <a:pt x="3681" y="2858"/>
                  </a:cubicBezTo>
                  <a:cubicBezTo>
                    <a:pt x="3621" y="2838"/>
                    <a:pt x="3581" y="2778"/>
                    <a:pt x="3561" y="2758"/>
                  </a:cubicBezTo>
                  <a:cubicBezTo>
                    <a:pt x="2925" y="2141"/>
                    <a:pt x="2308" y="1485"/>
                    <a:pt x="1671" y="868"/>
                  </a:cubicBezTo>
                  <a:cubicBezTo>
                    <a:pt x="1333" y="570"/>
                    <a:pt x="975" y="291"/>
                    <a:pt x="597" y="53"/>
                  </a:cubicBezTo>
                  <a:cubicBezTo>
                    <a:pt x="544" y="21"/>
                    <a:pt x="445" y="0"/>
                    <a:pt x="35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3" name="Google Shape;2593;p51">
              <a:extLst>
                <a:ext uri="{FF2B5EF4-FFF2-40B4-BE49-F238E27FC236}">
                  <a16:creationId xmlns:a16="http://schemas.microsoft.com/office/drawing/2014/main" id="{9677590D-5C38-A0A7-0ECC-49D81C335365}"/>
                </a:ext>
              </a:extLst>
            </p:cNvPr>
            <p:cNvSpPr/>
            <p:nvPr/>
          </p:nvSpPr>
          <p:spPr>
            <a:xfrm>
              <a:off x="970977" y="4612544"/>
              <a:ext cx="15632" cy="17282"/>
            </a:xfrm>
            <a:custGeom>
              <a:avLst/>
              <a:gdLst/>
              <a:ahLst/>
              <a:cxnLst/>
              <a:rect l="l" t="t" r="r" b="b"/>
              <a:pathLst>
                <a:path w="578" h="639" extrusionOk="0">
                  <a:moveTo>
                    <a:pt x="266" y="1"/>
                  </a:moveTo>
                  <a:cubicBezTo>
                    <a:pt x="179" y="1"/>
                    <a:pt x="1" y="164"/>
                    <a:pt x="1" y="201"/>
                  </a:cubicBezTo>
                  <a:cubicBezTo>
                    <a:pt x="60" y="341"/>
                    <a:pt x="180" y="460"/>
                    <a:pt x="299" y="639"/>
                  </a:cubicBezTo>
                  <a:cubicBezTo>
                    <a:pt x="418" y="480"/>
                    <a:pt x="577" y="360"/>
                    <a:pt x="558" y="301"/>
                  </a:cubicBezTo>
                  <a:cubicBezTo>
                    <a:pt x="498" y="181"/>
                    <a:pt x="398" y="42"/>
                    <a:pt x="279" y="2"/>
                  </a:cubicBezTo>
                  <a:cubicBezTo>
                    <a:pt x="275" y="1"/>
                    <a:pt x="270" y="1"/>
                    <a:pt x="266"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4" name="Google Shape;2594;p51">
              <a:extLst>
                <a:ext uri="{FF2B5EF4-FFF2-40B4-BE49-F238E27FC236}">
                  <a16:creationId xmlns:a16="http://schemas.microsoft.com/office/drawing/2014/main" id="{40B034A0-A98B-9813-D980-B5F864C8703F}"/>
                </a:ext>
              </a:extLst>
            </p:cNvPr>
            <p:cNvSpPr/>
            <p:nvPr/>
          </p:nvSpPr>
          <p:spPr>
            <a:xfrm>
              <a:off x="1151744" y="4730405"/>
              <a:ext cx="12387" cy="18337"/>
            </a:xfrm>
            <a:custGeom>
              <a:avLst/>
              <a:gdLst/>
              <a:ahLst/>
              <a:cxnLst/>
              <a:rect l="l" t="t" r="r" b="b"/>
              <a:pathLst>
                <a:path w="458" h="678" extrusionOk="0">
                  <a:moveTo>
                    <a:pt x="199" y="1"/>
                  </a:moveTo>
                  <a:cubicBezTo>
                    <a:pt x="100" y="200"/>
                    <a:pt x="0" y="319"/>
                    <a:pt x="0" y="458"/>
                  </a:cubicBezTo>
                  <a:cubicBezTo>
                    <a:pt x="0" y="518"/>
                    <a:pt x="160" y="598"/>
                    <a:pt x="219" y="677"/>
                  </a:cubicBezTo>
                  <a:cubicBezTo>
                    <a:pt x="299" y="558"/>
                    <a:pt x="438" y="478"/>
                    <a:pt x="458" y="359"/>
                  </a:cubicBezTo>
                  <a:cubicBezTo>
                    <a:pt x="458" y="279"/>
                    <a:pt x="339" y="180"/>
                    <a:pt x="19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5" name="Google Shape;2595;p51">
              <a:extLst>
                <a:ext uri="{FF2B5EF4-FFF2-40B4-BE49-F238E27FC236}">
                  <a16:creationId xmlns:a16="http://schemas.microsoft.com/office/drawing/2014/main" id="{ED956BD3-4397-2B4B-F0BD-E8E858E4B21A}"/>
                </a:ext>
              </a:extLst>
            </p:cNvPr>
            <p:cNvSpPr/>
            <p:nvPr/>
          </p:nvSpPr>
          <p:spPr>
            <a:xfrm>
              <a:off x="934926" y="4587852"/>
              <a:ext cx="14009" cy="14550"/>
            </a:xfrm>
            <a:custGeom>
              <a:avLst/>
              <a:gdLst/>
              <a:ahLst/>
              <a:cxnLst/>
              <a:rect l="l" t="t" r="r" b="b"/>
              <a:pathLst>
                <a:path w="518" h="538" extrusionOk="0">
                  <a:moveTo>
                    <a:pt x="239" y="0"/>
                  </a:moveTo>
                  <a:cubicBezTo>
                    <a:pt x="120" y="159"/>
                    <a:pt x="1" y="259"/>
                    <a:pt x="21" y="299"/>
                  </a:cubicBezTo>
                  <a:cubicBezTo>
                    <a:pt x="41" y="398"/>
                    <a:pt x="140" y="537"/>
                    <a:pt x="239" y="537"/>
                  </a:cubicBezTo>
                  <a:cubicBezTo>
                    <a:pt x="319" y="537"/>
                    <a:pt x="418" y="418"/>
                    <a:pt x="518" y="358"/>
                  </a:cubicBezTo>
                  <a:cubicBezTo>
                    <a:pt x="438" y="259"/>
                    <a:pt x="359" y="159"/>
                    <a:pt x="239"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6" name="Google Shape;2596;p51">
              <a:extLst>
                <a:ext uri="{FF2B5EF4-FFF2-40B4-BE49-F238E27FC236}">
                  <a16:creationId xmlns:a16="http://schemas.microsoft.com/office/drawing/2014/main" id="{D72A1F4C-263B-8F4A-66A0-B86102A51346}"/>
                </a:ext>
              </a:extLst>
            </p:cNvPr>
            <p:cNvSpPr/>
            <p:nvPr/>
          </p:nvSpPr>
          <p:spPr>
            <a:xfrm>
              <a:off x="951613" y="4668473"/>
              <a:ext cx="13468" cy="11927"/>
            </a:xfrm>
            <a:custGeom>
              <a:avLst/>
              <a:gdLst/>
              <a:ahLst/>
              <a:cxnLst/>
              <a:rect l="l" t="t" r="r" b="b"/>
              <a:pathLst>
                <a:path w="498" h="441" extrusionOk="0">
                  <a:moveTo>
                    <a:pt x="254" y="1"/>
                  </a:moveTo>
                  <a:cubicBezTo>
                    <a:pt x="249" y="1"/>
                    <a:pt x="244" y="2"/>
                    <a:pt x="239" y="3"/>
                  </a:cubicBezTo>
                  <a:cubicBezTo>
                    <a:pt x="140" y="43"/>
                    <a:pt x="40" y="182"/>
                    <a:pt x="0" y="282"/>
                  </a:cubicBezTo>
                  <a:cubicBezTo>
                    <a:pt x="0" y="302"/>
                    <a:pt x="140" y="441"/>
                    <a:pt x="199" y="441"/>
                  </a:cubicBezTo>
                  <a:cubicBezTo>
                    <a:pt x="299" y="421"/>
                    <a:pt x="398" y="322"/>
                    <a:pt x="498" y="262"/>
                  </a:cubicBezTo>
                  <a:lnTo>
                    <a:pt x="498" y="142"/>
                  </a:lnTo>
                  <a:cubicBezTo>
                    <a:pt x="424" y="106"/>
                    <a:pt x="317" y="1"/>
                    <a:pt x="254"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7" name="Google Shape;2597;p51">
              <a:extLst>
                <a:ext uri="{FF2B5EF4-FFF2-40B4-BE49-F238E27FC236}">
                  <a16:creationId xmlns:a16="http://schemas.microsoft.com/office/drawing/2014/main" id="{CC85D901-1A7C-6CB0-5C11-65619FB79A64}"/>
                </a:ext>
              </a:extLst>
            </p:cNvPr>
            <p:cNvSpPr/>
            <p:nvPr/>
          </p:nvSpPr>
          <p:spPr>
            <a:xfrm>
              <a:off x="1170567" y="4795502"/>
              <a:ext cx="15091" cy="12955"/>
            </a:xfrm>
            <a:custGeom>
              <a:avLst/>
              <a:gdLst/>
              <a:ahLst/>
              <a:cxnLst/>
              <a:rect l="l" t="t" r="r" b="b"/>
              <a:pathLst>
                <a:path w="558" h="479" extrusionOk="0">
                  <a:moveTo>
                    <a:pt x="279" y="1"/>
                  </a:moveTo>
                  <a:cubicBezTo>
                    <a:pt x="180" y="80"/>
                    <a:pt x="80" y="180"/>
                    <a:pt x="21" y="279"/>
                  </a:cubicBezTo>
                  <a:cubicBezTo>
                    <a:pt x="1" y="339"/>
                    <a:pt x="160" y="478"/>
                    <a:pt x="200" y="478"/>
                  </a:cubicBezTo>
                  <a:cubicBezTo>
                    <a:pt x="299" y="458"/>
                    <a:pt x="399" y="359"/>
                    <a:pt x="558" y="240"/>
                  </a:cubicBezTo>
                  <a:cubicBezTo>
                    <a:pt x="399" y="140"/>
                    <a:pt x="299" y="1"/>
                    <a:pt x="27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8" name="Google Shape;2598;p51">
              <a:extLst>
                <a:ext uri="{FF2B5EF4-FFF2-40B4-BE49-F238E27FC236}">
                  <a16:creationId xmlns:a16="http://schemas.microsoft.com/office/drawing/2014/main" id="{B9B41DFC-9D73-1616-6F16-994498AEAD90}"/>
                </a:ext>
              </a:extLst>
            </p:cNvPr>
            <p:cNvSpPr/>
            <p:nvPr/>
          </p:nvSpPr>
          <p:spPr>
            <a:xfrm>
              <a:off x="1123780" y="5082257"/>
              <a:ext cx="1082" cy="2191"/>
            </a:xfrm>
            <a:custGeom>
              <a:avLst/>
              <a:gdLst/>
              <a:ahLst/>
              <a:cxnLst/>
              <a:rect l="l" t="t" r="r" b="b"/>
              <a:pathLst>
                <a:path w="40" h="81" extrusionOk="0">
                  <a:moveTo>
                    <a:pt x="20" y="1"/>
                  </a:moveTo>
                  <a:lnTo>
                    <a:pt x="0" y="21"/>
                  </a:lnTo>
                  <a:cubicBezTo>
                    <a:pt x="0" y="41"/>
                    <a:pt x="20" y="41"/>
                    <a:pt x="20" y="80"/>
                  </a:cubicBezTo>
                  <a:cubicBezTo>
                    <a:pt x="20" y="41"/>
                    <a:pt x="40" y="41"/>
                    <a:pt x="40" y="21"/>
                  </a:cubicBezTo>
                  <a:lnTo>
                    <a:pt x="20" y="1"/>
                  </a:lnTo>
                  <a:close/>
                </a:path>
              </a:pathLst>
            </a:custGeom>
            <a:solidFill>
              <a:srgbClr val="ACEBE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9" name="Google Shape;2599;p51">
              <a:extLst>
                <a:ext uri="{FF2B5EF4-FFF2-40B4-BE49-F238E27FC236}">
                  <a16:creationId xmlns:a16="http://schemas.microsoft.com/office/drawing/2014/main" id="{0383BDD1-C108-1C28-90B7-E1394140F802}"/>
                </a:ext>
              </a:extLst>
            </p:cNvPr>
            <p:cNvSpPr/>
            <p:nvPr/>
          </p:nvSpPr>
          <p:spPr>
            <a:xfrm>
              <a:off x="1171108" y="4579766"/>
              <a:ext cx="17255" cy="15632"/>
            </a:xfrm>
            <a:custGeom>
              <a:avLst/>
              <a:gdLst/>
              <a:ahLst/>
              <a:cxnLst/>
              <a:rect l="l" t="t" r="r" b="b"/>
              <a:pathLst>
                <a:path w="638" h="578" extrusionOk="0">
                  <a:moveTo>
                    <a:pt x="339" y="1"/>
                  </a:moveTo>
                  <a:cubicBezTo>
                    <a:pt x="180" y="80"/>
                    <a:pt x="60" y="180"/>
                    <a:pt x="1" y="299"/>
                  </a:cubicBezTo>
                  <a:cubicBezTo>
                    <a:pt x="1" y="359"/>
                    <a:pt x="180" y="478"/>
                    <a:pt x="259" y="578"/>
                  </a:cubicBezTo>
                  <a:cubicBezTo>
                    <a:pt x="359" y="498"/>
                    <a:pt x="478" y="399"/>
                    <a:pt x="637" y="260"/>
                  </a:cubicBezTo>
                  <a:cubicBezTo>
                    <a:pt x="478" y="120"/>
                    <a:pt x="359" y="1"/>
                    <a:pt x="33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0" name="Google Shape;2600;p51">
              <a:extLst>
                <a:ext uri="{FF2B5EF4-FFF2-40B4-BE49-F238E27FC236}">
                  <a16:creationId xmlns:a16="http://schemas.microsoft.com/office/drawing/2014/main" id="{6B6534AA-4B40-08C4-A9BF-405FC0DCA40D}"/>
                </a:ext>
              </a:extLst>
            </p:cNvPr>
            <p:cNvSpPr/>
            <p:nvPr/>
          </p:nvSpPr>
          <p:spPr>
            <a:xfrm>
              <a:off x="1153367" y="4622821"/>
              <a:ext cx="13468" cy="11332"/>
            </a:xfrm>
            <a:custGeom>
              <a:avLst/>
              <a:gdLst/>
              <a:ahLst/>
              <a:cxnLst/>
              <a:rect l="l" t="t" r="r" b="b"/>
              <a:pathLst>
                <a:path w="498" h="419" extrusionOk="0">
                  <a:moveTo>
                    <a:pt x="219" y="0"/>
                  </a:moveTo>
                  <a:cubicBezTo>
                    <a:pt x="139" y="0"/>
                    <a:pt x="20" y="120"/>
                    <a:pt x="20" y="199"/>
                  </a:cubicBezTo>
                  <a:cubicBezTo>
                    <a:pt x="0" y="279"/>
                    <a:pt x="120" y="418"/>
                    <a:pt x="199" y="418"/>
                  </a:cubicBezTo>
                  <a:cubicBezTo>
                    <a:pt x="279" y="418"/>
                    <a:pt x="378" y="319"/>
                    <a:pt x="497" y="219"/>
                  </a:cubicBezTo>
                  <a:cubicBezTo>
                    <a:pt x="378" y="120"/>
                    <a:pt x="279" y="0"/>
                    <a:pt x="219"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1" name="Google Shape;2601;p51">
              <a:extLst>
                <a:ext uri="{FF2B5EF4-FFF2-40B4-BE49-F238E27FC236}">
                  <a16:creationId xmlns:a16="http://schemas.microsoft.com/office/drawing/2014/main" id="{2E675E91-9C87-91B6-21D3-817B8B3BFE5A}"/>
                </a:ext>
              </a:extLst>
            </p:cNvPr>
            <p:cNvSpPr/>
            <p:nvPr/>
          </p:nvSpPr>
          <p:spPr>
            <a:xfrm>
              <a:off x="1059738" y="4754637"/>
              <a:ext cx="27" cy="3245"/>
            </a:xfrm>
            <a:custGeom>
              <a:avLst/>
              <a:gdLst/>
              <a:ahLst/>
              <a:cxnLst/>
              <a:rect l="l" t="t" r="r" b="b"/>
              <a:pathLst>
                <a:path w="1" h="120" extrusionOk="0">
                  <a:moveTo>
                    <a:pt x="1" y="0"/>
                  </a:moveTo>
                  <a:lnTo>
                    <a:pt x="1" y="119"/>
                  </a:lnTo>
                  <a:close/>
                </a:path>
              </a:pathLst>
            </a:custGeom>
            <a:solidFill>
              <a:srgbClr val="43A4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02" name="Google Shape;2602;p51">
            <a:extLst>
              <a:ext uri="{FF2B5EF4-FFF2-40B4-BE49-F238E27FC236}">
                <a16:creationId xmlns:a16="http://schemas.microsoft.com/office/drawing/2014/main" id="{8E5A1C1D-0E0C-028B-CE55-FFA78E30B9D0}"/>
              </a:ext>
            </a:extLst>
          </p:cNvPr>
          <p:cNvGrpSpPr/>
          <p:nvPr/>
        </p:nvGrpSpPr>
        <p:grpSpPr>
          <a:xfrm>
            <a:off x="2666290" y="5683898"/>
            <a:ext cx="566743" cy="1236345"/>
            <a:chOff x="1569975" y="4093425"/>
            <a:chExt cx="490375" cy="1069750"/>
          </a:xfrm>
        </p:grpSpPr>
        <p:sp>
          <p:nvSpPr>
            <p:cNvPr id="2603" name="Google Shape;2603;p51">
              <a:extLst>
                <a:ext uri="{FF2B5EF4-FFF2-40B4-BE49-F238E27FC236}">
                  <a16:creationId xmlns:a16="http://schemas.microsoft.com/office/drawing/2014/main" id="{D9D1E02E-D7F7-BD00-4A72-CA3850B6847F}"/>
                </a:ext>
              </a:extLst>
            </p:cNvPr>
            <p:cNvSpPr/>
            <p:nvPr/>
          </p:nvSpPr>
          <p:spPr>
            <a:xfrm>
              <a:off x="1569975" y="4093425"/>
              <a:ext cx="490375" cy="1069750"/>
            </a:xfrm>
            <a:custGeom>
              <a:avLst/>
              <a:gdLst/>
              <a:ahLst/>
              <a:cxnLst/>
              <a:rect l="l" t="t" r="r" b="b"/>
              <a:pathLst>
                <a:path w="19615" h="42790" extrusionOk="0">
                  <a:moveTo>
                    <a:pt x="7779" y="0"/>
                  </a:moveTo>
                  <a:cubicBezTo>
                    <a:pt x="7162" y="0"/>
                    <a:pt x="6565" y="338"/>
                    <a:pt x="6167" y="895"/>
                  </a:cubicBezTo>
                  <a:cubicBezTo>
                    <a:pt x="5690" y="1572"/>
                    <a:pt x="5292" y="2248"/>
                    <a:pt x="4914" y="2924"/>
                  </a:cubicBezTo>
                  <a:cubicBezTo>
                    <a:pt x="4437" y="2188"/>
                    <a:pt x="3899" y="1472"/>
                    <a:pt x="3104" y="895"/>
                  </a:cubicBezTo>
                  <a:cubicBezTo>
                    <a:pt x="2726" y="637"/>
                    <a:pt x="2328" y="477"/>
                    <a:pt x="1950" y="477"/>
                  </a:cubicBezTo>
                  <a:cubicBezTo>
                    <a:pt x="1691" y="477"/>
                    <a:pt x="717" y="597"/>
                    <a:pt x="418" y="1930"/>
                  </a:cubicBezTo>
                  <a:cubicBezTo>
                    <a:pt x="20" y="3640"/>
                    <a:pt x="40" y="5331"/>
                    <a:pt x="140" y="6923"/>
                  </a:cubicBezTo>
                  <a:cubicBezTo>
                    <a:pt x="219" y="8454"/>
                    <a:pt x="398" y="10285"/>
                    <a:pt x="955" y="12095"/>
                  </a:cubicBezTo>
                  <a:cubicBezTo>
                    <a:pt x="1453" y="13607"/>
                    <a:pt x="2030" y="15178"/>
                    <a:pt x="3382" y="16392"/>
                  </a:cubicBezTo>
                  <a:cubicBezTo>
                    <a:pt x="3482" y="16471"/>
                    <a:pt x="3581" y="16591"/>
                    <a:pt x="3681" y="16690"/>
                  </a:cubicBezTo>
                  <a:cubicBezTo>
                    <a:pt x="3581" y="17068"/>
                    <a:pt x="3541" y="17466"/>
                    <a:pt x="3641" y="17844"/>
                  </a:cubicBezTo>
                  <a:cubicBezTo>
                    <a:pt x="3720" y="18142"/>
                    <a:pt x="3880" y="18381"/>
                    <a:pt x="4078" y="18600"/>
                  </a:cubicBezTo>
                  <a:cubicBezTo>
                    <a:pt x="2587" y="18739"/>
                    <a:pt x="1313" y="19734"/>
                    <a:pt x="836" y="21166"/>
                  </a:cubicBezTo>
                  <a:cubicBezTo>
                    <a:pt x="538" y="22061"/>
                    <a:pt x="637" y="22877"/>
                    <a:pt x="1134" y="23633"/>
                  </a:cubicBezTo>
                  <a:cubicBezTo>
                    <a:pt x="1592" y="24309"/>
                    <a:pt x="2248" y="24747"/>
                    <a:pt x="3084" y="24985"/>
                  </a:cubicBezTo>
                  <a:cubicBezTo>
                    <a:pt x="3800" y="25184"/>
                    <a:pt x="4536" y="25423"/>
                    <a:pt x="5272" y="25622"/>
                  </a:cubicBezTo>
                  <a:cubicBezTo>
                    <a:pt x="5630" y="25721"/>
                    <a:pt x="6028" y="25841"/>
                    <a:pt x="6406" y="25940"/>
                  </a:cubicBezTo>
                  <a:cubicBezTo>
                    <a:pt x="7222" y="26159"/>
                    <a:pt x="7818" y="26776"/>
                    <a:pt x="8375" y="27452"/>
                  </a:cubicBezTo>
                  <a:cubicBezTo>
                    <a:pt x="8375" y="27571"/>
                    <a:pt x="8375" y="27830"/>
                    <a:pt x="8355" y="27969"/>
                  </a:cubicBezTo>
                  <a:cubicBezTo>
                    <a:pt x="8316" y="28168"/>
                    <a:pt x="8296" y="28407"/>
                    <a:pt x="8296" y="28606"/>
                  </a:cubicBezTo>
                  <a:lnTo>
                    <a:pt x="8296" y="31271"/>
                  </a:lnTo>
                  <a:cubicBezTo>
                    <a:pt x="7798" y="30774"/>
                    <a:pt x="7222" y="30336"/>
                    <a:pt x="6565" y="29959"/>
                  </a:cubicBezTo>
                  <a:cubicBezTo>
                    <a:pt x="5690" y="29521"/>
                    <a:pt x="4815" y="29282"/>
                    <a:pt x="3939" y="29282"/>
                  </a:cubicBezTo>
                  <a:cubicBezTo>
                    <a:pt x="3382" y="29282"/>
                    <a:pt x="2785" y="29362"/>
                    <a:pt x="2209" y="29600"/>
                  </a:cubicBezTo>
                  <a:cubicBezTo>
                    <a:pt x="1811" y="29740"/>
                    <a:pt x="1453" y="29959"/>
                    <a:pt x="1194" y="30237"/>
                  </a:cubicBezTo>
                  <a:cubicBezTo>
                    <a:pt x="299" y="31132"/>
                    <a:pt x="1" y="32226"/>
                    <a:pt x="339" y="33281"/>
                  </a:cubicBezTo>
                  <a:cubicBezTo>
                    <a:pt x="756" y="34494"/>
                    <a:pt x="1711" y="35210"/>
                    <a:pt x="2945" y="35270"/>
                  </a:cubicBezTo>
                  <a:cubicBezTo>
                    <a:pt x="3183" y="35270"/>
                    <a:pt x="3422" y="35290"/>
                    <a:pt x="3641" y="35290"/>
                  </a:cubicBezTo>
                  <a:cubicBezTo>
                    <a:pt x="4078" y="35310"/>
                    <a:pt x="4536" y="35349"/>
                    <a:pt x="4994" y="35349"/>
                  </a:cubicBezTo>
                  <a:cubicBezTo>
                    <a:pt x="5312" y="35349"/>
                    <a:pt x="5610" y="35369"/>
                    <a:pt x="5869" y="35389"/>
                  </a:cubicBezTo>
                  <a:cubicBezTo>
                    <a:pt x="5471" y="35548"/>
                    <a:pt x="5113" y="35847"/>
                    <a:pt x="4894" y="36264"/>
                  </a:cubicBezTo>
                  <a:cubicBezTo>
                    <a:pt x="4596" y="36841"/>
                    <a:pt x="4437" y="37378"/>
                    <a:pt x="4397" y="37876"/>
                  </a:cubicBezTo>
                  <a:cubicBezTo>
                    <a:pt x="4397" y="38154"/>
                    <a:pt x="4377" y="38433"/>
                    <a:pt x="4377" y="38691"/>
                  </a:cubicBezTo>
                  <a:cubicBezTo>
                    <a:pt x="4098" y="38552"/>
                    <a:pt x="3800" y="38433"/>
                    <a:pt x="3482" y="38294"/>
                  </a:cubicBezTo>
                  <a:cubicBezTo>
                    <a:pt x="3223" y="38194"/>
                    <a:pt x="2965" y="38174"/>
                    <a:pt x="2766" y="38174"/>
                  </a:cubicBezTo>
                  <a:cubicBezTo>
                    <a:pt x="2109" y="38174"/>
                    <a:pt x="1612" y="38393"/>
                    <a:pt x="1373" y="38791"/>
                  </a:cubicBezTo>
                  <a:cubicBezTo>
                    <a:pt x="975" y="39427"/>
                    <a:pt x="1154" y="40183"/>
                    <a:pt x="1274" y="40581"/>
                  </a:cubicBezTo>
                  <a:cubicBezTo>
                    <a:pt x="1333" y="40959"/>
                    <a:pt x="1532" y="41238"/>
                    <a:pt x="1691" y="41457"/>
                  </a:cubicBezTo>
                  <a:cubicBezTo>
                    <a:pt x="1711" y="41516"/>
                    <a:pt x="1771" y="41556"/>
                    <a:pt x="1791" y="41616"/>
                  </a:cubicBezTo>
                  <a:cubicBezTo>
                    <a:pt x="1890" y="41775"/>
                    <a:pt x="1990" y="41954"/>
                    <a:pt x="2109" y="42133"/>
                  </a:cubicBezTo>
                  <a:lnTo>
                    <a:pt x="2228" y="42332"/>
                  </a:lnTo>
                  <a:cubicBezTo>
                    <a:pt x="2408" y="42610"/>
                    <a:pt x="2726" y="42769"/>
                    <a:pt x="3064" y="42769"/>
                  </a:cubicBezTo>
                  <a:lnTo>
                    <a:pt x="3064" y="42789"/>
                  </a:lnTo>
                  <a:lnTo>
                    <a:pt x="10384" y="42789"/>
                  </a:lnTo>
                  <a:cubicBezTo>
                    <a:pt x="10663" y="42789"/>
                    <a:pt x="10902" y="42690"/>
                    <a:pt x="11101" y="42491"/>
                  </a:cubicBezTo>
                  <a:cubicBezTo>
                    <a:pt x="11280" y="42292"/>
                    <a:pt x="11379" y="42053"/>
                    <a:pt x="11379" y="41775"/>
                  </a:cubicBezTo>
                  <a:lnTo>
                    <a:pt x="11359" y="41258"/>
                  </a:lnTo>
                  <a:cubicBezTo>
                    <a:pt x="11359" y="40860"/>
                    <a:pt x="11339" y="40482"/>
                    <a:pt x="11339" y="40084"/>
                  </a:cubicBezTo>
                  <a:cubicBezTo>
                    <a:pt x="11339" y="39845"/>
                    <a:pt x="11339" y="39606"/>
                    <a:pt x="11300" y="39368"/>
                  </a:cubicBezTo>
                  <a:cubicBezTo>
                    <a:pt x="11260" y="38890"/>
                    <a:pt x="11240" y="38413"/>
                    <a:pt x="11300" y="38055"/>
                  </a:cubicBezTo>
                  <a:cubicBezTo>
                    <a:pt x="11638" y="36304"/>
                    <a:pt x="12055" y="35071"/>
                    <a:pt x="12652" y="33997"/>
                  </a:cubicBezTo>
                  <a:cubicBezTo>
                    <a:pt x="13448" y="32584"/>
                    <a:pt x="14323" y="31132"/>
                    <a:pt x="15139" y="29740"/>
                  </a:cubicBezTo>
                  <a:cubicBezTo>
                    <a:pt x="15457" y="29163"/>
                    <a:pt x="15815" y="28626"/>
                    <a:pt x="16133" y="28049"/>
                  </a:cubicBezTo>
                  <a:cubicBezTo>
                    <a:pt x="16929" y="26716"/>
                    <a:pt x="17228" y="25522"/>
                    <a:pt x="17128" y="24289"/>
                  </a:cubicBezTo>
                  <a:cubicBezTo>
                    <a:pt x="16989" y="22678"/>
                    <a:pt x="15935" y="22101"/>
                    <a:pt x="15099" y="22101"/>
                  </a:cubicBezTo>
                  <a:cubicBezTo>
                    <a:pt x="14701" y="22101"/>
                    <a:pt x="14244" y="22200"/>
                    <a:pt x="13826" y="22459"/>
                  </a:cubicBezTo>
                  <a:cubicBezTo>
                    <a:pt x="13150" y="22837"/>
                    <a:pt x="12553" y="23354"/>
                    <a:pt x="12175" y="23732"/>
                  </a:cubicBezTo>
                  <a:cubicBezTo>
                    <a:pt x="11757" y="24130"/>
                    <a:pt x="11419" y="24548"/>
                    <a:pt x="11140" y="24985"/>
                  </a:cubicBezTo>
                  <a:lnTo>
                    <a:pt x="11140" y="20848"/>
                  </a:lnTo>
                  <a:cubicBezTo>
                    <a:pt x="11359" y="20828"/>
                    <a:pt x="11558" y="20828"/>
                    <a:pt x="11757" y="20768"/>
                  </a:cubicBezTo>
                  <a:cubicBezTo>
                    <a:pt x="12254" y="20649"/>
                    <a:pt x="12732" y="20509"/>
                    <a:pt x="13209" y="20370"/>
                  </a:cubicBezTo>
                  <a:cubicBezTo>
                    <a:pt x="13528" y="20271"/>
                    <a:pt x="13846" y="20171"/>
                    <a:pt x="14144" y="20092"/>
                  </a:cubicBezTo>
                  <a:cubicBezTo>
                    <a:pt x="15139" y="19853"/>
                    <a:pt x="15656" y="19057"/>
                    <a:pt x="15497" y="18083"/>
                  </a:cubicBezTo>
                  <a:cubicBezTo>
                    <a:pt x="15457" y="18003"/>
                    <a:pt x="15437" y="17904"/>
                    <a:pt x="15417" y="17824"/>
                  </a:cubicBezTo>
                  <a:lnTo>
                    <a:pt x="15557" y="17724"/>
                  </a:lnTo>
                  <a:lnTo>
                    <a:pt x="15716" y="17585"/>
                  </a:lnTo>
                  <a:cubicBezTo>
                    <a:pt x="15855" y="17386"/>
                    <a:pt x="16034" y="17207"/>
                    <a:pt x="16213" y="17008"/>
                  </a:cubicBezTo>
                  <a:cubicBezTo>
                    <a:pt x="16611" y="16571"/>
                    <a:pt x="17009" y="16113"/>
                    <a:pt x="17387" y="15616"/>
                  </a:cubicBezTo>
                  <a:cubicBezTo>
                    <a:pt x="18501" y="14104"/>
                    <a:pt x="19197" y="12254"/>
                    <a:pt x="19416" y="10145"/>
                  </a:cubicBezTo>
                  <a:cubicBezTo>
                    <a:pt x="19436" y="9747"/>
                    <a:pt x="19436" y="9350"/>
                    <a:pt x="19436" y="8952"/>
                  </a:cubicBezTo>
                  <a:cubicBezTo>
                    <a:pt x="19436" y="8653"/>
                    <a:pt x="19436" y="8395"/>
                    <a:pt x="19475" y="8116"/>
                  </a:cubicBezTo>
                  <a:cubicBezTo>
                    <a:pt x="19615" y="6127"/>
                    <a:pt x="19396" y="4237"/>
                    <a:pt x="19137" y="2328"/>
                  </a:cubicBezTo>
                  <a:cubicBezTo>
                    <a:pt x="18958" y="855"/>
                    <a:pt x="17864" y="696"/>
                    <a:pt x="17426" y="696"/>
                  </a:cubicBezTo>
                  <a:cubicBezTo>
                    <a:pt x="17307" y="696"/>
                    <a:pt x="17208" y="696"/>
                    <a:pt x="17068" y="736"/>
                  </a:cubicBezTo>
                  <a:cubicBezTo>
                    <a:pt x="16034" y="855"/>
                    <a:pt x="15278" y="1373"/>
                    <a:pt x="14741" y="1950"/>
                  </a:cubicBezTo>
                  <a:cubicBezTo>
                    <a:pt x="14522" y="1472"/>
                    <a:pt x="14224" y="1054"/>
                    <a:pt x="13886" y="657"/>
                  </a:cubicBezTo>
                  <a:cubicBezTo>
                    <a:pt x="13587" y="279"/>
                    <a:pt x="13070" y="60"/>
                    <a:pt x="12593" y="60"/>
                  </a:cubicBezTo>
                  <a:cubicBezTo>
                    <a:pt x="12513" y="60"/>
                    <a:pt x="12394" y="60"/>
                    <a:pt x="12294" y="80"/>
                  </a:cubicBezTo>
                  <a:cubicBezTo>
                    <a:pt x="11956" y="159"/>
                    <a:pt x="11359" y="338"/>
                    <a:pt x="10941" y="836"/>
                  </a:cubicBezTo>
                  <a:cubicBezTo>
                    <a:pt x="10603" y="1194"/>
                    <a:pt x="10285" y="1591"/>
                    <a:pt x="9987" y="1989"/>
                  </a:cubicBezTo>
                  <a:cubicBezTo>
                    <a:pt x="9947" y="1830"/>
                    <a:pt x="9867" y="1671"/>
                    <a:pt x="9788" y="1492"/>
                  </a:cubicBezTo>
                  <a:cubicBezTo>
                    <a:pt x="9390" y="577"/>
                    <a:pt x="8614" y="0"/>
                    <a:pt x="7779"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4" name="Google Shape;2604;p51">
              <a:extLst>
                <a:ext uri="{FF2B5EF4-FFF2-40B4-BE49-F238E27FC236}">
                  <a16:creationId xmlns:a16="http://schemas.microsoft.com/office/drawing/2014/main" id="{32310CEA-FD9A-AE5C-BF80-74EB174982DE}"/>
                </a:ext>
              </a:extLst>
            </p:cNvPr>
            <p:cNvSpPr/>
            <p:nvPr/>
          </p:nvSpPr>
          <p:spPr>
            <a:xfrm>
              <a:off x="1593350" y="4436575"/>
              <a:ext cx="379475" cy="696250"/>
            </a:xfrm>
            <a:custGeom>
              <a:avLst/>
              <a:gdLst/>
              <a:ahLst/>
              <a:cxnLst/>
              <a:rect l="l" t="t" r="r" b="b"/>
              <a:pathLst>
                <a:path w="15179" h="27850" extrusionOk="0">
                  <a:moveTo>
                    <a:pt x="3561" y="6465"/>
                  </a:moveTo>
                  <a:cubicBezTo>
                    <a:pt x="3740" y="6644"/>
                    <a:pt x="3939" y="6823"/>
                    <a:pt x="4019" y="7022"/>
                  </a:cubicBezTo>
                  <a:cubicBezTo>
                    <a:pt x="4038" y="7099"/>
                    <a:pt x="3777" y="7401"/>
                    <a:pt x="3670" y="7401"/>
                  </a:cubicBezTo>
                  <a:cubicBezTo>
                    <a:pt x="3667" y="7401"/>
                    <a:pt x="3664" y="7401"/>
                    <a:pt x="3661" y="7400"/>
                  </a:cubicBezTo>
                  <a:cubicBezTo>
                    <a:pt x="3482" y="7360"/>
                    <a:pt x="3323" y="7161"/>
                    <a:pt x="3064" y="6962"/>
                  </a:cubicBezTo>
                  <a:cubicBezTo>
                    <a:pt x="3323" y="6744"/>
                    <a:pt x="3442" y="6604"/>
                    <a:pt x="3561" y="6465"/>
                  </a:cubicBezTo>
                  <a:close/>
                  <a:moveTo>
                    <a:pt x="3760" y="8852"/>
                  </a:moveTo>
                  <a:cubicBezTo>
                    <a:pt x="3959" y="9111"/>
                    <a:pt x="4198" y="9250"/>
                    <a:pt x="4178" y="9350"/>
                  </a:cubicBezTo>
                  <a:cubicBezTo>
                    <a:pt x="4138" y="9529"/>
                    <a:pt x="3939" y="9668"/>
                    <a:pt x="3820" y="9827"/>
                  </a:cubicBezTo>
                  <a:cubicBezTo>
                    <a:pt x="3661" y="9708"/>
                    <a:pt x="3442" y="9608"/>
                    <a:pt x="3422" y="9449"/>
                  </a:cubicBezTo>
                  <a:cubicBezTo>
                    <a:pt x="3382" y="9310"/>
                    <a:pt x="3581" y="9131"/>
                    <a:pt x="3760" y="8852"/>
                  </a:cubicBezTo>
                  <a:close/>
                  <a:moveTo>
                    <a:pt x="3064" y="7500"/>
                  </a:moveTo>
                  <a:cubicBezTo>
                    <a:pt x="4357" y="7798"/>
                    <a:pt x="5610" y="7917"/>
                    <a:pt x="6505" y="8832"/>
                  </a:cubicBezTo>
                  <a:cubicBezTo>
                    <a:pt x="7003" y="9350"/>
                    <a:pt x="7520" y="9827"/>
                    <a:pt x="7997" y="10344"/>
                  </a:cubicBezTo>
                  <a:cubicBezTo>
                    <a:pt x="8216" y="10623"/>
                    <a:pt x="8395" y="10981"/>
                    <a:pt x="8495" y="11299"/>
                  </a:cubicBezTo>
                  <a:cubicBezTo>
                    <a:pt x="8534" y="11438"/>
                    <a:pt x="8335" y="11637"/>
                    <a:pt x="8256" y="11836"/>
                  </a:cubicBezTo>
                  <a:cubicBezTo>
                    <a:pt x="8097" y="11777"/>
                    <a:pt x="7798" y="11717"/>
                    <a:pt x="7739" y="11597"/>
                  </a:cubicBezTo>
                  <a:cubicBezTo>
                    <a:pt x="7341" y="10404"/>
                    <a:pt x="6346" y="9708"/>
                    <a:pt x="5411" y="9051"/>
                  </a:cubicBezTo>
                  <a:cubicBezTo>
                    <a:pt x="4934" y="8713"/>
                    <a:pt x="4257" y="8633"/>
                    <a:pt x="3661" y="8435"/>
                  </a:cubicBezTo>
                  <a:cubicBezTo>
                    <a:pt x="3462" y="8355"/>
                    <a:pt x="3183" y="8415"/>
                    <a:pt x="3044" y="8295"/>
                  </a:cubicBezTo>
                  <a:cubicBezTo>
                    <a:pt x="2885" y="8196"/>
                    <a:pt x="2785" y="7957"/>
                    <a:pt x="2766" y="7758"/>
                  </a:cubicBezTo>
                  <a:cubicBezTo>
                    <a:pt x="2746" y="7679"/>
                    <a:pt x="2964" y="7559"/>
                    <a:pt x="3064" y="7500"/>
                  </a:cubicBezTo>
                  <a:close/>
                  <a:moveTo>
                    <a:pt x="13571" y="12566"/>
                  </a:moveTo>
                  <a:cubicBezTo>
                    <a:pt x="13584" y="12566"/>
                    <a:pt x="13596" y="12568"/>
                    <a:pt x="13607" y="12572"/>
                  </a:cubicBezTo>
                  <a:cubicBezTo>
                    <a:pt x="13766" y="12612"/>
                    <a:pt x="13985" y="12831"/>
                    <a:pt x="13965" y="12910"/>
                  </a:cubicBezTo>
                  <a:cubicBezTo>
                    <a:pt x="13886" y="13129"/>
                    <a:pt x="13707" y="13308"/>
                    <a:pt x="13587" y="13507"/>
                  </a:cubicBezTo>
                  <a:cubicBezTo>
                    <a:pt x="13488" y="13487"/>
                    <a:pt x="13408" y="13467"/>
                    <a:pt x="13309" y="13428"/>
                  </a:cubicBezTo>
                  <a:cubicBezTo>
                    <a:pt x="13269" y="13229"/>
                    <a:pt x="13189" y="13010"/>
                    <a:pt x="13269" y="12811"/>
                  </a:cubicBezTo>
                  <a:cubicBezTo>
                    <a:pt x="13269" y="12704"/>
                    <a:pt x="13459" y="12566"/>
                    <a:pt x="13571" y="12566"/>
                  </a:cubicBezTo>
                  <a:close/>
                  <a:moveTo>
                    <a:pt x="7540" y="0"/>
                  </a:moveTo>
                  <a:cubicBezTo>
                    <a:pt x="7142" y="159"/>
                    <a:pt x="6923" y="477"/>
                    <a:pt x="6943" y="875"/>
                  </a:cubicBezTo>
                  <a:cubicBezTo>
                    <a:pt x="6963" y="1452"/>
                    <a:pt x="7062" y="2049"/>
                    <a:pt x="7082" y="2626"/>
                  </a:cubicBezTo>
                  <a:cubicBezTo>
                    <a:pt x="7122" y="2825"/>
                    <a:pt x="7341" y="3083"/>
                    <a:pt x="6943" y="3183"/>
                  </a:cubicBezTo>
                  <a:cubicBezTo>
                    <a:pt x="6923" y="3143"/>
                    <a:pt x="6863" y="3123"/>
                    <a:pt x="6844" y="3083"/>
                  </a:cubicBezTo>
                  <a:lnTo>
                    <a:pt x="6844" y="3123"/>
                  </a:lnTo>
                  <a:cubicBezTo>
                    <a:pt x="6525" y="3024"/>
                    <a:pt x="6167" y="2884"/>
                    <a:pt x="5849" y="2785"/>
                  </a:cubicBezTo>
                  <a:cubicBezTo>
                    <a:pt x="5471" y="2686"/>
                    <a:pt x="5093" y="2566"/>
                    <a:pt x="4735" y="2546"/>
                  </a:cubicBezTo>
                  <a:cubicBezTo>
                    <a:pt x="4694" y="2544"/>
                    <a:pt x="4653" y="2542"/>
                    <a:pt x="4611" y="2542"/>
                  </a:cubicBezTo>
                  <a:cubicBezTo>
                    <a:pt x="4345" y="2542"/>
                    <a:pt x="4058" y="2592"/>
                    <a:pt x="3800" y="2626"/>
                  </a:cubicBezTo>
                  <a:cubicBezTo>
                    <a:pt x="3402" y="3183"/>
                    <a:pt x="3462" y="3959"/>
                    <a:pt x="3959" y="4217"/>
                  </a:cubicBezTo>
                  <a:cubicBezTo>
                    <a:pt x="5192" y="4814"/>
                    <a:pt x="6446" y="5351"/>
                    <a:pt x="7838" y="5510"/>
                  </a:cubicBezTo>
                  <a:cubicBezTo>
                    <a:pt x="8156" y="5530"/>
                    <a:pt x="8256" y="5669"/>
                    <a:pt x="8256" y="5968"/>
                  </a:cubicBezTo>
                  <a:cubicBezTo>
                    <a:pt x="8276" y="6803"/>
                    <a:pt x="8316" y="7639"/>
                    <a:pt x="8335" y="8454"/>
                  </a:cubicBezTo>
                  <a:lnTo>
                    <a:pt x="8335" y="9787"/>
                  </a:lnTo>
                  <a:cubicBezTo>
                    <a:pt x="8236" y="9648"/>
                    <a:pt x="8216" y="9628"/>
                    <a:pt x="8176" y="9608"/>
                  </a:cubicBezTo>
                  <a:cubicBezTo>
                    <a:pt x="8117" y="9489"/>
                    <a:pt x="8057" y="9330"/>
                    <a:pt x="7977" y="9210"/>
                  </a:cubicBezTo>
                  <a:cubicBezTo>
                    <a:pt x="7182" y="7539"/>
                    <a:pt x="5869" y="6445"/>
                    <a:pt x="4098" y="5848"/>
                  </a:cubicBezTo>
                  <a:cubicBezTo>
                    <a:pt x="3849" y="5768"/>
                    <a:pt x="3590" y="5729"/>
                    <a:pt x="3331" y="5729"/>
                  </a:cubicBezTo>
                  <a:cubicBezTo>
                    <a:pt x="2246" y="5729"/>
                    <a:pt x="1158" y="6415"/>
                    <a:pt x="756" y="7619"/>
                  </a:cubicBezTo>
                  <a:cubicBezTo>
                    <a:pt x="557" y="8156"/>
                    <a:pt x="577" y="8693"/>
                    <a:pt x="916" y="9210"/>
                  </a:cubicBezTo>
                  <a:cubicBezTo>
                    <a:pt x="1274" y="9708"/>
                    <a:pt x="1751" y="10006"/>
                    <a:pt x="2308" y="10185"/>
                  </a:cubicBezTo>
                  <a:cubicBezTo>
                    <a:pt x="3402" y="10503"/>
                    <a:pt x="4536" y="10802"/>
                    <a:pt x="5650" y="11120"/>
                  </a:cubicBezTo>
                  <a:cubicBezTo>
                    <a:pt x="6744" y="11438"/>
                    <a:pt x="7520" y="12234"/>
                    <a:pt x="8176" y="13070"/>
                  </a:cubicBezTo>
                  <a:cubicBezTo>
                    <a:pt x="8455" y="13428"/>
                    <a:pt x="8256" y="14184"/>
                    <a:pt x="8256" y="14741"/>
                  </a:cubicBezTo>
                  <a:cubicBezTo>
                    <a:pt x="8256" y="16471"/>
                    <a:pt x="8256" y="18182"/>
                    <a:pt x="8236" y="19893"/>
                  </a:cubicBezTo>
                  <a:cubicBezTo>
                    <a:pt x="8236" y="20052"/>
                    <a:pt x="8176" y="20191"/>
                    <a:pt x="8137" y="20350"/>
                  </a:cubicBezTo>
                  <a:lnTo>
                    <a:pt x="8515" y="21245"/>
                  </a:lnTo>
                  <a:lnTo>
                    <a:pt x="8614" y="21245"/>
                  </a:lnTo>
                  <a:cubicBezTo>
                    <a:pt x="8654" y="20947"/>
                    <a:pt x="8674" y="20669"/>
                    <a:pt x="8753" y="20390"/>
                  </a:cubicBezTo>
                  <a:cubicBezTo>
                    <a:pt x="9012" y="19594"/>
                    <a:pt x="9231" y="18799"/>
                    <a:pt x="9529" y="18043"/>
                  </a:cubicBezTo>
                  <a:cubicBezTo>
                    <a:pt x="9907" y="17008"/>
                    <a:pt x="10265" y="16014"/>
                    <a:pt x="10742" y="15059"/>
                  </a:cubicBezTo>
                  <a:cubicBezTo>
                    <a:pt x="11140" y="14263"/>
                    <a:pt x="11638" y="13487"/>
                    <a:pt x="12115" y="12711"/>
                  </a:cubicBezTo>
                  <a:cubicBezTo>
                    <a:pt x="12195" y="12612"/>
                    <a:pt x="12413" y="12592"/>
                    <a:pt x="12553" y="12532"/>
                  </a:cubicBezTo>
                  <a:cubicBezTo>
                    <a:pt x="12612" y="12731"/>
                    <a:pt x="12692" y="12910"/>
                    <a:pt x="12692" y="13089"/>
                  </a:cubicBezTo>
                  <a:cubicBezTo>
                    <a:pt x="12692" y="13189"/>
                    <a:pt x="12593" y="13288"/>
                    <a:pt x="12533" y="13388"/>
                  </a:cubicBezTo>
                  <a:cubicBezTo>
                    <a:pt x="11757" y="15079"/>
                    <a:pt x="10961" y="16770"/>
                    <a:pt x="10245" y="18480"/>
                  </a:cubicBezTo>
                  <a:cubicBezTo>
                    <a:pt x="9927" y="19256"/>
                    <a:pt x="9728" y="20092"/>
                    <a:pt x="9509" y="20927"/>
                  </a:cubicBezTo>
                  <a:cubicBezTo>
                    <a:pt x="9370" y="21345"/>
                    <a:pt x="9410" y="21783"/>
                    <a:pt x="9330" y="22240"/>
                  </a:cubicBezTo>
                  <a:cubicBezTo>
                    <a:pt x="9270" y="22439"/>
                    <a:pt x="9211" y="22658"/>
                    <a:pt x="9072" y="22797"/>
                  </a:cubicBezTo>
                  <a:cubicBezTo>
                    <a:pt x="8993" y="22899"/>
                    <a:pt x="8898" y="22946"/>
                    <a:pt x="8812" y="22946"/>
                  </a:cubicBezTo>
                  <a:cubicBezTo>
                    <a:pt x="8680" y="22946"/>
                    <a:pt x="8566" y="22838"/>
                    <a:pt x="8554" y="22658"/>
                  </a:cubicBezTo>
                  <a:cubicBezTo>
                    <a:pt x="8534" y="22300"/>
                    <a:pt x="8515" y="22061"/>
                    <a:pt x="8077" y="22001"/>
                  </a:cubicBezTo>
                  <a:cubicBezTo>
                    <a:pt x="7938" y="21982"/>
                    <a:pt x="7778" y="21703"/>
                    <a:pt x="7719" y="21504"/>
                  </a:cubicBezTo>
                  <a:cubicBezTo>
                    <a:pt x="7361" y="20509"/>
                    <a:pt x="6625" y="19913"/>
                    <a:pt x="5749" y="19455"/>
                  </a:cubicBezTo>
                  <a:cubicBezTo>
                    <a:pt x="4704" y="18872"/>
                    <a:pt x="3599" y="18555"/>
                    <a:pt x="2422" y="18555"/>
                  </a:cubicBezTo>
                  <a:cubicBezTo>
                    <a:pt x="2233" y="18555"/>
                    <a:pt x="2043" y="18563"/>
                    <a:pt x="1850" y="18580"/>
                  </a:cubicBezTo>
                  <a:cubicBezTo>
                    <a:pt x="1671" y="18580"/>
                    <a:pt x="1473" y="18401"/>
                    <a:pt x="1293" y="18321"/>
                  </a:cubicBezTo>
                  <a:cubicBezTo>
                    <a:pt x="1453" y="18162"/>
                    <a:pt x="1612" y="17864"/>
                    <a:pt x="1771" y="17864"/>
                  </a:cubicBezTo>
                  <a:cubicBezTo>
                    <a:pt x="2587" y="17864"/>
                    <a:pt x="3442" y="17864"/>
                    <a:pt x="4238" y="18003"/>
                  </a:cubicBezTo>
                  <a:cubicBezTo>
                    <a:pt x="5371" y="18202"/>
                    <a:pt x="6386" y="18759"/>
                    <a:pt x="7341" y="19455"/>
                  </a:cubicBezTo>
                  <a:lnTo>
                    <a:pt x="7719" y="19674"/>
                  </a:lnTo>
                  <a:cubicBezTo>
                    <a:pt x="7142" y="18460"/>
                    <a:pt x="6227" y="17565"/>
                    <a:pt x="5053" y="16909"/>
                  </a:cubicBezTo>
                  <a:cubicBezTo>
                    <a:pt x="4350" y="16533"/>
                    <a:pt x="3647" y="16327"/>
                    <a:pt x="2926" y="16327"/>
                  </a:cubicBezTo>
                  <a:cubicBezTo>
                    <a:pt x="2464" y="16327"/>
                    <a:pt x="1994" y="16412"/>
                    <a:pt x="1512" y="16591"/>
                  </a:cubicBezTo>
                  <a:cubicBezTo>
                    <a:pt x="1293" y="16690"/>
                    <a:pt x="1055" y="16829"/>
                    <a:pt x="876" y="17008"/>
                  </a:cubicBezTo>
                  <a:cubicBezTo>
                    <a:pt x="299" y="17585"/>
                    <a:pt x="0" y="18281"/>
                    <a:pt x="259" y="19057"/>
                  </a:cubicBezTo>
                  <a:cubicBezTo>
                    <a:pt x="498" y="19793"/>
                    <a:pt x="1075" y="20330"/>
                    <a:pt x="1950" y="20350"/>
                  </a:cubicBezTo>
                  <a:cubicBezTo>
                    <a:pt x="2646" y="20370"/>
                    <a:pt x="3323" y="20430"/>
                    <a:pt x="3979" y="20430"/>
                  </a:cubicBezTo>
                  <a:cubicBezTo>
                    <a:pt x="4914" y="20430"/>
                    <a:pt x="5829" y="20529"/>
                    <a:pt x="6565" y="21066"/>
                  </a:cubicBezTo>
                  <a:cubicBezTo>
                    <a:pt x="7719" y="21882"/>
                    <a:pt x="8216" y="23076"/>
                    <a:pt x="8335" y="24468"/>
                  </a:cubicBezTo>
                  <a:cubicBezTo>
                    <a:pt x="8932" y="24946"/>
                    <a:pt x="8813" y="25622"/>
                    <a:pt x="8813" y="26239"/>
                  </a:cubicBezTo>
                  <a:cubicBezTo>
                    <a:pt x="8833" y="26796"/>
                    <a:pt x="8753" y="27313"/>
                    <a:pt x="8733" y="27850"/>
                  </a:cubicBezTo>
                  <a:lnTo>
                    <a:pt x="9330" y="27850"/>
                  </a:lnTo>
                  <a:cubicBezTo>
                    <a:pt x="9310" y="27293"/>
                    <a:pt x="9290" y="26736"/>
                    <a:pt x="9290" y="26159"/>
                  </a:cubicBezTo>
                  <a:cubicBezTo>
                    <a:pt x="9290" y="25443"/>
                    <a:pt x="9151" y="24667"/>
                    <a:pt x="9290" y="23951"/>
                  </a:cubicBezTo>
                  <a:cubicBezTo>
                    <a:pt x="9549" y="22439"/>
                    <a:pt x="9947" y="20947"/>
                    <a:pt x="10723" y="19594"/>
                  </a:cubicBezTo>
                  <a:cubicBezTo>
                    <a:pt x="11876" y="17585"/>
                    <a:pt x="13070" y="15616"/>
                    <a:pt x="14224" y="13627"/>
                  </a:cubicBezTo>
                  <a:cubicBezTo>
                    <a:pt x="14801" y="12672"/>
                    <a:pt x="15179" y="11617"/>
                    <a:pt x="15079" y="10484"/>
                  </a:cubicBezTo>
                  <a:cubicBezTo>
                    <a:pt x="15008" y="9650"/>
                    <a:pt x="14627" y="9198"/>
                    <a:pt x="14041" y="9198"/>
                  </a:cubicBezTo>
                  <a:cubicBezTo>
                    <a:pt x="13802" y="9198"/>
                    <a:pt x="13529" y="9273"/>
                    <a:pt x="13229" y="9429"/>
                  </a:cubicBezTo>
                  <a:cubicBezTo>
                    <a:pt x="12712" y="9728"/>
                    <a:pt x="12234" y="10125"/>
                    <a:pt x="11797" y="10543"/>
                  </a:cubicBezTo>
                  <a:cubicBezTo>
                    <a:pt x="10623" y="11677"/>
                    <a:pt x="10126" y="13189"/>
                    <a:pt x="9648" y="14681"/>
                  </a:cubicBezTo>
                  <a:cubicBezTo>
                    <a:pt x="9430" y="15377"/>
                    <a:pt x="9310" y="16093"/>
                    <a:pt x="9131" y="16809"/>
                  </a:cubicBezTo>
                  <a:cubicBezTo>
                    <a:pt x="9111" y="16789"/>
                    <a:pt x="9111" y="16789"/>
                    <a:pt x="9091" y="16789"/>
                  </a:cubicBezTo>
                  <a:lnTo>
                    <a:pt x="9091" y="5928"/>
                  </a:lnTo>
                  <a:cubicBezTo>
                    <a:pt x="9397" y="5928"/>
                    <a:pt x="9688" y="5958"/>
                    <a:pt x="9974" y="5958"/>
                  </a:cubicBezTo>
                  <a:cubicBezTo>
                    <a:pt x="10152" y="5958"/>
                    <a:pt x="10328" y="5946"/>
                    <a:pt x="10504" y="5908"/>
                  </a:cubicBezTo>
                  <a:cubicBezTo>
                    <a:pt x="11299" y="5729"/>
                    <a:pt x="12036" y="5451"/>
                    <a:pt x="12831" y="5252"/>
                  </a:cubicBezTo>
                  <a:cubicBezTo>
                    <a:pt x="13309" y="5132"/>
                    <a:pt x="13508" y="4834"/>
                    <a:pt x="13428" y="4376"/>
                  </a:cubicBezTo>
                  <a:cubicBezTo>
                    <a:pt x="13388" y="4138"/>
                    <a:pt x="13189" y="3919"/>
                    <a:pt x="13070" y="3660"/>
                  </a:cubicBezTo>
                  <a:cubicBezTo>
                    <a:pt x="12829" y="3511"/>
                    <a:pt x="12587" y="3458"/>
                    <a:pt x="12344" y="3458"/>
                  </a:cubicBezTo>
                  <a:cubicBezTo>
                    <a:pt x="11906" y="3458"/>
                    <a:pt x="11462" y="3630"/>
                    <a:pt x="11001" y="3720"/>
                  </a:cubicBezTo>
                  <a:cubicBezTo>
                    <a:pt x="11319" y="3183"/>
                    <a:pt x="11598" y="2725"/>
                    <a:pt x="11856" y="2268"/>
                  </a:cubicBezTo>
                  <a:cubicBezTo>
                    <a:pt x="12115" y="1850"/>
                    <a:pt x="12234" y="1393"/>
                    <a:pt x="12016" y="935"/>
                  </a:cubicBezTo>
                  <a:cubicBezTo>
                    <a:pt x="11757" y="836"/>
                    <a:pt x="11498" y="736"/>
                    <a:pt x="11240" y="637"/>
                  </a:cubicBezTo>
                  <a:cubicBezTo>
                    <a:pt x="10603" y="836"/>
                    <a:pt x="10325" y="1432"/>
                    <a:pt x="9947" y="1930"/>
                  </a:cubicBezTo>
                  <a:cubicBezTo>
                    <a:pt x="9728" y="2228"/>
                    <a:pt x="9569" y="2546"/>
                    <a:pt x="9350" y="2924"/>
                  </a:cubicBezTo>
                  <a:cubicBezTo>
                    <a:pt x="9211" y="2427"/>
                    <a:pt x="9072" y="1930"/>
                    <a:pt x="8952" y="1432"/>
                  </a:cubicBezTo>
                  <a:cubicBezTo>
                    <a:pt x="8813" y="935"/>
                    <a:pt x="8813" y="358"/>
                    <a:pt x="8236" y="100"/>
                  </a:cubicBezTo>
                  <a:cubicBezTo>
                    <a:pt x="8017" y="80"/>
                    <a:pt x="7759" y="40"/>
                    <a:pt x="754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5" name="Google Shape;2605;p51">
              <a:extLst>
                <a:ext uri="{FF2B5EF4-FFF2-40B4-BE49-F238E27FC236}">
                  <a16:creationId xmlns:a16="http://schemas.microsoft.com/office/drawing/2014/main" id="{A6ECCBEA-4AB7-470F-1A74-27BD66FADFC0}"/>
                </a:ext>
              </a:extLst>
            </p:cNvPr>
            <p:cNvSpPr/>
            <p:nvPr/>
          </p:nvSpPr>
          <p:spPr>
            <a:xfrm>
              <a:off x="1619700" y="4996800"/>
              <a:ext cx="196975" cy="137025"/>
            </a:xfrm>
            <a:custGeom>
              <a:avLst/>
              <a:gdLst/>
              <a:ahLst/>
              <a:cxnLst/>
              <a:rect l="l" t="t" r="r" b="b"/>
              <a:pathLst>
                <a:path w="7879" h="5481" extrusionOk="0">
                  <a:moveTo>
                    <a:pt x="4296" y="0"/>
                  </a:moveTo>
                  <a:cubicBezTo>
                    <a:pt x="4091" y="0"/>
                    <a:pt x="3887" y="134"/>
                    <a:pt x="3760" y="408"/>
                  </a:cubicBezTo>
                  <a:cubicBezTo>
                    <a:pt x="3562" y="766"/>
                    <a:pt x="3383" y="1224"/>
                    <a:pt x="3363" y="1641"/>
                  </a:cubicBezTo>
                  <a:cubicBezTo>
                    <a:pt x="3283" y="2437"/>
                    <a:pt x="3323" y="3253"/>
                    <a:pt x="3323" y="4188"/>
                  </a:cubicBezTo>
                  <a:cubicBezTo>
                    <a:pt x="3124" y="4009"/>
                    <a:pt x="3005" y="3889"/>
                    <a:pt x="2885" y="3810"/>
                  </a:cubicBezTo>
                  <a:cubicBezTo>
                    <a:pt x="2288" y="3491"/>
                    <a:pt x="1712" y="3133"/>
                    <a:pt x="1095" y="2914"/>
                  </a:cubicBezTo>
                  <a:cubicBezTo>
                    <a:pt x="978" y="2876"/>
                    <a:pt x="822" y="2855"/>
                    <a:pt x="669" y="2855"/>
                  </a:cubicBezTo>
                  <a:cubicBezTo>
                    <a:pt x="431" y="2855"/>
                    <a:pt x="201" y="2905"/>
                    <a:pt x="140" y="3014"/>
                  </a:cubicBezTo>
                  <a:cubicBezTo>
                    <a:pt x="1" y="3253"/>
                    <a:pt x="100" y="3710"/>
                    <a:pt x="160" y="4028"/>
                  </a:cubicBezTo>
                  <a:cubicBezTo>
                    <a:pt x="220" y="4307"/>
                    <a:pt x="419" y="4526"/>
                    <a:pt x="558" y="4784"/>
                  </a:cubicBezTo>
                  <a:cubicBezTo>
                    <a:pt x="717" y="5023"/>
                    <a:pt x="876" y="5242"/>
                    <a:pt x="1015" y="5481"/>
                  </a:cubicBezTo>
                  <a:lnTo>
                    <a:pt x="7679" y="5481"/>
                  </a:lnTo>
                  <a:cubicBezTo>
                    <a:pt x="7699" y="4924"/>
                    <a:pt x="7759" y="4387"/>
                    <a:pt x="7759" y="3849"/>
                  </a:cubicBezTo>
                  <a:cubicBezTo>
                    <a:pt x="7759" y="3233"/>
                    <a:pt x="7878" y="2556"/>
                    <a:pt x="7281" y="2099"/>
                  </a:cubicBezTo>
                  <a:cubicBezTo>
                    <a:pt x="6446" y="2198"/>
                    <a:pt x="6307" y="3054"/>
                    <a:pt x="5849" y="3591"/>
                  </a:cubicBezTo>
                  <a:cubicBezTo>
                    <a:pt x="5750" y="3153"/>
                    <a:pt x="5650" y="2815"/>
                    <a:pt x="5551" y="2457"/>
                  </a:cubicBezTo>
                  <a:cubicBezTo>
                    <a:pt x="5312" y="1800"/>
                    <a:pt x="5113" y="1064"/>
                    <a:pt x="4855" y="428"/>
                  </a:cubicBezTo>
                  <a:cubicBezTo>
                    <a:pt x="4723" y="144"/>
                    <a:pt x="4509" y="0"/>
                    <a:pt x="429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6" name="Google Shape;2606;p51">
              <a:extLst>
                <a:ext uri="{FF2B5EF4-FFF2-40B4-BE49-F238E27FC236}">
                  <a16:creationId xmlns:a16="http://schemas.microsoft.com/office/drawing/2014/main" id="{33355FCE-DC93-7409-4085-D62EC3DA2D17}"/>
                </a:ext>
              </a:extLst>
            </p:cNvPr>
            <p:cNvSpPr/>
            <p:nvPr/>
          </p:nvSpPr>
          <p:spPr>
            <a:xfrm>
              <a:off x="1592350" y="4125625"/>
              <a:ext cx="146750" cy="379600"/>
            </a:xfrm>
            <a:custGeom>
              <a:avLst/>
              <a:gdLst/>
              <a:ahLst/>
              <a:cxnLst/>
              <a:rect l="l" t="t" r="r" b="b"/>
              <a:pathLst>
                <a:path w="5870" h="15184" extrusionOk="0">
                  <a:moveTo>
                    <a:pt x="923" y="0"/>
                  </a:moveTo>
                  <a:cubicBezTo>
                    <a:pt x="649" y="0"/>
                    <a:pt x="451" y="225"/>
                    <a:pt x="339" y="662"/>
                  </a:cubicBezTo>
                  <a:cubicBezTo>
                    <a:pt x="1" y="2233"/>
                    <a:pt x="1" y="3785"/>
                    <a:pt x="100" y="5376"/>
                  </a:cubicBezTo>
                  <a:cubicBezTo>
                    <a:pt x="200" y="7047"/>
                    <a:pt x="399" y="8718"/>
                    <a:pt x="896" y="10310"/>
                  </a:cubicBezTo>
                  <a:cubicBezTo>
                    <a:pt x="1333" y="11722"/>
                    <a:pt x="1871" y="13114"/>
                    <a:pt x="3004" y="14169"/>
                  </a:cubicBezTo>
                  <a:cubicBezTo>
                    <a:pt x="3303" y="14407"/>
                    <a:pt x="3561" y="14706"/>
                    <a:pt x="3820" y="15004"/>
                  </a:cubicBezTo>
                  <a:cubicBezTo>
                    <a:pt x="4086" y="14986"/>
                    <a:pt x="4383" y="14921"/>
                    <a:pt x="4642" y="14921"/>
                  </a:cubicBezTo>
                  <a:cubicBezTo>
                    <a:pt x="4673" y="14921"/>
                    <a:pt x="4705" y="14922"/>
                    <a:pt x="4735" y="14925"/>
                  </a:cubicBezTo>
                  <a:cubicBezTo>
                    <a:pt x="5113" y="14984"/>
                    <a:pt x="5491" y="15104"/>
                    <a:pt x="5869" y="15183"/>
                  </a:cubicBezTo>
                  <a:cubicBezTo>
                    <a:pt x="4954" y="13632"/>
                    <a:pt x="4278" y="12000"/>
                    <a:pt x="4019" y="10210"/>
                  </a:cubicBezTo>
                  <a:cubicBezTo>
                    <a:pt x="3920" y="9335"/>
                    <a:pt x="3681" y="8459"/>
                    <a:pt x="3601" y="7564"/>
                  </a:cubicBezTo>
                  <a:cubicBezTo>
                    <a:pt x="3502" y="6271"/>
                    <a:pt x="3482" y="5018"/>
                    <a:pt x="3462" y="3725"/>
                  </a:cubicBezTo>
                  <a:cubicBezTo>
                    <a:pt x="3462" y="3526"/>
                    <a:pt x="3581" y="3287"/>
                    <a:pt x="3661" y="3069"/>
                  </a:cubicBezTo>
                  <a:cubicBezTo>
                    <a:pt x="3581" y="2949"/>
                    <a:pt x="3522" y="2850"/>
                    <a:pt x="3462" y="2730"/>
                  </a:cubicBezTo>
                  <a:cubicBezTo>
                    <a:pt x="2925" y="1776"/>
                    <a:pt x="2388" y="880"/>
                    <a:pt x="1493" y="244"/>
                  </a:cubicBezTo>
                  <a:cubicBezTo>
                    <a:pt x="1277" y="80"/>
                    <a:pt x="1087" y="0"/>
                    <a:pt x="92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7" name="Google Shape;2607;p51">
              <a:extLst>
                <a:ext uri="{FF2B5EF4-FFF2-40B4-BE49-F238E27FC236}">
                  <a16:creationId xmlns:a16="http://schemas.microsoft.com/office/drawing/2014/main" id="{5FDD2228-A9EB-A57C-BB8B-D315EBC4211F}"/>
                </a:ext>
              </a:extLst>
            </p:cNvPr>
            <p:cNvSpPr/>
            <p:nvPr/>
          </p:nvSpPr>
          <p:spPr>
            <a:xfrm>
              <a:off x="1696300" y="4114800"/>
              <a:ext cx="110425" cy="400375"/>
            </a:xfrm>
            <a:custGeom>
              <a:avLst/>
              <a:gdLst/>
              <a:ahLst/>
              <a:cxnLst/>
              <a:rect l="l" t="t" r="r" b="b"/>
              <a:pathLst>
                <a:path w="4417" h="16015" extrusionOk="0">
                  <a:moveTo>
                    <a:pt x="1313" y="7580"/>
                  </a:moveTo>
                  <a:cubicBezTo>
                    <a:pt x="1413" y="7739"/>
                    <a:pt x="1592" y="7838"/>
                    <a:pt x="1612" y="7977"/>
                  </a:cubicBezTo>
                  <a:cubicBezTo>
                    <a:pt x="1651" y="8634"/>
                    <a:pt x="1711" y="9290"/>
                    <a:pt x="1711" y="9947"/>
                  </a:cubicBezTo>
                  <a:cubicBezTo>
                    <a:pt x="1711" y="10126"/>
                    <a:pt x="1552" y="10285"/>
                    <a:pt x="1492" y="10464"/>
                  </a:cubicBezTo>
                  <a:cubicBezTo>
                    <a:pt x="1413" y="10444"/>
                    <a:pt x="1353" y="10444"/>
                    <a:pt x="1293" y="10424"/>
                  </a:cubicBezTo>
                  <a:cubicBezTo>
                    <a:pt x="995" y="9629"/>
                    <a:pt x="637" y="8833"/>
                    <a:pt x="935" y="7958"/>
                  </a:cubicBezTo>
                  <a:cubicBezTo>
                    <a:pt x="995" y="7798"/>
                    <a:pt x="1194" y="7699"/>
                    <a:pt x="1313" y="7580"/>
                  </a:cubicBezTo>
                  <a:close/>
                  <a:moveTo>
                    <a:pt x="2630" y="0"/>
                  </a:moveTo>
                  <a:cubicBezTo>
                    <a:pt x="2339" y="0"/>
                    <a:pt x="2046" y="153"/>
                    <a:pt x="1810" y="478"/>
                  </a:cubicBezTo>
                  <a:cubicBezTo>
                    <a:pt x="1134" y="1413"/>
                    <a:pt x="597" y="2467"/>
                    <a:pt x="0" y="3462"/>
                  </a:cubicBezTo>
                  <a:cubicBezTo>
                    <a:pt x="40" y="3979"/>
                    <a:pt x="120" y="4496"/>
                    <a:pt x="120" y="5053"/>
                  </a:cubicBezTo>
                  <a:cubicBezTo>
                    <a:pt x="159" y="7958"/>
                    <a:pt x="517" y="10822"/>
                    <a:pt x="1532" y="13567"/>
                  </a:cubicBezTo>
                  <a:cubicBezTo>
                    <a:pt x="1810" y="14303"/>
                    <a:pt x="2228" y="14940"/>
                    <a:pt x="2586" y="15636"/>
                  </a:cubicBezTo>
                  <a:cubicBezTo>
                    <a:pt x="2626" y="15736"/>
                    <a:pt x="2646" y="15835"/>
                    <a:pt x="2706" y="15935"/>
                  </a:cubicBezTo>
                  <a:lnTo>
                    <a:pt x="2706" y="15915"/>
                  </a:lnTo>
                  <a:cubicBezTo>
                    <a:pt x="2726" y="15954"/>
                    <a:pt x="2785" y="15994"/>
                    <a:pt x="2805" y="16014"/>
                  </a:cubicBezTo>
                  <a:cubicBezTo>
                    <a:pt x="3203" y="15935"/>
                    <a:pt x="2944" y="15636"/>
                    <a:pt x="2944" y="15437"/>
                  </a:cubicBezTo>
                  <a:cubicBezTo>
                    <a:pt x="2905" y="14860"/>
                    <a:pt x="2825" y="14264"/>
                    <a:pt x="2805" y="13707"/>
                  </a:cubicBezTo>
                  <a:cubicBezTo>
                    <a:pt x="2805" y="13309"/>
                    <a:pt x="3004" y="13010"/>
                    <a:pt x="3402" y="12831"/>
                  </a:cubicBezTo>
                  <a:cubicBezTo>
                    <a:pt x="3382" y="12234"/>
                    <a:pt x="3322" y="11618"/>
                    <a:pt x="3342" y="11021"/>
                  </a:cubicBezTo>
                  <a:cubicBezTo>
                    <a:pt x="3382" y="9847"/>
                    <a:pt x="3402" y="8654"/>
                    <a:pt x="3521" y="7460"/>
                  </a:cubicBezTo>
                  <a:cubicBezTo>
                    <a:pt x="3680" y="6108"/>
                    <a:pt x="3859" y="4775"/>
                    <a:pt x="4078" y="3422"/>
                  </a:cubicBezTo>
                  <a:cubicBezTo>
                    <a:pt x="4098" y="3203"/>
                    <a:pt x="4297" y="3004"/>
                    <a:pt x="4416" y="2785"/>
                  </a:cubicBezTo>
                  <a:cubicBezTo>
                    <a:pt x="4357" y="2666"/>
                    <a:pt x="4337" y="2507"/>
                    <a:pt x="4317" y="2388"/>
                  </a:cubicBezTo>
                  <a:cubicBezTo>
                    <a:pt x="4118" y="1890"/>
                    <a:pt x="3919" y="1373"/>
                    <a:pt x="3720" y="896"/>
                  </a:cubicBezTo>
                  <a:cubicBezTo>
                    <a:pt x="3473" y="319"/>
                    <a:pt x="3052" y="0"/>
                    <a:pt x="263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8" name="Google Shape;2608;p51">
              <a:extLst>
                <a:ext uri="{FF2B5EF4-FFF2-40B4-BE49-F238E27FC236}">
                  <a16:creationId xmlns:a16="http://schemas.microsoft.com/office/drawing/2014/main" id="{7113E5AC-BFBA-AE35-BEB1-DDB990558CEA}"/>
                </a:ext>
              </a:extLst>
            </p:cNvPr>
            <p:cNvSpPr/>
            <p:nvPr/>
          </p:nvSpPr>
          <p:spPr>
            <a:xfrm>
              <a:off x="1625175" y="4748875"/>
              <a:ext cx="285000" cy="260325"/>
            </a:xfrm>
            <a:custGeom>
              <a:avLst/>
              <a:gdLst/>
              <a:ahLst/>
              <a:cxnLst/>
              <a:rect l="l" t="t" r="r" b="b"/>
              <a:pathLst>
                <a:path w="11400" h="10413" extrusionOk="0">
                  <a:moveTo>
                    <a:pt x="11260" y="1"/>
                  </a:moveTo>
                  <a:cubicBezTo>
                    <a:pt x="11121" y="40"/>
                    <a:pt x="10902" y="80"/>
                    <a:pt x="10822" y="180"/>
                  </a:cubicBezTo>
                  <a:cubicBezTo>
                    <a:pt x="10345" y="936"/>
                    <a:pt x="9847" y="1692"/>
                    <a:pt x="9450" y="2507"/>
                  </a:cubicBezTo>
                  <a:cubicBezTo>
                    <a:pt x="9012" y="3482"/>
                    <a:pt x="8614" y="4496"/>
                    <a:pt x="8236" y="5491"/>
                  </a:cubicBezTo>
                  <a:cubicBezTo>
                    <a:pt x="7938" y="6267"/>
                    <a:pt x="7719" y="7063"/>
                    <a:pt x="7460" y="7858"/>
                  </a:cubicBezTo>
                  <a:cubicBezTo>
                    <a:pt x="7381" y="8137"/>
                    <a:pt x="7361" y="8435"/>
                    <a:pt x="7321" y="8694"/>
                  </a:cubicBezTo>
                  <a:lnTo>
                    <a:pt x="7222" y="8694"/>
                  </a:lnTo>
                  <a:lnTo>
                    <a:pt x="6844" y="7799"/>
                  </a:lnTo>
                  <a:cubicBezTo>
                    <a:pt x="6764" y="7699"/>
                    <a:pt x="6724" y="7600"/>
                    <a:pt x="6645" y="7441"/>
                  </a:cubicBezTo>
                  <a:lnTo>
                    <a:pt x="6426" y="7122"/>
                  </a:lnTo>
                  <a:lnTo>
                    <a:pt x="6048" y="6903"/>
                  </a:lnTo>
                  <a:cubicBezTo>
                    <a:pt x="5093" y="6247"/>
                    <a:pt x="4079" y="5670"/>
                    <a:pt x="2945" y="5471"/>
                  </a:cubicBezTo>
                  <a:cubicBezTo>
                    <a:pt x="2109" y="5352"/>
                    <a:pt x="1294" y="5312"/>
                    <a:pt x="478" y="5312"/>
                  </a:cubicBezTo>
                  <a:cubicBezTo>
                    <a:pt x="319" y="5312"/>
                    <a:pt x="160" y="5610"/>
                    <a:pt x="1" y="5789"/>
                  </a:cubicBezTo>
                  <a:cubicBezTo>
                    <a:pt x="170" y="5884"/>
                    <a:pt x="358" y="6050"/>
                    <a:pt x="530" y="6050"/>
                  </a:cubicBezTo>
                  <a:cubicBezTo>
                    <a:pt x="539" y="6050"/>
                    <a:pt x="548" y="6049"/>
                    <a:pt x="558" y="6048"/>
                  </a:cubicBezTo>
                  <a:cubicBezTo>
                    <a:pt x="773" y="6027"/>
                    <a:pt x="986" y="6016"/>
                    <a:pt x="1197" y="6016"/>
                  </a:cubicBezTo>
                  <a:cubicBezTo>
                    <a:pt x="2348" y="6016"/>
                    <a:pt x="3431" y="6332"/>
                    <a:pt x="4457" y="6903"/>
                  </a:cubicBezTo>
                  <a:cubicBezTo>
                    <a:pt x="5332" y="7381"/>
                    <a:pt x="6088" y="7978"/>
                    <a:pt x="6426" y="8972"/>
                  </a:cubicBezTo>
                  <a:cubicBezTo>
                    <a:pt x="6486" y="9171"/>
                    <a:pt x="6645" y="9450"/>
                    <a:pt x="6784" y="9470"/>
                  </a:cubicBezTo>
                  <a:cubicBezTo>
                    <a:pt x="7222" y="9529"/>
                    <a:pt x="7242" y="9768"/>
                    <a:pt x="7261" y="10106"/>
                  </a:cubicBezTo>
                  <a:cubicBezTo>
                    <a:pt x="7261" y="10300"/>
                    <a:pt x="7380" y="10413"/>
                    <a:pt x="7517" y="10413"/>
                  </a:cubicBezTo>
                  <a:cubicBezTo>
                    <a:pt x="7605" y="10413"/>
                    <a:pt x="7701" y="10366"/>
                    <a:pt x="7779" y="10265"/>
                  </a:cubicBezTo>
                  <a:cubicBezTo>
                    <a:pt x="7918" y="10126"/>
                    <a:pt x="8017" y="9887"/>
                    <a:pt x="8037" y="9688"/>
                  </a:cubicBezTo>
                  <a:cubicBezTo>
                    <a:pt x="8117" y="9271"/>
                    <a:pt x="8117" y="8793"/>
                    <a:pt x="8216" y="8376"/>
                  </a:cubicBezTo>
                  <a:cubicBezTo>
                    <a:pt x="8415" y="7560"/>
                    <a:pt x="8634" y="6744"/>
                    <a:pt x="8952" y="5949"/>
                  </a:cubicBezTo>
                  <a:cubicBezTo>
                    <a:pt x="9668" y="4218"/>
                    <a:pt x="10464" y="2527"/>
                    <a:pt x="11240" y="836"/>
                  </a:cubicBezTo>
                  <a:cubicBezTo>
                    <a:pt x="11300" y="737"/>
                    <a:pt x="11399" y="637"/>
                    <a:pt x="11399" y="538"/>
                  </a:cubicBezTo>
                  <a:cubicBezTo>
                    <a:pt x="11399" y="339"/>
                    <a:pt x="11320" y="180"/>
                    <a:pt x="1126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9" name="Google Shape;2609;p51">
              <a:extLst>
                <a:ext uri="{FF2B5EF4-FFF2-40B4-BE49-F238E27FC236}">
                  <a16:creationId xmlns:a16="http://schemas.microsoft.com/office/drawing/2014/main" id="{CBA91252-C366-F515-A182-684CCCFEC439}"/>
                </a:ext>
              </a:extLst>
            </p:cNvPr>
            <p:cNvSpPr/>
            <p:nvPr/>
          </p:nvSpPr>
          <p:spPr>
            <a:xfrm>
              <a:off x="1679875" y="4200325"/>
              <a:ext cx="84075" cy="312350"/>
            </a:xfrm>
            <a:custGeom>
              <a:avLst/>
              <a:gdLst/>
              <a:ahLst/>
              <a:cxnLst/>
              <a:rect l="l" t="t" r="r" b="b"/>
              <a:pathLst>
                <a:path w="3363" h="12494" extrusionOk="0">
                  <a:moveTo>
                    <a:pt x="657" y="1"/>
                  </a:moveTo>
                  <a:cubicBezTo>
                    <a:pt x="498" y="41"/>
                    <a:pt x="359" y="41"/>
                    <a:pt x="200" y="41"/>
                  </a:cubicBezTo>
                  <a:cubicBezTo>
                    <a:pt x="120" y="240"/>
                    <a:pt x="1" y="459"/>
                    <a:pt x="1" y="677"/>
                  </a:cubicBezTo>
                  <a:cubicBezTo>
                    <a:pt x="21" y="1970"/>
                    <a:pt x="60" y="3263"/>
                    <a:pt x="160" y="4537"/>
                  </a:cubicBezTo>
                  <a:cubicBezTo>
                    <a:pt x="220" y="5432"/>
                    <a:pt x="478" y="6267"/>
                    <a:pt x="578" y="7162"/>
                  </a:cubicBezTo>
                  <a:cubicBezTo>
                    <a:pt x="777" y="8993"/>
                    <a:pt x="1453" y="10624"/>
                    <a:pt x="2368" y="12175"/>
                  </a:cubicBezTo>
                  <a:cubicBezTo>
                    <a:pt x="2686" y="12275"/>
                    <a:pt x="3024" y="12394"/>
                    <a:pt x="3363" y="12494"/>
                  </a:cubicBezTo>
                  <a:cubicBezTo>
                    <a:pt x="3343" y="12394"/>
                    <a:pt x="3283" y="12295"/>
                    <a:pt x="3243" y="12195"/>
                  </a:cubicBezTo>
                  <a:cubicBezTo>
                    <a:pt x="2885" y="11499"/>
                    <a:pt x="2467" y="10843"/>
                    <a:pt x="2189" y="10126"/>
                  </a:cubicBezTo>
                  <a:cubicBezTo>
                    <a:pt x="1174" y="7401"/>
                    <a:pt x="816" y="4517"/>
                    <a:pt x="777" y="1592"/>
                  </a:cubicBezTo>
                  <a:cubicBezTo>
                    <a:pt x="777" y="1075"/>
                    <a:pt x="697" y="538"/>
                    <a:pt x="65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0" name="Google Shape;2610;p51">
              <a:extLst>
                <a:ext uri="{FF2B5EF4-FFF2-40B4-BE49-F238E27FC236}">
                  <a16:creationId xmlns:a16="http://schemas.microsoft.com/office/drawing/2014/main" id="{A2FEBF3F-D1A1-C516-66D8-A6FB16B91EED}"/>
                </a:ext>
              </a:extLst>
            </p:cNvPr>
            <p:cNvSpPr/>
            <p:nvPr/>
          </p:nvSpPr>
          <p:spPr>
            <a:xfrm>
              <a:off x="1791275" y="4937375"/>
              <a:ext cx="5000" cy="6475"/>
            </a:xfrm>
            <a:custGeom>
              <a:avLst/>
              <a:gdLst/>
              <a:ahLst/>
              <a:cxnLst/>
              <a:rect l="l" t="t" r="r" b="b"/>
              <a:pathLst>
                <a:path w="200" h="259" extrusionOk="0">
                  <a:moveTo>
                    <a:pt x="200" y="259"/>
                  </a:moveTo>
                  <a:cubicBezTo>
                    <a:pt x="120" y="159"/>
                    <a:pt x="80" y="60"/>
                    <a:pt x="1" y="0"/>
                  </a:cubicBezTo>
                  <a:cubicBezTo>
                    <a:pt x="80" y="60"/>
                    <a:pt x="120" y="159"/>
                    <a:pt x="200" y="259"/>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1" name="Google Shape;2611;p51">
              <a:extLst>
                <a:ext uri="{FF2B5EF4-FFF2-40B4-BE49-F238E27FC236}">
                  <a16:creationId xmlns:a16="http://schemas.microsoft.com/office/drawing/2014/main" id="{F0CE1885-6971-49D3-CEAC-4E326EF9D68C}"/>
                </a:ext>
              </a:extLst>
            </p:cNvPr>
            <p:cNvSpPr/>
            <p:nvPr/>
          </p:nvSpPr>
          <p:spPr>
            <a:xfrm>
              <a:off x="1867375" y="4131300"/>
              <a:ext cx="164625" cy="396800"/>
            </a:xfrm>
            <a:custGeom>
              <a:avLst/>
              <a:gdLst/>
              <a:ahLst/>
              <a:cxnLst/>
              <a:rect l="l" t="t" r="r" b="b"/>
              <a:pathLst>
                <a:path w="6585" h="15872" extrusionOk="0">
                  <a:moveTo>
                    <a:pt x="4198" y="7118"/>
                  </a:moveTo>
                  <a:cubicBezTo>
                    <a:pt x="4596" y="7178"/>
                    <a:pt x="4914" y="7218"/>
                    <a:pt x="4854" y="7636"/>
                  </a:cubicBezTo>
                  <a:cubicBezTo>
                    <a:pt x="4735" y="8392"/>
                    <a:pt x="4596" y="9128"/>
                    <a:pt x="4416" y="9884"/>
                  </a:cubicBezTo>
                  <a:cubicBezTo>
                    <a:pt x="4357" y="10023"/>
                    <a:pt x="4297" y="10202"/>
                    <a:pt x="4198" y="10281"/>
                  </a:cubicBezTo>
                  <a:cubicBezTo>
                    <a:pt x="4058" y="10381"/>
                    <a:pt x="3859" y="10401"/>
                    <a:pt x="3720" y="10460"/>
                  </a:cubicBezTo>
                  <a:cubicBezTo>
                    <a:pt x="3661" y="10301"/>
                    <a:pt x="3561" y="10122"/>
                    <a:pt x="3601" y="10003"/>
                  </a:cubicBezTo>
                  <a:cubicBezTo>
                    <a:pt x="3661" y="9585"/>
                    <a:pt x="3800" y="9167"/>
                    <a:pt x="3899" y="8710"/>
                  </a:cubicBezTo>
                  <a:cubicBezTo>
                    <a:pt x="3979" y="8193"/>
                    <a:pt x="4098" y="7675"/>
                    <a:pt x="4198" y="7118"/>
                  </a:cubicBezTo>
                  <a:close/>
                  <a:moveTo>
                    <a:pt x="5384" y="0"/>
                  </a:moveTo>
                  <a:cubicBezTo>
                    <a:pt x="5312" y="0"/>
                    <a:pt x="5235" y="6"/>
                    <a:pt x="5153" y="17"/>
                  </a:cubicBezTo>
                  <a:cubicBezTo>
                    <a:pt x="3919" y="136"/>
                    <a:pt x="3223" y="1031"/>
                    <a:pt x="2626" y="2006"/>
                  </a:cubicBezTo>
                  <a:cubicBezTo>
                    <a:pt x="2845" y="4055"/>
                    <a:pt x="2547" y="6084"/>
                    <a:pt x="2149" y="8073"/>
                  </a:cubicBezTo>
                  <a:cubicBezTo>
                    <a:pt x="1830" y="9764"/>
                    <a:pt x="1393" y="11415"/>
                    <a:pt x="1035" y="13086"/>
                  </a:cubicBezTo>
                  <a:cubicBezTo>
                    <a:pt x="1254" y="13564"/>
                    <a:pt x="1134" y="14001"/>
                    <a:pt x="876" y="14439"/>
                  </a:cubicBezTo>
                  <a:cubicBezTo>
                    <a:pt x="617" y="14877"/>
                    <a:pt x="338" y="15334"/>
                    <a:pt x="0" y="15871"/>
                  </a:cubicBezTo>
                  <a:cubicBezTo>
                    <a:pt x="482" y="15808"/>
                    <a:pt x="931" y="15648"/>
                    <a:pt x="1358" y="15648"/>
                  </a:cubicBezTo>
                  <a:cubicBezTo>
                    <a:pt x="1602" y="15648"/>
                    <a:pt x="1838" y="15700"/>
                    <a:pt x="2069" y="15851"/>
                  </a:cubicBezTo>
                  <a:cubicBezTo>
                    <a:pt x="2348" y="15652"/>
                    <a:pt x="2626" y="15434"/>
                    <a:pt x="2905" y="15235"/>
                  </a:cubicBezTo>
                  <a:cubicBezTo>
                    <a:pt x="3442" y="14598"/>
                    <a:pt x="4019" y="13981"/>
                    <a:pt x="4516" y="13305"/>
                  </a:cubicBezTo>
                  <a:cubicBezTo>
                    <a:pt x="5610" y="11813"/>
                    <a:pt x="6187" y="10122"/>
                    <a:pt x="6386" y="8312"/>
                  </a:cubicBezTo>
                  <a:cubicBezTo>
                    <a:pt x="6446" y="7675"/>
                    <a:pt x="6386" y="6979"/>
                    <a:pt x="6426" y="6303"/>
                  </a:cubicBezTo>
                  <a:cubicBezTo>
                    <a:pt x="6585" y="4433"/>
                    <a:pt x="6386" y="2563"/>
                    <a:pt x="6127" y="733"/>
                  </a:cubicBezTo>
                  <a:cubicBezTo>
                    <a:pt x="6059" y="219"/>
                    <a:pt x="5828" y="0"/>
                    <a:pt x="538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2" name="Google Shape;2612;p51">
              <a:extLst>
                <a:ext uri="{FF2B5EF4-FFF2-40B4-BE49-F238E27FC236}">
                  <a16:creationId xmlns:a16="http://schemas.microsoft.com/office/drawing/2014/main" id="{E22845EE-F77F-194E-A38B-5911C739ACED}"/>
                </a:ext>
              </a:extLst>
            </p:cNvPr>
            <p:cNvSpPr/>
            <p:nvPr/>
          </p:nvSpPr>
          <p:spPr>
            <a:xfrm>
              <a:off x="1798750" y="4114450"/>
              <a:ext cx="124850" cy="393750"/>
            </a:xfrm>
            <a:custGeom>
              <a:avLst/>
              <a:gdLst/>
              <a:ahLst/>
              <a:cxnLst/>
              <a:rect l="l" t="t" r="r" b="b"/>
              <a:pathLst>
                <a:path w="4994" h="15750" extrusionOk="0">
                  <a:moveTo>
                    <a:pt x="2367" y="7116"/>
                  </a:moveTo>
                  <a:cubicBezTo>
                    <a:pt x="2487" y="7315"/>
                    <a:pt x="2706" y="7514"/>
                    <a:pt x="2686" y="7713"/>
                  </a:cubicBezTo>
                  <a:cubicBezTo>
                    <a:pt x="2606" y="8648"/>
                    <a:pt x="2507" y="9543"/>
                    <a:pt x="2367" y="10458"/>
                  </a:cubicBezTo>
                  <a:cubicBezTo>
                    <a:pt x="2328" y="10657"/>
                    <a:pt x="2089" y="10836"/>
                    <a:pt x="1930" y="11035"/>
                  </a:cubicBezTo>
                  <a:cubicBezTo>
                    <a:pt x="1790" y="10776"/>
                    <a:pt x="1631" y="10538"/>
                    <a:pt x="1572" y="10379"/>
                  </a:cubicBezTo>
                  <a:cubicBezTo>
                    <a:pt x="1691" y="9344"/>
                    <a:pt x="1771" y="8469"/>
                    <a:pt x="1910" y="7653"/>
                  </a:cubicBezTo>
                  <a:cubicBezTo>
                    <a:pt x="1970" y="7454"/>
                    <a:pt x="2208" y="7295"/>
                    <a:pt x="2367" y="7116"/>
                  </a:cubicBezTo>
                  <a:close/>
                  <a:moveTo>
                    <a:pt x="3353" y="0"/>
                  </a:moveTo>
                  <a:cubicBezTo>
                    <a:pt x="3319" y="0"/>
                    <a:pt x="3289" y="5"/>
                    <a:pt x="3263" y="14"/>
                  </a:cubicBezTo>
                  <a:cubicBezTo>
                    <a:pt x="2964" y="54"/>
                    <a:pt x="2626" y="213"/>
                    <a:pt x="2427" y="432"/>
                  </a:cubicBezTo>
                  <a:cubicBezTo>
                    <a:pt x="1790" y="1188"/>
                    <a:pt x="1194" y="2004"/>
                    <a:pt x="597" y="2780"/>
                  </a:cubicBezTo>
                  <a:cubicBezTo>
                    <a:pt x="637" y="3038"/>
                    <a:pt x="716" y="3297"/>
                    <a:pt x="696" y="3575"/>
                  </a:cubicBezTo>
                  <a:cubicBezTo>
                    <a:pt x="577" y="4590"/>
                    <a:pt x="398" y="5604"/>
                    <a:pt x="299" y="6619"/>
                  </a:cubicBezTo>
                  <a:cubicBezTo>
                    <a:pt x="179" y="8071"/>
                    <a:pt x="100" y="9543"/>
                    <a:pt x="20" y="10995"/>
                  </a:cubicBezTo>
                  <a:cubicBezTo>
                    <a:pt x="0" y="11652"/>
                    <a:pt x="0" y="12288"/>
                    <a:pt x="0" y="12945"/>
                  </a:cubicBezTo>
                  <a:cubicBezTo>
                    <a:pt x="597" y="13183"/>
                    <a:pt x="597" y="13760"/>
                    <a:pt x="716" y="14258"/>
                  </a:cubicBezTo>
                  <a:cubicBezTo>
                    <a:pt x="875" y="14755"/>
                    <a:pt x="995" y="15252"/>
                    <a:pt x="1114" y="15750"/>
                  </a:cubicBezTo>
                  <a:cubicBezTo>
                    <a:pt x="1333" y="15411"/>
                    <a:pt x="1492" y="15053"/>
                    <a:pt x="1711" y="14755"/>
                  </a:cubicBezTo>
                  <a:cubicBezTo>
                    <a:pt x="2089" y="14258"/>
                    <a:pt x="2328" y="13661"/>
                    <a:pt x="3004" y="13462"/>
                  </a:cubicBezTo>
                  <a:cubicBezTo>
                    <a:pt x="3223" y="12487"/>
                    <a:pt x="3461" y="11512"/>
                    <a:pt x="3700" y="10577"/>
                  </a:cubicBezTo>
                  <a:cubicBezTo>
                    <a:pt x="4178" y="8708"/>
                    <a:pt x="4595" y="6818"/>
                    <a:pt x="4595" y="4888"/>
                  </a:cubicBezTo>
                  <a:cubicBezTo>
                    <a:pt x="4595" y="4331"/>
                    <a:pt x="4615" y="3794"/>
                    <a:pt x="4695" y="3257"/>
                  </a:cubicBezTo>
                  <a:cubicBezTo>
                    <a:pt x="4715" y="3078"/>
                    <a:pt x="4894" y="2859"/>
                    <a:pt x="4993" y="2660"/>
                  </a:cubicBezTo>
                  <a:cubicBezTo>
                    <a:pt x="4814" y="1745"/>
                    <a:pt x="4456" y="930"/>
                    <a:pt x="3859" y="233"/>
                  </a:cubicBezTo>
                  <a:cubicBezTo>
                    <a:pt x="3776" y="117"/>
                    <a:pt x="3526" y="0"/>
                    <a:pt x="335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3" name="Google Shape;2613;p51">
              <a:extLst>
                <a:ext uri="{FF2B5EF4-FFF2-40B4-BE49-F238E27FC236}">
                  <a16:creationId xmlns:a16="http://schemas.microsoft.com/office/drawing/2014/main" id="{24E4590F-45D6-976C-63F0-F1766CDC16AD}"/>
                </a:ext>
              </a:extLst>
            </p:cNvPr>
            <p:cNvSpPr/>
            <p:nvPr/>
          </p:nvSpPr>
          <p:spPr>
            <a:xfrm>
              <a:off x="1873825" y="4181925"/>
              <a:ext cx="64675" cy="277050"/>
            </a:xfrm>
            <a:custGeom>
              <a:avLst/>
              <a:gdLst/>
              <a:ahLst/>
              <a:cxnLst/>
              <a:rect l="l" t="t" r="r" b="b"/>
              <a:pathLst>
                <a:path w="2587" h="11082" extrusionOk="0">
                  <a:moveTo>
                    <a:pt x="1990" y="1"/>
                  </a:moveTo>
                  <a:cubicBezTo>
                    <a:pt x="1891" y="200"/>
                    <a:pt x="1712" y="379"/>
                    <a:pt x="1692" y="598"/>
                  </a:cubicBezTo>
                  <a:cubicBezTo>
                    <a:pt x="1612" y="1135"/>
                    <a:pt x="1592" y="1672"/>
                    <a:pt x="1592" y="2209"/>
                  </a:cubicBezTo>
                  <a:cubicBezTo>
                    <a:pt x="1592" y="4159"/>
                    <a:pt x="1194" y="6048"/>
                    <a:pt x="697" y="7898"/>
                  </a:cubicBezTo>
                  <a:cubicBezTo>
                    <a:pt x="458" y="8853"/>
                    <a:pt x="220" y="9828"/>
                    <a:pt x="1" y="10783"/>
                  </a:cubicBezTo>
                  <a:cubicBezTo>
                    <a:pt x="260" y="10882"/>
                    <a:pt x="518" y="10962"/>
                    <a:pt x="777" y="11081"/>
                  </a:cubicBezTo>
                  <a:cubicBezTo>
                    <a:pt x="1155" y="9390"/>
                    <a:pt x="1572" y="7759"/>
                    <a:pt x="1891" y="6068"/>
                  </a:cubicBezTo>
                  <a:cubicBezTo>
                    <a:pt x="2269" y="4079"/>
                    <a:pt x="2587" y="2070"/>
                    <a:pt x="2368"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4" name="Google Shape;2614;p51">
              <a:extLst>
                <a:ext uri="{FF2B5EF4-FFF2-40B4-BE49-F238E27FC236}">
                  <a16:creationId xmlns:a16="http://schemas.microsoft.com/office/drawing/2014/main" id="{5C909E2A-9511-4DB5-C2A3-49BFB0582C15}"/>
                </a:ext>
              </a:extLst>
            </p:cNvPr>
            <p:cNvSpPr/>
            <p:nvPr/>
          </p:nvSpPr>
          <p:spPr>
            <a:xfrm>
              <a:off x="1779350" y="4183925"/>
              <a:ext cx="37325" cy="253650"/>
            </a:xfrm>
            <a:custGeom>
              <a:avLst/>
              <a:gdLst/>
              <a:ahLst/>
              <a:cxnLst/>
              <a:rect l="l" t="t" r="r" b="b"/>
              <a:pathLst>
                <a:path w="1493" h="10146" extrusionOk="0">
                  <a:moveTo>
                    <a:pt x="1094" y="1"/>
                  </a:moveTo>
                  <a:cubicBezTo>
                    <a:pt x="975" y="219"/>
                    <a:pt x="776" y="418"/>
                    <a:pt x="756" y="637"/>
                  </a:cubicBezTo>
                  <a:cubicBezTo>
                    <a:pt x="518" y="1990"/>
                    <a:pt x="319" y="3323"/>
                    <a:pt x="199" y="4675"/>
                  </a:cubicBezTo>
                  <a:cubicBezTo>
                    <a:pt x="80" y="5829"/>
                    <a:pt x="60" y="7023"/>
                    <a:pt x="20" y="8216"/>
                  </a:cubicBezTo>
                  <a:cubicBezTo>
                    <a:pt x="0" y="8813"/>
                    <a:pt x="60" y="9450"/>
                    <a:pt x="80" y="10046"/>
                  </a:cubicBezTo>
                  <a:cubicBezTo>
                    <a:pt x="299" y="10066"/>
                    <a:pt x="557" y="10106"/>
                    <a:pt x="776" y="10146"/>
                  </a:cubicBezTo>
                  <a:cubicBezTo>
                    <a:pt x="776" y="9489"/>
                    <a:pt x="776" y="8853"/>
                    <a:pt x="796" y="8196"/>
                  </a:cubicBezTo>
                  <a:cubicBezTo>
                    <a:pt x="876" y="6724"/>
                    <a:pt x="955" y="5292"/>
                    <a:pt x="1075" y="3820"/>
                  </a:cubicBezTo>
                  <a:cubicBezTo>
                    <a:pt x="1174" y="2805"/>
                    <a:pt x="1353" y="1791"/>
                    <a:pt x="1472" y="756"/>
                  </a:cubicBezTo>
                  <a:cubicBezTo>
                    <a:pt x="1492" y="518"/>
                    <a:pt x="1393" y="239"/>
                    <a:pt x="1373" y="1"/>
                  </a:cubicBezTo>
                  <a:cubicBezTo>
                    <a:pt x="1323" y="10"/>
                    <a:pt x="1273" y="15"/>
                    <a:pt x="1226" y="15"/>
                  </a:cubicBezTo>
                  <a:cubicBezTo>
                    <a:pt x="1179" y="15"/>
                    <a:pt x="1134" y="10"/>
                    <a:pt x="109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5" name="Google Shape;2615;p51">
              <a:extLst>
                <a:ext uri="{FF2B5EF4-FFF2-40B4-BE49-F238E27FC236}">
                  <a16:creationId xmlns:a16="http://schemas.microsoft.com/office/drawing/2014/main" id="{8B085701-5696-EB02-93BF-E4A421DA0EBE}"/>
                </a:ext>
              </a:extLst>
            </p:cNvPr>
            <p:cNvSpPr/>
            <p:nvPr/>
          </p:nvSpPr>
          <p:spPr>
            <a:xfrm>
              <a:off x="1662475" y="4624050"/>
              <a:ext cx="144250" cy="109425"/>
            </a:xfrm>
            <a:custGeom>
              <a:avLst/>
              <a:gdLst/>
              <a:ahLst/>
              <a:cxnLst/>
              <a:rect l="l" t="t" r="r" b="b"/>
              <a:pathLst>
                <a:path w="5770" h="4377" extrusionOk="0">
                  <a:moveTo>
                    <a:pt x="299" y="1"/>
                  </a:moveTo>
                  <a:cubicBezTo>
                    <a:pt x="219" y="60"/>
                    <a:pt x="1" y="200"/>
                    <a:pt x="1" y="279"/>
                  </a:cubicBezTo>
                  <a:cubicBezTo>
                    <a:pt x="20" y="458"/>
                    <a:pt x="120" y="717"/>
                    <a:pt x="279" y="816"/>
                  </a:cubicBezTo>
                  <a:cubicBezTo>
                    <a:pt x="438" y="936"/>
                    <a:pt x="697" y="896"/>
                    <a:pt x="896" y="955"/>
                  </a:cubicBezTo>
                  <a:cubicBezTo>
                    <a:pt x="1473" y="1154"/>
                    <a:pt x="2149" y="1234"/>
                    <a:pt x="2646" y="1592"/>
                  </a:cubicBezTo>
                  <a:cubicBezTo>
                    <a:pt x="3601" y="2229"/>
                    <a:pt x="4576" y="2925"/>
                    <a:pt x="4974" y="4118"/>
                  </a:cubicBezTo>
                  <a:cubicBezTo>
                    <a:pt x="5033" y="4238"/>
                    <a:pt x="5332" y="4297"/>
                    <a:pt x="5491" y="4377"/>
                  </a:cubicBezTo>
                  <a:cubicBezTo>
                    <a:pt x="5570" y="4198"/>
                    <a:pt x="5769" y="3979"/>
                    <a:pt x="5730" y="3820"/>
                  </a:cubicBezTo>
                  <a:cubicBezTo>
                    <a:pt x="5630" y="3482"/>
                    <a:pt x="5451" y="3144"/>
                    <a:pt x="5232" y="2885"/>
                  </a:cubicBezTo>
                  <a:cubicBezTo>
                    <a:pt x="4755" y="2328"/>
                    <a:pt x="4238" y="1851"/>
                    <a:pt x="3740" y="1353"/>
                  </a:cubicBezTo>
                  <a:cubicBezTo>
                    <a:pt x="2805" y="418"/>
                    <a:pt x="1592" y="299"/>
                    <a:pt x="29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6" name="Google Shape;2616;p51">
              <a:extLst>
                <a:ext uri="{FF2B5EF4-FFF2-40B4-BE49-F238E27FC236}">
                  <a16:creationId xmlns:a16="http://schemas.microsoft.com/office/drawing/2014/main" id="{B87D1D3B-4859-3472-7E11-C438A86F4D20}"/>
                </a:ext>
              </a:extLst>
            </p:cNvPr>
            <p:cNvSpPr/>
            <p:nvPr/>
          </p:nvSpPr>
          <p:spPr>
            <a:xfrm>
              <a:off x="1763925" y="4513150"/>
              <a:ext cx="2525" cy="2500"/>
            </a:xfrm>
            <a:custGeom>
              <a:avLst/>
              <a:gdLst/>
              <a:ahLst/>
              <a:cxnLst/>
              <a:rect l="l" t="t" r="r" b="b"/>
              <a:pathLst>
                <a:path w="101" h="100" extrusionOk="0">
                  <a:moveTo>
                    <a:pt x="1" y="1"/>
                  </a:moveTo>
                  <a:lnTo>
                    <a:pt x="1" y="1"/>
                  </a:lnTo>
                  <a:cubicBezTo>
                    <a:pt x="21" y="20"/>
                    <a:pt x="80" y="60"/>
                    <a:pt x="100" y="100"/>
                  </a:cubicBezTo>
                  <a:cubicBezTo>
                    <a:pt x="80" y="60"/>
                    <a:pt x="40" y="20"/>
                    <a:pt x="1" y="1"/>
                  </a:cubicBezTo>
                  <a:close/>
                </a:path>
              </a:pathLst>
            </a:custGeom>
            <a:solidFill>
              <a:srgbClr val="982E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7" name="Google Shape;2617;p51">
              <a:extLst>
                <a:ext uri="{FF2B5EF4-FFF2-40B4-BE49-F238E27FC236}">
                  <a16:creationId xmlns:a16="http://schemas.microsoft.com/office/drawing/2014/main" id="{8B6F1C38-4DE3-7D02-4479-3939E9783617}"/>
                </a:ext>
              </a:extLst>
            </p:cNvPr>
            <p:cNvSpPr/>
            <p:nvPr/>
          </p:nvSpPr>
          <p:spPr>
            <a:xfrm>
              <a:off x="1901675" y="5081575"/>
              <a:ext cx="1525" cy="1025"/>
            </a:xfrm>
            <a:custGeom>
              <a:avLst/>
              <a:gdLst/>
              <a:ahLst/>
              <a:cxnLst/>
              <a:rect l="l" t="t" r="r" b="b"/>
              <a:pathLst>
                <a:path w="61" h="41" extrusionOk="0">
                  <a:moveTo>
                    <a:pt x="41" y="1"/>
                  </a:moveTo>
                  <a:lnTo>
                    <a:pt x="1" y="21"/>
                  </a:lnTo>
                  <a:lnTo>
                    <a:pt x="41" y="41"/>
                  </a:lnTo>
                  <a:lnTo>
                    <a:pt x="61" y="21"/>
                  </a:lnTo>
                  <a:cubicBezTo>
                    <a:pt x="61" y="1"/>
                    <a:pt x="41" y="1"/>
                    <a:pt x="41" y="1"/>
                  </a:cubicBezTo>
                  <a:close/>
                </a:path>
              </a:pathLst>
            </a:custGeom>
            <a:solidFill>
              <a:srgbClr val="ABE9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18" name="Google Shape;2618;p51">
            <a:extLst>
              <a:ext uri="{FF2B5EF4-FFF2-40B4-BE49-F238E27FC236}">
                <a16:creationId xmlns:a16="http://schemas.microsoft.com/office/drawing/2014/main" id="{1B77FC1E-B8DC-0AA0-1B84-2B6EEF9B8E42}"/>
              </a:ext>
            </a:extLst>
          </p:cNvPr>
          <p:cNvGrpSpPr/>
          <p:nvPr/>
        </p:nvGrpSpPr>
        <p:grpSpPr>
          <a:xfrm>
            <a:off x="1934334" y="5685170"/>
            <a:ext cx="352909" cy="1235073"/>
            <a:chOff x="1450750" y="4213071"/>
            <a:chExt cx="264682" cy="926305"/>
          </a:xfrm>
        </p:grpSpPr>
        <p:sp>
          <p:nvSpPr>
            <p:cNvPr id="2619" name="Google Shape;2619;p51">
              <a:extLst>
                <a:ext uri="{FF2B5EF4-FFF2-40B4-BE49-F238E27FC236}">
                  <a16:creationId xmlns:a16="http://schemas.microsoft.com/office/drawing/2014/main" id="{5D3375B9-25EB-7F55-39B9-9B48ABF4E25F}"/>
                </a:ext>
              </a:extLst>
            </p:cNvPr>
            <p:cNvSpPr/>
            <p:nvPr/>
          </p:nvSpPr>
          <p:spPr>
            <a:xfrm>
              <a:off x="1450750" y="4213071"/>
              <a:ext cx="264682" cy="926305"/>
            </a:xfrm>
            <a:custGeom>
              <a:avLst/>
              <a:gdLst/>
              <a:ahLst/>
              <a:cxnLst/>
              <a:rect l="l" t="t" r="r" b="b"/>
              <a:pathLst>
                <a:path w="11181" h="39130" extrusionOk="0">
                  <a:moveTo>
                    <a:pt x="7222" y="0"/>
                  </a:moveTo>
                  <a:cubicBezTo>
                    <a:pt x="6685" y="0"/>
                    <a:pt x="6287" y="338"/>
                    <a:pt x="5929" y="677"/>
                  </a:cubicBezTo>
                  <a:lnTo>
                    <a:pt x="5790" y="816"/>
                  </a:lnTo>
                  <a:cubicBezTo>
                    <a:pt x="5491" y="1075"/>
                    <a:pt x="5392" y="1393"/>
                    <a:pt x="5332" y="1572"/>
                  </a:cubicBezTo>
                  <a:cubicBezTo>
                    <a:pt x="5332" y="1572"/>
                    <a:pt x="5312" y="1592"/>
                    <a:pt x="5312" y="1612"/>
                  </a:cubicBezTo>
                  <a:cubicBezTo>
                    <a:pt x="4735" y="3163"/>
                    <a:pt x="4496" y="4735"/>
                    <a:pt x="4596" y="6286"/>
                  </a:cubicBezTo>
                  <a:cubicBezTo>
                    <a:pt x="4596" y="6386"/>
                    <a:pt x="4616" y="6505"/>
                    <a:pt x="4616" y="6644"/>
                  </a:cubicBezTo>
                  <a:cubicBezTo>
                    <a:pt x="4417" y="6505"/>
                    <a:pt x="4158" y="6465"/>
                    <a:pt x="3939" y="6465"/>
                  </a:cubicBezTo>
                  <a:cubicBezTo>
                    <a:pt x="3562" y="6465"/>
                    <a:pt x="3223" y="6605"/>
                    <a:pt x="2945" y="6883"/>
                  </a:cubicBezTo>
                  <a:cubicBezTo>
                    <a:pt x="2448" y="7361"/>
                    <a:pt x="2149" y="8335"/>
                    <a:pt x="2507" y="8992"/>
                  </a:cubicBezTo>
                  <a:cubicBezTo>
                    <a:pt x="2905" y="9748"/>
                    <a:pt x="3343" y="10484"/>
                    <a:pt x="3800" y="11180"/>
                  </a:cubicBezTo>
                  <a:cubicBezTo>
                    <a:pt x="3522" y="11041"/>
                    <a:pt x="3203" y="10941"/>
                    <a:pt x="2865" y="10941"/>
                  </a:cubicBezTo>
                  <a:cubicBezTo>
                    <a:pt x="2746" y="10941"/>
                    <a:pt x="2646" y="10941"/>
                    <a:pt x="2547" y="10961"/>
                  </a:cubicBezTo>
                  <a:cubicBezTo>
                    <a:pt x="1751" y="11140"/>
                    <a:pt x="1334" y="12055"/>
                    <a:pt x="1334" y="12652"/>
                  </a:cubicBezTo>
                  <a:cubicBezTo>
                    <a:pt x="1334" y="13408"/>
                    <a:pt x="1453" y="14025"/>
                    <a:pt x="1712" y="14522"/>
                  </a:cubicBezTo>
                  <a:cubicBezTo>
                    <a:pt x="2229" y="15596"/>
                    <a:pt x="2825" y="16651"/>
                    <a:pt x="3363" y="17705"/>
                  </a:cubicBezTo>
                  <a:cubicBezTo>
                    <a:pt x="3681" y="18242"/>
                    <a:pt x="3959" y="18779"/>
                    <a:pt x="4238" y="19316"/>
                  </a:cubicBezTo>
                  <a:cubicBezTo>
                    <a:pt x="3900" y="18898"/>
                    <a:pt x="3422" y="18640"/>
                    <a:pt x="2925" y="18640"/>
                  </a:cubicBezTo>
                  <a:cubicBezTo>
                    <a:pt x="2686" y="18640"/>
                    <a:pt x="2428" y="18699"/>
                    <a:pt x="2209" y="18819"/>
                  </a:cubicBezTo>
                  <a:cubicBezTo>
                    <a:pt x="1513" y="19177"/>
                    <a:pt x="1135" y="20132"/>
                    <a:pt x="1194" y="20828"/>
                  </a:cubicBezTo>
                  <a:cubicBezTo>
                    <a:pt x="1413" y="23394"/>
                    <a:pt x="2308" y="25781"/>
                    <a:pt x="3144" y="27771"/>
                  </a:cubicBezTo>
                  <a:cubicBezTo>
                    <a:pt x="3303" y="28129"/>
                    <a:pt x="3502" y="28467"/>
                    <a:pt x="3681" y="28785"/>
                  </a:cubicBezTo>
                  <a:cubicBezTo>
                    <a:pt x="4039" y="29461"/>
                    <a:pt x="4377" y="30058"/>
                    <a:pt x="4337" y="30735"/>
                  </a:cubicBezTo>
                  <a:cubicBezTo>
                    <a:pt x="4238" y="30556"/>
                    <a:pt x="4138" y="30357"/>
                    <a:pt x="4039" y="30158"/>
                  </a:cubicBezTo>
                  <a:cubicBezTo>
                    <a:pt x="3741" y="29581"/>
                    <a:pt x="3382" y="29044"/>
                    <a:pt x="2945" y="28566"/>
                  </a:cubicBezTo>
                  <a:cubicBezTo>
                    <a:pt x="2547" y="28089"/>
                    <a:pt x="1910" y="28069"/>
                    <a:pt x="1712" y="28069"/>
                  </a:cubicBezTo>
                  <a:cubicBezTo>
                    <a:pt x="1453" y="28069"/>
                    <a:pt x="1234" y="28129"/>
                    <a:pt x="1035" y="28228"/>
                  </a:cubicBezTo>
                  <a:cubicBezTo>
                    <a:pt x="458" y="28487"/>
                    <a:pt x="140" y="29143"/>
                    <a:pt x="60" y="29640"/>
                  </a:cubicBezTo>
                  <a:cubicBezTo>
                    <a:pt x="1" y="30138"/>
                    <a:pt x="41" y="30675"/>
                    <a:pt x="239" y="31152"/>
                  </a:cubicBezTo>
                  <a:lnTo>
                    <a:pt x="418" y="31590"/>
                  </a:lnTo>
                  <a:cubicBezTo>
                    <a:pt x="995" y="33002"/>
                    <a:pt x="1552" y="34435"/>
                    <a:pt x="2229" y="35867"/>
                  </a:cubicBezTo>
                  <a:cubicBezTo>
                    <a:pt x="2547" y="36563"/>
                    <a:pt x="2945" y="37200"/>
                    <a:pt x="3343" y="37816"/>
                  </a:cubicBezTo>
                  <a:cubicBezTo>
                    <a:pt x="3522" y="38075"/>
                    <a:pt x="3701" y="38353"/>
                    <a:pt x="3840" y="38612"/>
                  </a:cubicBezTo>
                  <a:cubicBezTo>
                    <a:pt x="4019" y="38950"/>
                    <a:pt x="4337" y="39109"/>
                    <a:pt x="4695" y="39109"/>
                  </a:cubicBezTo>
                  <a:lnTo>
                    <a:pt x="4695" y="39129"/>
                  </a:lnTo>
                  <a:lnTo>
                    <a:pt x="7620" y="39129"/>
                  </a:lnTo>
                  <a:cubicBezTo>
                    <a:pt x="8037" y="39129"/>
                    <a:pt x="8415" y="38871"/>
                    <a:pt x="8574" y="38473"/>
                  </a:cubicBezTo>
                  <a:cubicBezTo>
                    <a:pt x="8734" y="37976"/>
                    <a:pt x="8913" y="37438"/>
                    <a:pt x="9092" y="36941"/>
                  </a:cubicBezTo>
                  <a:cubicBezTo>
                    <a:pt x="9509" y="35748"/>
                    <a:pt x="9967" y="34514"/>
                    <a:pt x="10325" y="33241"/>
                  </a:cubicBezTo>
                  <a:cubicBezTo>
                    <a:pt x="10584" y="32366"/>
                    <a:pt x="10703" y="31471"/>
                    <a:pt x="10802" y="30635"/>
                  </a:cubicBezTo>
                  <a:cubicBezTo>
                    <a:pt x="10822" y="30416"/>
                    <a:pt x="10862" y="30217"/>
                    <a:pt x="10882" y="29979"/>
                  </a:cubicBezTo>
                  <a:cubicBezTo>
                    <a:pt x="10962" y="29362"/>
                    <a:pt x="10484" y="28626"/>
                    <a:pt x="9887" y="28447"/>
                  </a:cubicBezTo>
                  <a:cubicBezTo>
                    <a:pt x="9728" y="28387"/>
                    <a:pt x="9589" y="28367"/>
                    <a:pt x="9410" y="28367"/>
                  </a:cubicBezTo>
                  <a:cubicBezTo>
                    <a:pt x="9072" y="28367"/>
                    <a:pt x="8694" y="28467"/>
                    <a:pt x="8415" y="28646"/>
                  </a:cubicBezTo>
                  <a:cubicBezTo>
                    <a:pt x="8077" y="28865"/>
                    <a:pt x="7739" y="29263"/>
                    <a:pt x="7600" y="29680"/>
                  </a:cubicBezTo>
                  <a:cubicBezTo>
                    <a:pt x="7500" y="29959"/>
                    <a:pt x="7421" y="30217"/>
                    <a:pt x="7321" y="30456"/>
                  </a:cubicBezTo>
                  <a:lnTo>
                    <a:pt x="7321" y="29760"/>
                  </a:lnTo>
                  <a:cubicBezTo>
                    <a:pt x="7321" y="29601"/>
                    <a:pt x="7341" y="29461"/>
                    <a:pt x="7381" y="29422"/>
                  </a:cubicBezTo>
                  <a:cubicBezTo>
                    <a:pt x="7580" y="29024"/>
                    <a:pt x="7779" y="28606"/>
                    <a:pt x="7998" y="28208"/>
                  </a:cubicBezTo>
                  <a:cubicBezTo>
                    <a:pt x="8276" y="27651"/>
                    <a:pt x="8574" y="27074"/>
                    <a:pt x="8833" y="26517"/>
                  </a:cubicBezTo>
                  <a:cubicBezTo>
                    <a:pt x="9271" y="25582"/>
                    <a:pt x="9669" y="24667"/>
                    <a:pt x="10027" y="23752"/>
                  </a:cubicBezTo>
                  <a:cubicBezTo>
                    <a:pt x="10206" y="23354"/>
                    <a:pt x="10365" y="22976"/>
                    <a:pt x="10524" y="22579"/>
                  </a:cubicBezTo>
                  <a:cubicBezTo>
                    <a:pt x="10902" y="21723"/>
                    <a:pt x="10604" y="20888"/>
                    <a:pt x="9808" y="20410"/>
                  </a:cubicBezTo>
                  <a:cubicBezTo>
                    <a:pt x="9529" y="20231"/>
                    <a:pt x="9231" y="20172"/>
                    <a:pt x="8933" y="20172"/>
                  </a:cubicBezTo>
                  <a:cubicBezTo>
                    <a:pt x="8415" y="20172"/>
                    <a:pt x="7918" y="20450"/>
                    <a:pt x="7580" y="20908"/>
                  </a:cubicBezTo>
                  <a:cubicBezTo>
                    <a:pt x="7520" y="20967"/>
                    <a:pt x="7480" y="21007"/>
                    <a:pt x="7441" y="21067"/>
                  </a:cubicBezTo>
                  <a:cubicBezTo>
                    <a:pt x="7441" y="20808"/>
                    <a:pt x="7441" y="20550"/>
                    <a:pt x="7480" y="20291"/>
                  </a:cubicBezTo>
                  <a:cubicBezTo>
                    <a:pt x="7480" y="20271"/>
                    <a:pt x="7500" y="20172"/>
                    <a:pt x="7600" y="19993"/>
                  </a:cubicBezTo>
                  <a:cubicBezTo>
                    <a:pt x="7838" y="19595"/>
                    <a:pt x="8097" y="19177"/>
                    <a:pt x="8336" y="18779"/>
                  </a:cubicBezTo>
                  <a:cubicBezTo>
                    <a:pt x="8694" y="18202"/>
                    <a:pt x="9072" y="17605"/>
                    <a:pt x="9410" y="16989"/>
                  </a:cubicBezTo>
                  <a:cubicBezTo>
                    <a:pt x="9987" y="15974"/>
                    <a:pt x="10484" y="14999"/>
                    <a:pt x="10882" y="14045"/>
                  </a:cubicBezTo>
                  <a:cubicBezTo>
                    <a:pt x="11180" y="13328"/>
                    <a:pt x="10703" y="12612"/>
                    <a:pt x="10484" y="12254"/>
                  </a:cubicBezTo>
                  <a:cubicBezTo>
                    <a:pt x="10305" y="11956"/>
                    <a:pt x="9967" y="11777"/>
                    <a:pt x="9609" y="11777"/>
                  </a:cubicBezTo>
                  <a:cubicBezTo>
                    <a:pt x="9271" y="11777"/>
                    <a:pt x="8674" y="11956"/>
                    <a:pt x="8316" y="12274"/>
                  </a:cubicBezTo>
                  <a:cubicBezTo>
                    <a:pt x="8177" y="12433"/>
                    <a:pt x="8037" y="12553"/>
                    <a:pt x="7918" y="12712"/>
                  </a:cubicBezTo>
                  <a:cubicBezTo>
                    <a:pt x="8077" y="12433"/>
                    <a:pt x="8316" y="12135"/>
                    <a:pt x="8574" y="11836"/>
                  </a:cubicBezTo>
                  <a:cubicBezTo>
                    <a:pt x="8714" y="11657"/>
                    <a:pt x="8833" y="11518"/>
                    <a:pt x="8972" y="11359"/>
                  </a:cubicBezTo>
                  <a:cubicBezTo>
                    <a:pt x="9092" y="11220"/>
                    <a:pt x="9231" y="11041"/>
                    <a:pt x="9370" y="10902"/>
                  </a:cubicBezTo>
                  <a:cubicBezTo>
                    <a:pt x="9728" y="10464"/>
                    <a:pt x="10086" y="10026"/>
                    <a:pt x="10405" y="9529"/>
                  </a:cubicBezTo>
                  <a:cubicBezTo>
                    <a:pt x="10763" y="8952"/>
                    <a:pt x="10604" y="8176"/>
                    <a:pt x="10385" y="7679"/>
                  </a:cubicBezTo>
                  <a:cubicBezTo>
                    <a:pt x="10265" y="7381"/>
                    <a:pt x="9927" y="7042"/>
                    <a:pt x="9191" y="7042"/>
                  </a:cubicBezTo>
                  <a:cubicBezTo>
                    <a:pt x="8992" y="7042"/>
                    <a:pt x="8773" y="7062"/>
                    <a:pt x="8515" y="7142"/>
                  </a:cubicBezTo>
                  <a:cubicBezTo>
                    <a:pt x="8594" y="6664"/>
                    <a:pt x="8634" y="6187"/>
                    <a:pt x="8694" y="5729"/>
                  </a:cubicBezTo>
                  <a:cubicBezTo>
                    <a:pt x="8813" y="4476"/>
                    <a:pt x="8933" y="3163"/>
                    <a:pt x="8933" y="1830"/>
                  </a:cubicBezTo>
                  <a:cubicBezTo>
                    <a:pt x="8972" y="1035"/>
                    <a:pt x="8216" y="239"/>
                    <a:pt x="7580" y="40"/>
                  </a:cubicBezTo>
                  <a:cubicBezTo>
                    <a:pt x="7441" y="20"/>
                    <a:pt x="7341" y="0"/>
                    <a:pt x="7222"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0" name="Google Shape;2620;p51">
              <a:extLst>
                <a:ext uri="{FF2B5EF4-FFF2-40B4-BE49-F238E27FC236}">
                  <a16:creationId xmlns:a16="http://schemas.microsoft.com/office/drawing/2014/main" id="{05747DE5-0487-C74C-B9EE-89B579884658}"/>
                </a:ext>
              </a:extLst>
            </p:cNvPr>
            <p:cNvSpPr/>
            <p:nvPr/>
          </p:nvSpPr>
          <p:spPr>
            <a:xfrm>
              <a:off x="1474304" y="4233548"/>
              <a:ext cx="215230" cy="881801"/>
            </a:xfrm>
            <a:custGeom>
              <a:avLst/>
              <a:gdLst/>
              <a:ahLst/>
              <a:cxnLst/>
              <a:rect l="l" t="t" r="r" b="b"/>
              <a:pathLst>
                <a:path w="9092" h="37250" extrusionOk="0">
                  <a:moveTo>
                    <a:pt x="5590" y="35420"/>
                  </a:moveTo>
                  <a:lnTo>
                    <a:pt x="5590" y="35619"/>
                  </a:lnTo>
                  <a:lnTo>
                    <a:pt x="5531" y="35619"/>
                  </a:lnTo>
                  <a:lnTo>
                    <a:pt x="5531" y="35420"/>
                  </a:lnTo>
                  <a:close/>
                  <a:moveTo>
                    <a:pt x="6212" y="1"/>
                  </a:moveTo>
                  <a:cubicBezTo>
                    <a:pt x="6004" y="1"/>
                    <a:pt x="5666" y="367"/>
                    <a:pt x="5411" y="568"/>
                  </a:cubicBezTo>
                  <a:cubicBezTo>
                    <a:pt x="5312" y="647"/>
                    <a:pt x="5292" y="826"/>
                    <a:pt x="5232" y="965"/>
                  </a:cubicBezTo>
                  <a:cubicBezTo>
                    <a:pt x="4715" y="2338"/>
                    <a:pt x="4476" y="3750"/>
                    <a:pt x="4576" y="5222"/>
                  </a:cubicBezTo>
                  <a:cubicBezTo>
                    <a:pt x="4635" y="6396"/>
                    <a:pt x="4735" y="7590"/>
                    <a:pt x="4814" y="8763"/>
                  </a:cubicBezTo>
                  <a:cubicBezTo>
                    <a:pt x="4596" y="8624"/>
                    <a:pt x="4496" y="8465"/>
                    <a:pt x="4397" y="8286"/>
                  </a:cubicBezTo>
                  <a:cubicBezTo>
                    <a:pt x="4118" y="7809"/>
                    <a:pt x="3820" y="7331"/>
                    <a:pt x="3521" y="6893"/>
                  </a:cubicBezTo>
                  <a:cubicBezTo>
                    <a:pt x="3373" y="6678"/>
                    <a:pt x="3161" y="6498"/>
                    <a:pt x="2940" y="6498"/>
                  </a:cubicBezTo>
                  <a:cubicBezTo>
                    <a:pt x="2835" y="6498"/>
                    <a:pt x="2729" y="6539"/>
                    <a:pt x="2626" y="6635"/>
                  </a:cubicBezTo>
                  <a:cubicBezTo>
                    <a:pt x="2427" y="6854"/>
                    <a:pt x="2248" y="7351"/>
                    <a:pt x="2368" y="7570"/>
                  </a:cubicBezTo>
                  <a:cubicBezTo>
                    <a:pt x="2865" y="8485"/>
                    <a:pt x="3442" y="9380"/>
                    <a:pt x="4019" y="10275"/>
                  </a:cubicBezTo>
                  <a:cubicBezTo>
                    <a:pt x="4277" y="10693"/>
                    <a:pt x="4775" y="11071"/>
                    <a:pt x="4795" y="11469"/>
                  </a:cubicBezTo>
                  <a:cubicBezTo>
                    <a:pt x="4874" y="12742"/>
                    <a:pt x="4735" y="13995"/>
                    <a:pt x="4695" y="15388"/>
                  </a:cubicBezTo>
                  <a:cubicBezTo>
                    <a:pt x="4317" y="14552"/>
                    <a:pt x="4039" y="13836"/>
                    <a:pt x="3700" y="13140"/>
                  </a:cubicBezTo>
                  <a:cubicBezTo>
                    <a:pt x="3402" y="12503"/>
                    <a:pt x="3044" y="11887"/>
                    <a:pt x="2626" y="11349"/>
                  </a:cubicBezTo>
                  <a:cubicBezTo>
                    <a:pt x="2500" y="11169"/>
                    <a:pt x="2113" y="11006"/>
                    <a:pt x="1864" y="11006"/>
                  </a:cubicBezTo>
                  <a:cubicBezTo>
                    <a:pt x="1838" y="11006"/>
                    <a:pt x="1813" y="11007"/>
                    <a:pt x="1791" y="11011"/>
                  </a:cubicBezTo>
                  <a:cubicBezTo>
                    <a:pt x="1592" y="11071"/>
                    <a:pt x="1333" y="11489"/>
                    <a:pt x="1333" y="11747"/>
                  </a:cubicBezTo>
                  <a:cubicBezTo>
                    <a:pt x="1333" y="12205"/>
                    <a:pt x="1413" y="12742"/>
                    <a:pt x="1612" y="13160"/>
                  </a:cubicBezTo>
                  <a:cubicBezTo>
                    <a:pt x="2447" y="14851"/>
                    <a:pt x="3382" y="16482"/>
                    <a:pt x="4238" y="18153"/>
                  </a:cubicBezTo>
                  <a:cubicBezTo>
                    <a:pt x="4377" y="18372"/>
                    <a:pt x="4436" y="18630"/>
                    <a:pt x="4436" y="18869"/>
                  </a:cubicBezTo>
                  <a:cubicBezTo>
                    <a:pt x="4436" y="19665"/>
                    <a:pt x="4397" y="20500"/>
                    <a:pt x="4377" y="21296"/>
                  </a:cubicBezTo>
                  <a:cubicBezTo>
                    <a:pt x="4337" y="22032"/>
                    <a:pt x="4377" y="22748"/>
                    <a:pt x="4377" y="23504"/>
                  </a:cubicBezTo>
                  <a:cubicBezTo>
                    <a:pt x="4218" y="23325"/>
                    <a:pt x="4178" y="23126"/>
                    <a:pt x="4098" y="22927"/>
                  </a:cubicBezTo>
                  <a:cubicBezTo>
                    <a:pt x="3641" y="21733"/>
                    <a:pt x="3203" y="20540"/>
                    <a:pt x="2706" y="19366"/>
                  </a:cubicBezTo>
                  <a:cubicBezTo>
                    <a:pt x="2562" y="19063"/>
                    <a:pt x="2278" y="18747"/>
                    <a:pt x="1955" y="18747"/>
                  </a:cubicBezTo>
                  <a:cubicBezTo>
                    <a:pt x="1875" y="18747"/>
                    <a:pt x="1794" y="18766"/>
                    <a:pt x="1711" y="18809"/>
                  </a:cubicBezTo>
                  <a:cubicBezTo>
                    <a:pt x="1413" y="18948"/>
                    <a:pt x="1194" y="19525"/>
                    <a:pt x="1214" y="19864"/>
                  </a:cubicBezTo>
                  <a:cubicBezTo>
                    <a:pt x="1413" y="22191"/>
                    <a:pt x="2189" y="24379"/>
                    <a:pt x="3104" y="26508"/>
                  </a:cubicBezTo>
                  <a:cubicBezTo>
                    <a:pt x="3601" y="27681"/>
                    <a:pt x="4496" y="28676"/>
                    <a:pt x="4337" y="30128"/>
                  </a:cubicBezTo>
                  <a:cubicBezTo>
                    <a:pt x="4218" y="31342"/>
                    <a:pt x="4317" y="32575"/>
                    <a:pt x="4317" y="33788"/>
                  </a:cubicBezTo>
                  <a:cubicBezTo>
                    <a:pt x="4098" y="33570"/>
                    <a:pt x="3939" y="33331"/>
                    <a:pt x="3820" y="33072"/>
                  </a:cubicBezTo>
                  <a:cubicBezTo>
                    <a:pt x="3283" y="31958"/>
                    <a:pt x="2746" y="30864"/>
                    <a:pt x="2189" y="29770"/>
                  </a:cubicBezTo>
                  <a:cubicBezTo>
                    <a:pt x="1910" y="29273"/>
                    <a:pt x="1592" y="28795"/>
                    <a:pt x="1214" y="28378"/>
                  </a:cubicBezTo>
                  <a:cubicBezTo>
                    <a:pt x="1104" y="28282"/>
                    <a:pt x="880" y="28214"/>
                    <a:pt x="687" y="28214"/>
                  </a:cubicBezTo>
                  <a:cubicBezTo>
                    <a:pt x="600" y="28214"/>
                    <a:pt x="520" y="28227"/>
                    <a:pt x="458" y="28258"/>
                  </a:cubicBezTo>
                  <a:cubicBezTo>
                    <a:pt x="259" y="28358"/>
                    <a:pt x="60" y="28676"/>
                    <a:pt x="40" y="28935"/>
                  </a:cubicBezTo>
                  <a:cubicBezTo>
                    <a:pt x="0" y="29253"/>
                    <a:pt x="40" y="29631"/>
                    <a:pt x="160" y="29929"/>
                  </a:cubicBezTo>
                  <a:cubicBezTo>
                    <a:pt x="816" y="31481"/>
                    <a:pt x="1413" y="33052"/>
                    <a:pt x="2129" y="34564"/>
                  </a:cubicBezTo>
                  <a:cubicBezTo>
                    <a:pt x="2547" y="35519"/>
                    <a:pt x="3183" y="36355"/>
                    <a:pt x="3700" y="37250"/>
                  </a:cubicBezTo>
                  <a:cubicBezTo>
                    <a:pt x="4695" y="37250"/>
                    <a:pt x="5670" y="37250"/>
                    <a:pt x="6605" y="37230"/>
                  </a:cubicBezTo>
                  <a:cubicBezTo>
                    <a:pt x="7182" y="35519"/>
                    <a:pt x="7818" y="33788"/>
                    <a:pt x="8355" y="32058"/>
                  </a:cubicBezTo>
                  <a:cubicBezTo>
                    <a:pt x="8654" y="31063"/>
                    <a:pt x="8713" y="29989"/>
                    <a:pt x="8873" y="28955"/>
                  </a:cubicBezTo>
                  <a:cubicBezTo>
                    <a:pt x="8873" y="28795"/>
                    <a:pt x="8693" y="28537"/>
                    <a:pt x="8574" y="28477"/>
                  </a:cubicBezTo>
                  <a:cubicBezTo>
                    <a:pt x="8519" y="28461"/>
                    <a:pt x="8459" y="28453"/>
                    <a:pt x="8395" y="28453"/>
                  </a:cubicBezTo>
                  <a:cubicBezTo>
                    <a:pt x="8229" y="28453"/>
                    <a:pt x="8047" y="28504"/>
                    <a:pt x="7918" y="28577"/>
                  </a:cubicBezTo>
                  <a:cubicBezTo>
                    <a:pt x="7719" y="28696"/>
                    <a:pt x="7579" y="28935"/>
                    <a:pt x="7500" y="29134"/>
                  </a:cubicBezTo>
                  <a:cubicBezTo>
                    <a:pt x="7062" y="30307"/>
                    <a:pt x="6625" y="31521"/>
                    <a:pt x="6227" y="32734"/>
                  </a:cubicBezTo>
                  <a:cubicBezTo>
                    <a:pt x="5988" y="33470"/>
                    <a:pt x="5809" y="34246"/>
                    <a:pt x="5590" y="35002"/>
                  </a:cubicBezTo>
                  <a:cubicBezTo>
                    <a:pt x="5471" y="34803"/>
                    <a:pt x="5411" y="34604"/>
                    <a:pt x="5411" y="34405"/>
                  </a:cubicBezTo>
                  <a:cubicBezTo>
                    <a:pt x="5352" y="32555"/>
                    <a:pt x="5312" y="30685"/>
                    <a:pt x="5292" y="28855"/>
                  </a:cubicBezTo>
                  <a:cubicBezTo>
                    <a:pt x="5292" y="28577"/>
                    <a:pt x="5312" y="28298"/>
                    <a:pt x="5431" y="28059"/>
                  </a:cubicBezTo>
                  <a:cubicBezTo>
                    <a:pt x="5908" y="27085"/>
                    <a:pt x="6465" y="26170"/>
                    <a:pt x="6903" y="25175"/>
                  </a:cubicBezTo>
                  <a:cubicBezTo>
                    <a:pt x="7500" y="23902"/>
                    <a:pt x="8037" y="22569"/>
                    <a:pt x="8594" y="21276"/>
                  </a:cubicBezTo>
                  <a:cubicBezTo>
                    <a:pt x="8773" y="20858"/>
                    <a:pt x="8614" y="20560"/>
                    <a:pt x="8276" y="20341"/>
                  </a:cubicBezTo>
                  <a:cubicBezTo>
                    <a:pt x="8144" y="20265"/>
                    <a:pt x="8020" y="20230"/>
                    <a:pt x="7902" y="20230"/>
                  </a:cubicBezTo>
                  <a:cubicBezTo>
                    <a:pt x="7683" y="20230"/>
                    <a:pt x="7489" y="20352"/>
                    <a:pt x="7321" y="20560"/>
                  </a:cubicBezTo>
                  <a:cubicBezTo>
                    <a:pt x="7082" y="20898"/>
                    <a:pt x="6843" y="21256"/>
                    <a:pt x="6664" y="21634"/>
                  </a:cubicBezTo>
                  <a:cubicBezTo>
                    <a:pt x="6267" y="22410"/>
                    <a:pt x="5908" y="23206"/>
                    <a:pt x="5431" y="24180"/>
                  </a:cubicBezTo>
                  <a:cubicBezTo>
                    <a:pt x="5391" y="23822"/>
                    <a:pt x="5332" y="23643"/>
                    <a:pt x="5332" y="23504"/>
                  </a:cubicBezTo>
                  <a:cubicBezTo>
                    <a:pt x="5391" y="22111"/>
                    <a:pt x="5411" y="20699"/>
                    <a:pt x="5491" y="19307"/>
                  </a:cubicBezTo>
                  <a:cubicBezTo>
                    <a:pt x="5511" y="19028"/>
                    <a:pt x="5630" y="18750"/>
                    <a:pt x="5769" y="18531"/>
                  </a:cubicBezTo>
                  <a:cubicBezTo>
                    <a:pt x="6366" y="17516"/>
                    <a:pt x="7003" y="16541"/>
                    <a:pt x="7579" y="15527"/>
                  </a:cubicBezTo>
                  <a:cubicBezTo>
                    <a:pt x="8097" y="14572"/>
                    <a:pt x="8574" y="13637"/>
                    <a:pt x="8992" y="12662"/>
                  </a:cubicBezTo>
                  <a:cubicBezTo>
                    <a:pt x="9091" y="12463"/>
                    <a:pt x="8873" y="12066"/>
                    <a:pt x="8693" y="11807"/>
                  </a:cubicBezTo>
                  <a:cubicBezTo>
                    <a:pt x="8691" y="11802"/>
                    <a:pt x="8681" y="11799"/>
                    <a:pt x="8665" y="11799"/>
                  </a:cubicBezTo>
                  <a:cubicBezTo>
                    <a:pt x="8558" y="11799"/>
                    <a:pt x="8195" y="11907"/>
                    <a:pt x="8057" y="12046"/>
                  </a:cubicBezTo>
                  <a:cubicBezTo>
                    <a:pt x="7719" y="12344"/>
                    <a:pt x="7460" y="12702"/>
                    <a:pt x="7182" y="13060"/>
                  </a:cubicBezTo>
                  <a:cubicBezTo>
                    <a:pt x="6724" y="13597"/>
                    <a:pt x="6326" y="14174"/>
                    <a:pt x="5908" y="14731"/>
                  </a:cubicBezTo>
                  <a:cubicBezTo>
                    <a:pt x="5829" y="13975"/>
                    <a:pt x="5849" y="13279"/>
                    <a:pt x="5908" y="12583"/>
                  </a:cubicBezTo>
                  <a:cubicBezTo>
                    <a:pt x="5928" y="12145"/>
                    <a:pt x="5869" y="11648"/>
                    <a:pt x="6068" y="11270"/>
                  </a:cubicBezTo>
                  <a:cubicBezTo>
                    <a:pt x="6326" y="10693"/>
                    <a:pt x="6804" y="10255"/>
                    <a:pt x="7202" y="9758"/>
                  </a:cubicBezTo>
                  <a:cubicBezTo>
                    <a:pt x="7679" y="9161"/>
                    <a:pt x="8176" y="8604"/>
                    <a:pt x="8574" y="7988"/>
                  </a:cubicBezTo>
                  <a:cubicBezTo>
                    <a:pt x="8693" y="7769"/>
                    <a:pt x="8614" y="7331"/>
                    <a:pt x="8495" y="7092"/>
                  </a:cubicBezTo>
                  <a:cubicBezTo>
                    <a:pt x="8476" y="7045"/>
                    <a:pt x="8343" y="7020"/>
                    <a:pt x="8193" y="7020"/>
                  </a:cubicBezTo>
                  <a:cubicBezTo>
                    <a:pt x="8028" y="7020"/>
                    <a:pt x="7842" y="7050"/>
                    <a:pt x="7759" y="7112"/>
                  </a:cubicBezTo>
                  <a:cubicBezTo>
                    <a:pt x="7261" y="7470"/>
                    <a:pt x="6824" y="7888"/>
                    <a:pt x="6386" y="8286"/>
                  </a:cubicBezTo>
                  <a:cubicBezTo>
                    <a:pt x="6326" y="8286"/>
                    <a:pt x="6286" y="8266"/>
                    <a:pt x="6227" y="8266"/>
                  </a:cubicBezTo>
                  <a:cubicBezTo>
                    <a:pt x="6386" y="7033"/>
                    <a:pt x="6585" y="5839"/>
                    <a:pt x="6704" y="4626"/>
                  </a:cubicBezTo>
                  <a:cubicBezTo>
                    <a:pt x="6824" y="3392"/>
                    <a:pt x="6963" y="2119"/>
                    <a:pt x="6963" y="846"/>
                  </a:cubicBezTo>
                  <a:cubicBezTo>
                    <a:pt x="6963" y="548"/>
                    <a:pt x="6565" y="110"/>
                    <a:pt x="6267" y="11"/>
                  </a:cubicBezTo>
                  <a:cubicBezTo>
                    <a:pt x="6250" y="4"/>
                    <a:pt x="6231" y="1"/>
                    <a:pt x="621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21" name="Google Shape;2621;p51">
            <a:extLst>
              <a:ext uri="{FF2B5EF4-FFF2-40B4-BE49-F238E27FC236}">
                <a16:creationId xmlns:a16="http://schemas.microsoft.com/office/drawing/2014/main" id="{5FB91167-B340-0FD6-8CC1-127ADB73FB45}"/>
              </a:ext>
            </a:extLst>
          </p:cNvPr>
          <p:cNvGrpSpPr/>
          <p:nvPr/>
        </p:nvGrpSpPr>
        <p:grpSpPr>
          <a:xfrm>
            <a:off x="9538517" y="5767716"/>
            <a:ext cx="389413" cy="1152527"/>
            <a:chOff x="6921725" y="4015475"/>
            <a:chExt cx="433700" cy="1109050"/>
          </a:xfrm>
        </p:grpSpPr>
        <p:sp>
          <p:nvSpPr>
            <p:cNvPr id="2622" name="Google Shape;2622;p51">
              <a:extLst>
                <a:ext uri="{FF2B5EF4-FFF2-40B4-BE49-F238E27FC236}">
                  <a16:creationId xmlns:a16="http://schemas.microsoft.com/office/drawing/2014/main" id="{DA802A0E-3103-9FB3-4E45-198AB2314F1D}"/>
                </a:ext>
              </a:extLst>
            </p:cNvPr>
            <p:cNvSpPr/>
            <p:nvPr/>
          </p:nvSpPr>
          <p:spPr>
            <a:xfrm>
              <a:off x="6996325" y="4216400"/>
              <a:ext cx="359100" cy="908125"/>
            </a:xfrm>
            <a:custGeom>
              <a:avLst/>
              <a:gdLst/>
              <a:ahLst/>
              <a:cxnLst/>
              <a:rect l="l" t="t" r="r" b="b"/>
              <a:pathLst>
                <a:path w="14364" h="36325" extrusionOk="0">
                  <a:moveTo>
                    <a:pt x="12334" y="0"/>
                  </a:moveTo>
                  <a:cubicBezTo>
                    <a:pt x="11479" y="0"/>
                    <a:pt x="10942" y="736"/>
                    <a:pt x="10782" y="955"/>
                  </a:cubicBezTo>
                  <a:lnTo>
                    <a:pt x="10723" y="1015"/>
                  </a:lnTo>
                  <a:cubicBezTo>
                    <a:pt x="10305" y="1592"/>
                    <a:pt x="9847" y="2208"/>
                    <a:pt x="9489" y="2865"/>
                  </a:cubicBezTo>
                  <a:cubicBezTo>
                    <a:pt x="8356" y="4755"/>
                    <a:pt x="7639" y="6764"/>
                    <a:pt x="7122" y="8395"/>
                  </a:cubicBezTo>
                  <a:cubicBezTo>
                    <a:pt x="7063" y="8415"/>
                    <a:pt x="7043" y="8455"/>
                    <a:pt x="7003" y="8474"/>
                  </a:cubicBezTo>
                  <a:cubicBezTo>
                    <a:pt x="6147" y="9390"/>
                    <a:pt x="5909" y="10245"/>
                    <a:pt x="6247" y="11299"/>
                  </a:cubicBezTo>
                  <a:cubicBezTo>
                    <a:pt x="6207" y="11419"/>
                    <a:pt x="6147" y="11538"/>
                    <a:pt x="6128" y="11697"/>
                  </a:cubicBezTo>
                  <a:cubicBezTo>
                    <a:pt x="6108" y="11737"/>
                    <a:pt x="6108" y="11816"/>
                    <a:pt x="6068" y="11876"/>
                  </a:cubicBezTo>
                  <a:cubicBezTo>
                    <a:pt x="5949" y="11319"/>
                    <a:pt x="5809" y="10742"/>
                    <a:pt x="5610" y="10185"/>
                  </a:cubicBezTo>
                  <a:cubicBezTo>
                    <a:pt x="5372" y="9489"/>
                    <a:pt x="4815" y="9051"/>
                    <a:pt x="4158" y="9051"/>
                  </a:cubicBezTo>
                  <a:cubicBezTo>
                    <a:pt x="3721" y="9051"/>
                    <a:pt x="3303" y="9250"/>
                    <a:pt x="2945" y="9608"/>
                  </a:cubicBezTo>
                  <a:cubicBezTo>
                    <a:pt x="2726" y="9827"/>
                    <a:pt x="2328" y="10305"/>
                    <a:pt x="2248" y="10921"/>
                  </a:cubicBezTo>
                  <a:lnTo>
                    <a:pt x="2229" y="11021"/>
                  </a:lnTo>
                  <a:cubicBezTo>
                    <a:pt x="2129" y="11677"/>
                    <a:pt x="2030" y="12393"/>
                    <a:pt x="2129" y="13109"/>
                  </a:cubicBezTo>
                  <a:cubicBezTo>
                    <a:pt x="2408" y="14900"/>
                    <a:pt x="2706" y="16432"/>
                    <a:pt x="3044" y="17844"/>
                  </a:cubicBezTo>
                  <a:cubicBezTo>
                    <a:pt x="3263" y="18739"/>
                    <a:pt x="3561" y="19575"/>
                    <a:pt x="3860" y="20410"/>
                  </a:cubicBezTo>
                  <a:cubicBezTo>
                    <a:pt x="3939" y="20589"/>
                    <a:pt x="3999" y="20788"/>
                    <a:pt x="4059" y="20967"/>
                  </a:cubicBezTo>
                  <a:cubicBezTo>
                    <a:pt x="3223" y="22220"/>
                    <a:pt x="3939" y="23374"/>
                    <a:pt x="4218" y="23812"/>
                  </a:cubicBezTo>
                  <a:lnTo>
                    <a:pt x="4297" y="23891"/>
                  </a:lnTo>
                  <a:lnTo>
                    <a:pt x="4297" y="24985"/>
                  </a:lnTo>
                  <a:cubicBezTo>
                    <a:pt x="4019" y="24329"/>
                    <a:pt x="3721" y="23653"/>
                    <a:pt x="3422" y="22996"/>
                  </a:cubicBezTo>
                  <a:cubicBezTo>
                    <a:pt x="3164" y="22439"/>
                    <a:pt x="2447" y="21942"/>
                    <a:pt x="1831" y="21942"/>
                  </a:cubicBezTo>
                  <a:cubicBezTo>
                    <a:pt x="1751" y="21942"/>
                    <a:pt x="1672" y="21942"/>
                    <a:pt x="1612" y="21962"/>
                  </a:cubicBezTo>
                  <a:cubicBezTo>
                    <a:pt x="936" y="22081"/>
                    <a:pt x="518" y="22718"/>
                    <a:pt x="319" y="23036"/>
                  </a:cubicBezTo>
                  <a:cubicBezTo>
                    <a:pt x="60" y="23394"/>
                    <a:pt x="60" y="23812"/>
                    <a:pt x="60" y="24050"/>
                  </a:cubicBezTo>
                  <a:lnTo>
                    <a:pt x="60" y="24150"/>
                  </a:lnTo>
                  <a:cubicBezTo>
                    <a:pt x="1" y="26696"/>
                    <a:pt x="936" y="28924"/>
                    <a:pt x="1751" y="30555"/>
                  </a:cubicBezTo>
                  <a:cubicBezTo>
                    <a:pt x="2368" y="31829"/>
                    <a:pt x="3064" y="33042"/>
                    <a:pt x="3740" y="34236"/>
                  </a:cubicBezTo>
                  <a:lnTo>
                    <a:pt x="4636" y="35807"/>
                  </a:lnTo>
                  <a:cubicBezTo>
                    <a:pt x="4815" y="36125"/>
                    <a:pt x="5133" y="36324"/>
                    <a:pt x="5511" y="36324"/>
                  </a:cubicBezTo>
                  <a:lnTo>
                    <a:pt x="8276" y="36324"/>
                  </a:lnTo>
                  <a:cubicBezTo>
                    <a:pt x="8714" y="36324"/>
                    <a:pt x="9111" y="36026"/>
                    <a:pt x="9231" y="35588"/>
                  </a:cubicBezTo>
                  <a:cubicBezTo>
                    <a:pt x="9310" y="35270"/>
                    <a:pt x="9410" y="34972"/>
                    <a:pt x="9489" y="34633"/>
                  </a:cubicBezTo>
                  <a:cubicBezTo>
                    <a:pt x="9668" y="33937"/>
                    <a:pt x="9847" y="33221"/>
                    <a:pt x="10027" y="32525"/>
                  </a:cubicBezTo>
                  <a:cubicBezTo>
                    <a:pt x="10504" y="30615"/>
                    <a:pt x="10882" y="29143"/>
                    <a:pt x="11180" y="27770"/>
                  </a:cubicBezTo>
                  <a:cubicBezTo>
                    <a:pt x="11300" y="27233"/>
                    <a:pt x="11359" y="26736"/>
                    <a:pt x="11300" y="26259"/>
                  </a:cubicBezTo>
                  <a:cubicBezTo>
                    <a:pt x="11260" y="25781"/>
                    <a:pt x="10922" y="25125"/>
                    <a:pt x="10365" y="24826"/>
                  </a:cubicBezTo>
                  <a:cubicBezTo>
                    <a:pt x="10186" y="24727"/>
                    <a:pt x="9987" y="24667"/>
                    <a:pt x="9768" y="24667"/>
                  </a:cubicBezTo>
                  <a:cubicBezTo>
                    <a:pt x="9370" y="24667"/>
                    <a:pt x="8773" y="24866"/>
                    <a:pt x="8435" y="25284"/>
                  </a:cubicBezTo>
                  <a:lnTo>
                    <a:pt x="8296" y="25463"/>
                  </a:lnTo>
                  <a:cubicBezTo>
                    <a:pt x="7938" y="25881"/>
                    <a:pt x="7580" y="26358"/>
                    <a:pt x="7341" y="26935"/>
                  </a:cubicBezTo>
                  <a:cubicBezTo>
                    <a:pt x="7540" y="26259"/>
                    <a:pt x="7818" y="25523"/>
                    <a:pt x="8196" y="24687"/>
                  </a:cubicBezTo>
                  <a:cubicBezTo>
                    <a:pt x="8535" y="23971"/>
                    <a:pt x="8893" y="23255"/>
                    <a:pt x="9271" y="22559"/>
                  </a:cubicBezTo>
                  <a:cubicBezTo>
                    <a:pt x="9668" y="21783"/>
                    <a:pt x="10086" y="20967"/>
                    <a:pt x="10464" y="20152"/>
                  </a:cubicBezTo>
                  <a:cubicBezTo>
                    <a:pt x="10802" y="19396"/>
                    <a:pt x="11081" y="18560"/>
                    <a:pt x="11359" y="17466"/>
                  </a:cubicBezTo>
                  <a:cubicBezTo>
                    <a:pt x="11499" y="16810"/>
                    <a:pt x="11180" y="15835"/>
                    <a:pt x="10524" y="15497"/>
                  </a:cubicBezTo>
                  <a:cubicBezTo>
                    <a:pt x="10325" y="15397"/>
                    <a:pt x="10106" y="15337"/>
                    <a:pt x="9887" y="15337"/>
                  </a:cubicBezTo>
                  <a:cubicBezTo>
                    <a:pt x="9589" y="15337"/>
                    <a:pt x="9271" y="15417"/>
                    <a:pt x="9012" y="15536"/>
                  </a:cubicBezTo>
                  <a:cubicBezTo>
                    <a:pt x="9092" y="15477"/>
                    <a:pt x="9171" y="15397"/>
                    <a:pt x="9231" y="15337"/>
                  </a:cubicBezTo>
                  <a:cubicBezTo>
                    <a:pt x="9330" y="15238"/>
                    <a:pt x="9430" y="15178"/>
                    <a:pt x="9529" y="15079"/>
                  </a:cubicBezTo>
                  <a:cubicBezTo>
                    <a:pt x="9907" y="14721"/>
                    <a:pt x="10285" y="14403"/>
                    <a:pt x="10663" y="14044"/>
                  </a:cubicBezTo>
                  <a:lnTo>
                    <a:pt x="11160" y="13607"/>
                  </a:lnTo>
                  <a:lnTo>
                    <a:pt x="11200" y="13547"/>
                  </a:lnTo>
                  <a:cubicBezTo>
                    <a:pt x="11379" y="13348"/>
                    <a:pt x="11558" y="13189"/>
                    <a:pt x="11757" y="12990"/>
                  </a:cubicBezTo>
                  <a:cubicBezTo>
                    <a:pt x="12175" y="12533"/>
                    <a:pt x="12573" y="12115"/>
                    <a:pt x="12991" y="11697"/>
                  </a:cubicBezTo>
                  <a:cubicBezTo>
                    <a:pt x="13667" y="11041"/>
                    <a:pt x="13806" y="10145"/>
                    <a:pt x="13368" y="9409"/>
                  </a:cubicBezTo>
                  <a:cubicBezTo>
                    <a:pt x="13070" y="8912"/>
                    <a:pt x="12593" y="8634"/>
                    <a:pt x="12056" y="8634"/>
                  </a:cubicBezTo>
                  <a:cubicBezTo>
                    <a:pt x="11618" y="8634"/>
                    <a:pt x="11280" y="8773"/>
                    <a:pt x="11001" y="8932"/>
                  </a:cubicBezTo>
                  <a:cubicBezTo>
                    <a:pt x="10822" y="9031"/>
                    <a:pt x="10623" y="9131"/>
                    <a:pt x="10464" y="9230"/>
                  </a:cubicBezTo>
                  <a:cubicBezTo>
                    <a:pt x="10424" y="9171"/>
                    <a:pt x="10404" y="9131"/>
                    <a:pt x="10385" y="9051"/>
                  </a:cubicBezTo>
                  <a:cubicBezTo>
                    <a:pt x="10424" y="8952"/>
                    <a:pt x="10504" y="8852"/>
                    <a:pt x="10564" y="8753"/>
                  </a:cubicBezTo>
                  <a:lnTo>
                    <a:pt x="11678" y="6744"/>
                  </a:lnTo>
                  <a:cubicBezTo>
                    <a:pt x="12354" y="5510"/>
                    <a:pt x="13070" y="4178"/>
                    <a:pt x="13746" y="2785"/>
                  </a:cubicBezTo>
                  <a:cubicBezTo>
                    <a:pt x="14363" y="1552"/>
                    <a:pt x="13886" y="657"/>
                    <a:pt x="13209" y="259"/>
                  </a:cubicBezTo>
                  <a:cubicBezTo>
                    <a:pt x="12931" y="80"/>
                    <a:pt x="12652" y="0"/>
                    <a:pt x="12334"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3" name="Google Shape;2623;p51">
              <a:extLst>
                <a:ext uri="{FF2B5EF4-FFF2-40B4-BE49-F238E27FC236}">
                  <a16:creationId xmlns:a16="http://schemas.microsoft.com/office/drawing/2014/main" id="{C9A0BD52-592C-FEA2-4C9D-2C5344CB4835}"/>
                </a:ext>
              </a:extLst>
            </p:cNvPr>
            <p:cNvSpPr/>
            <p:nvPr/>
          </p:nvSpPr>
          <p:spPr>
            <a:xfrm>
              <a:off x="6921725" y="4015475"/>
              <a:ext cx="361075" cy="375000"/>
            </a:xfrm>
            <a:custGeom>
              <a:avLst/>
              <a:gdLst/>
              <a:ahLst/>
              <a:cxnLst/>
              <a:rect l="l" t="t" r="r" b="b"/>
              <a:pathLst>
                <a:path w="14443" h="15000" extrusionOk="0">
                  <a:moveTo>
                    <a:pt x="12613" y="1"/>
                  </a:moveTo>
                  <a:cubicBezTo>
                    <a:pt x="12195" y="1"/>
                    <a:pt x="11698" y="160"/>
                    <a:pt x="11320" y="398"/>
                  </a:cubicBezTo>
                  <a:cubicBezTo>
                    <a:pt x="10206" y="1134"/>
                    <a:pt x="9589" y="2229"/>
                    <a:pt x="9211" y="3124"/>
                  </a:cubicBezTo>
                  <a:cubicBezTo>
                    <a:pt x="9092" y="2666"/>
                    <a:pt x="8933" y="2229"/>
                    <a:pt x="8793" y="1771"/>
                  </a:cubicBezTo>
                  <a:cubicBezTo>
                    <a:pt x="8515" y="935"/>
                    <a:pt x="7898" y="398"/>
                    <a:pt x="7142" y="398"/>
                  </a:cubicBezTo>
                  <a:cubicBezTo>
                    <a:pt x="6804" y="398"/>
                    <a:pt x="6247" y="538"/>
                    <a:pt x="5670" y="1134"/>
                  </a:cubicBezTo>
                  <a:cubicBezTo>
                    <a:pt x="5451" y="1353"/>
                    <a:pt x="4934" y="2010"/>
                    <a:pt x="4874" y="2805"/>
                  </a:cubicBezTo>
                  <a:cubicBezTo>
                    <a:pt x="4835" y="3522"/>
                    <a:pt x="4835" y="4218"/>
                    <a:pt x="4835" y="4914"/>
                  </a:cubicBezTo>
                  <a:cubicBezTo>
                    <a:pt x="4457" y="4516"/>
                    <a:pt x="4079" y="4118"/>
                    <a:pt x="3681" y="3740"/>
                  </a:cubicBezTo>
                  <a:cubicBezTo>
                    <a:pt x="3124" y="3183"/>
                    <a:pt x="2547" y="3064"/>
                    <a:pt x="2189" y="3064"/>
                  </a:cubicBezTo>
                  <a:cubicBezTo>
                    <a:pt x="1771" y="3064"/>
                    <a:pt x="1373" y="3223"/>
                    <a:pt x="995" y="3502"/>
                  </a:cubicBezTo>
                  <a:cubicBezTo>
                    <a:pt x="180" y="4138"/>
                    <a:pt x="1" y="5153"/>
                    <a:pt x="558" y="6068"/>
                  </a:cubicBezTo>
                  <a:cubicBezTo>
                    <a:pt x="677" y="6307"/>
                    <a:pt x="836" y="6545"/>
                    <a:pt x="956" y="6764"/>
                  </a:cubicBezTo>
                  <a:cubicBezTo>
                    <a:pt x="1433" y="7600"/>
                    <a:pt x="1891" y="8435"/>
                    <a:pt x="2567" y="9191"/>
                  </a:cubicBezTo>
                  <a:cubicBezTo>
                    <a:pt x="3780" y="10504"/>
                    <a:pt x="5133" y="11777"/>
                    <a:pt x="6406" y="12990"/>
                  </a:cubicBezTo>
                  <a:lnTo>
                    <a:pt x="7819" y="14323"/>
                  </a:lnTo>
                  <a:cubicBezTo>
                    <a:pt x="8117" y="14622"/>
                    <a:pt x="8594" y="15000"/>
                    <a:pt x="9191" y="15000"/>
                  </a:cubicBezTo>
                  <a:cubicBezTo>
                    <a:pt x="9649" y="15000"/>
                    <a:pt x="10305" y="14781"/>
                    <a:pt x="10723" y="13707"/>
                  </a:cubicBezTo>
                  <a:lnTo>
                    <a:pt x="11220" y="12394"/>
                  </a:lnTo>
                  <a:cubicBezTo>
                    <a:pt x="12076" y="10186"/>
                    <a:pt x="12971" y="7898"/>
                    <a:pt x="13747" y="5630"/>
                  </a:cubicBezTo>
                  <a:cubicBezTo>
                    <a:pt x="14105" y="4556"/>
                    <a:pt x="14204" y="3442"/>
                    <a:pt x="14323" y="2348"/>
                  </a:cubicBezTo>
                  <a:lnTo>
                    <a:pt x="14363" y="2049"/>
                  </a:lnTo>
                  <a:cubicBezTo>
                    <a:pt x="14443" y="1333"/>
                    <a:pt x="13945" y="458"/>
                    <a:pt x="13289" y="160"/>
                  </a:cubicBezTo>
                  <a:cubicBezTo>
                    <a:pt x="13090" y="60"/>
                    <a:pt x="12871" y="1"/>
                    <a:pt x="12613" y="1"/>
                  </a:cubicBezTo>
                  <a:close/>
                </a:path>
              </a:pathLst>
            </a:custGeom>
            <a:solidFill>
              <a:srgbClr val="FFFFFF"/>
            </a:solidFill>
            <a:ln>
              <a:noFill/>
            </a:ln>
            <a:effectLst>
              <a:outerShdw blurRad="42863" dist="19050"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4" name="Google Shape;2624;p51">
              <a:extLst>
                <a:ext uri="{FF2B5EF4-FFF2-40B4-BE49-F238E27FC236}">
                  <a16:creationId xmlns:a16="http://schemas.microsoft.com/office/drawing/2014/main" id="{93F4AD48-621A-1788-E8D7-009E900568CD}"/>
                </a:ext>
              </a:extLst>
            </p:cNvPr>
            <p:cNvSpPr/>
            <p:nvPr/>
          </p:nvSpPr>
          <p:spPr>
            <a:xfrm>
              <a:off x="6949575" y="4040625"/>
              <a:ext cx="306875" cy="325250"/>
            </a:xfrm>
            <a:custGeom>
              <a:avLst/>
              <a:gdLst/>
              <a:ahLst/>
              <a:cxnLst/>
              <a:rect l="l" t="t" r="r" b="b"/>
              <a:pathLst>
                <a:path w="12275" h="13010" extrusionOk="0">
                  <a:moveTo>
                    <a:pt x="11479" y="1"/>
                  </a:moveTo>
                  <a:cubicBezTo>
                    <a:pt x="11229" y="1"/>
                    <a:pt x="10929" y="99"/>
                    <a:pt x="10743" y="228"/>
                  </a:cubicBezTo>
                  <a:cubicBezTo>
                    <a:pt x="9788" y="845"/>
                    <a:pt x="9271" y="1819"/>
                    <a:pt x="8873" y="2834"/>
                  </a:cubicBezTo>
                  <a:cubicBezTo>
                    <a:pt x="8515" y="3749"/>
                    <a:pt x="8256" y="4704"/>
                    <a:pt x="7998" y="5480"/>
                  </a:cubicBezTo>
                  <a:cubicBezTo>
                    <a:pt x="7600" y="4047"/>
                    <a:pt x="7222" y="2535"/>
                    <a:pt x="6705" y="1103"/>
                  </a:cubicBezTo>
                  <a:cubicBezTo>
                    <a:pt x="6547" y="652"/>
                    <a:pt x="6287" y="425"/>
                    <a:pt x="5989" y="425"/>
                  </a:cubicBezTo>
                  <a:cubicBezTo>
                    <a:pt x="5762" y="425"/>
                    <a:pt x="5514" y="558"/>
                    <a:pt x="5272" y="825"/>
                  </a:cubicBezTo>
                  <a:cubicBezTo>
                    <a:pt x="5014" y="1103"/>
                    <a:pt x="4775" y="1501"/>
                    <a:pt x="4735" y="1859"/>
                  </a:cubicBezTo>
                  <a:cubicBezTo>
                    <a:pt x="4675" y="2933"/>
                    <a:pt x="4695" y="3988"/>
                    <a:pt x="4715" y="5042"/>
                  </a:cubicBezTo>
                  <a:cubicBezTo>
                    <a:pt x="4715" y="5499"/>
                    <a:pt x="4795" y="5977"/>
                    <a:pt x="4835" y="6415"/>
                  </a:cubicBezTo>
                  <a:cubicBezTo>
                    <a:pt x="4477" y="6216"/>
                    <a:pt x="4238" y="5937"/>
                    <a:pt x="3999" y="5698"/>
                  </a:cubicBezTo>
                  <a:cubicBezTo>
                    <a:pt x="3303" y="4923"/>
                    <a:pt x="2607" y="4147"/>
                    <a:pt x="1851" y="3431"/>
                  </a:cubicBezTo>
                  <a:cubicBezTo>
                    <a:pt x="1631" y="3198"/>
                    <a:pt x="1358" y="3034"/>
                    <a:pt x="1065" y="3034"/>
                  </a:cubicBezTo>
                  <a:cubicBezTo>
                    <a:pt x="881" y="3034"/>
                    <a:pt x="690" y="3098"/>
                    <a:pt x="498" y="3252"/>
                  </a:cubicBezTo>
                  <a:cubicBezTo>
                    <a:pt x="21" y="3610"/>
                    <a:pt x="1" y="4107"/>
                    <a:pt x="259" y="4545"/>
                  </a:cubicBezTo>
                  <a:cubicBezTo>
                    <a:pt x="856" y="5559"/>
                    <a:pt x="1393" y="6633"/>
                    <a:pt x="2149" y="7489"/>
                  </a:cubicBezTo>
                  <a:cubicBezTo>
                    <a:pt x="3800" y="9279"/>
                    <a:pt x="5610" y="10910"/>
                    <a:pt x="7361" y="12601"/>
                  </a:cubicBezTo>
                  <a:cubicBezTo>
                    <a:pt x="7629" y="12870"/>
                    <a:pt x="7858" y="13009"/>
                    <a:pt x="8055" y="13009"/>
                  </a:cubicBezTo>
                  <a:cubicBezTo>
                    <a:pt x="8296" y="13009"/>
                    <a:pt x="8490" y="12800"/>
                    <a:pt x="8654" y="12362"/>
                  </a:cubicBezTo>
                  <a:cubicBezTo>
                    <a:pt x="9669" y="9677"/>
                    <a:pt x="10743" y="7011"/>
                    <a:pt x="11658" y="4306"/>
                  </a:cubicBezTo>
                  <a:cubicBezTo>
                    <a:pt x="12036" y="3232"/>
                    <a:pt x="12095" y="2058"/>
                    <a:pt x="12235" y="944"/>
                  </a:cubicBezTo>
                  <a:cubicBezTo>
                    <a:pt x="12274" y="646"/>
                    <a:pt x="11996" y="168"/>
                    <a:pt x="11737" y="49"/>
                  </a:cubicBezTo>
                  <a:cubicBezTo>
                    <a:pt x="11665" y="16"/>
                    <a:pt x="11576" y="1"/>
                    <a:pt x="1147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5" name="Google Shape;2625;p51">
              <a:extLst>
                <a:ext uri="{FF2B5EF4-FFF2-40B4-BE49-F238E27FC236}">
                  <a16:creationId xmlns:a16="http://schemas.microsoft.com/office/drawing/2014/main" id="{755FA6A4-4089-184E-2080-81370681EFB4}"/>
                </a:ext>
              </a:extLst>
            </p:cNvPr>
            <p:cNvSpPr/>
            <p:nvPr/>
          </p:nvSpPr>
          <p:spPr>
            <a:xfrm>
              <a:off x="7016725" y="4622375"/>
              <a:ext cx="236250" cy="475775"/>
            </a:xfrm>
            <a:custGeom>
              <a:avLst/>
              <a:gdLst/>
              <a:ahLst/>
              <a:cxnLst/>
              <a:rect l="l" t="t" r="r" b="b"/>
              <a:pathLst>
                <a:path w="9450" h="19031" extrusionOk="0">
                  <a:moveTo>
                    <a:pt x="8878" y="0"/>
                  </a:moveTo>
                  <a:cubicBezTo>
                    <a:pt x="8653" y="0"/>
                    <a:pt x="8340" y="114"/>
                    <a:pt x="8156" y="252"/>
                  </a:cubicBezTo>
                  <a:cubicBezTo>
                    <a:pt x="7818" y="511"/>
                    <a:pt x="7520" y="829"/>
                    <a:pt x="7360" y="1207"/>
                  </a:cubicBezTo>
                  <a:cubicBezTo>
                    <a:pt x="6724" y="2421"/>
                    <a:pt x="6167" y="3654"/>
                    <a:pt x="5570" y="4907"/>
                  </a:cubicBezTo>
                  <a:cubicBezTo>
                    <a:pt x="6127" y="5345"/>
                    <a:pt x="6386" y="5981"/>
                    <a:pt x="6008" y="6499"/>
                  </a:cubicBezTo>
                  <a:cubicBezTo>
                    <a:pt x="5619" y="7037"/>
                    <a:pt x="5297" y="7464"/>
                    <a:pt x="4797" y="7464"/>
                  </a:cubicBezTo>
                  <a:cubicBezTo>
                    <a:pt x="4633" y="7464"/>
                    <a:pt x="4449" y="7418"/>
                    <a:pt x="4237" y="7314"/>
                  </a:cubicBezTo>
                  <a:cubicBezTo>
                    <a:pt x="4237" y="8269"/>
                    <a:pt x="4217" y="9224"/>
                    <a:pt x="4217" y="10179"/>
                  </a:cubicBezTo>
                  <a:lnTo>
                    <a:pt x="4217" y="13501"/>
                  </a:lnTo>
                  <a:cubicBezTo>
                    <a:pt x="4178" y="13441"/>
                    <a:pt x="4078" y="13242"/>
                    <a:pt x="3999" y="13043"/>
                  </a:cubicBezTo>
                  <a:cubicBezTo>
                    <a:pt x="3143" y="11054"/>
                    <a:pt x="2328" y="9065"/>
                    <a:pt x="1452" y="7095"/>
                  </a:cubicBezTo>
                  <a:cubicBezTo>
                    <a:pt x="1360" y="6855"/>
                    <a:pt x="991" y="6614"/>
                    <a:pt x="780" y="6614"/>
                  </a:cubicBezTo>
                  <a:cubicBezTo>
                    <a:pt x="765" y="6614"/>
                    <a:pt x="750" y="6615"/>
                    <a:pt x="736" y="6618"/>
                  </a:cubicBezTo>
                  <a:cubicBezTo>
                    <a:pt x="498" y="6678"/>
                    <a:pt x="259" y="7016"/>
                    <a:pt x="100" y="7274"/>
                  </a:cubicBezTo>
                  <a:cubicBezTo>
                    <a:pt x="0" y="7414"/>
                    <a:pt x="20" y="7672"/>
                    <a:pt x="20" y="7871"/>
                  </a:cubicBezTo>
                  <a:cubicBezTo>
                    <a:pt x="0" y="10000"/>
                    <a:pt x="696" y="11969"/>
                    <a:pt x="1612" y="13839"/>
                  </a:cubicBezTo>
                  <a:cubicBezTo>
                    <a:pt x="2487" y="15629"/>
                    <a:pt x="3521" y="17320"/>
                    <a:pt x="4476" y="19031"/>
                  </a:cubicBezTo>
                  <a:lnTo>
                    <a:pt x="7221" y="19031"/>
                  </a:lnTo>
                  <a:cubicBezTo>
                    <a:pt x="7480" y="18016"/>
                    <a:pt x="7778" y="16982"/>
                    <a:pt x="8017" y="15968"/>
                  </a:cubicBezTo>
                  <a:cubicBezTo>
                    <a:pt x="8415" y="14376"/>
                    <a:pt x="8793" y="12805"/>
                    <a:pt x="9171" y="11213"/>
                  </a:cubicBezTo>
                  <a:cubicBezTo>
                    <a:pt x="9270" y="10815"/>
                    <a:pt x="9310" y="10417"/>
                    <a:pt x="9270" y="10020"/>
                  </a:cubicBezTo>
                  <a:cubicBezTo>
                    <a:pt x="9250" y="9781"/>
                    <a:pt x="9071" y="9463"/>
                    <a:pt x="8872" y="9363"/>
                  </a:cubicBezTo>
                  <a:cubicBezTo>
                    <a:pt x="8837" y="9346"/>
                    <a:pt x="8791" y="9338"/>
                    <a:pt x="8739" y="9338"/>
                  </a:cubicBezTo>
                  <a:cubicBezTo>
                    <a:pt x="8552" y="9338"/>
                    <a:pt x="8289" y="9438"/>
                    <a:pt x="8196" y="9562"/>
                  </a:cubicBezTo>
                  <a:cubicBezTo>
                    <a:pt x="7798" y="10059"/>
                    <a:pt x="7360" y="10557"/>
                    <a:pt x="7181" y="11153"/>
                  </a:cubicBezTo>
                  <a:cubicBezTo>
                    <a:pt x="6624" y="12944"/>
                    <a:pt x="6187" y="14774"/>
                    <a:pt x="5709" y="16525"/>
                  </a:cubicBezTo>
                  <a:cubicBezTo>
                    <a:pt x="5729" y="16544"/>
                    <a:pt x="5734" y="16553"/>
                    <a:pt x="5731" y="16553"/>
                  </a:cubicBezTo>
                  <a:cubicBezTo>
                    <a:pt x="5725" y="16553"/>
                    <a:pt x="5690" y="16518"/>
                    <a:pt x="5690" y="16465"/>
                  </a:cubicBezTo>
                  <a:cubicBezTo>
                    <a:pt x="5570" y="15092"/>
                    <a:pt x="5411" y="13740"/>
                    <a:pt x="5312" y="12367"/>
                  </a:cubicBezTo>
                  <a:cubicBezTo>
                    <a:pt x="5272" y="11770"/>
                    <a:pt x="5172" y="11153"/>
                    <a:pt x="5312" y="10577"/>
                  </a:cubicBezTo>
                  <a:cubicBezTo>
                    <a:pt x="5530" y="9662"/>
                    <a:pt x="5888" y="8786"/>
                    <a:pt x="6286" y="7931"/>
                  </a:cubicBezTo>
                  <a:cubicBezTo>
                    <a:pt x="7002" y="6419"/>
                    <a:pt x="7818" y="4927"/>
                    <a:pt x="8554" y="3395"/>
                  </a:cubicBezTo>
                  <a:cubicBezTo>
                    <a:pt x="8912" y="2600"/>
                    <a:pt x="9171" y="1744"/>
                    <a:pt x="9370" y="909"/>
                  </a:cubicBezTo>
                  <a:cubicBezTo>
                    <a:pt x="9449" y="630"/>
                    <a:pt x="9270" y="153"/>
                    <a:pt x="9051" y="33"/>
                  </a:cubicBezTo>
                  <a:cubicBezTo>
                    <a:pt x="9006" y="11"/>
                    <a:pt x="8946" y="0"/>
                    <a:pt x="88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6" name="Google Shape;2626;p51">
              <a:extLst>
                <a:ext uri="{FF2B5EF4-FFF2-40B4-BE49-F238E27FC236}">
                  <a16:creationId xmlns:a16="http://schemas.microsoft.com/office/drawing/2014/main" id="{350358E4-173F-9E6D-E2B1-925632F168D1}"/>
                </a:ext>
              </a:extLst>
            </p:cNvPr>
            <p:cNvSpPr/>
            <p:nvPr/>
          </p:nvSpPr>
          <p:spPr>
            <a:xfrm>
              <a:off x="7078875" y="4460000"/>
              <a:ext cx="241725" cy="289550"/>
            </a:xfrm>
            <a:custGeom>
              <a:avLst/>
              <a:gdLst/>
              <a:ahLst/>
              <a:cxnLst/>
              <a:rect l="l" t="t" r="r" b="b"/>
              <a:pathLst>
                <a:path w="9669" h="11582" extrusionOk="0">
                  <a:moveTo>
                    <a:pt x="8962" y="1"/>
                  </a:moveTo>
                  <a:cubicBezTo>
                    <a:pt x="8763" y="1"/>
                    <a:pt x="8553" y="89"/>
                    <a:pt x="8376" y="183"/>
                  </a:cubicBezTo>
                  <a:cubicBezTo>
                    <a:pt x="7759" y="501"/>
                    <a:pt x="7122" y="879"/>
                    <a:pt x="6506" y="1237"/>
                  </a:cubicBezTo>
                  <a:cubicBezTo>
                    <a:pt x="6366" y="1376"/>
                    <a:pt x="6187" y="1535"/>
                    <a:pt x="6108" y="1714"/>
                  </a:cubicBezTo>
                  <a:cubicBezTo>
                    <a:pt x="5770" y="2172"/>
                    <a:pt x="5412" y="2649"/>
                    <a:pt x="5073" y="3087"/>
                  </a:cubicBezTo>
                  <a:cubicBezTo>
                    <a:pt x="4994" y="3067"/>
                    <a:pt x="4934" y="3007"/>
                    <a:pt x="4894" y="2988"/>
                  </a:cubicBezTo>
                  <a:cubicBezTo>
                    <a:pt x="4994" y="2689"/>
                    <a:pt x="5073" y="2371"/>
                    <a:pt x="5173" y="2053"/>
                  </a:cubicBezTo>
                  <a:cubicBezTo>
                    <a:pt x="4874" y="1913"/>
                    <a:pt x="4596" y="1814"/>
                    <a:pt x="4318" y="1695"/>
                  </a:cubicBezTo>
                  <a:cubicBezTo>
                    <a:pt x="4218" y="1913"/>
                    <a:pt x="4119" y="2092"/>
                    <a:pt x="4079" y="2311"/>
                  </a:cubicBezTo>
                  <a:cubicBezTo>
                    <a:pt x="3701" y="3982"/>
                    <a:pt x="3323" y="5673"/>
                    <a:pt x="2945" y="7344"/>
                  </a:cubicBezTo>
                  <a:cubicBezTo>
                    <a:pt x="2925" y="7444"/>
                    <a:pt x="2845" y="7563"/>
                    <a:pt x="2786" y="7782"/>
                  </a:cubicBezTo>
                  <a:cubicBezTo>
                    <a:pt x="2607" y="6250"/>
                    <a:pt x="2487" y="4857"/>
                    <a:pt x="2288" y="3485"/>
                  </a:cubicBezTo>
                  <a:cubicBezTo>
                    <a:pt x="2129" y="2629"/>
                    <a:pt x="1910" y="1754"/>
                    <a:pt x="1632" y="899"/>
                  </a:cubicBezTo>
                  <a:cubicBezTo>
                    <a:pt x="1530" y="593"/>
                    <a:pt x="1344" y="442"/>
                    <a:pt x="1130" y="442"/>
                  </a:cubicBezTo>
                  <a:cubicBezTo>
                    <a:pt x="968" y="442"/>
                    <a:pt x="789" y="528"/>
                    <a:pt x="617" y="700"/>
                  </a:cubicBezTo>
                  <a:cubicBezTo>
                    <a:pt x="419" y="939"/>
                    <a:pt x="240" y="1197"/>
                    <a:pt x="180" y="1476"/>
                  </a:cubicBezTo>
                  <a:cubicBezTo>
                    <a:pt x="120" y="2092"/>
                    <a:pt x="1" y="2749"/>
                    <a:pt x="80" y="3365"/>
                  </a:cubicBezTo>
                  <a:cubicBezTo>
                    <a:pt x="319" y="4917"/>
                    <a:pt x="617" y="6469"/>
                    <a:pt x="995" y="8001"/>
                  </a:cubicBezTo>
                  <a:cubicBezTo>
                    <a:pt x="1294" y="9214"/>
                    <a:pt x="1751" y="10388"/>
                    <a:pt x="2149" y="11581"/>
                  </a:cubicBezTo>
                  <a:cubicBezTo>
                    <a:pt x="2547" y="11541"/>
                    <a:pt x="2985" y="11541"/>
                    <a:pt x="3383" y="11522"/>
                  </a:cubicBezTo>
                  <a:cubicBezTo>
                    <a:pt x="3502" y="10288"/>
                    <a:pt x="3601" y="8995"/>
                    <a:pt x="3800" y="7742"/>
                  </a:cubicBezTo>
                  <a:cubicBezTo>
                    <a:pt x="3920" y="7026"/>
                    <a:pt x="3900" y="6230"/>
                    <a:pt x="4636" y="5733"/>
                  </a:cubicBezTo>
                  <a:cubicBezTo>
                    <a:pt x="5073" y="5434"/>
                    <a:pt x="5431" y="5056"/>
                    <a:pt x="5809" y="4698"/>
                  </a:cubicBezTo>
                  <a:cubicBezTo>
                    <a:pt x="6366" y="4201"/>
                    <a:pt x="6884" y="3743"/>
                    <a:pt x="7421" y="3246"/>
                  </a:cubicBezTo>
                  <a:cubicBezTo>
                    <a:pt x="8018" y="2629"/>
                    <a:pt x="8614" y="1953"/>
                    <a:pt x="9251" y="1356"/>
                  </a:cubicBezTo>
                  <a:cubicBezTo>
                    <a:pt x="9589" y="1038"/>
                    <a:pt x="9669" y="660"/>
                    <a:pt x="9450" y="282"/>
                  </a:cubicBezTo>
                  <a:cubicBezTo>
                    <a:pt x="9317" y="74"/>
                    <a:pt x="9144" y="1"/>
                    <a:pt x="8962"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7" name="Google Shape;2627;p51">
              <a:extLst>
                <a:ext uri="{FF2B5EF4-FFF2-40B4-BE49-F238E27FC236}">
                  <a16:creationId xmlns:a16="http://schemas.microsoft.com/office/drawing/2014/main" id="{9A6AFEA9-75C2-EB33-9CBC-F716E552A2E8}"/>
                </a:ext>
              </a:extLst>
            </p:cNvPr>
            <p:cNvSpPr/>
            <p:nvPr/>
          </p:nvSpPr>
          <p:spPr>
            <a:xfrm>
              <a:off x="7175850" y="4446650"/>
              <a:ext cx="72150" cy="64175"/>
            </a:xfrm>
            <a:custGeom>
              <a:avLst/>
              <a:gdLst/>
              <a:ahLst/>
              <a:cxnLst/>
              <a:rect l="l" t="t" r="r" b="b"/>
              <a:pathLst>
                <a:path w="2886" h="2567" extrusionOk="0">
                  <a:moveTo>
                    <a:pt x="2229" y="1"/>
                  </a:moveTo>
                  <a:cubicBezTo>
                    <a:pt x="1811" y="20"/>
                    <a:pt x="1413" y="20"/>
                    <a:pt x="995" y="20"/>
                  </a:cubicBezTo>
                  <a:cubicBezTo>
                    <a:pt x="936" y="20"/>
                    <a:pt x="856" y="40"/>
                    <a:pt x="797" y="80"/>
                  </a:cubicBezTo>
                  <a:cubicBezTo>
                    <a:pt x="100" y="796"/>
                    <a:pt x="1" y="1313"/>
                    <a:pt x="399" y="2209"/>
                  </a:cubicBezTo>
                  <a:cubicBezTo>
                    <a:pt x="677" y="2328"/>
                    <a:pt x="956" y="2427"/>
                    <a:pt x="1234" y="2567"/>
                  </a:cubicBezTo>
                  <a:cubicBezTo>
                    <a:pt x="1533" y="2467"/>
                    <a:pt x="1851" y="2328"/>
                    <a:pt x="2189" y="2229"/>
                  </a:cubicBezTo>
                  <a:cubicBezTo>
                    <a:pt x="2328" y="2089"/>
                    <a:pt x="2487" y="1910"/>
                    <a:pt x="2627" y="1751"/>
                  </a:cubicBezTo>
                  <a:cubicBezTo>
                    <a:pt x="2885" y="1095"/>
                    <a:pt x="2726" y="498"/>
                    <a:pt x="222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8" name="Google Shape;2628;p51">
              <a:extLst>
                <a:ext uri="{FF2B5EF4-FFF2-40B4-BE49-F238E27FC236}">
                  <a16:creationId xmlns:a16="http://schemas.microsoft.com/office/drawing/2014/main" id="{2599A1D0-7568-54CB-0BD2-FD72B5B1E126}"/>
                </a:ext>
              </a:extLst>
            </p:cNvPr>
            <p:cNvSpPr/>
            <p:nvPr/>
          </p:nvSpPr>
          <p:spPr>
            <a:xfrm>
              <a:off x="7114700" y="4747525"/>
              <a:ext cx="72125" cy="66000"/>
            </a:xfrm>
            <a:custGeom>
              <a:avLst/>
              <a:gdLst/>
              <a:ahLst/>
              <a:cxnLst/>
              <a:rect l="l" t="t" r="r" b="b"/>
              <a:pathLst>
                <a:path w="2885" h="2640" extrusionOk="0">
                  <a:moveTo>
                    <a:pt x="1910" y="1"/>
                  </a:moveTo>
                  <a:cubicBezTo>
                    <a:pt x="1512" y="21"/>
                    <a:pt x="1094" y="21"/>
                    <a:pt x="696" y="40"/>
                  </a:cubicBezTo>
                  <a:cubicBezTo>
                    <a:pt x="20" y="677"/>
                    <a:pt x="0" y="1234"/>
                    <a:pt x="577" y="2129"/>
                  </a:cubicBezTo>
                  <a:cubicBezTo>
                    <a:pt x="637" y="2229"/>
                    <a:pt x="716" y="2368"/>
                    <a:pt x="796" y="2487"/>
                  </a:cubicBezTo>
                  <a:cubicBezTo>
                    <a:pt x="1006" y="2592"/>
                    <a:pt x="1187" y="2640"/>
                    <a:pt x="1350" y="2640"/>
                  </a:cubicBezTo>
                  <a:cubicBezTo>
                    <a:pt x="1833" y="2640"/>
                    <a:pt x="2149" y="2222"/>
                    <a:pt x="2566" y="1672"/>
                  </a:cubicBezTo>
                  <a:cubicBezTo>
                    <a:pt x="2885" y="1194"/>
                    <a:pt x="2666" y="578"/>
                    <a:pt x="2089" y="120"/>
                  </a:cubicBezTo>
                  <a:cubicBezTo>
                    <a:pt x="2009" y="80"/>
                    <a:pt x="1969" y="40"/>
                    <a:pt x="191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9" name="Google Shape;2629;p51">
              <a:extLst>
                <a:ext uri="{FF2B5EF4-FFF2-40B4-BE49-F238E27FC236}">
                  <a16:creationId xmlns:a16="http://schemas.microsoft.com/office/drawing/2014/main" id="{02C5AB9E-A460-8BBE-D0C7-A7754B75E222}"/>
                </a:ext>
              </a:extLst>
            </p:cNvPr>
            <p:cNvSpPr/>
            <p:nvPr/>
          </p:nvSpPr>
          <p:spPr>
            <a:xfrm>
              <a:off x="7200725" y="4244875"/>
              <a:ext cx="130325" cy="202300"/>
            </a:xfrm>
            <a:custGeom>
              <a:avLst/>
              <a:gdLst/>
              <a:ahLst/>
              <a:cxnLst/>
              <a:rect l="l" t="t" r="r" b="b"/>
              <a:pathLst>
                <a:path w="5213" h="8092" extrusionOk="0">
                  <a:moveTo>
                    <a:pt x="4360" y="0"/>
                  </a:moveTo>
                  <a:cubicBezTo>
                    <a:pt x="4061" y="0"/>
                    <a:pt x="3825" y="256"/>
                    <a:pt x="3621" y="532"/>
                  </a:cubicBezTo>
                  <a:cubicBezTo>
                    <a:pt x="3203" y="1129"/>
                    <a:pt x="2746" y="1726"/>
                    <a:pt x="2388" y="2342"/>
                  </a:cubicBezTo>
                  <a:cubicBezTo>
                    <a:pt x="1313" y="4133"/>
                    <a:pt x="597" y="6102"/>
                    <a:pt x="0" y="8091"/>
                  </a:cubicBezTo>
                  <a:cubicBezTo>
                    <a:pt x="418" y="8072"/>
                    <a:pt x="816" y="8072"/>
                    <a:pt x="1234" y="8072"/>
                  </a:cubicBezTo>
                  <a:cubicBezTo>
                    <a:pt x="1791" y="7117"/>
                    <a:pt x="2328" y="6202"/>
                    <a:pt x="2805" y="5287"/>
                  </a:cubicBezTo>
                  <a:cubicBezTo>
                    <a:pt x="3502" y="3994"/>
                    <a:pt x="4198" y="2681"/>
                    <a:pt x="4874" y="1348"/>
                  </a:cubicBezTo>
                  <a:cubicBezTo>
                    <a:pt x="5073" y="950"/>
                    <a:pt x="5212" y="413"/>
                    <a:pt x="4715" y="114"/>
                  </a:cubicBezTo>
                  <a:cubicBezTo>
                    <a:pt x="4587" y="34"/>
                    <a:pt x="4469" y="0"/>
                    <a:pt x="436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30" name="Google Shape;2630;p51">
            <a:extLst>
              <a:ext uri="{FF2B5EF4-FFF2-40B4-BE49-F238E27FC236}">
                <a16:creationId xmlns:a16="http://schemas.microsoft.com/office/drawing/2014/main" id="{201E670D-B23B-FC22-6CD0-E9E3C23FD335}"/>
              </a:ext>
            </a:extLst>
          </p:cNvPr>
          <p:cNvGrpSpPr/>
          <p:nvPr/>
        </p:nvGrpSpPr>
        <p:grpSpPr>
          <a:xfrm>
            <a:off x="10487861" y="5611108"/>
            <a:ext cx="409503" cy="1309135"/>
            <a:chOff x="7305661" y="3997325"/>
            <a:chExt cx="431857" cy="1192857"/>
          </a:xfrm>
        </p:grpSpPr>
        <p:sp>
          <p:nvSpPr>
            <p:cNvPr id="2631" name="Google Shape;2631;p51">
              <a:extLst>
                <a:ext uri="{FF2B5EF4-FFF2-40B4-BE49-F238E27FC236}">
                  <a16:creationId xmlns:a16="http://schemas.microsoft.com/office/drawing/2014/main" id="{BB0929F5-7796-8372-41C0-7CB2C113B83D}"/>
                </a:ext>
              </a:extLst>
            </p:cNvPr>
            <p:cNvSpPr/>
            <p:nvPr/>
          </p:nvSpPr>
          <p:spPr>
            <a:xfrm>
              <a:off x="7305661" y="3997325"/>
              <a:ext cx="431857" cy="1192857"/>
            </a:xfrm>
            <a:custGeom>
              <a:avLst/>
              <a:gdLst/>
              <a:ahLst/>
              <a:cxnLst/>
              <a:rect l="l" t="t" r="r" b="b"/>
              <a:pathLst>
                <a:path w="18243" h="50390" extrusionOk="0">
                  <a:moveTo>
                    <a:pt x="10444" y="1"/>
                  </a:moveTo>
                  <a:cubicBezTo>
                    <a:pt x="10186" y="1"/>
                    <a:pt x="9728" y="80"/>
                    <a:pt x="9311" y="498"/>
                  </a:cubicBezTo>
                  <a:cubicBezTo>
                    <a:pt x="9012" y="797"/>
                    <a:pt x="8734" y="1095"/>
                    <a:pt x="8455" y="1393"/>
                  </a:cubicBezTo>
                  <a:cubicBezTo>
                    <a:pt x="8356" y="1214"/>
                    <a:pt x="8236" y="1015"/>
                    <a:pt x="8117" y="856"/>
                  </a:cubicBezTo>
                  <a:cubicBezTo>
                    <a:pt x="7918" y="558"/>
                    <a:pt x="7600" y="319"/>
                    <a:pt x="7222" y="220"/>
                  </a:cubicBezTo>
                  <a:cubicBezTo>
                    <a:pt x="7043" y="180"/>
                    <a:pt x="6904" y="160"/>
                    <a:pt x="6725" y="160"/>
                  </a:cubicBezTo>
                  <a:cubicBezTo>
                    <a:pt x="5929" y="160"/>
                    <a:pt x="5432" y="677"/>
                    <a:pt x="5153" y="995"/>
                  </a:cubicBezTo>
                  <a:cubicBezTo>
                    <a:pt x="5113" y="1055"/>
                    <a:pt x="5073" y="1095"/>
                    <a:pt x="5034" y="1115"/>
                  </a:cubicBezTo>
                  <a:cubicBezTo>
                    <a:pt x="4914" y="1254"/>
                    <a:pt x="4775" y="1373"/>
                    <a:pt x="4676" y="1493"/>
                  </a:cubicBezTo>
                  <a:cubicBezTo>
                    <a:pt x="4656" y="1413"/>
                    <a:pt x="4636" y="1373"/>
                    <a:pt x="4616" y="1294"/>
                  </a:cubicBezTo>
                  <a:cubicBezTo>
                    <a:pt x="4318" y="617"/>
                    <a:pt x="3761" y="259"/>
                    <a:pt x="3164" y="259"/>
                  </a:cubicBezTo>
                  <a:cubicBezTo>
                    <a:pt x="2686" y="259"/>
                    <a:pt x="2249" y="478"/>
                    <a:pt x="1891" y="896"/>
                  </a:cubicBezTo>
                  <a:cubicBezTo>
                    <a:pt x="1453" y="1453"/>
                    <a:pt x="1055" y="1990"/>
                    <a:pt x="677" y="2547"/>
                  </a:cubicBezTo>
                  <a:cubicBezTo>
                    <a:pt x="558" y="2746"/>
                    <a:pt x="399" y="2945"/>
                    <a:pt x="279" y="3104"/>
                  </a:cubicBezTo>
                  <a:cubicBezTo>
                    <a:pt x="140" y="3303"/>
                    <a:pt x="60" y="3562"/>
                    <a:pt x="60" y="3880"/>
                  </a:cubicBezTo>
                  <a:cubicBezTo>
                    <a:pt x="60" y="4059"/>
                    <a:pt x="60" y="4238"/>
                    <a:pt x="41" y="4377"/>
                  </a:cubicBezTo>
                  <a:cubicBezTo>
                    <a:pt x="1" y="4855"/>
                    <a:pt x="1" y="5332"/>
                    <a:pt x="41" y="5829"/>
                  </a:cubicBezTo>
                  <a:cubicBezTo>
                    <a:pt x="60" y="6685"/>
                    <a:pt x="100" y="7620"/>
                    <a:pt x="180" y="8535"/>
                  </a:cubicBezTo>
                  <a:cubicBezTo>
                    <a:pt x="200" y="8714"/>
                    <a:pt x="200" y="8873"/>
                    <a:pt x="240" y="9052"/>
                  </a:cubicBezTo>
                  <a:cubicBezTo>
                    <a:pt x="279" y="9848"/>
                    <a:pt x="359" y="10663"/>
                    <a:pt x="498" y="11519"/>
                  </a:cubicBezTo>
                  <a:cubicBezTo>
                    <a:pt x="697" y="12553"/>
                    <a:pt x="936" y="13647"/>
                    <a:pt x="1453" y="14721"/>
                  </a:cubicBezTo>
                  <a:cubicBezTo>
                    <a:pt x="2229" y="16273"/>
                    <a:pt x="3542" y="17128"/>
                    <a:pt x="4437" y="17666"/>
                  </a:cubicBezTo>
                  <a:cubicBezTo>
                    <a:pt x="4815" y="17864"/>
                    <a:pt x="5173" y="18024"/>
                    <a:pt x="5531" y="18183"/>
                  </a:cubicBezTo>
                  <a:cubicBezTo>
                    <a:pt x="5829" y="18302"/>
                    <a:pt x="6068" y="18421"/>
                    <a:pt x="6327" y="18561"/>
                  </a:cubicBezTo>
                  <a:cubicBezTo>
                    <a:pt x="6645" y="18720"/>
                    <a:pt x="7043" y="18919"/>
                    <a:pt x="7500" y="19018"/>
                  </a:cubicBezTo>
                  <a:lnTo>
                    <a:pt x="7500" y="19257"/>
                  </a:lnTo>
                  <a:lnTo>
                    <a:pt x="7500" y="20570"/>
                  </a:lnTo>
                  <a:cubicBezTo>
                    <a:pt x="7301" y="20172"/>
                    <a:pt x="7043" y="19794"/>
                    <a:pt x="6804" y="19416"/>
                  </a:cubicBezTo>
                  <a:cubicBezTo>
                    <a:pt x="6366" y="18819"/>
                    <a:pt x="5630" y="18461"/>
                    <a:pt x="4914" y="18461"/>
                  </a:cubicBezTo>
                  <a:cubicBezTo>
                    <a:pt x="4437" y="18461"/>
                    <a:pt x="4039" y="18601"/>
                    <a:pt x="3721" y="18899"/>
                  </a:cubicBezTo>
                  <a:cubicBezTo>
                    <a:pt x="3144" y="19396"/>
                    <a:pt x="2766" y="20073"/>
                    <a:pt x="2647" y="20809"/>
                  </a:cubicBezTo>
                  <a:cubicBezTo>
                    <a:pt x="2428" y="22042"/>
                    <a:pt x="2766" y="23096"/>
                    <a:pt x="3064" y="24071"/>
                  </a:cubicBezTo>
                  <a:cubicBezTo>
                    <a:pt x="3064" y="24091"/>
                    <a:pt x="3084" y="24151"/>
                    <a:pt x="3084" y="24170"/>
                  </a:cubicBezTo>
                  <a:lnTo>
                    <a:pt x="3641" y="25464"/>
                  </a:lnTo>
                  <a:lnTo>
                    <a:pt x="3721" y="25623"/>
                  </a:lnTo>
                  <a:lnTo>
                    <a:pt x="4815" y="27274"/>
                  </a:lnTo>
                  <a:cubicBezTo>
                    <a:pt x="4835" y="27333"/>
                    <a:pt x="4875" y="27373"/>
                    <a:pt x="4914" y="27413"/>
                  </a:cubicBezTo>
                  <a:cubicBezTo>
                    <a:pt x="4974" y="27473"/>
                    <a:pt x="5054" y="27552"/>
                    <a:pt x="5113" y="27632"/>
                  </a:cubicBezTo>
                  <a:cubicBezTo>
                    <a:pt x="5252" y="27771"/>
                    <a:pt x="5372" y="27930"/>
                    <a:pt x="5511" y="28069"/>
                  </a:cubicBezTo>
                  <a:cubicBezTo>
                    <a:pt x="5630" y="28248"/>
                    <a:pt x="5770" y="28428"/>
                    <a:pt x="5909" y="28567"/>
                  </a:cubicBezTo>
                  <a:cubicBezTo>
                    <a:pt x="6028" y="28726"/>
                    <a:pt x="6148" y="28905"/>
                    <a:pt x="6267" y="29044"/>
                  </a:cubicBezTo>
                  <a:cubicBezTo>
                    <a:pt x="5869" y="29164"/>
                    <a:pt x="5551" y="29502"/>
                    <a:pt x="5352" y="29939"/>
                  </a:cubicBezTo>
                  <a:cubicBezTo>
                    <a:pt x="5153" y="30417"/>
                    <a:pt x="4954" y="31014"/>
                    <a:pt x="5014" y="31630"/>
                  </a:cubicBezTo>
                  <a:cubicBezTo>
                    <a:pt x="5034" y="31889"/>
                    <a:pt x="5054" y="32128"/>
                    <a:pt x="5073" y="32346"/>
                  </a:cubicBezTo>
                  <a:cubicBezTo>
                    <a:pt x="4934" y="32307"/>
                    <a:pt x="4755" y="32287"/>
                    <a:pt x="4576" y="32287"/>
                  </a:cubicBezTo>
                  <a:cubicBezTo>
                    <a:pt x="4138" y="32287"/>
                    <a:pt x="3721" y="32486"/>
                    <a:pt x="3422" y="32883"/>
                  </a:cubicBezTo>
                  <a:cubicBezTo>
                    <a:pt x="3223" y="33142"/>
                    <a:pt x="2965" y="33500"/>
                    <a:pt x="2925" y="33978"/>
                  </a:cubicBezTo>
                  <a:cubicBezTo>
                    <a:pt x="2865" y="34535"/>
                    <a:pt x="2826" y="35171"/>
                    <a:pt x="2865" y="35808"/>
                  </a:cubicBezTo>
                  <a:cubicBezTo>
                    <a:pt x="2925" y="36285"/>
                    <a:pt x="3025" y="36723"/>
                    <a:pt x="3124" y="37160"/>
                  </a:cubicBezTo>
                  <a:cubicBezTo>
                    <a:pt x="3164" y="37320"/>
                    <a:pt x="3184" y="37499"/>
                    <a:pt x="3243" y="37658"/>
                  </a:cubicBezTo>
                  <a:cubicBezTo>
                    <a:pt x="3243" y="37698"/>
                    <a:pt x="3263" y="37777"/>
                    <a:pt x="3283" y="37817"/>
                  </a:cubicBezTo>
                  <a:cubicBezTo>
                    <a:pt x="3383" y="38075"/>
                    <a:pt x="3482" y="38354"/>
                    <a:pt x="3621" y="38593"/>
                  </a:cubicBezTo>
                  <a:cubicBezTo>
                    <a:pt x="3860" y="39189"/>
                    <a:pt x="4079" y="39806"/>
                    <a:pt x="4357" y="40403"/>
                  </a:cubicBezTo>
                  <a:lnTo>
                    <a:pt x="5034" y="41835"/>
                  </a:lnTo>
                  <a:cubicBezTo>
                    <a:pt x="5272" y="42352"/>
                    <a:pt x="5531" y="42850"/>
                    <a:pt x="5750" y="43347"/>
                  </a:cubicBezTo>
                  <a:cubicBezTo>
                    <a:pt x="6108" y="44143"/>
                    <a:pt x="6426" y="44978"/>
                    <a:pt x="6725" y="45873"/>
                  </a:cubicBezTo>
                  <a:cubicBezTo>
                    <a:pt x="6844" y="46271"/>
                    <a:pt x="6943" y="46669"/>
                    <a:pt x="7063" y="47127"/>
                  </a:cubicBezTo>
                  <a:cubicBezTo>
                    <a:pt x="7122" y="47326"/>
                    <a:pt x="7162" y="47505"/>
                    <a:pt x="7222" y="47704"/>
                  </a:cubicBezTo>
                  <a:lnTo>
                    <a:pt x="7262" y="48002"/>
                  </a:lnTo>
                  <a:lnTo>
                    <a:pt x="7321" y="48499"/>
                  </a:lnTo>
                  <a:cubicBezTo>
                    <a:pt x="7321" y="48519"/>
                    <a:pt x="7361" y="48798"/>
                    <a:pt x="7361" y="48798"/>
                  </a:cubicBezTo>
                  <a:lnTo>
                    <a:pt x="7401" y="48957"/>
                  </a:lnTo>
                  <a:lnTo>
                    <a:pt x="7401" y="49414"/>
                  </a:lnTo>
                  <a:cubicBezTo>
                    <a:pt x="7421" y="49951"/>
                    <a:pt x="7839" y="50389"/>
                    <a:pt x="8396" y="50389"/>
                  </a:cubicBezTo>
                  <a:lnTo>
                    <a:pt x="10206" y="50389"/>
                  </a:lnTo>
                  <a:cubicBezTo>
                    <a:pt x="10703" y="50389"/>
                    <a:pt x="11121" y="50011"/>
                    <a:pt x="11200" y="49514"/>
                  </a:cubicBezTo>
                  <a:lnTo>
                    <a:pt x="11280" y="48837"/>
                  </a:lnTo>
                  <a:cubicBezTo>
                    <a:pt x="11320" y="48360"/>
                    <a:pt x="11379" y="47903"/>
                    <a:pt x="11439" y="47465"/>
                  </a:cubicBezTo>
                  <a:cubicBezTo>
                    <a:pt x="11519" y="47007"/>
                    <a:pt x="11638" y="46510"/>
                    <a:pt x="11737" y="46013"/>
                  </a:cubicBezTo>
                  <a:cubicBezTo>
                    <a:pt x="11837" y="45615"/>
                    <a:pt x="11917" y="45217"/>
                    <a:pt x="11996" y="44819"/>
                  </a:cubicBezTo>
                  <a:lnTo>
                    <a:pt x="12374" y="42870"/>
                  </a:lnTo>
                  <a:cubicBezTo>
                    <a:pt x="12493" y="42233"/>
                    <a:pt x="12613" y="41557"/>
                    <a:pt x="12732" y="40900"/>
                  </a:cubicBezTo>
                  <a:cubicBezTo>
                    <a:pt x="12792" y="40721"/>
                    <a:pt x="12832" y="40483"/>
                    <a:pt x="12911" y="40244"/>
                  </a:cubicBezTo>
                  <a:cubicBezTo>
                    <a:pt x="12991" y="40005"/>
                    <a:pt x="13031" y="39766"/>
                    <a:pt x="13090" y="39508"/>
                  </a:cubicBezTo>
                  <a:cubicBezTo>
                    <a:pt x="13190" y="38991"/>
                    <a:pt x="12931" y="38414"/>
                    <a:pt x="12493" y="38115"/>
                  </a:cubicBezTo>
                  <a:cubicBezTo>
                    <a:pt x="12314" y="37996"/>
                    <a:pt x="12096" y="37956"/>
                    <a:pt x="11877" y="37956"/>
                  </a:cubicBezTo>
                  <a:cubicBezTo>
                    <a:pt x="11678" y="37956"/>
                    <a:pt x="11499" y="37996"/>
                    <a:pt x="11379" y="38016"/>
                  </a:cubicBezTo>
                  <a:cubicBezTo>
                    <a:pt x="11419" y="37896"/>
                    <a:pt x="11499" y="37777"/>
                    <a:pt x="11539" y="37658"/>
                  </a:cubicBezTo>
                  <a:cubicBezTo>
                    <a:pt x="11777" y="37220"/>
                    <a:pt x="11996" y="36802"/>
                    <a:pt x="12235" y="36365"/>
                  </a:cubicBezTo>
                  <a:cubicBezTo>
                    <a:pt x="12414" y="36066"/>
                    <a:pt x="12573" y="35788"/>
                    <a:pt x="12712" y="35489"/>
                  </a:cubicBezTo>
                  <a:lnTo>
                    <a:pt x="12971" y="35032"/>
                  </a:lnTo>
                  <a:cubicBezTo>
                    <a:pt x="13428" y="34137"/>
                    <a:pt x="13965" y="33222"/>
                    <a:pt x="14423" y="32307"/>
                  </a:cubicBezTo>
                  <a:cubicBezTo>
                    <a:pt x="14920" y="31332"/>
                    <a:pt x="15497" y="30218"/>
                    <a:pt x="15995" y="29104"/>
                  </a:cubicBezTo>
                  <a:cubicBezTo>
                    <a:pt x="16193" y="28626"/>
                    <a:pt x="16313" y="28050"/>
                    <a:pt x="16313" y="27333"/>
                  </a:cubicBezTo>
                  <a:cubicBezTo>
                    <a:pt x="16313" y="26856"/>
                    <a:pt x="16174" y="26418"/>
                    <a:pt x="15855" y="26080"/>
                  </a:cubicBezTo>
                  <a:cubicBezTo>
                    <a:pt x="15557" y="25762"/>
                    <a:pt x="15119" y="25583"/>
                    <a:pt x="14662" y="25583"/>
                  </a:cubicBezTo>
                  <a:cubicBezTo>
                    <a:pt x="14383" y="25583"/>
                    <a:pt x="14125" y="25643"/>
                    <a:pt x="13886" y="25762"/>
                  </a:cubicBezTo>
                  <a:cubicBezTo>
                    <a:pt x="13488" y="25941"/>
                    <a:pt x="13130" y="26180"/>
                    <a:pt x="12891" y="26478"/>
                  </a:cubicBezTo>
                  <a:cubicBezTo>
                    <a:pt x="12414" y="26975"/>
                    <a:pt x="12076" y="27413"/>
                    <a:pt x="11777" y="27851"/>
                  </a:cubicBezTo>
                  <a:cubicBezTo>
                    <a:pt x="11618" y="28050"/>
                    <a:pt x="11499" y="28248"/>
                    <a:pt x="11379" y="28467"/>
                  </a:cubicBezTo>
                  <a:cubicBezTo>
                    <a:pt x="11877" y="27413"/>
                    <a:pt x="12394" y="26279"/>
                    <a:pt x="12931" y="25225"/>
                  </a:cubicBezTo>
                  <a:cubicBezTo>
                    <a:pt x="13707" y="23733"/>
                    <a:pt x="14105" y="22440"/>
                    <a:pt x="14204" y="21107"/>
                  </a:cubicBezTo>
                  <a:cubicBezTo>
                    <a:pt x="14284" y="20112"/>
                    <a:pt x="13806" y="19595"/>
                    <a:pt x="13389" y="19356"/>
                  </a:cubicBezTo>
                  <a:cubicBezTo>
                    <a:pt x="13130" y="19197"/>
                    <a:pt x="12832" y="19118"/>
                    <a:pt x="12533" y="19118"/>
                  </a:cubicBezTo>
                  <a:cubicBezTo>
                    <a:pt x="12036" y="19118"/>
                    <a:pt x="11539" y="19356"/>
                    <a:pt x="11181" y="19715"/>
                  </a:cubicBezTo>
                  <a:lnTo>
                    <a:pt x="11081" y="19814"/>
                  </a:lnTo>
                  <a:cubicBezTo>
                    <a:pt x="10803" y="20092"/>
                    <a:pt x="10524" y="20371"/>
                    <a:pt x="10305" y="20709"/>
                  </a:cubicBezTo>
                  <a:cubicBezTo>
                    <a:pt x="10226" y="20809"/>
                    <a:pt x="10186" y="20908"/>
                    <a:pt x="10106" y="20988"/>
                  </a:cubicBezTo>
                  <a:cubicBezTo>
                    <a:pt x="10106" y="20391"/>
                    <a:pt x="10106" y="19794"/>
                    <a:pt x="10146" y="19197"/>
                  </a:cubicBezTo>
                  <a:lnTo>
                    <a:pt x="10305" y="19197"/>
                  </a:lnTo>
                  <a:cubicBezTo>
                    <a:pt x="10444" y="19197"/>
                    <a:pt x="10584" y="19177"/>
                    <a:pt x="10723" y="19177"/>
                  </a:cubicBezTo>
                  <a:cubicBezTo>
                    <a:pt x="10942" y="19158"/>
                    <a:pt x="11181" y="19158"/>
                    <a:pt x="11379" y="19158"/>
                  </a:cubicBezTo>
                  <a:lnTo>
                    <a:pt x="11638" y="19158"/>
                  </a:lnTo>
                  <a:cubicBezTo>
                    <a:pt x="12891" y="19158"/>
                    <a:pt x="14005" y="18620"/>
                    <a:pt x="14881" y="17626"/>
                  </a:cubicBezTo>
                  <a:cubicBezTo>
                    <a:pt x="15875" y="16512"/>
                    <a:pt x="16850" y="15239"/>
                    <a:pt x="17188" y="13588"/>
                  </a:cubicBezTo>
                  <a:lnTo>
                    <a:pt x="17407" y="12613"/>
                  </a:lnTo>
                  <a:cubicBezTo>
                    <a:pt x="17586" y="11917"/>
                    <a:pt x="17765" y="11200"/>
                    <a:pt x="17864" y="10445"/>
                  </a:cubicBezTo>
                  <a:cubicBezTo>
                    <a:pt x="18043" y="9211"/>
                    <a:pt x="18143" y="7918"/>
                    <a:pt x="18203" y="6764"/>
                  </a:cubicBezTo>
                  <a:lnTo>
                    <a:pt x="18242" y="6565"/>
                  </a:lnTo>
                  <a:cubicBezTo>
                    <a:pt x="18163" y="5571"/>
                    <a:pt x="18242" y="4536"/>
                    <a:pt x="18183" y="3462"/>
                  </a:cubicBezTo>
                  <a:cubicBezTo>
                    <a:pt x="18163" y="2726"/>
                    <a:pt x="17864" y="1990"/>
                    <a:pt x="17586" y="1393"/>
                  </a:cubicBezTo>
                  <a:cubicBezTo>
                    <a:pt x="17288" y="757"/>
                    <a:pt x="16750" y="359"/>
                    <a:pt x="16094" y="359"/>
                  </a:cubicBezTo>
                  <a:cubicBezTo>
                    <a:pt x="15716" y="359"/>
                    <a:pt x="15318" y="498"/>
                    <a:pt x="14980" y="757"/>
                  </a:cubicBezTo>
                  <a:cubicBezTo>
                    <a:pt x="14920" y="797"/>
                    <a:pt x="14861" y="856"/>
                    <a:pt x="14801" y="896"/>
                  </a:cubicBezTo>
                  <a:cubicBezTo>
                    <a:pt x="14503" y="399"/>
                    <a:pt x="14025" y="100"/>
                    <a:pt x="13488" y="100"/>
                  </a:cubicBezTo>
                  <a:cubicBezTo>
                    <a:pt x="13090" y="100"/>
                    <a:pt x="12692" y="279"/>
                    <a:pt x="12394" y="578"/>
                  </a:cubicBezTo>
                  <a:cubicBezTo>
                    <a:pt x="12215" y="737"/>
                    <a:pt x="12076" y="896"/>
                    <a:pt x="11917" y="1075"/>
                  </a:cubicBezTo>
                  <a:cubicBezTo>
                    <a:pt x="11917" y="1055"/>
                    <a:pt x="11897" y="1055"/>
                    <a:pt x="11897" y="1015"/>
                  </a:cubicBezTo>
                  <a:cubicBezTo>
                    <a:pt x="11439" y="100"/>
                    <a:pt x="10723" y="1"/>
                    <a:pt x="10444" y="1"/>
                  </a:cubicBezTo>
                  <a:close/>
                </a:path>
              </a:pathLst>
            </a:custGeom>
            <a:solidFill>
              <a:srgbClr val="FFFFFF"/>
            </a:solidFill>
            <a:ln>
              <a:noFill/>
            </a:ln>
            <a:effectLst>
              <a:outerShdw blurRad="57150" dist="28575"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2" name="Google Shape;2632;p51">
              <a:extLst>
                <a:ext uri="{FF2B5EF4-FFF2-40B4-BE49-F238E27FC236}">
                  <a16:creationId xmlns:a16="http://schemas.microsoft.com/office/drawing/2014/main" id="{8D0B7197-2A48-655F-2C22-4E7B3BFB85F9}"/>
                </a:ext>
              </a:extLst>
            </p:cNvPr>
            <p:cNvSpPr/>
            <p:nvPr/>
          </p:nvSpPr>
          <p:spPr>
            <a:xfrm>
              <a:off x="7522288" y="4919819"/>
              <a:ext cx="69716" cy="246336"/>
            </a:xfrm>
            <a:custGeom>
              <a:avLst/>
              <a:gdLst/>
              <a:ahLst/>
              <a:cxnLst/>
              <a:rect l="l" t="t" r="r" b="b"/>
              <a:pathLst>
                <a:path w="2945" h="10406" extrusionOk="0">
                  <a:moveTo>
                    <a:pt x="2657" y="1"/>
                  </a:moveTo>
                  <a:cubicBezTo>
                    <a:pt x="2581" y="1"/>
                    <a:pt x="2492" y="23"/>
                    <a:pt x="2427" y="61"/>
                  </a:cubicBezTo>
                  <a:cubicBezTo>
                    <a:pt x="2288" y="81"/>
                    <a:pt x="2189" y="181"/>
                    <a:pt x="2149" y="280"/>
                  </a:cubicBezTo>
                  <a:cubicBezTo>
                    <a:pt x="1831" y="996"/>
                    <a:pt x="1433" y="1693"/>
                    <a:pt x="1194" y="2448"/>
                  </a:cubicBezTo>
                  <a:cubicBezTo>
                    <a:pt x="896" y="3443"/>
                    <a:pt x="697" y="4478"/>
                    <a:pt x="478" y="5492"/>
                  </a:cubicBezTo>
                  <a:cubicBezTo>
                    <a:pt x="398" y="6149"/>
                    <a:pt x="299" y="6825"/>
                    <a:pt x="279" y="7521"/>
                  </a:cubicBezTo>
                  <a:cubicBezTo>
                    <a:pt x="179" y="8377"/>
                    <a:pt x="100" y="9252"/>
                    <a:pt x="40" y="10127"/>
                  </a:cubicBezTo>
                  <a:cubicBezTo>
                    <a:pt x="0" y="10207"/>
                    <a:pt x="40" y="10306"/>
                    <a:pt x="60" y="10406"/>
                  </a:cubicBezTo>
                  <a:lnTo>
                    <a:pt x="995" y="10406"/>
                  </a:lnTo>
                  <a:cubicBezTo>
                    <a:pt x="1075" y="9709"/>
                    <a:pt x="1134" y="9013"/>
                    <a:pt x="1254" y="8317"/>
                  </a:cubicBezTo>
                  <a:cubicBezTo>
                    <a:pt x="1433" y="7422"/>
                    <a:pt x="1652" y="6546"/>
                    <a:pt x="1831" y="5651"/>
                  </a:cubicBezTo>
                  <a:cubicBezTo>
                    <a:pt x="2069" y="4358"/>
                    <a:pt x="2328" y="3045"/>
                    <a:pt x="2567" y="1752"/>
                  </a:cubicBezTo>
                  <a:cubicBezTo>
                    <a:pt x="2666" y="1275"/>
                    <a:pt x="2825" y="817"/>
                    <a:pt x="2925" y="360"/>
                  </a:cubicBezTo>
                  <a:cubicBezTo>
                    <a:pt x="2945" y="260"/>
                    <a:pt x="2845" y="81"/>
                    <a:pt x="2766" y="22"/>
                  </a:cubicBezTo>
                  <a:cubicBezTo>
                    <a:pt x="2737" y="7"/>
                    <a:pt x="2699" y="1"/>
                    <a:pt x="265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3" name="Google Shape;2633;p51">
              <a:extLst>
                <a:ext uri="{FF2B5EF4-FFF2-40B4-BE49-F238E27FC236}">
                  <a16:creationId xmlns:a16="http://schemas.microsoft.com/office/drawing/2014/main" id="{B4F0AD00-D913-2221-58A5-9DDA18FA5E3D}"/>
                </a:ext>
              </a:extLst>
            </p:cNvPr>
            <p:cNvSpPr/>
            <p:nvPr/>
          </p:nvSpPr>
          <p:spPr>
            <a:xfrm>
              <a:off x="7413987" y="4834621"/>
              <a:ext cx="100324" cy="331533"/>
            </a:xfrm>
            <a:custGeom>
              <a:avLst/>
              <a:gdLst/>
              <a:ahLst/>
              <a:cxnLst/>
              <a:rect l="l" t="t" r="r" b="b"/>
              <a:pathLst>
                <a:path w="4238" h="14005" extrusionOk="0">
                  <a:moveTo>
                    <a:pt x="100" y="0"/>
                  </a:moveTo>
                  <a:cubicBezTo>
                    <a:pt x="80" y="159"/>
                    <a:pt x="0" y="358"/>
                    <a:pt x="60" y="517"/>
                  </a:cubicBezTo>
                  <a:cubicBezTo>
                    <a:pt x="279" y="1194"/>
                    <a:pt x="537" y="1830"/>
                    <a:pt x="776" y="2507"/>
                  </a:cubicBezTo>
                  <a:lnTo>
                    <a:pt x="2188" y="6386"/>
                  </a:lnTo>
                  <a:cubicBezTo>
                    <a:pt x="2527" y="7221"/>
                    <a:pt x="2865" y="8057"/>
                    <a:pt x="3083" y="8892"/>
                  </a:cubicBezTo>
                  <a:cubicBezTo>
                    <a:pt x="3322" y="9847"/>
                    <a:pt x="3422" y="10842"/>
                    <a:pt x="3561" y="11816"/>
                  </a:cubicBezTo>
                  <a:cubicBezTo>
                    <a:pt x="3581" y="11916"/>
                    <a:pt x="3541" y="12015"/>
                    <a:pt x="3521" y="12115"/>
                  </a:cubicBezTo>
                  <a:cubicBezTo>
                    <a:pt x="3541" y="12214"/>
                    <a:pt x="3541" y="12334"/>
                    <a:pt x="3561" y="12453"/>
                  </a:cubicBezTo>
                  <a:lnTo>
                    <a:pt x="3640" y="12970"/>
                  </a:lnTo>
                  <a:cubicBezTo>
                    <a:pt x="3660" y="13070"/>
                    <a:pt x="3660" y="13149"/>
                    <a:pt x="3680" y="13249"/>
                  </a:cubicBezTo>
                  <a:cubicBezTo>
                    <a:pt x="3720" y="13328"/>
                    <a:pt x="3720" y="13408"/>
                    <a:pt x="3640" y="13507"/>
                  </a:cubicBezTo>
                  <a:cubicBezTo>
                    <a:pt x="3660" y="13666"/>
                    <a:pt x="3660" y="13826"/>
                    <a:pt x="3660" y="14005"/>
                  </a:cubicBezTo>
                  <a:lnTo>
                    <a:pt x="4237" y="14005"/>
                  </a:lnTo>
                  <a:lnTo>
                    <a:pt x="4158" y="12214"/>
                  </a:lnTo>
                  <a:cubicBezTo>
                    <a:pt x="4058" y="11518"/>
                    <a:pt x="3979" y="10782"/>
                    <a:pt x="3879" y="10086"/>
                  </a:cubicBezTo>
                  <a:cubicBezTo>
                    <a:pt x="3820" y="9568"/>
                    <a:pt x="3680" y="9071"/>
                    <a:pt x="3581" y="8574"/>
                  </a:cubicBezTo>
                  <a:cubicBezTo>
                    <a:pt x="3581" y="8494"/>
                    <a:pt x="3561" y="8435"/>
                    <a:pt x="3541" y="8355"/>
                  </a:cubicBezTo>
                  <a:cubicBezTo>
                    <a:pt x="3541" y="8295"/>
                    <a:pt x="3521" y="8275"/>
                    <a:pt x="3521" y="8236"/>
                  </a:cubicBezTo>
                  <a:cubicBezTo>
                    <a:pt x="3282" y="7679"/>
                    <a:pt x="3064" y="7102"/>
                    <a:pt x="2865" y="6565"/>
                  </a:cubicBezTo>
                  <a:lnTo>
                    <a:pt x="1074" y="1711"/>
                  </a:lnTo>
                  <a:cubicBezTo>
                    <a:pt x="895" y="1293"/>
                    <a:pt x="756" y="836"/>
                    <a:pt x="557" y="418"/>
                  </a:cubicBezTo>
                  <a:cubicBezTo>
                    <a:pt x="497" y="259"/>
                    <a:pt x="358" y="139"/>
                    <a:pt x="2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4" name="Google Shape;2634;p51">
              <a:extLst>
                <a:ext uri="{FF2B5EF4-FFF2-40B4-BE49-F238E27FC236}">
                  <a16:creationId xmlns:a16="http://schemas.microsoft.com/office/drawing/2014/main" id="{4A18CCED-E79A-C2D4-05C3-18A0DCE4F026}"/>
                </a:ext>
              </a:extLst>
            </p:cNvPr>
            <p:cNvSpPr/>
            <p:nvPr/>
          </p:nvSpPr>
          <p:spPr>
            <a:xfrm>
              <a:off x="7514287" y="4935869"/>
              <a:ext cx="18843" cy="229339"/>
            </a:xfrm>
            <a:custGeom>
              <a:avLst/>
              <a:gdLst/>
              <a:ahLst/>
              <a:cxnLst/>
              <a:rect l="l" t="t" r="r" b="b"/>
              <a:pathLst>
                <a:path w="796" h="9688" extrusionOk="0">
                  <a:moveTo>
                    <a:pt x="776" y="0"/>
                  </a:moveTo>
                  <a:lnTo>
                    <a:pt x="776" y="0"/>
                  </a:lnTo>
                  <a:cubicBezTo>
                    <a:pt x="716" y="40"/>
                    <a:pt x="677" y="99"/>
                    <a:pt x="637" y="139"/>
                  </a:cubicBezTo>
                  <a:cubicBezTo>
                    <a:pt x="595" y="379"/>
                    <a:pt x="482" y="499"/>
                    <a:pt x="315" y="499"/>
                  </a:cubicBezTo>
                  <a:cubicBezTo>
                    <a:pt x="245" y="499"/>
                    <a:pt x="167" y="478"/>
                    <a:pt x="80" y="438"/>
                  </a:cubicBezTo>
                  <a:lnTo>
                    <a:pt x="80" y="7440"/>
                  </a:lnTo>
                  <a:cubicBezTo>
                    <a:pt x="80" y="7579"/>
                    <a:pt x="20" y="7758"/>
                    <a:pt x="0" y="7897"/>
                  </a:cubicBezTo>
                  <a:lnTo>
                    <a:pt x="80" y="9688"/>
                  </a:lnTo>
                  <a:cubicBezTo>
                    <a:pt x="179" y="9688"/>
                    <a:pt x="279" y="9688"/>
                    <a:pt x="319" y="9668"/>
                  </a:cubicBezTo>
                  <a:cubicBezTo>
                    <a:pt x="319" y="9588"/>
                    <a:pt x="299" y="9489"/>
                    <a:pt x="299" y="9389"/>
                  </a:cubicBezTo>
                  <a:cubicBezTo>
                    <a:pt x="378" y="8514"/>
                    <a:pt x="438" y="7659"/>
                    <a:pt x="537" y="6783"/>
                  </a:cubicBezTo>
                  <a:cubicBezTo>
                    <a:pt x="617" y="6127"/>
                    <a:pt x="716" y="5471"/>
                    <a:pt x="796" y="4794"/>
                  </a:cubicBezTo>
                  <a:cubicBezTo>
                    <a:pt x="736" y="4655"/>
                    <a:pt x="697" y="4496"/>
                    <a:pt x="697" y="4337"/>
                  </a:cubicBezTo>
                  <a:cubicBezTo>
                    <a:pt x="716" y="2904"/>
                    <a:pt x="736" y="1432"/>
                    <a:pt x="77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635" name="Google Shape;2635;p51">
              <a:extLst>
                <a:ext uri="{FF2B5EF4-FFF2-40B4-BE49-F238E27FC236}">
                  <a16:creationId xmlns:a16="http://schemas.microsoft.com/office/drawing/2014/main" id="{ED5077D2-E1AE-55A5-C8E8-191C683ADAA5}"/>
                </a:ext>
              </a:extLst>
            </p:cNvPr>
            <p:cNvGrpSpPr/>
            <p:nvPr/>
          </p:nvGrpSpPr>
          <p:grpSpPr>
            <a:xfrm>
              <a:off x="7328269" y="4020690"/>
              <a:ext cx="385696" cy="408966"/>
              <a:chOff x="7328269" y="4020690"/>
              <a:chExt cx="385696" cy="408966"/>
            </a:xfrm>
          </p:grpSpPr>
          <p:sp>
            <p:nvSpPr>
              <p:cNvPr id="2636" name="Google Shape;2636;p51">
                <a:extLst>
                  <a:ext uri="{FF2B5EF4-FFF2-40B4-BE49-F238E27FC236}">
                    <a16:creationId xmlns:a16="http://schemas.microsoft.com/office/drawing/2014/main" id="{7FEC4E70-964C-774A-9536-66BAACFC436F}"/>
                  </a:ext>
                </a:extLst>
              </p:cNvPr>
              <p:cNvSpPr/>
              <p:nvPr/>
            </p:nvSpPr>
            <p:spPr>
              <a:xfrm>
                <a:off x="7328269" y="4026797"/>
                <a:ext cx="165779" cy="398621"/>
              </a:xfrm>
              <a:custGeom>
                <a:avLst/>
                <a:gdLst/>
                <a:ahLst/>
                <a:cxnLst/>
                <a:rect l="l" t="t" r="r" b="b"/>
                <a:pathLst>
                  <a:path w="7003" h="16839" extrusionOk="0">
                    <a:moveTo>
                      <a:pt x="2163" y="0"/>
                    </a:moveTo>
                    <a:cubicBezTo>
                      <a:pt x="2000" y="0"/>
                      <a:pt x="1828" y="99"/>
                      <a:pt x="1672" y="307"/>
                    </a:cubicBezTo>
                    <a:cubicBezTo>
                      <a:pt x="1115" y="964"/>
                      <a:pt x="617" y="1740"/>
                      <a:pt x="100" y="2456"/>
                    </a:cubicBezTo>
                    <a:cubicBezTo>
                      <a:pt x="40" y="2516"/>
                      <a:pt x="40" y="2595"/>
                      <a:pt x="40" y="2655"/>
                    </a:cubicBezTo>
                    <a:cubicBezTo>
                      <a:pt x="21" y="3291"/>
                      <a:pt x="1" y="3928"/>
                      <a:pt x="21" y="4545"/>
                    </a:cubicBezTo>
                    <a:cubicBezTo>
                      <a:pt x="40" y="5420"/>
                      <a:pt x="100" y="6315"/>
                      <a:pt x="180" y="7210"/>
                    </a:cubicBezTo>
                    <a:cubicBezTo>
                      <a:pt x="239" y="8165"/>
                      <a:pt x="299" y="9140"/>
                      <a:pt x="478" y="10075"/>
                    </a:cubicBezTo>
                    <a:cubicBezTo>
                      <a:pt x="677" y="11069"/>
                      <a:pt x="876" y="12064"/>
                      <a:pt x="1333" y="12999"/>
                    </a:cubicBezTo>
                    <a:cubicBezTo>
                      <a:pt x="1930" y="14173"/>
                      <a:pt x="2885" y="14929"/>
                      <a:pt x="3959" y="15545"/>
                    </a:cubicBezTo>
                    <a:cubicBezTo>
                      <a:pt x="4556" y="15883"/>
                      <a:pt x="5213" y="16122"/>
                      <a:pt x="5809" y="16440"/>
                    </a:cubicBezTo>
                    <a:cubicBezTo>
                      <a:pt x="6187" y="16639"/>
                      <a:pt x="6565" y="16818"/>
                      <a:pt x="7003" y="16838"/>
                    </a:cubicBezTo>
                    <a:cubicBezTo>
                      <a:pt x="6943" y="16739"/>
                      <a:pt x="6884" y="16619"/>
                      <a:pt x="6764" y="16619"/>
                    </a:cubicBezTo>
                    <a:cubicBezTo>
                      <a:pt x="5968" y="16062"/>
                      <a:pt x="5451" y="15247"/>
                      <a:pt x="4954" y="14451"/>
                    </a:cubicBezTo>
                    <a:cubicBezTo>
                      <a:pt x="4556" y="13835"/>
                      <a:pt x="4198" y="13178"/>
                      <a:pt x="3900" y="12502"/>
                    </a:cubicBezTo>
                    <a:cubicBezTo>
                      <a:pt x="3402" y="11467"/>
                      <a:pt x="3084" y="10353"/>
                      <a:pt x="2965" y="9180"/>
                    </a:cubicBezTo>
                    <a:cubicBezTo>
                      <a:pt x="2825" y="7926"/>
                      <a:pt x="2726" y="6693"/>
                      <a:pt x="2786" y="5440"/>
                    </a:cubicBezTo>
                    <a:cubicBezTo>
                      <a:pt x="2806" y="4346"/>
                      <a:pt x="2905" y="3291"/>
                      <a:pt x="3004" y="2197"/>
                    </a:cubicBezTo>
                    <a:cubicBezTo>
                      <a:pt x="3024" y="2038"/>
                      <a:pt x="3164" y="1899"/>
                      <a:pt x="3223" y="1740"/>
                    </a:cubicBezTo>
                    <a:cubicBezTo>
                      <a:pt x="3064" y="1322"/>
                      <a:pt x="2905" y="904"/>
                      <a:pt x="2706" y="467"/>
                    </a:cubicBezTo>
                    <a:cubicBezTo>
                      <a:pt x="2572" y="164"/>
                      <a:pt x="2374" y="0"/>
                      <a:pt x="21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7" name="Google Shape;2637;p51">
                <a:extLst>
                  <a:ext uri="{FF2B5EF4-FFF2-40B4-BE49-F238E27FC236}">
                    <a16:creationId xmlns:a16="http://schemas.microsoft.com/office/drawing/2014/main" id="{A45C5F62-D5B7-7B77-1A9C-3F18E73B6B98}"/>
                  </a:ext>
                </a:extLst>
              </p:cNvPr>
              <p:cNvSpPr/>
              <p:nvPr/>
            </p:nvSpPr>
            <p:spPr>
              <a:xfrm>
                <a:off x="7495444" y="4020690"/>
                <a:ext cx="82428" cy="392940"/>
              </a:xfrm>
              <a:custGeom>
                <a:avLst/>
                <a:gdLst/>
                <a:ahLst/>
                <a:cxnLst/>
                <a:rect l="l" t="t" r="r" b="b"/>
                <a:pathLst>
                  <a:path w="3482" h="16599" extrusionOk="0">
                    <a:moveTo>
                      <a:pt x="2382" y="0"/>
                    </a:moveTo>
                    <a:cubicBezTo>
                      <a:pt x="2238" y="0"/>
                      <a:pt x="2086" y="67"/>
                      <a:pt x="1930" y="207"/>
                    </a:cubicBezTo>
                    <a:cubicBezTo>
                      <a:pt x="1413" y="705"/>
                      <a:pt x="936" y="1282"/>
                      <a:pt x="438" y="1839"/>
                    </a:cubicBezTo>
                    <a:cubicBezTo>
                      <a:pt x="319" y="3152"/>
                      <a:pt x="180" y="4464"/>
                      <a:pt x="100" y="5777"/>
                    </a:cubicBezTo>
                    <a:cubicBezTo>
                      <a:pt x="20" y="7130"/>
                      <a:pt x="1" y="8483"/>
                      <a:pt x="20" y="9835"/>
                    </a:cubicBezTo>
                    <a:cubicBezTo>
                      <a:pt x="40" y="11128"/>
                      <a:pt x="140" y="12441"/>
                      <a:pt x="299" y="13734"/>
                    </a:cubicBezTo>
                    <a:cubicBezTo>
                      <a:pt x="398" y="14550"/>
                      <a:pt x="597" y="15346"/>
                      <a:pt x="776" y="16181"/>
                    </a:cubicBezTo>
                    <a:cubicBezTo>
                      <a:pt x="796" y="16320"/>
                      <a:pt x="896" y="16440"/>
                      <a:pt x="975" y="16579"/>
                    </a:cubicBezTo>
                    <a:cubicBezTo>
                      <a:pt x="995" y="16599"/>
                      <a:pt x="1035" y="16599"/>
                      <a:pt x="1095" y="16599"/>
                    </a:cubicBezTo>
                    <a:cubicBezTo>
                      <a:pt x="1333" y="16122"/>
                      <a:pt x="1691" y="15644"/>
                      <a:pt x="1831" y="15147"/>
                    </a:cubicBezTo>
                    <a:cubicBezTo>
                      <a:pt x="2169" y="14033"/>
                      <a:pt x="2427" y="12879"/>
                      <a:pt x="2626" y="11725"/>
                    </a:cubicBezTo>
                    <a:cubicBezTo>
                      <a:pt x="2825" y="10631"/>
                      <a:pt x="2865" y="9517"/>
                      <a:pt x="2965" y="8403"/>
                    </a:cubicBezTo>
                    <a:cubicBezTo>
                      <a:pt x="3064" y="7090"/>
                      <a:pt x="3164" y="5817"/>
                      <a:pt x="3223" y="4504"/>
                    </a:cubicBezTo>
                    <a:cubicBezTo>
                      <a:pt x="3263" y="3967"/>
                      <a:pt x="3203" y="3390"/>
                      <a:pt x="3263" y="2833"/>
                    </a:cubicBezTo>
                    <a:cubicBezTo>
                      <a:pt x="3303" y="2415"/>
                      <a:pt x="3402" y="1998"/>
                      <a:pt x="3482" y="1600"/>
                    </a:cubicBezTo>
                    <a:cubicBezTo>
                      <a:pt x="3303" y="1202"/>
                      <a:pt x="3164" y="844"/>
                      <a:pt x="2965" y="466"/>
                    </a:cubicBezTo>
                    <a:cubicBezTo>
                      <a:pt x="2807" y="163"/>
                      <a:pt x="2605" y="0"/>
                      <a:pt x="238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8" name="Google Shape;2638;p51">
                <a:extLst>
                  <a:ext uri="{FF2B5EF4-FFF2-40B4-BE49-F238E27FC236}">
                    <a16:creationId xmlns:a16="http://schemas.microsoft.com/office/drawing/2014/main" id="{8D3184C7-F1A3-56AA-E4B8-4CCF088C7023}"/>
                  </a:ext>
                </a:extLst>
              </p:cNvPr>
              <p:cNvSpPr/>
              <p:nvPr/>
            </p:nvSpPr>
            <p:spPr>
              <a:xfrm>
                <a:off x="7409276" y="4023436"/>
                <a:ext cx="88559" cy="385033"/>
              </a:xfrm>
              <a:custGeom>
                <a:avLst/>
                <a:gdLst/>
                <a:ahLst/>
                <a:cxnLst/>
                <a:rect l="l" t="t" r="r" b="b"/>
                <a:pathLst>
                  <a:path w="3741" h="16265" extrusionOk="0">
                    <a:moveTo>
                      <a:pt x="2338" y="0"/>
                    </a:moveTo>
                    <a:cubicBezTo>
                      <a:pt x="1888" y="0"/>
                      <a:pt x="1628" y="393"/>
                      <a:pt x="1353" y="668"/>
                    </a:cubicBezTo>
                    <a:cubicBezTo>
                      <a:pt x="935" y="1086"/>
                      <a:pt x="577" y="1544"/>
                      <a:pt x="179" y="1981"/>
                    </a:cubicBezTo>
                    <a:cubicBezTo>
                      <a:pt x="159" y="2618"/>
                      <a:pt x="100" y="3215"/>
                      <a:pt x="60" y="3811"/>
                    </a:cubicBezTo>
                    <a:cubicBezTo>
                      <a:pt x="40" y="4905"/>
                      <a:pt x="0" y="6019"/>
                      <a:pt x="0" y="7133"/>
                    </a:cubicBezTo>
                    <a:cubicBezTo>
                      <a:pt x="0" y="7889"/>
                      <a:pt x="60" y="8605"/>
                      <a:pt x="159" y="9322"/>
                    </a:cubicBezTo>
                    <a:cubicBezTo>
                      <a:pt x="239" y="9938"/>
                      <a:pt x="378" y="10535"/>
                      <a:pt x="557" y="11132"/>
                    </a:cubicBezTo>
                    <a:cubicBezTo>
                      <a:pt x="995" y="12584"/>
                      <a:pt x="1731" y="13877"/>
                      <a:pt x="2586" y="15090"/>
                    </a:cubicBezTo>
                    <a:cubicBezTo>
                      <a:pt x="2885" y="15548"/>
                      <a:pt x="3223" y="15986"/>
                      <a:pt x="3740" y="16264"/>
                    </a:cubicBezTo>
                    <a:cubicBezTo>
                      <a:pt x="3680" y="15846"/>
                      <a:pt x="3641" y="15409"/>
                      <a:pt x="3541" y="15011"/>
                    </a:cubicBezTo>
                    <a:cubicBezTo>
                      <a:pt x="3183" y="13420"/>
                      <a:pt x="3024" y="11808"/>
                      <a:pt x="3044" y="10177"/>
                    </a:cubicBezTo>
                    <a:cubicBezTo>
                      <a:pt x="3064" y="8844"/>
                      <a:pt x="3024" y="7531"/>
                      <a:pt x="3064" y="6218"/>
                    </a:cubicBezTo>
                    <a:cubicBezTo>
                      <a:pt x="3084" y="5423"/>
                      <a:pt x="3243" y="4627"/>
                      <a:pt x="3322" y="3831"/>
                    </a:cubicBezTo>
                    <a:cubicBezTo>
                      <a:pt x="3342" y="3513"/>
                      <a:pt x="3362" y="3175"/>
                      <a:pt x="3422" y="2856"/>
                    </a:cubicBezTo>
                    <a:cubicBezTo>
                      <a:pt x="3481" y="2439"/>
                      <a:pt x="3581" y="2021"/>
                      <a:pt x="3660" y="1583"/>
                    </a:cubicBezTo>
                    <a:cubicBezTo>
                      <a:pt x="3422" y="1126"/>
                      <a:pt x="3143" y="668"/>
                      <a:pt x="2865" y="231"/>
                    </a:cubicBezTo>
                    <a:cubicBezTo>
                      <a:pt x="2825" y="131"/>
                      <a:pt x="2686" y="52"/>
                      <a:pt x="2566" y="32"/>
                    </a:cubicBezTo>
                    <a:cubicBezTo>
                      <a:pt x="2485" y="10"/>
                      <a:pt x="2409" y="0"/>
                      <a:pt x="233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9" name="Google Shape;2639;p51">
                <a:extLst>
                  <a:ext uri="{FF2B5EF4-FFF2-40B4-BE49-F238E27FC236}">
                    <a16:creationId xmlns:a16="http://schemas.microsoft.com/office/drawing/2014/main" id="{21D07F46-8B7D-5477-3C11-EF336225EEDD}"/>
                  </a:ext>
                </a:extLst>
              </p:cNvPr>
              <p:cNvSpPr/>
              <p:nvPr/>
            </p:nvSpPr>
            <p:spPr>
              <a:xfrm>
                <a:off x="7545369" y="4028738"/>
                <a:ext cx="168596" cy="400917"/>
              </a:xfrm>
              <a:custGeom>
                <a:avLst/>
                <a:gdLst/>
                <a:ahLst/>
                <a:cxnLst/>
                <a:rect l="l" t="t" r="r" b="b"/>
                <a:pathLst>
                  <a:path w="7122" h="16936" extrusionOk="0">
                    <a:moveTo>
                      <a:pt x="5975" y="0"/>
                    </a:moveTo>
                    <a:cubicBezTo>
                      <a:pt x="5808" y="0"/>
                      <a:pt x="5628" y="69"/>
                      <a:pt x="5451" y="206"/>
                    </a:cubicBezTo>
                    <a:cubicBezTo>
                      <a:pt x="5093" y="464"/>
                      <a:pt x="4794" y="802"/>
                      <a:pt x="4476" y="1101"/>
                    </a:cubicBezTo>
                    <a:cubicBezTo>
                      <a:pt x="4536" y="1240"/>
                      <a:pt x="4595" y="1419"/>
                      <a:pt x="4635" y="1558"/>
                    </a:cubicBezTo>
                    <a:cubicBezTo>
                      <a:pt x="4675" y="1956"/>
                      <a:pt x="4675" y="2354"/>
                      <a:pt x="4695" y="2752"/>
                    </a:cubicBezTo>
                    <a:cubicBezTo>
                      <a:pt x="4755" y="4383"/>
                      <a:pt x="4655" y="5974"/>
                      <a:pt x="4357" y="7526"/>
                    </a:cubicBezTo>
                    <a:lnTo>
                      <a:pt x="3979" y="9555"/>
                    </a:lnTo>
                    <a:cubicBezTo>
                      <a:pt x="3780" y="10669"/>
                      <a:pt x="3641" y="11803"/>
                      <a:pt x="3382" y="12897"/>
                    </a:cubicBezTo>
                    <a:cubicBezTo>
                      <a:pt x="3263" y="13454"/>
                      <a:pt x="3004" y="13991"/>
                      <a:pt x="2706" y="14469"/>
                    </a:cubicBezTo>
                    <a:cubicBezTo>
                      <a:pt x="2089" y="15423"/>
                      <a:pt x="1353" y="16219"/>
                      <a:pt x="299" y="16677"/>
                    </a:cubicBezTo>
                    <a:cubicBezTo>
                      <a:pt x="179" y="16736"/>
                      <a:pt x="100" y="16856"/>
                      <a:pt x="0" y="16935"/>
                    </a:cubicBezTo>
                    <a:cubicBezTo>
                      <a:pt x="418" y="16915"/>
                      <a:pt x="856" y="16856"/>
                      <a:pt x="1253" y="16856"/>
                    </a:cubicBezTo>
                    <a:cubicBezTo>
                      <a:pt x="1314" y="16859"/>
                      <a:pt x="1374" y="16861"/>
                      <a:pt x="1433" y="16861"/>
                    </a:cubicBezTo>
                    <a:cubicBezTo>
                      <a:pt x="2389" y="16861"/>
                      <a:pt x="3203" y="16413"/>
                      <a:pt x="3839" y="15682"/>
                    </a:cubicBezTo>
                    <a:cubicBezTo>
                      <a:pt x="4755" y="14648"/>
                      <a:pt x="5630" y="13534"/>
                      <a:pt x="5928" y="12082"/>
                    </a:cubicBezTo>
                    <a:cubicBezTo>
                      <a:pt x="6147" y="11047"/>
                      <a:pt x="6445" y="10052"/>
                      <a:pt x="6585" y="8998"/>
                    </a:cubicBezTo>
                    <a:cubicBezTo>
                      <a:pt x="6764" y="7805"/>
                      <a:pt x="6863" y="6591"/>
                      <a:pt x="6943" y="5398"/>
                    </a:cubicBezTo>
                    <a:cubicBezTo>
                      <a:pt x="7022" y="4323"/>
                      <a:pt x="7122" y="3229"/>
                      <a:pt x="7062" y="2155"/>
                    </a:cubicBezTo>
                    <a:cubicBezTo>
                      <a:pt x="7042" y="1558"/>
                      <a:pt x="6823" y="1001"/>
                      <a:pt x="6565" y="444"/>
                    </a:cubicBezTo>
                    <a:cubicBezTo>
                      <a:pt x="6435" y="148"/>
                      <a:pt x="6220" y="0"/>
                      <a:pt x="597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0" name="Google Shape;2640;p51">
                <a:extLst>
                  <a:ext uri="{FF2B5EF4-FFF2-40B4-BE49-F238E27FC236}">
                    <a16:creationId xmlns:a16="http://schemas.microsoft.com/office/drawing/2014/main" id="{342F893F-C883-C726-CC0E-90F0597AC2F7}"/>
                  </a:ext>
                </a:extLst>
              </p:cNvPr>
              <p:cNvSpPr/>
              <p:nvPr/>
            </p:nvSpPr>
            <p:spPr>
              <a:xfrm>
                <a:off x="7538764" y="4022560"/>
                <a:ext cx="105035" cy="390146"/>
              </a:xfrm>
              <a:custGeom>
                <a:avLst/>
                <a:gdLst/>
                <a:ahLst/>
                <a:cxnLst/>
                <a:rect l="l" t="t" r="r" b="b"/>
                <a:pathLst>
                  <a:path w="4437" h="16481" extrusionOk="0">
                    <a:moveTo>
                      <a:pt x="3621" y="0"/>
                    </a:moveTo>
                    <a:cubicBezTo>
                      <a:pt x="3484" y="0"/>
                      <a:pt x="3339" y="61"/>
                      <a:pt x="3203" y="188"/>
                    </a:cubicBezTo>
                    <a:cubicBezTo>
                      <a:pt x="2786" y="606"/>
                      <a:pt x="2428" y="1063"/>
                      <a:pt x="2010" y="1501"/>
                    </a:cubicBezTo>
                    <a:cubicBezTo>
                      <a:pt x="2010" y="2396"/>
                      <a:pt x="2070" y="3271"/>
                      <a:pt x="2010" y="4167"/>
                    </a:cubicBezTo>
                    <a:cubicBezTo>
                      <a:pt x="1950" y="5678"/>
                      <a:pt x="1851" y="7170"/>
                      <a:pt x="1751" y="8682"/>
                    </a:cubicBezTo>
                    <a:cubicBezTo>
                      <a:pt x="1692" y="9379"/>
                      <a:pt x="1672" y="10115"/>
                      <a:pt x="1572" y="10831"/>
                    </a:cubicBezTo>
                    <a:cubicBezTo>
                      <a:pt x="1433" y="11825"/>
                      <a:pt x="1254" y="12800"/>
                      <a:pt x="995" y="13755"/>
                    </a:cubicBezTo>
                    <a:cubicBezTo>
                      <a:pt x="777" y="14630"/>
                      <a:pt x="677" y="15525"/>
                      <a:pt x="80" y="16241"/>
                    </a:cubicBezTo>
                    <a:cubicBezTo>
                      <a:pt x="21" y="16301"/>
                      <a:pt x="21" y="16381"/>
                      <a:pt x="1" y="16480"/>
                    </a:cubicBezTo>
                    <a:cubicBezTo>
                      <a:pt x="120" y="16440"/>
                      <a:pt x="200" y="16440"/>
                      <a:pt x="259" y="16421"/>
                    </a:cubicBezTo>
                    <a:cubicBezTo>
                      <a:pt x="1015" y="16082"/>
                      <a:pt x="1652" y="15545"/>
                      <a:pt x="2149" y="14889"/>
                    </a:cubicBezTo>
                    <a:cubicBezTo>
                      <a:pt x="2825" y="13994"/>
                      <a:pt x="3203" y="12999"/>
                      <a:pt x="3382" y="11905"/>
                    </a:cubicBezTo>
                    <a:cubicBezTo>
                      <a:pt x="3561" y="10771"/>
                      <a:pt x="3741" y="9637"/>
                      <a:pt x="3880" y="8483"/>
                    </a:cubicBezTo>
                    <a:cubicBezTo>
                      <a:pt x="4039" y="7369"/>
                      <a:pt x="4178" y="6235"/>
                      <a:pt x="4317" y="5102"/>
                    </a:cubicBezTo>
                    <a:cubicBezTo>
                      <a:pt x="4377" y="4604"/>
                      <a:pt x="4417" y="4087"/>
                      <a:pt x="4377" y="3590"/>
                    </a:cubicBezTo>
                    <a:cubicBezTo>
                      <a:pt x="4357" y="2794"/>
                      <a:pt x="4158" y="1998"/>
                      <a:pt x="4437" y="1203"/>
                    </a:cubicBezTo>
                    <a:cubicBezTo>
                      <a:pt x="4337" y="924"/>
                      <a:pt x="4258" y="665"/>
                      <a:pt x="4138" y="387"/>
                    </a:cubicBezTo>
                    <a:cubicBezTo>
                      <a:pt x="4019" y="136"/>
                      <a:pt x="3828" y="0"/>
                      <a:pt x="362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641" name="Google Shape;2641;p51">
              <a:extLst>
                <a:ext uri="{FF2B5EF4-FFF2-40B4-BE49-F238E27FC236}">
                  <a16:creationId xmlns:a16="http://schemas.microsoft.com/office/drawing/2014/main" id="{F99969FC-9817-023B-3FCB-E48F382CDEF2}"/>
                </a:ext>
              </a:extLst>
            </p:cNvPr>
            <p:cNvSpPr/>
            <p:nvPr/>
          </p:nvSpPr>
          <p:spPr>
            <a:xfrm>
              <a:off x="7385722" y="4429632"/>
              <a:ext cx="280093" cy="489760"/>
            </a:xfrm>
            <a:custGeom>
              <a:avLst/>
              <a:gdLst/>
              <a:ahLst/>
              <a:cxnLst/>
              <a:rect l="l" t="t" r="r" b="b"/>
              <a:pathLst>
                <a:path w="11832" h="20689" extrusionOk="0">
                  <a:moveTo>
                    <a:pt x="8753" y="2527"/>
                  </a:moveTo>
                  <a:cubicBezTo>
                    <a:pt x="8893" y="2527"/>
                    <a:pt x="8992" y="2626"/>
                    <a:pt x="9211" y="2726"/>
                  </a:cubicBezTo>
                  <a:cubicBezTo>
                    <a:pt x="9025" y="2875"/>
                    <a:pt x="8908" y="3006"/>
                    <a:pt x="8845" y="3006"/>
                  </a:cubicBezTo>
                  <a:cubicBezTo>
                    <a:pt x="8841" y="3006"/>
                    <a:pt x="8837" y="3005"/>
                    <a:pt x="8833" y="3004"/>
                  </a:cubicBezTo>
                  <a:cubicBezTo>
                    <a:pt x="8714" y="2964"/>
                    <a:pt x="8614" y="2805"/>
                    <a:pt x="8515" y="2706"/>
                  </a:cubicBezTo>
                  <a:cubicBezTo>
                    <a:pt x="8594" y="2666"/>
                    <a:pt x="8694" y="2527"/>
                    <a:pt x="8753" y="2527"/>
                  </a:cubicBezTo>
                  <a:close/>
                  <a:moveTo>
                    <a:pt x="1398" y="2390"/>
                  </a:moveTo>
                  <a:cubicBezTo>
                    <a:pt x="1575" y="2390"/>
                    <a:pt x="1638" y="2572"/>
                    <a:pt x="1672" y="2825"/>
                  </a:cubicBezTo>
                  <a:cubicBezTo>
                    <a:pt x="1572" y="2964"/>
                    <a:pt x="1453" y="3104"/>
                    <a:pt x="1294" y="3223"/>
                  </a:cubicBezTo>
                  <a:cubicBezTo>
                    <a:pt x="1194" y="3104"/>
                    <a:pt x="975" y="2964"/>
                    <a:pt x="975" y="2825"/>
                  </a:cubicBezTo>
                  <a:cubicBezTo>
                    <a:pt x="975" y="2686"/>
                    <a:pt x="1154" y="2467"/>
                    <a:pt x="1294" y="2407"/>
                  </a:cubicBezTo>
                  <a:cubicBezTo>
                    <a:pt x="1332" y="2395"/>
                    <a:pt x="1367" y="2390"/>
                    <a:pt x="1398" y="2390"/>
                  </a:cubicBezTo>
                  <a:close/>
                  <a:moveTo>
                    <a:pt x="1532" y="4954"/>
                  </a:moveTo>
                  <a:cubicBezTo>
                    <a:pt x="1672" y="5093"/>
                    <a:pt x="1751" y="5192"/>
                    <a:pt x="1831" y="5232"/>
                  </a:cubicBezTo>
                  <a:cubicBezTo>
                    <a:pt x="1691" y="5332"/>
                    <a:pt x="1592" y="5451"/>
                    <a:pt x="1473" y="5511"/>
                  </a:cubicBezTo>
                  <a:cubicBezTo>
                    <a:pt x="1471" y="5515"/>
                    <a:pt x="1467" y="5516"/>
                    <a:pt x="1463" y="5516"/>
                  </a:cubicBezTo>
                  <a:cubicBezTo>
                    <a:pt x="1419" y="5516"/>
                    <a:pt x="1274" y="5364"/>
                    <a:pt x="1274" y="5292"/>
                  </a:cubicBezTo>
                  <a:cubicBezTo>
                    <a:pt x="1274" y="5192"/>
                    <a:pt x="1393" y="5093"/>
                    <a:pt x="1532" y="4954"/>
                  </a:cubicBezTo>
                  <a:close/>
                  <a:moveTo>
                    <a:pt x="3807" y="5047"/>
                  </a:moveTo>
                  <a:cubicBezTo>
                    <a:pt x="3886" y="5047"/>
                    <a:pt x="3998" y="5185"/>
                    <a:pt x="4158" y="5292"/>
                  </a:cubicBezTo>
                  <a:cubicBezTo>
                    <a:pt x="3979" y="5451"/>
                    <a:pt x="3860" y="5610"/>
                    <a:pt x="3760" y="5610"/>
                  </a:cubicBezTo>
                  <a:cubicBezTo>
                    <a:pt x="3661" y="5610"/>
                    <a:pt x="3541" y="5451"/>
                    <a:pt x="3442" y="5351"/>
                  </a:cubicBezTo>
                  <a:cubicBezTo>
                    <a:pt x="3541" y="5232"/>
                    <a:pt x="3661" y="5093"/>
                    <a:pt x="3780" y="5053"/>
                  </a:cubicBezTo>
                  <a:cubicBezTo>
                    <a:pt x="3789" y="5049"/>
                    <a:pt x="3798" y="5047"/>
                    <a:pt x="3807" y="5047"/>
                  </a:cubicBezTo>
                  <a:close/>
                  <a:moveTo>
                    <a:pt x="10981" y="8932"/>
                  </a:moveTo>
                  <a:cubicBezTo>
                    <a:pt x="11081" y="8932"/>
                    <a:pt x="11180" y="9091"/>
                    <a:pt x="11300" y="9191"/>
                  </a:cubicBezTo>
                  <a:cubicBezTo>
                    <a:pt x="11180" y="9330"/>
                    <a:pt x="11041" y="9469"/>
                    <a:pt x="10902" y="9549"/>
                  </a:cubicBezTo>
                  <a:cubicBezTo>
                    <a:pt x="10898" y="9550"/>
                    <a:pt x="10894" y="9551"/>
                    <a:pt x="10889" y="9551"/>
                  </a:cubicBezTo>
                  <a:cubicBezTo>
                    <a:pt x="10824" y="9551"/>
                    <a:pt x="10690" y="9419"/>
                    <a:pt x="10504" y="9270"/>
                  </a:cubicBezTo>
                  <a:cubicBezTo>
                    <a:pt x="10703" y="9091"/>
                    <a:pt x="10822" y="8932"/>
                    <a:pt x="10981" y="8932"/>
                  </a:cubicBezTo>
                  <a:close/>
                  <a:moveTo>
                    <a:pt x="2162" y="2772"/>
                  </a:moveTo>
                  <a:cubicBezTo>
                    <a:pt x="2381" y="2772"/>
                    <a:pt x="2432" y="3027"/>
                    <a:pt x="2467" y="3203"/>
                  </a:cubicBezTo>
                  <a:cubicBezTo>
                    <a:pt x="2746" y="4158"/>
                    <a:pt x="2965" y="5153"/>
                    <a:pt x="3323" y="6088"/>
                  </a:cubicBezTo>
                  <a:cubicBezTo>
                    <a:pt x="3740" y="7261"/>
                    <a:pt x="4238" y="8375"/>
                    <a:pt x="4715" y="9529"/>
                  </a:cubicBezTo>
                  <a:cubicBezTo>
                    <a:pt x="4874" y="9887"/>
                    <a:pt x="5073" y="10285"/>
                    <a:pt x="5332" y="10762"/>
                  </a:cubicBezTo>
                  <a:cubicBezTo>
                    <a:pt x="5511" y="10245"/>
                    <a:pt x="5630" y="9827"/>
                    <a:pt x="5750" y="9370"/>
                  </a:cubicBezTo>
                  <a:cubicBezTo>
                    <a:pt x="6167" y="8256"/>
                    <a:pt x="6565" y="7102"/>
                    <a:pt x="7043" y="6008"/>
                  </a:cubicBezTo>
                  <a:cubicBezTo>
                    <a:pt x="7341" y="5371"/>
                    <a:pt x="7759" y="4775"/>
                    <a:pt x="8117" y="4178"/>
                  </a:cubicBezTo>
                  <a:cubicBezTo>
                    <a:pt x="8236" y="3999"/>
                    <a:pt x="8316" y="3800"/>
                    <a:pt x="8435" y="3661"/>
                  </a:cubicBezTo>
                  <a:cubicBezTo>
                    <a:pt x="8535" y="3561"/>
                    <a:pt x="8714" y="3501"/>
                    <a:pt x="8833" y="3422"/>
                  </a:cubicBezTo>
                  <a:cubicBezTo>
                    <a:pt x="8853" y="3601"/>
                    <a:pt x="8952" y="3820"/>
                    <a:pt x="8912" y="3959"/>
                  </a:cubicBezTo>
                  <a:cubicBezTo>
                    <a:pt x="8733" y="4377"/>
                    <a:pt x="8495" y="4775"/>
                    <a:pt x="8236" y="5172"/>
                  </a:cubicBezTo>
                  <a:cubicBezTo>
                    <a:pt x="7540" y="6366"/>
                    <a:pt x="7023" y="7599"/>
                    <a:pt x="6605" y="8932"/>
                  </a:cubicBezTo>
                  <a:cubicBezTo>
                    <a:pt x="6267" y="9927"/>
                    <a:pt x="6028" y="10941"/>
                    <a:pt x="5730" y="11936"/>
                  </a:cubicBezTo>
                  <a:cubicBezTo>
                    <a:pt x="5670" y="12035"/>
                    <a:pt x="5571" y="12175"/>
                    <a:pt x="5511" y="12175"/>
                  </a:cubicBezTo>
                  <a:cubicBezTo>
                    <a:pt x="5495" y="12181"/>
                    <a:pt x="5479" y="12184"/>
                    <a:pt x="5461" y="12184"/>
                  </a:cubicBezTo>
                  <a:cubicBezTo>
                    <a:pt x="5369" y="12184"/>
                    <a:pt x="5257" y="12103"/>
                    <a:pt x="5173" y="12035"/>
                  </a:cubicBezTo>
                  <a:cubicBezTo>
                    <a:pt x="5113" y="11976"/>
                    <a:pt x="5073" y="11876"/>
                    <a:pt x="5033" y="11777"/>
                  </a:cubicBezTo>
                  <a:cubicBezTo>
                    <a:pt x="4735" y="11120"/>
                    <a:pt x="4417" y="10424"/>
                    <a:pt x="4118" y="9728"/>
                  </a:cubicBezTo>
                  <a:cubicBezTo>
                    <a:pt x="3740" y="8872"/>
                    <a:pt x="3362" y="8057"/>
                    <a:pt x="3064" y="7182"/>
                  </a:cubicBezTo>
                  <a:cubicBezTo>
                    <a:pt x="2646" y="5948"/>
                    <a:pt x="2288" y="4675"/>
                    <a:pt x="1930" y="3402"/>
                  </a:cubicBezTo>
                  <a:lnTo>
                    <a:pt x="1930" y="3382"/>
                  </a:lnTo>
                  <a:cubicBezTo>
                    <a:pt x="1930" y="3163"/>
                    <a:pt x="1771" y="2845"/>
                    <a:pt x="2069" y="2785"/>
                  </a:cubicBezTo>
                  <a:cubicBezTo>
                    <a:pt x="2103" y="2776"/>
                    <a:pt x="2134" y="2772"/>
                    <a:pt x="2162" y="2772"/>
                  </a:cubicBezTo>
                  <a:close/>
                  <a:moveTo>
                    <a:pt x="5153" y="0"/>
                  </a:moveTo>
                  <a:cubicBezTo>
                    <a:pt x="5133" y="339"/>
                    <a:pt x="5053" y="697"/>
                    <a:pt x="5053" y="1035"/>
                  </a:cubicBezTo>
                  <a:cubicBezTo>
                    <a:pt x="5033" y="1830"/>
                    <a:pt x="5053" y="2626"/>
                    <a:pt x="5053" y="3422"/>
                  </a:cubicBezTo>
                  <a:cubicBezTo>
                    <a:pt x="5053" y="4377"/>
                    <a:pt x="5053" y="5292"/>
                    <a:pt x="5033" y="6247"/>
                  </a:cubicBezTo>
                  <a:lnTo>
                    <a:pt x="5033" y="8156"/>
                  </a:lnTo>
                  <a:cubicBezTo>
                    <a:pt x="4874" y="7480"/>
                    <a:pt x="4715" y="6784"/>
                    <a:pt x="4536" y="6088"/>
                  </a:cubicBezTo>
                  <a:cubicBezTo>
                    <a:pt x="4476" y="5948"/>
                    <a:pt x="4417" y="5809"/>
                    <a:pt x="4357" y="5670"/>
                  </a:cubicBezTo>
                  <a:cubicBezTo>
                    <a:pt x="3939" y="4297"/>
                    <a:pt x="3402" y="2964"/>
                    <a:pt x="2567" y="1771"/>
                  </a:cubicBezTo>
                  <a:cubicBezTo>
                    <a:pt x="2319" y="1419"/>
                    <a:pt x="1874" y="1203"/>
                    <a:pt x="1486" y="1203"/>
                  </a:cubicBezTo>
                  <a:cubicBezTo>
                    <a:pt x="1281" y="1203"/>
                    <a:pt x="1092" y="1263"/>
                    <a:pt x="955" y="1393"/>
                  </a:cubicBezTo>
                  <a:cubicBezTo>
                    <a:pt x="558" y="1731"/>
                    <a:pt x="279" y="2189"/>
                    <a:pt x="180" y="2726"/>
                  </a:cubicBezTo>
                  <a:cubicBezTo>
                    <a:pt x="1" y="3700"/>
                    <a:pt x="299" y="4615"/>
                    <a:pt x="577" y="5511"/>
                  </a:cubicBezTo>
                  <a:cubicBezTo>
                    <a:pt x="756" y="5968"/>
                    <a:pt x="955" y="6386"/>
                    <a:pt x="1115" y="6804"/>
                  </a:cubicBezTo>
                  <a:cubicBezTo>
                    <a:pt x="1493" y="7361"/>
                    <a:pt x="1851" y="7938"/>
                    <a:pt x="2209" y="8475"/>
                  </a:cubicBezTo>
                  <a:cubicBezTo>
                    <a:pt x="2447" y="8693"/>
                    <a:pt x="2666" y="8932"/>
                    <a:pt x="2865" y="9171"/>
                  </a:cubicBezTo>
                  <a:cubicBezTo>
                    <a:pt x="3263" y="9648"/>
                    <a:pt x="3601" y="10166"/>
                    <a:pt x="4039" y="10623"/>
                  </a:cubicBezTo>
                  <a:cubicBezTo>
                    <a:pt x="4755" y="11359"/>
                    <a:pt x="5113" y="12254"/>
                    <a:pt x="5312" y="13229"/>
                  </a:cubicBezTo>
                  <a:cubicBezTo>
                    <a:pt x="5411" y="13746"/>
                    <a:pt x="5372" y="14303"/>
                    <a:pt x="5431" y="14840"/>
                  </a:cubicBezTo>
                  <a:cubicBezTo>
                    <a:pt x="5451" y="16133"/>
                    <a:pt x="5471" y="17426"/>
                    <a:pt x="5471" y="18700"/>
                  </a:cubicBezTo>
                  <a:cubicBezTo>
                    <a:pt x="5471" y="18799"/>
                    <a:pt x="5451" y="18879"/>
                    <a:pt x="5431" y="18978"/>
                  </a:cubicBezTo>
                  <a:cubicBezTo>
                    <a:pt x="5531" y="19436"/>
                    <a:pt x="5630" y="19893"/>
                    <a:pt x="5750" y="20430"/>
                  </a:cubicBezTo>
                  <a:cubicBezTo>
                    <a:pt x="6147" y="19117"/>
                    <a:pt x="6466" y="17844"/>
                    <a:pt x="6923" y="16631"/>
                  </a:cubicBezTo>
                  <a:cubicBezTo>
                    <a:pt x="7261" y="15656"/>
                    <a:pt x="7739" y="14721"/>
                    <a:pt x="8157" y="13766"/>
                  </a:cubicBezTo>
                  <a:cubicBezTo>
                    <a:pt x="8574" y="12831"/>
                    <a:pt x="9032" y="11876"/>
                    <a:pt x="9469" y="10961"/>
                  </a:cubicBezTo>
                  <a:cubicBezTo>
                    <a:pt x="9609" y="10742"/>
                    <a:pt x="9748" y="10543"/>
                    <a:pt x="9907" y="10345"/>
                  </a:cubicBezTo>
                  <a:cubicBezTo>
                    <a:pt x="9947" y="10265"/>
                    <a:pt x="10086" y="10265"/>
                    <a:pt x="10186" y="10225"/>
                  </a:cubicBezTo>
                  <a:cubicBezTo>
                    <a:pt x="10206" y="10325"/>
                    <a:pt x="10245" y="10444"/>
                    <a:pt x="10225" y="10524"/>
                  </a:cubicBezTo>
                  <a:cubicBezTo>
                    <a:pt x="10086" y="10961"/>
                    <a:pt x="9907" y="11419"/>
                    <a:pt x="9708" y="11856"/>
                  </a:cubicBezTo>
                  <a:lnTo>
                    <a:pt x="7918" y="15735"/>
                  </a:lnTo>
                  <a:cubicBezTo>
                    <a:pt x="7182" y="17227"/>
                    <a:pt x="6764" y="18819"/>
                    <a:pt x="6366" y="20430"/>
                  </a:cubicBezTo>
                  <a:cubicBezTo>
                    <a:pt x="6346" y="20510"/>
                    <a:pt x="6366" y="20609"/>
                    <a:pt x="6366" y="20689"/>
                  </a:cubicBezTo>
                  <a:cubicBezTo>
                    <a:pt x="6645" y="20092"/>
                    <a:pt x="6864" y="19495"/>
                    <a:pt x="7162" y="18918"/>
                  </a:cubicBezTo>
                  <a:cubicBezTo>
                    <a:pt x="7540" y="18202"/>
                    <a:pt x="7958" y="17486"/>
                    <a:pt x="8355" y="16750"/>
                  </a:cubicBezTo>
                  <a:cubicBezTo>
                    <a:pt x="8932" y="15716"/>
                    <a:pt x="9509" y="14661"/>
                    <a:pt x="10046" y="13627"/>
                  </a:cubicBezTo>
                  <a:cubicBezTo>
                    <a:pt x="10564" y="12612"/>
                    <a:pt x="11101" y="11558"/>
                    <a:pt x="11558" y="10484"/>
                  </a:cubicBezTo>
                  <a:cubicBezTo>
                    <a:pt x="11737" y="10066"/>
                    <a:pt x="11817" y="9569"/>
                    <a:pt x="11817" y="9091"/>
                  </a:cubicBezTo>
                  <a:cubicBezTo>
                    <a:pt x="11832" y="8669"/>
                    <a:pt x="11538" y="8383"/>
                    <a:pt x="11169" y="8383"/>
                  </a:cubicBezTo>
                  <a:cubicBezTo>
                    <a:pt x="11052" y="8383"/>
                    <a:pt x="10927" y="8412"/>
                    <a:pt x="10802" y="8475"/>
                  </a:cubicBezTo>
                  <a:cubicBezTo>
                    <a:pt x="10544" y="8594"/>
                    <a:pt x="10305" y="8773"/>
                    <a:pt x="10106" y="8972"/>
                  </a:cubicBezTo>
                  <a:cubicBezTo>
                    <a:pt x="9748" y="9370"/>
                    <a:pt x="9390" y="9768"/>
                    <a:pt x="9072" y="10205"/>
                  </a:cubicBezTo>
                  <a:cubicBezTo>
                    <a:pt x="8733" y="10703"/>
                    <a:pt x="8435" y="11240"/>
                    <a:pt x="8157" y="11757"/>
                  </a:cubicBezTo>
                  <a:cubicBezTo>
                    <a:pt x="7918" y="12234"/>
                    <a:pt x="7719" y="12692"/>
                    <a:pt x="7520" y="13189"/>
                  </a:cubicBezTo>
                  <a:cubicBezTo>
                    <a:pt x="7261" y="13826"/>
                    <a:pt x="6983" y="14442"/>
                    <a:pt x="6824" y="15099"/>
                  </a:cubicBezTo>
                  <a:cubicBezTo>
                    <a:pt x="6545" y="16113"/>
                    <a:pt x="6346" y="17168"/>
                    <a:pt x="6088" y="18222"/>
                  </a:cubicBezTo>
                  <a:cubicBezTo>
                    <a:pt x="6068" y="18023"/>
                    <a:pt x="6068" y="17824"/>
                    <a:pt x="6068" y="17625"/>
                  </a:cubicBezTo>
                  <a:cubicBezTo>
                    <a:pt x="6028" y="16312"/>
                    <a:pt x="5968" y="15019"/>
                    <a:pt x="5948" y="13706"/>
                  </a:cubicBezTo>
                  <a:cubicBezTo>
                    <a:pt x="5929" y="13130"/>
                    <a:pt x="5929" y="12533"/>
                    <a:pt x="6048" y="11976"/>
                  </a:cubicBezTo>
                  <a:cubicBezTo>
                    <a:pt x="6147" y="11459"/>
                    <a:pt x="6426" y="10981"/>
                    <a:pt x="6645" y="10524"/>
                  </a:cubicBezTo>
                  <a:cubicBezTo>
                    <a:pt x="7261" y="9191"/>
                    <a:pt x="7878" y="7858"/>
                    <a:pt x="8554" y="6565"/>
                  </a:cubicBezTo>
                  <a:cubicBezTo>
                    <a:pt x="9151" y="5391"/>
                    <a:pt x="9609" y="4198"/>
                    <a:pt x="9708" y="2865"/>
                  </a:cubicBezTo>
                  <a:cubicBezTo>
                    <a:pt x="9728" y="2507"/>
                    <a:pt x="9649" y="2208"/>
                    <a:pt x="9350" y="2010"/>
                  </a:cubicBezTo>
                  <a:cubicBezTo>
                    <a:pt x="9255" y="1948"/>
                    <a:pt x="9143" y="1920"/>
                    <a:pt x="9027" y="1920"/>
                  </a:cubicBezTo>
                  <a:cubicBezTo>
                    <a:pt x="8804" y="1920"/>
                    <a:pt x="8565" y="2025"/>
                    <a:pt x="8395" y="2208"/>
                  </a:cubicBezTo>
                  <a:cubicBezTo>
                    <a:pt x="8117" y="2507"/>
                    <a:pt x="7838" y="2785"/>
                    <a:pt x="7619" y="3104"/>
                  </a:cubicBezTo>
                  <a:cubicBezTo>
                    <a:pt x="6923" y="4078"/>
                    <a:pt x="6446" y="5153"/>
                    <a:pt x="6147" y="6306"/>
                  </a:cubicBezTo>
                  <a:lnTo>
                    <a:pt x="5769" y="7659"/>
                  </a:lnTo>
                  <a:lnTo>
                    <a:pt x="5650" y="7659"/>
                  </a:lnTo>
                  <a:cubicBezTo>
                    <a:pt x="5730" y="5113"/>
                    <a:pt x="5491" y="2586"/>
                    <a:pt x="5730" y="40"/>
                  </a:cubicBezTo>
                  <a:cubicBezTo>
                    <a:pt x="5531" y="20"/>
                    <a:pt x="5352" y="20"/>
                    <a:pt x="5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2" name="Google Shape;2642;p51">
              <a:extLst>
                <a:ext uri="{FF2B5EF4-FFF2-40B4-BE49-F238E27FC236}">
                  <a16:creationId xmlns:a16="http://schemas.microsoft.com/office/drawing/2014/main" id="{8DA1BA8F-1178-8D0E-0758-B7DBF302BA60}"/>
                </a:ext>
              </a:extLst>
            </p:cNvPr>
            <p:cNvSpPr/>
            <p:nvPr/>
          </p:nvSpPr>
          <p:spPr>
            <a:xfrm>
              <a:off x="7392776" y="4051014"/>
              <a:ext cx="265629" cy="379589"/>
            </a:xfrm>
            <a:custGeom>
              <a:avLst/>
              <a:gdLst/>
              <a:ahLst/>
              <a:cxnLst/>
              <a:rect l="l" t="t" r="r" b="b"/>
              <a:pathLst>
                <a:path w="11221" h="16035" extrusionOk="0">
                  <a:moveTo>
                    <a:pt x="10604" y="1"/>
                  </a:moveTo>
                  <a:cubicBezTo>
                    <a:pt x="10345" y="796"/>
                    <a:pt x="10524" y="1592"/>
                    <a:pt x="10544" y="2388"/>
                  </a:cubicBezTo>
                  <a:cubicBezTo>
                    <a:pt x="10544" y="2885"/>
                    <a:pt x="10524" y="3402"/>
                    <a:pt x="10484" y="3900"/>
                  </a:cubicBezTo>
                  <a:cubicBezTo>
                    <a:pt x="10345" y="5014"/>
                    <a:pt x="10206" y="6167"/>
                    <a:pt x="10047" y="7281"/>
                  </a:cubicBezTo>
                  <a:cubicBezTo>
                    <a:pt x="9908" y="8435"/>
                    <a:pt x="9748" y="9549"/>
                    <a:pt x="9549" y="10703"/>
                  </a:cubicBezTo>
                  <a:cubicBezTo>
                    <a:pt x="9351" y="11757"/>
                    <a:pt x="8992" y="12772"/>
                    <a:pt x="8316" y="13687"/>
                  </a:cubicBezTo>
                  <a:cubicBezTo>
                    <a:pt x="7819" y="14343"/>
                    <a:pt x="7202" y="14880"/>
                    <a:pt x="6426" y="15219"/>
                  </a:cubicBezTo>
                  <a:cubicBezTo>
                    <a:pt x="6347" y="15238"/>
                    <a:pt x="6267" y="15238"/>
                    <a:pt x="6168" y="15278"/>
                  </a:cubicBezTo>
                  <a:cubicBezTo>
                    <a:pt x="6207" y="15179"/>
                    <a:pt x="6207" y="15099"/>
                    <a:pt x="6247" y="15039"/>
                  </a:cubicBezTo>
                  <a:cubicBezTo>
                    <a:pt x="6844" y="14323"/>
                    <a:pt x="6944" y="13408"/>
                    <a:pt x="7162" y="12553"/>
                  </a:cubicBezTo>
                  <a:cubicBezTo>
                    <a:pt x="7421" y="11598"/>
                    <a:pt x="7600" y="10623"/>
                    <a:pt x="7739" y="9629"/>
                  </a:cubicBezTo>
                  <a:cubicBezTo>
                    <a:pt x="7839" y="8932"/>
                    <a:pt x="7859" y="8216"/>
                    <a:pt x="7918" y="7480"/>
                  </a:cubicBezTo>
                  <a:cubicBezTo>
                    <a:pt x="8018" y="5968"/>
                    <a:pt x="8117" y="4476"/>
                    <a:pt x="8197" y="2965"/>
                  </a:cubicBezTo>
                  <a:cubicBezTo>
                    <a:pt x="8217" y="2069"/>
                    <a:pt x="8197" y="1194"/>
                    <a:pt x="8197" y="299"/>
                  </a:cubicBezTo>
                  <a:lnTo>
                    <a:pt x="7839" y="299"/>
                  </a:lnTo>
                  <a:cubicBezTo>
                    <a:pt x="7759" y="697"/>
                    <a:pt x="7640" y="1095"/>
                    <a:pt x="7620" y="1512"/>
                  </a:cubicBezTo>
                  <a:cubicBezTo>
                    <a:pt x="7560" y="2069"/>
                    <a:pt x="7620" y="2626"/>
                    <a:pt x="7600" y="3203"/>
                  </a:cubicBezTo>
                  <a:cubicBezTo>
                    <a:pt x="7520" y="4496"/>
                    <a:pt x="7421" y="5789"/>
                    <a:pt x="7321" y="7082"/>
                  </a:cubicBezTo>
                  <a:cubicBezTo>
                    <a:pt x="7222" y="8216"/>
                    <a:pt x="7162" y="9330"/>
                    <a:pt x="7003" y="10424"/>
                  </a:cubicBezTo>
                  <a:cubicBezTo>
                    <a:pt x="6824" y="11578"/>
                    <a:pt x="6526" y="12732"/>
                    <a:pt x="6207" y="13846"/>
                  </a:cubicBezTo>
                  <a:cubicBezTo>
                    <a:pt x="6048" y="14363"/>
                    <a:pt x="5710" y="14821"/>
                    <a:pt x="5452" y="15298"/>
                  </a:cubicBezTo>
                  <a:cubicBezTo>
                    <a:pt x="5432" y="15258"/>
                    <a:pt x="5372" y="15258"/>
                    <a:pt x="5332" y="15258"/>
                  </a:cubicBezTo>
                  <a:cubicBezTo>
                    <a:pt x="5253" y="15119"/>
                    <a:pt x="5153" y="15020"/>
                    <a:pt x="5133" y="14860"/>
                  </a:cubicBezTo>
                  <a:cubicBezTo>
                    <a:pt x="4954" y="14045"/>
                    <a:pt x="4755" y="13249"/>
                    <a:pt x="4656" y="12434"/>
                  </a:cubicBezTo>
                  <a:cubicBezTo>
                    <a:pt x="4536" y="11141"/>
                    <a:pt x="4417" y="9828"/>
                    <a:pt x="4377" y="8535"/>
                  </a:cubicBezTo>
                  <a:cubicBezTo>
                    <a:pt x="4357" y="7182"/>
                    <a:pt x="4377" y="5809"/>
                    <a:pt x="4457" y="4476"/>
                  </a:cubicBezTo>
                  <a:cubicBezTo>
                    <a:pt x="4536" y="3164"/>
                    <a:pt x="4676" y="1871"/>
                    <a:pt x="4815" y="538"/>
                  </a:cubicBezTo>
                  <a:cubicBezTo>
                    <a:pt x="4656" y="498"/>
                    <a:pt x="4536" y="478"/>
                    <a:pt x="4377" y="418"/>
                  </a:cubicBezTo>
                  <a:cubicBezTo>
                    <a:pt x="4278" y="836"/>
                    <a:pt x="4218" y="1274"/>
                    <a:pt x="4139" y="1691"/>
                  </a:cubicBezTo>
                  <a:cubicBezTo>
                    <a:pt x="4079" y="2010"/>
                    <a:pt x="4059" y="2328"/>
                    <a:pt x="4039" y="2666"/>
                  </a:cubicBezTo>
                  <a:cubicBezTo>
                    <a:pt x="3960" y="3462"/>
                    <a:pt x="3820" y="4258"/>
                    <a:pt x="3781" y="5053"/>
                  </a:cubicBezTo>
                  <a:cubicBezTo>
                    <a:pt x="3741" y="6366"/>
                    <a:pt x="3781" y="7679"/>
                    <a:pt x="3761" y="8992"/>
                  </a:cubicBezTo>
                  <a:cubicBezTo>
                    <a:pt x="3741" y="10643"/>
                    <a:pt x="3920" y="12255"/>
                    <a:pt x="4258" y="13846"/>
                  </a:cubicBezTo>
                  <a:cubicBezTo>
                    <a:pt x="4338" y="14244"/>
                    <a:pt x="4377" y="14642"/>
                    <a:pt x="4457" y="15099"/>
                  </a:cubicBezTo>
                  <a:cubicBezTo>
                    <a:pt x="3940" y="14801"/>
                    <a:pt x="3641" y="14343"/>
                    <a:pt x="3323" y="13925"/>
                  </a:cubicBezTo>
                  <a:cubicBezTo>
                    <a:pt x="2448" y="12712"/>
                    <a:pt x="1732" y="11419"/>
                    <a:pt x="1274" y="9967"/>
                  </a:cubicBezTo>
                  <a:cubicBezTo>
                    <a:pt x="1095" y="9370"/>
                    <a:pt x="956" y="8773"/>
                    <a:pt x="876" y="8157"/>
                  </a:cubicBezTo>
                  <a:cubicBezTo>
                    <a:pt x="777" y="7440"/>
                    <a:pt x="737" y="6685"/>
                    <a:pt x="737" y="5968"/>
                  </a:cubicBezTo>
                  <a:cubicBezTo>
                    <a:pt x="697" y="4874"/>
                    <a:pt x="757" y="3760"/>
                    <a:pt x="777" y="2626"/>
                  </a:cubicBezTo>
                  <a:cubicBezTo>
                    <a:pt x="797" y="2050"/>
                    <a:pt x="856" y="1413"/>
                    <a:pt x="876" y="816"/>
                  </a:cubicBezTo>
                  <a:cubicBezTo>
                    <a:pt x="757" y="776"/>
                    <a:pt x="657" y="717"/>
                    <a:pt x="498" y="697"/>
                  </a:cubicBezTo>
                  <a:cubicBezTo>
                    <a:pt x="439" y="836"/>
                    <a:pt x="299" y="995"/>
                    <a:pt x="279" y="1134"/>
                  </a:cubicBezTo>
                  <a:cubicBezTo>
                    <a:pt x="180" y="2229"/>
                    <a:pt x="81" y="3303"/>
                    <a:pt x="61" y="4397"/>
                  </a:cubicBezTo>
                  <a:cubicBezTo>
                    <a:pt x="1" y="5650"/>
                    <a:pt x="100" y="6883"/>
                    <a:pt x="240" y="8137"/>
                  </a:cubicBezTo>
                  <a:cubicBezTo>
                    <a:pt x="379" y="9290"/>
                    <a:pt x="697" y="10385"/>
                    <a:pt x="1175" y="11459"/>
                  </a:cubicBezTo>
                  <a:cubicBezTo>
                    <a:pt x="1473" y="12135"/>
                    <a:pt x="1851" y="12772"/>
                    <a:pt x="2229" y="13408"/>
                  </a:cubicBezTo>
                  <a:cubicBezTo>
                    <a:pt x="2726" y="14204"/>
                    <a:pt x="3243" y="15000"/>
                    <a:pt x="4039" y="15557"/>
                  </a:cubicBezTo>
                  <a:cubicBezTo>
                    <a:pt x="4139" y="15636"/>
                    <a:pt x="4218" y="15756"/>
                    <a:pt x="4278" y="15855"/>
                  </a:cubicBezTo>
                  <a:cubicBezTo>
                    <a:pt x="4477" y="15915"/>
                    <a:pt x="4656" y="15935"/>
                    <a:pt x="4855" y="15994"/>
                  </a:cubicBezTo>
                  <a:cubicBezTo>
                    <a:pt x="5054" y="16014"/>
                    <a:pt x="5233" y="16014"/>
                    <a:pt x="5432" y="16034"/>
                  </a:cubicBezTo>
                  <a:cubicBezTo>
                    <a:pt x="5770" y="16014"/>
                    <a:pt x="6108" y="16014"/>
                    <a:pt x="6446" y="16014"/>
                  </a:cubicBezTo>
                  <a:cubicBezTo>
                    <a:pt x="6546" y="15915"/>
                    <a:pt x="6645" y="15815"/>
                    <a:pt x="6745" y="15756"/>
                  </a:cubicBezTo>
                  <a:cubicBezTo>
                    <a:pt x="7819" y="15298"/>
                    <a:pt x="8555" y="14502"/>
                    <a:pt x="9152" y="13548"/>
                  </a:cubicBezTo>
                  <a:cubicBezTo>
                    <a:pt x="9450" y="13070"/>
                    <a:pt x="9709" y="12533"/>
                    <a:pt x="9828" y="11976"/>
                  </a:cubicBezTo>
                  <a:cubicBezTo>
                    <a:pt x="10087" y="10862"/>
                    <a:pt x="10226" y="9748"/>
                    <a:pt x="10425" y="8634"/>
                  </a:cubicBezTo>
                  <a:lnTo>
                    <a:pt x="10803" y="6605"/>
                  </a:lnTo>
                  <a:cubicBezTo>
                    <a:pt x="11101" y="5014"/>
                    <a:pt x="11220" y="3422"/>
                    <a:pt x="11141" y="1831"/>
                  </a:cubicBezTo>
                  <a:cubicBezTo>
                    <a:pt x="11121" y="1433"/>
                    <a:pt x="11121" y="1035"/>
                    <a:pt x="11081" y="637"/>
                  </a:cubicBezTo>
                  <a:cubicBezTo>
                    <a:pt x="11041" y="498"/>
                    <a:pt x="10982" y="319"/>
                    <a:pt x="10922" y="180"/>
                  </a:cubicBezTo>
                  <a:cubicBezTo>
                    <a:pt x="10823" y="120"/>
                    <a:pt x="10703" y="40"/>
                    <a:pt x="1060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3" name="Google Shape;2643;p51">
              <a:extLst>
                <a:ext uri="{FF2B5EF4-FFF2-40B4-BE49-F238E27FC236}">
                  <a16:creationId xmlns:a16="http://schemas.microsoft.com/office/drawing/2014/main" id="{15A24C92-0E11-92B6-29AB-27C71A555D30}"/>
                </a:ext>
              </a:extLst>
            </p:cNvPr>
            <p:cNvSpPr/>
            <p:nvPr/>
          </p:nvSpPr>
          <p:spPr>
            <a:xfrm>
              <a:off x="7445992" y="4672157"/>
              <a:ext cx="183225" cy="276187"/>
            </a:xfrm>
            <a:custGeom>
              <a:avLst/>
              <a:gdLst/>
              <a:ahLst/>
              <a:cxnLst/>
              <a:rect l="l" t="t" r="r" b="b"/>
              <a:pathLst>
                <a:path w="7740" h="11667" extrusionOk="0">
                  <a:moveTo>
                    <a:pt x="7660" y="0"/>
                  </a:moveTo>
                  <a:cubicBezTo>
                    <a:pt x="7560" y="40"/>
                    <a:pt x="7441" y="40"/>
                    <a:pt x="7381" y="119"/>
                  </a:cubicBezTo>
                  <a:cubicBezTo>
                    <a:pt x="7242" y="318"/>
                    <a:pt x="7063" y="517"/>
                    <a:pt x="6963" y="736"/>
                  </a:cubicBezTo>
                  <a:cubicBezTo>
                    <a:pt x="6506" y="1691"/>
                    <a:pt x="6068" y="2606"/>
                    <a:pt x="5650" y="3561"/>
                  </a:cubicBezTo>
                  <a:cubicBezTo>
                    <a:pt x="5213" y="4496"/>
                    <a:pt x="4755" y="5451"/>
                    <a:pt x="4397" y="6406"/>
                  </a:cubicBezTo>
                  <a:cubicBezTo>
                    <a:pt x="3940" y="7639"/>
                    <a:pt x="3621" y="8872"/>
                    <a:pt x="3223" y="10225"/>
                  </a:cubicBezTo>
                  <a:cubicBezTo>
                    <a:pt x="3104" y="9668"/>
                    <a:pt x="3005" y="9230"/>
                    <a:pt x="2905" y="8753"/>
                  </a:cubicBezTo>
                  <a:cubicBezTo>
                    <a:pt x="2706" y="7738"/>
                    <a:pt x="2487" y="6704"/>
                    <a:pt x="2269" y="5689"/>
                  </a:cubicBezTo>
                  <a:cubicBezTo>
                    <a:pt x="2229" y="5570"/>
                    <a:pt x="2229" y="5411"/>
                    <a:pt x="2229" y="5292"/>
                  </a:cubicBezTo>
                  <a:cubicBezTo>
                    <a:pt x="2209" y="5252"/>
                    <a:pt x="2169" y="5212"/>
                    <a:pt x="2169" y="5172"/>
                  </a:cubicBezTo>
                  <a:cubicBezTo>
                    <a:pt x="1970" y="4376"/>
                    <a:pt x="1791" y="3581"/>
                    <a:pt x="1572" y="2805"/>
                  </a:cubicBezTo>
                  <a:cubicBezTo>
                    <a:pt x="1473" y="2447"/>
                    <a:pt x="1314" y="2089"/>
                    <a:pt x="1115" y="1771"/>
                  </a:cubicBezTo>
                  <a:cubicBezTo>
                    <a:pt x="998" y="1576"/>
                    <a:pt x="844" y="1477"/>
                    <a:pt x="695" y="1477"/>
                  </a:cubicBezTo>
                  <a:cubicBezTo>
                    <a:pt x="540" y="1477"/>
                    <a:pt x="391" y="1586"/>
                    <a:pt x="299" y="1810"/>
                  </a:cubicBezTo>
                  <a:cubicBezTo>
                    <a:pt x="140" y="2208"/>
                    <a:pt x="1" y="2666"/>
                    <a:pt x="21" y="3064"/>
                  </a:cubicBezTo>
                  <a:cubicBezTo>
                    <a:pt x="100" y="4058"/>
                    <a:pt x="279" y="5053"/>
                    <a:pt x="697" y="5988"/>
                  </a:cubicBezTo>
                  <a:cubicBezTo>
                    <a:pt x="836" y="6346"/>
                    <a:pt x="976" y="6684"/>
                    <a:pt x="1095" y="7042"/>
                  </a:cubicBezTo>
                  <a:cubicBezTo>
                    <a:pt x="1811" y="8395"/>
                    <a:pt x="2428" y="9787"/>
                    <a:pt x="2786" y="11319"/>
                  </a:cubicBezTo>
                  <a:cubicBezTo>
                    <a:pt x="2806" y="11359"/>
                    <a:pt x="2826" y="11438"/>
                    <a:pt x="2865" y="11478"/>
                  </a:cubicBezTo>
                  <a:cubicBezTo>
                    <a:pt x="2885" y="11538"/>
                    <a:pt x="2925" y="11558"/>
                    <a:pt x="2965" y="11617"/>
                  </a:cubicBezTo>
                  <a:cubicBezTo>
                    <a:pt x="3046" y="11650"/>
                    <a:pt x="3117" y="11666"/>
                    <a:pt x="3180" y="11666"/>
                  </a:cubicBezTo>
                  <a:cubicBezTo>
                    <a:pt x="3346" y="11666"/>
                    <a:pt x="3450" y="11551"/>
                    <a:pt x="3522" y="11319"/>
                  </a:cubicBezTo>
                  <a:cubicBezTo>
                    <a:pt x="3522" y="11259"/>
                    <a:pt x="3601" y="11220"/>
                    <a:pt x="3661" y="11160"/>
                  </a:cubicBezTo>
                  <a:cubicBezTo>
                    <a:pt x="3681" y="11041"/>
                    <a:pt x="3721" y="10941"/>
                    <a:pt x="3761" y="10822"/>
                  </a:cubicBezTo>
                  <a:cubicBezTo>
                    <a:pt x="3761" y="10782"/>
                    <a:pt x="3780" y="10742"/>
                    <a:pt x="3780" y="10722"/>
                  </a:cubicBezTo>
                  <a:cubicBezTo>
                    <a:pt x="3800" y="10643"/>
                    <a:pt x="3820" y="10543"/>
                    <a:pt x="3860" y="10464"/>
                  </a:cubicBezTo>
                  <a:cubicBezTo>
                    <a:pt x="3860" y="10384"/>
                    <a:pt x="3820" y="10285"/>
                    <a:pt x="3860" y="10225"/>
                  </a:cubicBezTo>
                  <a:cubicBezTo>
                    <a:pt x="4278" y="8634"/>
                    <a:pt x="4696" y="7042"/>
                    <a:pt x="5392" y="5510"/>
                  </a:cubicBezTo>
                  <a:lnTo>
                    <a:pt x="7182" y="1631"/>
                  </a:lnTo>
                  <a:cubicBezTo>
                    <a:pt x="7381" y="1194"/>
                    <a:pt x="7540" y="736"/>
                    <a:pt x="7699" y="298"/>
                  </a:cubicBezTo>
                  <a:cubicBezTo>
                    <a:pt x="7739" y="199"/>
                    <a:pt x="7679" y="100"/>
                    <a:pt x="766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4" name="Google Shape;2644;p51">
              <a:extLst>
                <a:ext uri="{FF2B5EF4-FFF2-40B4-BE49-F238E27FC236}">
                  <a16:creationId xmlns:a16="http://schemas.microsoft.com/office/drawing/2014/main" id="{61CA29B5-050B-22CC-8707-BE3EB7FE0C44}"/>
                </a:ext>
              </a:extLst>
            </p:cNvPr>
            <p:cNvSpPr/>
            <p:nvPr/>
          </p:nvSpPr>
          <p:spPr>
            <a:xfrm>
              <a:off x="7535474" y="4925973"/>
              <a:ext cx="497" cy="2367"/>
            </a:xfrm>
            <a:custGeom>
              <a:avLst/>
              <a:gdLst/>
              <a:ahLst/>
              <a:cxnLst/>
              <a:rect l="l" t="t" r="r" b="b"/>
              <a:pathLst>
                <a:path w="21" h="100" extrusionOk="0">
                  <a:moveTo>
                    <a:pt x="0" y="100"/>
                  </a:moveTo>
                  <a:cubicBezTo>
                    <a:pt x="0" y="60"/>
                    <a:pt x="20" y="20"/>
                    <a:pt x="20" y="0"/>
                  </a:cubicBezTo>
                  <a:cubicBezTo>
                    <a:pt x="20" y="20"/>
                    <a:pt x="0" y="60"/>
                    <a:pt x="0" y="100"/>
                  </a:cubicBezTo>
                  <a:close/>
                </a:path>
              </a:pathLst>
            </a:custGeom>
            <a:solidFill>
              <a:srgbClr val="44A5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5" name="Google Shape;2645;p51">
              <a:extLst>
                <a:ext uri="{FF2B5EF4-FFF2-40B4-BE49-F238E27FC236}">
                  <a16:creationId xmlns:a16="http://schemas.microsoft.com/office/drawing/2014/main" id="{D0862AE7-C469-6CA6-D5FA-98DFE511BE27}"/>
                </a:ext>
              </a:extLst>
            </p:cNvPr>
            <p:cNvSpPr/>
            <p:nvPr/>
          </p:nvSpPr>
          <p:spPr>
            <a:xfrm>
              <a:off x="7394670" y="4784743"/>
              <a:ext cx="105508" cy="335723"/>
            </a:xfrm>
            <a:custGeom>
              <a:avLst/>
              <a:gdLst/>
              <a:ahLst/>
              <a:cxnLst/>
              <a:rect l="l" t="t" r="r" b="b"/>
              <a:pathLst>
                <a:path w="4457" h="14182" extrusionOk="0">
                  <a:moveTo>
                    <a:pt x="856" y="695"/>
                  </a:moveTo>
                  <a:cubicBezTo>
                    <a:pt x="975" y="914"/>
                    <a:pt x="1095" y="1033"/>
                    <a:pt x="1095" y="1132"/>
                  </a:cubicBezTo>
                  <a:cubicBezTo>
                    <a:pt x="1075" y="1232"/>
                    <a:pt x="896" y="1311"/>
                    <a:pt x="796" y="1411"/>
                  </a:cubicBezTo>
                  <a:cubicBezTo>
                    <a:pt x="697" y="1311"/>
                    <a:pt x="558" y="1192"/>
                    <a:pt x="558" y="1093"/>
                  </a:cubicBezTo>
                  <a:cubicBezTo>
                    <a:pt x="518" y="993"/>
                    <a:pt x="697" y="894"/>
                    <a:pt x="856" y="695"/>
                  </a:cubicBezTo>
                  <a:close/>
                  <a:moveTo>
                    <a:pt x="796" y="0"/>
                  </a:moveTo>
                  <a:cubicBezTo>
                    <a:pt x="653" y="0"/>
                    <a:pt x="514" y="70"/>
                    <a:pt x="398" y="217"/>
                  </a:cubicBezTo>
                  <a:cubicBezTo>
                    <a:pt x="259" y="396"/>
                    <a:pt x="120" y="595"/>
                    <a:pt x="100" y="794"/>
                  </a:cubicBezTo>
                  <a:cubicBezTo>
                    <a:pt x="60" y="1331"/>
                    <a:pt x="1" y="1888"/>
                    <a:pt x="60" y="2425"/>
                  </a:cubicBezTo>
                  <a:cubicBezTo>
                    <a:pt x="100" y="3002"/>
                    <a:pt x="279" y="3599"/>
                    <a:pt x="398" y="4176"/>
                  </a:cubicBezTo>
                  <a:cubicBezTo>
                    <a:pt x="756" y="5011"/>
                    <a:pt x="1095" y="5887"/>
                    <a:pt x="1512" y="6702"/>
                  </a:cubicBezTo>
                  <a:cubicBezTo>
                    <a:pt x="1930" y="7697"/>
                    <a:pt x="2467" y="8652"/>
                    <a:pt x="2885" y="9646"/>
                  </a:cubicBezTo>
                  <a:cubicBezTo>
                    <a:pt x="3263" y="10482"/>
                    <a:pt x="3581" y="11357"/>
                    <a:pt x="3880" y="12252"/>
                  </a:cubicBezTo>
                  <a:cubicBezTo>
                    <a:pt x="4079" y="12869"/>
                    <a:pt x="4198" y="13545"/>
                    <a:pt x="4377" y="14182"/>
                  </a:cubicBezTo>
                  <a:cubicBezTo>
                    <a:pt x="4397" y="14083"/>
                    <a:pt x="4456" y="13983"/>
                    <a:pt x="4417" y="13884"/>
                  </a:cubicBezTo>
                  <a:cubicBezTo>
                    <a:pt x="4277" y="12929"/>
                    <a:pt x="4178" y="11934"/>
                    <a:pt x="3959" y="10979"/>
                  </a:cubicBezTo>
                  <a:cubicBezTo>
                    <a:pt x="3720" y="10104"/>
                    <a:pt x="3362" y="9308"/>
                    <a:pt x="3064" y="8473"/>
                  </a:cubicBezTo>
                  <a:lnTo>
                    <a:pt x="1632" y="4594"/>
                  </a:lnTo>
                  <a:cubicBezTo>
                    <a:pt x="1393" y="3937"/>
                    <a:pt x="1134" y="3281"/>
                    <a:pt x="916" y="2604"/>
                  </a:cubicBezTo>
                  <a:cubicBezTo>
                    <a:pt x="876" y="2445"/>
                    <a:pt x="935" y="2246"/>
                    <a:pt x="975" y="2087"/>
                  </a:cubicBezTo>
                  <a:lnTo>
                    <a:pt x="1115" y="2087"/>
                  </a:lnTo>
                  <a:cubicBezTo>
                    <a:pt x="1214" y="2226"/>
                    <a:pt x="1353" y="2346"/>
                    <a:pt x="1413" y="2505"/>
                  </a:cubicBezTo>
                  <a:cubicBezTo>
                    <a:pt x="1612" y="2923"/>
                    <a:pt x="1771" y="3340"/>
                    <a:pt x="1950" y="3798"/>
                  </a:cubicBezTo>
                  <a:lnTo>
                    <a:pt x="3740" y="8652"/>
                  </a:lnTo>
                  <a:cubicBezTo>
                    <a:pt x="3959" y="9189"/>
                    <a:pt x="4158" y="9766"/>
                    <a:pt x="4377" y="10303"/>
                  </a:cubicBezTo>
                  <a:cubicBezTo>
                    <a:pt x="4277" y="9686"/>
                    <a:pt x="4198" y="9070"/>
                    <a:pt x="4059" y="8473"/>
                  </a:cubicBezTo>
                  <a:cubicBezTo>
                    <a:pt x="3641" y="6702"/>
                    <a:pt x="3183" y="4972"/>
                    <a:pt x="2746" y="3201"/>
                  </a:cubicBezTo>
                  <a:cubicBezTo>
                    <a:pt x="2686" y="3082"/>
                    <a:pt x="2686" y="2923"/>
                    <a:pt x="2666" y="2783"/>
                  </a:cubicBezTo>
                  <a:cubicBezTo>
                    <a:pt x="2547" y="2505"/>
                    <a:pt x="2408" y="2207"/>
                    <a:pt x="2288" y="1908"/>
                  </a:cubicBezTo>
                  <a:cubicBezTo>
                    <a:pt x="2010" y="1252"/>
                    <a:pt x="1691" y="635"/>
                    <a:pt x="1174" y="158"/>
                  </a:cubicBezTo>
                  <a:cubicBezTo>
                    <a:pt x="1053" y="55"/>
                    <a:pt x="922" y="0"/>
                    <a:pt x="79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6" name="Google Shape;2646;p51">
              <a:extLst>
                <a:ext uri="{FF2B5EF4-FFF2-40B4-BE49-F238E27FC236}">
                  <a16:creationId xmlns:a16="http://schemas.microsoft.com/office/drawing/2014/main" id="{AD8871E7-2993-F0F7-C7A9-EE5F92089B19}"/>
                </a:ext>
              </a:extLst>
            </p:cNvPr>
            <p:cNvSpPr/>
            <p:nvPr/>
          </p:nvSpPr>
          <p:spPr>
            <a:xfrm>
              <a:off x="7499681" y="5031932"/>
              <a:ext cx="971" cy="5184"/>
            </a:xfrm>
            <a:custGeom>
              <a:avLst/>
              <a:gdLst/>
              <a:ahLst/>
              <a:cxnLst/>
              <a:rect l="l" t="t" r="r" b="b"/>
              <a:pathLst>
                <a:path w="41" h="219" extrusionOk="0">
                  <a:moveTo>
                    <a:pt x="1" y="0"/>
                  </a:moveTo>
                  <a:cubicBezTo>
                    <a:pt x="20" y="60"/>
                    <a:pt x="40" y="139"/>
                    <a:pt x="40" y="219"/>
                  </a:cubicBezTo>
                  <a:cubicBezTo>
                    <a:pt x="40" y="139"/>
                    <a:pt x="20" y="60"/>
                    <a:pt x="1" y="0"/>
                  </a:cubicBezTo>
                  <a:close/>
                </a:path>
              </a:pathLst>
            </a:custGeom>
            <a:solidFill>
              <a:srgbClr val="43A4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7" name="Google Shape;2647;p51">
              <a:extLst>
                <a:ext uri="{FF2B5EF4-FFF2-40B4-BE49-F238E27FC236}">
                  <a16:creationId xmlns:a16="http://schemas.microsoft.com/office/drawing/2014/main" id="{129C007F-21A5-3F54-5DBE-53D12F0726D2}"/>
                </a:ext>
              </a:extLst>
            </p:cNvPr>
            <p:cNvSpPr/>
            <p:nvPr/>
          </p:nvSpPr>
          <p:spPr>
            <a:xfrm>
              <a:off x="7428096" y="4495726"/>
              <a:ext cx="170963" cy="223066"/>
            </a:xfrm>
            <a:custGeom>
              <a:avLst/>
              <a:gdLst/>
              <a:ahLst/>
              <a:cxnLst/>
              <a:rect l="l" t="t" r="r" b="b"/>
              <a:pathLst>
                <a:path w="7222" h="9423" extrusionOk="0">
                  <a:moveTo>
                    <a:pt x="411" y="0"/>
                  </a:moveTo>
                  <a:cubicBezTo>
                    <a:pt x="384" y="0"/>
                    <a:pt x="353" y="4"/>
                    <a:pt x="319" y="13"/>
                  </a:cubicBezTo>
                  <a:cubicBezTo>
                    <a:pt x="1" y="113"/>
                    <a:pt x="180" y="411"/>
                    <a:pt x="180" y="610"/>
                  </a:cubicBezTo>
                  <a:lnTo>
                    <a:pt x="180" y="630"/>
                  </a:lnTo>
                  <a:cubicBezTo>
                    <a:pt x="558" y="1903"/>
                    <a:pt x="896" y="3176"/>
                    <a:pt x="1314" y="4410"/>
                  </a:cubicBezTo>
                  <a:cubicBezTo>
                    <a:pt x="1612" y="5285"/>
                    <a:pt x="2010" y="6100"/>
                    <a:pt x="2368" y="6956"/>
                  </a:cubicBezTo>
                  <a:cubicBezTo>
                    <a:pt x="2667" y="7652"/>
                    <a:pt x="2985" y="8328"/>
                    <a:pt x="3283" y="9025"/>
                  </a:cubicBezTo>
                  <a:cubicBezTo>
                    <a:pt x="3343" y="9084"/>
                    <a:pt x="3363" y="9224"/>
                    <a:pt x="3442" y="9263"/>
                  </a:cubicBezTo>
                  <a:cubicBezTo>
                    <a:pt x="3542" y="9343"/>
                    <a:pt x="3661" y="9422"/>
                    <a:pt x="3761" y="9422"/>
                  </a:cubicBezTo>
                  <a:cubicBezTo>
                    <a:pt x="3840" y="9383"/>
                    <a:pt x="3960" y="9263"/>
                    <a:pt x="3979" y="9164"/>
                  </a:cubicBezTo>
                  <a:cubicBezTo>
                    <a:pt x="4278" y="8169"/>
                    <a:pt x="4536" y="7155"/>
                    <a:pt x="4855" y="6160"/>
                  </a:cubicBezTo>
                  <a:cubicBezTo>
                    <a:pt x="5272" y="4867"/>
                    <a:pt x="5790" y="3594"/>
                    <a:pt x="6486" y="2400"/>
                  </a:cubicBezTo>
                  <a:cubicBezTo>
                    <a:pt x="6725" y="2002"/>
                    <a:pt x="6963" y="1605"/>
                    <a:pt x="7162" y="1187"/>
                  </a:cubicBezTo>
                  <a:cubicBezTo>
                    <a:pt x="7222" y="1028"/>
                    <a:pt x="7122" y="829"/>
                    <a:pt x="7103" y="670"/>
                  </a:cubicBezTo>
                  <a:cubicBezTo>
                    <a:pt x="6943" y="729"/>
                    <a:pt x="6784" y="789"/>
                    <a:pt x="6685" y="888"/>
                  </a:cubicBezTo>
                  <a:cubicBezTo>
                    <a:pt x="6546" y="1028"/>
                    <a:pt x="6466" y="1227"/>
                    <a:pt x="6367" y="1406"/>
                  </a:cubicBezTo>
                  <a:cubicBezTo>
                    <a:pt x="6009" y="2022"/>
                    <a:pt x="5571" y="2599"/>
                    <a:pt x="5312" y="3256"/>
                  </a:cubicBezTo>
                  <a:cubicBezTo>
                    <a:pt x="4815" y="4350"/>
                    <a:pt x="4437" y="5484"/>
                    <a:pt x="4019" y="6598"/>
                  </a:cubicBezTo>
                  <a:cubicBezTo>
                    <a:pt x="3840" y="7035"/>
                    <a:pt x="3721" y="7453"/>
                    <a:pt x="3542" y="7970"/>
                  </a:cubicBezTo>
                  <a:cubicBezTo>
                    <a:pt x="3283" y="7493"/>
                    <a:pt x="3084" y="7135"/>
                    <a:pt x="2965" y="6757"/>
                  </a:cubicBezTo>
                  <a:cubicBezTo>
                    <a:pt x="2487" y="5603"/>
                    <a:pt x="1990" y="4489"/>
                    <a:pt x="1572" y="3315"/>
                  </a:cubicBezTo>
                  <a:cubicBezTo>
                    <a:pt x="1214" y="2380"/>
                    <a:pt x="996" y="1406"/>
                    <a:pt x="717" y="431"/>
                  </a:cubicBezTo>
                  <a:cubicBezTo>
                    <a:pt x="664" y="255"/>
                    <a:pt x="627" y="0"/>
                    <a:pt x="41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8" name="Google Shape;2648;p51">
              <a:extLst>
                <a:ext uri="{FF2B5EF4-FFF2-40B4-BE49-F238E27FC236}">
                  <a16:creationId xmlns:a16="http://schemas.microsoft.com/office/drawing/2014/main" id="{CDD72AE8-BB48-29CB-BF3F-BB0DB9BDA35D}"/>
                </a:ext>
              </a:extLst>
            </p:cNvPr>
            <p:cNvSpPr/>
            <p:nvPr/>
          </p:nvSpPr>
          <p:spPr>
            <a:xfrm>
              <a:off x="7408802" y="4486233"/>
              <a:ext cx="16500" cy="19696"/>
            </a:xfrm>
            <a:custGeom>
              <a:avLst/>
              <a:gdLst/>
              <a:ahLst/>
              <a:cxnLst/>
              <a:rect l="l" t="t" r="r" b="b"/>
              <a:pathLst>
                <a:path w="697" h="832" extrusionOk="0">
                  <a:moveTo>
                    <a:pt x="413" y="1"/>
                  </a:moveTo>
                  <a:cubicBezTo>
                    <a:pt x="384" y="1"/>
                    <a:pt x="353" y="6"/>
                    <a:pt x="319" y="16"/>
                  </a:cubicBezTo>
                  <a:cubicBezTo>
                    <a:pt x="179" y="76"/>
                    <a:pt x="0" y="295"/>
                    <a:pt x="0" y="434"/>
                  </a:cubicBezTo>
                  <a:cubicBezTo>
                    <a:pt x="0" y="573"/>
                    <a:pt x="199" y="713"/>
                    <a:pt x="319" y="832"/>
                  </a:cubicBezTo>
                  <a:cubicBezTo>
                    <a:pt x="458" y="713"/>
                    <a:pt x="577" y="573"/>
                    <a:pt x="697" y="434"/>
                  </a:cubicBezTo>
                  <a:cubicBezTo>
                    <a:pt x="662" y="210"/>
                    <a:pt x="598" y="1"/>
                    <a:pt x="413"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9" name="Google Shape;2649;p51">
              <a:extLst>
                <a:ext uri="{FF2B5EF4-FFF2-40B4-BE49-F238E27FC236}">
                  <a16:creationId xmlns:a16="http://schemas.microsoft.com/office/drawing/2014/main" id="{880F62F9-C9DE-FD09-69EC-C33839ACF7C1}"/>
                </a:ext>
              </a:extLst>
            </p:cNvPr>
            <p:cNvSpPr/>
            <p:nvPr/>
          </p:nvSpPr>
          <p:spPr>
            <a:xfrm>
              <a:off x="7634354" y="4641075"/>
              <a:ext cx="18394" cy="14606"/>
            </a:xfrm>
            <a:custGeom>
              <a:avLst/>
              <a:gdLst/>
              <a:ahLst/>
              <a:cxnLst/>
              <a:rect l="l" t="t" r="r" b="b"/>
              <a:pathLst>
                <a:path w="777" h="617" extrusionOk="0">
                  <a:moveTo>
                    <a:pt x="439" y="0"/>
                  </a:moveTo>
                  <a:cubicBezTo>
                    <a:pt x="319" y="0"/>
                    <a:pt x="200" y="159"/>
                    <a:pt x="1" y="338"/>
                  </a:cubicBezTo>
                  <a:cubicBezTo>
                    <a:pt x="200" y="458"/>
                    <a:pt x="339" y="617"/>
                    <a:pt x="379" y="617"/>
                  </a:cubicBezTo>
                  <a:cubicBezTo>
                    <a:pt x="518" y="537"/>
                    <a:pt x="637" y="398"/>
                    <a:pt x="777" y="259"/>
                  </a:cubicBezTo>
                  <a:cubicBezTo>
                    <a:pt x="677" y="159"/>
                    <a:pt x="538" y="0"/>
                    <a:pt x="439"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0" name="Google Shape;2650;p51">
              <a:extLst>
                <a:ext uri="{FF2B5EF4-FFF2-40B4-BE49-F238E27FC236}">
                  <a16:creationId xmlns:a16="http://schemas.microsoft.com/office/drawing/2014/main" id="{69C1A19E-B820-2D4C-4FCF-DA26234B8FAD}"/>
                </a:ext>
              </a:extLst>
            </p:cNvPr>
            <p:cNvSpPr/>
            <p:nvPr/>
          </p:nvSpPr>
          <p:spPr>
            <a:xfrm>
              <a:off x="7467202" y="4548302"/>
              <a:ext cx="16973" cy="13683"/>
            </a:xfrm>
            <a:custGeom>
              <a:avLst/>
              <a:gdLst/>
              <a:ahLst/>
              <a:cxnLst/>
              <a:rect l="l" t="t" r="r" b="b"/>
              <a:pathLst>
                <a:path w="717" h="578" extrusionOk="0">
                  <a:moveTo>
                    <a:pt x="338" y="0"/>
                  </a:moveTo>
                  <a:cubicBezTo>
                    <a:pt x="219" y="60"/>
                    <a:pt x="119" y="199"/>
                    <a:pt x="0" y="299"/>
                  </a:cubicBezTo>
                  <a:cubicBezTo>
                    <a:pt x="99" y="398"/>
                    <a:pt x="219" y="577"/>
                    <a:pt x="318" y="577"/>
                  </a:cubicBezTo>
                  <a:cubicBezTo>
                    <a:pt x="418" y="577"/>
                    <a:pt x="537" y="438"/>
                    <a:pt x="716" y="279"/>
                  </a:cubicBezTo>
                  <a:cubicBezTo>
                    <a:pt x="537" y="159"/>
                    <a:pt x="418" y="0"/>
                    <a:pt x="338"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1" name="Google Shape;2651;p51">
              <a:extLst>
                <a:ext uri="{FF2B5EF4-FFF2-40B4-BE49-F238E27FC236}">
                  <a16:creationId xmlns:a16="http://schemas.microsoft.com/office/drawing/2014/main" id="{FD4BD879-6156-9941-157B-8FBB448C33AA}"/>
                </a:ext>
              </a:extLst>
            </p:cNvPr>
            <p:cNvSpPr/>
            <p:nvPr/>
          </p:nvSpPr>
          <p:spPr>
            <a:xfrm>
              <a:off x="7415857" y="4546882"/>
              <a:ext cx="13209" cy="13351"/>
            </a:xfrm>
            <a:custGeom>
              <a:avLst/>
              <a:gdLst/>
              <a:ahLst/>
              <a:cxnLst/>
              <a:rect l="l" t="t" r="r" b="b"/>
              <a:pathLst>
                <a:path w="558" h="564" extrusionOk="0">
                  <a:moveTo>
                    <a:pt x="259" y="1"/>
                  </a:moveTo>
                  <a:cubicBezTo>
                    <a:pt x="120" y="160"/>
                    <a:pt x="1" y="239"/>
                    <a:pt x="1" y="339"/>
                  </a:cubicBezTo>
                  <a:cubicBezTo>
                    <a:pt x="1" y="411"/>
                    <a:pt x="146" y="563"/>
                    <a:pt x="190" y="563"/>
                  </a:cubicBezTo>
                  <a:cubicBezTo>
                    <a:pt x="194" y="563"/>
                    <a:pt x="198" y="562"/>
                    <a:pt x="200" y="558"/>
                  </a:cubicBezTo>
                  <a:cubicBezTo>
                    <a:pt x="319" y="498"/>
                    <a:pt x="418" y="398"/>
                    <a:pt x="558" y="299"/>
                  </a:cubicBezTo>
                  <a:lnTo>
                    <a:pt x="259" y="1"/>
                  </a:ln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2" name="Google Shape;2652;p51">
              <a:extLst>
                <a:ext uri="{FF2B5EF4-FFF2-40B4-BE49-F238E27FC236}">
                  <a16:creationId xmlns:a16="http://schemas.microsoft.com/office/drawing/2014/main" id="{7765C1BF-2D2A-857A-B621-05924F048FDA}"/>
                </a:ext>
              </a:extLst>
            </p:cNvPr>
            <p:cNvSpPr/>
            <p:nvPr/>
          </p:nvSpPr>
          <p:spPr>
            <a:xfrm>
              <a:off x="7587269" y="4489429"/>
              <a:ext cx="16500" cy="11386"/>
            </a:xfrm>
            <a:custGeom>
              <a:avLst/>
              <a:gdLst/>
              <a:ahLst/>
              <a:cxnLst/>
              <a:rect l="l" t="t" r="r" b="b"/>
              <a:pathLst>
                <a:path w="697" h="481" extrusionOk="0">
                  <a:moveTo>
                    <a:pt x="239" y="1"/>
                  </a:moveTo>
                  <a:cubicBezTo>
                    <a:pt x="180" y="1"/>
                    <a:pt x="80" y="100"/>
                    <a:pt x="1" y="180"/>
                  </a:cubicBezTo>
                  <a:cubicBezTo>
                    <a:pt x="120" y="279"/>
                    <a:pt x="200" y="438"/>
                    <a:pt x="319" y="478"/>
                  </a:cubicBezTo>
                  <a:cubicBezTo>
                    <a:pt x="323" y="479"/>
                    <a:pt x="327" y="480"/>
                    <a:pt x="331" y="480"/>
                  </a:cubicBezTo>
                  <a:cubicBezTo>
                    <a:pt x="394" y="480"/>
                    <a:pt x="511" y="349"/>
                    <a:pt x="697" y="200"/>
                  </a:cubicBezTo>
                  <a:cubicBezTo>
                    <a:pt x="478" y="100"/>
                    <a:pt x="379" y="41"/>
                    <a:pt x="23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3" name="Google Shape;2653;p51">
              <a:extLst>
                <a:ext uri="{FF2B5EF4-FFF2-40B4-BE49-F238E27FC236}">
                  <a16:creationId xmlns:a16="http://schemas.microsoft.com/office/drawing/2014/main" id="{BC1CCCC8-7587-55FF-6D54-47D355A0E870}"/>
                </a:ext>
              </a:extLst>
            </p:cNvPr>
            <p:cNvSpPr/>
            <p:nvPr/>
          </p:nvSpPr>
          <p:spPr>
            <a:xfrm>
              <a:off x="7512393" y="4939159"/>
              <a:ext cx="1917" cy="4261"/>
            </a:xfrm>
            <a:custGeom>
              <a:avLst/>
              <a:gdLst/>
              <a:ahLst/>
              <a:cxnLst/>
              <a:rect l="l" t="t" r="r" b="b"/>
              <a:pathLst>
                <a:path w="81" h="180" extrusionOk="0">
                  <a:moveTo>
                    <a:pt x="1" y="0"/>
                  </a:moveTo>
                  <a:lnTo>
                    <a:pt x="1" y="0"/>
                  </a:lnTo>
                  <a:cubicBezTo>
                    <a:pt x="21" y="80"/>
                    <a:pt x="60" y="140"/>
                    <a:pt x="80" y="179"/>
                  </a:cubicBezTo>
                  <a:cubicBezTo>
                    <a:pt x="60" y="120"/>
                    <a:pt x="21" y="60"/>
                    <a:pt x="1" y="0"/>
                  </a:cubicBezTo>
                  <a:close/>
                </a:path>
              </a:pathLst>
            </a:custGeom>
            <a:solidFill>
              <a:srgbClr val="44A5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4" name="Google Shape;2654;p51">
              <a:extLst>
                <a:ext uri="{FF2B5EF4-FFF2-40B4-BE49-F238E27FC236}">
                  <a16:creationId xmlns:a16="http://schemas.microsoft.com/office/drawing/2014/main" id="{AD1BBBF3-72FB-9744-39B3-097388144D52}"/>
                </a:ext>
              </a:extLst>
            </p:cNvPr>
            <p:cNvSpPr/>
            <p:nvPr/>
          </p:nvSpPr>
          <p:spPr>
            <a:xfrm>
              <a:off x="7406909" y="4801172"/>
              <a:ext cx="13683" cy="16973"/>
            </a:xfrm>
            <a:custGeom>
              <a:avLst/>
              <a:gdLst/>
              <a:ahLst/>
              <a:cxnLst/>
              <a:rect l="l" t="t" r="r" b="b"/>
              <a:pathLst>
                <a:path w="578" h="717" extrusionOk="0">
                  <a:moveTo>
                    <a:pt x="339" y="1"/>
                  </a:moveTo>
                  <a:cubicBezTo>
                    <a:pt x="160" y="200"/>
                    <a:pt x="1" y="299"/>
                    <a:pt x="1" y="399"/>
                  </a:cubicBezTo>
                  <a:cubicBezTo>
                    <a:pt x="41" y="518"/>
                    <a:pt x="180" y="617"/>
                    <a:pt x="259" y="717"/>
                  </a:cubicBezTo>
                  <a:cubicBezTo>
                    <a:pt x="359" y="617"/>
                    <a:pt x="538" y="538"/>
                    <a:pt x="558" y="438"/>
                  </a:cubicBezTo>
                  <a:cubicBezTo>
                    <a:pt x="578" y="339"/>
                    <a:pt x="458" y="220"/>
                    <a:pt x="33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58" name="Google Shape;2658;p51">
            <a:extLst>
              <a:ext uri="{FF2B5EF4-FFF2-40B4-BE49-F238E27FC236}">
                <a16:creationId xmlns:a16="http://schemas.microsoft.com/office/drawing/2014/main" id="{EF8D8CC6-5ED9-F1A5-217B-F8692EFCF07B}"/>
              </a:ext>
            </a:extLst>
          </p:cNvPr>
          <p:cNvGrpSpPr/>
          <p:nvPr/>
        </p:nvGrpSpPr>
        <p:grpSpPr>
          <a:xfrm>
            <a:off x="280579" y="630389"/>
            <a:ext cx="1493748" cy="791889"/>
            <a:chOff x="7737507" y="472791"/>
            <a:chExt cx="1120311" cy="593917"/>
          </a:xfrm>
        </p:grpSpPr>
        <p:grpSp>
          <p:nvGrpSpPr>
            <p:cNvPr id="2659" name="Google Shape;2659;p51">
              <a:extLst>
                <a:ext uri="{FF2B5EF4-FFF2-40B4-BE49-F238E27FC236}">
                  <a16:creationId xmlns:a16="http://schemas.microsoft.com/office/drawing/2014/main" id="{85117805-FA2C-032E-58DA-6FC588076A15}"/>
                </a:ext>
              </a:extLst>
            </p:cNvPr>
            <p:cNvGrpSpPr/>
            <p:nvPr/>
          </p:nvGrpSpPr>
          <p:grpSpPr>
            <a:xfrm rot="562519">
              <a:off x="8077949" y="506443"/>
              <a:ext cx="446169" cy="402403"/>
              <a:chOff x="7144013" y="1512200"/>
              <a:chExt cx="936616" cy="844916"/>
            </a:xfrm>
          </p:grpSpPr>
          <p:sp>
            <p:nvSpPr>
              <p:cNvPr id="2660" name="Google Shape;2660;p51">
                <a:extLst>
                  <a:ext uri="{FF2B5EF4-FFF2-40B4-BE49-F238E27FC236}">
                    <a16:creationId xmlns:a16="http://schemas.microsoft.com/office/drawing/2014/main" id="{002E4026-FBD6-7E77-3AFC-449A506EADAF}"/>
                  </a:ext>
                </a:extLst>
              </p:cNvPr>
              <p:cNvSpPr/>
              <p:nvPr/>
            </p:nvSpPr>
            <p:spPr>
              <a:xfrm>
                <a:off x="7144013" y="1512200"/>
                <a:ext cx="936616" cy="844916"/>
              </a:xfrm>
              <a:custGeom>
                <a:avLst/>
                <a:gdLst/>
                <a:ahLst/>
                <a:cxnLst/>
                <a:rect l="l" t="t" r="r" b="b"/>
                <a:pathLst>
                  <a:path w="9550" h="8615" extrusionOk="0">
                    <a:moveTo>
                      <a:pt x="2189" y="1"/>
                    </a:moveTo>
                    <a:cubicBezTo>
                      <a:pt x="1712" y="1"/>
                      <a:pt x="1234" y="160"/>
                      <a:pt x="856" y="458"/>
                    </a:cubicBezTo>
                    <a:cubicBezTo>
                      <a:pt x="439" y="816"/>
                      <a:pt x="1" y="1453"/>
                      <a:pt x="220" y="2607"/>
                    </a:cubicBezTo>
                    <a:cubicBezTo>
                      <a:pt x="618" y="4576"/>
                      <a:pt x="1612" y="6207"/>
                      <a:pt x="2627" y="7699"/>
                    </a:cubicBezTo>
                    <a:cubicBezTo>
                      <a:pt x="3025" y="8296"/>
                      <a:pt x="3681" y="8614"/>
                      <a:pt x="4417" y="8614"/>
                    </a:cubicBezTo>
                    <a:cubicBezTo>
                      <a:pt x="4914" y="8614"/>
                      <a:pt x="5471" y="8475"/>
                      <a:pt x="5909" y="8177"/>
                    </a:cubicBezTo>
                    <a:cubicBezTo>
                      <a:pt x="6506" y="7779"/>
                      <a:pt x="6884" y="7282"/>
                      <a:pt x="7202" y="6824"/>
                    </a:cubicBezTo>
                    <a:cubicBezTo>
                      <a:pt x="7282" y="6725"/>
                      <a:pt x="7361" y="6625"/>
                      <a:pt x="7401" y="6565"/>
                    </a:cubicBezTo>
                    <a:cubicBezTo>
                      <a:pt x="8256" y="5471"/>
                      <a:pt x="9171" y="4138"/>
                      <a:pt x="9430" y="2487"/>
                    </a:cubicBezTo>
                    <a:cubicBezTo>
                      <a:pt x="9549" y="1692"/>
                      <a:pt x="9390" y="1055"/>
                      <a:pt x="8992" y="617"/>
                    </a:cubicBezTo>
                    <a:cubicBezTo>
                      <a:pt x="8754" y="339"/>
                      <a:pt x="8296" y="1"/>
                      <a:pt x="7500" y="1"/>
                    </a:cubicBezTo>
                    <a:cubicBezTo>
                      <a:pt x="7361" y="1"/>
                      <a:pt x="7202" y="1"/>
                      <a:pt x="7063" y="21"/>
                    </a:cubicBezTo>
                    <a:cubicBezTo>
                      <a:pt x="6008" y="160"/>
                      <a:pt x="5551" y="856"/>
                      <a:pt x="5272" y="1314"/>
                    </a:cubicBezTo>
                    <a:cubicBezTo>
                      <a:pt x="5213" y="1354"/>
                      <a:pt x="5193" y="1433"/>
                      <a:pt x="5153" y="1493"/>
                    </a:cubicBezTo>
                    <a:cubicBezTo>
                      <a:pt x="4994" y="1692"/>
                      <a:pt x="4875" y="1891"/>
                      <a:pt x="4755" y="2109"/>
                    </a:cubicBezTo>
                    <a:cubicBezTo>
                      <a:pt x="4576" y="1811"/>
                      <a:pt x="4417" y="1533"/>
                      <a:pt x="4258" y="1234"/>
                    </a:cubicBezTo>
                    <a:cubicBezTo>
                      <a:pt x="4019" y="836"/>
                      <a:pt x="3701" y="518"/>
                      <a:pt x="3323" y="319"/>
                    </a:cubicBezTo>
                    <a:cubicBezTo>
                      <a:pt x="2945" y="120"/>
                      <a:pt x="2587" y="1"/>
                      <a:pt x="2189" y="1"/>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1" name="Google Shape;2661;p51">
                <a:extLst>
                  <a:ext uri="{FF2B5EF4-FFF2-40B4-BE49-F238E27FC236}">
                    <a16:creationId xmlns:a16="http://schemas.microsoft.com/office/drawing/2014/main" id="{5E00BC10-2015-E764-B21F-F5BC25D583C3}"/>
                  </a:ext>
                </a:extLst>
              </p:cNvPr>
              <p:cNvSpPr/>
              <p:nvPr/>
            </p:nvSpPr>
            <p:spPr>
              <a:xfrm>
                <a:off x="7228008" y="1568170"/>
                <a:ext cx="768625" cy="732977"/>
              </a:xfrm>
              <a:custGeom>
                <a:avLst/>
                <a:gdLst/>
                <a:ahLst/>
                <a:cxnLst/>
                <a:rect l="l" t="t" r="r" b="b"/>
                <a:pathLst>
                  <a:path w="7449" h="6666" extrusionOk="0">
                    <a:moveTo>
                      <a:pt x="1060" y="1"/>
                    </a:moveTo>
                    <a:cubicBezTo>
                      <a:pt x="826" y="1"/>
                      <a:pt x="594" y="80"/>
                      <a:pt x="378" y="254"/>
                    </a:cubicBezTo>
                    <a:cubicBezTo>
                      <a:pt x="0" y="573"/>
                      <a:pt x="0" y="1010"/>
                      <a:pt x="80" y="1428"/>
                    </a:cubicBezTo>
                    <a:cubicBezTo>
                      <a:pt x="438" y="3199"/>
                      <a:pt x="1333" y="4710"/>
                      <a:pt x="2328" y="6182"/>
                    </a:cubicBezTo>
                    <a:cubicBezTo>
                      <a:pt x="2566" y="6518"/>
                      <a:pt x="2928" y="6665"/>
                      <a:pt x="3312" y="6665"/>
                    </a:cubicBezTo>
                    <a:cubicBezTo>
                      <a:pt x="3632" y="6665"/>
                      <a:pt x="3968" y="6563"/>
                      <a:pt x="4257" y="6381"/>
                    </a:cubicBezTo>
                    <a:cubicBezTo>
                      <a:pt x="4814" y="6003"/>
                      <a:pt x="5153" y="5486"/>
                      <a:pt x="5511" y="4989"/>
                    </a:cubicBezTo>
                    <a:cubicBezTo>
                      <a:pt x="6366" y="3915"/>
                      <a:pt x="7142" y="2781"/>
                      <a:pt x="7341" y="1388"/>
                    </a:cubicBezTo>
                    <a:cubicBezTo>
                      <a:pt x="7449" y="580"/>
                      <a:pt x="7232" y="15"/>
                      <a:pt x="6370" y="15"/>
                    </a:cubicBezTo>
                    <a:cubicBezTo>
                      <a:pt x="6277" y="15"/>
                      <a:pt x="6176" y="22"/>
                      <a:pt x="6068" y="36"/>
                    </a:cubicBezTo>
                    <a:cubicBezTo>
                      <a:pt x="5371" y="135"/>
                      <a:pt x="5153" y="632"/>
                      <a:pt x="4854" y="1090"/>
                    </a:cubicBezTo>
                    <a:cubicBezTo>
                      <a:pt x="4397" y="1766"/>
                      <a:pt x="3999" y="2482"/>
                      <a:pt x="3601" y="3159"/>
                    </a:cubicBezTo>
                    <a:cubicBezTo>
                      <a:pt x="3124" y="2323"/>
                      <a:pt x="2726" y="1567"/>
                      <a:pt x="2268" y="732"/>
                    </a:cubicBezTo>
                    <a:cubicBezTo>
                      <a:pt x="2129" y="513"/>
                      <a:pt x="1930" y="314"/>
                      <a:pt x="1711" y="195"/>
                    </a:cubicBezTo>
                    <a:cubicBezTo>
                      <a:pt x="1500" y="70"/>
                      <a:pt x="1279" y="1"/>
                      <a:pt x="106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62" name="Google Shape;2662;p51">
              <a:extLst>
                <a:ext uri="{FF2B5EF4-FFF2-40B4-BE49-F238E27FC236}">
                  <a16:creationId xmlns:a16="http://schemas.microsoft.com/office/drawing/2014/main" id="{1919AC2F-AEF7-8330-8D70-06EA182E6B3B}"/>
                </a:ext>
              </a:extLst>
            </p:cNvPr>
            <p:cNvGrpSpPr/>
            <p:nvPr/>
          </p:nvGrpSpPr>
          <p:grpSpPr>
            <a:xfrm>
              <a:off x="7737507" y="587633"/>
              <a:ext cx="283911" cy="240024"/>
              <a:chOff x="559024" y="1870598"/>
              <a:chExt cx="735329" cy="621663"/>
            </a:xfrm>
          </p:grpSpPr>
          <p:sp>
            <p:nvSpPr>
              <p:cNvPr id="2663" name="Google Shape;2663;p51">
                <a:extLst>
                  <a:ext uri="{FF2B5EF4-FFF2-40B4-BE49-F238E27FC236}">
                    <a16:creationId xmlns:a16="http://schemas.microsoft.com/office/drawing/2014/main" id="{E21DCE30-B249-425A-E785-A8CF42DE7262}"/>
                  </a:ext>
                </a:extLst>
              </p:cNvPr>
              <p:cNvSpPr/>
              <p:nvPr/>
            </p:nvSpPr>
            <p:spPr>
              <a:xfrm>
                <a:off x="559024" y="2099338"/>
                <a:ext cx="735329" cy="104220"/>
              </a:xfrm>
              <a:custGeom>
                <a:avLst/>
                <a:gdLst/>
                <a:ahLst/>
                <a:cxnLst/>
                <a:rect l="l" t="t" r="r" b="b"/>
                <a:pathLst>
                  <a:path w="9271" h="1314" extrusionOk="0">
                    <a:moveTo>
                      <a:pt x="776" y="1"/>
                    </a:moveTo>
                    <a:cubicBezTo>
                      <a:pt x="418" y="1"/>
                      <a:pt x="140" y="120"/>
                      <a:pt x="40" y="418"/>
                    </a:cubicBezTo>
                    <a:cubicBezTo>
                      <a:pt x="1" y="558"/>
                      <a:pt x="1" y="717"/>
                      <a:pt x="80" y="796"/>
                    </a:cubicBezTo>
                    <a:cubicBezTo>
                      <a:pt x="238" y="970"/>
                      <a:pt x="433" y="1131"/>
                      <a:pt x="685" y="1131"/>
                    </a:cubicBezTo>
                    <a:cubicBezTo>
                      <a:pt x="751" y="1131"/>
                      <a:pt x="821" y="1119"/>
                      <a:pt x="896" y="1095"/>
                    </a:cubicBezTo>
                    <a:cubicBezTo>
                      <a:pt x="946" y="1075"/>
                      <a:pt x="1005" y="1070"/>
                      <a:pt x="1067" y="1070"/>
                    </a:cubicBezTo>
                    <a:cubicBezTo>
                      <a:pt x="1130" y="1070"/>
                      <a:pt x="1194" y="1075"/>
                      <a:pt x="1254" y="1075"/>
                    </a:cubicBezTo>
                    <a:cubicBezTo>
                      <a:pt x="2030" y="1095"/>
                      <a:pt x="2766" y="1154"/>
                      <a:pt x="3542" y="1174"/>
                    </a:cubicBezTo>
                    <a:cubicBezTo>
                      <a:pt x="3780" y="1184"/>
                      <a:pt x="4009" y="1184"/>
                      <a:pt x="4238" y="1184"/>
                    </a:cubicBezTo>
                    <a:cubicBezTo>
                      <a:pt x="4467" y="1184"/>
                      <a:pt x="4695" y="1184"/>
                      <a:pt x="4934" y="1194"/>
                    </a:cubicBezTo>
                    <a:cubicBezTo>
                      <a:pt x="5829" y="1254"/>
                      <a:pt x="6724" y="1274"/>
                      <a:pt x="7600" y="1313"/>
                    </a:cubicBezTo>
                    <a:cubicBezTo>
                      <a:pt x="7958" y="1294"/>
                      <a:pt x="8316" y="1274"/>
                      <a:pt x="8694" y="1214"/>
                    </a:cubicBezTo>
                    <a:cubicBezTo>
                      <a:pt x="8932" y="1174"/>
                      <a:pt x="9231" y="1095"/>
                      <a:pt x="9251" y="796"/>
                    </a:cubicBezTo>
                    <a:cubicBezTo>
                      <a:pt x="9271" y="498"/>
                      <a:pt x="9012" y="398"/>
                      <a:pt x="8773" y="319"/>
                    </a:cubicBezTo>
                    <a:cubicBezTo>
                      <a:pt x="8734" y="299"/>
                      <a:pt x="8714" y="299"/>
                      <a:pt x="8674" y="299"/>
                    </a:cubicBezTo>
                    <a:cubicBezTo>
                      <a:pt x="8316" y="259"/>
                      <a:pt x="7938" y="199"/>
                      <a:pt x="7560" y="180"/>
                    </a:cubicBezTo>
                    <a:cubicBezTo>
                      <a:pt x="7063" y="160"/>
                      <a:pt x="6545" y="160"/>
                      <a:pt x="6048" y="160"/>
                    </a:cubicBezTo>
                    <a:cubicBezTo>
                      <a:pt x="5511" y="160"/>
                      <a:pt x="4954" y="160"/>
                      <a:pt x="4397" y="120"/>
                    </a:cubicBezTo>
                    <a:cubicBezTo>
                      <a:pt x="3740" y="100"/>
                      <a:pt x="3084" y="60"/>
                      <a:pt x="2408" y="20"/>
                    </a:cubicBezTo>
                    <a:cubicBezTo>
                      <a:pt x="2139" y="11"/>
                      <a:pt x="1871" y="11"/>
                      <a:pt x="1600" y="11"/>
                    </a:cubicBezTo>
                    <a:cubicBezTo>
                      <a:pt x="1328" y="11"/>
                      <a:pt x="1055" y="11"/>
                      <a:pt x="776"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4" name="Google Shape;2664;p51">
                <a:extLst>
                  <a:ext uri="{FF2B5EF4-FFF2-40B4-BE49-F238E27FC236}">
                    <a16:creationId xmlns:a16="http://schemas.microsoft.com/office/drawing/2014/main" id="{6BE10A03-4211-9C70-E572-B4C2AF572B57}"/>
                  </a:ext>
                </a:extLst>
              </p:cNvPr>
              <p:cNvSpPr/>
              <p:nvPr/>
            </p:nvSpPr>
            <p:spPr>
              <a:xfrm>
                <a:off x="888810" y="2280252"/>
                <a:ext cx="293545" cy="212009"/>
              </a:xfrm>
              <a:custGeom>
                <a:avLst/>
                <a:gdLst/>
                <a:ahLst/>
                <a:cxnLst/>
                <a:rect l="l" t="t" r="r" b="b"/>
                <a:pathLst>
                  <a:path w="3701" h="2673" extrusionOk="0">
                    <a:moveTo>
                      <a:pt x="3122" y="1"/>
                    </a:moveTo>
                    <a:cubicBezTo>
                      <a:pt x="2920" y="1"/>
                      <a:pt x="2703" y="33"/>
                      <a:pt x="2546" y="127"/>
                    </a:cubicBezTo>
                    <a:cubicBezTo>
                      <a:pt x="1771" y="604"/>
                      <a:pt x="1015" y="1101"/>
                      <a:pt x="299" y="1658"/>
                    </a:cubicBezTo>
                    <a:cubicBezTo>
                      <a:pt x="120" y="1778"/>
                      <a:pt x="20" y="2096"/>
                      <a:pt x="0" y="2315"/>
                    </a:cubicBezTo>
                    <a:cubicBezTo>
                      <a:pt x="0" y="2414"/>
                      <a:pt x="259" y="2554"/>
                      <a:pt x="398" y="2673"/>
                    </a:cubicBezTo>
                    <a:cubicBezTo>
                      <a:pt x="418" y="2673"/>
                      <a:pt x="458" y="2653"/>
                      <a:pt x="478" y="2613"/>
                    </a:cubicBezTo>
                    <a:cubicBezTo>
                      <a:pt x="597" y="2593"/>
                      <a:pt x="716" y="2573"/>
                      <a:pt x="816" y="2514"/>
                    </a:cubicBezTo>
                    <a:cubicBezTo>
                      <a:pt x="1094" y="2394"/>
                      <a:pt x="1373" y="2275"/>
                      <a:pt x="1612" y="2116"/>
                    </a:cubicBezTo>
                    <a:cubicBezTo>
                      <a:pt x="2248" y="1718"/>
                      <a:pt x="2865" y="1320"/>
                      <a:pt x="3462" y="902"/>
                    </a:cubicBezTo>
                    <a:cubicBezTo>
                      <a:pt x="3601" y="803"/>
                      <a:pt x="3700" y="564"/>
                      <a:pt x="3680" y="385"/>
                    </a:cubicBezTo>
                    <a:cubicBezTo>
                      <a:pt x="3660" y="226"/>
                      <a:pt x="3442" y="27"/>
                      <a:pt x="3282" y="7"/>
                    </a:cubicBezTo>
                    <a:cubicBezTo>
                      <a:pt x="3231" y="3"/>
                      <a:pt x="3177" y="1"/>
                      <a:pt x="3122"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5" name="Google Shape;2665;p51">
                <a:extLst>
                  <a:ext uri="{FF2B5EF4-FFF2-40B4-BE49-F238E27FC236}">
                    <a16:creationId xmlns:a16="http://schemas.microsoft.com/office/drawing/2014/main" id="{F98BF9D4-694C-CE26-13CC-65D3C2CDD97D}"/>
                  </a:ext>
                </a:extLst>
              </p:cNvPr>
              <p:cNvSpPr/>
              <p:nvPr/>
            </p:nvSpPr>
            <p:spPr>
              <a:xfrm>
                <a:off x="896662" y="1870598"/>
                <a:ext cx="315674" cy="158471"/>
              </a:xfrm>
              <a:custGeom>
                <a:avLst/>
                <a:gdLst/>
                <a:ahLst/>
                <a:cxnLst/>
                <a:rect l="l" t="t" r="r" b="b"/>
                <a:pathLst>
                  <a:path w="3980" h="1998" extrusionOk="0">
                    <a:moveTo>
                      <a:pt x="697" y="0"/>
                    </a:moveTo>
                    <a:cubicBezTo>
                      <a:pt x="578" y="20"/>
                      <a:pt x="379" y="0"/>
                      <a:pt x="299" y="60"/>
                    </a:cubicBezTo>
                    <a:cubicBezTo>
                      <a:pt x="180" y="199"/>
                      <a:pt x="1" y="418"/>
                      <a:pt x="21" y="557"/>
                    </a:cubicBezTo>
                    <a:cubicBezTo>
                      <a:pt x="120" y="875"/>
                      <a:pt x="379" y="1054"/>
                      <a:pt x="717" y="1154"/>
                    </a:cubicBezTo>
                    <a:cubicBezTo>
                      <a:pt x="1194" y="1273"/>
                      <a:pt x="1652" y="1413"/>
                      <a:pt x="2089" y="1572"/>
                    </a:cubicBezTo>
                    <a:cubicBezTo>
                      <a:pt x="2567" y="1711"/>
                      <a:pt x="3024" y="1870"/>
                      <a:pt x="3502" y="1989"/>
                    </a:cubicBezTo>
                    <a:cubicBezTo>
                      <a:pt x="3528" y="1995"/>
                      <a:pt x="3554" y="1997"/>
                      <a:pt x="3579" y="1997"/>
                    </a:cubicBezTo>
                    <a:cubicBezTo>
                      <a:pt x="3746" y="1997"/>
                      <a:pt x="3888" y="1889"/>
                      <a:pt x="3939" y="1751"/>
                    </a:cubicBezTo>
                    <a:cubicBezTo>
                      <a:pt x="3979" y="1611"/>
                      <a:pt x="3900" y="1393"/>
                      <a:pt x="3800" y="1313"/>
                    </a:cubicBezTo>
                    <a:cubicBezTo>
                      <a:pt x="3542" y="1094"/>
                      <a:pt x="3243" y="895"/>
                      <a:pt x="2905" y="756"/>
                    </a:cubicBezTo>
                    <a:cubicBezTo>
                      <a:pt x="2388" y="517"/>
                      <a:pt x="1851" y="318"/>
                      <a:pt x="1294" y="119"/>
                    </a:cubicBezTo>
                    <a:cubicBezTo>
                      <a:pt x="1095" y="80"/>
                      <a:pt x="896" y="40"/>
                      <a:pt x="697" y="0"/>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66" name="Google Shape;2666;p51">
              <a:extLst>
                <a:ext uri="{FF2B5EF4-FFF2-40B4-BE49-F238E27FC236}">
                  <a16:creationId xmlns:a16="http://schemas.microsoft.com/office/drawing/2014/main" id="{4305F0B0-35F5-53B3-4539-263CBDA381EC}"/>
                </a:ext>
              </a:extLst>
            </p:cNvPr>
            <p:cNvGrpSpPr/>
            <p:nvPr/>
          </p:nvGrpSpPr>
          <p:grpSpPr>
            <a:xfrm rot="1472827" flipH="1">
              <a:off x="8536883" y="778560"/>
              <a:ext cx="283907" cy="240021"/>
              <a:chOff x="559024" y="1870598"/>
              <a:chExt cx="735329" cy="621663"/>
            </a:xfrm>
          </p:grpSpPr>
          <p:sp>
            <p:nvSpPr>
              <p:cNvPr id="2667" name="Google Shape;2667;p51">
                <a:extLst>
                  <a:ext uri="{FF2B5EF4-FFF2-40B4-BE49-F238E27FC236}">
                    <a16:creationId xmlns:a16="http://schemas.microsoft.com/office/drawing/2014/main" id="{7246D27D-6CD2-D913-408C-9767209BEC6E}"/>
                  </a:ext>
                </a:extLst>
              </p:cNvPr>
              <p:cNvSpPr/>
              <p:nvPr/>
            </p:nvSpPr>
            <p:spPr>
              <a:xfrm>
                <a:off x="559024" y="2099338"/>
                <a:ext cx="735329" cy="104220"/>
              </a:xfrm>
              <a:custGeom>
                <a:avLst/>
                <a:gdLst/>
                <a:ahLst/>
                <a:cxnLst/>
                <a:rect l="l" t="t" r="r" b="b"/>
                <a:pathLst>
                  <a:path w="9271" h="1314" extrusionOk="0">
                    <a:moveTo>
                      <a:pt x="776" y="1"/>
                    </a:moveTo>
                    <a:cubicBezTo>
                      <a:pt x="418" y="1"/>
                      <a:pt x="140" y="120"/>
                      <a:pt x="40" y="418"/>
                    </a:cubicBezTo>
                    <a:cubicBezTo>
                      <a:pt x="1" y="558"/>
                      <a:pt x="1" y="717"/>
                      <a:pt x="80" y="796"/>
                    </a:cubicBezTo>
                    <a:cubicBezTo>
                      <a:pt x="238" y="970"/>
                      <a:pt x="433" y="1131"/>
                      <a:pt x="685" y="1131"/>
                    </a:cubicBezTo>
                    <a:cubicBezTo>
                      <a:pt x="751" y="1131"/>
                      <a:pt x="821" y="1119"/>
                      <a:pt x="896" y="1095"/>
                    </a:cubicBezTo>
                    <a:cubicBezTo>
                      <a:pt x="946" y="1075"/>
                      <a:pt x="1005" y="1070"/>
                      <a:pt x="1067" y="1070"/>
                    </a:cubicBezTo>
                    <a:cubicBezTo>
                      <a:pt x="1130" y="1070"/>
                      <a:pt x="1194" y="1075"/>
                      <a:pt x="1254" y="1075"/>
                    </a:cubicBezTo>
                    <a:cubicBezTo>
                      <a:pt x="2030" y="1095"/>
                      <a:pt x="2766" y="1154"/>
                      <a:pt x="3542" y="1174"/>
                    </a:cubicBezTo>
                    <a:cubicBezTo>
                      <a:pt x="3780" y="1184"/>
                      <a:pt x="4009" y="1184"/>
                      <a:pt x="4238" y="1184"/>
                    </a:cubicBezTo>
                    <a:cubicBezTo>
                      <a:pt x="4467" y="1184"/>
                      <a:pt x="4695" y="1184"/>
                      <a:pt x="4934" y="1194"/>
                    </a:cubicBezTo>
                    <a:cubicBezTo>
                      <a:pt x="5829" y="1254"/>
                      <a:pt x="6724" y="1274"/>
                      <a:pt x="7600" y="1313"/>
                    </a:cubicBezTo>
                    <a:cubicBezTo>
                      <a:pt x="7958" y="1294"/>
                      <a:pt x="8316" y="1274"/>
                      <a:pt x="8694" y="1214"/>
                    </a:cubicBezTo>
                    <a:cubicBezTo>
                      <a:pt x="8932" y="1174"/>
                      <a:pt x="9231" y="1095"/>
                      <a:pt x="9251" y="796"/>
                    </a:cubicBezTo>
                    <a:cubicBezTo>
                      <a:pt x="9271" y="498"/>
                      <a:pt x="9012" y="398"/>
                      <a:pt x="8773" y="319"/>
                    </a:cubicBezTo>
                    <a:cubicBezTo>
                      <a:pt x="8734" y="299"/>
                      <a:pt x="8714" y="299"/>
                      <a:pt x="8674" y="299"/>
                    </a:cubicBezTo>
                    <a:cubicBezTo>
                      <a:pt x="8316" y="259"/>
                      <a:pt x="7938" y="199"/>
                      <a:pt x="7560" y="180"/>
                    </a:cubicBezTo>
                    <a:cubicBezTo>
                      <a:pt x="7063" y="160"/>
                      <a:pt x="6545" y="160"/>
                      <a:pt x="6048" y="160"/>
                    </a:cubicBezTo>
                    <a:cubicBezTo>
                      <a:pt x="5511" y="160"/>
                      <a:pt x="4954" y="160"/>
                      <a:pt x="4397" y="120"/>
                    </a:cubicBezTo>
                    <a:cubicBezTo>
                      <a:pt x="3740" y="100"/>
                      <a:pt x="3084" y="60"/>
                      <a:pt x="2408" y="20"/>
                    </a:cubicBezTo>
                    <a:cubicBezTo>
                      <a:pt x="2139" y="11"/>
                      <a:pt x="1871" y="11"/>
                      <a:pt x="1600" y="11"/>
                    </a:cubicBezTo>
                    <a:cubicBezTo>
                      <a:pt x="1328" y="11"/>
                      <a:pt x="1055" y="11"/>
                      <a:pt x="776"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8" name="Google Shape;2668;p51">
                <a:extLst>
                  <a:ext uri="{FF2B5EF4-FFF2-40B4-BE49-F238E27FC236}">
                    <a16:creationId xmlns:a16="http://schemas.microsoft.com/office/drawing/2014/main" id="{498D5687-2575-031F-93E7-B2F917311BAC}"/>
                  </a:ext>
                </a:extLst>
              </p:cNvPr>
              <p:cNvSpPr/>
              <p:nvPr/>
            </p:nvSpPr>
            <p:spPr>
              <a:xfrm>
                <a:off x="888810" y="2280252"/>
                <a:ext cx="293545" cy="212009"/>
              </a:xfrm>
              <a:custGeom>
                <a:avLst/>
                <a:gdLst/>
                <a:ahLst/>
                <a:cxnLst/>
                <a:rect l="l" t="t" r="r" b="b"/>
                <a:pathLst>
                  <a:path w="3701" h="2673" extrusionOk="0">
                    <a:moveTo>
                      <a:pt x="3122" y="1"/>
                    </a:moveTo>
                    <a:cubicBezTo>
                      <a:pt x="2920" y="1"/>
                      <a:pt x="2703" y="33"/>
                      <a:pt x="2546" y="127"/>
                    </a:cubicBezTo>
                    <a:cubicBezTo>
                      <a:pt x="1771" y="604"/>
                      <a:pt x="1015" y="1101"/>
                      <a:pt x="299" y="1658"/>
                    </a:cubicBezTo>
                    <a:cubicBezTo>
                      <a:pt x="120" y="1778"/>
                      <a:pt x="20" y="2096"/>
                      <a:pt x="0" y="2315"/>
                    </a:cubicBezTo>
                    <a:cubicBezTo>
                      <a:pt x="0" y="2414"/>
                      <a:pt x="259" y="2554"/>
                      <a:pt x="398" y="2673"/>
                    </a:cubicBezTo>
                    <a:cubicBezTo>
                      <a:pt x="418" y="2673"/>
                      <a:pt x="458" y="2653"/>
                      <a:pt x="478" y="2613"/>
                    </a:cubicBezTo>
                    <a:cubicBezTo>
                      <a:pt x="597" y="2593"/>
                      <a:pt x="716" y="2573"/>
                      <a:pt x="816" y="2514"/>
                    </a:cubicBezTo>
                    <a:cubicBezTo>
                      <a:pt x="1094" y="2394"/>
                      <a:pt x="1373" y="2275"/>
                      <a:pt x="1612" y="2116"/>
                    </a:cubicBezTo>
                    <a:cubicBezTo>
                      <a:pt x="2248" y="1718"/>
                      <a:pt x="2865" y="1320"/>
                      <a:pt x="3462" y="902"/>
                    </a:cubicBezTo>
                    <a:cubicBezTo>
                      <a:pt x="3601" y="803"/>
                      <a:pt x="3700" y="564"/>
                      <a:pt x="3680" y="385"/>
                    </a:cubicBezTo>
                    <a:cubicBezTo>
                      <a:pt x="3660" y="226"/>
                      <a:pt x="3442" y="27"/>
                      <a:pt x="3282" y="7"/>
                    </a:cubicBezTo>
                    <a:cubicBezTo>
                      <a:pt x="3231" y="3"/>
                      <a:pt x="3177" y="1"/>
                      <a:pt x="3122"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9" name="Google Shape;2669;p51">
                <a:extLst>
                  <a:ext uri="{FF2B5EF4-FFF2-40B4-BE49-F238E27FC236}">
                    <a16:creationId xmlns:a16="http://schemas.microsoft.com/office/drawing/2014/main" id="{CCBB1DE8-CA07-FC44-AAD3-3DE7D407955D}"/>
                  </a:ext>
                </a:extLst>
              </p:cNvPr>
              <p:cNvSpPr/>
              <p:nvPr/>
            </p:nvSpPr>
            <p:spPr>
              <a:xfrm>
                <a:off x="896662" y="1870598"/>
                <a:ext cx="315674" cy="158471"/>
              </a:xfrm>
              <a:custGeom>
                <a:avLst/>
                <a:gdLst/>
                <a:ahLst/>
                <a:cxnLst/>
                <a:rect l="l" t="t" r="r" b="b"/>
                <a:pathLst>
                  <a:path w="3980" h="1998" extrusionOk="0">
                    <a:moveTo>
                      <a:pt x="697" y="0"/>
                    </a:moveTo>
                    <a:cubicBezTo>
                      <a:pt x="578" y="20"/>
                      <a:pt x="379" y="0"/>
                      <a:pt x="299" y="60"/>
                    </a:cubicBezTo>
                    <a:cubicBezTo>
                      <a:pt x="180" y="199"/>
                      <a:pt x="1" y="418"/>
                      <a:pt x="21" y="557"/>
                    </a:cubicBezTo>
                    <a:cubicBezTo>
                      <a:pt x="120" y="875"/>
                      <a:pt x="379" y="1054"/>
                      <a:pt x="717" y="1154"/>
                    </a:cubicBezTo>
                    <a:cubicBezTo>
                      <a:pt x="1194" y="1273"/>
                      <a:pt x="1652" y="1413"/>
                      <a:pt x="2089" y="1572"/>
                    </a:cubicBezTo>
                    <a:cubicBezTo>
                      <a:pt x="2567" y="1711"/>
                      <a:pt x="3024" y="1870"/>
                      <a:pt x="3502" y="1989"/>
                    </a:cubicBezTo>
                    <a:cubicBezTo>
                      <a:pt x="3528" y="1995"/>
                      <a:pt x="3554" y="1997"/>
                      <a:pt x="3579" y="1997"/>
                    </a:cubicBezTo>
                    <a:cubicBezTo>
                      <a:pt x="3746" y="1997"/>
                      <a:pt x="3888" y="1889"/>
                      <a:pt x="3939" y="1751"/>
                    </a:cubicBezTo>
                    <a:cubicBezTo>
                      <a:pt x="3979" y="1611"/>
                      <a:pt x="3900" y="1393"/>
                      <a:pt x="3800" y="1313"/>
                    </a:cubicBezTo>
                    <a:cubicBezTo>
                      <a:pt x="3542" y="1094"/>
                      <a:pt x="3243" y="895"/>
                      <a:pt x="2905" y="756"/>
                    </a:cubicBezTo>
                    <a:cubicBezTo>
                      <a:pt x="2388" y="517"/>
                      <a:pt x="1851" y="318"/>
                      <a:pt x="1294" y="119"/>
                    </a:cubicBezTo>
                    <a:cubicBezTo>
                      <a:pt x="1095" y="80"/>
                      <a:pt x="896" y="40"/>
                      <a:pt x="697" y="0"/>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2676" name="Google Shape;2676;p51">
            <a:extLst>
              <a:ext uri="{FF2B5EF4-FFF2-40B4-BE49-F238E27FC236}">
                <a16:creationId xmlns:a16="http://schemas.microsoft.com/office/drawing/2014/main" id="{59956D50-245E-4BC3-2E66-BEE9206845F4}"/>
              </a:ext>
            </a:extLst>
          </p:cNvPr>
          <p:cNvGrpSpPr/>
          <p:nvPr/>
        </p:nvGrpSpPr>
        <p:grpSpPr>
          <a:xfrm>
            <a:off x="8661120" y="5955838"/>
            <a:ext cx="390289" cy="964407"/>
            <a:chOff x="4737875" y="2198125"/>
            <a:chExt cx="434675" cy="928025"/>
          </a:xfrm>
        </p:grpSpPr>
        <p:sp>
          <p:nvSpPr>
            <p:cNvPr id="2677" name="Google Shape;2677;p51">
              <a:extLst>
                <a:ext uri="{FF2B5EF4-FFF2-40B4-BE49-F238E27FC236}">
                  <a16:creationId xmlns:a16="http://schemas.microsoft.com/office/drawing/2014/main" id="{D83BA6BC-9F18-0184-56EF-0F3BE6970CF2}"/>
                </a:ext>
              </a:extLst>
            </p:cNvPr>
            <p:cNvSpPr/>
            <p:nvPr/>
          </p:nvSpPr>
          <p:spPr>
            <a:xfrm>
              <a:off x="4737875" y="2198125"/>
              <a:ext cx="434675" cy="928025"/>
            </a:xfrm>
            <a:custGeom>
              <a:avLst/>
              <a:gdLst/>
              <a:ahLst/>
              <a:cxnLst/>
              <a:rect l="l" t="t" r="r" b="b"/>
              <a:pathLst>
                <a:path w="17387" h="37121" extrusionOk="0">
                  <a:moveTo>
                    <a:pt x="5153" y="13647"/>
                  </a:moveTo>
                  <a:lnTo>
                    <a:pt x="5153" y="13647"/>
                  </a:lnTo>
                  <a:cubicBezTo>
                    <a:pt x="5591" y="14025"/>
                    <a:pt x="5969" y="14423"/>
                    <a:pt x="6168" y="14920"/>
                  </a:cubicBezTo>
                  <a:cubicBezTo>
                    <a:pt x="5849" y="14503"/>
                    <a:pt x="5491" y="14085"/>
                    <a:pt x="5153" y="13647"/>
                  </a:cubicBezTo>
                  <a:close/>
                  <a:moveTo>
                    <a:pt x="4437" y="1"/>
                  </a:moveTo>
                  <a:cubicBezTo>
                    <a:pt x="3621" y="1"/>
                    <a:pt x="2826" y="1015"/>
                    <a:pt x="2746" y="1692"/>
                  </a:cubicBezTo>
                  <a:lnTo>
                    <a:pt x="2726" y="1990"/>
                  </a:lnTo>
                  <a:cubicBezTo>
                    <a:pt x="2607" y="3064"/>
                    <a:pt x="2448" y="4158"/>
                    <a:pt x="2647" y="5272"/>
                  </a:cubicBezTo>
                  <a:cubicBezTo>
                    <a:pt x="2786" y="6048"/>
                    <a:pt x="2985" y="6804"/>
                    <a:pt x="3204" y="7560"/>
                  </a:cubicBezTo>
                  <a:cubicBezTo>
                    <a:pt x="3084" y="7461"/>
                    <a:pt x="2925" y="7361"/>
                    <a:pt x="2786" y="7282"/>
                  </a:cubicBezTo>
                  <a:cubicBezTo>
                    <a:pt x="2408" y="7043"/>
                    <a:pt x="1950" y="7003"/>
                    <a:pt x="1731" y="7003"/>
                  </a:cubicBezTo>
                  <a:cubicBezTo>
                    <a:pt x="1194" y="7003"/>
                    <a:pt x="737" y="7182"/>
                    <a:pt x="498" y="7540"/>
                  </a:cubicBezTo>
                  <a:cubicBezTo>
                    <a:pt x="120" y="8057"/>
                    <a:pt x="1" y="8893"/>
                    <a:pt x="240" y="9529"/>
                  </a:cubicBezTo>
                  <a:cubicBezTo>
                    <a:pt x="498" y="10166"/>
                    <a:pt x="995" y="10643"/>
                    <a:pt x="1393" y="10942"/>
                  </a:cubicBezTo>
                  <a:cubicBezTo>
                    <a:pt x="1751" y="11240"/>
                    <a:pt x="2149" y="11479"/>
                    <a:pt x="2527" y="11757"/>
                  </a:cubicBezTo>
                  <a:cubicBezTo>
                    <a:pt x="2109" y="11777"/>
                    <a:pt x="1692" y="11956"/>
                    <a:pt x="1393" y="12275"/>
                  </a:cubicBezTo>
                  <a:cubicBezTo>
                    <a:pt x="797" y="12951"/>
                    <a:pt x="916" y="14125"/>
                    <a:pt x="1194" y="14721"/>
                  </a:cubicBezTo>
                  <a:cubicBezTo>
                    <a:pt x="1731" y="15835"/>
                    <a:pt x="2249" y="16711"/>
                    <a:pt x="2845" y="17407"/>
                  </a:cubicBezTo>
                  <a:cubicBezTo>
                    <a:pt x="3601" y="18302"/>
                    <a:pt x="4397" y="19197"/>
                    <a:pt x="5193" y="20033"/>
                  </a:cubicBezTo>
                  <a:cubicBezTo>
                    <a:pt x="5929" y="20888"/>
                    <a:pt x="6744" y="21764"/>
                    <a:pt x="7461" y="22619"/>
                  </a:cubicBezTo>
                  <a:cubicBezTo>
                    <a:pt x="8236" y="23554"/>
                    <a:pt x="9052" y="24509"/>
                    <a:pt x="9470" y="25543"/>
                  </a:cubicBezTo>
                  <a:cubicBezTo>
                    <a:pt x="9768" y="26239"/>
                    <a:pt x="10027" y="26975"/>
                    <a:pt x="10246" y="27751"/>
                  </a:cubicBezTo>
                  <a:cubicBezTo>
                    <a:pt x="10186" y="27672"/>
                    <a:pt x="10126" y="27632"/>
                    <a:pt x="10067" y="27552"/>
                  </a:cubicBezTo>
                  <a:cubicBezTo>
                    <a:pt x="9370" y="26836"/>
                    <a:pt x="8555" y="26279"/>
                    <a:pt x="7779" y="25782"/>
                  </a:cubicBezTo>
                  <a:cubicBezTo>
                    <a:pt x="7560" y="25643"/>
                    <a:pt x="7262" y="25563"/>
                    <a:pt x="6904" y="25563"/>
                  </a:cubicBezTo>
                  <a:cubicBezTo>
                    <a:pt x="6705" y="25563"/>
                    <a:pt x="6008" y="25603"/>
                    <a:pt x="5591" y="26080"/>
                  </a:cubicBezTo>
                  <a:cubicBezTo>
                    <a:pt x="5173" y="26578"/>
                    <a:pt x="5153" y="27274"/>
                    <a:pt x="5153" y="27771"/>
                  </a:cubicBezTo>
                  <a:cubicBezTo>
                    <a:pt x="5173" y="28249"/>
                    <a:pt x="5412" y="28587"/>
                    <a:pt x="5591" y="28825"/>
                  </a:cubicBezTo>
                  <a:cubicBezTo>
                    <a:pt x="5611" y="28845"/>
                    <a:pt x="5650" y="28865"/>
                    <a:pt x="5670" y="28925"/>
                  </a:cubicBezTo>
                  <a:cubicBezTo>
                    <a:pt x="7262" y="31113"/>
                    <a:pt x="8853" y="33321"/>
                    <a:pt x="10444" y="35509"/>
                  </a:cubicBezTo>
                  <a:lnTo>
                    <a:pt x="11340" y="36723"/>
                  </a:lnTo>
                  <a:cubicBezTo>
                    <a:pt x="11539" y="36981"/>
                    <a:pt x="11837" y="37121"/>
                    <a:pt x="12135" y="37121"/>
                  </a:cubicBezTo>
                  <a:lnTo>
                    <a:pt x="15398" y="37121"/>
                  </a:lnTo>
                  <a:cubicBezTo>
                    <a:pt x="15915" y="37121"/>
                    <a:pt x="16333" y="36723"/>
                    <a:pt x="16392" y="36226"/>
                  </a:cubicBezTo>
                  <a:cubicBezTo>
                    <a:pt x="16492" y="35390"/>
                    <a:pt x="16552" y="34515"/>
                    <a:pt x="16651" y="33659"/>
                  </a:cubicBezTo>
                  <a:cubicBezTo>
                    <a:pt x="16890" y="31650"/>
                    <a:pt x="17109" y="29561"/>
                    <a:pt x="17248" y="27493"/>
                  </a:cubicBezTo>
                  <a:cubicBezTo>
                    <a:pt x="17387" y="26040"/>
                    <a:pt x="17327" y="24568"/>
                    <a:pt x="17288" y="23156"/>
                  </a:cubicBezTo>
                  <a:lnTo>
                    <a:pt x="17248" y="22579"/>
                  </a:lnTo>
                  <a:cubicBezTo>
                    <a:pt x="17208" y="20888"/>
                    <a:pt x="16213" y="20470"/>
                    <a:pt x="15617" y="20391"/>
                  </a:cubicBezTo>
                  <a:cubicBezTo>
                    <a:pt x="15517" y="20371"/>
                    <a:pt x="15418" y="20371"/>
                    <a:pt x="15318" y="20371"/>
                  </a:cubicBezTo>
                  <a:cubicBezTo>
                    <a:pt x="14781" y="20371"/>
                    <a:pt x="13866" y="20590"/>
                    <a:pt x="13548" y="22082"/>
                  </a:cubicBezTo>
                  <a:cubicBezTo>
                    <a:pt x="13329" y="23096"/>
                    <a:pt x="13110" y="24190"/>
                    <a:pt x="12931" y="25364"/>
                  </a:cubicBezTo>
                  <a:cubicBezTo>
                    <a:pt x="12752" y="24708"/>
                    <a:pt x="12613" y="24111"/>
                    <a:pt x="12653" y="23614"/>
                  </a:cubicBezTo>
                  <a:cubicBezTo>
                    <a:pt x="12851" y="21863"/>
                    <a:pt x="13150" y="20073"/>
                    <a:pt x="13428" y="18322"/>
                  </a:cubicBezTo>
                  <a:cubicBezTo>
                    <a:pt x="13607" y="17208"/>
                    <a:pt x="13767" y="16054"/>
                    <a:pt x="13946" y="14940"/>
                  </a:cubicBezTo>
                  <a:cubicBezTo>
                    <a:pt x="14125" y="13647"/>
                    <a:pt x="14244" y="12255"/>
                    <a:pt x="14324" y="10842"/>
                  </a:cubicBezTo>
                  <a:cubicBezTo>
                    <a:pt x="14343" y="10246"/>
                    <a:pt x="13965" y="9828"/>
                    <a:pt x="13727" y="9549"/>
                  </a:cubicBezTo>
                  <a:cubicBezTo>
                    <a:pt x="13667" y="9470"/>
                    <a:pt x="13607" y="9390"/>
                    <a:pt x="13568" y="9350"/>
                  </a:cubicBezTo>
                  <a:cubicBezTo>
                    <a:pt x="13428" y="9132"/>
                    <a:pt x="13210" y="8972"/>
                    <a:pt x="12931" y="8933"/>
                  </a:cubicBezTo>
                  <a:cubicBezTo>
                    <a:pt x="12871" y="8933"/>
                    <a:pt x="12792" y="8893"/>
                    <a:pt x="12752" y="8893"/>
                  </a:cubicBezTo>
                  <a:cubicBezTo>
                    <a:pt x="12553" y="8893"/>
                    <a:pt x="12354" y="8972"/>
                    <a:pt x="12175" y="9072"/>
                  </a:cubicBezTo>
                  <a:cubicBezTo>
                    <a:pt x="12135" y="9092"/>
                    <a:pt x="12056" y="9152"/>
                    <a:pt x="11976" y="9191"/>
                  </a:cubicBezTo>
                  <a:cubicBezTo>
                    <a:pt x="11658" y="9370"/>
                    <a:pt x="11161" y="9649"/>
                    <a:pt x="10982" y="10226"/>
                  </a:cubicBezTo>
                  <a:cubicBezTo>
                    <a:pt x="10464" y="11917"/>
                    <a:pt x="9987" y="13448"/>
                    <a:pt x="9629" y="15040"/>
                  </a:cubicBezTo>
                  <a:cubicBezTo>
                    <a:pt x="9589" y="15000"/>
                    <a:pt x="9589" y="14940"/>
                    <a:pt x="9569" y="14901"/>
                  </a:cubicBezTo>
                  <a:cubicBezTo>
                    <a:pt x="9569" y="14861"/>
                    <a:pt x="9589" y="14821"/>
                    <a:pt x="9589" y="14801"/>
                  </a:cubicBezTo>
                  <a:cubicBezTo>
                    <a:pt x="9629" y="14741"/>
                    <a:pt x="9629" y="14702"/>
                    <a:pt x="9649" y="14642"/>
                  </a:cubicBezTo>
                  <a:cubicBezTo>
                    <a:pt x="9728" y="14304"/>
                    <a:pt x="9828" y="13926"/>
                    <a:pt x="9927" y="13568"/>
                  </a:cubicBezTo>
                  <a:cubicBezTo>
                    <a:pt x="10126" y="12852"/>
                    <a:pt x="10285" y="12076"/>
                    <a:pt x="10444" y="11320"/>
                  </a:cubicBezTo>
                  <a:cubicBezTo>
                    <a:pt x="10584" y="10544"/>
                    <a:pt x="10643" y="9768"/>
                    <a:pt x="10723" y="9052"/>
                  </a:cubicBezTo>
                  <a:cubicBezTo>
                    <a:pt x="10743" y="8774"/>
                    <a:pt x="10763" y="8535"/>
                    <a:pt x="10783" y="8256"/>
                  </a:cubicBezTo>
                  <a:cubicBezTo>
                    <a:pt x="10822" y="7978"/>
                    <a:pt x="10842" y="7679"/>
                    <a:pt x="10862" y="7401"/>
                  </a:cubicBezTo>
                  <a:cubicBezTo>
                    <a:pt x="10962" y="6406"/>
                    <a:pt x="11061" y="5392"/>
                    <a:pt x="11121" y="4357"/>
                  </a:cubicBezTo>
                  <a:cubicBezTo>
                    <a:pt x="11141" y="3761"/>
                    <a:pt x="10763" y="3323"/>
                    <a:pt x="10524" y="3064"/>
                  </a:cubicBezTo>
                  <a:cubicBezTo>
                    <a:pt x="10464" y="2985"/>
                    <a:pt x="10385" y="2905"/>
                    <a:pt x="10365" y="2865"/>
                  </a:cubicBezTo>
                  <a:cubicBezTo>
                    <a:pt x="10226" y="2627"/>
                    <a:pt x="9967" y="2487"/>
                    <a:pt x="9669" y="2428"/>
                  </a:cubicBezTo>
                  <a:lnTo>
                    <a:pt x="9549" y="2428"/>
                  </a:lnTo>
                  <a:cubicBezTo>
                    <a:pt x="9330" y="2428"/>
                    <a:pt x="9072" y="2507"/>
                    <a:pt x="8893" y="2666"/>
                  </a:cubicBezTo>
                  <a:cubicBezTo>
                    <a:pt x="8853" y="2686"/>
                    <a:pt x="8773" y="2766"/>
                    <a:pt x="8694" y="2806"/>
                  </a:cubicBezTo>
                  <a:cubicBezTo>
                    <a:pt x="8396" y="3005"/>
                    <a:pt x="7978" y="3303"/>
                    <a:pt x="7799" y="3820"/>
                  </a:cubicBezTo>
                  <a:cubicBezTo>
                    <a:pt x="7640" y="4318"/>
                    <a:pt x="7500" y="4855"/>
                    <a:pt x="7381" y="5352"/>
                  </a:cubicBezTo>
                  <a:cubicBezTo>
                    <a:pt x="7321" y="5054"/>
                    <a:pt x="7262" y="4755"/>
                    <a:pt x="7202" y="4457"/>
                  </a:cubicBezTo>
                  <a:cubicBezTo>
                    <a:pt x="6983" y="3383"/>
                    <a:pt x="6784" y="2408"/>
                    <a:pt x="6406" y="1473"/>
                  </a:cubicBezTo>
                  <a:cubicBezTo>
                    <a:pt x="6128" y="717"/>
                    <a:pt x="5372" y="200"/>
                    <a:pt x="4735" y="41"/>
                  </a:cubicBezTo>
                  <a:cubicBezTo>
                    <a:pt x="4676" y="21"/>
                    <a:pt x="4536" y="1"/>
                    <a:pt x="4437" y="1"/>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8" name="Google Shape;2678;p51">
              <a:extLst>
                <a:ext uri="{FF2B5EF4-FFF2-40B4-BE49-F238E27FC236}">
                  <a16:creationId xmlns:a16="http://schemas.microsoft.com/office/drawing/2014/main" id="{0DB53D9C-0F9F-414E-0DB8-725375E7CD31}"/>
                </a:ext>
              </a:extLst>
            </p:cNvPr>
            <p:cNvSpPr/>
            <p:nvPr/>
          </p:nvSpPr>
          <p:spPr>
            <a:xfrm>
              <a:off x="4763250" y="2222950"/>
              <a:ext cx="385450" cy="879325"/>
            </a:xfrm>
            <a:custGeom>
              <a:avLst/>
              <a:gdLst/>
              <a:ahLst/>
              <a:cxnLst/>
              <a:rect l="l" t="t" r="r" b="b"/>
              <a:pathLst>
                <a:path w="15418" h="35173" extrusionOk="0">
                  <a:moveTo>
                    <a:pt x="3461" y="0"/>
                  </a:moveTo>
                  <a:cubicBezTo>
                    <a:pt x="3267" y="0"/>
                    <a:pt x="2784" y="511"/>
                    <a:pt x="2746" y="818"/>
                  </a:cubicBezTo>
                  <a:cubicBezTo>
                    <a:pt x="2606" y="1912"/>
                    <a:pt x="2427" y="3046"/>
                    <a:pt x="2606" y="4100"/>
                  </a:cubicBezTo>
                  <a:cubicBezTo>
                    <a:pt x="2885" y="5751"/>
                    <a:pt x="3462" y="7343"/>
                    <a:pt x="3899" y="8954"/>
                  </a:cubicBezTo>
                  <a:cubicBezTo>
                    <a:pt x="3899" y="9034"/>
                    <a:pt x="3939" y="9074"/>
                    <a:pt x="3899" y="9133"/>
                  </a:cubicBezTo>
                  <a:cubicBezTo>
                    <a:pt x="3860" y="9133"/>
                    <a:pt x="3800" y="9113"/>
                    <a:pt x="3760" y="9074"/>
                  </a:cubicBezTo>
                  <a:cubicBezTo>
                    <a:pt x="2905" y="8417"/>
                    <a:pt x="2069" y="7721"/>
                    <a:pt x="1174" y="7124"/>
                  </a:cubicBezTo>
                  <a:cubicBezTo>
                    <a:pt x="1058" y="7037"/>
                    <a:pt x="867" y="6997"/>
                    <a:pt x="686" y="6997"/>
                  </a:cubicBezTo>
                  <a:cubicBezTo>
                    <a:pt x="493" y="6997"/>
                    <a:pt x="311" y="7042"/>
                    <a:pt x="239" y="7124"/>
                  </a:cubicBezTo>
                  <a:cubicBezTo>
                    <a:pt x="80" y="7363"/>
                    <a:pt x="0" y="7860"/>
                    <a:pt x="120" y="8159"/>
                  </a:cubicBezTo>
                  <a:cubicBezTo>
                    <a:pt x="279" y="8536"/>
                    <a:pt x="617" y="8914"/>
                    <a:pt x="935" y="9153"/>
                  </a:cubicBezTo>
                  <a:cubicBezTo>
                    <a:pt x="1671" y="9710"/>
                    <a:pt x="2427" y="10168"/>
                    <a:pt x="3163" y="10705"/>
                  </a:cubicBezTo>
                  <a:cubicBezTo>
                    <a:pt x="4277" y="11500"/>
                    <a:pt x="5491" y="12217"/>
                    <a:pt x="6068" y="13510"/>
                  </a:cubicBezTo>
                  <a:cubicBezTo>
                    <a:pt x="6545" y="14584"/>
                    <a:pt x="6843" y="15718"/>
                    <a:pt x="7182" y="16812"/>
                  </a:cubicBezTo>
                  <a:cubicBezTo>
                    <a:pt x="7301" y="17190"/>
                    <a:pt x="7381" y="17588"/>
                    <a:pt x="7460" y="17966"/>
                  </a:cubicBezTo>
                  <a:cubicBezTo>
                    <a:pt x="7381" y="18005"/>
                    <a:pt x="7301" y="18025"/>
                    <a:pt x="7241" y="18085"/>
                  </a:cubicBezTo>
                  <a:cubicBezTo>
                    <a:pt x="6485" y="17130"/>
                    <a:pt x="5749" y="16195"/>
                    <a:pt x="4974" y="15240"/>
                  </a:cubicBezTo>
                  <a:cubicBezTo>
                    <a:pt x="4158" y="14226"/>
                    <a:pt x="3362" y="13211"/>
                    <a:pt x="2487" y="12237"/>
                  </a:cubicBezTo>
                  <a:cubicBezTo>
                    <a:pt x="2249" y="11985"/>
                    <a:pt x="1906" y="11752"/>
                    <a:pt x="1579" y="11752"/>
                  </a:cubicBezTo>
                  <a:cubicBezTo>
                    <a:pt x="1415" y="11752"/>
                    <a:pt x="1254" y="11811"/>
                    <a:pt x="1114" y="11958"/>
                  </a:cubicBezTo>
                  <a:cubicBezTo>
                    <a:pt x="896" y="12237"/>
                    <a:pt x="915" y="12933"/>
                    <a:pt x="1094" y="13311"/>
                  </a:cubicBezTo>
                  <a:cubicBezTo>
                    <a:pt x="1512" y="14186"/>
                    <a:pt x="2009" y="15041"/>
                    <a:pt x="2626" y="15797"/>
                  </a:cubicBezTo>
                  <a:cubicBezTo>
                    <a:pt x="4118" y="17588"/>
                    <a:pt x="5749" y="19259"/>
                    <a:pt x="7241" y="21009"/>
                  </a:cubicBezTo>
                  <a:cubicBezTo>
                    <a:pt x="8057" y="21984"/>
                    <a:pt x="8892" y="23038"/>
                    <a:pt x="9390" y="24172"/>
                  </a:cubicBezTo>
                  <a:cubicBezTo>
                    <a:pt x="10086" y="25823"/>
                    <a:pt x="10464" y="27554"/>
                    <a:pt x="10961" y="29265"/>
                  </a:cubicBezTo>
                  <a:cubicBezTo>
                    <a:pt x="11061" y="29643"/>
                    <a:pt x="11120" y="30021"/>
                    <a:pt x="11180" y="30399"/>
                  </a:cubicBezTo>
                  <a:cubicBezTo>
                    <a:pt x="10146" y="29404"/>
                    <a:pt x="9290" y="28270"/>
                    <a:pt x="8355" y="27275"/>
                  </a:cubicBezTo>
                  <a:cubicBezTo>
                    <a:pt x="7739" y="26659"/>
                    <a:pt x="6983" y="26142"/>
                    <a:pt x="6247" y="25664"/>
                  </a:cubicBezTo>
                  <a:cubicBezTo>
                    <a:pt x="6171" y="25611"/>
                    <a:pt x="6045" y="25587"/>
                    <a:pt x="5909" y="25587"/>
                  </a:cubicBezTo>
                  <a:cubicBezTo>
                    <a:pt x="5686" y="25587"/>
                    <a:pt x="5438" y="25652"/>
                    <a:pt x="5351" y="25764"/>
                  </a:cubicBezTo>
                  <a:cubicBezTo>
                    <a:pt x="5153" y="25982"/>
                    <a:pt x="5113" y="26420"/>
                    <a:pt x="5153" y="26758"/>
                  </a:cubicBezTo>
                  <a:cubicBezTo>
                    <a:pt x="5172" y="26957"/>
                    <a:pt x="5371" y="27176"/>
                    <a:pt x="5491" y="27355"/>
                  </a:cubicBezTo>
                  <a:cubicBezTo>
                    <a:pt x="7381" y="29961"/>
                    <a:pt x="9270" y="32547"/>
                    <a:pt x="11160" y="35173"/>
                  </a:cubicBezTo>
                  <a:lnTo>
                    <a:pt x="14423" y="35173"/>
                  </a:lnTo>
                  <a:cubicBezTo>
                    <a:pt x="14721" y="32249"/>
                    <a:pt x="15059" y="29364"/>
                    <a:pt x="15298" y="26460"/>
                  </a:cubicBezTo>
                  <a:cubicBezTo>
                    <a:pt x="15417" y="24868"/>
                    <a:pt x="15357" y="23257"/>
                    <a:pt x="15318" y="21666"/>
                  </a:cubicBezTo>
                  <a:cubicBezTo>
                    <a:pt x="15298" y="21148"/>
                    <a:pt x="15198" y="20512"/>
                    <a:pt x="14502" y="20412"/>
                  </a:cubicBezTo>
                  <a:cubicBezTo>
                    <a:pt x="14451" y="20405"/>
                    <a:pt x="14404" y="20401"/>
                    <a:pt x="14358" y="20401"/>
                  </a:cubicBezTo>
                  <a:cubicBezTo>
                    <a:pt x="13799" y="20401"/>
                    <a:pt x="13639" y="20943"/>
                    <a:pt x="13547" y="21347"/>
                  </a:cubicBezTo>
                  <a:cubicBezTo>
                    <a:pt x="13030" y="23754"/>
                    <a:pt x="12573" y="26142"/>
                    <a:pt x="12752" y="28628"/>
                  </a:cubicBezTo>
                  <a:cubicBezTo>
                    <a:pt x="12811" y="29324"/>
                    <a:pt x="12752" y="30041"/>
                    <a:pt x="12752" y="30757"/>
                  </a:cubicBezTo>
                  <a:cubicBezTo>
                    <a:pt x="12115" y="28946"/>
                    <a:pt x="11578" y="27116"/>
                    <a:pt x="11140" y="25266"/>
                  </a:cubicBezTo>
                  <a:cubicBezTo>
                    <a:pt x="10921" y="24371"/>
                    <a:pt x="10583" y="23436"/>
                    <a:pt x="10683" y="22561"/>
                  </a:cubicBezTo>
                  <a:cubicBezTo>
                    <a:pt x="11041" y="19657"/>
                    <a:pt x="11558" y="16772"/>
                    <a:pt x="11976" y="13848"/>
                  </a:cubicBezTo>
                  <a:cubicBezTo>
                    <a:pt x="12155" y="12515"/>
                    <a:pt x="12274" y="11202"/>
                    <a:pt x="12334" y="9849"/>
                  </a:cubicBezTo>
                  <a:cubicBezTo>
                    <a:pt x="12354" y="9551"/>
                    <a:pt x="11956" y="9253"/>
                    <a:pt x="11757" y="8954"/>
                  </a:cubicBezTo>
                  <a:cubicBezTo>
                    <a:pt x="11478" y="9153"/>
                    <a:pt x="11021" y="9312"/>
                    <a:pt x="10941" y="9571"/>
                  </a:cubicBezTo>
                  <a:cubicBezTo>
                    <a:pt x="10384" y="11321"/>
                    <a:pt x="9847" y="13052"/>
                    <a:pt x="9469" y="14842"/>
                  </a:cubicBezTo>
                  <a:cubicBezTo>
                    <a:pt x="9211" y="16096"/>
                    <a:pt x="9171" y="17389"/>
                    <a:pt x="9032" y="18761"/>
                  </a:cubicBezTo>
                  <a:cubicBezTo>
                    <a:pt x="8534" y="17130"/>
                    <a:pt x="8037" y="15618"/>
                    <a:pt x="7579" y="14106"/>
                  </a:cubicBezTo>
                  <a:cubicBezTo>
                    <a:pt x="7540" y="13908"/>
                    <a:pt x="7639" y="13649"/>
                    <a:pt x="7679" y="13430"/>
                  </a:cubicBezTo>
                  <a:cubicBezTo>
                    <a:pt x="7938" y="12336"/>
                    <a:pt x="8256" y="11242"/>
                    <a:pt x="8455" y="10148"/>
                  </a:cubicBezTo>
                  <a:cubicBezTo>
                    <a:pt x="8634" y="9173"/>
                    <a:pt x="8674" y="8159"/>
                    <a:pt x="8773" y="7164"/>
                  </a:cubicBezTo>
                  <a:cubicBezTo>
                    <a:pt x="8892" y="5871"/>
                    <a:pt x="9052" y="4598"/>
                    <a:pt x="9091" y="3305"/>
                  </a:cubicBezTo>
                  <a:cubicBezTo>
                    <a:pt x="9131" y="3046"/>
                    <a:pt x="8733" y="2748"/>
                    <a:pt x="8534" y="2449"/>
                  </a:cubicBezTo>
                  <a:cubicBezTo>
                    <a:pt x="8256" y="2668"/>
                    <a:pt x="7838" y="2847"/>
                    <a:pt x="7739" y="3146"/>
                  </a:cubicBezTo>
                  <a:cubicBezTo>
                    <a:pt x="7440" y="4061"/>
                    <a:pt x="7241" y="5035"/>
                    <a:pt x="7042" y="5970"/>
                  </a:cubicBezTo>
                  <a:cubicBezTo>
                    <a:pt x="6843" y="7025"/>
                    <a:pt x="6664" y="8059"/>
                    <a:pt x="6465" y="9113"/>
                  </a:cubicBezTo>
                  <a:cubicBezTo>
                    <a:pt x="6286" y="9014"/>
                    <a:pt x="6247" y="8934"/>
                    <a:pt x="6227" y="8835"/>
                  </a:cubicBezTo>
                  <a:cubicBezTo>
                    <a:pt x="5889" y="7084"/>
                    <a:pt x="5570" y="5374"/>
                    <a:pt x="5232" y="3663"/>
                  </a:cubicBezTo>
                  <a:cubicBezTo>
                    <a:pt x="5033" y="2688"/>
                    <a:pt x="4814" y="1753"/>
                    <a:pt x="4476" y="818"/>
                  </a:cubicBezTo>
                  <a:cubicBezTo>
                    <a:pt x="4357" y="460"/>
                    <a:pt x="3879" y="102"/>
                    <a:pt x="3482" y="2"/>
                  </a:cubicBezTo>
                  <a:cubicBezTo>
                    <a:pt x="3475" y="1"/>
                    <a:pt x="3468" y="0"/>
                    <a:pt x="346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79" name="Google Shape;2679;p51">
            <a:extLst>
              <a:ext uri="{FF2B5EF4-FFF2-40B4-BE49-F238E27FC236}">
                <a16:creationId xmlns:a16="http://schemas.microsoft.com/office/drawing/2014/main" id="{3E160A61-44E8-0017-9C8A-7191B6B0A370}"/>
              </a:ext>
            </a:extLst>
          </p:cNvPr>
          <p:cNvGrpSpPr/>
          <p:nvPr/>
        </p:nvGrpSpPr>
        <p:grpSpPr>
          <a:xfrm>
            <a:off x="7624018" y="6024890"/>
            <a:ext cx="340742" cy="895355"/>
            <a:chOff x="5178722" y="4311421"/>
            <a:chExt cx="359343" cy="815829"/>
          </a:xfrm>
        </p:grpSpPr>
        <p:sp>
          <p:nvSpPr>
            <p:cNvPr id="2680" name="Google Shape;2680;p51">
              <a:extLst>
                <a:ext uri="{FF2B5EF4-FFF2-40B4-BE49-F238E27FC236}">
                  <a16:creationId xmlns:a16="http://schemas.microsoft.com/office/drawing/2014/main" id="{EF40FB49-0889-9CE6-0360-FD1D632E58E9}"/>
                </a:ext>
              </a:extLst>
            </p:cNvPr>
            <p:cNvSpPr/>
            <p:nvPr/>
          </p:nvSpPr>
          <p:spPr>
            <a:xfrm>
              <a:off x="5178722" y="4311421"/>
              <a:ext cx="359343" cy="815829"/>
            </a:xfrm>
            <a:custGeom>
              <a:avLst/>
              <a:gdLst/>
              <a:ahLst/>
              <a:cxnLst/>
              <a:rect l="l" t="t" r="r" b="b"/>
              <a:pathLst>
                <a:path w="20889" h="47425" extrusionOk="0">
                  <a:moveTo>
                    <a:pt x="9509" y="0"/>
                  </a:moveTo>
                  <a:cubicBezTo>
                    <a:pt x="9072" y="0"/>
                    <a:pt x="8734" y="179"/>
                    <a:pt x="8515" y="319"/>
                  </a:cubicBezTo>
                  <a:cubicBezTo>
                    <a:pt x="7600" y="876"/>
                    <a:pt x="6884" y="1572"/>
                    <a:pt x="6287" y="2288"/>
                  </a:cubicBezTo>
                  <a:cubicBezTo>
                    <a:pt x="6028" y="1811"/>
                    <a:pt x="5730" y="1333"/>
                    <a:pt x="5392" y="876"/>
                  </a:cubicBezTo>
                  <a:cubicBezTo>
                    <a:pt x="5034" y="339"/>
                    <a:pt x="4497" y="80"/>
                    <a:pt x="3900" y="80"/>
                  </a:cubicBezTo>
                  <a:cubicBezTo>
                    <a:pt x="3562" y="80"/>
                    <a:pt x="3203" y="179"/>
                    <a:pt x="2865" y="339"/>
                  </a:cubicBezTo>
                  <a:cubicBezTo>
                    <a:pt x="2269" y="637"/>
                    <a:pt x="1851" y="1134"/>
                    <a:pt x="1552" y="1831"/>
                  </a:cubicBezTo>
                  <a:cubicBezTo>
                    <a:pt x="1274" y="2487"/>
                    <a:pt x="995" y="3163"/>
                    <a:pt x="717" y="3800"/>
                  </a:cubicBezTo>
                  <a:lnTo>
                    <a:pt x="379" y="4615"/>
                  </a:lnTo>
                  <a:cubicBezTo>
                    <a:pt x="319" y="4715"/>
                    <a:pt x="299" y="4814"/>
                    <a:pt x="299" y="4914"/>
                  </a:cubicBezTo>
                  <a:lnTo>
                    <a:pt x="279" y="5312"/>
                  </a:lnTo>
                  <a:cubicBezTo>
                    <a:pt x="239" y="5610"/>
                    <a:pt x="220" y="5948"/>
                    <a:pt x="200" y="6247"/>
                  </a:cubicBezTo>
                  <a:lnTo>
                    <a:pt x="120" y="7281"/>
                  </a:lnTo>
                  <a:cubicBezTo>
                    <a:pt x="41" y="8136"/>
                    <a:pt x="1" y="8972"/>
                    <a:pt x="1" y="9847"/>
                  </a:cubicBezTo>
                  <a:cubicBezTo>
                    <a:pt x="1" y="11757"/>
                    <a:pt x="120" y="13348"/>
                    <a:pt x="399" y="14820"/>
                  </a:cubicBezTo>
                  <a:cubicBezTo>
                    <a:pt x="419" y="14940"/>
                    <a:pt x="438" y="15099"/>
                    <a:pt x="478" y="15218"/>
                  </a:cubicBezTo>
                  <a:cubicBezTo>
                    <a:pt x="637" y="16133"/>
                    <a:pt x="816" y="17188"/>
                    <a:pt x="1413" y="18123"/>
                  </a:cubicBezTo>
                  <a:cubicBezTo>
                    <a:pt x="1692" y="18560"/>
                    <a:pt x="1990" y="18918"/>
                    <a:pt x="2288" y="19276"/>
                  </a:cubicBezTo>
                  <a:cubicBezTo>
                    <a:pt x="2408" y="19416"/>
                    <a:pt x="2547" y="19555"/>
                    <a:pt x="2627" y="19694"/>
                  </a:cubicBezTo>
                  <a:cubicBezTo>
                    <a:pt x="2666" y="19754"/>
                    <a:pt x="2706" y="19774"/>
                    <a:pt x="2766" y="19814"/>
                  </a:cubicBezTo>
                  <a:cubicBezTo>
                    <a:pt x="2845" y="19873"/>
                    <a:pt x="2885" y="19953"/>
                    <a:pt x="2965" y="19993"/>
                  </a:cubicBezTo>
                  <a:cubicBezTo>
                    <a:pt x="3124" y="20152"/>
                    <a:pt x="3343" y="20351"/>
                    <a:pt x="3562" y="20490"/>
                  </a:cubicBezTo>
                  <a:cubicBezTo>
                    <a:pt x="3840" y="20689"/>
                    <a:pt x="4099" y="20868"/>
                    <a:pt x="4377" y="21047"/>
                  </a:cubicBezTo>
                  <a:cubicBezTo>
                    <a:pt x="4656" y="21206"/>
                    <a:pt x="4894" y="21385"/>
                    <a:pt x="5153" y="21544"/>
                  </a:cubicBezTo>
                  <a:lnTo>
                    <a:pt x="5093" y="21584"/>
                  </a:lnTo>
                  <a:cubicBezTo>
                    <a:pt x="4795" y="21942"/>
                    <a:pt x="4695" y="22439"/>
                    <a:pt x="4795" y="22897"/>
                  </a:cubicBezTo>
                  <a:lnTo>
                    <a:pt x="4835" y="22996"/>
                  </a:lnTo>
                  <a:cubicBezTo>
                    <a:pt x="4934" y="23454"/>
                    <a:pt x="5054" y="24031"/>
                    <a:pt x="5372" y="24488"/>
                  </a:cubicBezTo>
                  <a:cubicBezTo>
                    <a:pt x="5431" y="24568"/>
                    <a:pt x="5471" y="24667"/>
                    <a:pt x="5551" y="24747"/>
                  </a:cubicBezTo>
                  <a:cubicBezTo>
                    <a:pt x="5133" y="24767"/>
                    <a:pt x="4874" y="24966"/>
                    <a:pt x="4735" y="25125"/>
                  </a:cubicBezTo>
                  <a:cubicBezTo>
                    <a:pt x="4357" y="25523"/>
                    <a:pt x="4278" y="26120"/>
                    <a:pt x="4357" y="26517"/>
                  </a:cubicBezTo>
                  <a:cubicBezTo>
                    <a:pt x="4397" y="26856"/>
                    <a:pt x="4576" y="27174"/>
                    <a:pt x="4894" y="27532"/>
                  </a:cubicBezTo>
                  <a:cubicBezTo>
                    <a:pt x="4994" y="27631"/>
                    <a:pt x="5093" y="27751"/>
                    <a:pt x="5193" y="27850"/>
                  </a:cubicBezTo>
                  <a:cubicBezTo>
                    <a:pt x="5153" y="27850"/>
                    <a:pt x="5093" y="27850"/>
                    <a:pt x="5054" y="27870"/>
                  </a:cubicBezTo>
                  <a:cubicBezTo>
                    <a:pt x="3562" y="28109"/>
                    <a:pt x="2786" y="29641"/>
                    <a:pt x="2965" y="30953"/>
                  </a:cubicBezTo>
                  <a:cubicBezTo>
                    <a:pt x="3084" y="31888"/>
                    <a:pt x="3482" y="32684"/>
                    <a:pt x="4119" y="33281"/>
                  </a:cubicBezTo>
                  <a:cubicBezTo>
                    <a:pt x="4676" y="33778"/>
                    <a:pt x="5193" y="34216"/>
                    <a:pt x="5690" y="34634"/>
                  </a:cubicBezTo>
                  <a:cubicBezTo>
                    <a:pt x="7043" y="35728"/>
                    <a:pt x="7938" y="36683"/>
                    <a:pt x="8555" y="37757"/>
                  </a:cubicBezTo>
                  <a:cubicBezTo>
                    <a:pt x="8594" y="37816"/>
                    <a:pt x="8594" y="37896"/>
                    <a:pt x="8594" y="37916"/>
                  </a:cubicBezTo>
                  <a:cubicBezTo>
                    <a:pt x="8594" y="38652"/>
                    <a:pt x="8634" y="39368"/>
                    <a:pt x="8634" y="40064"/>
                  </a:cubicBezTo>
                  <a:cubicBezTo>
                    <a:pt x="8336" y="39567"/>
                    <a:pt x="8037" y="39090"/>
                    <a:pt x="7679" y="38612"/>
                  </a:cubicBezTo>
                  <a:cubicBezTo>
                    <a:pt x="7341" y="38155"/>
                    <a:pt x="6665" y="37916"/>
                    <a:pt x="6167" y="37916"/>
                  </a:cubicBezTo>
                  <a:lnTo>
                    <a:pt x="6148" y="37916"/>
                  </a:lnTo>
                  <a:cubicBezTo>
                    <a:pt x="5272" y="37956"/>
                    <a:pt x="4576" y="38612"/>
                    <a:pt x="4556" y="39507"/>
                  </a:cubicBezTo>
                  <a:cubicBezTo>
                    <a:pt x="4516" y="40184"/>
                    <a:pt x="4556" y="40741"/>
                    <a:pt x="4676" y="41238"/>
                  </a:cubicBezTo>
                  <a:cubicBezTo>
                    <a:pt x="5093" y="43088"/>
                    <a:pt x="5988" y="44660"/>
                    <a:pt x="6705" y="45833"/>
                  </a:cubicBezTo>
                  <a:cubicBezTo>
                    <a:pt x="6844" y="46032"/>
                    <a:pt x="6963" y="46251"/>
                    <a:pt x="7083" y="46510"/>
                  </a:cubicBezTo>
                  <a:cubicBezTo>
                    <a:pt x="7162" y="46629"/>
                    <a:pt x="7202" y="46748"/>
                    <a:pt x="7281" y="46868"/>
                  </a:cubicBezTo>
                  <a:cubicBezTo>
                    <a:pt x="7461" y="47206"/>
                    <a:pt x="7819" y="47425"/>
                    <a:pt x="8157" y="47425"/>
                  </a:cubicBezTo>
                  <a:lnTo>
                    <a:pt x="11737" y="47425"/>
                  </a:lnTo>
                  <a:cubicBezTo>
                    <a:pt x="12135" y="47425"/>
                    <a:pt x="12473" y="47206"/>
                    <a:pt x="12653" y="46828"/>
                  </a:cubicBezTo>
                  <a:lnTo>
                    <a:pt x="13050" y="45873"/>
                  </a:lnTo>
                  <a:cubicBezTo>
                    <a:pt x="13448" y="44958"/>
                    <a:pt x="13866" y="44023"/>
                    <a:pt x="14264" y="43068"/>
                  </a:cubicBezTo>
                  <a:cubicBezTo>
                    <a:pt x="14443" y="42650"/>
                    <a:pt x="14443" y="42193"/>
                    <a:pt x="14423" y="41894"/>
                  </a:cubicBezTo>
                  <a:cubicBezTo>
                    <a:pt x="14363" y="41178"/>
                    <a:pt x="13846" y="40641"/>
                    <a:pt x="13209" y="40562"/>
                  </a:cubicBezTo>
                  <a:cubicBezTo>
                    <a:pt x="13528" y="40044"/>
                    <a:pt x="13826" y="39507"/>
                    <a:pt x="14125" y="39010"/>
                  </a:cubicBezTo>
                  <a:cubicBezTo>
                    <a:pt x="14244" y="38791"/>
                    <a:pt x="14403" y="38572"/>
                    <a:pt x="14522" y="38354"/>
                  </a:cubicBezTo>
                  <a:lnTo>
                    <a:pt x="14801" y="37896"/>
                  </a:lnTo>
                  <a:cubicBezTo>
                    <a:pt x="15199" y="37259"/>
                    <a:pt x="15597" y="36563"/>
                    <a:pt x="15935" y="35867"/>
                  </a:cubicBezTo>
                  <a:cubicBezTo>
                    <a:pt x="16174" y="35409"/>
                    <a:pt x="16313" y="34872"/>
                    <a:pt x="16372" y="34216"/>
                  </a:cubicBezTo>
                  <a:cubicBezTo>
                    <a:pt x="16412" y="33699"/>
                    <a:pt x="16233" y="33181"/>
                    <a:pt x="15895" y="32803"/>
                  </a:cubicBezTo>
                  <a:cubicBezTo>
                    <a:pt x="15577" y="32445"/>
                    <a:pt x="15119" y="32246"/>
                    <a:pt x="14642" y="32246"/>
                  </a:cubicBezTo>
                  <a:cubicBezTo>
                    <a:pt x="14443" y="32246"/>
                    <a:pt x="14284" y="32286"/>
                    <a:pt x="14085" y="32346"/>
                  </a:cubicBezTo>
                  <a:cubicBezTo>
                    <a:pt x="13587" y="32525"/>
                    <a:pt x="12891" y="32823"/>
                    <a:pt x="12314" y="33321"/>
                  </a:cubicBezTo>
                  <a:cubicBezTo>
                    <a:pt x="11996" y="33619"/>
                    <a:pt x="11698" y="33937"/>
                    <a:pt x="11459" y="34276"/>
                  </a:cubicBezTo>
                  <a:cubicBezTo>
                    <a:pt x="11618" y="33997"/>
                    <a:pt x="11797" y="33699"/>
                    <a:pt x="12016" y="33380"/>
                  </a:cubicBezTo>
                  <a:cubicBezTo>
                    <a:pt x="12394" y="32803"/>
                    <a:pt x="12812" y="32207"/>
                    <a:pt x="13209" y="31630"/>
                  </a:cubicBezTo>
                  <a:lnTo>
                    <a:pt x="13488" y="31232"/>
                  </a:lnTo>
                  <a:cubicBezTo>
                    <a:pt x="13727" y="30894"/>
                    <a:pt x="13946" y="30556"/>
                    <a:pt x="14204" y="30237"/>
                  </a:cubicBezTo>
                  <a:cubicBezTo>
                    <a:pt x="14721" y="29541"/>
                    <a:pt x="15239" y="28805"/>
                    <a:pt x="15716" y="28049"/>
                  </a:cubicBezTo>
                  <a:cubicBezTo>
                    <a:pt x="16293" y="27134"/>
                    <a:pt x="16730" y="26179"/>
                    <a:pt x="17089" y="25364"/>
                  </a:cubicBezTo>
                  <a:cubicBezTo>
                    <a:pt x="17486" y="24468"/>
                    <a:pt x="17307" y="23474"/>
                    <a:pt x="16631" y="22877"/>
                  </a:cubicBezTo>
                  <a:cubicBezTo>
                    <a:pt x="16273" y="22539"/>
                    <a:pt x="15776" y="22340"/>
                    <a:pt x="15278" y="22340"/>
                  </a:cubicBezTo>
                  <a:cubicBezTo>
                    <a:pt x="14920" y="22340"/>
                    <a:pt x="14542" y="22439"/>
                    <a:pt x="14144" y="22599"/>
                  </a:cubicBezTo>
                  <a:cubicBezTo>
                    <a:pt x="13926" y="22698"/>
                    <a:pt x="13727" y="22797"/>
                    <a:pt x="13528" y="22957"/>
                  </a:cubicBezTo>
                  <a:cubicBezTo>
                    <a:pt x="13508" y="22738"/>
                    <a:pt x="13428" y="22499"/>
                    <a:pt x="13329" y="22340"/>
                  </a:cubicBezTo>
                  <a:cubicBezTo>
                    <a:pt x="14284" y="21902"/>
                    <a:pt x="15119" y="21286"/>
                    <a:pt x="15875" y="20550"/>
                  </a:cubicBezTo>
                  <a:cubicBezTo>
                    <a:pt x="16094" y="20291"/>
                    <a:pt x="16333" y="20072"/>
                    <a:pt x="16611" y="19814"/>
                  </a:cubicBezTo>
                  <a:cubicBezTo>
                    <a:pt x="17526" y="18958"/>
                    <a:pt x="18481" y="18023"/>
                    <a:pt x="18998" y="16690"/>
                  </a:cubicBezTo>
                  <a:lnTo>
                    <a:pt x="18998" y="16651"/>
                  </a:lnTo>
                  <a:cubicBezTo>
                    <a:pt x="19376" y="15736"/>
                    <a:pt x="19774" y="14761"/>
                    <a:pt x="20072" y="13766"/>
                  </a:cubicBezTo>
                  <a:cubicBezTo>
                    <a:pt x="20291" y="13090"/>
                    <a:pt x="20371" y="12374"/>
                    <a:pt x="20470" y="11717"/>
                  </a:cubicBezTo>
                  <a:lnTo>
                    <a:pt x="20570" y="11001"/>
                  </a:lnTo>
                  <a:cubicBezTo>
                    <a:pt x="20689" y="10126"/>
                    <a:pt x="20808" y="9191"/>
                    <a:pt x="20868" y="8276"/>
                  </a:cubicBezTo>
                  <a:cubicBezTo>
                    <a:pt x="20888" y="7659"/>
                    <a:pt x="20848" y="7062"/>
                    <a:pt x="20808" y="6485"/>
                  </a:cubicBezTo>
                  <a:cubicBezTo>
                    <a:pt x="20789" y="6068"/>
                    <a:pt x="20769" y="5650"/>
                    <a:pt x="20769" y="5252"/>
                  </a:cubicBezTo>
                  <a:cubicBezTo>
                    <a:pt x="20769" y="4039"/>
                    <a:pt x="20470" y="2845"/>
                    <a:pt x="19874" y="1492"/>
                  </a:cubicBezTo>
                  <a:cubicBezTo>
                    <a:pt x="19535" y="776"/>
                    <a:pt x="18939" y="358"/>
                    <a:pt x="18282" y="358"/>
                  </a:cubicBezTo>
                  <a:cubicBezTo>
                    <a:pt x="17904" y="358"/>
                    <a:pt x="17546" y="478"/>
                    <a:pt x="17228" y="717"/>
                  </a:cubicBezTo>
                  <a:cubicBezTo>
                    <a:pt x="16711" y="1154"/>
                    <a:pt x="16293" y="1612"/>
                    <a:pt x="15855" y="2069"/>
                  </a:cubicBezTo>
                  <a:lnTo>
                    <a:pt x="15696" y="1691"/>
                  </a:lnTo>
                  <a:lnTo>
                    <a:pt x="15617" y="1492"/>
                  </a:lnTo>
                  <a:cubicBezTo>
                    <a:pt x="15617" y="1472"/>
                    <a:pt x="15597" y="1453"/>
                    <a:pt x="15597" y="1453"/>
                  </a:cubicBezTo>
                  <a:cubicBezTo>
                    <a:pt x="15199" y="537"/>
                    <a:pt x="14522" y="40"/>
                    <a:pt x="13727" y="40"/>
                  </a:cubicBezTo>
                  <a:cubicBezTo>
                    <a:pt x="13349" y="40"/>
                    <a:pt x="12772" y="179"/>
                    <a:pt x="12175" y="776"/>
                  </a:cubicBezTo>
                  <a:cubicBezTo>
                    <a:pt x="11857" y="1114"/>
                    <a:pt x="11558" y="1492"/>
                    <a:pt x="11320" y="1870"/>
                  </a:cubicBezTo>
                  <a:cubicBezTo>
                    <a:pt x="11161" y="1532"/>
                    <a:pt x="11021" y="1214"/>
                    <a:pt x="10842" y="896"/>
                  </a:cubicBezTo>
                  <a:cubicBezTo>
                    <a:pt x="10444" y="140"/>
                    <a:pt x="9868" y="0"/>
                    <a:pt x="950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1" name="Google Shape;2681;p51">
              <a:extLst>
                <a:ext uri="{FF2B5EF4-FFF2-40B4-BE49-F238E27FC236}">
                  <a16:creationId xmlns:a16="http://schemas.microsoft.com/office/drawing/2014/main" id="{1A197A7A-5CDD-64BB-C892-60AAF6A6A113}"/>
                </a:ext>
              </a:extLst>
            </p:cNvPr>
            <p:cNvSpPr/>
            <p:nvPr/>
          </p:nvSpPr>
          <p:spPr>
            <a:xfrm>
              <a:off x="5242024" y="4687482"/>
              <a:ext cx="217319" cy="424695"/>
            </a:xfrm>
            <a:custGeom>
              <a:avLst/>
              <a:gdLst/>
              <a:ahLst/>
              <a:cxnLst/>
              <a:rect l="l" t="t" r="r" b="b"/>
              <a:pathLst>
                <a:path w="12633" h="24688" extrusionOk="0">
                  <a:moveTo>
                    <a:pt x="10604" y="2507"/>
                  </a:moveTo>
                  <a:cubicBezTo>
                    <a:pt x="10723" y="2706"/>
                    <a:pt x="10862" y="2825"/>
                    <a:pt x="10842" y="2905"/>
                  </a:cubicBezTo>
                  <a:cubicBezTo>
                    <a:pt x="10803" y="3024"/>
                    <a:pt x="10643" y="3124"/>
                    <a:pt x="10544" y="3263"/>
                  </a:cubicBezTo>
                  <a:cubicBezTo>
                    <a:pt x="10445" y="3163"/>
                    <a:pt x="10266" y="3064"/>
                    <a:pt x="10266" y="2925"/>
                  </a:cubicBezTo>
                  <a:cubicBezTo>
                    <a:pt x="10266" y="2825"/>
                    <a:pt x="10445" y="2706"/>
                    <a:pt x="10604" y="2507"/>
                  </a:cubicBezTo>
                  <a:close/>
                  <a:moveTo>
                    <a:pt x="11200" y="3223"/>
                  </a:moveTo>
                  <a:cubicBezTo>
                    <a:pt x="11320" y="3223"/>
                    <a:pt x="11439" y="3362"/>
                    <a:pt x="11638" y="3502"/>
                  </a:cubicBezTo>
                  <a:cubicBezTo>
                    <a:pt x="11419" y="3661"/>
                    <a:pt x="11300" y="3820"/>
                    <a:pt x="11161" y="3820"/>
                  </a:cubicBezTo>
                  <a:cubicBezTo>
                    <a:pt x="11061" y="3820"/>
                    <a:pt x="10922" y="3621"/>
                    <a:pt x="10902" y="3502"/>
                  </a:cubicBezTo>
                  <a:cubicBezTo>
                    <a:pt x="10862" y="3402"/>
                    <a:pt x="11061" y="3223"/>
                    <a:pt x="11200" y="3223"/>
                  </a:cubicBezTo>
                  <a:close/>
                  <a:moveTo>
                    <a:pt x="3542" y="1572"/>
                  </a:moveTo>
                  <a:cubicBezTo>
                    <a:pt x="3661" y="1632"/>
                    <a:pt x="3840" y="1711"/>
                    <a:pt x="3900" y="1811"/>
                  </a:cubicBezTo>
                  <a:cubicBezTo>
                    <a:pt x="4357" y="2388"/>
                    <a:pt x="4755" y="2984"/>
                    <a:pt x="5173" y="3581"/>
                  </a:cubicBezTo>
                  <a:cubicBezTo>
                    <a:pt x="5272" y="3681"/>
                    <a:pt x="5332" y="3820"/>
                    <a:pt x="5352" y="3880"/>
                  </a:cubicBezTo>
                  <a:cubicBezTo>
                    <a:pt x="5339" y="4136"/>
                    <a:pt x="5261" y="4273"/>
                    <a:pt x="5151" y="4273"/>
                  </a:cubicBezTo>
                  <a:cubicBezTo>
                    <a:pt x="5098" y="4273"/>
                    <a:pt x="5038" y="4242"/>
                    <a:pt x="4974" y="4178"/>
                  </a:cubicBezTo>
                  <a:cubicBezTo>
                    <a:pt x="4556" y="3760"/>
                    <a:pt x="4178" y="3303"/>
                    <a:pt x="3800" y="2865"/>
                  </a:cubicBezTo>
                  <a:cubicBezTo>
                    <a:pt x="3601" y="2626"/>
                    <a:pt x="3462" y="2368"/>
                    <a:pt x="3383" y="2089"/>
                  </a:cubicBezTo>
                  <a:cubicBezTo>
                    <a:pt x="3343" y="1930"/>
                    <a:pt x="3482" y="1731"/>
                    <a:pt x="3542" y="1572"/>
                  </a:cubicBezTo>
                  <a:close/>
                  <a:moveTo>
                    <a:pt x="1175" y="8932"/>
                  </a:moveTo>
                  <a:cubicBezTo>
                    <a:pt x="1274" y="9052"/>
                    <a:pt x="1453" y="9151"/>
                    <a:pt x="1473" y="9270"/>
                  </a:cubicBezTo>
                  <a:cubicBezTo>
                    <a:pt x="1493" y="9370"/>
                    <a:pt x="1314" y="9489"/>
                    <a:pt x="1155" y="9688"/>
                  </a:cubicBezTo>
                  <a:cubicBezTo>
                    <a:pt x="1015" y="9469"/>
                    <a:pt x="876" y="9330"/>
                    <a:pt x="876" y="9251"/>
                  </a:cubicBezTo>
                  <a:cubicBezTo>
                    <a:pt x="896" y="9131"/>
                    <a:pt x="1075" y="9032"/>
                    <a:pt x="1175" y="8932"/>
                  </a:cubicBezTo>
                  <a:close/>
                  <a:moveTo>
                    <a:pt x="2110" y="10066"/>
                  </a:moveTo>
                  <a:cubicBezTo>
                    <a:pt x="2209" y="10166"/>
                    <a:pt x="2388" y="10265"/>
                    <a:pt x="2448" y="10384"/>
                  </a:cubicBezTo>
                  <a:cubicBezTo>
                    <a:pt x="2468" y="10464"/>
                    <a:pt x="2289" y="10623"/>
                    <a:pt x="2169" y="10782"/>
                  </a:cubicBezTo>
                  <a:cubicBezTo>
                    <a:pt x="2010" y="10643"/>
                    <a:pt x="1871" y="10544"/>
                    <a:pt x="1891" y="10484"/>
                  </a:cubicBezTo>
                  <a:cubicBezTo>
                    <a:pt x="1911" y="10345"/>
                    <a:pt x="2050" y="10225"/>
                    <a:pt x="2110" y="10066"/>
                  </a:cubicBezTo>
                  <a:close/>
                  <a:moveTo>
                    <a:pt x="10345" y="3800"/>
                  </a:moveTo>
                  <a:cubicBezTo>
                    <a:pt x="10365" y="3919"/>
                    <a:pt x="10464" y="4098"/>
                    <a:pt x="10425" y="4198"/>
                  </a:cubicBezTo>
                  <a:cubicBezTo>
                    <a:pt x="10166" y="4775"/>
                    <a:pt x="9927" y="5312"/>
                    <a:pt x="9629" y="5849"/>
                  </a:cubicBezTo>
                  <a:cubicBezTo>
                    <a:pt x="8873" y="7241"/>
                    <a:pt x="8117" y="8574"/>
                    <a:pt x="7381" y="9967"/>
                  </a:cubicBezTo>
                  <a:cubicBezTo>
                    <a:pt x="7182" y="10325"/>
                    <a:pt x="7122" y="10743"/>
                    <a:pt x="6963" y="11121"/>
                  </a:cubicBezTo>
                  <a:cubicBezTo>
                    <a:pt x="6884" y="11280"/>
                    <a:pt x="6745" y="11439"/>
                    <a:pt x="6625" y="11618"/>
                  </a:cubicBezTo>
                  <a:cubicBezTo>
                    <a:pt x="6565" y="11578"/>
                    <a:pt x="6486" y="11578"/>
                    <a:pt x="6426" y="11558"/>
                  </a:cubicBezTo>
                  <a:cubicBezTo>
                    <a:pt x="6386" y="11339"/>
                    <a:pt x="6327" y="11081"/>
                    <a:pt x="6367" y="10882"/>
                  </a:cubicBezTo>
                  <a:cubicBezTo>
                    <a:pt x="6864" y="9708"/>
                    <a:pt x="7361" y="8534"/>
                    <a:pt x="7938" y="7381"/>
                  </a:cubicBezTo>
                  <a:cubicBezTo>
                    <a:pt x="8455" y="6346"/>
                    <a:pt x="9072" y="5352"/>
                    <a:pt x="9669" y="4317"/>
                  </a:cubicBezTo>
                  <a:cubicBezTo>
                    <a:pt x="9748" y="4198"/>
                    <a:pt x="9848" y="4059"/>
                    <a:pt x="9967" y="3959"/>
                  </a:cubicBezTo>
                  <a:cubicBezTo>
                    <a:pt x="10067" y="3880"/>
                    <a:pt x="10226" y="3860"/>
                    <a:pt x="10345" y="3800"/>
                  </a:cubicBezTo>
                  <a:close/>
                  <a:moveTo>
                    <a:pt x="10854" y="11955"/>
                  </a:moveTo>
                  <a:cubicBezTo>
                    <a:pt x="10942" y="11955"/>
                    <a:pt x="11160" y="12159"/>
                    <a:pt x="11141" y="12254"/>
                  </a:cubicBezTo>
                  <a:cubicBezTo>
                    <a:pt x="11141" y="12414"/>
                    <a:pt x="10942" y="12513"/>
                    <a:pt x="10763" y="12712"/>
                  </a:cubicBezTo>
                  <a:cubicBezTo>
                    <a:pt x="10624" y="12513"/>
                    <a:pt x="10524" y="12374"/>
                    <a:pt x="10405" y="12274"/>
                  </a:cubicBezTo>
                  <a:cubicBezTo>
                    <a:pt x="10544" y="12155"/>
                    <a:pt x="10663" y="11976"/>
                    <a:pt x="10842" y="11956"/>
                  </a:cubicBezTo>
                  <a:cubicBezTo>
                    <a:pt x="10846" y="11955"/>
                    <a:pt x="10850" y="11955"/>
                    <a:pt x="10854" y="11955"/>
                  </a:cubicBezTo>
                  <a:close/>
                  <a:moveTo>
                    <a:pt x="2169" y="8435"/>
                  </a:moveTo>
                  <a:cubicBezTo>
                    <a:pt x="2289" y="8435"/>
                    <a:pt x="2468" y="8455"/>
                    <a:pt x="2567" y="8554"/>
                  </a:cubicBezTo>
                  <a:cubicBezTo>
                    <a:pt x="3084" y="9131"/>
                    <a:pt x="3641" y="9648"/>
                    <a:pt x="4079" y="10265"/>
                  </a:cubicBezTo>
                  <a:cubicBezTo>
                    <a:pt x="4536" y="10922"/>
                    <a:pt x="4934" y="11638"/>
                    <a:pt x="5272" y="12334"/>
                  </a:cubicBezTo>
                  <a:cubicBezTo>
                    <a:pt x="5491" y="12772"/>
                    <a:pt x="5631" y="13269"/>
                    <a:pt x="5790" y="13806"/>
                  </a:cubicBezTo>
                  <a:cubicBezTo>
                    <a:pt x="5730" y="13925"/>
                    <a:pt x="5631" y="14104"/>
                    <a:pt x="5591" y="14104"/>
                  </a:cubicBezTo>
                  <a:cubicBezTo>
                    <a:pt x="5451" y="14045"/>
                    <a:pt x="5213" y="13965"/>
                    <a:pt x="5153" y="13846"/>
                  </a:cubicBezTo>
                  <a:cubicBezTo>
                    <a:pt x="4994" y="13607"/>
                    <a:pt x="4954" y="13309"/>
                    <a:pt x="4815" y="13030"/>
                  </a:cubicBezTo>
                  <a:cubicBezTo>
                    <a:pt x="4218" y="11638"/>
                    <a:pt x="3462" y="10365"/>
                    <a:pt x="2368" y="9290"/>
                  </a:cubicBezTo>
                  <a:cubicBezTo>
                    <a:pt x="2229" y="9171"/>
                    <a:pt x="2090" y="9072"/>
                    <a:pt x="1990" y="8932"/>
                  </a:cubicBezTo>
                  <a:cubicBezTo>
                    <a:pt x="1930" y="8833"/>
                    <a:pt x="1871" y="8674"/>
                    <a:pt x="1891" y="8594"/>
                  </a:cubicBezTo>
                  <a:cubicBezTo>
                    <a:pt x="1911" y="8534"/>
                    <a:pt x="2070" y="8435"/>
                    <a:pt x="2169" y="8435"/>
                  </a:cubicBezTo>
                  <a:close/>
                  <a:moveTo>
                    <a:pt x="10648" y="13516"/>
                  </a:moveTo>
                  <a:cubicBezTo>
                    <a:pt x="10747" y="13516"/>
                    <a:pt x="10882" y="13658"/>
                    <a:pt x="11002" y="13726"/>
                  </a:cubicBezTo>
                  <a:lnTo>
                    <a:pt x="11002" y="13905"/>
                  </a:lnTo>
                  <a:cubicBezTo>
                    <a:pt x="10823" y="14005"/>
                    <a:pt x="10663" y="14124"/>
                    <a:pt x="10504" y="14164"/>
                  </a:cubicBezTo>
                  <a:cubicBezTo>
                    <a:pt x="10500" y="14167"/>
                    <a:pt x="10495" y="14168"/>
                    <a:pt x="10489" y="14168"/>
                  </a:cubicBezTo>
                  <a:cubicBezTo>
                    <a:pt x="10415" y="14168"/>
                    <a:pt x="10227" y="13944"/>
                    <a:pt x="10246" y="13925"/>
                  </a:cubicBezTo>
                  <a:cubicBezTo>
                    <a:pt x="10325" y="13766"/>
                    <a:pt x="10445" y="13607"/>
                    <a:pt x="10604" y="13528"/>
                  </a:cubicBezTo>
                  <a:cubicBezTo>
                    <a:pt x="10617" y="13519"/>
                    <a:pt x="10632" y="13516"/>
                    <a:pt x="10648" y="13516"/>
                  </a:cubicBezTo>
                  <a:close/>
                  <a:moveTo>
                    <a:pt x="9609" y="13050"/>
                  </a:moveTo>
                  <a:cubicBezTo>
                    <a:pt x="9927" y="13269"/>
                    <a:pt x="9907" y="13448"/>
                    <a:pt x="9748" y="13687"/>
                  </a:cubicBezTo>
                  <a:cubicBezTo>
                    <a:pt x="9132" y="14860"/>
                    <a:pt x="8515" y="16034"/>
                    <a:pt x="7958" y="17228"/>
                  </a:cubicBezTo>
                  <a:cubicBezTo>
                    <a:pt x="7520" y="18222"/>
                    <a:pt x="7182" y="19296"/>
                    <a:pt x="6824" y="20311"/>
                  </a:cubicBezTo>
                  <a:cubicBezTo>
                    <a:pt x="6764" y="20430"/>
                    <a:pt x="6585" y="20510"/>
                    <a:pt x="6486" y="20609"/>
                  </a:cubicBezTo>
                  <a:cubicBezTo>
                    <a:pt x="6406" y="20490"/>
                    <a:pt x="6207" y="20331"/>
                    <a:pt x="6247" y="20231"/>
                  </a:cubicBezTo>
                  <a:cubicBezTo>
                    <a:pt x="6386" y="19615"/>
                    <a:pt x="6546" y="18978"/>
                    <a:pt x="6764" y="18381"/>
                  </a:cubicBezTo>
                  <a:cubicBezTo>
                    <a:pt x="7381" y="16790"/>
                    <a:pt x="8057" y="15199"/>
                    <a:pt x="9032" y="13766"/>
                  </a:cubicBezTo>
                  <a:cubicBezTo>
                    <a:pt x="9211" y="13528"/>
                    <a:pt x="9410" y="13309"/>
                    <a:pt x="9609" y="13050"/>
                  </a:cubicBezTo>
                  <a:close/>
                  <a:moveTo>
                    <a:pt x="6267" y="0"/>
                  </a:moveTo>
                  <a:cubicBezTo>
                    <a:pt x="6148" y="80"/>
                    <a:pt x="6048" y="120"/>
                    <a:pt x="5949" y="180"/>
                  </a:cubicBezTo>
                  <a:cubicBezTo>
                    <a:pt x="5889" y="1294"/>
                    <a:pt x="5849" y="2388"/>
                    <a:pt x="5790" y="3621"/>
                  </a:cubicBezTo>
                  <a:cubicBezTo>
                    <a:pt x="5631" y="3382"/>
                    <a:pt x="5551" y="3263"/>
                    <a:pt x="5451" y="3124"/>
                  </a:cubicBezTo>
                  <a:cubicBezTo>
                    <a:pt x="4974" y="2407"/>
                    <a:pt x="4556" y="1671"/>
                    <a:pt x="3999" y="995"/>
                  </a:cubicBezTo>
                  <a:cubicBezTo>
                    <a:pt x="3761" y="637"/>
                    <a:pt x="3303" y="398"/>
                    <a:pt x="2885" y="279"/>
                  </a:cubicBezTo>
                  <a:cubicBezTo>
                    <a:pt x="2770" y="239"/>
                    <a:pt x="2664" y="221"/>
                    <a:pt x="2569" y="221"/>
                  </a:cubicBezTo>
                  <a:cubicBezTo>
                    <a:pt x="2191" y="221"/>
                    <a:pt x="1990" y="514"/>
                    <a:pt x="2070" y="896"/>
                  </a:cubicBezTo>
                  <a:cubicBezTo>
                    <a:pt x="2169" y="1313"/>
                    <a:pt x="2249" y="1791"/>
                    <a:pt x="2487" y="2129"/>
                  </a:cubicBezTo>
                  <a:cubicBezTo>
                    <a:pt x="3283" y="3303"/>
                    <a:pt x="4198" y="4397"/>
                    <a:pt x="5591" y="4954"/>
                  </a:cubicBezTo>
                  <a:cubicBezTo>
                    <a:pt x="5690" y="4994"/>
                    <a:pt x="5829" y="5153"/>
                    <a:pt x="5829" y="5272"/>
                  </a:cubicBezTo>
                  <a:cubicBezTo>
                    <a:pt x="5849" y="5849"/>
                    <a:pt x="5869" y="6446"/>
                    <a:pt x="5889" y="7003"/>
                  </a:cubicBezTo>
                  <a:cubicBezTo>
                    <a:pt x="5869" y="7241"/>
                    <a:pt x="5849" y="7460"/>
                    <a:pt x="5690" y="7759"/>
                  </a:cubicBezTo>
                  <a:cubicBezTo>
                    <a:pt x="5730" y="7798"/>
                    <a:pt x="5770" y="7878"/>
                    <a:pt x="5770" y="7938"/>
                  </a:cubicBezTo>
                  <a:lnTo>
                    <a:pt x="5770" y="11558"/>
                  </a:lnTo>
                  <a:cubicBezTo>
                    <a:pt x="5770" y="11837"/>
                    <a:pt x="5730" y="12075"/>
                    <a:pt x="5690" y="12354"/>
                  </a:cubicBezTo>
                  <a:cubicBezTo>
                    <a:pt x="5491" y="11837"/>
                    <a:pt x="5392" y="11339"/>
                    <a:pt x="5193" y="10862"/>
                  </a:cubicBezTo>
                  <a:cubicBezTo>
                    <a:pt x="4735" y="9688"/>
                    <a:pt x="4178" y="8594"/>
                    <a:pt x="3184" y="7779"/>
                  </a:cubicBezTo>
                  <a:cubicBezTo>
                    <a:pt x="2734" y="7416"/>
                    <a:pt x="2180" y="7143"/>
                    <a:pt x="1611" y="7143"/>
                  </a:cubicBezTo>
                  <a:cubicBezTo>
                    <a:pt x="1526" y="7143"/>
                    <a:pt x="1440" y="7149"/>
                    <a:pt x="1354" y="7162"/>
                  </a:cubicBezTo>
                  <a:cubicBezTo>
                    <a:pt x="399" y="7301"/>
                    <a:pt x="1" y="8375"/>
                    <a:pt x="100" y="9131"/>
                  </a:cubicBezTo>
                  <a:cubicBezTo>
                    <a:pt x="200" y="9768"/>
                    <a:pt x="478" y="10365"/>
                    <a:pt x="976" y="10822"/>
                  </a:cubicBezTo>
                  <a:cubicBezTo>
                    <a:pt x="1473" y="11260"/>
                    <a:pt x="1990" y="11717"/>
                    <a:pt x="2507" y="12135"/>
                  </a:cubicBezTo>
                  <a:cubicBezTo>
                    <a:pt x="3701" y="13110"/>
                    <a:pt x="4795" y="14164"/>
                    <a:pt x="5591" y="15497"/>
                  </a:cubicBezTo>
                  <a:cubicBezTo>
                    <a:pt x="5730" y="15696"/>
                    <a:pt x="5790" y="15935"/>
                    <a:pt x="5790" y="16153"/>
                  </a:cubicBezTo>
                  <a:lnTo>
                    <a:pt x="5790" y="19714"/>
                  </a:lnTo>
                  <a:cubicBezTo>
                    <a:pt x="5790" y="20868"/>
                    <a:pt x="5770" y="22022"/>
                    <a:pt x="5770" y="23176"/>
                  </a:cubicBezTo>
                  <a:lnTo>
                    <a:pt x="6148" y="24369"/>
                  </a:lnTo>
                  <a:cubicBezTo>
                    <a:pt x="6188" y="24469"/>
                    <a:pt x="6188" y="24588"/>
                    <a:pt x="6188" y="24687"/>
                  </a:cubicBezTo>
                  <a:lnTo>
                    <a:pt x="6526" y="24687"/>
                  </a:lnTo>
                  <a:cubicBezTo>
                    <a:pt x="6546" y="24548"/>
                    <a:pt x="6585" y="24389"/>
                    <a:pt x="6625" y="24250"/>
                  </a:cubicBezTo>
                  <a:cubicBezTo>
                    <a:pt x="6585" y="23792"/>
                    <a:pt x="6486" y="23355"/>
                    <a:pt x="6526" y="22917"/>
                  </a:cubicBezTo>
                  <a:cubicBezTo>
                    <a:pt x="6546" y="22459"/>
                    <a:pt x="6585" y="21962"/>
                    <a:pt x="6745" y="21505"/>
                  </a:cubicBezTo>
                  <a:cubicBezTo>
                    <a:pt x="7043" y="20589"/>
                    <a:pt x="7560" y="19774"/>
                    <a:pt x="8117" y="18938"/>
                  </a:cubicBezTo>
                  <a:cubicBezTo>
                    <a:pt x="8734" y="18003"/>
                    <a:pt x="9271" y="17029"/>
                    <a:pt x="9848" y="16054"/>
                  </a:cubicBezTo>
                  <a:cubicBezTo>
                    <a:pt x="10325" y="15238"/>
                    <a:pt x="10823" y="14443"/>
                    <a:pt x="11240" y="13627"/>
                  </a:cubicBezTo>
                  <a:cubicBezTo>
                    <a:pt x="11439" y="13229"/>
                    <a:pt x="11519" y="12772"/>
                    <a:pt x="11559" y="12334"/>
                  </a:cubicBezTo>
                  <a:cubicBezTo>
                    <a:pt x="11610" y="11824"/>
                    <a:pt x="11268" y="11445"/>
                    <a:pt x="10832" y="11445"/>
                  </a:cubicBezTo>
                  <a:cubicBezTo>
                    <a:pt x="10758" y="11445"/>
                    <a:pt x="10682" y="11455"/>
                    <a:pt x="10604" y="11479"/>
                  </a:cubicBezTo>
                  <a:cubicBezTo>
                    <a:pt x="10106" y="11638"/>
                    <a:pt x="9569" y="11916"/>
                    <a:pt x="9171" y="12254"/>
                  </a:cubicBezTo>
                  <a:cubicBezTo>
                    <a:pt x="8077" y="13229"/>
                    <a:pt x="7640" y="14602"/>
                    <a:pt x="7122" y="15895"/>
                  </a:cubicBezTo>
                  <a:cubicBezTo>
                    <a:pt x="6943" y="16313"/>
                    <a:pt x="6824" y="16730"/>
                    <a:pt x="6665" y="17148"/>
                  </a:cubicBezTo>
                  <a:cubicBezTo>
                    <a:pt x="6645" y="17128"/>
                    <a:pt x="6585" y="17128"/>
                    <a:pt x="6565" y="17128"/>
                  </a:cubicBezTo>
                  <a:cubicBezTo>
                    <a:pt x="6565" y="17009"/>
                    <a:pt x="6546" y="16889"/>
                    <a:pt x="6546" y="16750"/>
                  </a:cubicBezTo>
                  <a:cubicBezTo>
                    <a:pt x="6546" y="15756"/>
                    <a:pt x="6526" y="14741"/>
                    <a:pt x="6486" y="13726"/>
                  </a:cubicBezTo>
                  <a:cubicBezTo>
                    <a:pt x="6486" y="13348"/>
                    <a:pt x="6426" y="12931"/>
                    <a:pt x="6546" y="12612"/>
                  </a:cubicBezTo>
                  <a:cubicBezTo>
                    <a:pt x="6764" y="12055"/>
                    <a:pt x="7083" y="11538"/>
                    <a:pt x="7421" y="11041"/>
                  </a:cubicBezTo>
                  <a:cubicBezTo>
                    <a:pt x="7878" y="10325"/>
                    <a:pt x="8416" y="9589"/>
                    <a:pt x="8913" y="8873"/>
                  </a:cubicBezTo>
                  <a:cubicBezTo>
                    <a:pt x="9649" y="7838"/>
                    <a:pt x="10425" y="6804"/>
                    <a:pt x="11121" y="5710"/>
                  </a:cubicBezTo>
                  <a:cubicBezTo>
                    <a:pt x="11638" y="4894"/>
                    <a:pt x="12056" y="4019"/>
                    <a:pt x="12434" y="3163"/>
                  </a:cubicBezTo>
                  <a:cubicBezTo>
                    <a:pt x="12633" y="2706"/>
                    <a:pt x="12633" y="2169"/>
                    <a:pt x="12235" y="1791"/>
                  </a:cubicBezTo>
                  <a:cubicBezTo>
                    <a:pt x="12019" y="1595"/>
                    <a:pt x="11782" y="1517"/>
                    <a:pt x="11534" y="1517"/>
                  </a:cubicBezTo>
                  <a:cubicBezTo>
                    <a:pt x="11303" y="1517"/>
                    <a:pt x="11063" y="1586"/>
                    <a:pt x="10823" y="1691"/>
                  </a:cubicBezTo>
                  <a:cubicBezTo>
                    <a:pt x="10067" y="2030"/>
                    <a:pt x="9529" y="2587"/>
                    <a:pt x="9032" y="3223"/>
                  </a:cubicBezTo>
                  <a:cubicBezTo>
                    <a:pt x="8256" y="4258"/>
                    <a:pt x="7719" y="5391"/>
                    <a:pt x="7321" y="6645"/>
                  </a:cubicBezTo>
                  <a:cubicBezTo>
                    <a:pt x="7142" y="7241"/>
                    <a:pt x="6884" y="7798"/>
                    <a:pt x="6685" y="8395"/>
                  </a:cubicBezTo>
                  <a:cubicBezTo>
                    <a:pt x="6645" y="8375"/>
                    <a:pt x="6585" y="8375"/>
                    <a:pt x="6546" y="8375"/>
                  </a:cubicBezTo>
                  <a:lnTo>
                    <a:pt x="6546" y="5849"/>
                  </a:lnTo>
                  <a:cubicBezTo>
                    <a:pt x="6048" y="5670"/>
                    <a:pt x="6188" y="5272"/>
                    <a:pt x="6247" y="4954"/>
                  </a:cubicBezTo>
                  <a:cubicBezTo>
                    <a:pt x="6347" y="4476"/>
                    <a:pt x="6486" y="4019"/>
                    <a:pt x="6625" y="3561"/>
                  </a:cubicBezTo>
                  <a:cubicBezTo>
                    <a:pt x="6565" y="3203"/>
                    <a:pt x="6526" y="2885"/>
                    <a:pt x="6526" y="2527"/>
                  </a:cubicBezTo>
                  <a:cubicBezTo>
                    <a:pt x="6526" y="1731"/>
                    <a:pt x="6526" y="916"/>
                    <a:pt x="6546" y="120"/>
                  </a:cubicBezTo>
                  <a:cubicBezTo>
                    <a:pt x="6466" y="100"/>
                    <a:pt x="6367" y="40"/>
                    <a:pt x="626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2" name="Google Shape;2682;p51">
              <a:extLst>
                <a:ext uri="{FF2B5EF4-FFF2-40B4-BE49-F238E27FC236}">
                  <a16:creationId xmlns:a16="http://schemas.microsoft.com/office/drawing/2014/main" id="{69695850-537B-D01B-29D0-EE8D8456D7A9}"/>
                </a:ext>
              </a:extLst>
            </p:cNvPr>
            <p:cNvSpPr/>
            <p:nvPr/>
          </p:nvSpPr>
          <p:spPr>
            <a:xfrm>
              <a:off x="5272832" y="4981767"/>
              <a:ext cx="78031" cy="129019"/>
            </a:xfrm>
            <a:custGeom>
              <a:avLst/>
              <a:gdLst/>
              <a:ahLst/>
              <a:cxnLst/>
              <a:rect l="l" t="t" r="r" b="b"/>
              <a:pathLst>
                <a:path w="4536" h="7500" extrusionOk="0">
                  <a:moveTo>
                    <a:pt x="657" y="0"/>
                  </a:moveTo>
                  <a:cubicBezTo>
                    <a:pt x="299" y="20"/>
                    <a:pt x="60" y="299"/>
                    <a:pt x="20" y="637"/>
                  </a:cubicBezTo>
                  <a:cubicBezTo>
                    <a:pt x="0" y="1114"/>
                    <a:pt x="20" y="1612"/>
                    <a:pt x="120" y="2089"/>
                  </a:cubicBezTo>
                  <a:cubicBezTo>
                    <a:pt x="478" y="3641"/>
                    <a:pt x="1194" y="5033"/>
                    <a:pt x="2049" y="6386"/>
                  </a:cubicBezTo>
                  <a:cubicBezTo>
                    <a:pt x="2268" y="6724"/>
                    <a:pt x="2447" y="7122"/>
                    <a:pt x="2646" y="7500"/>
                  </a:cubicBezTo>
                  <a:lnTo>
                    <a:pt x="3541" y="7500"/>
                  </a:lnTo>
                  <a:lnTo>
                    <a:pt x="2646" y="5570"/>
                  </a:lnTo>
                  <a:cubicBezTo>
                    <a:pt x="2467" y="5192"/>
                    <a:pt x="2268" y="4834"/>
                    <a:pt x="2069" y="4496"/>
                  </a:cubicBezTo>
                  <a:cubicBezTo>
                    <a:pt x="1791" y="4019"/>
                    <a:pt x="1512" y="3541"/>
                    <a:pt x="1273" y="3084"/>
                  </a:cubicBezTo>
                  <a:cubicBezTo>
                    <a:pt x="1214" y="2944"/>
                    <a:pt x="1114" y="2825"/>
                    <a:pt x="1114" y="2706"/>
                  </a:cubicBezTo>
                  <a:cubicBezTo>
                    <a:pt x="1114" y="2586"/>
                    <a:pt x="1194" y="2387"/>
                    <a:pt x="1293" y="2328"/>
                  </a:cubicBezTo>
                  <a:cubicBezTo>
                    <a:pt x="1302" y="2326"/>
                    <a:pt x="1312" y="2325"/>
                    <a:pt x="1323" y="2325"/>
                  </a:cubicBezTo>
                  <a:cubicBezTo>
                    <a:pt x="1421" y="2325"/>
                    <a:pt x="1618" y="2398"/>
                    <a:pt x="1671" y="2487"/>
                  </a:cubicBezTo>
                  <a:cubicBezTo>
                    <a:pt x="2387" y="3820"/>
                    <a:pt x="3104" y="5133"/>
                    <a:pt x="3800" y="6485"/>
                  </a:cubicBezTo>
                  <a:cubicBezTo>
                    <a:pt x="3979" y="6804"/>
                    <a:pt x="4118" y="7162"/>
                    <a:pt x="4277" y="7500"/>
                  </a:cubicBezTo>
                  <a:lnTo>
                    <a:pt x="4536" y="7500"/>
                  </a:lnTo>
                  <a:cubicBezTo>
                    <a:pt x="4496" y="7380"/>
                    <a:pt x="4496" y="7281"/>
                    <a:pt x="4476" y="7182"/>
                  </a:cubicBezTo>
                  <a:lnTo>
                    <a:pt x="4098" y="5988"/>
                  </a:lnTo>
                  <a:cubicBezTo>
                    <a:pt x="3979" y="5650"/>
                    <a:pt x="3800" y="5272"/>
                    <a:pt x="3680" y="4894"/>
                  </a:cubicBezTo>
                  <a:cubicBezTo>
                    <a:pt x="3163" y="3223"/>
                    <a:pt x="2407" y="1691"/>
                    <a:pt x="1373" y="299"/>
                  </a:cubicBezTo>
                  <a:cubicBezTo>
                    <a:pt x="1253" y="100"/>
                    <a:pt x="895" y="0"/>
                    <a:pt x="657"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3" name="Google Shape;2683;p51">
              <a:extLst>
                <a:ext uri="{FF2B5EF4-FFF2-40B4-BE49-F238E27FC236}">
                  <a16:creationId xmlns:a16="http://schemas.microsoft.com/office/drawing/2014/main" id="{427DB841-2A67-2C70-FC42-6B4CEFA4960A}"/>
                </a:ext>
              </a:extLst>
            </p:cNvPr>
            <p:cNvSpPr/>
            <p:nvPr/>
          </p:nvSpPr>
          <p:spPr>
            <a:xfrm>
              <a:off x="5356328" y="5026852"/>
              <a:ext cx="53397" cy="83931"/>
            </a:xfrm>
            <a:custGeom>
              <a:avLst/>
              <a:gdLst/>
              <a:ahLst/>
              <a:cxnLst/>
              <a:rect l="l" t="t" r="r" b="b"/>
              <a:pathLst>
                <a:path w="3104" h="4879" extrusionOk="0">
                  <a:moveTo>
                    <a:pt x="2692" y="1"/>
                  </a:moveTo>
                  <a:cubicBezTo>
                    <a:pt x="2607" y="1"/>
                    <a:pt x="2516" y="33"/>
                    <a:pt x="2427" y="105"/>
                  </a:cubicBezTo>
                  <a:cubicBezTo>
                    <a:pt x="2009" y="443"/>
                    <a:pt x="1611" y="841"/>
                    <a:pt x="1313" y="1258"/>
                  </a:cubicBezTo>
                  <a:cubicBezTo>
                    <a:pt x="637" y="2193"/>
                    <a:pt x="398" y="3347"/>
                    <a:pt x="100" y="4441"/>
                  </a:cubicBezTo>
                  <a:cubicBezTo>
                    <a:pt x="80" y="4580"/>
                    <a:pt x="20" y="4740"/>
                    <a:pt x="0" y="4879"/>
                  </a:cubicBezTo>
                  <a:lnTo>
                    <a:pt x="1373" y="4879"/>
                  </a:lnTo>
                  <a:cubicBezTo>
                    <a:pt x="1910" y="3645"/>
                    <a:pt x="2467" y="2392"/>
                    <a:pt x="2984" y="1159"/>
                  </a:cubicBezTo>
                  <a:cubicBezTo>
                    <a:pt x="3083" y="940"/>
                    <a:pt x="3103" y="662"/>
                    <a:pt x="3083" y="443"/>
                  </a:cubicBezTo>
                  <a:cubicBezTo>
                    <a:pt x="3056" y="178"/>
                    <a:pt x="2891" y="1"/>
                    <a:pt x="269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4" name="Google Shape;2684;p51">
              <a:extLst>
                <a:ext uri="{FF2B5EF4-FFF2-40B4-BE49-F238E27FC236}">
                  <a16:creationId xmlns:a16="http://schemas.microsoft.com/office/drawing/2014/main" id="{D455B19D-D2CE-3728-ED35-FA37825A8E27}"/>
                </a:ext>
              </a:extLst>
            </p:cNvPr>
            <p:cNvSpPr/>
            <p:nvPr/>
          </p:nvSpPr>
          <p:spPr>
            <a:xfrm>
              <a:off x="5291650" y="5021640"/>
              <a:ext cx="54773" cy="89143"/>
            </a:xfrm>
            <a:custGeom>
              <a:avLst/>
              <a:gdLst/>
              <a:ahLst/>
              <a:cxnLst/>
              <a:rect l="l" t="t" r="r" b="b"/>
              <a:pathLst>
                <a:path w="3184" h="5182" extrusionOk="0">
                  <a:moveTo>
                    <a:pt x="246" y="1"/>
                  </a:moveTo>
                  <a:cubicBezTo>
                    <a:pt x="228" y="1"/>
                    <a:pt x="212" y="4"/>
                    <a:pt x="199" y="10"/>
                  </a:cubicBezTo>
                  <a:cubicBezTo>
                    <a:pt x="100" y="69"/>
                    <a:pt x="20" y="268"/>
                    <a:pt x="20" y="388"/>
                  </a:cubicBezTo>
                  <a:cubicBezTo>
                    <a:pt x="0" y="507"/>
                    <a:pt x="100" y="646"/>
                    <a:pt x="179" y="766"/>
                  </a:cubicBezTo>
                  <a:cubicBezTo>
                    <a:pt x="438" y="1243"/>
                    <a:pt x="716" y="1701"/>
                    <a:pt x="975" y="2178"/>
                  </a:cubicBezTo>
                  <a:cubicBezTo>
                    <a:pt x="1174" y="2536"/>
                    <a:pt x="1373" y="2874"/>
                    <a:pt x="1532" y="3252"/>
                  </a:cubicBezTo>
                  <a:lnTo>
                    <a:pt x="2447" y="5182"/>
                  </a:lnTo>
                  <a:lnTo>
                    <a:pt x="3183" y="5182"/>
                  </a:lnTo>
                  <a:cubicBezTo>
                    <a:pt x="3004" y="4864"/>
                    <a:pt x="2885" y="4486"/>
                    <a:pt x="2706" y="4167"/>
                  </a:cubicBezTo>
                  <a:cubicBezTo>
                    <a:pt x="2010" y="2834"/>
                    <a:pt x="1293" y="1482"/>
                    <a:pt x="577" y="169"/>
                  </a:cubicBezTo>
                  <a:cubicBezTo>
                    <a:pt x="527" y="85"/>
                    <a:pt x="348" y="1"/>
                    <a:pt x="24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5" name="Google Shape;2685;p51">
              <a:extLst>
                <a:ext uri="{FF2B5EF4-FFF2-40B4-BE49-F238E27FC236}">
                  <a16:creationId xmlns:a16="http://schemas.microsoft.com/office/drawing/2014/main" id="{604AA900-53A4-70D9-FF26-628FF6B93F4C}"/>
                </a:ext>
              </a:extLst>
            </p:cNvPr>
            <p:cNvSpPr/>
            <p:nvPr/>
          </p:nvSpPr>
          <p:spPr>
            <a:xfrm>
              <a:off x="5346747" y="4698887"/>
              <a:ext cx="47926" cy="88541"/>
            </a:xfrm>
            <a:custGeom>
              <a:avLst/>
              <a:gdLst/>
              <a:ahLst/>
              <a:cxnLst/>
              <a:rect l="l" t="t" r="r" b="b"/>
              <a:pathLst>
                <a:path w="2786" h="5147" extrusionOk="0">
                  <a:moveTo>
                    <a:pt x="2276" y="1"/>
                  </a:moveTo>
                  <a:cubicBezTo>
                    <a:pt x="2160" y="1"/>
                    <a:pt x="2046" y="55"/>
                    <a:pt x="1950" y="173"/>
                  </a:cubicBezTo>
                  <a:cubicBezTo>
                    <a:pt x="1751" y="451"/>
                    <a:pt x="1532" y="690"/>
                    <a:pt x="1373" y="1008"/>
                  </a:cubicBezTo>
                  <a:cubicBezTo>
                    <a:pt x="1074" y="1625"/>
                    <a:pt x="836" y="2242"/>
                    <a:pt x="557" y="2858"/>
                  </a:cubicBezTo>
                  <a:cubicBezTo>
                    <a:pt x="438" y="3336"/>
                    <a:pt x="259" y="3793"/>
                    <a:pt x="179" y="4251"/>
                  </a:cubicBezTo>
                  <a:cubicBezTo>
                    <a:pt x="139" y="4589"/>
                    <a:pt x="0" y="4987"/>
                    <a:pt x="477" y="5146"/>
                  </a:cubicBezTo>
                  <a:cubicBezTo>
                    <a:pt x="637" y="5106"/>
                    <a:pt x="855" y="5086"/>
                    <a:pt x="955" y="4927"/>
                  </a:cubicBezTo>
                  <a:cubicBezTo>
                    <a:pt x="1492" y="3813"/>
                    <a:pt x="2029" y="2660"/>
                    <a:pt x="2546" y="1526"/>
                  </a:cubicBezTo>
                  <a:cubicBezTo>
                    <a:pt x="2666" y="1247"/>
                    <a:pt x="2765" y="929"/>
                    <a:pt x="2785" y="611"/>
                  </a:cubicBezTo>
                  <a:cubicBezTo>
                    <a:pt x="2785" y="451"/>
                    <a:pt x="2686" y="213"/>
                    <a:pt x="2566" y="113"/>
                  </a:cubicBezTo>
                  <a:cubicBezTo>
                    <a:pt x="2475" y="40"/>
                    <a:pt x="2375" y="1"/>
                    <a:pt x="227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6" name="Google Shape;2686;p51">
              <a:extLst>
                <a:ext uri="{FF2B5EF4-FFF2-40B4-BE49-F238E27FC236}">
                  <a16:creationId xmlns:a16="http://schemas.microsoft.com/office/drawing/2014/main" id="{9742721A-64A9-8EDC-9999-E03E68B2FC76}"/>
                </a:ext>
              </a:extLst>
            </p:cNvPr>
            <p:cNvSpPr/>
            <p:nvPr/>
          </p:nvSpPr>
          <p:spPr>
            <a:xfrm>
              <a:off x="5269409" y="4755342"/>
              <a:ext cx="73936" cy="65817"/>
            </a:xfrm>
            <a:custGeom>
              <a:avLst/>
              <a:gdLst/>
              <a:ahLst/>
              <a:cxnLst/>
              <a:rect l="l" t="t" r="r" b="b"/>
              <a:pathLst>
                <a:path w="4298" h="3826" extrusionOk="0">
                  <a:moveTo>
                    <a:pt x="322" y="1"/>
                  </a:moveTo>
                  <a:cubicBezTo>
                    <a:pt x="240" y="1"/>
                    <a:pt x="170" y="15"/>
                    <a:pt x="140" y="54"/>
                  </a:cubicBezTo>
                  <a:cubicBezTo>
                    <a:pt x="20" y="173"/>
                    <a:pt x="0" y="452"/>
                    <a:pt x="20" y="651"/>
                  </a:cubicBezTo>
                  <a:cubicBezTo>
                    <a:pt x="60" y="830"/>
                    <a:pt x="179" y="1009"/>
                    <a:pt x="299" y="1128"/>
                  </a:cubicBezTo>
                  <a:cubicBezTo>
                    <a:pt x="1194" y="2063"/>
                    <a:pt x="2129" y="2938"/>
                    <a:pt x="3322" y="3515"/>
                  </a:cubicBezTo>
                  <a:cubicBezTo>
                    <a:pt x="3530" y="3604"/>
                    <a:pt x="3727" y="3826"/>
                    <a:pt x="3970" y="3826"/>
                  </a:cubicBezTo>
                  <a:cubicBezTo>
                    <a:pt x="4053" y="3826"/>
                    <a:pt x="4141" y="3800"/>
                    <a:pt x="4237" y="3734"/>
                  </a:cubicBezTo>
                  <a:lnTo>
                    <a:pt x="4297" y="3058"/>
                  </a:lnTo>
                  <a:cubicBezTo>
                    <a:pt x="4257" y="3038"/>
                    <a:pt x="4158" y="3038"/>
                    <a:pt x="4118" y="3038"/>
                  </a:cubicBezTo>
                  <a:cubicBezTo>
                    <a:pt x="3760" y="2700"/>
                    <a:pt x="3382" y="2322"/>
                    <a:pt x="3004" y="1964"/>
                  </a:cubicBezTo>
                  <a:cubicBezTo>
                    <a:pt x="2288" y="1267"/>
                    <a:pt x="1612" y="531"/>
                    <a:pt x="697" y="74"/>
                  </a:cubicBezTo>
                  <a:cubicBezTo>
                    <a:pt x="611" y="37"/>
                    <a:pt x="451" y="1"/>
                    <a:pt x="32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7" name="Google Shape;2687;p51">
              <a:extLst>
                <a:ext uri="{FF2B5EF4-FFF2-40B4-BE49-F238E27FC236}">
                  <a16:creationId xmlns:a16="http://schemas.microsoft.com/office/drawing/2014/main" id="{377F9B41-5636-17DD-C8F8-2560BD250A79}"/>
                </a:ext>
              </a:extLst>
            </p:cNvPr>
            <p:cNvSpPr/>
            <p:nvPr/>
          </p:nvSpPr>
          <p:spPr>
            <a:xfrm>
              <a:off x="5350841" y="4753175"/>
              <a:ext cx="71889" cy="134506"/>
            </a:xfrm>
            <a:custGeom>
              <a:avLst/>
              <a:gdLst/>
              <a:ahLst/>
              <a:cxnLst/>
              <a:rect l="l" t="t" r="r" b="b"/>
              <a:pathLst>
                <a:path w="4179" h="7819" extrusionOk="0">
                  <a:moveTo>
                    <a:pt x="4039" y="1"/>
                  </a:moveTo>
                  <a:cubicBezTo>
                    <a:pt x="3920" y="61"/>
                    <a:pt x="3780" y="80"/>
                    <a:pt x="3681" y="160"/>
                  </a:cubicBezTo>
                  <a:cubicBezTo>
                    <a:pt x="3542" y="259"/>
                    <a:pt x="3442" y="379"/>
                    <a:pt x="3383" y="538"/>
                  </a:cubicBezTo>
                  <a:cubicBezTo>
                    <a:pt x="2786" y="1553"/>
                    <a:pt x="2149" y="2547"/>
                    <a:pt x="1632" y="3582"/>
                  </a:cubicBezTo>
                  <a:cubicBezTo>
                    <a:pt x="1055" y="4735"/>
                    <a:pt x="558" y="5929"/>
                    <a:pt x="60" y="7103"/>
                  </a:cubicBezTo>
                  <a:cubicBezTo>
                    <a:pt x="1" y="7262"/>
                    <a:pt x="100" y="7520"/>
                    <a:pt x="100" y="7739"/>
                  </a:cubicBezTo>
                  <a:cubicBezTo>
                    <a:pt x="140" y="7739"/>
                    <a:pt x="220" y="7759"/>
                    <a:pt x="319" y="7819"/>
                  </a:cubicBezTo>
                  <a:cubicBezTo>
                    <a:pt x="438" y="7660"/>
                    <a:pt x="598" y="7500"/>
                    <a:pt x="657" y="7321"/>
                  </a:cubicBezTo>
                  <a:cubicBezTo>
                    <a:pt x="836" y="6943"/>
                    <a:pt x="896" y="6526"/>
                    <a:pt x="1095" y="6168"/>
                  </a:cubicBezTo>
                  <a:cubicBezTo>
                    <a:pt x="1811" y="4775"/>
                    <a:pt x="2587" y="3422"/>
                    <a:pt x="3323" y="2050"/>
                  </a:cubicBezTo>
                  <a:cubicBezTo>
                    <a:pt x="3601" y="1493"/>
                    <a:pt x="3880" y="956"/>
                    <a:pt x="4119" y="399"/>
                  </a:cubicBezTo>
                  <a:cubicBezTo>
                    <a:pt x="4178" y="299"/>
                    <a:pt x="4079" y="140"/>
                    <a:pt x="403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8" name="Google Shape;2688;p51">
              <a:extLst>
                <a:ext uri="{FF2B5EF4-FFF2-40B4-BE49-F238E27FC236}">
                  <a16:creationId xmlns:a16="http://schemas.microsoft.com/office/drawing/2014/main" id="{508ACCCB-202B-B5AD-0E3C-40AFCADAFCC8}"/>
                </a:ext>
              </a:extLst>
            </p:cNvPr>
            <p:cNvSpPr/>
            <p:nvPr/>
          </p:nvSpPr>
          <p:spPr>
            <a:xfrm>
              <a:off x="5349482" y="4911963"/>
              <a:ext cx="63322" cy="131083"/>
            </a:xfrm>
            <a:custGeom>
              <a:avLst/>
              <a:gdLst/>
              <a:ahLst/>
              <a:cxnLst/>
              <a:rect l="l" t="t" r="r" b="b"/>
              <a:pathLst>
                <a:path w="3681" h="7620" extrusionOk="0">
                  <a:moveTo>
                    <a:pt x="3362" y="0"/>
                  </a:moveTo>
                  <a:cubicBezTo>
                    <a:pt x="3163" y="259"/>
                    <a:pt x="2924" y="478"/>
                    <a:pt x="2805" y="776"/>
                  </a:cubicBezTo>
                  <a:cubicBezTo>
                    <a:pt x="1810" y="2188"/>
                    <a:pt x="1174" y="3780"/>
                    <a:pt x="537" y="5371"/>
                  </a:cubicBezTo>
                  <a:cubicBezTo>
                    <a:pt x="299" y="5968"/>
                    <a:pt x="179" y="6624"/>
                    <a:pt x="20" y="7241"/>
                  </a:cubicBezTo>
                  <a:cubicBezTo>
                    <a:pt x="0" y="7341"/>
                    <a:pt x="179" y="7480"/>
                    <a:pt x="279" y="7619"/>
                  </a:cubicBezTo>
                  <a:cubicBezTo>
                    <a:pt x="398" y="7520"/>
                    <a:pt x="537" y="7440"/>
                    <a:pt x="597" y="7321"/>
                  </a:cubicBezTo>
                  <a:cubicBezTo>
                    <a:pt x="995" y="6266"/>
                    <a:pt x="1293" y="5232"/>
                    <a:pt x="1731" y="4237"/>
                  </a:cubicBezTo>
                  <a:cubicBezTo>
                    <a:pt x="2268" y="3004"/>
                    <a:pt x="2905" y="1870"/>
                    <a:pt x="3521" y="696"/>
                  </a:cubicBezTo>
                  <a:cubicBezTo>
                    <a:pt x="3660" y="418"/>
                    <a:pt x="3680" y="219"/>
                    <a:pt x="336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9" name="Google Shape;2689;p51">
              <a:extLst>
                <a:ext uri="{FF2B5EF4-FFF2-40B4-BE49-F238E27FC236}">
                  <a16:creationId xmlns:a16="http://schemas.microsoft.com/office/drawing/2014/main" id="{93A24ADC-95F7-BEE2-05D4-E19FE541988C}"/>
                </a:ext>
              </a:extLst>
            </p:cNvPr>
            <p:cNvSpPr/>
            <p:nvPr/>
          </p:nvSpPr>
          <p:spPr>
            <a:xfrm>
              <a:off x="5273847" y="4831889"/>
              <a:ext cx="67778" cy="97624"/>
            </a:xfrm>
            <a:custGeom>
              <a:avLst/>
              <a:gdLst/>
              <a:ahLst/>
              <a:cxnLst/>
              <a:rect l="l" t="t" r="r" b="b"/>
              <a:pathLst>
                <a:path w="3940" h="5675" extrusionOk="0">
                  <a:moveTo>
                    <a:pt x="319" y="0"/>
                  </a:moveTo>
                  <a:cubicBezTo>
                    <a:pt x="220" y="0"/>
                    <a:pt x="61" y="100"/>
                    <a:pt x="41" y="179"/>
                  </a:cubicBezTo>
                  <a:cubicBezTo>
                    <a:pt x="1" y="279"/>
                    <a:pt x="61" y="438"/>
                    <a:pt x="140" y="498"/>
                  </a:cubicBezTo>
                  <a:cubicBezTo>
                    <a:pt x="260" y="657"/>
                    <a:pt x="399" y="756"/>
                    <a:pt x="518" y="875"/>
                  </a:cubicBezTo>
                  <a:cubicBezTo>
                    <a:pt x="1572" y="1950"/>
                    <a:pt x="2388" y="3223"/>
                    <a:pt x="2985" y="4615"/>
                  </a:cubicBezTo>
                  <a:cubicBezTo>
                    <a:pt x="3104" y="4874"/>
                    <a:pt x="3144" y="5172"/>
                    <a:pt x="3303" y="5431"/>
                  </a:cubicBezTo>
                  <a:cubicBezTo>
                    <a:pt x="3383" y="5550"/>
                    <a:pt x="3582" y="5630"/>
                    <a:pt x="3741" y="5670"/>
                  </a:cubicBezTo>
                  <a:cubicBezTo>
                    <a:pt x="3744" y="5673"/>
                    <a:pt x="3748" y="5675"/>
                    <a:pt x="3753" y="5675"/>
                  </a:cubicBezTo>
                  <a:cubicBezTo>
                    <a:pt x="3798" y="5675"/>
                    <a:pt x="3885" y="5502"/>
                    <a:pt x="3940" y="5411"/>
                  </a:cubicBezTo>
                  <a:cubicBezTo>
                    <a:pt x="3781" y="4874"/>
                    <a:pt x="3641" y="4377"/>
                    <a:pt x="3422" y="3919"/>
                  </a:cubicBezTo>
                  <a:cubicBezTo>
                    <a:pt x="3084" y="3183"/>
                    <a:pt x="2706" y="2487"/>
                    <a:pt x="2229" y="1850"/>
                  </a:cubicBezTo>
                  <a:cubicBezTo>
                    <a:pt x="1791" y="1234"/>
                    <a:pt x="1234" y="677"/>
                    <a:pt x="717" y="139"/>
                  </a:cubicBezTo>
                  <a:cubicBezTo>
                    <a:pt x="637" y="60"/>
                    <a:pt x="458" y="0"/>
                    <a:pt x="31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0" name="Google Shape;2690;p51">
              <a:extLst>
                <a:ext uri="{FF2B5EF4-FFF2-40B4-BE49-F238E27FC236}">
                  <a16:creationId xmlns:a16="http://schemas.microsoft.com/office/drawing/2014/main" id="{2B48DE18-3A6A-1485-FCFB-E8EBCADF4A84}"/>
                </a:ext>
              </a:extLst>
            </p:cNvPr>
            <p:cNvSpPr/>
            <p:nvPr/>
          </p:nvSpPr>
          <p:spPr>
            <a:xfrm>
              <a:off x="5299512" y="4714523"/>
              <a:ext cx="34594" cy="46550"/>
            </a:xfrm>
            <a:custGeom>
              <a:avLst/>
              <a:gdLst/>
              <a:ahLst/>
              <a:cxnLst/>
              <a:rect l="l" t="t" r="r" b="b"/>
              <a:pathLst>
                <a:path w="2011" h="2706" extrusionOk="0">
                  <a:moveTo>
                    <a:pt x="200" y="0"/>
                  </a:moveTo>
                  <a:cubicBezTo>
                    <a:pt x="140" y="159"/>
                    <a:pt x="1" y="358"/>
                    <a:pt x="41" y="517"/>
                  </a:cubicBezTo>
                  <a:cubicBezTo>
                    <a:pt x="140" y="796"/>
                    <a:pt x="299" y="1054"/>
                    <a:pt x="458" y="1293"/>
                  </a:cubicBezTo>
                  <a:cubicBezTo>
                    <a:pt x="816" y="1751"/>
                    <a:pt x="1214" y="2208"/>
                    <a:pt x="1632" y="2606"/>
                  </a:cubicBezTo>
                  <a:cubicBezTo>
                    <a:pt x="1705" y="2672"/>
                    <a:pt x="1771" y="2705"/>
                    <a:pt x="1827" y="2705"/>
                  </a:cubicBezTo>
                  <a:cubicBezTo>
                    <a:pt x="1939" y="2705"/>
                    <a:pt x="2010" y="2573"/>
                    <a:pt x="2010" y="2308"/>
                  </a:cubicBezTo>
                  <a:cubicBezTo>
                    <a:pt x="1950" y="2248"/>
                    <a:pt x="1911" y="2109"/>
                    <a:pt x="1831" y="2009"/>
                  </a:cubicBezTo>
                  <a:cubicBezTo>
                    <a:pt x="1413" y="1412"/>
                    <a:pt x="996" y="816"/>
                    <a:pt x="558" y="239"/>
                  </a:cubicBezTo>
                  <a:cubicBezTo>
                    <a:pt x="498" y="119"/>
                    <a:pt x="319" y="60"/>
                    <a:pt x="20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1" name="Google Shape;2691;p51">
              <a:extLst>
                <a:ext uri="{FF2B5EF4-FFF2-40B4-BE49-F238E27FC236}">
                  <a16:creationId xmlns:a16="http://schemas.microsoft.com/office/drawing/2014/main" id="{1969F9D2-8A0E-60A5-565C-175B9B25410F}"/>
                </a:ext>
              </a:extLst>
            </p:cNvPr>
            <p:cNvSpPr/>
            <p:nvPr/>
          </p:nvSpPr>
          <p:spPr>
            <a:xfrm>
              <a:off x="5421333" y="4892766"/>
              <a:ext cx="13332" cy="13384"/>
            </a:xfrm>
            <a:custGeom>
              <a:avLst/>
              <a:gdLst/>
              <a:ahLst/>
              <a:cxnLst/>
              <a:rect l="l" t="t" r="r" b="b"/>
              <a:pathLst>
                <a:path w="775" h="778" extrusionOk="0">
                  <a:moveTo>
                    <a:pt x="449" y="1"/>
                  </a:moveTo>
                  <a:cubicBezTo>
                    <a:pt x="445" y="1"/>
                    <a:pt x="441" y="1"/>
                    <a:pt x="438" y="2"/>
                  </a:cubicBezTo>
                  <a:cubicBezTo>
                    <a:pt x="279" y="42"/>
                    <a:pt x="140" y="201"/>
                    <a:pt x="1" y="320"/>
                  </a:cubicBezTo>
                  <a:cubicBezTo>
                    <a:pt x="100" y="440"/>
                    <a:pt x="180" y="579"/>
                    <a:pt x="339" y="778"/>
                  </a:cubicBezTo>
                  <a:cubicBezTo>
                    <a:pt x="538" y="579"/>
                    <a:pt x="717" y="480"/>
                    <a:pt x="737" y="301"/>
                  </a:cubicBezTo>
                  <a:cubicBezTo>
                    <a:pt x="775" y="224"/>
                    <a:pt x="538" y="1"/>
                    <a:pt x="44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2" name="Google Shape;2692;p51">
              <a:extLst>
                <a:ext uri="{FF2B5EF4-FFF2-40B4-BE49-F238E27FC236}">
                  <a16:creationId xmlns:a16="http://schemas.microsoft.com/office/drawing/2014/main" id="{0760B068-6FF2-8EE1-2A6F-62BC970F6E72}"/>
                </a:ext>
              </a:extLst>
            </p:cNvPr>
            <p:cNvSpPr/>
            <p:nvPr/>
          </p:nvSpPr>
          <p:spPr>
            <a:xfrm>
              <a:off x="5417945" y="4920134"/>
              <a:ext cx="13332" cy="11078"/>
            </a:xfrm>
            <a:custGeom>
              <a:avLst/>
              <a:gdLst/>
              <a:ahLst/>
              <a:cxnLst/>
              <a:rect l="l" t="t" r="r" b="b"/>
              <a:pathLst>
                <a:path w="775" h="644" extrusionOk="0">
                  <a:moveTo>
                    <a:pt x="390" y="1"/>
                  </a:moveTo>
                  <a:cubicBezTo>
                    <a:pt x="385" y="1"/>
                    <a:pt x="381" y="1"/>
                    <a:pt x="377" y="3"/>
                  </a:cubicBezTo>
                  <a:cubicBezTo>
                    <a:pt x="218" y="42"/>
                    <a:pt x="98" y="241"/>
                    <a:pt x="19" y="400"/>
                  </a:cubicBezTo>
                  <a:cubicBezTo>
                    <a:pt x="0" y="419"/>
                    <a:pt x="188" y="643"/>
                    <a:pt x="262" y="643"/>
                  </a:cubicBezTo>
                  <a:cubicBezTo>
                    <a:pt x="268" y="643"/>
                    <a:pt x="273" y="642"/>
                    <a:pt x="277" y="639"/>
                  </a:cubicBezTo>
                  <a:cubicBezTo>
                    <a:pt x="436" y="599"/>
                    <a:pt x="596" y="480"/>
                    <a:pt x="775" y="380"/>
                  </a:cubicBezTo>
                  <a:lnTo>
                    <a:pt x="775" y="201"/>
                  </a:lnTo>
                  <a:cubicBezTo>
                    <a:pt x="626" y="127"/>
                    <a:pt x="460" y="1"/>
                    <a:pt x="390"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3" name="Google Shape;2693;p51">
              <a:extLst>
                <a:ext uri="{FF2B5EF4-FFF2-40B4-BE49-F238E27FC236}">
                  <a16:creationId xmlns:a16="http://schemas.microsoft.com/office/drawing/2014/main" id="{73BFA41B-A283-8A86-3D21-760C923266EF}"/>
                </a:ext>
              </a:extLst>
            </p:cNvPr>
            <p:cNvSpPr/>
            <p:nvPr/>
          </p:nvSpPr>
          <p:spPr>
            <a:xfrm>
              <a:off x="5429556" y="4742923"/>
              <a:ext cx="12678" cy="10270"/>
            </a:xfrm>
            <a:custGeom>
              <a:avLst/>
              <a:gdLst/>
              <a:ahLst/>
              <a:cxnLst/>
              <a:rect l="l" t="t" r="r" b="b"/>
              <a:pathLst>
                <a:path w="737" h="597" extrusionOk="0">
                  <a:moveTo>
                    <a:pt x="298" y="0"/>
                  </a:moveTo>
                  <a:cubicBezTo>
                    <a:pt x="159" y="40"/>
                    <a:pt x="0" y="199"/>
                    <a:pt x="0" y="279"/>
                  </a:cubicBezTo>
                  <a:cubicBezTo>
                    <a:pt x="20" y="398"/>
                    <a:pt x="159" y="597"/>
                    <a:pt x="259" y="597"/>
                  </a:cubicBezTo>
                  <a:cubicBezTo>
                    <a:pt x="398" y="597"/>
                    <a:pt x="517" y="438"/>
                    <a:pt x="736" y="279"/>
                  </a:cubicBezTo>
                  <a:cubicBezTo>
                    <a:pt x="537" y="159"/>
                    <a:pt x="418" y="0"/>
                    <a:pt x="298"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4" name="Google Shape;2694;p51">
              <a:extLst>
                <a:ext uri="{FF2B5EF4-FFF2-40B4-BE49-F238E27FC236}">
                  <a16:creationId xmlns:a16="http://schemas.microsoft.com/office/drawing/2014/main" id="{C95DCCDD-55A3-F412-6B04-910CA181101E}"/>
                </a:ext>
              </a:extLst>
            </p:cNvPr>
            <p:cNvSpPr/>
            <p:nvPr/>
          </p:nvSpPr>
          <p:spPr>
            <a:xfrm>
              <a:off x="5257092" y="4840439"/>
              <a:ext cx="10614" cy="13710"/>
            </a:xfrm>
            <a:custGeom>
              <a:avLst/>
              <a:gdLst/>
              <a:ahLst/>
              <a:cxnLst/>
              <a:rect l="l" t="t" r="r" b="b"/>
              <a:pathLst>
                <a:path w="617" h="797" extrusionOk="0">
                  <a:moveTo>
                    <a:pt x="299" y="1"/>
                  </a:moveTo>
                  <a:cubicBezTo>
                    <a:pt x="199" y="140"/>
                    <a:pt x="20" y="199"/>
                    <a:pt x="0" y="339"/>
                  </a:cubicBezTo>
                  <a:cubicBezTo>
                    <a:pt x="0" y="458"/>
                    <a:pt x="139" y="577"/>
                    <a:pt x="279" y="796"/>
                  </a:cubicBezTo>
                  <a:cubicBezTo>
                    <a:pt x="438" y="597"/>
                    <a:pt x="617" y="458"/>
                    <a:pt x="597" y="359"/>
                  </a:cubicBezTo>
                  <a:cubicBezTo>
                    <a:pt x="577" y="239"/>
                    <a:pt x="398" y="140"/>
                    <a:pt x="29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5" name="Google Shape;2695;p51">
              <a:extLst>
                <a:ext uri="{FF2B5EF4-FFF2-40B4-BE49-F238E27FC236}">
                  <a16:creationId xmlns:a16="http://schemas.microsoft.com/office/drawing/2014/main" id="{A479BEEC-34DA-46BA-9098-6F6C3EFED447}"/>
                </a:ext>
              </a:extLst>
            </p:cNvPr>
            <p:cNvSpPr/>
            <p:nvPr/>
          </p:nvSpPr>
          <p:spPr>
            <a:xfrm>
              <a:off x="5418254" y="4730589"/>
              <a:ext cx="11319" cy="13022"/>
            </a:xfrm>
            <a:custGeom>
              <a:avLst/>
              <a:gdLst/>
              <a:ahLst/>
              <a:cxnLst/>
              <a:rect l="l" t="t" r="r" b="b"/>
              <a:pathLst>
                <a:path w="658" h="757" extrusionOk="0">
                  <a:moveTo>
                    <a:pt x="359" y="1"/>
                  </a:moveTo>
                  <a:cubicBezTo>
                    <a:pt x="180" y="200"/>
                    <a:pt x="1" y="299"/>
                    <a:pt x="60" y="419"/>
                  </a:cubicBezTo>
                  <a:cubicBezTo>
                    <a:pt x="60" y="518"/>
                    <a:pt x="219" y="657"/>
                    <a:pt x="319" y="757"/>
                  </a:cubicBezTo>
                  <a:cubicBezTo>
                    <a:pt x="418" y="618"/>
                    <a:pt x="578" y="518"/>
                    <a:pt x="617" y="399"/>
                  </a:cubicBezTo>
                  <a:cubicBezTo>
                    <a:pt x="657" y="319"/>
                    <a:pt x="478" y="200"/>
                    <a:pt x="35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6" name="Google Shape;2696;p51">
              <a:extLst>
                <a:ext uri="{FF2B5EF4-FFF2-40B4-BE49-F238E27FC236}">
                  <a16:creationId xmlns:a16="http://schemas.microsoft.com/office/drawing/2014/main" id="{A179D43B-79D9-F31F-DCAB-76B44D80628C}"/>
                </a:ext>
              </a:extLst>
            </p:cNvPr>
            <p:cNvSpPr/>
            <p:nvPr/>
          </p:nvSpPr>
          <p:spPr>
            <a:xfrm>
              <a:off x="5274191" y="4860289"/>
              <a:ext cx="10287" cy="12678"/>
            </a:xfrm>
            <a:custGeom>
              <a:avLst/>
              <a:gdLst/>
              <a:ahLst/>
              <a:cxnLst/>
              <a:rect l="l" t="t" r="r" b="b"/>
              <a:pathLst>
                <a:path w="598" h="737" extrusionOk="0">
                  <a:moveTo>
                    <a:pt x="220" y="0"/>
                  </a:moveTo>
                  <a:cubicBezTo>
                    <a:pt x="140" y="140"/>
                    <a:pt x="21" y="279"/>
                    <a:pt x="1" y="418"/>
                  </a:cubicBezTo>
                  <a:cubicBezTo>
                    <a:pt x="1" y="498"/>
                    <a:pt x="140" y="597"/>
                    <a:pt x="299" y="736"/>
                  </a:cubicBezTo>
                  <a:cubicBezTo>
                    <a:pt x="419" y="577"/>
                    <a:pt x="598" y="418"/>
                    <a:pt x="538" y="319"/>
                  </a:cubicBezTo>
                  <a:cubicBezTo>
                    <a:pt x="518" y="199"/>
                    <a:pt x="339" y="100"/>
                    <a:pt x="220"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7" name="Google Shape;2697;p51">
              <a:extLst>
                <a:ext uri="{FF2B5EF4-FFF2-40B4-BE49-F238E27FC236}">
                  <a16:creationId xmlns:a16="http://schemas.microsoft.com/office/drawing/2014/main" id="{5CD985CE-360B-EED9-4C90-E4AB337F4B15}"/>
                </a:ext>
              </a:extLst>
            </p:cNvPr>
            <p:cNvSpPr/>
            <p:nvPr/>
          </p:nvSpPr>
          <p:spPr>
            <a:xfrm>
              <a:off x="5307046" y="4630682"/>
              <a:ext cx="8911" cy="15413"/>
            </a:xfrm>
            <a:custGeom>
              <a:avLst/>
              <a:gdLst/>
              <a:ahLst/>
              <a:cxnLst/>
              <a:rect l="l" t="t" r="r" b="b"/>
              <a:pathLst>
                <a:path w="518" h="896" extrusionOk="0">
                  <a:moveTo>
                    <a:pt x="1" y="0"/>
                  </a:moveTo>
                  <a:cubicBezTo>
                    <a:pt x="100" y="299"/>
                    <a:pt x="180" y="577"/>
                    <a:pt x="279" y="895"/>
                  </a:cubicBezTo>
                  <a:cubicBezTo>
                    <a:pt x="518" y="597"/>
                    <a:pt x="398" y="159"/>
                    <a:pt x="1" y="0"/>
                  </a:cubicBezTo>
                  <a:close/>
                </a:path>
              </a:pathLst>
            </a:custGeom>
            <a:solidFill>
              <a:srgbClr val="BD5C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8" name="Google Shape;2698;p51">
              <a:extLst>
                <a:ext uri="{FF2B5EF4-FFF2-40B4-BE49-F238E27FC236}">
                  <a16:creationId xmlns:a16="http://schemas.microsoft.com/office/drawing/2014/main" id="{CAE219FE-0DD4-A8EC-906E-DE336F0AEF9B}"/>
                </a:ext>
              </a:extLst>
            </p:cNvPr>
            <p:cNvSpPr/>
            <p:nvPr/>
          </p:nvSpPr>
          <p:spPr>
            <a:xfrm>
              <a:off x="5319362" y="4665584"/>
              <a:ext cx="1737" cy="4455"/>
            </a:xfrm>
            <a:custGeom>
              <a:avLst/>
              <a:gdLst/>
              <a:ahLst/>
              <a:cxnLst/>
              <a:rect l="l" t="t" r="r" b="b"/>
              <a:pathLst>
                <a:path w="101" h="259" extrusionOk="0">
                  <a:moveTo>
                    <a:pt x="1" y="1"/>
                  </a:moveTo>
                  <a:cubicBezTo>
                    <a:pt x="40" y="80"/>
                    <a:pt x="80" y="179"/>
                    <a:pt x="100" y="259"/>
                  </a:cubicBezTo>
                  <a:cubicBezTo>
                    <a:pt x="80" y="160"/>
                    <a:pt x="40" y="80"/>
                    <a:pt x="1" y="1"/>
                  </a:cubicBezTo>
                  <a:close/>
                </a:path>
              </a:pathLst>
            </a:custGeom>
            <a:solidFill>
              <a:srgbClr val="BD5C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9" name="Google Shape;2699;p51">
              <a:extLst>
                <a:ext uri="{FF2B5EF4-FFF2-40B4-BE49-F238E27FC236}">
                  <a16:creationId xmlns:a16="http://schemas.microsoft.com/office/drawing/2014/main" id="{20937729-FA97-03BD-07BD-A3556F542CA2}"/>
                </a:ext>
              </a:extLst>
            </p:cNvPr>
            <p:cNvSpPr/>
            <p:nvPr/>
          </p:nvSpPr>
          <p:spPr>
            <a:xfrm>
              <a:off x="5271112" y="4374723"/>
              <a:ext cx="58540" cy="316096"/>
            </a:xfrm>
            <a:custGeom>
              <a:avLst/>
              <a:gdLst/>
              <a:ahLst/>
              <a:cxnLst/>
              <a:rect l="l" t="t" r="r" b="b"/>
              <a:pathLst>
                <a:path w="3403" h="18375" extrusionOk="0">
                  <a:moveTo>
                    <a:pt x="558" y="1"/>
                  </a:moveTo>
                  <a:cubicBezTo>
                    <a:pt x="478" y="219"/>
                    <a:pt x="359" y="458"/>
                    <a:pt x="319" y="677"/>
                  </a:cubicBezTo>
                  <a:cubicBezTo>
                    <a:pt x="259" y="1313"/>
                    <a:pt x="220" y="1970"/>
                    <a:pt x="180" y="2606"/>
                  </a:cubicBezTo>
                  <a:cubicBezTo>
                    <a:pt x="120" y="3502"/>
                    <a:pt x="1" y="4437"/>
                    <a:pt x="60" y="5332"/>
                  </a:cubicBezTo>
                  <a:cubicBezTo>
                    <a:pt x="160" y="7182"/>
                    <a:pt x="319" y="9032"/>
                    <a:pt x="498" y="10862"/>
                  </a:cubicBezTo>
                  <a:cubicBezTo>
                    <a:pt x="677" y="12811"/>
                    <a:pt x="1294" y="14681"/>
                    <a:pt x="1910" y="16511"/>
                  </a:cubicBezTo>
                  <a:cubicBezTo>
                    <a:pt x="2109" y="17029"/>
                    <a:pt x="2388" y="17526"/>
                    <a:pt x="2607" y="18063"/>
                  </a:cubicBezTo>
                  <a:cubicBezTo>
                    <a:pt x="2735" y="18256"/>
                    <a:pt x="2889" y="18374"/>
                    <a:pt x="3073" y="18374"/>
                  </a:cubicBezTo>
                  <a:cubicBezTo>
                    <a:pt x="3174" y="18374"/>
                    <a:pt x="3283" y="18339"/>
                    <a:pt x="3402" y="18262"/>
                  </a:cubicBezTo>
                  <a:cubicBezTo>
                    <a:pt x="3263" y="17904"/>
                    <a:pt x="3084" y="17526"/>
                    <a:pt x="2945" y="17168"/>
                  </a:cubicBezTo>
                  <a:cubicBezTo>
                    <a:pt x="2905" y="17088"/>
                    <a:pt x="2865" y="16989"/>
                    <a:pt x="2845" y="16909"/>
                  </a:cubicBezTo>
                  <a:cubicBezTo>
                    <a:pt x="2686" y="16531"/>
                    <a:pt x="2547" y="16134"/>
                    <a:pt x="2388" y="15775"/>
                  </a:cubicBezTo>
                  <a:cubicBezTo>
                    <a:pt x="2288" y="15457"/>
                    <a:pt x="2209" y="15179"/>
                    <a:pt x="2109" y="14880"/>
                  </a:cubicBezTo>
                  <a:cubicBezTo>
                    <a:pt x="1891" y="13965"/>
                    <a:pt x="1692" y="13110"/>
                    <a:pt x="1473" y="12215"/>
                  </a:cubicBezTo>
                  <a:cubicBezTo>
                    <a:pt x="1453" y="12175"/>
                    <a:pt x="1413" y="12135"/>
                    <a:pt x="1393" y="12115"/>
                  </a:cubicBezTo>
                  <a:cubicBezTo>
                    <a:pt x="1353" y="11737"/>
                    <a:pt x="1274" y="11339"/>
                    <a:pt x="1214" y="10961"/>
                  </a:cubicBezTo>
                  <a:cubicBezTo>
                    <a:pt x="1115" y="10245"/>
                    <a:pt x="1055" y="9489"/>
                    <a:pt x="976" y="8773"/>
                  </a:cubicBezTo>
                  <a:lnTo>
                    <a:pt x="976" y="8455"/>
                  </a:lnTo>
                  <a:cubicBezTo>
                    <a:pt x="896" y="7858"/>
                    <a:pt x="856" y="7261"/>
                    <a:pt x="796" y="6665"/>
                  </a:cubicBezTo>
                  <a:lnTo>
                    <a:pt x="796" y="6486"/>
                  </a:lnTo>
                  <a:lnTo>
                    <a:pt x="796" y="5929"/>
                  </a:lnTo>
                  <a:cubicBezTo>
                    <a:pt x="777" y="5670"/>
                    <a:pt x="777" y="5431"/>
                    <a:pt x="757" y="5173"/>
                  </a:cubicBezTo>
                  <a:lnTo>
                    <a:pt x="816" y="3303"/>
                  </a:lnTo>
                  <a:cubicBezTo>
                    <a:pt x="856" y="3243"/>
                    <a:pt x="856" y="3124"/>
                    <a:pt x="876" y="3064"/>
                  </a:cubicBezTo>
                  <a:cubicBezTo>
                    <a:pt x="916" y="2169"/>
                    <a:pt x="995" y="1274"/>
                    <a:pt x="1055" y="378"/>
                  </a:cubicBezTo>
                  <a:cubicBezTo>
                    <a:pt x="1015" y="299"/>
                    <a:pt x="1015" y="199"/>
                    <a:pt x="1015" y="120"/>
                  </a:cubicBezTo>
                  <a:lnTo>
                    <a:pt x="1015"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0" name="Google Shape;2700;p51">
              <a:extLst>
                <a:ext uri="{FF2B5EF4-FFF2-40B4-BE49-F238E27FC236}">
                  <a16:creationId xmlns:a16="http://schemas.microsoft.com/office/drawing/2014/main" id="{F8F6EFF7-7AA5-0B42-15AD-BCE680C4EE25}"/>
                </a:ext>
              </a:extLst>
            </p:cNvPr>
            <p:cNvSpPr/>
            <p:nvPr/>
          </p:nvSpPr>
          <p:spPr>
            <a:xfrm>
              <a:off x="5371724" y="4374723"/>
              <a:ext cx="79407" cy="318263"/>
            </a:xfrm>
            <a:custGeom>
              <a:avLst/>
              <a:gdLst/>
              <a:ahLst/>
              <a:cxnLst/>
              <a:rect l="l" t="t" r="r" b="b"/>
              <a:pathLst>
                <a:path w="4616" h="18501" extrusionOk="0">
                  <a:moveTo>
                    <a:pt x="4217" y="1"/>
                  </a:moveTo>
                  <a:cubicBezTo>
                    <a:pt x="4118" y="259"/>
                    <a:pt x="4058" y="518"/>
                    <a:pt x="3959" y="776"/>
                  </a:cubicBezTo>
                  <a:cubicBezTo>
                    <a:pt x="3959" y="856"/>
                    <a:pt x="3979" y="896"/>
                    <a:pt x="3919" y="916"/>
                  </a:cubicBezTo>
                  <a:lnTo>
                    <a:pt x="3919" y="1970"/>
                  </a:lnTo>
                  <a:cubicBezTo>
                    <a:pt x="3879" y="3979"/>
                    <a:pt x="3561" y="5968"/>
                    <a:pt x="3183" y="7938"/>
                  </a:cubicBezTo>
                  <a:cubicBezTo>
                    <a:pt x="2845" y="9609"/>
                    <a:pt x="2487" y="11240"/>
                    <a:pt x="2109" y="12911"/>
                  </a:cubicBezTo>
                  <a:cubicBezTo>
                    <a:pt x="1731" y="14622"/>
                    <a:pt x="1074" y="16213"/>
                    <a:pt x="199" y="17725"/>
                  </a:cubicBezTo>
                  <a:cubicBezTo>
                    <a:pt x="80" y="17964"/>
                    <a:pt x="0" y="18103"/>
                    <a:pt x="139" y="18322"/>
                  </a:cubicBezTo>
                  <a:cubicBezTo>
                    <a:pt x="209" y="18451"/>
                    <a:pt x="279" y="18501"/>
                    <a:pt x="351" y="18501"/>
                  </a:cubicBezTo>
                  <a:cubicBezTo>
                    <a:pt x="423" y="18501"/>
                    <a:pt x="498" y="18451"/>
                    <a:pt x="577" y="18381"/>
                  </a:cubicBezTo>
                  <a:cubicBezTo>
                    <a:pt x="696" y="18282"/>
                    <a:pt x="796" y="18163"/>
                    <a:pt x="895" y="18023"/>
                  </a:cubicBezTo>
                  <a:cubicBezTo>
                    <a:pt x="1074" y="17685"/>
                    <a:pt x="1293" y="17327"/>
                    <a:pt x="1433" y="16969"/>
                  </a:cubicBezTo>
                  <a:cubicBezTo>
                    <a:pt x="1810" y="15994"/>
                    <a:pt x="2208" y="15039"/>
                    <a:pt x="2507" y="14045"/>
                  </a:cubicBezTo>
                  <a:cubicBezTo>
                    <a:pt x="2825" y="12990"/>
                    <a:pt x="3064" y="11896"/>
                    <a:pt x="3283" y="10802"/>
                  </a:cubicBezTo>
                  <a:cubicBezTo>
                    <a:pt x="3660" y="8833"/>
                    <a:pt x="4058" y="6864"/>
                    <a:pt x="4357" y="4894"/>
                  </a:cubicBezTo>
                  <a:cubicBezTo>
                    <a:pt x="4516" y="3800"/>
                    <a:pt x="4556" y="2686"/>
                    <a:pt x="4595" y="1592"/>
                  </a:cubicBezTo>
                  <a:cubicBezTo>
                    <a:pt x="4615" y="1095"/>
                    <a:pt x="4496" y="577"/>
                    <a:pt x="4456" y="60"/>
                  </a:cubicBezTo>
                  <a:cubicBezTo>
                    <a:pt x="4377" y="20"/>
                    <a:pt x="4297" y="20"/>
                    <a:pt x="42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1" name="Google Shape;2701;p51">
              <a:extLst>
                <a:ext uri="{FF2B5EF4-FFF2-40B4-BE49-F238E27FC236}">
                  <a16:creationId xmlns:a16="http://schemas.microsoft.com/office/drawing/2014/main" id="{902536C6-95ED-1989-FD0F-DA49773926C4}"/>
                </a:ext>
              </a:extLst>
            </p:cNvPr>
            <p:cNvSpPr/>
            <p:nvPr/>
          </p:nvSpPr>
          <p:spPr>
            <a:xfrm>
              <a:off x="5342636" y="4371988"/>
              <a:ext cx="31498" cy="318608"/>
            </a:xfrm>
            <a:custGeom>
              <a:avLst/>
              <a:gdLst/>
              <a:ahLst/>
              <a:cxnLst/>
              <a:rect l="l" t="t" r="r" b="b"/>
              <a:pathLst>
                <a:path w="1831" h="18521" extrusionOk="0">
                  <a:moveTo>
                    <a:pt x="1830" y="0"/>
                  </a:moveTo>
                  <a:lnTo>
                    <a:pt x="1830" y="0"/>
                  </a:lnTo>
                  <a:cubicBezTo>
                    <a:pt x="1711" y="40"/>
                    <a:pt x="1592" y="60"/>
                    <a:pt x="1492" y="140"/>
                  </a:cubicBezTo>
                  <a:cubicBezTo>
                    <a:pt x="1413" y="219"/>
                    <a:pt x="1373" y="319"/>
                    <a:pt x="1293" y="418"/>
                  </a:cubicBezTo>
                  <a:cubicBezTo>
                    <a:pt x="1273" y="836"/>
                    <a:pt x="1273" y="1274"/>
                    <a:pt x="1234" y="1711"/>
                  </a:cubicBezTo>
                  <a:cubicBezTo>
                    <a:pt x="1234" y="1771"/>
                    <a:pt x="1214" y="1870"/>
                    <a:pt x="1214" y="1950"/>
                  </a:cubicBezTo>
                  <a:cubicBezTo>
                    <a:pt x="1214" y="2666"/>
                    <a:pt x="1234" y="3422"/>
                    <a:pt x="1214" y="4158"/>
                  </a:cubicBezTo>
                  <a:cubicBezTo>
                    <a:pt x="1194" y="4795"/>
                    <a:pt x="1114" y="5391"/>
                    <a:pt x="1055" y="6008"/>
                  </a:cubicBezTo>
                  <a:cubicBezTo>
                    <a:pt x="1055" y="6107"/>
                    <a:pt x="1035" y="6227"/>
                    <a:pt x="1035" y="6326"/>
                  </a:cubicBezTo>
                  <a:cubicBezTo>
                    <a:pt x="1035" y="6804"/>
                    <a:pt x="1015" y="7241"/>
                    <a:pt x="995" y="7719"/>
                  </a:cubicBezTo>
                  <a:cubicBezTo>
                    <a:pt x="955" y="7838"/>
                    <a:pt x="935" y="7938"/>
                    <a:pt x="915" y="8077"/>
                  </a:cubicBezTo>
                  <a:cubicBezTo>
                    <a:pt x="836" y="9231"/>
                    <a:pt x="756" y="10384"/>
                    <a:pt x="657" y="11558"/>
                  </a:cubicBezTo>
                  <a:cubicBezTo>
                    <a:pt x="557" y="12732"/>
                    <a:pt x="438" y="13945"/>
                    <a:pt x="319" y="15119"/>
                  </a:cubicBezTo>
                  <a:cubicBezTo>
                    <a:pt x="239" y="15895"/>
                    <a:pt x="120" y="16690"/>
                    <a:pt x="40" y="17486"/>
                  </a:cubicBezTo>
                  <a:cubicBezTo>
                    <a:pt x="0" y="17804"/>
                    <a:pt x="20" y="18143"/>
                    <a:pt x="0" y="18461"/>
                  </a:cubicBezTo>
                  <a:cubicBezTo>
                    <a:pt x="40" y="18481"/>
                    <a:pt x="100" y="18481"/>
                    <a:pt x="140" y="18521"/>
                  </a:cubicBezTo>
                  <a:cubicBezTo>
                    <a:pt x="279" y="18441"/>
                    <a:pt x="378" y="18381"/>
                    <a:pt x="478" y="18341"/>
                  </a:cubicBezTo>
                  <a:cubicBezTo>
                    <a:pt x="537" y="18162"/>
                    <a:pt x="617" y="18023"/>
                    <a:pt x="637" y="17844"/>
                  </a:cubicBezTo>
                  <a:cubicBezTo>
                    <a:pt x="816" y="16452"/>
                    <a:pt x="995" y="15079"/>
                    <a:pt x="1134" y="13687"/>
                  </a:cubicBezTo>
                  <a:cubicBezTo>
                    <a:pt x="1234" y="12632"/>
                    <a:pt x="1313" y="11618"/>
                    <a:pt x="1393" y="10583"/>
                  </a:cubicBezTo>
                  <a:cubicBezTo>
                    <a:pt x="1492" y="9310"/>
                    <a:pt x="1592" y="8017"/>
                    <a:pt x="1691" y="6744"/>
                  </a:cubicBezTo>
                  <a:cubicBezTo>
                    <a:pt x="1771" y="5948"/>
                    <a:pt x="1791" y="5133"/>
                    <a:pt x="1811" y="4317"/>
                  </a:cubicBezTo>
                  <a:cubicBezTo>
                    <a:pt x="1830" y="2865"/>
                    <a:pt x="1830" y="1453"/>
                    <a:pt x="183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2" name="Google Shape;2702;p51">
              <a:extLst>
                <a:ext uri="{FF2B5EF4-FFF2-40B4-BE49-F238E27FC236}">
                  <a16:creationId xmlns:a16="http://schemas.microsoft.com/office/drawing/2014/main" id="{F64B0D02-6AAD-4640-0B26-0875D34B5DAE}"/>
                </a:ext>
              </a:extLst>
            </p:cNvPr>
            <p:cNvSpPr/>
            <p:nvPr/>
          </p:nvSpPr>
          <p:spPr>
            <a:xfrm>
              <a:off x="5228693" y="4504062"/>
              <a:ext cx="17116" cy="64355"/>
            </a:xfrm>
            <a:custGeom>
              <a:avLst/>
              <a:gdLst/>
              <a:ahLst/>
              <a:cxnLst/>
              <a:rect l="l" t="t" r="r" b="b"/>
              <a:pathLst>
                <a:path w="995" h="3741" extrusionOk="0">
                  <a:moveTo>
                    <a:pt x="199" y="1"/>
                  </a:moveTo>
                  <a:cubicBezTo>
                    <a:pt x="139" y="100"/>
                    <a:pt x="0" y="200"/>
                    <a:pt x="0" y="299"/>
                  </a:cubicBezTo>
                  <a:cubicBezTo>
                    <a:pt x="80" y="1155"/>
                    <a:pt x="179" y="2050"/>
                    <a:pt x="279" y="2925"/>
                  </a:cubicBezTo>
                  <a:cubicBezTo>
                    <a:pt x="298" y="3124"/>
                    <a:pt x="438" y="3343"/>
                    <a:pt x="537" y="3522"/>
                  </a:cubicBezTo>
                  <a:cubicBezTo>
                    <a:pt x="577" y="3621"/>
                    <a:pt x="736" y="3681"/>
                    <a:pt x="836" y="3741"/>
                  </a:cubicBezTo>
                  <a:cubicBezTo>
                    <a:pt x="895" y="3641"/>
                    <a:pt x="955" y="3542"/>
                    <a:pt x="995" y="3482"/>
                  </a:cubicBezTo>
                  <a:cubicBezTo>
                    <a:pt x="975" y="3323"/>
                    <a:pt x="955" y="3243"/>
                    <a:pt x="955" y="3144"/>
                  </a:cubicBezTo>
                  <a:lnTo>
                    <a:pt x="657" y="538"/>
                  </a:lnTo>
                  <a:cubicBezTo>
                    <a:pt x="637" y="439"/>
                    <a:pt x="657" y="319"/>
                    <a:pt x="577" y="240"/>
                  </a:cubicBezTo>
                  <a:cubicBezTo>
                    <a:pt x="478" y="140"/>
                    <a:pt x="338" y="61"/>
                    <a:pt x="19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3" name="Google Shape;2703;p51">
              <a:extLst>
                <a:ext uri="{FF2B5EF4-FFF2-40B4-BE49-F238E27FC236}">
                  <a16:creationId xmlns:a16="http://schemas.microsoft.com/office/drawing/2014/main" id="{B971D99D-113E-B24D-F423-386A17361768}"/>
                </a:ext>
              </a:extLst>
            </p:cNvPr>
            <p:cNvSpPr/>
            <p:nvPr/>
          </p:nvSpPr>
          <p:spPr>
            <a:xfrm>
              <a:off x="5462737" y="4467457"/>
              <a:ext cx="26715" cy="87956"/>
            </a:xfrm>
            <a:custGeom>
              <a:avLst/>
              <a:gdLst/>
              <a:ahLst/>
              <a:cxnLst/>
              <a:rect l="l" t="t" r="r" b="b"/>
              <a:pathLst>
                <a:path w="1553" h="5113" extrusionOk="0">
                  <a:moveTo>
                    <a:pt x="1254" y="0"/>
                  </a:moveTo>
                  <a:cubicBezTo>
                    <a:pt x="1115" y="140"/>
                    <a:pt x="916" y="259"/>
                    <a:pt x="896" y="398"/>
                  </a:cubicBezTo>
                  <a:cubicBezTo>
                    <a:pt x="796" y="876"/>
                    <a:pt x="796" y="1373"/>
                    <a:pt x="697" y="1850"/>
                  </a:cubicBezTo>
                  <a:cubicBezTo>
                    <a:pt x="498" y="2686"/>
                    <a:pt x="259" y="3521"/>
                    <a:pt x="60" y="4357"/>
                  </a:cubicBezTo>
                  <a:cubicBezTo>
                    <a:pt x="1" y="4536"/>
                    <a:pt x="60" y="4755"/>
                    <a:pt x="60" y="4954"/>
                  </a:cubicBezTo>
                  <a:cubicBezTo>
                    <a:pt x="120" y="5013"/>
                    <a:pt x="200" y="5053"/>
                    <a:pt x="319" y="5113"/>
                  </a:cubicBezTo>
                  <a:cubicBezTo>
                    <a:pt x="379" y="4974"/>
                    <a:pt x="458" y="4854"/>
                    <a:pt x="498" y="4715"/>
                  </a:cubicBezTo>
                  <a:cubicBezTo>
                    <a:pt x="1095" y="3362"/>
                    <a:pt x="1552" y="1970"/>
                    <a:pt x="1473" y="458"/>
                  </a:cubicBezTo>
                  <a:cubicBezTo>
                    <a:pt x="1473" y="299"/>
                    <a:pt x="1314" y="160"/>
                    <a:pt x="125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4" name="Google Shape;2704;p51">
              <a:extLst>
                <a:ext uri="{FF2B5EF4-FFF2-40B4-BE49-F238E27FC236}">
                  <a16:creationId xmlns:a16="http://schemas.microsoft.com/office/drawing/2014/main" id="{328C4DE3-E1E8-D98A-20A6-46B004BD113E}"/>
                </a:ext>
              </a:extLst>
            </p:cNvPr>
            <p:cNvSpPr/>
            <p:nvPr/>
          </p:nvSpPr>
          <p:spPr>
            <a:xfrm>
              <a:off x="5315251" y="4429028"/>
              <a:ext cx="12007" cy="83965"/>
            </a:xfrm>
            <a:custGeom>
              <a:avLst/>
              <a:gdLst/>
              <a:ahLst/>
              <a:cxnLst/>
              <a:rect l="l" t="t" r="r" b="b"/>
              <a:pathLst>
                <a:path w="698" h="4881" extrusionOk="0">
                  <a:moveTo>
                    <a:pt x="421" y="0"/>
                  </a:moveTo>
                  <a:cubicBezTo>
                    <a:pt x="294" y="0"/>
                    <a:pt x="193" y="64"/>
                    <a:pt x="120" y="245"/>
                  </a:cubicBezTo>
                  <a:cubicBezTo>
                    <a:pt x="100" y="782"/>
                    <a:pt x="81" y="1319"/>
                    <a:pt x="41" y="1856"/>
                  </a:cubicBezTo>
                  <a:lnTo>
                    <a:pt x="41" y="2036"/>
                  </a:lnTo>
                  <a:cubicBezTo>
                    <a:pt x="21" y="2394"/>
                    <a:pt x="1" y="2732"/>
                    <a:pt x="1" y="3090"/>
                  </a:cubicBezTo>
                  <a:cubicBezTo>
                    <a:pt x="1" y="3687"/>
                    <a:pt x="1" y="4283"/>
                    <a:pt x="21" y="4880"/>
                  </a:cubicBezTo>
                  <a:cubicBezTo>
                    <a:pt x="180" y="4821"/>
                    <a:pt x="339" y="4801"/>
                    <a:pt x="538" y="4721"/>
                  </a:cubicBezTo>
                  <a:lnTo>
                    <a:pt x="538" y="4522"/>
                  </a:lnTo>
                  <a:cubicBezTo>
                    <a:pt x="578" y="4423"/>
                    <a:pt x="598" y="4303"/>
                    <a:pt x="618" y="4204"/>
                  </a:cubicBezTo>
                  <a:cubicBezTo>
                    <a:pt x="618" y="4045"/>
                    <a:pt x="638" y="3886"/>
                    <a:pt x="638" y="3726"/>
                  </a:cubicBezTo>
                  <a:cubicBezTo>
                    <a:pt x="657" y="2513"/>
                    <a:pt x="657" y="1299"/>
                    <a:pt x="697" y="66"/>
                  </a:cubicBezTo>
                  <a:cubicBezTo>
                    <a:pt x="596" y="27"/>
                    <a:pt x="503" y="0"/>
                    <a:pt x="421"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5" name="Google Shape;2705;p51">
              <a:extLst>
                <a:ext uri="{FF2B5EF4-FFF2-40B4-BE49-F238E27FC236}">
                  <a16:creationId xmlns:a16="http://schemas.microsoft.com/office/drawing/2014/main" id="{6CA1F696-FB37-438E-FD2C-CB75D4768C5E}"/>
                </a:ext>
              </a:extLst>
            </p:cNvPr>
            <p:cNvSpPr/>
            <p:nvPr/>
          </p:nvSpPr>
          <p:spPr>
            <a:xfrm>
              <a:off x="5284804" y="4485931"/>
              <a:ext cx="17" cy="3096"/>
            </a:xfrm>
            <a:custGeom>
              <a:avLst/>
              <a:gdLst/>
              <a:ahLst/>
              <a:cxnLst/>
              <a:rect l="l" t="t" r="r" b="b"/>
              <a:pathLst>
                <a:path w="1" h="180" extrusionOk="0">
                  <a:moveTo>
                    <a:pt x="0" y="180"/>
                  </a:moveTo>
                  <a:lnTo>
                    <a:pt x="0"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6" name="Google Shape;2706;p51">
              <a:extLst>
                <a:ext uri="{FF2B5EF4-FFF2-40B4-BE49-F238E27FC236}">
                  <a16:creationId xmlns:a16="http://schemas.microsoft.com/office/drawing/2014/main" id="{AA527268-725A-D624-3E91-E9E310638914}"/>
                </a:ext>
              </a:extLst>
            </p:cNvPr>
            <p:cNvSpPr/>
            <p:nvPr/>
          </p:nvSpPr>
          <p:spPr>
            <a:xfrm>
              <a:off x="5392245" y="4525632"/>
              <a:ext cx="12334" cy="33889"/>
            </a:xfrm>
            <a:custGeom>
              <a:avLst/>
              <a:gdLst/>
              <a:ahLst/>
              <a:cxnLst/>
              <a:rect l="l" t="t" r="r" b="b"/>
              <a:pathLst>
                <a:path w="717" h="1970" extrusionOk="0">
                  <a:moveTo>
                    <a:pt x="419" y="0"/>
                  </a:moveTo>
                  <a:cubicBezTo>
                    <a:pt x="299" y="100"/>
                    <a:pt x="100" y="179"/>
                    <a:pt x="80" y="279"/>
                  </a:cubicBezTo>
                  <a:cubicBezTo>
                    <a:pt x="21" y="736"/>
                    <a:pt x="1" y="1194"/>
                    <a:pt x="1" y="1651"/>
                  </a:cubicBezTo>
                  <a:cubicBezTo>
                    <a:pt x="1" y="1751"/>
                    <a:pt x="140" y="1870"/>
                    <a:pt x="240" y="1970"/>
                  </a:cubicBezTo>
                  <a:cubicBezTo>
                    <a:pt x="339" y="1870"/>
                    <a:pt x="518" y="1830"/>
                    <a:pt x="538" y="1691"/>
                  </a:cubicBezTo>
                  <a:cubicBezTo>
                    <a:pt x="617" y="1432"/>
                    <a:pt x="637" y="1134"/>
                    <a:pt x="697" y="836"/>
                  </a:cubicBezTo>
                  <a:lnTo>
                    <a:pt x="657" y="836"/>
                  </a:lnTo>
                  <a:cubicBezTo>
                    <a:pt x="657" y="677"/>
                    <a:pt x="717" y="498"/>
                    <a:pt x="657" y="378"/>
                  </a:cubicBezTo>
                  <a:cubicBezTo>
                    <a:pt x="617" y="239"/>
                    <a:pt x="498" y="139"/>
                    <a:pt x="41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7" name="Google Shape;2707;p51">
              <a:extLst>
                <a:ext uri="{FF2B5EF4-FFF2-40B4-BE49-F238E27FC236}">
                  <a16:creationId xmlns:a16="http://schemas.microsoft.com/office/drawing/2014/main" id="{05B17DEF-B030-27EE-7C25-B0B595FD1D06}"/>
                </a:ext>
              </a:extLst>
            </p:cNvPr>
            <p:cNvSpPr/>
            <p:nvPr/>
          </p:nvSpPr>
          <p:spPr>
            <a:xfrm>
              <a:off x="5195494" y="4329689"/>
              <a:ext cx="120125" cy="354750"/>
            </a:xfrm>
            <a:custGeom>
              <a:avLst/>
              <a:gdLst/>
              <a:ahLst/>
              <a:cxnLst/>
              <a:rect l="l" t="t" r="r" b="b"/>
              <a:pathLst>
                <a:path w="6983" h="20622" extrusionOk="0">
                  <a:moveTo>
                    <a:pt x="2129" y="10138"/>
                  </a:moveTo>
                  <a:cubicBezTo>
                    <a:pt x="2268" y="10198"/>
                    <a:pt x="2408" y="10277"/>
                    <a:pt x="2507" y="10377"/>
                  </a:cubicBezTo>
                  <a:cubicBezTo>
                    <a:pt x="2587" y="10456"/>
                    <a:pt x="2567" y="10576"/>
                    <a:pt x="2587" y="10675"/>
                  </a:cubicBezTo>
                  <a:lnTo>
                    <a:pt x="2885" y="13281"/>
                  </a:lnTo>
                  <a:cubicBezTo>
                    <a:pt x="2885" y="13361"/>
                    <a:pt x="2905" y="13440"/>
                    <a:pt x="2925" y="13579"/>
                  </a:cubicBezTo>
                  <a:cubicBezTo>
                    <a:pt x="2905" y="13679"/>
                    <a:pt x="2825" y="13778"/>
                    <a:pt x="2766" y="13878"/>
                  </a:cubicBezTo>
                  <a:cubicBezTo>
                    <a:pt x="2666" y="13818"/>
                    <a:pt x="2507" y="13758"/>
                    <a:pt x="2467" y="13659"/>
                  </a:cubicBezTo>
                  <a:cubicBezTo>
                    <a:pt x="2368" y="13480"/>
                    <a:pt x="2228" y="13261"/>
                    <a:pt x="2209" y="13062"/>
                  </a:cubicBezTo>
                  <a:cubicBezTo>
                    <a:pt x="2109" y="12187"/>
                    <a:pt x="2010" y="11292"/>
                    <a:pt x="1930" y="10436"/>
                  </a:cubicBezTo>
                  <a:cubicBezTo>
                    <a:pt x="1930" y="10337"/>
                    <a:pt x="2069" y="10237"/>
                    <a:pt x="2129" y="10138"/>
                  </a:cubicBezTo>
                  <a:close/>
                  <a:moveTo>
                    <a:pt x="2886" y="1"/>
                  </a:moveTo>
                  <a:cubicBezTo>
                    <a:pt x="2704" y="1"/>
                    <a:pt x="2509" y="55"/>
                    <a:pt x="2308" y="152"/>
                  </a:cubicBezTo>
                  <a:cubicBezTo>
                    <a:pt x="1890" y="391"/>
                    <a:pt x="1632" y="729"/>
                    <a:pt x="1473" y="1146"/>
                  </a:cubicBezTo>
                  <a:cubicBezTo>
                    <a:pt x="1095" y="2101"/>
                    <a:pt x="697" y="3016"/>
                    <a:pt x="299" y="3971"/>
                  </a:cubicBezTo>
                  <a:cubicBezTo>
                    <a:pt x="279" y="4409"/>
                    <a:pt x="219" y="4866"/>
                    <a:pt x="199" y="5284"/>
                  </a:cubicBezTo>
                  <a:cubicBezTo>
                    <a:pt x="120" y="6478"/>
                    <a:pt x="1" y="7651"/>
                    <a:pt x="1" y="8845"/>
                  </a:cubicBezTo>
                  <a:cubicBezTo>
                    <a:pt x="1" y="10436"/>
                    <a:pt x="100" y="12048"/>
                    <a:pt x="398" y="13619"/>
                  </a:cubicBezTo>
                  <a:cubicBezTo>
                    <a:pt x="597" y="14634"/>
                    <a:pt x="717" y="15668"/>
                    <a:pt x="1274" y="16563"/>
                  </a:cubicBezTo>
                  <a:cubicBezTo>
                    <a:pt x="1592" y="17100"/>
                    <a:pt x="2030" y="17538"/>
                    <a:pt x="2408" y="18015"/>
                  </a:cubicBezTo>
                  <a:cubicBezTo>
                    <a:pt x="2626" y="18214"/>
                    <a:pt x="2865" y="18433"/>
                    <a:pt x="3104" y="18612"/>
                  </a:cubicBezTo>
                  <a:cubicBezTo>
                    <a:pt x="3661" y="18990"/>
                    <a:pt x="4218" y="19309"/>
                    <a:pt x="4775" y="19706"/>
                  </a:cubicBezTo>
                  <a:cubicBezTo>
                    <a:pt x="5451" y="20164"/>
                    <a:pt x="6187" y="20442"/>
                    <a:pt x="6983" y="20621"/>
                  </a:cubicBezTo>
                  <a:cubicBezTo>
                    <a:pt x="6764" y="20104"/>
                    <a:pt x="6486" y="19607"/>
                    <a:pt x="6287" y="19070"/>
                  </a:cubicBezTo>
                  <a:cubicBezTo>
                    <a:pt x="5690" y="17260"/>
                    <a:pt x="5073" y="15429"/>
                    <a:pt x="4894" y="13460"/>
                  </a:cubicBezTo>
                  <a:cubicBezTo>
                    <a:pt x="4715" y="11630"/>
                    <a:pt x="4556" y="9780"/>
                    <a:pt x="4456" y="7910"/>
                  </a:cubicBezTo>
                  <a:cubicBezTo>
                    <a:pt x="4397" y="7015"/>
                    <a:pt x="4516" y="6100"/>
                    <a:pt x="4576" y="5205"/>
                  </a:cubicBezTo>
                  <a:cubicBezTo>
                    <a:pt x="4616" y="4568"/>
                    <a:pt x="4655" y="3912"/>
                    <a:pt x="4715" y="3275"/>
                  </a:cubicBezTo>
                  <a:cubicBezTo>
                    <a:pt x="4755" y="3036"/>
                    <a:pt x="4874" y="2817"/>
                    <a:pt x="4954" y="2599"/>
                  </a:cubicBezTo>
                  <a:cubicBezTo>
                    <a:pt x="4496" y="1843"/>
                    <a:pt x="4079" y="1087"/>
                    <a:pt x="3581" y="391"/>
                  </a:cubicBezTo>
                  <a:cubicBezTo>
                    <a:pt x="3392" y="118"/>
                    <a:pt x="3153" y="1"/>
                    <a:pt x="288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8" name="Google Shape;2708;p51">
              <a:extLst>
                <a:ext uri="{FF2B5EF4-FFF2-40B4-BE49-F238E27FC236}">
                  <a16:creationId xmlns:a16="http://schemas.microsoft.com/office/drawing/2014/main" id="{71CDB792-170B-B5A8-D2D6-F74957CF6351}"/>
                </a:ext>
              </a:extLst>
            </p:cNvPr>
            <p:cNvSpPr/>
            <p:nvPr/>
          </p:nvSpPr>
          <p:spPr>
            <a:xfrm>
              <a:off x="5387807" y="4334987"/>
              <a:ext cx="133474" cy="350484"/>
            </a:xfrm>
            <a:custGeom>
              <a:avLst/>
              <a:gdLst/>
              <a:ahLst/>
              <a:cxnLst/>
              <a:rect l="l" t="t" r="r" b="b"/>
              <a:pathLst>
                <a:path w="7759" h="20374" extrusionOk="0">
                  <a:moveTo>
                    <a:pt x="5630" y="7701"/>
                  </a:moveTo>
                  <a:cubicBezTo>
                    <a:pt x="5709" y="7861"/>
                    <a:pt x="5849" y="8000"/>
                    <a:pt x="5849" y="8159"/>
                  </a:cubicBezTo>
                  <a:cubicBezTo>
                    <a:pt x="5908" y="9651"/>
                    <a:pt x="5451" y="11043"/>
                    <a:pt x="4854" y="12416"/>
                  </a:cubicBezTo>
                  <a:cubicBezTo>
                    <a:pt x="4814" y="12555"/>
                    <a:pt x="4735" y="12675"/>
                    <a:pt x="4675" y="12814"/>
                  </a:cubicBezTo>
                  <a:cubicBezTo>
                    <a:pt x="4615" y="12754"/>
                    <a:pt x="4516" y="12714"/>
                    <a:pt x="4436" y="12655"/>
                  </a:cubicBezTo>
                  <a:cubicBezTo>
                    <a:pt x="4436" y="12456"/>
                    <a:pt x="4377" y="12237"/>
                    <a:pt x="4436" y="12058"/>
                  </a:cubicBezTo>
                  <a:cubicBezTo>
                    <a:pt x="4635" y="11222"/>
                    <a:pt x="4874" y="10387"/>
                    <a:pt x="5073" y="9551"/>
                  </a:cubicBezTo>
                  <a:cubicBezTo>
                    <a:pt x="5172" y="9074"/>
                    <a:pt x="5172" y="8577"/>
                    <a:pt x="5272" y="8099"/>
                  </a:cubicBezTo>
                  <a:cubicBezTo>
                    <a:pt x="5312" y="7960"/>
                    <a:pt x="5510" y="7841"/>
                    <a:pt x="5630" y="7701"/>
                  </a:cubicBezTo>
                  <a:close/>
                  <a:moveTo>
                    <a:pt x="6117" y="1"/>
                  </a:moveTo>
                  <a:cubicBezTo>
                    <a:pt x="5984" y="1"/>
                    <a:pt x="5846" y="52"/>
                    <a:pt x="5709" y="162"/>
                  </a:cubicBezTo>
                  <a:cubicBezTo>
                    <a:pt x="5033" y="699"/>
                    <a:pt x="4476" y="1356"/>
                    <a:pt x="3879" y="1992"/>
                  </a:cubicBezTo>
                  <a:cubicBezTo>
                    <a:pt x="3820" y="2052"/>
                    <a:pt x="3740" y="2151"/>
                    <a:pt x="3660" y="2231"/>
                  </a:cubicBezTo>
                  <a:cubicBezTo>
                    <a:pt x="3641" y="2291"/>
                    <a:pt x="3581" y="2330"/>
                    <a:pt x="3561" y="2390"/>
                  </a:cubicBezTo>
                  <a:cubicBezTo>
                    <a:pt x="3621" y="2907"/>
                    <a:pt x="3740" y="3425"/>
                    <a:pt x="3720" y="3922"/>
                  </a:cubicBezTo>
                  <a:cubicBezTo>
                    <a:pt x="3660" y="5016"/>
                    <a:pt x="3641" y="6150"/>
                    <a:pt x="3462" y="7244"/>
                  </a:cubicBezTo>
                  <a:cubicBezTo>
                    <a:pt x="3163" y="9193"/>
                    <a:pt x="2765" y="11163"/>
                    <a:pt x="2387" y="13132"/>
                  </a:cubicBezTo>
                  <a:cubicBezTo>
                    <a:pt x="2168" y="14226"/>
                    <a:pt x="1950" y="15320"/>
                    <a:pt x="1631" y="16395"/>
                  </a:cubicBezTo>
                  <a:cubicBezTo>
                    <a:pt x="1333" y="17389"/>
                    <a:pt x="935" y="18324"/>
                    <a:pt x="557" y="19299"/>
                  </a:cubicBezTo>
                  <a:cubicBezTo>
                    <a:pt x="398" y="19677"/>
                    <a:pt x="179" y="20015"/>
                    <a:pt x="0" y="20373"/>
                  </a:cubicBezTo>
                  <a:cubicBezTo>
                    <a:pt x="1174" y="19995"/>
                    <a:pt x="2168" y="19378"/>
                    <a:pt x="3024" y="18483"/>
                  </a:cubicBezTo>
                  <a:cubicBezTo>
                    <a:pt x="4078" y="17349"/>
                    <a:pt x="5351" y="16414"/>
                    <a:pt x="5948" y="14923"/>
                  </a:cubicBezTo>
                  <a:cubicBezTo>
                    <a:pt x="6326" y="13968"/>
                    <a:pt x="6724" y="13053"/>
                    <a:pt x="7002" y="12078"/>
                  </a:cubicBezTo>
                  <a:cubicBezTo>
                    <a:pt x="7201" y="11382"/>
                    <a:pt x="7301" y="10665"/>
                    <a:pt x="7400" y="9949"/>
                  </a:cubicBezTo>
                  <a:cubicBezTo>
                    <a:pt x="7540" y="8935"/>
                    <a:pt x="7719" y="7880"/>
                    <a:pt x="7738" y="6846"/>
                  </a:cubicBezTo>
                  <a:cubicBezTo>
                    <a:pt x="7758" y="5871"/>
                    <a:pt x="7619" y="4877"/>
                    <a:pt x="7619" y="3902"/>
                  </a:cubicBezTo>
                  <a:cubicBezTo>
                    <a:pt x="7619" y="2708"/>
                    <a:pt x="7301" y="1614"/>
                    <a:pt x="6803" y="580"/>
                  </a:cubicBezTo>
                  <a:cubicBezTo>
                    <a:pt x="6643" y="218"/>
                    <a:pt x="6392" y="1"/>
                    <a:pt x="611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9" name="Google Shape;2709;p51">
              <a:extLst>
                <a:ext uri="{FF2B5EF4-FFF2-40B4-BE49-F238E27FC236}">
                  <a16:creationId xmlns:a16="http://schemas.microsoft.com/office/drawing/2014/main" id="{5C7F15D4-1079-4383-2A63-BFEA0FB165C3}"/>
                </a:ext>
              </a:extLst>
            </p:cNvPr>
            <p:cNvSpPr/>
            <p:nvPr/>
          </p:nvSpPr>
          <p:spPr>
            <a:xfrm>
              <a:off x="5284804" y="4328915"/>
              <a:ext cx="83518" cy="360650"/>
            </a:xfrm>
            <a:custGeom>
              <a:avLst/>
              <a:gdLst/>
              <a:ahLst/>
              <a:cxnLst/>
              <a:rect l="l" t="t" r="r" b="b"/>
              <a:pathLst>
                <a:path w="4855" h="20965" extrusionOk="0">
                  <a:moveTo>
                    <a:pt x="0" y="7856"/>
                  </a:moveTo>
                  <a:cubicBezTo>
                    <a:pt x="199" y="8015"/>
                    <a:pt x="259" y="8154"/>
                    <a:pt x="199" y="8313"/>
                  </a:cubicBezTo>
                  <a:cubicBezTo>
                    <a:pt x="259" y="8134"/>
                    <a:pt x="180" y="8015"/>
                    <a:pt x="0" y="7856"/>
                  </a:cubicBezTo>
                  <a:close/>
                  <a:moveTo>
                    <a:pt x="2225" y="5820"/>
                  </a:moveTo>
                  <a:cubicBezTo>
                    <a:pt x="2306" y="5820"/>
                    <a:pt x="2393" y="5847"/>
                    <a:pt x="2487" y="5886"/>
                  </a:cubicBezTo>
                  <a:cubicBezTo>
                    <a:pt x="2447" y="7119"/>
                    <a:pt x="2408" y="8333"/>
                    <a:pt x="2388" y="9586"/>
                  </a:cubicBezTo>
                  <a:cubicBezTo>
                    <a:pt x="2388" y="9725"/>
                    <a:pt x="2368" y="9904"/>
                    <a:pt x="2368" y="10044"/>
                  </a:cubicBezTo>
                  <a:cubicBezTo>
                    <a:pt x="2348" y="10143"/>
                    <a:pt x="2308" y="10282"/>
                    <a:pt x="2288" y="10382"/>
                  </a:cubicBezTo>
                  <a:lnTo>
                    <a:pt x="2288" y="10581"/>
                  </a:lnTo>
                  <a:cubicBezTo>
                    <a:pt x="2149" y="10621"/>
                    <a:pt x="1970" y="10641"/>
                    <a:pt x="1811" y="10700"/>
                  </a:cubicBezTo>
                  <a:cubicBezTo>
                    <a:pt x="1791" y="10103"/>
                    <a:pt x="1791" y="9507"/>
                    <a:pt x="1791" y="8910"/>
                  </a:cubicBezTo>
                  <a:cubicBezTo>
                    <a:pt x="1791" y="8552"/>
                    <a:pt x="1811" y="8214"/>
                    <a:pt x="1851" y="7856"/>
                  </a:cubicBezTo>
                  <a:lnTo>
                    <a:pt x="1851" y="7676"/>
                  </a:lnTo>
                  <a:cubicBezTo>
                    <a:pt x="1870" y="7139"/>
                    <a:pt x="1890" y="6582"/>
                    <a:pt x="1910" y="6065"/>
                  </a:cubicBezTo>
                  <a:cubicBezTo>
                    <a:pt x="1995" y="5884"/>
                    <a:pt x="2101" y="5820"/>
                    <a:pt x="2225" y="5820"/>
                  </a:cubicBezTo>
                  <a:close/>
                  <a:moveTo>
                    <a:pt x="3321" y="0"/>
                  </a:moveTo>
                  <a:cubicBezTo>
                    <a:pt x="3188" y="0"/>
                    <a:pt x="3039" y="61"/>
                    <a:pt x="2865" y="177"/>
                  </a:cubicBezTo>
                  <a:cubicBezTo>
                    <a:pt x="1811" y="833"/>
                    <a:pt x="1015" y="1748"/>
                    <a:pt x="279" y="2683"/>
                  </a:cubicBezTo>
                  <a:lnTo>
                    <a:pt x="279" y="2823"/>
                  </a:lnTo>
                  <a:cubicBezTo>
                    <a:pt x="279" y="2882"/>
                    <a:pt x="279" y="2982"/>
                    <a:pt x="299" y="3061"/>
                  </a:cubicBezTo>
                  <a:cubicBezTo>
                    <a:pt x="259" y="3957"/>
                    <a:pt x="180" y="4852"/>
                    <a:pt x="120" y="5747"/>
                  </a:cubicBezTo>
                  <a:cubicBezTo>
                    <a:pt x="100" y="5826"/>
                    <a:pt x="100" y="5926"/>
                    <a:pt x="80" y="6006"/>
                  </a:cubicBezTo>
                  <a:lnTo>
                    <a:pt x="0" y="7856"/>
                  </a:lnTo>
                  <a:cubicBezTo>
                    <a:pt x="20" y="8114"/>
                    <a:pt x="20" y="8353"/>
                    <a:pt x="60" y="8611"/>
                  </a:cubicBezTo>
                  <a:lnTo>
                    <a:pt x="60" y="9188"/>
                  </a:lnTo>
                  <a:lnTo>
                    <a:pt x="60" y="9347"/>
                  </a:lnTo>
                  <a:cubicBezTo>
                    <a:pt x="100" y="9944"/>
                    <a:pt x="160" y="10541"/>
                    <a:pt x="219" y="11138"/>
                  </a:cubicBezTo>
                  <a:lnTo>
                    <a:pt x="219" y="11476"/>
                  </a:lnTo>
                  <a:cubicBezTo>
                    <a:pt x="299" y="12192"/>
                    <a:pt x="378" y="12928"/>
                    <a:pt x="478" y="13664"/>
                  </a:cubicBezTo>
                  <a:cubicBezTo>
                    <a:pt x="518" y="14022"/>
                    <a:pt x="597" y="14420"/>
                    <a:pt x="657" y="14798"/>
                  </a:cubicBezTo>
                  <a:cubicBezTo>
                    <a:pt x="677" y="14818"/>
                    <a:pt x="697" y="14878"/>
                    <a:pt x="717" y="14898"/>
                  </a:cubicBezTo>
                  <a:cubicBezTo>
                    <a:pt x="955" y="15793"/>
                    <a:pt x="1154" y="16668"/>
                    <a:pt x="1373" y="17563"/>
                  </a:cubicBezTo>
                  <a:cubicBezTo>
                    <a:pt x="1771" y="17742"/>
                    <a:pt x="1890" y="18160"/>
                    <a:pt x="1652" y="18458"/>
                  </a:cubicBezTo>
                  <a:cubicBezTo>
                    <a:pt x="1791" y="18836"/>
                    <a:pt x="1950" y="19234"/>
                    <a:pt x="2089" y="19592"/>
                  </a:cubicBezTo>
                  <a:cubicBezTo>
                    <a:pt x="2109" y="19672"/>
                    <a:pt x="2169" y="19771"/>
                    <a:pt x="2189" y="19851"/>
                  </a:cubicBezTo>
                  <a:cubicBezTo>
                    <a:pt x="2348" y="20229"/>
                    <a:pt x="2507" y="20587"/>
                    <a:pt x="2666" y="20945"/>
                  </a:cubicBezTo>
                  <a:cubicBezTo>
                    <a:pt x="2905" y="20945"/>
                    <a:pt x="3183" y="20965"/>
                    <a:pt x="3442" y="20965"/>
                  </a:cubicBezTo>
                  <a:cubicBezTo>
                    <a:pt x="3462" y="20647"/>
                    <a:pt x="3442" y="20328"/>
                    <a:pt x="3482" y="19990"/>
                  </a:cubicBezTo>
                  <a:cubicBezTo>
                    <a:pt x="3561" y="19194"/>
                    <a:pt x="3681" y="18399"/>
                    <a:pt x="3760" y="17643"/>
                  </a:cubicBezTo>
                  <a:cubicBezTo>
                    <a:pt x="3880" y="16449"/>
                    <a:pt x="3999" y="15256"/>
                    <a:pt x="4098" y="14062"/>
                  </a:cubicBezTo>
                  <a:cubicBezTo>
                    <a:pt x="4138" y="12888"/>
                    <a:pt x="4178" y="11715"/>
                    <a:pt x="4277" y="10541"/>
                  </a:cubicBezTo>
                  <a:cubicBezTo>
                    <a:pt x="4297" y="10422"/>
                    <a:pt x="4337" y="10322"/>
                    <a:pt x="4357" y="10203"/>
                  </a:cubicBezTo>
                  <a:cubicBezTo>
                    <a:pt x="4377" y="9725"/>
                    <a:pt x="4397" y="9288"/>
                    <a:pt x="4397" y="8810"/>
                  </a:cubicBezTo>
                  <a:cubicBezTo>
                    <a:pt x="4397" y="8711"/>
                    <a:pt x="4437" y="8592"/>
                    <a:pt x="4437" y="8492"/>
                  </a:cubicBezTo>
                  <a:cubicBezTo>
                    <a:pt x="4476" y="7856"/>
                    <a:pt x="4556" y="7259"/>
                    <a:pt x="4576" y="6642"/>
                  </a:cubicBezTo>
                  <a:cubicBezTo>
                    <a:pt x="4596" y="5906"/>
                    <a:pt x="4576" y="5150"/>
                    <a:pt x="4576" y="4434"/>
                  </a:cubicBezTo>
                  <a:cubicBezTo>
                    <a:pt x="4576" y="4354"/>
                    <a:pt x="4596" y="4255"/>
                    <a:pt x="4596" y="4175"/>
                  </a:cubicBezTo>
                  <a:cubicBezTo>
                    <a:pt x="4635" y="3758"/>
                    <a:pt x="4635" y="3320"/>
                    <a:pt x="4655" y="2882"/>
                  </a:cubicBezTo>
                  <a:cubicBezTo>
                    <a:pt x="4735" y="2783"/>
                    <a:pt x="4775" y="2683"/>
                    <a:pt x="4854" y="2624"/>
                  </a:cubicBezTo>
                  <a:cubicBezTo>
                    <a:pt x="4854" y="2584"/>
                    <a:pt x="4854" y="2564"/>
                    <a:pt x="4834" y="2564"/>
                  </a:cubicBezTo>
                  <a:cubicBezTo>
                    <a:pt x="4476" y="1848"/>
                    <a:pt x="4178" y="1072"/>
                    <a:pt x="3800" y="376"/>
                  </a:cubicBezTo>
                  <a:cubicBezTo>
                    <a:pt x="3661" y="120"/>
                    <a:pt x="3508" y="0"/>
                    <a:pt x="33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0" name="Google Shape;2710;p51">
              <a:extLst>
                <a:ext uri="{FF2B5EF4-FFF2-40B4-BE49-F238E27FC236}">
                  <a16:creationId xmlns:a16="http://schemas.microsoft.com/office/drawing/2014/main" id="{419B7162-659E-FC9F-CE4D-347738697329}"/>
                </a:ext>
              </a:extLst>
            </p:cNvPr>
            <p:cNvSpPr/>
            <p:nvPr/>
          </p:nvSpPr>
          <p:spPr>
            <a:xfrm>
              <a:off x="5350841" y="4328846"/>
              <a:ext cx="94132" cy="362784"/>
            </a:xfrm>
            <a:custGeom>
              <a:avLst/>
              <a:gdLst/>
              <a:ahLst/>
              <a:cxnLst/>
              <a:rect l="l" t="t" r="r" b="b"/>
              <a:pathLst>
                <a:path w="5472" h="21089" extrusionOk="0">
                  <a:moveTo>
                    <a:pt x="4397" y="2508"/>
                  </a:moveTo>
                  <a:lnTo>
                    <a:pt x="4437" y="2568"/>
                  </a:lnTo>
                  <a:cubicBezTo>
                    <a:pt x="4417" y="2568"/>
                    <a:pt x="4417" y="2588"/>
                    <a:pt x="4397" y="2588"/>
                  </a:cubicBezTo>
                  <a:lnTo>
                    <a:pt x="4377" y="2568"/>
                  </a:lnTo>
                  <a:cubicBezTo>
                    <a:pt x="4377" y="2548"/>
                    <a:pt x="4397" y="2548"/>
                    <a:pt x="4397" y="2508"/>
                  </a:cubicBezTo>
                  <a:close/>
                  <a:moveTo>
                    <a:pt x="2845" y="11480"/>
                  </a:moveTo>
                  <a:cubicBezTo>
                    <a:pt x="2925" y="11599"/>
                    <a:pt x="3044" y="11699"/>
                    <a:pt x="3104" y="11838"/>
                  </a:cubicBezTo>
                  <a:cubicBezTo>
                    <a:pt x="3144" y="11977"/>
                    <a:pt x="3104" y="12136"/>
                    <a:pt x="3104" y="12296"/>
                  </a:cubicBezTo>
                  <a:lnTo>
                    <a:pt x="3124" y="12296"/>
                  </a:lnTo>
                  <a:cubicBezTo>
                    <a:pt x="3084" y="12594"/>
                    <a:pt x="3044" y="12892"/>
                    <a:pt x="2985" y="13151"/>
                  </a:cubicBezTo>
                  <a:cubicBezTo>
                    <a:pt x="2945" y="13290"/>
                    <a:pt x="2786" y="13330"/>
                    <a:pt x="2686" y="13429"/>
                  </a:cubicBezTo>
                  <a:cubicBezTo>
                    <a:pt x="2587" y="13330"/>
                    <a:pt x="2428" y="13211"/>
                    <a:pt x="2428" y="13111"/>
                  </a:cubicBezTo>
                  <a:cubicBezTo>
                    <a:pt x="2428" y="12674"/>
                    <a:pt x="2428" y="12196"/>
                    <a:pt x="2507" y="11739"/>
                  </a:cubicBezTo>
                  <a:cubicBezTo>
                    <a:pt x="2527" y="11639"/>
                    <a:pt x="2726" y="11579"/>
                    <a:pt x="2845" y="11480"/>
                  </a:cubicBezTo>
                  <a:close/>
                  <a:moveTo>
                    <a:pt x="3688" y="1"/>
                  </a:moveTo>
                  <a:cubicBezTo>
                    <a:pt x="3434" y="1"/>
                    <a:pt x="3164" y="136"/>
                    <a:pt x="2905" y="420"/>
                  </a:cubicBezTo>
                  <a:cubicBezTo>
                    <a:pt x="2328" y="1016"/>
                    <a:pt x="1891" y="1772"/>
                    <a:pt x="1393" y="2449"/>
                  </a:cubicBezTo>
                  <a:lnTo>
                    <a:pt x="1353" y="2469"/>
                  </a:lnTo>
                  <a:lnTo>
                    <a:pt x="1353" y="2488"/>
                  </a:lnTo>
                  <a:cubicBezTo>
                    <a:pt x="1353" y="3941"/>
                    <a:pt x="1353" y="5353"/>
                    <a:pt x="1334" y="6785"/>
                  </a:cubicBezTo>
                  <a:cubicBezTo>
                    <a:pt x="1314" y="7621"/>
                    <a:pt x="1294" y="8436"/>
                    <a:pt x="1214" y="9232"/>
                  </a:cubicBezTo>
                  <a:cubicBezTo>
                    <a:pt x="1115" y="10505"/>
                    <a:pt x="1015" y="11798"/>
                    <a:pt x="916" y="13052"/>
                  </a:cubicBezTo>
                  <a:cubicBezTo>
                    <a:pt x="836" y="14106"/>
                    <a:pt x="757" y="15120"/>
                    <a:pt x="657" y="16175"/>
                  </a:cubicBezTo>
                  <a:cubicBezTo>
                    <a:pt x="518" y="17567"/>
                    <a:pt x="339" y="18920"/>
                    <a:pt x="160" y="20312"/>
                  </a:cubicBezTo>
                  <a:cubicBezTo>
                    <a:pt x="140" y="20491"/>
                    <a:pt x="60" y="20651"/>
                    <a:pt x="1" y="20810"/>
                  </a:cubicBezTo>
                  <a:cubicBezTo>
                    <a:pt x="100" y="20869"/>
                    <a:pt x="200" y="20909"/>
                    <a:pt x="259" y="20949"/>
                  </a:cubicBezTo>
                  <a:cubicBezTo>
                    <a:pt x="438" y="20919"/>
                    <a:pt x="612" y="20869"/>
                    <a:pt x="779" y="20869"/>
                  </a:cubicBezTo>
                  <a:cubicBezTo>
                    <a:pt x="946" y="20869"/>
                    <a:pt x="1105" y="20919"/>
                    <a:pt x="1254" y="21088"/>
                  </a:cubicBezTo>
                  <a:cubicBezTo>
                    <a:pt x="1254" y="21088"/>
                    <a:pt x="1334" y="21048"/>
                    <a:pt x="1393" y="20989"/>
                  </a:cubicBezTo>
                  <a:cubicBezTo>
                    <a:pt x="1234" y="20770"/>
                    <a:pt x="1314" y="20611"/>
                    <a:pt x="1433" y="20392"/>
                  </a:cubicBezTo>
                  <a:cubicBezTo>
                    <a:pt x="2308" y="18940"/>
                    <a:pt x="2985" y="17309"/>
                    <a:pt x="3383" y="15598"/>
                  </a:cubicBezTo>
                  <a:cubicBezTo>
                    <a:pt x="3741" y="13927"/>
                    <a:pt x="4119" y="12296"/>
                    <a:pt x="4437" y="10625"/>
                  </a:cubicBezTo>
                  <a:cubicBezTo>
                    <a:pt x="4815" y="8655"/>
                    <a:pt x="5133" y="6666"/>
                    <a:pt x="5193" y="4657"/>
                  </a:cubicBezTo>
                  <a:lnTo>
                    <a:pt x="5193" y="3622"/>
                  </a:lnTo>
                  <a:lnTo>
                    <a:pt x="5193" y="3443"/>
                  </a:lnTo>
                  <a:cubicBezTo>
                    <a:pt x="5292" y="3185"/>
                    <a:pt x="5372" y="2906"/>
                    <a:pt x="5471" y="2668"/>
                  </a:cubicBezTo>
                  <a:cubicBezTo>
                    <a:pt x="5431" y="2588"/>
                    <a:pt x="5412" y="2548"/>
                    <a:pt x="5392" y="2469"/>
                  </a:cubicBezTo>
                  <a:cubicBezTo>
                    <a:pt x="5372" y="2389"/>
                    <a:pt x="5312" y="2290"/>
                    <a:pt x="5292" y="2210"/>
                  </a:cubicBezTo>
                  <a:cubicBezTo>
                    <a:pt x="5272" y="2150"/>
                    <a:pt x="5213" y="2051"/>
                    <a:pt x="5193" y="1971"/>
                  </a:cubicBezTo>
                  <a:lnTo>
                    <a:pt x="4735" y="1076"/>
                  </a:lnTo>
                  <a:cubicBezTo>
                    <a:pt x="4715" y="997"/>
                    <a:pt x="4695" y="917"/>
                    <a:pt x="4636" y="818"/>
                  </a:cubicBezTo>
                  <a:cubicBezTo>
                    <a:pt x="4400" y="287"/>
                    <a:pt x="4059" y="1"/>
                    <a:pt x="368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35" name="Google Shape;2735;p51">
            <a:extLst>
              <a:ext uri="{FF2B5EF4-FFF2-40B4-BE49-F238E27FC236}">
                <a16:creationId xmlns:a16="http://schemas.microsoft.com/office/drawing/2014/main" id="{BCB3FD32-1BF0-5811-3320-8DA1AC3857B3}"/>
              </a:ext>
            </a:extLst>
          </p:cNvPr>
          <p:cNvGrpSpPr/>
          <p:nvPr/>
        </p:nvGrpSpPr>
        <p:grpSpPr>
          <a:xfrm flipH="1">
            <a:off x="6096000" y="5911318"/>
            <a:ext cx="502784" cy="1007124"/>
            <a:chOff x="4737875" y="2198125"/>
            <a:chExt cx="434675" cy="928025"/>
          </a:xfrm>
        </p:grpSpPr>
        <p:sp>
          <p:nvSpPr>
            <p:cNvPr id="2736" name="Google Shape;2736;p51">
              <a:extLst>
                <a:ext uri="{FF2B5EF4-FFF2-40B4-BE49-F238E27FC236}">
                  <a16:creationId xmlns:a16="http://schemas.microsoft.com/office/drawing/2014/main" id="{DACD1166-0728-335B-B14A-578D5ECDB42A}"/>
                </a:ext>
              </a:extLst>
            </p:cNvPr>
            <p:cNvSpPr/>
            <p:nvPr/>
          </p:nvSpPr>
          <p:spPr>
            <a:xfrm>
              <a:off x="4737875" y="2198125"/>
              <a:ext cx="434675" cy="928025"/>
            </a:xfrm>
            <a:custGeom>
              <a:avLst/>
              <a:gdLst/>
              <a:ahLst/>
              <a:cxnLst/>
              <a:rect l="l" t="t" r="r" b="b"/>
              <a:pathLst>
                <a:path w="17387" h="37121" extrusionOk="0">
                  <a:moveTo>
                    <a:pt x="5153" y="13647"/>
                  </a:moveTo>
                  <a:lnTo>
                    <a:pt x="5153" y="13647"/>
                  </a:lnTo>
                  <a:cubicBezTo>
                    <a:pt x="5591" y="14025"/>
                    <a:pt x="5969" y="14423"/>
                    <a:pt x="6168" y="14920"/>
                  </a:cubicBezTo>
                  <a:cubicBezTo>
                    <a:pt x="5849" y="14503"/>
                    <a:pt x="5491" y="14085"/>
                    <a:pt x="5153" y="13647"/>
                  </a:cubicBezTo>
                  <a:close/>
                  <a:moveTo>
                    <a:pt x="4437" y="1"/>
                  </a:moveTo>
                  <a:cubicBezTo>
                    <a:pt x="3621" y="1"/>
                    <a:pt x="2826" y="1015"/>
                    <a:pt x="2746" y="1692"/>
                  </a:cubicBezTo>
                  <a:lnTo>
                    <a:pt x="2726" y="1990"/>
                  </a:lnTo>
                  <a:cubicBezTo>
                    <a:pt x="2607" y="3064"/>
                    <a:pt x="2448" y="4158"/>
                    <a:pt x="2647" y="5272"/>
                  </a:cubicBezTo>
                  <a:cubicBezTo>
                    <a:pt x="2786" y="6048"/>
                    <a:pt x="2985" y="6804"/>
                    <a:pt x="3204" y="7560"/>
                  </a:cubicBezTo>
                  <a:cubicBezTo>
                    <a:pt x="3084" y="7461"/>
                    <a:pt x="2925" y="7361"/>
                    <a:pt x="2786" y="7282"/>
                  </a:cubicBezTo>
                  <a:cubicBezTo>
                    <a:pt x="2408" y="7043"/>
                    <a:pt x="1950" y="7003"/>
                    <a:pt x="1731" y="7003"/>
                  </a:cubicBezTo>
                  <a:cubicBezTo>
                    <a:pt x="1194" y="7003"/>
                    <a:pt x="737" y="7182"/>
                    <a:pt x="498" y="7540"/>
                  </a:cubicBezTo>
                  <a:cubicBezTo>
                    <a:pt x="120" y="8057"/>
                    <a:pt x="1" y="8893"/>
                    <a:pt x="240" y="9529"/>
                  </a:cubicBezTo>
                  <a:cubicBezTo>
                    <a:pt x="498" y="10166"/>
                    <a:pt x="995" y="10643"/>
                    <a:pt x="1393" y="10942"/>
                  </a:cubicBezTo>
                  <a:cubicBezTo>
                    <a:pt x="1751" y="11240"/>
                    <a:pt x="2149" y="11479"/>
                    <a:pt x="2527" y="11757"/>
                  </a:cubicBezTo>
                  <a:cubicBezTo>
                    <a:pt x="2109" y="11777"/>
                    <a:pt x="1692" y="11956"/>
                    <a:pt x="1393" y="12275"/>
                  </a:cubicBezTo>
                  <a:cubicBezTo>
                    <a:pt x="797" y="12951"/>
                    <a:pt x="916" y="14125"/>
                    <a:pt x="1194" y="14721"/>
                  </a:cubicBezTo>
                  <a:cubicBezTo>
                    <a:pt x="1731" y="15835"/>
                    <a:pt x="2249" y="16711"/>
                    <a:pt x="2845" y="17407"/>
                  </a:cubicBezTo>
                  <a:cubicBezTo>
                    <a:pt x="3601" y="18302"/>
                    <a:pt x="4397" y="19197"/>
                    <a:pt x="5193" y="20033"/>
                  </a:cubicBezTo>
                  <a:cubicBezTo>
                    <a:pt x="5929" y="20888"/>
                    <a:pt x="6744" y="21764"/>
                    <a:pt x="7461" y="22619"/>
                  </a:cubicBezTo>
                  <a:cubicBezTo>
                    <a:pt x="8236" y="23554"/>
                    <a:pt x="9052" y="24509"/>
                    <a:pt x="9470" y="25543"/>
                  </a:cubicBezTo>
                  <a:cubicBezTo>
                    <a:pt x="9768" y="26239"/>
                    <a:pt x="10027" y="26975"/>
                    <a:pt x="10246" y="27751"/>
                  </a:cubicBezTo>
                  <a:cubicBezTo>
                    <a:pt x="10186" y="27672"/>
                    <a:pt x="10126" y="27632"/>
                    <a:pt x="10067" y="27552"/>
                  </a:cubicBezTo>
                  <a:cubicBezTo>
                    <a:pt x="9370" y="26836"/>
                    <a:pt x="8555" y="26279"/>
                    <a:pt x="7779" y="25782"/>
                  </a:cubicBezTo>
                  <a:cubicBezTo>
                    <a:pt x="7560" y="25643"/>
                    <a:pt x="7262" y="25563"/>
                    <a:pt x="6904" y="25563"/>
                  </a:cubicBezTo>
                  <a:cubicBezTo>
                    <a:pt x="6705" y="25563"/>
                    <a:pt x="6008" y="25603"/>
                    <a:pt x="5591" y="26080"/>
                  </a:cubicBezTo>
                  <a:cubicBezTo>
                    <a:pt x="5173" y="26578"/>
                    <a:pt x="5153" y="27274"/>
                    <a:pt x="5153" y="27771"/>
                  </a:cubicBezTo>
                  <a:cubicBezTo>
                    <a:pt x="5173" y="28249"/>
                    <a:pt x="5412" y="28587"/>
                    <a:pt x="5591" y="28825"/>
                  </a:cubicBezTo>
                  <a:cubicBezTo>
                    <a:pt x="5611" y="28845"/>
                    <a:pt x="5650" y="28865"/>
                    <a:pt x="5670" y="28925"/>
                  </a:cubicBezTo>
                  <a:cubicBezTo>
                    <a:pt x="7262" y="31113"/>
                    <a:pt x="8853" y="33321"/>
                    <a:pt x="10444" y="35509"/>
                  </a:cubicBezTo>
                  <a:lnTo>
                    <a:pt x="11340" y="36723"/>
                  </a:lnTo>
                  <a:cubicBezTo>
                    <a:pt x="11539" y="36981"/>
                    <a:pt x="11837" y="37121"/>
                    <a:pt x="12135" y="37121"/>
                  </a:cubicBezTo>
                  <a:lnTo>
                    <a:pt x="15398" y="37121"/>
                  </a:lnTo>
                  <a:cubicBezTo>
                    <a:pt x="15915" y="37121"/>
                    <a:pt x="16333" y="36723"/>
                    <a:pt x="16392" y="36226"/>
                  </a:cubicBezTo>
                  <a:cubicBezTo>
                    <a:pt x="16492" y="35390"/>
                    <a:pt x="16552" y="34515"/>
                    <a:pt x="16651" y="33659"/>
                  </a:cubicBezTo>
                  <a:cubicBezTo>
                    <a:pt x="16890" y="31650"/>
                    <a:pt x="17109" y="29561"/>
                    <a:pt x="17248" y="27493"/>
                  </a:cubicBezTo>
                  <a:cubicBezTo>
                    <a:pt x="17387" y="26040"/>
                    <a:pt x="17327" y="24568"/>
                    <a:pt x="17288" y="23156"/>
                  </a:cubicBezTo>
                  <a:lnTo>
                    <a:pt x="17248" y="22579"/>
                  </a:lnTo>
                  <a:cubicBezTo>
                    <a:pt x="17208" y="20888"/>
                    <a:pt x="16213" y="20470"/>
                    <a:pt x="15617" y="20391"/>
                  </a:cubicBezTo>
                  <a:cubicBezTo>
                    <a:pt x="15517" y="20371"/>
                    <a:pt x="15418" y="20371"/>
                    <a:pt x="15318" y="20371"/>
                  </a:cubicBezTo>
                  <a:cubicBezTo>
                    <a:pt x="14781" y="20371"/>
                    <a:pt x="13866" y="20590"/>
                    <a:pt x="13548" y="22082"/>
                  </a:cubicBezTo>
                  <a:cubicBezTo>
                    <a:pt x="13329" y="23096"/>
                    <a:pt x="13110" y="24190"/>
                    <a:pt x="12931" y="25364"/>
                  </a:cubicBezTo>
                  <a:cubicBezTo>
                    <a:pt x="12752" y="24708"/>
                    <a:pt x="12613" y="24111"/>
                    <a:pt x="12653" y="23614"/>
                  </a:cubicBezTo>
                  <a:cubicBezTo>
                    <a:pt x="12851" y="21863"/>
                    <a:pt x="13150" y="20073"/>
                    <a:pt x="13428" y="18322"/>
                  </a:cubicBezTo>
                  <a:cubicBezTo>
                    <a:pt x="13607" y="17208"/>
                    <a:pt x="13767" y="16054"/>
                    <a:pt x="13946" y="14940"/>
                  </a:cubicBezTo>
                  <a:cubicBezTo>
                    <a:pt x="14125" y="13647"/>
                    <a:pt x="14244" y="12255"/>
                    <a:pt x="14324" y="10842"/>
                  </a:cubicBezTo>
                  <a:cubicBezTo>
                    <a:pt x="14343" y="10246"/>
                    <a:pt x="13965" y="9828"/>
                    <a:pt x="13727" y="9549"/>
                  </a:cubicBezTo>
                  <a:cubicBezTo>
                    <a:pt x="13667" y="9470"/>
                    <a:pt x="13607" y="9390"/>
                    <a:pt x="13568" y="9350"/>
                  </a:cubicBezTo>
                  <a:cubicBezTo>
                    <a:pt x="13428" y="9132"/>
                    <a:pt x="13210" y="8972"/>
                    <a:pt x="12931" y="8933"/>
                  </a:cubicBezTo>
                  <a:cubicBezTo>
                    <a:pt x="12871" y="8933"/>
                    <a:pt x="12792" y="8893"/>
                    <a:pt x="12752" y="8893"/>
                  </a:cubicBezTo>
                  <a:cubicBezTo>
                    <a:pt x="12553" y="8893"/>
                    <a:pt x="12354" y="8972"/>
                    <a:pt x="12175" y="9072"/>
                  </a:cubicBezTo>
                  <a:cubicBezTo>
                    <a:pt x="12135" y="9092"/>
                    <a:pt x="12056" y="9152"/>
                    <a:pt x="11976" y="9191"/>
                  </a:cubicBezTo>
                  <a:cubicBezTo>
                    <a:pt x="11658" y="9370"/>
                    <a:pt x="11161" y="9649"/>
                    <a:pt x="10982" y="10226"/>
                  </a:cubicBezTo>
                  <a:cubicBezTo>
                    <a:pt x="10464" y="11917"/>
                    <a:pt x="9987" y="13448"/>
                    <a:pt x="9629" y="15040"/>
                  </a:cubicBezTo>
                  <a:cubicBezTo>
                    <a:pt x="9589" y="15000"/>
                    <a:pt x="9589" y="14940"/>
                    <a:pt x="9569" y="14901"/>
                  </a:cubicBezTo>
                  <a:cubicBezTo>
                    <a:pt x="9569" y="14861"/>
                    <a:pt x="9589" y="14821"/>
                    <a:pt x="9589" y="14801"/>
                  </a:cubicBezTo>
                  <a:cubicBezTo>
                    <a:pt x="9629" y="14741"/>
                    <a:pt x="9629" y="14702"/>
                    <a:pt x="9649" y="14642"/>
                  </a:cubicBezTo>
                  <a:cubicBezTo>
                    <a:pt x="9728" y="14304"/>
                    <a:pt x="9828" y="13926"/>
                    <a:pt x="9927" y="13568"/>
                  </a:cubicBezTo>
                  <a:cubicBezTo>
                    <a:pt x="10126" y="12852"/>
                    <a:pt x="10285" y="12076"/>
                    <a:pt x="10444" y="11320"/>
                  </a:cubicBezTo>
                  <a:cubicBezTo>
                    <a:pt x="10584" y="10544"/>
                    <a:pt x="10643" y="9768"/>
                    <a:pt x="10723" y="9052"/>
                  </a:cubicBezTo>
                  <a:cubicBezTo>
                    <a:pt x="10743" y="8774"/>
                    <a:pt x="10763" y="8535"/>
                    <a:pt x="10783" y="8256"/>
                  </a:cubicBezTo>
                  <a:cubicBezTo>
                    <a:pt x="10822" y="7978"/>
                    <a:pt x="10842" y="7679"/>
                    <a:pt x="10862" y="7401"/>
                  </a:cubicBezTo>
                  <a:cubicBezTo>
                    <a:pt x="10962" y="6406"/>
                    <a:pt x="11061" y="5392"/>
                    <a:pt x="11121" y="4357"/>
                  </a:cubicBezTo>
                  <a:cubicBezTo>
                    <a:pt x="11141" y="3761"/>
                    <a:pt x="10763" y="3323"/>
                    <a:pt x="10524" y="3064"/>
                  </a:cubicBezTo>
                  <a:cubicBezTo>
                    <a:pt x="10464" y="2985"/>
                    <a:pt x="10385" y="2905"/>
                    <a:pt x="10365" y="2865"/>
                  </a:cubicBezTo>
                  <a:cubicBezTo>
                    <a:pt x="10226" y="2627"/>
                    <a:pt x="9967" y="2487"/>
                    <a:pt x="9669" y="2428"/>
                  </a:cubicBezTo>
                  <a:lnTo>
                    <a:pt x="9549" y="2428"/>
                  </a:lnTo>
                  <a:cubicBezTo>
                    <a:pt x="9330" y="2428"/>
                    <a:pt x="9072" y="2507"/>
                    <a:pt x="8893" y="2666"/>
                  </a:cubicBezTo>
                  <a:cubicBezTo>
                    <a:pt x="8853" y="2686"/>
                    <a:pt x="8773" y="2766"/>
                    <a:pt x="8694" y="2806"/>
                  </a:cubicBezTo>
                  <a:cubicBezTo>
                    <a:pt x="8396" y="3005"/>
                    <a:pt x="7978" y="3303"/>
                    <a:pt x="7799" y="3820"/>
                  </a:cubicBezTo>
                  <a:cubicBezTo>
                    <a:pt x="7640" y="4318"/>
                    <a:pt x="7500" y="4855"/>
                    <a:pt x="7381" y="5352"/>
                  </a:cubicBezTo>
                  <a:cubicBezTo>
                    <a:pt x="7321" y="5054"/>
                    <a:pt x="7262" y="4755"/>
                    <a:pt x="7202" y="4457"/>
                  </a:cubicBezTo>
                  <a:cubicBezTo>
                    <a:pt x="6983" y="3383"/>
                    <a:pt x="6784" y="2408"/>
                    <a:pt x="6406" y="1473"/>
                  </a:cubicBezTo>
                  <a:cubicBezTo>
                    <a:pt x="6128" y="717"/>
                    <a:pt x="5372" y="200"/>
                    <a:pt x="4735" y="41"/>
                  </a:cubicBezTo>
                  <a:cubicBezTo>
                    <a:pt x="4676" y="21"/>
                    <a:pt x="4536" y="1"/>
                    <a:pt x="443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7" name="Google Shape;2737;p51">
              <a:extLst>
                <a:ext uri="{FF2B5EF4-FFF2-40B4-BE49-F238E27FC236}">
                  <a16:creationId xmlns:a16="http://schemas.microsoft.com/office/drawing/2014/main" id="{C2A3FCE6-88D0-F60B-CC18-C2941065711F}"/>
                </a:ext>
              </a:extLst>
            </p:cNvPr>
            <p:cNvSpPr/>
            <p:nvPr/>
          </p:nvSpPr>
          <p:spPr>
            <a:xfrm>
              <a:off x="4763250" y="2222950"/>
              <a:ext cx="385450" cy="879325"/>
            </a:xfrm>
            <a:custGeom>
              <a:avLst/>
              <a:gdLst/>
              <a:ahLst/>
              <a:cxnLst/>
              <a:rect l="l" t="t" r="r" b="b"/>
              <a:pathLst>
                <a:path w="15418" h="35173" extrusionOk="0">
                  <a:moveTo>
                    <a:pt x="3461" y="0"/>
                  </a:moveTo>
                  <a:cubicBezTo>
                    <a:pt x="3267" y="0"/>
                    <a:pt x="2784" y="511"/>
                    <a:pt x="2746" y="818"/>
                  </a:cubicBezTo>
                  <a:cubicBezTo>
                    <a:pt x="2606" y="1912"/>
                    <a:pt x="2427" y="3046"/>
                    <a:pt x="2606" y="4100"/>
                  </a:cubicBezTo>
                  <a:cubicBezTo>
                    <a:pt x="2885" y="5751"/>
                    <a:pt x="3462" y="7343"/>
                    <a:pt x="3899" y="8954"/>
                  </a:cubicBezTo>
                  <a:cubicBezTo>
                    <a:pt x="3899" y="9034"/>
                    <a:pt x="3939" y="9074"/>
                    <a:pt x="3899" y="9133"/>
                  </a:cubicBezTo>
                  <a:cubicBezTo>
                    <a:pt x="3860" y="9133"/>
                    <a:pt x="3800" y="9113"/>
                    <a:pt x="3760" y="9074"/>
                  </a:cubicBezTo>
                  <a:cubicBezTo>
                    <a:pt x="2905" y="8417"/>
                    <a:pt x="2069" y="7721"/>
                    <a:pt x="1174" y="7124"/>
                  </a:cubicBezTo>
                  <a:cubicBezTo>
                    <a:pt x="1058" y="7037"/>
                    <a:pt x="867" y="6997"/>
                    <a:pt x="686" y="6997"/>
                  </a:cubicBezTo>
                  <a:cubicBezTo>
                    <a:pt x="493" y="6997"/>
                    <a:pt x="311" y="7042"/>
                    <a:pt x="239" y="7124"/>
                  </a:cubicBezTo>
                  <a:cubicBezTo>
                    <a:pt x="80" y="7363"/>
                    <a:pt x="0" y="7860"/>
                    <a:pt x="120" y="8159"/>
                  </a:cubicBezTo>
                  <a:cubicBezTo>
                    <a:pt x="279" y="8536"/>
                    <a:pt x="617" y="8914"/>
                    <a:pt x="935" y="9153"/>
                  </a:cubicBezTo>
                  <a:cubicBezTo>
                    <a:pt x="1671" y="9710"/>
                    <a:pt x="2427" y="10168"/>
                    <a:pt x="3163" y="10705"/>
                  </a:cubicBezTo>
                  <a:cubicBezTo>
                    <a:pt x="4277" y="11500"/>
                    <a:pt x="5491" y="12217"/>
                    <a:pt x="6068" y="13510"/>
                  </a:cubicBezTo>
                  <a:cubicBezTo>
                    <a:pt x="6545" y="14584"/>
                    <a:pt x="6843" y="15718"/>
                    <a:pt x="7182" y="16812"/>
                  </a:cubicBezTo>
                  <a:cubicBezTo>
                    <a:pt x="7301" y="17190"/>
                    <a:pt x="7381" y="17588"/>
                    <a:pt x="7460" y="17966"/>
                  </a:cubicBezTo>
                  <a:cubicBezTo>
                    <a:pt x="7381" y="18005"/>
                    <a:pt x="7301" y="18025"/>
                    <a:pt x="7241" y="18085"/>
                  </a:cubicBezTo>
                  <a:cubicBezTo>
                    <a:pt x="6485" y="17130"/>
                    <a:pt x="5749" y="16195"/>
                    <a:pt x="4974" y="15240"/>
                  </a:cubicBezTo>
                  <a:cubicBezTo>
                    <a:pt x="4158" y="14226"/>
                    <a:pt x="3362" y="13211"/>
                    <a:pt x="2487" y="12237"/>
                  </a:cubicBezTo>
                  <a:cubicBezTo>
                    <a:pt x="2249" y="11985"/>
                    <a:pt x="1906" y="11752"/>
                    <a:pt x="1579" y="11752"/>
                  </a:cubicBezTo>
                  <a:cubicBezTo>
                    <a:pt x="1415" y="11752"/>
                    <a:pt x="1254" y="11811"/>
                    <a:pt x="1114" y="11958"/>
                  </a:cubicBezTo>
                  <a:cubicBezTo>
                    <a:pt x="896" y="12237"/>
                    <a:pt x="915" y="12933"/>
                    <a:pt x="1094" y="13311"/>
                  </a:cubicBezTo>
                  <a:cubicBezTo>
                    <a:pt x="1512" y="14186"/>
                    <a:pt x="2009" y="15041"/>
                    <a:pt x="2626" y="15797"/>
                  </a:cubicBezTo>
                  <a:cubicBezTo>
                    <a:pt x="4118" y="17588"/>
                    <a:pt x="5749" y="19259"/>
                    <a:pt x="7241" y="21009"/>
                  </a:cubicBezTo>
                  <a:cubicBezTo>
                    <a:pt x="8057" y="21984"/>
                    <a:pt x="8892" y="23038"/>
                    <a:pt x="9390" y="24172"/>
                  </a:cubicBezTo>
                  <a:cubicBezTo>
                    <a:pt x="10086" y="25823"/>
                    <a:pt x="10464" y="27554"/>
                    <a:pt x="10961" y="29265"/>
                  </a:cubicBezTo>
                  <a:cubicBezTo>
                    <a:pt x="11061" y="29643"/>
                    <a:pt x="11120" y="30021"/>
                    <a:pt x="11180" y="30399"/>
                  </a:cubicBezTo>
                  <a:cubicBezTo>
                    <a:pt x="10146" y="29404"/>
                    <a:pt x="9290" y="28270"/>
                    <a:pt x="8355" y="27275"/>
                  </a:cubicBezTo>
                  <a:cubicBezTo>
                    <a:pt x="7739" y="26659"/>
                    <a:pt x="6983" y="26142"/>
                    <a:pt x="6247" y="25664"/>
                  </a:cubicBezTo>
                  <a:cubicBezTo>
                    <a:pt x="6171" y="25611"/>
                    <a:pt x="6045" y="25587"/>
                    <a:pt x="5909" y="25587"/>
                  </a:cubicBezTo>
                  <a:cubicBezTo>
                    <a:pt x="5686" y="25587"/>
                    <a:pt x="5438" y="25652"/>
                    <a:pt x="5351" y="25764"/>
                  </a:cubicBezTo>
                  <a:cubicBezTo>
                    <a:pt x="5153" y="25982"/>
                    <a:pt x="5113" y="26420"/>
                    <a:pt x="5153" y="26758"/>
                  </a:cubicBezTo>
                  <a:cubicBezTo>
                    <a:pt x="5172" y="26957"/>
                    <a:pt x="5371" y="27176"/>
                    <a:pt x="5491" y="27355"/>
                  </a:cubicBezTo>
                  <a:cubicBezTo>
                    <a:pt x="7381" y="29961"/>
                    <a:pt x="9270" y="32547"/>
                    <a:pt x="11160" y="35173"/>
                  </a:cubicBezTo>
                  <a:lnTo>
                    <a:pt x="14423" y="35173"/>
                  </a:lnTo>
                  <a:cubicBezTo>
                    <a:pt x="14721" y="32249"/>
                    <a:pt x="15059" y="29364"/>
                    <a:pt x="15298" y="26460"/>
                  </a:cubicBezTo>
                  <a:cubicBezTo>
                    <a:pt x="15417" y="24868"/>
                    <a:pt x="15357" y="23257"/>
                    <a:pt x="15318" y="21666"/>
                  </a:cubicBezTo>
                  <a:cubicBezTo>
                    <a:pt x="15298" y="21148"/>
                    <a:pt x="15198" y="20512"/>
                    <a:pt x="14502" y="20412"/>
                  </a:cubicBezTo>
                  <a:cubicBezTo>
                    <a:pt x="14451" y="20405"/>
                    <a:pt x="14404" y="20401"/>
                    <a:pt x="14358" y="20401"/>
                  </a:cubicBezTo>
                  <a:cubicBezTo>
                    <a:pt x="13799" y="20401"/>
                    <a:pt x="13639" y="20943"/>
                    <a:pt x="13547" y="21347"/>
                  </a:cubicBezTo>
                  <a:cubicBezTo>
                    <a:pt x="13030" y="23754"/>
                    <a:pt x="12573" y="26142"/>
                    <a:pt x="12752" y="28628"/>
                  </a:cubicBezTo>
                  <a:cubicBezTo>
                    <a:pt x="12811" y="29324"/>
                    <a:pt x="12752" y="30041"/>
                    <a:pt x="12752" y="30757"/>
                  </a:cubicBezTo>
                  <a:cubicBezTo>
                    <a:pt x="12115" y="28946"/>
                    <a:pt x="11578" y="27116"/>
                    <a:pt x="11140" y="25266"/>
                  </a:cubicBezTo>
                  <a:cubicBezTo>
                    <a:pt x="10921" y="24371"/>
                    <a:pt x="10583" y="23436"/>
                    <a:pt x="10683" y="22561"/>
                  </a:cubicBezTo>
                  <a:cubicBezTo>
                    <a:pt x="11041" y="19657"/>
                    <a:pt x="11558" y="16772"/>
                    <a:pt x="11976" y="13848"/>
                  </a:cubicBezTo>
                  <a:cubicBezTo>
                    <a:pt x="12155" y="12515"/>
                    <a:pt x="12274" y="11202"/>
                    <a:pt x="12334" y="9849"/>
                  </a:cubicBezTo>
                  <a:cubicBezTo>
                    <a:pt x="12354" y="9551"/>
                    <a:pt x="11956" y="9253"/>
                    <a:pt x="11757" y="8954"/>
                  </a:cubicBezTo>
                  <a:cubicBezTo>
                    <a:pt x="11478" y="9153"/>
                    <a:pt x="11021" y="9312"/>
                    <a:pt x="10941" y="9571"/>
                  </a:cubicBezTo>
                  <a:cubicBezTo>
                    <a:pt x="10384" y="11321"/>
                    <a:pt x="9847" y="13052"/>
                    <a:pt x="9469" y="14842"/>
                  </a:cubicBezTo>
                  <a:cubicBezTo>
                    <a:pt x="9211" y="16096"/>
                    <a:pt x="9171" y="17389"/>
                    <a:pt x="9032" y="18761"/>
                  </a:cubicBezTo>
                  <a:cubicBezTo>
                    <a:pt x="8534" y="17130"/>
                    <a:pt x="8037" y="15618"/>
                    <a:pt x="7579" y="14106"/>
                  </a:cubicBezTo>
                  <a:cubicBezTo>
                    <a:pt x="7540" y="13908"/>
                    <a:pt x="7639" y="13649"/>
                    <a:pt x="7679" y="13430"/>
                  </a:cubicBezTo>
                  <a:cubicBezTo>
                    <a:pt x="7938" y="12336"/>
                    <a:pt x="8256" y="11242"/>
                    <a:pt x="8455" y="10148"/>
                  </a:cubicBezTo>
                  <a:cubicBezTo>
                    <a:pt x="8634" y="9173"/>
                    <a:pt x="8674" y="8159"/>
                    <a:pt x="8773" y="7164"/>
                  </a:cubicBezTo>
                  <a:cubicBezTo>
                    <a:pt x="8892" y="5871"/>
                    <a:pt x="9052" y="4598"/>
                    <a:pt x="9091" y="3305"/>
                  </a:cubicBezTo>
                  <a:cubicBezTo>
                    <a:pt x="9131" y="3046"/>
                    <a:pt x="8733" y="2748"/>
                    <a:pt x="8534" y="2449"/>
                  </a:cubicBezTo>
                  <a:cubicBezTo>
                    <a:pt x="8256" y="2668"/>
                    <a:pt x="7838" y="2847"/>
                    <a:pt x="7739" y="3146"/>
                  </a:cubicBezTo>
                  <a:cubicBezTo>
                    <a:pt x="7440" y="4061"/>
                    <a:pt x="7241" y="5035"/>
                    <a:pt x="7042" y="5970"/>
                  </a:cubicBezTo>
                  <a:cubicBezTo>
                    <a:pt x="6843" y="7025"/>
                    <a:pt x="6664" y="8059"/>
                    <a:pt x="6465" y="9113"/>
                  </a:cubicBezTo>
                  <a:cubicBezTo>
                    <a:pt x="6286" y="9014"/>
                    <a:pt x="6247" y="8934"/>
                    <a:pt x="6227" y="8835"/>
                  </a:cubicBezTo>
                  <a:cubicBezTo>
                    <a:pt x="5889" y="7084"/>
                    <a:pt x="5570" y="5374"/>
                    <a:pt x="5232" y="3663"/>
                  </a:cubicBezTo>
                  <a:cubicBezTo>
                    <a:pt x="5033" y="2688"/>
                    <a:pt x="4814" y="1753"/>
                    <a:pt x="4476" y="818"/>
                  </a:cubicBezTo>
                  <a:cubicBezTo>
                    <a:pt x="4357" y="460"/>
                    <a:pt x="3879" y="102"/>
                    <a:pt x="3482" y="2"/>
                  </a:cubicBezTo>
                  <a:cubicBezTo>
                    <a:pt x="3475" y="1"/>
                    <a:pt x="3468" y="0"/>
                    <a:pt x="346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38" name="Google Shape;2738;p51">
            <a:extLst>
              <a:ext uri="{FF2B5EF4-FFF2-40B4-BE49-F238E27FC236}">
                <a16:creationId xmlns:a16="http://schemas.microsoft.com/office/drawing/2014/main" id="{85C1519B-EA04-E5D4-240B-24020F9F34DD}"/>
              </a:ext>
            </a:extLst>
          </p:cNvPr>
          <p:cNvGrpSpPr/>
          <p:nvPr/>
        </p:nvGrpSpPr>
        <p:grpSpPr>
          <a:xfrm>
            <a:off x="6798593" y="5903644"/>
            <a:ext cx="250981" cy="1016600"/>
            <a:chOff x="4586994" y="4171810"/>
            <a:chExt cx="264682" cy="926305"/>
          </a:xfrm>
        </p:grpSpPr>
        <p:sp>
          <p:nvSpPr>
            <p:cNvPr id="2739" name="Google Shape;2739;p51">
              <a:extLst>
                <a:ext uri="{FF2B5EF4-FFF2-40B4-BE49-F238E27FC236}">
                  <a16:creationId xmlns:a16="http://schemas.microsoft.com/office/drawing/2014/main" id="{30541535-110F-59B7-2193-5931319C4B2B}"/>
                </a:ext>
              </a:extLst>
            </p:cNvPr>
            <p:cNvSpPr/>
            <p:nvPr/>
          </p:nvSpPr>
          <p:spPr>
            <a:xfrm>
              <a:off x="4586994" y="4171810"/>
              <a:ext cx="264682" cy="926305"/>
            </a:xfrm>
            <a:custGeom>
              <a:avLst/>
              <a:gdLst/>
              <a:ahLst/>
              <a:cxnLst/>
              <a:rect l="l" t="t" r="r" b="b"/>
              <a:pathLst>
                <a:path w="11181" h="39130" extrusionOk="0">
                  <a:moveTo>
                    <a:pt x="7222" y="0"/>
                  </a:moveTo>
                  <a:cubicBezTo>
                    <a:pt x="6685" y="0"/>
                    <a:pt x="6287" y="338"/>
                    <a:pt x="5929" y="677"/>
                  </a:cubicBezTo>
                  <a:lnTo>
                    <a:pt x="5790" y="816"/>
                  </a:lnTo>
                  <a:cubicBezTo>
                    <a:pt x="5491" y="1075"/>
                    <a:pt x="5392" y="1393"/>
                    <a:pt x="5332" y="1572"/>
                  </a:cubicBezTo>
                  <a:cubicBezTo>
                    <a:pt x="5332" y="1572"/>
                    <a:pt x="5312" y="1592"/>
                    <a:pt x="5312" y="1612"/>
                  </a:cubicBezTo>
                  <a:cubicBezTo>
                    <a:pt x="4735" y="3163"/>
                    <a:pt x="4496" y="4735"/>
                    <a:pt x="4596" y="6286"/>
                  </a:cubicBezTo>
                  <a:cubicBezTo>
                    <a:pt x="4596" y="6386"/>
                    <a:pt x="4616" y="6505"/>
                    <a:pt x="4616" y="6644"/>
                  </a:cubicBezTo>
                  <a:cubicBezTo>
                    <a:pt x="4417" y="6505"/>
                    <a:pt x="4158" y="6465"/>
                    <a:pt x="3939" y="6465"/>
                  </a:cubicBezTo>
                  <a:cubicBezTo>
                    <a:pt x="3562" y="6465"/>
                    <a:pt x="3223" y="6605"/>
                    <a:pt x="2945" y="6883"/>
                  </a:cubicBezTo>
                  <a:cubicBezTo>
                    <a:pt x="2448" y="7361"/>
                    <a:pt x="2149" y="8335"/>
                    <a:pt x="2507" y="8992"/>
                  </a:cubicBezTo>
                  <a:cubicBezTo>
                    <a:pt x="2905" y="9748"/>
                    <a:pt x="3343" y="10484"/>
                    <a:pt x="3800" y="11180"/>
                  </a:cubicBezTo>
                  <a:cubicBezTo>
                    <a:pt x="3522" y="11041"/>
                    <a:pt x="3203" y="10941"/>
                    <a:pt x="2865" y="10941"/>
                  </a:cubicBezTo>
                  <a:cubicBezTo>
                    <a:pt x="2746" y="10941"/>
                    <a:pt x="2646" y="10941"/>
                    <a:pt x="2547" y="10961"/>
                  </a:cubicBezTo>
                  <a:cubicBezTo>
                    <a:pt x="1751" y="11140"/>
                    <a:pt x="1334" y="12055"/>
                    <a:pt x="1334" y="12652"/>
                  </a:cubicBezTo>
                  <a:cubicBezTo>
                    <a:pt x="1334" y="13408"/>
                    <a:pt x="1453" y="14025"/>
                    <a:pt x="1712" y="14522"/>
                  </a:cubicBezTo>
                  <a:cubicBezTo>
                    <a:pt x="2229" y="15596"/>
                    <a:pt x="2825" y="16651"/>
                    <a:pt x="3363" y="17705"/>
                  </a:cubicBezTo>
                  <a:cubicBezTo>
                    <a:pt x="3681" y="18242"/>
                    <a:pt x="3959" y="18779"/>
                    <a:pt x="4238" y="19316"/>
                  </a:cubicBezTo>
                  <a:cubicBezTo>
                    <a:pt x="3900" y="18898"/>
                    <a:pt x="3422" y="18640"/>
                    <a:pt x="2925" y="18640"/>
                  </a:cubicBezTo>
                  <a:cubicBezTo>
                    <a:pt x="2686" y="18640"/>
                    <a:pt x="2428" y="18699"/>
                    <a:pt x="2209" y="18819"/>
                  </a:cubicBezTo>
                  <a:cubicBezTo>
                    <a:pt x="1513" y="19177"/>
                    <a:pt x="1135" y="20132"/>
                    <a:pt x="1194" y="20828"/>
                  </a:cubicBezTo>
                  <a:cubicBezTo>
                    <a:pt x="1413" y="23394"/>
                    <a:pt x="2308" y="25781"/>
                    <a:pt x="3144" y="27771"/>
                  </a:cubicBezTo>
                  <a:cubicBezTo>
                    <a:pt x="3303" y="28129"/>
                    <a:pt x="3502" y="28467"/>
                    <a:pt x="3681" y="28785"/>
                  </a:cubicBezTo>
                  <a:cubicBezTo>
                    <a:pt x="4039" y="29461"/>
                    <a:pt x="4377" y="30058"/>
                    <a:pt x="4337" y="30735"/>
                  </a:cubicBezTo>
                  <a:cubicBezTo>
                    <a:pt x="4238" y="30556"/>
                    <a:pt x="4138" y="30357"/>
                    <a:pt x="4039" y="30158"/>
                  </a:cubicBezTo>
                  <a:cubicBezTo>
                    <a:pt x="3741" y="29581"/>
                    <a:pt x="3382" y="29044"/>
                    <a:pt x="2945" y="28566"/>
                  </a:cubicBezTo>
                  <a:cubicBezTo>
                    <a:pt x="2547" y="28089"/>
                    <a:pt x="1910" y="28069"/>
                    <a:pt x="1712" y="28069"/>
                  </a:cubicBezTo>
                  <a:cubicBezTo>
                    <a:pt x="1453" y="28069"/>
                    <a:pt x="1234" y="28129"/>
                    <a:pt x="1035" y="28228"/>
                  </a:cubicBezTo>
                  <a:cubicBezTo>
                    <a:pt x="458" y="28487"/>
                    <a:pt x="140" y="29143"/>
                    <a:pt x="60" y="29640"/>
                  </a:cubicBezTo>
                  <a:cubicBezTo>
                    <a:pt x="1" y="30138"/>
                    <a:pt x="41" y="30675"/>
                    <a:pt x="239" y="31152"/>
                  </a:cubicBezTo>
                  <a:lnTo>
                    <a:pt x="418" y="31590"/>
                  </a:lnTo>
                  <a:cubicBezTo>
                    <a:pt x="995" y="33002"/>
                    <a:pt x="1552" y="34435"/>
                    <a:pt x="2229" y="35867"/>
                  </a:cubicBezTo>
                  <a:cubicBezTo>
                    <a:pt x="2547" y="36563"/>
                    <a:pt x="2945" y="37200"/>
                    <a:pt x="3343" y="37816"/>
                  </a:cubicBezTo>
                  <a:cubicBezTo>
                    <a:pt x="3522" y="38075"/>
                    <a:pt x="3701" y="38353"/>
                    <a:pt x="3840" y="38612"/>
                  </a:cubicBezTo>
                  <a:cubicBezTo>
                    <a:pt x="4019" y="38950"/>
                    <a:pt x="4337" y="39109"/>
                    <a:pt x="4695" y="39109"/>
                  </a:cubicBezTo>
                  <a:lnTo>
                    <a:pt x="4695" y="39129"/>
                  </a:lnTo>
                  <a:lnTo>
                    <a:pt x="7620" y="39129"/>
                  </a:lnTo>
                  <a:cubicBezTo>
                    <a:pt x="8037" y="39129"/>
                    <a:pt x="8415" y="38871"/>
                    <a:pt x="8574" y="38473"/>
                  </a:cubicBezTo>
                  <a:cubicBezTo>
                    <a:pt x="8734" y="37976"/>
                    <a:pt x="8913" y="37438"/>
                    <a:pt x="9092" y="36941"/>
                  </a:cubicBezTo>
                  <a:cubicBezTo>
                    <a:pt x="9509" y="35748"/>
                    <a:pt x="9967" y="34514"/>
                    <a:pt x="10325" y="33241"/>
                  </a:cubicBezTo>
                  <a:cubicBezTo>
                    <a:pt x="10584" y="32366"/>
                    <a:pt x="10703" y="31471"/>
                    <a:pt x="10802" y="30635"/>
                  </a:cubicBezTo>
                  <a:cubicBezTo>
                    <a:pt x="10822" y="30416"/>
                    <a:pt x="10862" y="30217"/>
                    <a:pt x="10882" y="29979"/>
                  </a:cubicBezTo>
                  <a:cubicBezTo>
                    <a:pt x="10962" y="29362"/>
                    <a:pt x="10484" y="28626"/>
                    <a:pt x="9887" y="28447"/>
                  </a:cubicBezTo>
                  <a:cubicBezTo>
                    <a:pt x="9728" y="28387"/>
                    <a:pt x="9589" y="28367"/>
                    <a:pt x="9410" y="28367"/>
                  </a:cubicBezTo>
                  <a:cubicBezTo>
                    <a:pt x="9072" y="28367"/>
                    <a:pt x="8694" y="28467"/>
                    <a:pt x="8415" y="28646"/>
                  </a:cubicBezTo>
                  <a:cubicBezTo>
                    <a:pt x="8077" y="28865"/>
                    <a:pt x="7739" y="29263"/>
                    <a:pt x="7600" y="29680"/>
                  </a:cubicBezTo>
                  <a:cubicBezTo>
                    <a:pt x="7500" y="29959"/>
                    <a:pt x="7421" y="30217"/>
                    <a:pt x="7321" y="30456"/>
                  </a:cubicBezTo>
                  <a:lnTo>
                    <a:pt x="7321" y="29760"/>
                  </a:lnTo>
                  <a:cubicBezTo>
                    <a:pt x="7321" y="29601"/>
                    <a:pt x="7341" y="29461"/>
                    <a:pt x="7381" y="29422"/>
                  </a:cubicBezTo>
                  <a:cubicBezTo>
                    <a:pt x="7580" y="29024"/>
                    <a:pt x="7779" y="28606"/>
                    <a:pt x="7998" y="28208"/>
                  </a:cubicBezTo>
                  <a:cubicBezTo>
                    <a:pt x="8276" y="27651"/>
                    <a:pt x="8574" y="27074"/>
                    <a:pt x="8833" y="26517"/>
                  </a:cubicBezTo>
                  <a:cubicBezTo>
                    <a:pt x="9271" y="25582"/>
                    <a:pt x="9669" y="24667"/>
                    <a:pt x="10027" y="23752"/>
                  </a:cubicBezTo>
                  <a:cubicBezTo>
                    <a:pt x="10206" y="23354"/>
                    <a:pt x="10365" y="22976"/>
                    <a:pt x="10524" y="22579"/>
                  </a:cubicBezTo>
                  <a:cubicBezTo>
                    <a:pt x="10902" y="21723"/>
                    <a:pt x="10604" y="20888"/>
                    <a:pt x="9808" y="20410"/>
                  </a:cubicBezTo>
                  <a:cubicBezTo>
                    <a:pt x="9529" y="20231"/>
                    <a:pt x="9231" y="20172"/>
                    <a:pt x="8933" y="20172"/>
                  </a:cubicBezTo>
                  <a:cubicBezTo>
                    <a:pt x="8415" y="20172"/>
                    <a:pt x="7918" y="20450"/>
                    <a:pt x="7580" y="20908"/>
                  </a:cubicBezTo>
                  <a:cubicBezTo>
                    <a:pt x="7520" y="20967"/>
                    <a:pt x="7480" y="21007"/>
                    <a:pt x="7441" y="21067"/>
                  </a:cubicBezTo>
                  <a:cubicBezTo>
                    <a:pt x="7441" y="20808"/>
                    <a:pt x="7441" y="20550"/>
                    <a:pt x="7480" y="20291"/>
                  </a:cubicBezTo>
                  <a:cubicBezTo>
                    <a:pt x="7480" y="20271"/>
                    <a:pt x="7500" y="20172"/>
                    <a:pt x="7600" y="19993"/>
                  </a:cubicBezTo>
                  <a:cubicBezTo>
                    <a:pt x="7838" y="19595"/>
                    <a:pt x="8097" y="19177"/>
                    <a:pt x="8336" y="18779"/>
                  </a:cubicBezTo>
                  <a:cubicBezTo>
                    <a:pt x="8694" y="18202"/>
                    <a:pt x="9072" y="17605"/>
                    <a:pt x="9410" y="16989"/>
                  </a:cubicBezTo>
                  <a:cubicBezTo>
                    <a:pt x="9987" y="15974"/>
                    <a:pt x="10484" y="14999"/>
                    <a:pt x="10882" y="14045"/>
                  </a:cubicBezTo>
                  <a:cubicBezTo>
                    <a:pt x="11180" y="13328"/>
                    <a:pt x="10703" y="12612"/>
                    <a:pt x="10484" y="12254"/>
                  </a:cubicBezTo>
                  <a:cubicBezTo>
                    <a:pt x="10305" y="11956"/>
                    <a:pt x="9967" y="11777"/>
                    <a:pt x="9609" y="11777"/>
                  </a:cubicBezTo>
                  <a:cubicBezTo>
                    <a:pt x="9271" y="11777"/>
                    <a:pt x="8674" y="11956"/>
                    <a:pt x="8316" y="12274"/>
                  </a:cubicBezTo>
                  <a:cubicBezTo>
                    <a:pt x="8177" y="12433"/>
                    <a:pt x="8037" y="12553"/>
                    <a:pt x="7918" y="12712"/>
                  </a:cubicBezTo>
                  <a:cubicBezTo>
                    <a:pt x="8077" y="12433"/>
                    <a:pt x="8316" y="12135"/>
                    <a:pt x="8574" y="11836"/>
                  </a:cubicBezTo>
                  <a:cubicBezTo>
                    <a:pt x="8714" y="11657"/>
                    <a:pt x="8833" y="11518"/>
                    <a:pt x="8972" y="11359"/>
                  </a:cubicBezTo>
                  <a:cubicBezTo>
                    <a:pt x="9092" y="11220"/>
                    <a:pt x="9231" y="11041"/>
                    <a:pt x="9370" y="10902"/>
                  </a:cubicBezTo>
                  <a:cubicBezTo>
                    <a:pt x="9728" y="10464"/>
                    <a:pt x="10086" y="10026"/>
                    <a:pt x="10405" y="9529"/>
                  </a:cubicBezTo>
                  <a:cubicBezTo>
                    <a:pt x="10763" y="8952"/>
                    <a:pt x="10604" y="8176"/>
                    <a:pt x="10385" y="7679"/>
                  </a:cubicBezTo>
                  <a:cubicBezTo>
                    <a:pt x="10265" y="7381"/>
                    <a:pt x="9927" y="7042"/>
                    <a:pt x="9191" y="7042"/>
                  </a:cubicBezTo>
                  <a:cubicBezTo>
                    <a:pt x="8992" y="7042"/>
                    <a:pt x="8773" y="7062"/>
                    <a:pt x="8515" y="7142"/>
                  </a:cubicBezTo>
                  <a:cubicBezTo>
                    <a:pt x="8594" y="6664"/>
                    <a:pt x="8634" y="6187"/>
                    <a:pt x="8694" y="5729"/>
                  </a:cubicBezTo>
                  <a:cubicBezTo>
                    <a:pt x="8813" y="4476"/>
                    <a:pt x="8933" y="3163"/>
                    <a:pt x="8933" y="1830"/>
                  </a:cubicBezTo>
                  <a:cubicBezTo>
                    <a:pt x="8972" y="1035"/>
                    <a:pt x="8216" y="239"/>
                    <a:pt x="7580" y="40"/>
                  </a:cubicBezTo>
                  <a:cubicBezTo>
                    <a:pt x="7441" y="20"/>
                    <a:pt x="7341" y="0"/>
                    <a:pt x="7222" y="0"/>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0" name="Google Shape;2740;p51">
              <a:extLst>
                <a:ext uri="{FF2B5EF4-FFF2-40B4-BE49-F238E27FC236}">
                  <a16:creationId xmlns:a16="http://schemas.microsoft.com/office/drawing/2014/main" id="{6F9827AE-7EF5-823E-B724-155EACC64C44}"/>
                </a:ext>
              </a:extLst>
            </p:cNvPr>
            <p:cNvSpPr/>
            <p:nvPr/>
          </p:nvSpPr>
          <p:spPr>
            <a:xfrm>
              <a:off x="4610548" y="4192287"/>
              <a:ext cx="215230" cy="881801"/>
            </a:xfrm>
            <a:custGeom>
              <a:avLst/>
              <a:gdLst/>
              <a:ahLst/>
              <a:cxnLst/>
              <a:rect l="l" t="t" r="r" b="b"/>
              <a:pathLst>
                <a:path w="9092" h="37250" extrusionOk="0">
                  <a:moveTo>
                    <a:pt x="5590" y="35420"/>
                  </a:moveTo>
                  <a:lnTo>
                    <a:pt x="5590" y="35619"/>
                  </a:lnTo>
                  <a:lnTo>
                    <a:pt x="5531" y="35619"/>
                  </a:lnTo>
                  <a:lnTo>
                    <a:pt x="5531" y="35420"/>
                  </a:lnTo>
                  <a:close/>
                  <a:moveTo>
                    <a:pt x="6212" y="1"/>
                  </a:moveTo>
                  <a:cubicBezTo>
                    <a:pt x="6004" y="1"/>
                    <a:pt x="5666" y="367"/>
                    <a:pt x="5411" y="568"/>
                  </a:cubicBezTo>
                  <a:cubicBezTo>
                    <a:pt x="5312" y="647"/>
                    <a:pt x="5292" y="826"/>
                    <a:pt x="5232" y="965"/>
                  </a:cubicBezTo>
                  <a:cubicBezTo>
                    <a:pt x="4715" y="2338"/>
                    <a:pt x="4476" y="3750"/>
                    <a:pt x="4576" y="5222"/>
                  </a:cubicBezTo>
                  <a:cubicBezTo>
                    <a:pt x="4635" y="6396"/>
                    <a:pt x="4735" y="7590"/>
                    <a:pt x="4814" y="8763"/>
                  </a:cubicBezTo>
                  <a:cubicBezTo>
                    <a:pt x="4596" y="8624"/>
                    <a:pt x="4496" y="8465"/>
                    <a:pt x="4397" y="8286"/>
                  </a:cubicBezTo>
                  <a:cubicBezTo>
                    <a:pt x="4118" y="7809"/>
                    <a:pt x="3820" y="7331"/>
                    <a:pt x="3521" y="6893"/>
                  </a:cubicBezTo>
                  <a:cubicBezTo>
                    <a:pt x="3373" y="6678"/>
                    <a:pt x="3161" y="6498"/>
                    <a:pt x="2940" y="6498"/>
                  </a:cubicBezTo>
                  <a:cubicBezTo>
                    <a:pt x="2835" y="6498"/>
                    <a:pt x="2729" y="6539"/>
                    <a:pt x="2626" y="6635"/>
                  </a:cubicBezTo>
                  <a:cubicBezTo>
                    <a:pt x="2427" y="6854"/>
                    <a:pt x="2248" y="7351"/>
                    <a:pt x="2368" y="7570"/>
                  </a:cubicBezTo>
                  <a:cubicBezTo>
                    <a:pt x="2865" y="8485"/>
                    <a:pt x="3442" y="9380"/>
                    <a:pt x="4019" y="10275"/>
                  </a:cubicBezTo>
                  <a:cubicBezTo>
                    <a:pt x="4277" y="10693"/>
                    <a:pt x="4775" y="11071"/>
                    <a:pt x="4795" y="11469"/>
                  </a:cubicBezTo>
                  <a:cubicBezTo>
                    <a:pt x="4874" y="12742"/>
                    <a:pt x="4735" y="13995"/>
                    <a:pt x="4695" y="15388"/>
                  </a:cubicBezTo>
                  <a:cubicBezTo>
                    <a:pt x="4317" y="14552"/>
                    <a:pt x="4039" y="13836"/>
                    <a:pt x="3700" y="13140"/>
                  </a:cubicBezTo>
                  <a:cubicBezTo>
                    <a:pt x="3402" y="12503"/>
                    <a:pt x="3044" y="11887"/>
                    <a:pt x="2626" y="11349"/>
                  </a:cubicBezTo>
                  <a:cubicBezTo>
                    <a:pt x="2500" y="11169"/>
                    <a:pt x="2113" y="11006"/>
                    <a:pt x="1864" y="11006"/>
                  </a:cubicBezTo>
                  <a:cubicBezTo>
                    <a:pt x="1838" y="11006"/>
                    <a:pt x="1813" y="11007"/>
                    <a:pt x="1791" y="11011"/>
                  </a:cubicBezTo>
                  <a:cubicBezTo>
                    <a:pt x="1592" y="11071"/>
                    <a:pt x="1333" y="11489"/>
                    <a:pt x="1333" y="11747"/>
                  </a:cubicBezTo>
                  <a:cubicBezTo>
                    <a:pt x="1333" y="12205"/>
                    <a:pt x="1413" y="12742"/>
                    <a:pt x="1612" y="13160"/>
                  </a:cubicBezTo>
                  <a:cubicBezTo>
                    <a:pt x="2447" y="14851"/>
                    <a:pt x="3382" y="16482"/>
                    <a:pt x="4238" y="18153"/>
                  </a:cubicBezTo>
                  <a:cubicBezTo>
                    <a:pt x="4377" y="18372"/>
                    <a:pt x="4436" y="18630"/>
                    <a:pt x="4436" y="18869"/>
                  </a:cubicBezTo>
                  <a:cubicBezTo>
                    <a:pt x="4436" y="19665"/>
                    <a:pt x="4397" y="20500"/>
                    <a:pt x="4377" y="21296"/>
                  </a:cubicBezTo>
                  <a:cubicBezTo>
                    <a:pt x="4337" y="22032"/>
                    <a:pt x="4377" y="22748"/>
                    <a:pt x="4377" y="23504"/>
                  </a:cubicBezTo>
                  <a:cubicBezTo>
                    <a:pt x="4218" y="23325"/>
                    <a:pt x="4178" y="23126"/>
                    <a:pt x="4098" y="22927"/>
                  </a:cubicBezTo>
                  <a:cubicBezTo>
                    <a:pt x="3641" y="21733"/>
                    <a:pt x="3203" y="20540"/>
                    <a:pt x="2706" y="19366"/>
                  </a:cubicBezTo>
                  <a:cubicBezTo>
                    <a:pt x="2562" y="19063"/>
                    <a:pt x="2278" y="18747"/>
                    <a:pt x="1955" y="18747"/>
                  </a:cubicBezTo>
                  <a:cubicBezTo>
                    <a:pt x="1875" y="18747"/>
                    <a:pt x="1794" y="18766"/>
                    <a:pt x="1711" y="18809"/>
                  </a:cubicBezTo>
                  <a:cubicBezTo>
                    <a:pt x="1413" y="18948"/>
                    <a:pt x="1194" y="19525"/>
                    <a:pt x="1214" y="19864"/>
                  </a:cubicBezTo>
                  <a:cubicBezTo>
                    <a:pt x="1413" y="22191"/>
                    <a:pt x="2189" y="24379"/>
                    <a:pt x="3104" y="26508"/>
                  </a:cubicBezTo>
                  <a:cubicBezTo>
                    <a:pt x="3601" y="27681"/>
                    <a:pt x="4496" y="28676"/>
                    <a:pt x="4337" y="30128"/>
                  </a:cubicBezTo>
                  <a:cubicBezTo>
                    <a:pt x="4218" y="31342"/>
                    <a:pt x="4317" y="32575"/>
                    <a:pt x="4317" y="33788"/>
                  </a:cubicBezTo>
                  <a:cubicBezTo>
                    <a:pt x="4098" y="33570"/>
                    <a:pt x="3939" y="33331"/>
                    <a:pt x="3820" y="33072"/>
                  </a:cubicBezTo>
                  <a:cubicBezTo>
                    <a:pt x="3283" y="31958"/>
                    <a:pt x="2746" y="30864"/>
                    <a:pt x="2189" y="29770"/>
                  </a:cubicBezTo>
                  <a:cubicBezTo>
                    <a:pt x="1910" y="29273"/>
                    <a:pt x="1592" y="28795"/>
                    <a:pt x="1214" y="28378"/>
                  </a:cubicBezTo>
                  <a:cubicBezTo>
                    <a:pt x="1104" y="28282"/>
                    <a:pt x="880" y="28214"/>
                    <a:pt x="687" y="28214"/>
                  </a:cubicBezTo>
                  <a:cubicBezTo>
                    <a:pt x="600" y="28214"/>
                    <a:pt x="520" y="28227"/>
                    <a:pt x="458" y="28258"/>
                  </a:cubicBezTo>
                  <a:cubicBezTo>
                    <a:pt x="259" y="28358"/>
                    <a:pt x="60" y="28676"/>
                    <a:pt x="40" y="28935"/>
                  </a:cubicBezTo>
                  <a:cubicBezTo>
                    <a:pt x="0" y="29253"/>
                    <a:pt x="40" y="29631"/>
                    <a:pt x="160" y="29929"/>
                  </a:cubicBezTo>
                  <a:cubicBezTo>
                    <a:pt x="816" y="31481"/>
                    <a:pt x="1413" y="33052"/>
                    <a:pt x="2129" y="34564"/>
                  </a:cubicBezTo>
                  <a:cubicBezTo>
                    <a:pt x="2547" y="35519"/>
                    <a:pt x="3183" y="36355"/>
                    <a:pt x="3700" y="37250"/>
                  </a:cubicBezTo>
                  <a:cubicBezTo>
                    <a:pt x="4695" y="37250"/>
                    <a:pt x="5670" y="37250"/>
                    <a:pt x="6605" y="37230"/>
                  </a:cubicBezTo>
                  <a:cubicBezTo>
                    <a:pt x="7182" y="35519"/>
                    <a:pt x="7818" y="33788"/>
                    <a:pt x="8355" y="32058"/>
                  </a:cubicBezTo>
                  <a:cubicBezTo>
                    <a:pt x="8654" y="31063"/>
                    <a:pt x="8713" y="29989"/>
                    <a:pt x="8873" y="28955"/>
                  </a:cubicBezTo>
                  <a:cubicBezTo>
                    <a:pt x="8873" y="28795"/>
                    <a:pt x="8693" y="28537"/>
                    <a:pt x="8574" y="28477"/>
                  </a:cubicBezTo>
                  <a:cubicBezTo>
                    <a:pt x="8519" y="28461"/>
                    <a:pt x="8459" y="28453"/>
                    <a:pt x="8395" y="28453"/>
                  </a:cubicBezTo>
                  <a:cubicBezTo>
                    <a:pt x="8229" y="28453"/>
                    <a:pt x="8047" y="28504"/>
                    <a:pt x="7918" y="28577"/>
                  </a:cubicBezTo>
                  <a:cubicBezTo>
                    <a:pt x="7719" y="28696"/>
                    <a:pt x="7579" y="28935"/>
                    <a:pt x="7500" y="29134"/>
                  </a:cubicBezTo>
                  <a:cubicBezTo>
                    <a:pt x="7062" y="30307"/>
                    <a:pt x="6625" y="31521"/>
                    <a:pt x="6227" y="32734"/>
                  </a:cubicBezTo>
                  <a:cubicBezTo>
                    <a:pt x="5988" y="33470"/>
                    <a:pt x="5809" y="34246"/>
                    <a:pt x="5590" y="35002"/>
                  </a:cubicBezTo>
                  <a:cubicBezTo>
                    <a:pt x="5471" y="34803"/>
                    <a:pt x="5411" y="34604"/>
                    <a:pt x="5411" y="34405"/>
                  </a:cubicBezTo>
                  <a:cubicBezTo>
                    <a:pt x="5352" y="32555"/>
                    <a:pt x="5312" y="30685"/>
                    <a:pt x="5292" y="28855"/>
                  </a:cubicBezTo>
                  <a:cubicBezTo>
                    <a:pt x="5292" y="28577"/>
                    <a:pt x="5312" y="28298"/>
                    <a:pt x="5431" y="28059"/>
                  </a:cubicBezTo>
                  <a:cubicBezTo>
                    <a:pt x="5908" y="27085"/>
                    <a:pt x="6465" y="26170"/>
                    <a:pt x="6903" y="25175"/>
                  </a:cubicBezTo>
                  <a:cubicBezTo>
                    <a:pt x="7500" y="23902"/>
                    <a:pt x="8037" y="22569"/>
                    <a:pt x="8594" y="21276"/>
                  </a:cubicBezTo>
                  <a:cubicBezTo>
                    <a:pt x="8773" y="20858"/>
                    <a:pt x="8614" y="20560"/>
                    <a:pt x="8276" y="20341"/>
                  </a:cubicBezTo>
                  <a:cubicBezTo>
                    <a:pt x="8144" y="20265"/>
                    <a:pt x="8020" y="20230"/>
                    <a:pt x="7902" y="20230"/>
                  </a:cubicBezTo>
                  <a:cubicBezTo>
                    <a:pt x="7683" y="20230"/>
                    <a:pt x="7489" y="20352"/>
                    <a:pt x="7321" y="20560"/>
                  </a:cubicBezTo>
                  <a:cubicBezTo>
                    <a:pt x="7082" y="20898"/>
                    <a:pt x="6843" y="21256"/>
                    <a:pt x="6664" y="21634"/>
                  </a:cubicBezTo>
                  <a:cubicBezTo>
                    <a:pt x="6267" y="22410"/>
                    <a:pt x="5908" y="23206"/>
                    <a:pt x="5431" y="24180"/>
                  </a:cubicBezTo>
                  <a:cubicBezTo>
                    <a:pt x="5391" y="23822"/>
                    <a:pt x="5332" y="23643"/>
                    <a:pt x="5332" y="23504"/>
                  </a:cubicBezTo>
                  <a:cubicBezTo>
                    <a:pt x="5391" y="22111"/>
                    <a:pt x="5411" y="20699"/>
                    <a:pt x="5491" y="19307"/>
                  </a:cubicBezTo>
                  <a:cubicBezTo>
                    <a:pt x="5511" y="19028"/>
                    <a:pt x="5630" y="18750"/>
                    <a:pt x="5769" y="18531"/>
                  </a:cubicBezTo>
                  <a:cubicBezTo>
                    <a:pt x="6366" y="17516"/>
                    <a:pt x="7003" y="16541"/>
                    <a:pt x="7579" y="15527"/>
                  </a:cubicBezTo>
                  <a:cubicBezTo>
                    <a:pt x="8097" y="14572"/>
                    <a:pt x="8574" y="13637"/>
                    <a:pt x="8992" y="12662"/>
                  </a:cubicBezTo>
                  <a:cubicBezTo>
                    <a:pt x="9091" y="12463"/>
                    <a:pt x="8873" y="12066"/>
                    <a:pt x="8693" y="11807"/>
                  </a:cubicBezTo>
                  <a:cubicBezTo>
                    <a:pt x="8691" y="11802"/>
                    <a:pt x="8681" y="11799"/>
                    <a:pt x="8665" y="11799"/>
                  </a:cubicBezTo>
                  <a:cubicBezTo>
                    <a:pt x="8558" y="11799"/>
                    <a:pt x="8195" y="11907"/>
                    <a:pt x="8057" y="12046"/>
                  </a:cubicBezTo>
                  <a:cubicBezTo>
                    <a:pt x="7719" y="12344"/>
                    <a:pt x="7460" y="12702"/>
                    <a:pt x="7182" y="13060"/>
                  </a:cubicBezTo>
                  <a:cubicBezTo>
                    <a:pt x="6724" y="13597"/>
                    <a:pt x="6326" y="14174"/>
                    <a:pt x="5908" y="14731"/>
                  </a:cubicBezTo>
                  <a:cubicBezTo>
                    <a:pt x="5829" y="13975"/>
                    <a:pt x="5849" y="13279"/>
                    <a:pt x="5908" y="12583"/>
                  </a:cubicBezTo>
                  <a:cubicBezTo>
                    <a:pt x="5928" y="12145"/>
                    <a:pt x="5869" y="11648"/>
                    <a:pt x="6068" y="11270"/>
                  </a:cubicBezTo>
                  <a:cubicBezTo>
                    <a:pt x="6326" y="10693"/>
                    <a:pt x="6804" y="10255"/>
                    <a:pt x="7202" y="9758"/>
                  </a:cubicBezTo>
                  <a:cubicBezTo>
                    <a:pt x="7679" y="9161"/>
                    <a:pt x="8176" y="8604"/>
                    <a:pt x="8574" y="7988"/>
                  </a:cubicBezTo>
                  <a:cubicBezTo>
                    <a:pt x="8693" y="7769"/>
                    <a:pt x="8614" y="7331"/>
                    <a:pt x="8495" y="7092"/>
                  </a:cubicBezTo>
                  <a:cubicBezTo>
                    <a:pt x="8476" y="7045"/>
                    <a:pt x="8343" y="7020"/>
                    <a:pt x="8193" y="7020"/>
                  </a:cubicBezTo>
                  <a:cubicBezTo>
                    <a:pt x="8028" y="7020"/>
                    <a:pt x="7842" y="7050"/>
                    <a:pt x="7759" y="7112"/>
                  </a:cubicBezTo>
                  <a:cubicBezTo>
                    <a:pt x="7261" y="7470"/>
                    <a:pt x="6824" y="7888"/>
                    <a:pt x="6386" y="8286"/>
                  </a:cubicBezTo>
                  <a:cubicBezTo>
                    <a:pt x="6326" y="8286"/>
                    <a:pt x="6286" y="8266"/>
                    <a:pt x="6227" y="8266"/>
                  </a:cubicBezTo>
                  <a:cubicBezTo>
                    <a:pt x="6386" y="7033"/>
                    <a:pt x="6585" y="5839"/>
                    <a:pt x="6704" y="4626"/>
                  </a:cubicBezTo>
                  <a:cubicBezTo>
                    <a:pt x="6824" y="3392"/>
                    <a:pt x="6963" y="2119"/>
                    <a:pt x="6963" y="846"/>
                  </a:cubicBezTo>
                  <a:cubicBezTo>
                    <a:pt x="6963" y="548"/>
                    <a:pt x="6565" y="110"/>
                    <a:pt x="6267" y="11"/>
                  </a:cubicBezTo>
                  <a:cubicBezTo>
                    <a:pt x="6250" y="4"/>
                    <a:pt x="6231" y="1"/>
                    <a:pt x="621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41" name="Google Shape;2741;p51">
            <a:extLst>
              <a:ext uri="{FF2B5EF4-FFF2-40B4-BE49-F238E27FC236}">
                <a16:creationId xmlns:a16="http://schemas.microsoft.com/office/drawing/2014/main" id="{B1DE6968-BE92-36E7-F6D7-03B03C361E13}"/>
              </a:ext>
            </a:extLst>
          </p:cNvPr>
          <p:cNvGrpSpPr/>
          <p:nvPr/>
        </p:nvGrpSpPr>
        <p:grpSpPr>
          <a:xfrm flipH="1">
            <a:off x="11489120" y="5955838"/>
            <a:ext cx="390289" cy="964407"/>
            <a:chOff x="4737875" y="2198125"/>
            <a:chExt cx="434675" cy="928025"/>
          </a:xfrm>
        </p:grpSpPr>
        <p:sp>
          <p:nvSpPr>
            <p:cNvPr id="2742" name="Google Shape;2742;p51">
              <a:extLst>
                <a:ext uri="{FF2B5EF4-FFF2-40B4-BE49-F238E27FC236}">
                  <a16:creationId xmlns:a16="http://schemas.microsoft.com/office/drawing/2014/main" id="{AFD64E34-90CD-CFF7-9433-19841CDF0106}"/>
                </a:ext>
              </a:extLst>
            </p:cNvPr>
            <p:cNvSpPr/>
            <p:nvPr/>
          </p:nvSpPr>
          <p:spPr>
            <a:xfrm>
              <a:off x="4737875" y="2198125"/>
              <a:ext cx="434675" cy="928025"/>
            </a:xfrm>
            <a:custGeom>
              <a:avLst/>
              <a:gdLst/>
              <a:ahLst/>
              <a:cxnLst/>
              <a:rect l="l" t="t" r="r" b="b"/>
              <a:pathLst>
                <a:path w="17387" h="37121" extrusionOk="0">
                  <a:moveTo>
                    <a:pt x="5153" y="13647"/>
                  </a:moveTo>
                  <a:lnTo>
                    <a:pt x="5153" y="13647"/>
                  </a:lnTo>
                  <a:cubicBezTo>
                    <a:pt x="5591" y="14025"/>
                    <a:pt x="5969" y="14423"/>
                    <a:pt x="6168" y="14920"/>
                  </a:cubicBezTo>
                  <a:cubicBezTo>
                    <a:pt x="5849" y="14503"/>
                    <a:pt x="5491" y="14085"/>
                    <a:pt x="5153" y="13647"/>
                  </a:cubicBezTo>
                  <a:close/>
                  <a:moveTo>
                    <a:pt x="4437" y="1"/>
                  </a:moveTo>
                  <a:cubicBezTo>
                    <a:pt x="3621" y="1"/>
                    <a:pt x="2826" y="1015"/>
                    <a:pt x="2746" y="1692"/>
                  </a:cubicBezTo>
                  <a:lnTo>
                    <a:pt x="2726" y="1990"/>
                  </a:lnTo>
                  <a:cubicBezTo>
                    <a:pt x="2607" y="3064"/>
                    <a:pt x="2448" y="4158"/>
                    <a:pt x="2647" y="5272"/>
                  </a:cubicBezTo>
                  <a:cubicBezTo>
                    <a:pt x="2786" y="6048"/>
                    <a:pt x="2985" y="6804"/>
                    <a:pt x="3204" y="7560"/>
                  </a:cubicBezTo>
                  <a:cubicBezTo>
                    <a:pt x="3084" y="7461"/>
                    <a:pt x="2925" y="7361"/>
                    <a:pt x="2786" y="7282"/>
                  </a:cubicBezTo>
                  <a:cubicBezTo>
                    <a:pt x="2408" y="7043"/>
                    <a:pt x="1950" y="7003"/>
                    <a:pt x="1731" y="7003"/>
                  </a:cubicBezTo>
                  <a:cubicBezTo>
                    <a:pt x="1194" y="7003"/>
                    <a:pt x="737" y="7182"/>
                    <a:pt x="498" y="7540"/>
                  </a:cubicBezTo>
                  <a:cubicBezTo>
                    <a:pt x="120" y="8057"/>
                    <a:pt x="1" y="8893"/>
                    <a:pt x="240" y="9529"/>
                  </a:cubicBezTo>
                  <a:cubicBezTo>
                    <a:pt x="498" y="10166"/>
                    <a:pt x="995" y="10643"/>
                    <a:pt x="1393" y="10942"/>
                  </a:cubicBezTo>
                  <a:cubicBezTo>
                    <a:pt x="1751" y="11240"/>
                    <a:pt x="2149" y="11479"/>
                    <a:pt x="2527" y="11757"/>
                  </a:cubicBezTo>
                  <a:cubicBezTo>
                    <a:pt x="2109" y="11777"/>
                    <a:pt x="1692" y="11956"/>
                    <a:pt x="1393" y="12275"/>
                  </a:cubicBezTo>
                  <a:cubicBezTo>
                    <a:pt x="797" y="12951"/>
                    <a:pt x="916" y="14125"/>
                    <a:pt x="1194" y="14721"/>
                  </a:cubicBezTo>
                  <a:cubicBezTo>
                    <a:pt x="1731" y="15835"/>
                    <a:pt x="2249" y="16711"/>
                    <a:pt x="2845" y="17407"/>
                  </a:cubicBezTo>
                  <a:cubicBezTo>
                    <a:pt x="3601" y="18302"/>
                    <a:pt x="4397" y="19197"/>
                    <a:pt x="5193" y="20033"/>
                  </a:cubicBezTo>
                  <a:cubicBezTo>
                    <a:pt x="5929" y="20888"/>
                    <a:pt x="6744" y="21764"/>
                    <a:pt x="7461" y="22619"/>
                  </a:cubicBezTo>
                  <a:cubicBezTo>
                    <a:pt x="8236" y="23554"/>
                    <a:pt x="9052" y="24509"/>
                    <a:pt x="9470" y="25543"/>
                  </a:cubicBezTo>
                  <a:cubicBezTo>
                    <a:pt x="9768" y="26239"/>
                    <a:pt x="10027" y="26975"/>
                    <a:pt x="10246" y="27751"/>
                  </a:cubicBezTo>
                  <a:cubicBezTo>
                    <a:pt x="10186" y="27672"/>
                    <a:pt x="10126" y="27632"/>
                    <a:pt x="10067" y="27552"/>
                  </a:cubicBezTo>
                  <a:cubicBezTo>
                    <a:pt x="9370" y="26836"/>
                    <a:pt x="8555" y="26279"/>
                    <a:pt x="7779" y="25782"/>
                  </a:cubicBezTo>
                  <a:cubicBezTo>
                    <a:pt x="7560" y="25643"/>
                    <a:pt x="7262" y="25563"/>
                    <a:pt x="6904" y="25563"/>
                  </a:cubicBezTo>
                  <a:cubicBezTo>
                    <a:pt x="6705" y="25563"/>
                    <a:pt x="6008" y="25603"/>
                    <a:pt x="5591" y="26080"/>
                  </a:cubicBezTo>
                  <a:cubicBezTo>
                    <a:pt x="5173" y="26578"/>
                    <a:pt x="5153" y="27274"/>
                    <a:pt x="5153" y="27771"/>
                  </a:cubicBezTo>
                  <a:cubicBezTo>
                    <a:pt x="5173" y="28249"/>
                    <a:pt x="5412" y="28587"/>
                    <a:pt x="5591" y="28825"/>
                  </a:cubicBezTo>
                  <a:cubicBezTo>
                    <a:pt x="5611" y="28845"/>
                    <a:pt x="5650" y="28865"/>
                    <a:pt x="5670" y="28925"/>
                  </a:cubicBezTo>
                  <a:cubicBezTo>
                    <a:pt x="7262" y="31113"/>
                    <a:pt x="8853" y="33321"/>
                    <a:pt x="10444" y="35509"/>
                  </a:cubicBezTo>
                  <a:lnTo>
                    <a:pt x="11340" y="36723"/>
                  </a:lnTo>
                  <a:cubicBezTo>
                    <a:pt x="11539" y="36981"/>
                    <a:pt x="11837" y="37121"/>
                    <a:pt x="12135" y="37121"/>
                  </a:cubicBezTo>
                  <a:lnTo>
                    <a:pt x="15398" y="37121"/>
                  </a:lnTo>
                  <a:cubicBezTo>
                    <a:pt x="15915" y="37121"/>
                    <a:pt x="16333" y="36723"/>
                    <a:pt x="16392" y="36226"/>
                  </a:cubicBezTo>
                  <a:cubicBezTo>
                    <a:pt x="16492" y="35390"/>
                    <a:pt x="16552" y="34515"/>
                    <a:pt x="16651" y="33659"/>
                  </a:cubicBezTo>
                  <a:cubicBezTo>
                    <a:pt x="16890" y="31650"/>
                    <a:pt x="17109" y="29561"/>
                    <a:pt x="17248" y="27493"/>
                  </a:cubicBezTo>
                  <a:cubicBezTo>
                    <a:pt x="17387" y="26040"/>
                    <a:pt x="17327" y="24568"/>
                    <a:pt x="17288" y="23156"/>
                  </a:cubicBezTo>
                  <a:lnTo>
                    <a:pt x="17248" y="22579"/>
                  </a:lnTo>
                  <a:cubicBezTo>
                    <a:pt x="17208" y="20888"/>
                    <a:pt x="16213" y="20470"/>
                    <a:pt x="15617" y="20391"/>
                  </a:cubicBezTo>
                  <a:cubicBezTo>
                    <a:pt x="15517" y="20371"/>
                    <a:pt x="15418" y="20371"/>
                    <a:pt x="15318" y="20371"/>
                  </a:cubicBezTo>
                  <a:cubicBezTo>
                    <a:pt x="14781" y="20371"/>
                    <a:pt x="13866" y="20590"/>
                    <a:pt x="13548" y="22082"/>
                  </a:cubicBezTo>
                  <a:cubicBezTo>
                    <a:pt x="13329" y="23096"/>
                    <a:pt x="13110" y="24190"/>
                    <a:pt x="12931" y="25364"/>
                  </a:cubicBezTo>
                  <a:cubicBezTo>
                    <a:pt x="12752" y="24708"/>
                    <a:pt x="12613" y="24111"/>
                    <a:pt x="12653" y="23614"/>
                  </a:cubicBezTo>
                  <a:cubicBezTo>
                    <a:pt x="12851" y="21863"/>
                    <a:pt x="13150" y="20073"/>
                    <a:pt x="13428" y="18322"/>
                  </a:cubicBezTo>
                  <a:cubicBezTo>
                    <a:pt x="13607" y="17208"/>
                    <a:pt x="13767" y="16054"/>
                    <a:pt x="13946" y="14940"/>
                  </a:cubicBezTo>
                  <a:cubicBezTo>
                    <a:pt x="14125" y="13647"/>
                    <a:pt x="14244" y="12255"/>
                    <a:pt x="14324" y="10842"/>
                  </a:cubicBezTo>
                  <a:cubicBezTo>
                    <a:pt x="14343" y="10246"/>
                    <a:pt x="13965" y="9828"/>
                    <a:pt x="13727" y="9549"/>
                  </a:cubicBezTo>
                  <a:cubicBezTo>
                    <a:pt x="13667" y="9470"/>
                    <a:pt x="13607" y="9390"/>
                    <a:pt x="13568" y="9350"/>
                  </a:cubicBezTo>
                  <a:cubicBezTo>
                    <a:pt x="13428" y="9132"/>
                    <a:pt x="13210" y="8972"/>
                    <a:pt x="12931" y="8933"/>
                  </a:cubicBezTo>
                  <a:cubicBezTo>
                    <a:pt x="12871" y="8933"/>
                    <a:pt x="12792" y="8893"/>
                    <a:pt x="12752" y="8893"/>
                  </a:cubicBezTo>
                  <a:cubicBezTo>
                    <a:pt x="12553" y="8893"/>
                    <a:pt x="12354" y="8972"/>
                    <a:pt x="12175" y="9072"/>
                  </a:cubicBezTo>
                  <a:cubicBezTo>
                    <a:pt x="12135" y="9092"/>
                    <a:pt x="12056" y="9152"/>
                    <a:pt x="11976" y="9191"/>
                  </a:cubicBezTo>
                  <a:cubicBezTo>
                    <a:pt x="11658" y="9370"/>
                    <a:pt x="11161" y="9649"/>
                    <a:pt x="10982" y="10226"/>
                  </a:cubicBezTo>
                  <a:cubicBezTo>
                    <a:pt x="10464" y="11917"/>
                    <a:pt x="9987" y="13448"/>
                    <a:pt x="9629" y="15040"/>
                  </a:cubicBezTo>
                  <a:cubicBezTo>
                    <a:pt x="9589" y="15000"/>
                    <a:pt x="9589" y="14940"/>
                    <a:pt x="9569" y="14901"/>
                  </a:cubicBezTo>
                  <a:cubicBezTo>
                    <a:pt x="9569" y="14861"/>
                    <a:pt x="9589" y="14821"/>
                    <a:pt x="9589" y="14801"/>
                  </a:cubicBezTo>
                  <a:cubicBezTo>
                    <a:pt x="9629" y="14741"/>
                    <a:pt x="9629" y="14702"/>
                    <a:pt x="9649" y="14642"/>
                  </a:cubicBezTo>
                  <a:cubicBezTo>
                    <a:pt x="9728" y="14304"/>
                    <a:pt x="9828" y="13926"/>
                    <a:pt x="9927" y="13568"/>
                  </a:cubicBezTo>
                  <a:cubicBezTo>
                    <a:pt x="10126" y="12852"/>
                    <a:pt x="10285" y="12076"/>
                    <a:pt x="10444" y="11320"/>
                  </a:cubicBezTo>
                  <a:cubicBezTo>
                    <a:pt x="10584" y="10544"/>
                    <a:pt x="10643" y="9768"/>
                    <a:pt x="10723" y="9052"/>
                  </a:cubicBezTo>
                  <a:cubicBezTo>
                    <a:pt x="10743" y="8774"/>
                    <a:pt x="10763" y="8535"/>
                    <a:pt x="10783" y="8256"/>
                  </a:cubicBezTo>
                  <a:cubicBezTo>
                    <a:pt x="10822" y="7978"/>
                    <a:pt x="10842" y="7679"/>
                    <a:pt x="10862" y="7401"/>
                  </a:cubicBezTo>
                  <a:cubicBezTo>
                    <a:pt x="10962" y="6406"/>
                    <a:pt x="11061" y="5392"/>
                    <a:pt x="11121" y="4357"/>
                  </a:cubicBezTo>
                  <a:cubicBezTo>
                    <a:pt x="11141" y="3761"/>
                    <a:pt x="10763" y="3323"/>
                    <a:pt x="10524" y="3064"/>
                  </a:cubicBezTo>
                  <a:cubicBezTo>
                    <a:pt x="10464" y="2985"/>
                    <a:pt x="10385" y="2905"/>
                    <a:pt x="10365" y="2865"/>
                  </a:cubicBezTo>
                  <a:cubicBezTo>
                    <a:pt x="10226" y="2627"/>
                    <a:pt x="9967" y="2487"/>
                    <a:pt x="9669" y="2428"/>
                  </a:cubicBezTo>
                  <a:lnTo>
                    <a:pt x="9549" y="2428"/>
                  </a:lnTo>
                  <a:cubicBezTo>
                    <a:pt x="9330" y="2428"/>
                    <a:pt x="9072" y="2507"/>
                    <a:pt x="8893" y="2666"/>
                  </a:cubicBezTo>
                  <a:cubicBezTo>
                    <a:pt x="8853" y="2686"/>
                    <a:pt x="8773" y="2766"/>
                    <a:pt x="8694" y="2806"/>
                  </a:cubicBezTo>
                  <a:cubicBezTo>
                    <a:pt x="8396" y="3005"/>
                    <a:pt x="7978" y="3303"/>
                    <a:pt x="7799" y="3820"/>
                  </a:cubicBezTo>
                  <a:cubicBezTo>
                    <a:pt x="7640" y="4318"/>
                    <a:pt x="7500" y="4855"/>
                    <a:pt x="7381" y="5352"/>
                  </a:cubicBezTo>
                  <a:cubicBezTo>
                    <a:pt x="7321" y="5054"/>
                    <a:pt x="7262" y="4755"/>
                    <a:pt x="7202" y="4457"/>
                  </a:cubicBezTo>
                  <a:cubicBezTo>
                    <a:pt x="6983" y="3383"/>
                    <a:pt x="6784" y="2408"/>
                    <a:pt x="6406" y="1473"/>
                  </a:cubicBezTo>
                  <a:cubicBezTo>
                    <a:pt x="6128" y="717"/>
                    <a:pt x="5372" y="200"/>
                    <a:pt x="4735" y="41"/>
                  </a:cubicBezTo>
                  <a:cubicBezTo>
                    <a:pt x="4676" y="21"/>
                    <a:pt x="4536" y="1"/>
                    <a:pt x="4437" y="1"/>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3" name="Google Shape;2743;p51">
              <a:extLst>
                <a:ext uri="{FF2B5EF4-FFF2-40B4-BE49-F238E27FC236}">
                  <a16:creationId xmlns:a16="http://schemas.microsoft.com/office/drawing/2014/main" id="{0A6CD8ED-892A-ED44-A612-A52555F3B209}"/>
                </a:ext>
              </a:extLst>
            </p:cNvPr>
            <p:cNvSpPr/>
            <p:nvPr/>
          </p:nvSpPr>
          <p:spPr>
            <a:xfrm>
              <a:off x="4763250" y="2222950"/>
              <a:ext cx="385450" cy="879325"/>
            </a:xfrm>
            <a:custGeom>
              <a:avLst/>
              <a:gdLst/>
              <a:ahLst/>
              <a:cxnLst/>
              <a:rect l="l" t="t" r="r" b="b"/>
              <a:pathLst>
                <a:path w="15418" h="35173" extrusionOk="0">
                  <a:moveTo>
                    <a:pt x="3461" y="0"/>
                  </a:moveTo>
                  <a:cubicBezTo>
                    <a:pt x="3267" y="0"/>
                    <a:pt x="2784" y="511"/>
                    <a:pt x="2746" y="818"/>
                  </a:cubicBezTo>
                  <a:cubicBezTo>
                    <a:pt x="2606" y="1912"/>
                    <a:pt x="2427" y="3046"/>
                    <a:pt x="2606" y="4100"/>
                  </a:cubicBezTo>
                  <a:cubicBezTo>
                    <a:pt x="2885" y="5751"/>
                    <a:pt x="3462" y="7343"/>
                    <a:pt x="3899" y="8954"/>
                  </a:cubicBezTo>
                  <a:cubicBezTo>
                    <a:pt x="3899" y="9034"/>
                    <a:pt x="3939" y="9074"/>
                    <a:pt x="3899" y="9133"/>
                  </a:cubicBezTo>
                  <a:cubicBezTo>
                    <a:pt x="3860" y="9133"/>
                    <a:pt x="3800" y="9113"/>
                    <a:pt x="3760" y="9074"/>
                  </a:cubicBezTo>
                  <a:cubicBezTo>
                    <a:pt x="2905" y="8417"/>
                    <a:pt x="2069" y="7721"/>
                    <a:pt x="1174" y="7124"/>
                  </a:cubicBezTo>
                  <a:cubicBezTo>
                    <a:pt x="1058" y="7037"/>
                    <a:pt x="867" y="6997"/>
                    <a:pt x="686" y="6997"/>
                  </a:cubicBezTo>
                  <a:cubicBezTo>
                    <a:pt x="493" y="6997"/>
                    <a:pt x="311" y="7042"/>
                    <a:pt x="239" y="7124"/>
                  </a:cubicBezTo>
                  <a:cubicBezTo>
                    <a:pt x="80" y="7363"/>
                    <a:pt x="0" y="7860"/>
                    <a:pt x="120" y="8159"/>
                  </a:cubicBezTo>
                  <a:cubicBezTo>
                    <a:pt x="279" y="8536"/>
                    <a:pt x="617" y="8914"/>
                    <a:pt x="935" y="9153"/>
                  </a:cubicBezTo>
                  <a:cubicBezTo>
                    <a:pt x="1671" y="9710"/>
                    <a:pt x="2427" y="10168"/>
                    <a:pt x="3163" y="10705"/>
                  </a:cubicBezTo>
                  <a:cubicBezTo>
                    <a:pt x="4277" y="11500"/>
                    <a:pt x="5491" y="12217"/>
                    <a:pt x="6068" y="13510"/>
                  </a:cubicBezTo>
                  <a:cubicBezTo>
                    <a:pt x="6545" y="14584"/>
                    <a:pt x="6843" y="15718"/>
                    <a:pt x="7182" y="16812"/>
                  </a:cubicBezTo>
                  <a:cubicBezTo>
                    <a:pt x="7301" y="17190"/>
                    <a:pt x="7381" y="17588"/>
                    <a:pt x="7460" y="17966"/>
                  </a:cubicBezTo>
                  <a:cubicBezTo>
                    <a:pt x="7381" y="18005"/>
                    <a:pt x="7301" y="18025"/>
                    <a:pt x="7241" y="18085"/>
                  </a:cubicBezTo>
                  <a:cubicBezTo>
                    <a:pt x="6485" y="17130"/>
                    <a:pt x="5749" y="16195"/>
                    <a:pt x="4974" y="15240"/>
                  </a:cubicBezTo>
                  <a:cubicBezTo>
                    <a:pt x="4158" y="14226"/>
                    <a:pt x="3362" y="13211"/>
                    <a:pt x="2487" y="12237"/>
                  </a:cubicBezTo>
                  <a:cubicBezTo>
                    <a:pt x="2249" y="11985"/>
                    <a:pt x="1906" y="11752"/>
                    <a:pt x="1579" y="11752"/>
                  </a:cubicBezTo>
                  <a:cubicBezTo>
                    <a:pt x="1415" y="11752"/>
                    <a:pt x="1254" y="11811"/>
                    <a:pt x="1114" y="11958"/>
                  </a:cubicBezTo>
                  <a:cubicBezTo>
                    <a:pt x="896" y="12237"/>
                    <a:pt x="915" y="12933"/>
                    <a:pt x="1094" y="13311"/>
                  </a:cubicBezTo>
                  <a:cubicBezTo>
                    <a:pt x="1512" y="14186"/>
                    <a:pt x="2009" y="15041"/>
                    <a:pt x="2626" y="15797"/>
                  </a:cubicBezTo>
                  <a:cubicBezTo>
                    <a:pt x="4118" y="17588"/>
                    <a:pt x="5749" y="19259"/>
                    <a:pt x="7241" y="21009"/>
                  </a:cubicBezTo>
                  <a:cubicBezTo>
                    <a:pt x="8057" y="21984"/>
                    <a:pt x="8892" y="23038"/>
                    <a:pt x="9390" y="24172"/>
                  </a:cubicBezTo>
                  <a:cubicBezTo>
                    <a:pt x="10086" y="25823"/>
                    <a:pt x="10464" y="27554"/>
                    <a:pt x="10961" y="29265"/>
                  </a:cubicBezTo>
                  <a:cubicBezTo>
                    <a:pt x="11061" y="29643"/>
                    <a:pt x="11120" y="30021"/>
                    <a:pt x="11180" y="30399"/>
                  </a:cubicBezTo>
                  <a:cubicBezTo>
                    <a:pt x="10146" y="29404"/>
                    <a:pt x="9290" y="28270"/>
                    <a:pt x="8355" y="27275"/>
                  </a:cubicBezTo>
                  <a:cubicBezTo>
                    <a:pt x="7739" y="26659"/>
                    <a:pt x="6983" y="26142"/>
                    <a:pt x="6247" y="25664"/>
                  </a:cubicBezTo>
                  <a:cubicBezTo>
                    <a:pt x="6171" y="25611"/>
                    <a:pt x="6045" y="25587"/>
                    <a:pt x="5909" y="25587"/>
                  </a:cubicBezTo>
                  <a:cubicBezTo>
                    <a:pt x="5686" y="25587"/>
                    <a:pt x="5438" y="25652"/>
                    <a:pt x="5351" y="25764"/>
                  </a:cubicBezTo>
                  <a:cubicBezTo>
                    <a:pt x="5153" y="25982"/>
                    <a:pt x="5113" y="26420"/>
                    <a:pt x="5153" y="26758"/>
                  </a:cubicBezTo>
                  <a:cubicBezTo>
                    <a:pt x="5172" y="26957"/>
                    <a:pt x="5371" y="27176"/>
                    <a:pt x="5491" y="27355"/>
                  </a:cubicBezTo>
                  <a:cubicBezTo>
                    <a:pt x="7381" y="29961"/>
                    <a:pt x="9270" y="32547"/>
                    <a:pt x="11160" y="35173"/>
                  </a:cubicBezTo>
                  <a:lnTo>
                    <a:pt x="14423" y="35173"/>
                  </a:lnTo>
                  <a:cubicBezTo>
                    <a:pt x="14721" y="32249"/>
                    <a:pt x="15059" y="29364"/>
                    <a:pt x="15298" y="26460"/>
                  </a:cubicBezTo>
                  <a:cubicBezTo>
                    <a:pt x="15417" y="24868"/>
                    <a:pt x="15357" y="23257"/>
                    <a:pt x="15318" y="21666"/>
                  </a:cubicBezTo>
                  <a:cubicBezTo>
                    <a:pt x="15298" y="21148"/>
                    <a:pt x="15198" y="20512"/>
                    <a:pt x="14502" y="20412"/>
                  </a:cubicBezTo>
                  <a:cubicBezTo>
                    <a:pt x="14451" y="20405"/>
                    <a:pt x="14404" y="20401"/>
                    <a:pt x="14358" y="20401"/>
                  </a:cubicBezTo>
                  <a:cubicBezTo>
                    <a:pt x="13799" y="20401"/>
                    <a:pt x="13639" y="20943"/>
                    <a:pt x="13547" y="21347"/>
                  </a:cubicBezTo>
                  <a:cubicBezTo>
                    <a:pt x="13030" y="23754"/>
                    <a:pt x="12573" y="26142"/>
                    <a:pt x="12752" y="28628"/>
                  </a:cubicBezTo>
                  <a:cubicBezTo>
                    <a:pt x="12811" y="29324"/>
                    <a:pt x="12752" y="30041"/>
                    <a:pt x="12752" y="30757"/>
                  </a:cubicBezTo>
                  <a:cubicBezTo>
                    <a:pt x="12115" y="28946"/>
                    <a:pt x="11578" y="27116"/>
                    <a:pt x="11140" y="25266"/>
                  </a:cubicBezTo>
                  <a:cubicBezTo>
                    <a:pt x="10921" y="24371"/>
                    <a:pt x="10583" y="23436"/>
                    <a:pt x="10683" y="22561"/>
                  </a:cubicBezTo>
                  <a:cubicBezTo>
                    <a:pt x="11041" y="19657"/>
                    <a:pt x="11558" y="16772"/>
                    <a:pt x="11976" y="13848"/>
                  </a:cubicBezTo>
                  <a:cubicBezTo>
                    <a:pt x="12155" y="12515"/>
                    <a:pt x="12274" y="11202"/>
                    <a:pt x="12334" y="9849"/>
                  </a:cubicBezTo>
                  <a:cubicBezTo>
                    <a:pt x="12354" y="9551"/>
                    <a:pt x="11956" y="9253"/>
                    <a:pt x="11757" y="8954"/>
                  </a:cubicBezTo>
                  <a:cubicBezTo>
                    <a:pt x="11478" y="9153"/>
                    <a:pt x="11021" y="9312"/>
                    <a:pt x="10941" y="9571"/>
                  </a:cubicBezTo>
                  <a:cubicBezTo>
                    <a:pt x="10384" y="11321"/>
                    <a:pt x="9847" y="13052"/>
                    <a:pt x="9469" y="14842"/>
                  </a:cubicBezTo>
                  <a:cubicBezTo>
                    <a:pt x="9211" y="16096"/>
                    <a:pt x="9171" y="17389"/>
                    <a:pt x="9032" y="18761"/>
                  </a:cubicBezTo>
                  <a:cubicBezTo>
                    <a:pt x="8534" y="17130"/>
                    <a:pt x="8037" y="15618"/>
                    <a:pt x="7579" y="14106"/>
                  </a:cubicBezTo>
                  <a:cubicBezTo>
                    <a:pt x="7540" y="13908"/>
                    <a:pt x="7639" y="13649"/>
                    <a:pt x="7679" y="13430"/>
                  </a:cubicBezTo>
                  <a:cubicBezTo>
                    <a:pt x="7938" y="12336"/>
                    <a:pt x="8256" y="11242"/>
                    <a:pt x="8455" y="10148"/>
                  </a:cubicBezTo>
                  <a:cubicBezTo>
                    <a:pt x="8634" y="9173"/>
                    <a:pt x="8674" y="8159"/>
                    <a:pt x="8773" y="7164"/>
                  </a:cubicBezTo>
                  <a:cubicBezTo>
                    <a:pt x="8892" y="5871"/>
                    <a:pt x="9052" y="4598"/>
                    <a:pt x="9091" y="3305"/>
                  </a:cubicBezTo>
                  <a:cubicBezTo>
                    <a:pt x="9131" y="3046"/>
                    <a:pt x="8733" y="2748"/>
                    <a:pt x="8534" y="2449"/>
                  </a:cubicBezTo>
                  <a:cubicBezTo>
                    <a:pt x="8256" y="2668"/>
                    <a:pt x="7838" y="2847"/>
                    <a:pt x="7739" y="3146"/>
                  </a:cubicBezTo>
                  <a:cubicBezTo>
                    <a:pt x="7440" y="4061"/>
                    <a:pt x="7241" y="5035"/>
                    <a:pt x="7042" y="5970"/>
                  </a:cubicBezTo>
                  <a:cubicBezTo>
                    <a:pt x="6843" y="7025"/>
                    <a:pt x="6664" y="8059"/>
                    <a:pt x="6465" y="9113"/>
                  </a:cubicBezTo>
                  <a:cubicBezTo>
                    <a:pt x="6286" y="9014"/>
                    <a:pt x="6247" y="8934"/>
                    <a:pt x="6227" y="8835"/>
                  </a:cubicBezTo>
                  <a:cubicBezTo>
                    <a:pt x="5889" y="7084"/>
                    <a:pt x="5570" y="5374"/>
                    <a:pt x="5232" y="3663"/>
                  </a:cubicBezTo>
                  <a:cubicBezTo>
                    <a:pt x="5033" y="2688"/>
                    <a:pt x="4814" y="1753"/>
                    <a:pt x="4476" y="818"/>
                  </a:cubicBezTo>
                  <a:cubicBezTo>
                    <a:pt x="4357" y="460"/>
                    <a:pt x="3879" y="102"/>
                    <a:pt x="3482" y="2"/>
                  </a:cubicBezTo>
                  <a:cubicBezTo>
                    <a:pt x="3475" y="1"/>
                    <a:pt x="3468" y="0"/>
                    <a:pt x="346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11" name="Google Shape;2711;p51">
            <a:extLst>
              <a:ext uri="{FF2B5EF4-FFF2-40B4-BE49-F238E27FC236}">
                <a16:creationId xmlns:a16="http://schemas.microsoft.com/office/drawing/2014/main" id="{1CF463A7-25E6-AE3A-FC7D-CFEF05EF4B07}"/>
              </a:ext>
            </a:extLst>
          </p:cNvPr>
          <p:cNvGrpSpPr/>
          <p:nvPr/>
        </p:nvGrpSpPr>
        <p:grpSpPr>
          <a:xfrm>
            <a:off x="5164271" y="5807386"/>
            <a:ext cx="520249" cy="1095218"/>
            <a:chOff x="2704850" y="4092925"/>
            <a:chExt cx="502325" cy="1069250"/>
          </a:xfrm>
        </p:grpSpPr>
        <p:sp>
          <p:nvSpPr>
            <p:cNvPr id="2712" name="Google Shape;2712;p51">
              <a:extLst>
                <a:ext uri="{FF2B5EF4-FFF2-40B4-BE49-F238E27FC236}">
                  <a16:creationId xmlns:a16="http://schemas.microsoft.com/office/drawing/2014/main" id="{4671C7B1-BD13-A272-9CD5-0AA2A1B3C387}"/>
                </a:ext>
              </a:extLst>
            </p:cNvPr>
            <p:cNvSpPr/>
            <p:nvPr/>
          </p:nvSpPr>
          <p:spPr>
            <a:xfrm>
              <a:off x="2704850" y="4092925"/>
              <a:ext cx="502325" cy="1069250"/>
            </a:xfrm>
            <a:custGeom>
              <a:avLst/>
              <a:gdLst/>
              <a:ahLst/>
              <a:cxnLst/>
              <a:rect l="l" t="t" r="r" b="b"/>
              <a:pathLst>
                <a:path w="20093" h="42770" extrusionOk="0">
                  <a:moveTo>
                    <a:pt x="7799" y="0"/>
                  </a:moveTo>
                  <a:cubicBezTo>
                    <a:pt x="7162" y="0"/>
                    <a:pt x="6565" y="318"/>
                    <a:pt x="6167" y="895"/>
                  </a:cubicBezTo>
                  <a:cubicBezTo>
                    <a:pt x="5710" y="1552"/>
                    <a:pt x="5312" y="2248"/>
                    <a:pt x="4934" y="2905"/>
                  </a:cubicBezTo>
                  <a:cubicBezTo>
                    <a:pt x="4457" y="2168"/>
                    <a:pt x="3919" y="1452"/>
                    <a:pt x="3124" y="895"/>
                  </a:cubicBezTo>
                  <a:cubicBezTo>
                    <a:pt x="2726" y="617"/>
                    <a:pt x="2348" y="478"/>
                    <a:pt x="1970" y="478"/>
                  </a:cubicBezTo>
                  <a:cubicBezTo>
                    <a:pt x="1691" y="478"/>
                    <a:pt x="737" y="577"/>
                    <a:pt x="438" y="1910"/>
                  </a:cubicBezTo>
                  <a:cubicBezTo>
                    <a:pt x="40" y="3641"/>
                    <a:pt x="60" y="5351"/>
                    <a:pt x="160" y="6923"/>
                  </a:cubicBezTo>
                  <a:cubicBezTo>
                    <a:pt x="259" y="8455"/>
                    <a:pt x="398" y="10265"/>
                    <a:pt x="975" y="12095"/>
                  </a:cubicBezTo>
                  <a:cubicBezTo>
                    <a:pt x="1453" y="13587"/>
                    <a:pt x="2030" y="15178"/>
                    <a:pt x="3382" y="16392"/>
                  </a:cubicBezTo>
                  <a:lnTo>
                    <a:pt x="3681" y="16690"/>
                  </a:lnTo>
                  <a:cubicBezTo>
                    <a:pt x="3581" y="17068"/>
                    <a:pt x="3561" y="17466"/>
                    <a:pt x="3661" y="17824"/>
                  </a:cubicBezTo>
                  <a:cubicBezTo>
                    <a:pt x="3740" y="18122"/>
                    <a:pt x="3880" y="18401"/>
                    <a:pt x="4079" y="18600"/>
                  </a:cubicBezTo>
                  <a:cubicBezTo>
                    <a:pt x="2587" y="18719"/>
                    <a:pt x="1313" y="19714"/>
                    <a:pt x="856" y="21166"/>
                  </a:cubicBezTo>
                  <a:cubicBezTo>
                    <a:pt x="558" y="22061"/>
                    <a:pt x="657" y="22897"/>
                    <a:pt x="1154" y="23633"/>
                  </a:cubicBezTo>
                  <a:cubicBezTo>
                    <a:pt x="1592" y="24289"/>
                    <a:pt x="2248" y="24767"/>
                    <a:pt x="3084" y="24985"/>
                  </a:cubicBezTo>
                  <a:cubicBezTo>
                    <a:pt x="3820" y="25224"/>
                    <a:pt x="4556" y="25423"/>
                    <a:pt x="5272" y="25622"/>
                  </a:cubicBezTo>
                  <a:cubicBezTo>
                    <a:pt x="5650" y="25721"/>
                    <a:pt x="6048" y="25841"/>
                    <a:pt x="6426" y="25940"/>
                  </a:cubicBezTo>
                  <a:cubicBezTo>
                    <a:pt x="7242" y="26159"/>
                    <a:pt x="7858" y="26816"/>
                    <a:pt x="8395" y="27452"/>
                  </a:cubicBezTo>
                  <a:cubicBezTo>
                    <a:pt x="8395" y="27571"/>
                    <a:pt x="8355" y="27830"/>
                    <a:pt x="8355" y="27969"/>
                  </a:cubicBezTo>
                  <a:cubicBezTo>
                    <a:pt x="8336" y="28168"/>
                    <a:pt x="8316" y="28367"/>
                    <a:pt x="8316" y="28606"/>
                  </a:cubicBezTo>
                  <a:lnTo>
                    <a:pt x="8316" y="31252"/>
                  </a:lnTo>
                  <a:cubicBezTo>
                    <a:pt x="7818" y="30754"/>
                    <a:pt x="7242" y="30337"/>
                    <a:pt x="6565" y="29959"/>
                  </a:cubicBezTo>
                  <a:cubicBezTo>
                    <a:pt x="5710" y="29501"/>
                    <a:pt x="4834" y="29262"/>
                    <a:pt x="3959" y="29262"/>
                  </a:cubicBezTo>
                  <a:cubicBezTo>
                    <a:pt x="3382" y="29262"/>
                    <a:pt x="2786" y="29362"/>
                    <a:pt x="2229" y="29601"/>
                  </a:cubicBezTo>
                  <a:cubicBezTo>
                    <a:pt x="1851" y="29740"/>
                    <a:pt x="1473" y="29959"/>
                    <a:pt x="1194" y="30237"/>
                  </a:cubicBezTo>
                  <a:cubicBezTo>
                    <a:pt x="299" y="31152"/>
                    <a:pt x="1" y="32226"/>
                    <a:pt x="359" y="33281"/>
                  </a:cubicBezTo>
                  <a:cubicBezTo>
                    <a:pt x="756" y="34494"/>
                    <a:pt x="1731" y="35210"/>
                    <a:pt x="2965" y="35270"/>
                  </a:cubicBezTo>
                  <a:cubicBezTo>
                    <a:pt x="3183" y="35270"/>
                    <a:pt x="3442" y="35290"/>
                    <a:pt x="3661" y="35290"/>
                  </a:cubicBezTo>
                  <a:cubicBezTo>
                    <a:pt x="4118" y="35310"/>
                    <a:pt x="4556" y="35310"/>
                    <a:pt x="5014" y="35330"/>
                  </a:cubicBezTo>
                  <a:cubicBezTo>
                    <a:pt x="5332" y="35330"/>
                    <a:pt x="5630" y="35369"/>
                    <a:pt x="5869" y="35389"/>
                  </a:cubicBezTo>
                  <a:cubicBezTo>
                    <a:pt x="5471" y="35509"/>
                    <a:pt x="5133" y="35827"/>
                    <a:pt x="4914" y="36265"/>
                  </a:cubicBezTo>
                  <a:cubicBezTo>
                    <a:pt x="4616" y="36822"/>
                    <a:pt x="4437" y="37379"/>
                    <a:pt x="4417" y="37876"/>
                  </a:cubicBezTo>
                  <a:cubicBezTo>
                    <a:pt x="4377" y="38154"/>
                    <a:pt x="4377" y="38413"/>
                    <a:pt x="4377" y="38692"/>
                  </a:cubicBezTo>
                  <a:cubicBezTo>
                    <a:pt x="4079" y="38552"/>
                    <a:pt x="3780" y="38413"/>
                    <a:pt x="3482" y="38294"/>
                  </a:cubicBezTo>
                  <a:cubicBezTo>
                    <a:pt x="3203" y="38194"/>
                    <a:pt x="2945" y="38174"/>
                    <a:pt x="2766" y="38174"/>
                  </a:cubicBezTo>
                  <a:cubicBezTo>
                    <a:pt x="2129" y="38174"/>
                    <a:pt x="1612" y="38393"/>
                    <a:pt x="1373" y="38791"/>
                  </a:cubicBezTo>
                  <a:cubicBezTo>
                    <a:pt x="975" y="39408"/>
                    <a:pt x="1174" y="40164"/>
                    <a:pt x="1274" y="40581"/>
                  </a:cubicBezTo>
                  <a:cubicBezTo>
                    <a:pt x="1373" y="40959"/>
                    <a:pt x="1552" y="41238"/>
                    <a:pt x="1691" y="41457"/>
                  </a:cubicBezTo>
                  <a:cubicBezTo>
                    <a:pt x="1731" y="41496"/>
                    <a:pt x="1771" y="41556"/>
                    <a:pt x="1791" y="41596"/>
                  </a:cubicBezTo>
                  <a:cubicBezTo>
                    <a:pt x="1890" y="41775"/>
                    <a:pt x="2010" y="41954"/>
                    <a:pt x="2129" y="42133"/>
                  </a:cubicBezTo>
                  <a:lnTo>
                    <a:pt x="2248" y="42332"/>
                  </a:lnTo>
                  <a:cubicBezTo>
                    <a:pt x="2408" y="42590"/>
                    <a:pt x="2746" y="42770"/>
                    <a:pt x="3064" y="42770"/>
                  </a:cubicBezTo>
                  <a:lnTo>
                    <a:pt x="10424" y="42770"/>
                  </a:lnTo>
                  <a:cubicBezTo>
                    <a:pt x="10683" y="42770"/>
                    <a:pt x="10942" y="42670"/>
                    <a:pt x="11121" y="42471"/>
                  </a:cubicBezTo>
                  <a:cubicBezTo>
                    <a:pt x="11300" y="42650"/>
                    <a:pt x="11538" y="42770"/>
                    <a:pt x="11817" y="42770"/>
                  </a:cubicBezTo>
                  <a:lnTo>
                    <a:pt x="14204" y="42770"/>
                  </a:lnTo>
                  <a:cubicBezTo>
                    <a:pt x="14562" y="42770"/>
                    <a:pt x="14880" y="42590"/>
                    <a:pt x="15059" y="42292"/>
                  </a:cubicBezTo>
                  <a:lnTo>
                    <a:pt x="15278" y="41954"/>
                  </a:lnTo>
                  <a:cubicBezTo>
                    <a:pt x="15417" y="41695"/>
                    <a:pt x="15596" y="41457"/>
                    <a:pt x="15756" y="41198"/>
                  </a:cubicBezTo>
                  <a:cubicBezTo>
                    <a:pt x="15895" y="40959"/>
                    <a:pt x="16054" y="40740"/>
                    <a:pt x="16213" y="40482"/>
                  </a:cubicBezTo>
                  <a:cubicBezTo>
                    <a:pt x="16591" y="39905"/>
                    <a:pt x="16989" y="39308"/>
                    <a:pt x="17327" y="38692"/>
                  </a:cubicBezTo>
                  <a:cubicBezTo>
                    <a:pt x="17586" y="38254"/>
                    <a:pt x="17745" y="37299"/>
                    <a:pt x="17208" y="36722"/>
                  </a:cubicBezTo>
                  <a:cubicBezTo>
                    <a:pt x="17068" y="36563"/>
                    <a:pt x="16870" y="36424"/>
                    <a:pt x="16671" y="36384"/>
                  </a:cubicBezTo>
                  <a:cubicBezTo>
                    <a:pt x="17168" y="35986"/>
                    <a:pt x="17685" y="35588"/>
                    <a:pt x="18163" y="35171"/>
                  </a:cubicBezTo>
                  <a:cubicBezTo>
                    <a:pt x="18899" y="34514"/>
                    <a:pt x="19058" y="33519"/>
                    <a:pt x="18501" y="32823"/>
                  </a:cubicBezTo>
                  <a:cubicBezTo>
                    <a:pt x="18381" y="32644"/>
                    <a:pt x="18202" y="32505"/>
                    <a:pt x="18043" y="32405"/>
                  </a:cubicBezTo>
                  <a:lnTo>
                    <a:pt x="18700" y="31510"/>
                  </a:lnTo>
                  <a:cubicBezTo>
                    <a:pt x="19058" y="31092"/>
                    <a:pt x="19456" y="30535"/>
                    <a:pt x="19794" y="29919"/>
                  </a:cubicBezTo>
                  <a:cubicBezTo>
                    <a:pt x="20092" y="29342"/>
                    <a:pt x="19973" y="28467"/>
                    <a:pt x="19495" y="28049"/>
                  </a:cubicBezTo>
                  <a:cubicBezTo>
                    <a:pt x="19257" y="27830"/>
                    <a:pt x="18938" y="27711"/>
                    <a:pt x="18541" y="27711"/>
                  </a:cubicBezTo>
                  <a:cubicBezTo>
                    <a:pt x="18381" y="27711"/>
                    <a:pt x="18242" y="27731"/>
                    <a:pt x="18103" y="27731"/>
                  </a:cubicBezTo>
                  <a:lnTo>
                    <a:pt x="18043" y="27731"/>
                  </a:lnTo>
                  <a:cubicBezTo>
                    <a:pt x="17705" y="27751"/>
                    <a:pt x="17407" y="27910"/>
                    <a:pt x="17108" y="28168"/>
                  </a:cubicBezTo>
                  <a:cubicBezTo>
                    <a:pt x="16173" y="29063"/>
                    <a:pt x="15497" y="30118"/>
                    <a:pt x="14980" y="31112"/>
                  </a:cubicBezTo>
                  <a:cubicBezTo>
                    <a:pt x="14880" y="31053"/>
                    <a:pt x="14761" y="30993"/>
                    <a:pt x="14602" y="30953"/>
                  </a:cubicBezTo>
                  <a:cubicBezTo>
                    <a:pt x="14562" y="30933"/>
                    <a:pt x="14502" y="30933"/>
                    <a:pt x="14463" y="30933"/>
                  </a:cubicBezTo>
                  <a:cubicBezTo>
                    <a:pt x="14681" y="30535"/>
                    <a:pt x="14920" y="30138"/>
                    <a:pt x="15159" y="29740"/>
                  </a:cubicBezTo>
                  <a:cubicBezTo>
                    <a:pt x="15477" y="29163"/>
                    <a:pt x="15815" y="28626"/>
                    <a:pt x="16153" y="28049"/>
                  </a:cubicBezTo>
                  <a:cubicBezTo>
                    <a:pt x="16949" y="26716"/>
                    <a:pt x="17248" y="25542"/>
                    <a:pt x="17148" y="24289"/>
                  </a:cubicBezTo>
                  <a:cubicBezTo>
                    <a:pt x="16989" y="22678"/>
                    <a:pt x="15954" y="22101"/>
                    <a:pt x="15099" y="22101"/>
                  </a:cubicBezTo>
                  <a:cubicBezTo>
                    <a:pt x="14681" y="22101"/>
                    <a:pt x="14264" y="22240"/>
                    <a:pt x="13826" y="22459"/>
                  </a:cubicBezTo>
                  <a:cubicBezTo>
                    <a:pt x="13130" y="22837"/>
                    <a:pt x="12573" y="23354"/>
                    <a:pt x="12195" y="23732"/>
                  </a:cubicBezTo>
                  <a:cubicBezTo>
                    <a:pt x="11777" y="24130"/>
                    <a:pt x="11439" y="24548"/>
                    <a:pt x="11140" y="24985"/>
                  </a:cubicBezTo>
                  <a:lnTo>
                    <a:pt x="11140" y="20848"/>
                  </a:lnTo>
                  <a:cubicBezTo>
                    <a:pt x="11359" y="20848"/>
                    <a:pt x="11578" y="20808"/>
                    <a:pt x="11777" y="20768"/>
                  </a:cubicBezTo>
                  <a:cubicBezTo>
                    <a:pt x="12274" y="20669"/>
                    <a:pt x="12732" y="20510"/>
                    <a:pt x="13209" y="20370"/>
                  </a:cubicBezTo>
                  <a:cubicBezTo>
                    <a:pt x="13528" y="20271"/>
                    <a:pt x="13826" y="20171"/>
                    <a:pt x="14164" y="20092"/>
                  </a:cubicBezTo>
                  <a:cubicBezTo>
                    <a:pt x="15159" y="19853"/>
                    <a:pt x="15676" y="19057"/>
                    <a:pt x="15497" y="18083"/>
                  </a:cubicBezTo>
                  <a:cubicBezTo>
                    <a:pt x="15477" y="17983"/>
                    <a:pt x="15457" y="17904"/>
                    <a:pt x="15417" y="17824"/>
                  </a:cubicBezTo>
                  <a:lnTo>
                    <a:pt x="15577" y="17725"/>
                  </a:lnTo>
                  <a:lnTo>
                    <a:pt x="15716" y="17585"/>
                  </a:lnTo>
                  <a:cubicBezTo>
                    <a:pt x="15895" y="17386"/>
                    <a:pt x="16074" y="17187"/>
                    <a:pt x="16213" y="17008"/>
                  </a:cubicBezTo>
                  <a:cubicBezTo>
                    <a:pt x="16611" y="16571"/>
                    <a:pt x="17009" y="16113"/>
                    <a:pt x="17387" y="15616"/>
                  </a:cubicBezTo>
                  <a:cubicBezTo>
                    <a:pt x="18501" y="14104"/>
                    <a:pt x="19197" y="12254"/>
                    <a:pt x="19436" y="10145"/>
                  </a:cubicBezTo>
                  <a:cubicBezTo>
                    <a:pt x="19475" y="9728"/>
                    <a:pt x="19475" y="9330"/>
                    <a:pt x="19456" y="8952"/>
                  </a:cubicBezTo>
                  <a:cubicBezTo>
                    <a:pt x="19456" y="8653"/>
                    <a:pt x="19456" y="8375"/>
                    <a:pt x="19475" y="8116"/>
                  </a:cubicBezTo>
                  <a:cubicBezTo>
                    <a:pt x="19635" y="6147"/>
                    <a:pt x="19436" y="4257"/>
                    <a:pt x="19157" y="2308"/>
                  </a:cubicBezTo>
                  <a:cubicBezTo>
                    <a:pt x="18958" y="875"/>
                    <a:pt x="17884" y="696"/>
                    <a:pt x="17446" y="696"/>
                  </a:cubicBezTo>
                  <a:cubicBezTo>
                    <a:pt x="17347" y="696"/>
                    <a:pt x="17208" y="696"/>
                    <a:pt x="17088" y="716"/>
                  </a:cubicBezTo>
                  <a:cubicBezTo>
                    <a:pt x="16054" y="856"/>
                    <a:pt x="15278" y="1373"/>
                    <a:pt x="14761" y="1950"/>
                  </a:cubicBezTo>
                  <a:cubicBezTo>
                    <a:pt x="14522" y="1472"/>
                    <a:pt x="14264" y="1054"/>
                    <a:pt x="13906" y="657"/>
                  </a:cubicBezTo>
                  <a:cubicBezTo>
                    <a:pt x="13607" y="299"/>
                    <a:pt x="13090" y="60"/>
                    <a:pt x="12613" y="60"/>
                  </a:cubicBezTo>
                  <a:cubicBezTo>
                    <a:pt x="12513" y="60"/>
                    <a:pt x="12414" y="60"/>
                    <a:pt x="12314" y="80"/>
                  </a:cubicBezTo>
                  <a:cubicBezTo>
                    <a:pt x="11996" y="159"/>
                    <a:pt x="11379" y="358"/>
                    <a:pt x="10942" y="816"/>
                  </a:cubicBezTo>
                  <a:cubicBezTo>
                    <a:pt x="10623" y="1194"/>
                    <a:pt x="10305" y="1592"/>
                    <a:pt x="10007" y="1989"/>
                  </a:cubicBezTo>
                  <a:cubicBezTo>
                    <a:pt x="9927" y="1810"/>
                    <a:pt x="9887" y="1671"/>
                    <a:pt x="9808" y="1492"/>
                  </a:cubicBezTo>
                  <a:cubicBezTo>
                    <a:pt x="9410" y="577"/>
                    <a:pt x="8634" y="0"/>
                    <a:pt x="7799" y="0"/>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3" name="Google Shape;2713;p51">
              <a:extLst>
                <a:ext uri="{FF2B5EF4-FFF2-40B4-BE49-F238E27FC236}">
                  <a16:creationId xmlns:a16="http://schemas.microsoft.com/office/drawing/2014/main" id="{74039222-10DA-2CCE-5A03-820B5D28DC1D}"/>
                </a:ext>
              </a:extLst>
            </p:cNvPr>
            <p:cNvSpPr/>
            <p:nvPr/>
          </p:nvSpPr>
          <p:spPr>
            <a:xfrm>
              <a:off x="2732200" y="4441525"/>
              <a:ext cx="379475" cy="696275"/>
            </a:xfrm>
            <a:custGeom>
              <a:avLst/>
              <a:gdLst/>
              <a:ahLst/>
              <a:cxnLst/>
              <a:rect l="l" t="t" r="r" b="b"/>
              <a:pathLst>
                <a:path w="15179" h="27851" extrusionOk="0">
                  <a:moveTo>
                    <a:pt x="3561" y="6506"/>
                  </a:moveTo>
                  <a:cubicBezTo>
                    <a:pt x="3740" y="6665"/>
                    <a:pt x="3939" y="6844"/>
                    <a:pt x="4019" y="7043"/>
                  </a:cubicBezTo>
                  <a:cubicBezTo>
                    <a:pt x="4038" y="7120"/>
                    <a:pt x="3777" y="7422"/>
                    <a:pt x="3670" y="7422"/>
                  </a:cubicBezTo>
                  <a:cubicBezTo>
                    <a:pt x="3667" y="7422"/>
                    <a:pt x="3664" y="7422"/>
                    <a:pt x="3661" y="7421"/>
                  </a:cubicBezTo>
                  <a:cubicBezTo>
                    <a:pt x="3482" y="7401"/>
                    <a:pt x="3323" y="7202"/>
                    <a:pt x="3064" y="7003"/>
                  </a:cubicBezTo>
                  <a:cubicBezTo>
                    <a:pt x="3323" y="6745"/>
                    <a:pt x="3442" y="6605"/>
                    <a:pt x="3561" y="6506"/>
                  </a:cubicBezTo>
                  <a:close/>
                  <a:moveTo>
                    <a:pt x="3760" y="8853"/>
                  </a:moveTo>
                  <a:cubicBezTo>
                    <a:pt x="3979" y="9112"/>
                    <a:pt x="4218" y="9291"/>
                    <a:pt x="4178" y="9351"/>
                  </a:cubicBezTo>
                  <a:cubicBezTo>
                    <a:pt x="4138" y="9530"/>
                    <a:pt x="3939" y="9689"/>
                    <a:pt x="3820" y="9828"/>
                  </a:cubicBezTo>
                  <a:cubicBezTo>
                    <a:pt x="3661" y="9709"/>
                    <a:pt x="3442" y="9609"/>
                    <a:pt x="3422" y="9450"/>
                  </a:cubicBezTo>
                  <a:cubicBezTo>
                    <a:pt x="3382" y="9311"/>
                    <a:pt x="3581" y="9132"/>
                    <a:pt x="3760" y="8853"/>
                  </a:cubicBezTo>
                  <a:close/>
                  <a:moveTo>
                    <a:pt x="3084" y="7501"/>
                  </a:moveTo>
                  <a:cubicBezTo>
                    <a:pt x="4357" y="7799"/>
                    <a:pt x="5610" y="7918"/>
                    <a:pt x="6525" y="8833"/>
                  </a:cubicBezTo>
                  <a:cubicBezTo>
                    <a:pt x="7023" y="9351"/>
                    <a:pt x="7540" y="9828"/>
                    <a:pt x="8017" y="10345"/>
                  </a:cubicBezTo>
                  <a:cubicBezTo>
                    <a:pt x="8236" y="10624"/>
                    <a:pt x="8415" y="10982"/>
                    <a:pt x="8515" y="11300"/>
                  </a:cubicBezTo>
                  <a:cubicBezTo>
                    <a:pt x="8555" y="11439"/>
                    <a:pt x="8356" y="11638"/>
                    <a:pt x="8296" y="11837"/>
                  </a:cubicBezTo>
                  <a:cubicBezTo>
                    <a:pt x="8117" y="11777"/>
                    <a:pt x="7818" y="11718"/>
                    <a:pt x="7759" y="11598"/>
                  </a:cubicBezTo>
                  <a:cubicBezTo>
                    <a:pt x="7361" y="10405"/>
                    <a:pt x="6366" y="9709"/>
                    <a:pt x="5431" y="9052"/>
                  </a:cubicBezTo>
                  <a:cubicBezTo>
                    <a:pt x="4954" y="8714"/>
                    <a:pt x="4278" y="8634"/>
                    <a:pt x="3681" y="8435"/>
                  </a:cubicBezTo>
                  <a:cubicBezTo>
                    <a:pt x="3482" y="8356"/>
                    <a:pt x="3223" y="8416"/>
                    <a:pt x="3064" y="8296"/>
                  </a:cubicBezTo>
                  <a:cubicBezTo>
                    <a:pt x="2925" y="8197"/>
                    <a:pt x="2825" y="7958"/>
                    <a:pt x="2786" y="7759"/>
                  </a:cubicBezTo>
                  <a:cubicBezTo>
                    <a:pt x="2766" y="7699"/>
                    <a:pt x="2985" y="7560"/>
                    <a:pt x="3084" y="7501"/>
                  </a:cubicBezTo>
                  <a:close/>
                  <a:moveTo>
                    <a:pt x="13586" y="12591"/>
                  </a:moveTo>
                  <a:cubicBezTo>
                    <a:pt x="13594" y="12591"/>
                    <a:pt x="13601" y="12592"/>
                    <a:pt x="13607" y="12593"/>
                  </a:cubicBezTo>
                  <a:cubicBezTo>
                    <a:pt x="13766" y="12633"/>
                    <a:pt x="13985" y="12872"/>
                    <a:pt x="13965" y="12931"/>
                  </a:cubicBezTo>
                  <a:cubicBezTo>
                    <a:pt x="13886" y="13170"/>
                    <a:pt x="13707" y="13329"/>
                    <a:pt x="13587" y="13528"/>
                  </a:cubicBezTo>
                  <a:cubicBezTo>
                    <a:pt x="13488" y="13508"/>
                    <a:pt x="13408" y="13488"/>
                    <a:pt x="13309" y="13468"/>
                  </a:cubicBezTo>
                  <a:cubicBezTo>
                    <a:pt x="13289" y="13230"/>
                    <a:pt x="13209" y="13011"/>
                    <a:pt x="13269" y="12832"/>
                  </a:cubicBezTo>
                  <a:cubicBezTo>
                    <a:pt x="13269" y="12720"/>
                    <a:pt x="13478" y="12591"/>
                    <a:pt x="13586" y="12591"/>
                  </a:cubicBezTo>
                  <a:close/>
                  <a:moveTo>
                    <a:pt x="7540" y="1"/>
                  </a:moveTo>
                  <a:cubicBezTo>
                    <a:pt x="7142" y="160"/>
                    <a:pt x="6923" y="478"/>
                    <a:pt x="6943" y="876"/>
                  </a:cubicBezTo>
                  <a:cubicBezTo>
                    <a:pt x="6963" y="1453"/>
                    <a:pt x="7063" y="2050"/>
                    <a:pt x="7102" y="2627"/>
                  </a:cubicBezTo>
                  <a:cubicBezTo>
                    <a:pt x="7122" y="2826"/>
                    <a:pt x="7341" y="3084"/>
                    <a:pt x="6943" y="3184"/>
                  </a:cubicBezTo>
                  <a:cubicBezTo>
                    <a:pt x="6923" y="3144"/>
                    <a:pt x="6864" y="3124"/>
                    <a:pt x="6844" y="3084"/>
                  </a:cubicBezTo>
                  <a:lnTo>
                    <a:pt x="6844" y="3124"/>
                  </a:lnTo>
                  <a:cubicBezTo>
                    <a:pt x="6525" y="3025"/>
                    <a:pt x="6167" y="2885"/>
                    <a:pt x="5849" y="2786"/>
                  </a:cubicBezTo>
                  <a:cubicBezTo>
                    <a:pt x="5471" y="2686"/>
                    <a:pt x="5113" y="2567"/>
                    <a:pt x="4735" y="2547"/>
                  </a:cubicBezTo>
                  <a:cubicBezTo>
                    <a:pt x="4694" y="2545"/>
                    <a:pt x="4653" y="2543"/>
                    <a:pt x="4612" y="2543"/>
                  </a:cubicBezTo>
                  <a:cubicBezTo>
                    <a:pt x="4350" y="2543"/>
                    <a:pt x="4078" y="2592"/>
                    <a:pt x="3820" y="2627"/>
                  </a:cubicBezTo>
                  <a:cubicBezTo>
                    <a:pt x="3422" y="3184"/>
                    <a:pt x="3462" y="3960"/>
                    <a:pt x="3959" y="4218"/>
                  </a:cubicBezTo>
                  <a:cubicBezTo>
                    <a:pt x="5213" y="4815"/>
                    <a:pt x="6446" y="5352"/>
                    <a:pt x="7838" y="5511"/>
                  </a:cubicBezTo>
                  <a:cubicBezTo>
                    <a:pt x="8157" y="5531"/>
                    <a:pt x="8256" y="5670"/>
                    <a:pt x="8256" y="5969"/>
                  </a:cubicBezTo>
                  <a:cubicBezTo>
                    <a:pt x="8296" y="6804"/>
                    <a:pt x="8316" y="7640"/>
                    <a:pt x="8336" y="8455"/>
                  </a:cubicBezTo>
                  <a:lnTo>
                    <a:pt x="8336" y="9788"/>
                  </a:lnTo>
                  <a:cubicBezTo>
                    <a:pt x="8236" y="9649"/>
                    <a:pt x="8216" y="9629"/>
                    <a:pt x="8196" y="9609"/>
                  </a:cubicBezTo>
                  <a:cubicBezTo>
                    <a:pt x="8117" y="9490"/>
                    <a:pt x="8057" y="9331"/>
                    <a:pt x="7998" y="9211"/>
                  </a:cubicBezTo>
                  <a:cubicBezTo>
                    <a:pt x="7202" y="7540"/>
                    <a:pt x="5869" y="6446"/>
                    <a:pt x="4118" y="5849"/>
                  </a:cubicBezTo>
                  <a:cubicBezTo>
                    <a:pt x="3869" y="5769"/>
                    <a:pt x="3609" y="5730"/>
                    <a:pt x="3349" y="5730"/>
                  </a:cubicBezTo>
                  <a:cubicBezTo>
                    <a:pt x="2259" y="5730"/>
                    <a:pt x="1158" y="6416"/>
                    <a:pt x="757" y="7620"/>
                  </a:cubicBezTo>
                  <a:cubicBezTo>
                    <a:pt x="558" y="8157"/>
                    <a:pt x="578" y="8694"/>
                    <a:pt x="936" y="9211"/>
                  </a:cubicBezTo>
                  <a:cubicBezTo>
                    <a:pt x="1274" y="9709"/>
                    <a:pt x="1751" y="10007"/>
                    <a:pt x="2328" y="10186"/>
                  </a:cubicBezTo>
                  <a:cubicBezTo>
                    <a:pt x="3422" y="10504"/>
                    <a:pt x="4536" y="10803"/>
                    <a:pt x="5650" y="11121"/>
                  </a:cubicBezTo>
                  <a:cubicBezTo>
                    <a:pt x="6744" y="11439"/>
                    <a:pt x="7520" y="12235"/>
                    <a:pt x="8196" y="13070"/>
                  </a:cubicBezTo>
                  <a:cubicBezTo>
                    <a:pt x="8455" y="13429"/>
                    <a:pt x="8256" y="14184"/>
                    <a:pt x="8256" y="14761"/>
                  </a:cubicBezTo>
                  <a:cubicBezTo>
                    <a:pt x="8256" y="16472"/>
                    <a:pt x="8256" y="18183"/>
                    <a:pt x="8236" y="19894"/>
                  </a:cubicBezTo>
                  <a:cubicBezTo>
                    <a:pt x="8236" y="20053"/>
                    <a:pt x="8196" y="20192"/>
                    <a:pt x="8137" y="20351"/>
                  </a:cubicBezTo>
                  <a:lnTo>
                    <a:pt x="8515" y="21246"/>
                  </a:lnTo>
                  <a:lnTo>
                    <a:pt x="8614" y="21246"/>
                  </a:lnTo>
                  <a:cubicBezTo>
                    <a:pt x="8654" y="20948"/>
                    <a:pt x="8694" y="20670"/>
                    <a:pt x="8753" y="20391"/>
                  </a:cubicBezTo>
                  <a:cubicBezTo>
                    <a:pt x="9012" y="19595"/>
                    <a:pt x="9231" y="18800"/>
                    <a:pt x="9529" y="18044"/>
                  </a:cubicBezTo>
                  <a:cubicBezTo>
                    <a:pt x="9907" y="17009"/>
                    <a:pt x="10285" y="16015"/>
                    <a:pt x="10743" y="15060"/>
                  </a:cubicBezTo>
                  <a:cubicBezTo>
                    <a:pt x="11141" y="14264"/>
                    <a:pt x="11638" y="13488"/>
                    <a:pt x="12115" y="12712"/>
                  </a:cubicBezTo>
                  <a:cubicBezTo>
                    <a:pt x="12195" y="12613"/>
                    <a:pt x="12414" y="12593"/>
                    <a:pt x="12573" y="12533"/>
                  </a:cubicBezTo>
                  <a:cubicBezTo>
                    <a:pt x="12613" y="12732"/>
                    <a:pt x="12692" y="12911"/>
                    <a:pt x="12692" y="13090"/>
                  </a:cubicBezTo>
                  <a:cubicBezTo>
                    <a:pt x="12692" y="13190"/>
                    <a:pt x="12593" y="13289"/>
                    <a:pt x="12533" y="13389"/>
                  </a:cubicBezTo>
                  <a:cubicBezTo>
                    <a:pt x="11777" y="15080"/>
                    <a:pt x="10981" y="16771"/>
                    <a:pt x="10245" y="18481"/>
                  </a:cubicBezTo>
                  <a:cubicBezTo>
                    <a:pt x="9927" y="19257"/>
                    <a:pt x="9728" y="20093"/>
                    <a:pt x="9509" y="20928"/>
                  </a:cubicBezTo>
                  <a:cubicBezTo>
                    <a:pt x="9390" y="21346"/>
                    <a:pt x="9410" y="21784"/>
                    <a:pt x="9330" y="22241"/>
                  </a:cubicBezTo>
                  <a:cubicBezTo>
                    <a:pt x="9291" y="22440"/>
                    <a:pt x="9211" y="22659"/>
                    <a:pt x="9092" y="22818"/>
                  </a:cubicBezTo>
                  <a:cubicBezTo>
                    <a:pt x="9015" y="22909"/>
                    <a:pt x="8925" y="22951"/>
                    <a:pt x="8839" y="22951"/>
                  </a:cubicBezTo>
                  <a:cubicBezTo>
                    <a:pt x="8702" y="22951"/>
                    <a:pt x="8579" y="22843"/>
                    <a:pt x="8555" y="22659"/>
                  </a:cubicBezTo>
                  <a:cubicBezTo>
                    <a:pt x="8535" y="22321"/>
                    <a:pt x="8515" y="22062"/>
                    <a:pt x="8097" y="22002"/>
                  </a:cubicBezTo>
                  <a:cubicBezTo>
                    <a:pt x="7938" y="21982"/>
                    <a:pt x="7799" y="21704"/>
                    <a:pt x="7719" y="21505"/>
                  </a:cubicBezTo>
                  <a:cubicBezTo>
                    <a:pt x="7361" y="20510"/>
                    <a:pt x="6625" y="19914"/>
                    <a:pt x="5750" y="19456"/>
                  </a:cubicBezTo>
                  <a:cubicBezTo>
                    <a:pt x="4704" y="18873"/>
                    <a:pt x="3599" y="18556"/>
                    <a:pt x="2422" y="18556"/>
                  </a:cubicBezTo>
                  <a:cubicBezTo>
                    <a:pt x="2233" y="18556"/>
                    <a:pt x="2043" y="18564"/>
                    <a:pt x="1851" y="18581"/>
                  </a:cubicBezTo>
                  <a:cubicBezTo>
                    <a:pt x="1672" y="18581"/>
                    <a:pt x="1473" y="18402"/>
                    <a:pt x="1294" y="18342"/>
                  </a:cubicBezTo>
                  <a:cubicBezTo>
                    <a:pt x="1453" y="18163"/>
                    <a:pt x="1632" y="17865"/>
                    <a:pt x="1771" y="17865"/>
                  </a:cubicBezTo>
                  <a:cubicBezTo>
                    <a:pt x="2587" y="17865"/>
                    <a:pt x="3442" y="17865"/>
                    <a:pt x="4238" y="18004"/>
                  </a:cubicBezTo>
                  <a:cubicBezTo>
                    <a:pt x="5372" y="18203"/>
                    <a:pt x="6406" y="18760"/>
                    <a:pt x="7341" y="19456"/>
                  </a:cubicBezTo>
                  <a:lnTo>
                    <a:pt x="7719" y="19675"/>
                  </a:lnTo>
                  <a:cubicBezTo>
                    <a:pt x="7142" y="18461"/>
                    <a:pt x="6227" y="17566"/>
                    <a:pt x="5053" y="16910"/>
                  </a:cubicBezTo>
                  <a:cubicBezTo>
                    <a:pt x="4365" y="16535"/>
                    <a:pt x="3661" y="16337"/>
                    <a:pt x="2943" y="16337"/>
                  </a:cubicBezTo>
                  <a:cubicBezTo>
                    <a:pt x="2479" y="16337"/>
                    <a:pt x="2009" y="16420"/>
                    <a:pt x="1532" y="16591"/>
                  </a:cubicBezTo>
                  <a:cubicBezTo>
                    <a:pt x="1294" y="16691"/>
                    <a:pt x="1055" y="16850"/>
                    <a:pt x="876" y="17009"/>
                  </a:cubicBezTo>
                  <a:cubicBezTo>
                    <a:pt x="299" y="17586"/>
                    <a:pt x="1" y="18282"/>
                    <a:pt x="259" y="19058"/>
                  </a:cubicBezTo>
                  <a:cubicBezTo>
                    <a:pt x="498" y="19794"/>
                    <a:pt x="1075" y="20331"/>
                    <a:pt x="1950" y="20351"/>
                  </a:cubicBezTo>
                  <a:cubicBezTo>
                    <a:pt x="2646" y="20371"/>
                    <a:pt x="3323" y="20431"/>
                    <a:pt x="3979" y="20431"/>
                  </a:cubicBezTo>
                  <a:cubicBezTo>
                    <a:pt x="4914" y="20431"/>
                    <a:pt x="5829" y="20530"/>
                    <a:pt x="6565" y="21067"/>
                  </a:cubicBezTo>
                  <a:cubicBezTo>
                    <a:pt x="7719" y="21883"/>
                    <a:pt x="8216" y="23077"/>
                    <a:pt x="8336" y="24469"/>
                  </a:cubicBezTo>
                  <a:cubicBezTo>
                    <a:pt x="8932" y="24946"/>
                    <a:pt x="8813" y="25623"/>
                    <a:pt x="8813" y="26239"/>
                  </a:cubicBezTo>
                  <a:cubicBezTo>
                    <a:pt x="8833" y="26796"/>
                    <a:pt x="8753" y="27314"/>
                    <a:pt x="8734" y="27851"/>
                  </a:cubicBezTo>
                  <a:lnTo>
                    <a:pt x="9330" y="27851"/>
                  </a:lnTo>
                  <a:cubicBezTo>
                    <a:pt x="9310" y="27294"/>
                    <a:pt x="9291" y="26737"/>
                    <a:pt x="9291" y="26160"/>
                  </a:cubicBezTo>
                  <a:cubicBezTo>
                    <a:pt x="9291" y="25444"/>
                    <a:pt x="9151" y="24668"/>
                    <a:pt x="9291" y="23952"/>
                  </a:cubicBezTo>
                  <a:cubicBezTo>
                    <a:pt x="9549" y="22440"/>
                    <a:pt x="9947" y="20948"/>
                    <a:pt x="10723" y="19595"/>
                  </a:cubicBezTo>
                  <a:cubicBezTo>
                    <a:pt x="11877" y="17586"/>
                    <a:pt x="13070" y="15617"/>
                    <a:pt x="14224" y="13627"/>
                  </a:cubicBezTo>
                  <a:cubicBezTo>
                    <a:pt x="14801" y="12673"/>
                    <a:pt x="15179" y="11618"/>
                    <a:pt x="15079" y="10484"/>
                  </a:cubicBezTo>
                  <a:cubicBezTo>
                    <a:pt x="15009" y="9651"/>
                    <a:pt x="14627" y="9199"/>
                    <a:pt x="14042" y="9199"/>
                  </a:cubicBezTo>
                  <a:cubicBezTo>
                    <a:pt x="13803" y="9199"/>
                    <a:pt x="13529" y="9274"/>
                    <a:pt x="13229" y="9430"/>
                  </a:cubicBezTo>
                  <a:cubicBezTo>
                    <a:pt x="12712" y="9729"/>
                    <a:pt x="12235" y="10126"/>
                    <a:pt x="11797" y="10544"/>
                  </a:cubicBezTo>
                  <a:cubicBezTo>
                    <a:pt x="10623" y="11678"/>
                    <a:pt x="10126" y="13190"/>
                    <a:pt x="9649" y="14682"/>
                  </a:cubicBezTo>
                  <a:cubicBezTo>
                    <a:pt x="9430" y="15378"/>
                    <a:pt x="9310" y="16094"/>
                    <a:pt x="9131" y="16810"/>
                  </a:cubicBezTo>
                  <a:cubicBezTo>
                    <a:pt x="9112" y="16790"/>
                    <a:pt x="9112" y="16790"/>
                    <a:pt x="9092" y="16790"/>
                  </a:cubicBezTo>
                  <a:lnTo>
                    <a:pt x="9092" y="5929"/>
                  </a:lnTo>
                  <a:cubicBezTo>
                    <a:pt x="9398" y="5929"/>
                    <a:pt x="9689" y="5959"/>
                    <a:pt x="9974" y="5959"/>
                  </a:cubicBezTo>
                  <a:cubicBezTo>
                    <a:pt x="10152" y="5959"/>
                    <a:pt x="10328" y="5947"/>
                    <a:pt x="10504" y="5909"/>
                  </a:cubicBezTo>
                  <a:cubicBezTo>
                    <a:pt x="11300" y="5730"/>
                    <a:pt x="12036" y="5452"/>
                    <a:pt x="12831" y="5253"/>
                  </a:cubicBezTo>
                  <a:cubicBezTo>
                    <a:pt x="13309" y="5133"/>
                    <a:pt x="13508" y="4835"/>
                    <a:pt x="13428" y="4377"/>
                  </a:cubicBezTo>
                  <a:cubicBezTo>
                    <a:pt x="13388" y="4139"/>
                    <a:pt x="13190" y="3920"/>
                    <a:pt x="13070" y="3661"/>
                  </a:cubicBezTo>
                  <a:cubicBezTo>
                    <a:pt x="12836" y="3512"/>
                    <a:pt x="12599" y="3459"/>
                    <a:pt x="12358" y="3459"/>
                  </a:cubicBezTo>
                  <a:cubicBezTo>
                    <a:pt x="11924" y="3459"/>
                    <a:pt x="11475" y="3631"/>
                    <a:pt x="11001" y="3721"/>
                  </a:cubicBezTo>
                  <a:cubicBezTo>
                    <a:pt x="11320" y="3184"/>
                    <a:pt x="11598" y="2726"/>
                    <a:pt x="11877" y="2269"/>
                  </a:cubicBezTo>
                  <a:cubicBezTo>
                    <a:pt x="12115" y="1851"/>
                    <a:pt x="12235" y="1393"/>
                    <a:pt x="12016" y="936"/>
                  </a:cubicBezTo>
                  <a:cubicBezTo>
                    <a:pt x="11777" y="836"/>
                    <a:pt x="11499" y="737"/>
                    <a:pt x="11240" y="638"/>
                  </a:cubicBezTo>
                  <a:cubicBezTo>
                    <a:pt x="10603" y="836"/>
                    <a:pt x="10325" y="1433"/>
                    <a:pt x="9947" y="1931"/>
                  </a:cubicBezTo>
                  <a:cubicBezTo>
                    <a:pt x="9728" y="2229"/>
                    <a:pt x="9589" y="2547"/>
                    <a:pt x="9350" y="2925"/>
                  </a:cubicBezTo>
                  <a:cubicBezTo>
                    <a:pt x="9211" y="2428"/>
                    <a:pt x="9092" y="1931"/>
                    <a:pt x="8952" y="1433"/>
                  </a:cubicBezTo>
                  <a:cubicBezTo>
                    <a:pt x="8813" y="936"/>
                    <a:pt x="8813" y="359"/>
                    <a:pt x="8236" y="100"/>
                  </a:cubicBezTo>
                  <a:cubicBezTo>
                    <a:pt x="8017" y="81"/>
                    <a:pt x="7759" y="41"/>
                    <a:pt x="754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4" name="Google Shape;2714;p51">
              <a:extLst>
                <a:ext uri="{FF2B5EF4-FFF2-40B4-BE49-F238E27FC236}">
                  <a16:creationId xmlns:a16="http://schemas.microsoft.com/office/drawing/2014/main" id="{8FC5C119-64FB-3064-27D2-8055662FA08D}"/>
                </a:ext>
              </a:extLst>
            </p:cNvPr>
            <p:cNvSpPr/>
            <p:nvPr/>
          </p:nvSpPr>
          <p:spPr>
            <a:xfrm>
              <a:off x="3000250" y="4810800"/>
              <a:ext cx="179575" cy="328000"/>
            </a:xfrm>
            <a:custGeom>
              <a:avLst/>
              <a:gdLst/>
              <a:ahLst/>
              <a:cxnLst/>
              <a:rect l="l" t="t" r="r" b="b"/>
              <a:pathLst>
                <a:path w="7183" h="13120" extrusionOk="0">
                  <a:moveTo>
                    <a:pt x="1652" y="11031"/>
                  </a:moveTo>
                  <a:lnTo>
                    <a:pt x="1672" y="11051"/>
                  </a:lnTo>
                  <a:cubicBezTo>
                    <a:pt x="1672" y="11071"/>
                    <a:pt x="1652" y="11071"/>
                    <a:pt x="1652" y="11071"/>
                  </a:cubicBezTo>
                  <a:lnTo>
                    <a:pt x="1612" y="11051"/>
                  </a:lnTo>
                  <a:lnTo>
                    <a:pt x="1652" y="11031"/>
                  </a:lnTo>
                  <a:close/>
                  <a:moveTo>
                    <a:pt x="6712" y="0"/>
                  </a:moveTo>
                  <a:cubicBezTo>
                    <a:pt x="6590" y="0"/>
                    <a:pt x="6456" y="20"/>
                    <a:pt x="6347" y="30"/>
                  </a:cubicBezTo>
                  <a:cubicBezTo>
                    <a:pt x="6207" y="50"/>
                    <a:pt x="6088" y="130"/>
                    <a:pt x="5989" y="229"/>
                  </a:cubicBezTo>
                  <a:cubicBezTo>
                    <a:pt x="4855" y="1244"/>
                    <a:pt x="4158" y="2576"/>
                    <a:pt x="3562" y="3969"/>
                  </a:cubicBezTo>
                  <a:cubicBezTo>
                    <a:pt x="3422" y="4307"/>
                    <a:pt x="3283" y="4665"/>
                    <a:pt x="3124" y="5003"/>
                  </a:cubicBezTo>
                  <a:cubicBezTo>
                    <a:pt x="3104" y="4983"/>
                    <a:pt x="3064" y="4983"/>
                    <a:pt x="3005" y="4964"/>
                  </a:cubicBezTo>
                  <a:lnTo>
                    <a:pt x="3005" y="4307"/>
                  </a:lnTo>
                  <a:cubicBezTo>
                    <a:pt x="2985" y="3889"/>
                    <a:pt x="3064" y="3392"/>
                    <a:pt x="2527" y="3233"/>
                  </a:cubicBezTo>
                  <a:cubicBezTo>
                    <a:pt x="2486" y="3220"/>
                    <a:pt x="2444" y="3214"/>
                    <a:pt x="2403" y="3214"/>
                  </a:cubicBezTo>
                  <a:cubicBezTo>
                    <a:pt x="2050" y="3214"/>
                    <a:pt x="1721" y="3653"/>
                    <a:pt x="1632" y="4188"/>
                  </a:cubicBezTo>
                  <a:lnTo>
                    <a:pt x="1632" y="4327"/>
                  </a:lnTo>
                  <a:cubicBezTo>
                    <a:pt x="1712" y="5262"/>
                    <a:pt x="1731" y="6197"/>
                    <a:pt x="1891" y="7092"/>
                  </a:cubicBezTo>
                  <a:cubicBezTo>
                    <a:pt x="1990" y="7749"/>
                    <a:pt x="1632" y="8186"/>
                    <a:pt x="1413" y="8683"/>
                  </a:cubicBezTo>
                  <a:cubicBezTo>
                    <a:pt x="1373" y="8087"/>
                    <a:pt x="1393" y="7510"/>
                    <a:pt x="1334" y="6953"/>
                  </a:cubicBezTo>
                  <a:cubicBezTo>
                    <a:pt x="1334" y="6754"/>
                    <a:pt x="1095" y="6575"/>
                    <a:pt x="976" y="6376"/>
                  </a:cubicBezTo>
                  <a:cubicBezTo>
                    <a:pt x="777" y="6495"/>
                    <a:pt x="498" y="6595"/>
                    <a:pt x="419" y="6774"/>
                  </a:cubicBezTo>
                  <a:cubicBezTo>
                    <a:pt x="1" y="7669"/>
                    <a:pt x="1" y="8664"/>
                    <a:pt x="1" y="9658"/>
                  </a:cubicBezTo>
                  <a:cubicBezTo>
                    <a:pt x="1" y="10792"/>
                    <a:pt x="21" y="11966"/>
                    <a:pt x="21" y="13120"/>
                  </a:cubicBezTo>
                  <a:lnTo>
                    <a:pt x="2408" y="13120"/>
                  </a:lnTo>
                  <a:cubicBezTo>
                    <a:pt x="2647" y="12742"/>
                    <a:pt x="2865" y="12364"/>
                    <a:pt x="3104" y="11986"/>
                  </a:cubicBezTo>
                  <a:cubicBezTo>
                    <a:pt x="3641" y="11170"/>
                    <a:pt x="4178" y="10374"/>
                    <a:pt x="4676" y="9539"/>
                  </a:cubicBezTo>
                  <a:cubicBezTo>
                    <a:pt x="4795" y="9340"/>
                    <a:pt x="4795" y="8882"/>
                    <a:pt x="4676" y="8743"/>
                  </a:cubicBezTo>
                  <a:cubicBezTo>
                    <a:pt x="4596" y="8652"/>
                    <a:pt x="4406" y="8607"/>
                    <a:pt x="4224" y="8607"/>
                  </a:cubicBezTo>
                  <a:cubicBezTo>
                    <a:pt x="4088" y="8607"/>
                    <a:pt x="3957" y="8632"/>
                    <a:pt x="3880" y="8683"/>
                  </a:cubicBezTo>
                  <a:cubicBezTo>
                    <a:pt x="3383" y="9061"/>
                    <a:pt x="2945" y="9499"/>
                    <a:pt x="2507" y="9957"/>
                  </a:cubicBezTo>
                  <a:cubicBezTo>
                    <a:pt x="2249" y="10255"/>
                    <a:pt x="1990" y="10593"/>
                    <a:pt x="1751" y="10931"/>
                  </a:cubicBezTo>
                  <a:cubicBezTo>
                    <a:pt x="1811" y="10335"/>
                    <a:pt x="1950" y="9778"/>
                    <a:pt x="2169" y="9280"/>
                  </a:cubicBezTo>
                  <a:cubicBezTo>
                    <a:pt x="2368" y="8803"/>
                    <a:pt x="2587" y="8345"/>
                    <a:pt x="2905" y="7947"/>
                  </a:cubicBezTo>
                  <a:cubicBezTo>
                    <a:pt x="3164" y="7609"/>
                    <a:pt x="3562" y="7450"/>
                    <a:pt x="3880" y="7192"/>
                  </a:cubicBezTo>
                  <a:cubicBezTo>
                    <a:pt x="4497" y="6694"/>
                    <a:pt x="5133" y="6217"/>
                    <a:pt x="5690" y="5719"/>
                  </a:cubicBezTo>
                  <a:cubicBezTo>
                    <a:pt x="5989" y="5481"/>
                    <a:pt x="6168" y="5083"/>
                    <a:pt x="5929" y="4765"/>
                  </a:cubicBezTo>
                  <a:cubicBezTo>
                    <a:pt x="5801" y="4610"/>
                    <a:pt x="5649" y="4547"/>
                    <a:pt x="5490" y="4547"/>
                  </a:cubicBezTo>
                  <a:cubicBezTo>
                    <a:pt x="5303" y="4547"/>
                    <a:pt x="5107" y="4635"/>
                    <a:pt x="4934" y="4765"/>
                  </a:cubicBezTo>
                  <a:cubicBezTo>
                    <a:pt x="4576" y="4983"/>
                    <a:pt x="4258" y="5222"/>
                    <a:pt x="3940" y="5481"/>
                  </a:cubicBezTo>
                  <a:cubicBezTo>
                    <a:pt x="3900" y="5501"/>
                    <a:pt x="3860" y="5501"/>
                    <a:pt x="3800" y="5580"/>
                  </a:cubicBezTo>
                  <a:cubicBezTo>
                    <a:pt x="3800" y="5521"/>
                    <a:pt x="3820" y="5481"/>
                    <a:pt x="3820" y="5421"/>
                  </a:cubicBezTo>
                  <a:cubicBezTo>
                    <a:pt x="3880" y="5302"/>
                    <a:pt x="3880" y="5162"/>
                    <a:pt x="3959" y="5063"/>
                  </a:cubicBezTo>
                  <a:cubicBezTo>
                    <a:pt x="4676" y="4108"/>
                    <a:pt x="5392" y="3213"/>
                    <a:pt x="6088" y="2278"/>
                  </a:cubicBezTo>
                  <a:cubicBezTo>
                    <a:pt x="6446" y="1801"/>
                    <a:pt x="6784" y="1283"/>
                    <a:pt x="7083" y="746"/>
                  </a:cubicBezTo>
                  <a:cubicBezTo>
                    <a:pt x="7182" y="587"/>
                    <a:pt x="7142" y="209"/>
                    <a:pt x="7003" y="90"/>
                  </a:cubicBezTo>
                  <a:cubicBezTo>
                    <a:pt x="6943" y="20"/>
                    <a:pt x="6834" y="0"/>
                    <a:pt x="671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5" name="Google Shape;2715;p51">
              <a:extLst>
                <a:ext uri="{FF2B5EF4-FFF2-40B4-BE49-F238E27FC236}">
                  <a16:creationId xmlns:a16="http://schemas.microsoft.com/office/drawing/2014/main" id="{EBE8DF03-6D8F-C20B-14CA-BB52FDB6BBFD}"/>
                </a:ext>
              </a:extLst>
            </p:cNvPr>
            <p:cNvSpPr/>
            <p:nvPr/>
          </p:nvSpPr>
          <p:spPr>
            <a:xfrm>
              <a:off x="2758550" y="5001750"/>
              <a:ext cx="196975" cy="137050"/>
            </a:xfrm>
            <a:custGeom>
              <a:avLst/>
              <a:gdLst/>
              <a:ahLst/>
              <a:cxnLst/>
              <a:rect l="l" t="t" r="r" b="b"/>
              <a:pathLst>
                <a:path w="7879" h="5482" extrusionOk="0">
                  <a:moveTo>
                    <a:pt x="4292" y="1"/>
                  </a:moveTo>
                  <a:cubicBezTo>
                    <a:pt x="4086" y="1"/>
                    <a:pt x="3878" y="135"/>
                    <a:pt x="3741" y="409"/>
                  </a:cubicBezTo>
                  <a:cubicBezTo>
                    <a:pt x="3542" y="767"/>
                    <a:pt x="3383" y="1225"/>
                    <a:pt x="3343" y="1642"/>
                  </a:cubicBezTo>
                  <a:cubicBezTo>
                    <a:pt x="3283" y="2438"/>
                    <a:pt x="3323" y="3254"/>
                    <a:pt x="3323" y="4189"/>
                  </a:cubicBezTo>
                  <a:cubicBezTo>
                    <a:pt x="3124" y="4010"/>
                    <a:pt x="3005" y="3890"/>
                    <a:pt x="2885" y="3811"/>
                  </a:cubicBezTo>
                  <a:cubicBezTo>
                    <a:pt x="2289" y="3492"/>
                    <a:pt x="1712" y="3134"/>
                    <a:pt x="1095" y="2915"/>
                  </a:cubicBezTo>
                  <a:cubicBezTo>
                    <a:pt x="978" y="2877"/>
                    <a:pt x="822" y="2856"/>
                    <a:pt x="669" y="2856"/>
                  </a:cubicBezTo>
                  <a:cubicBezTo>
                    <a:pt x="431" y="2856"/>
                    <a:pt x="201" y="2906"/>
                    <a:pt x="140" y="3015"/>
                  </a:cubicBezTo>
                  <a:cubicBezTo>
                    <a:pt x="1" y="3254"/>
                    <a:pt x="100" y="3711"/>
                    <a:pt x="160" y="4029"/>
                  </a:cubicBezTo>
                  <a:cubicBezTo>
                    <a:pt x="220" y="4308"/>
                    <a:pt x="419" y="4527"/>
                    <a:pt x="558" y="4785"/>
                  </a:cubicBezTo>
                  <a:cubicBezTo>
                    <a:pt x="717" y="5024"/>
                    <a:pt x="856" y="5243"/>
                    <a:pt x="1016" y="5482"/>
                  </a:cubicBezTo>
                  <a:lnTo>
                    <a:pt x="7680" y="5482"/>
                  </a:lnTo>
                  <a:cubicBezTo>
                    <a:pt x="7699" y="4925"/>
                    <a:pt x="7759" y="4387"/>
                    <a:pt x="7759" y="3850"/>
                  </a:cubicBezTo>
                  <a:cubicBezTo>
                    <a:pt x="7759" y="3234"/>
                    <a:pt x="7878" y="2557"/>
                    <a:pt x="7282" y="2100"/>
                  </a:cubicBezTo>
                  <a:cubicBezTo>
                    <a:pt x="6466" y="2219"/>
                    <a:pt x="6347" y="3055"/>
                    <a:pt x="5830" y="3592"/>
                  </a:cubicBezTo>
                  <a:cubicBezTo>
                    <a:pt x="5730" y="3154"/>
                    <a:pt x="5631" y="2816"/>
                    <a:pt x="5531" y="2458"/>
                  </a:cubicBezTo>
                  <a:cubicBezTo>
                    <a:pt x="5312" y="1801"/>
                    <a:pt x="5113" y="1065"/>
                    <a:pt x="4835" y="429"/>
                  </a:cubicBezTo>
                  <a:cubicBezTo>
                    <a:pt x="4713" y="145"/>
                    <a:pt x="4504" y="1"/>
                    <a:pt x="429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6" name="Google Shape;2716;p51">
              <a:extLst>
                <a:ext uri="{FF2B5EF4-FFF2-40B4-BE49-F238E27FC236}">
                  <a16:creationId xmlns:a16="http://schemas.microsoft.com/office/drawing/2014/main" id="{B0D52F97-581D-2A1E-6B81-1631829F5E88}"/>
                </a:ext>
              </a:extLst>
            </p:cNvPr>
            <p:cNvSpPr/>
            <p:nvPr/>
          </p:nvSpPr>
          <p:spPr>
            <a:xfrm>
              <a:off x="2731700" y="4130575"/>
              <a:ext cx="146750" cy="379625"/>
            </a:xfrm>
            <a:custGeom>
              <a:avLst/>
              <a:gdLst/>
              <a:ahLst/>
              <a:cxnLst/>
              <a:rect l="l" t="t" r="r" b="b"/>
              <a:pathLst>
                <a:path w="5870" h="15185" extrusionOk="0">
                  <a:moveTo>
                    <a:pt x="924" y="1"/>
                  </a:moveTo>
                  <a:cubicBezTo>
                    <a:pt x="652" y="1"/>
                    <a:pt x="459" y="226"/>
                    <a:pt x="359" y="662"/>
                  </a:cubicBezTo>
                  <a:cubicBezTo>
                    <a:pt x="1" y="2234"/>
                    <a:pt x="1" y="3786"/>
                    <a:pt x="100" y="5377"/>
                  </a:cubicBezTo>
                  <a:cubicBezTo>
                    <a:pt x="200" y="7048"/>
                    <a:pt x="399" y="8719"/>
                    <a:pt x="896" y="10310"/>
                  </a:cubicBezTo>
                  <a:cubicBezTo>
                    <a:pt x="1353" y="11723"/>
                    <a:pt x="1871" y="13115"/>
                    <a:pt x="3005" y="14170"/>
                  </a:cubicBezTo>
                  <a:cubicBezTo>
                    <a:pt x="3303" y="14408"/>
                    <a:pt x="3562" y="14707"/>
                    <a:pt x="3840" y="15005"/>
                  </a:cubicBezTo>
                  <a:cubicBezTo>
                    <a:pt x="4106" y="14987"/>
                    <a:pt x="4387" y="14922"/>
                    <a:pt x="4656" y="14922"/>
                  </a:cubicBezTo>
                  <a:cubicBezTo>
                    <a:pt x="4689" y="14922"/>
                    <a:pt x="4722" y="14923"/>
                    <a:pt x="4755" y="14926"/>
                  </a:cubicBezTo>
                  <a:cubicBezTo>
                    <a:pt x="5133" y="14985"/>
                    <a:pt x="5491" y="15105"/>
                    <a:pt x="5869" y="15184"/>
                  </a:cubicBezTo>
                  <a:cubicBezTo>
                    <a:pt x="4934" y="13633"/>
                    <a:pt x="4278" y="12001"/>
                    <a:pt x="4039" y="10211"/>
                  </a:cubicBezTo>
                  <a:cubicBezTo>
                    <a:pt x="3940" y="9336"/>
                    <a:pt x="3681" y="8460"/>
                    <a:pt x="3601" y="7565"/>
                  </a:cubicBezTo>
                  <a:cubicBezTo>
                    <a:pt x="3502" y="6272"/>
                    <a:pt x="3482" y="5019"/>
                    <a:pt x="3462" y="3726"/>
                  </a:cubicBezTo>
                  <a:cubicBezTo>
                    <a:pt x="3462" y="3507"/>
                    <a:pt x="3581" y="3288"/>
                    <a:pt x="3661" y="3069"/>
                  </a:cubicBezTo>
                  <a:cubicBezTo>
                    <a:pt x="3581" y="2950"/>
                    <a:pt x="3542" y="2851"/>
                    <a:pt x="3462" y="2731"/>
                  </a:cubicBezTo>
                  <a:cubicBezTo>
                    <a:pt x="2945" y="1776"/>
                    <a:pt x="2388" y="881"/>
                    <a:pt x="1493" y="245"/>
                  </a:cubicBezTo>
                  <a:cubicBezTo>
                    <a:pt x="1277" y="81"/>
                    <a:pt x="1087" y="1"/>
                    <a:pt x="92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7" name="Google Shape;2717;p51">
              <a:extLst>
                <a:ext uri="{FF2B5EF4-FFF2-40B4-BE49-F238E27FC236}">
                  <a16:creationId xmlns:a16="http://schemas.microsoft.com/office/drawing/2014/main" id="{2A5D722F-1AA4-DDBA-F80B-3D12ECC7F497}"/>
                </a:ext>
              </a:extLst>
            </p:cNvPr>
            <p:cNvSpPr/>
            <p:nvPr/>
          </p:nvSpPr>
          <p:spPr>
            <a:xfrm>
              <a:off x="2835150" y="4119775"/>
              <a:ext cx="110425" cy="400350"/>
            </a:xfrm>
            <a:custGeom>
              <a:avLst/>
              <a:gdLst/>
              <a:ahLst/>
              <a:cxnLst/>
              <a:rect l="l" t="t" r="r" b="b"/>
              <a:pathLst>
                <a:path w="4417" h="16014" extrusionOk="0">
                  <a:moveTo>
                    <a:pt x="1313" y="7579"/>
                  </a:moveTo>
                  <a:cubicBezTo>
                    <a:pt x="1413" y="7739"/>
                    <a:pt x="1592" y="7838"/>
                    <a:pt x="1612" y="7977"/>
                  </a:cubicBezTo>
                  <a:cubicBezTo>
                    <a:pt x="1652" y="8634"/>
                    <a:pt x="1711" y="9290"/>
                    <a:pt x="1711" y="9947"/>
                  </a:cubicBezTo>
                  <a:cubicBezTo>
                    <a:pt x="1711" y="10126"/>
                    <a:pt x="1552" y="10285"/>
                    <a:pt x="1492" y="10464"/>
                  </a:cubicBezTo>
                  <a:cubicBezTo>
                    <a:pt x="1413" y="10444"/>
                    <a:pt x="1353" y="10444"/>
                    <a:pt x="1293" y="10424"/>
                  </a:cubicBezTo>
                  <a:cubicBezTo>
                    <a:pt x="995" y="9628"/>
                    <a:pt x="657" y="8853"/>
                    <a:pt x="935" y="7957"/>
                  </a:cubicBezTo>
                  <a:cubicBezTo>
                    <a:pt x="995" y="7798"/>
                    <a:pt x="1194" y="7699"/>
                    <a:pt x="1313" y="7579"/>
                  </a:cubicBezTo>
                  <a:close/>
                  <a:moveTo>
                    <a:pt x="2630" y="0"/>
                  </a:moveTo>
                  <a:cubicBezTo>
                    <a:pt x="2339" y="0"/>
                    <a:pt x="2046" y="153"/>
                    <a:pt x="1811" y="478"/>
                  </a:cubicBezTo>
                  <a:cubicBezTo>
                    <a:pt x="1134" y="1413"/>
                    <a:pt x="597" y="2467"/>
                    <a:pt x="0" y="3462"/>
                  </a:cubicBezTo>
                  <a:cubicBezTo>
                    <a:pt x="40" y="3979"/>
                    <a:pt x="120" y="4496"/>
                    <a:pt x="120" y="5053"/>
                  </a:cubicBezTo>
                  <a:cubicBezTo>
                    <a:pt x="160" y="7957"/>
                    <a:pt x="518" y="10822"/>
                    <a:pt x="1532" y="13567"/>
                  </a:cubicBezTo>
                  <a:cubicBezTo>
                    <a:pt x="1811" y="14303"/>
                    <a:pt x="2228" y="14940"/>
                    <a:pt x="2587" y="15636"/>
                  </a:cubicBezTo>
                  <a:cubicBezTo>
                    <a:pt x="2626" y="15736"/>
                    <a:pt x="2646" y="15835"/>
                    <a:pt x="2706" y="15934"/>
                  </a:cubicBezTo>
                  <a:lnTo>
                    <a:pt x="2706" y="15915"/>
                  </a:lnTo>
                  <a:cubicBezTo>
                    <a:pt x="2726" y="15954"/>
                    <a:pt x="2785" y="15974"/>
                    <a:pt x="2805" y="16014"/>
                  </a:cubicBezTo>
                  <a:cubicBezTo>
                    <a:pt x="3203" y="15934"/>
                    <a:pt x="2945" y="15636"/>
                    <a:pt x="2945" y="15437"/>
                  </a:cubicBezTo>
                  <a:cubicBezTo>
                    <a:pt x="2905" y="14860"/>
                    <a:pt x="2825" y="14263"/>
                    <a:pt x="2805" y="13706"/>
                  </a:cubicBezTo>
                  <a:cubicBezTo>
                    <a:pt x="2805" y="13309"/>
                    <a:pt x="3004" y="13010"/>
                    <a:pt x="3402" y="12831"/>
                  </a:cubicBezTo>
                  <a:cubicBezTo>
                    <a:pt x="3382" y="12234"/>
                    <a:pt x="3323" y="11618"/>
                    <a:pt x="3342" y="11021"/>
                  </a:cubicBezTo>
                  <a:cubicBezTo>
                    <a:pt x="3382" y="9847"/>
                    <a:pt x="3402" y="8654"/>
                    <a:pt x="3521" y="7460"/>
                  </a:cubicBezTo>
                  <a:cubicBezTo>
                    <a:pt x="3661" y="6107"/>
                    <a:pt x="3880" y="4775"/>
                    <a:pt x="4078" y="3422"/>
                  </a:cubicBezTo>
                  <a:cubicBezTo>
                    <a:pt x="4098" y="3203"/>
                    <a:pt x="4297" y="3004"/>
                    <a:pt x="4417" y="2785"/>
                  </a:cubicBezTo>
                  <a:cubicBezTo>
                    <a:pt x="4377" y="2666"/>
                    <a:pt x="4337" y="2507"/>
                    <a:pt x="4317" y="2387"/>
                  </a:cubicBezTo>
                  <a:cubicBezTo>
                    <a:pt x="4118" y="1890"/>
                    <a:pt x="3919" y="1373"/>
                    <a:pt x="3720" y="896"/>
                  </a:cubicBezTo>
                  <a:cubicBezTo>
                    <a:pt x="3473" y="319"/>
                    <a:pt x="3052" y="0"/>
                    <a:pt x="263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8" name="Google Shape;2718;p51">
              <a:extLst>
                <a:ext uri="{FF2B5EF4-FFF2-40B4-BE49-F238E27FC236}">
                  <a16:creationId xmlns:a16="http://schemas.microsoft.com/office/drawing/2014/main" id="{0E85D09A-42A5-B4EE-8908-31F3C0B1C4E8}"/>
                </a:ext>
              </a:extLst>
            </p:cNvPr>
            <p:cNvSpPr/>
            <p:nvPr/>
          </p:nvSpPr>
          <p:spPr>
            <a:xfrm>
              <a:off x="2764525" y="4754350"/>
              <a:ext cx="285000" cy="260350"/>
            </a:xfrm>
            <a:custGeom>
              <a:avLst/>
              <a:gdLst/>
              <a:ahLst/>
              <a:cxnLst/>
              <a:rect l="l" t="t" r="r" b="b"/>
              <a:pathLst>
                <a:path w="11400" h="10414" extrusionOk="0">
                  <a:moveTo>
                    <a:pt x="11280" y="0"/>
                  </a:moveTo>
                  <a:cubicBezTo>
                    <a:pt x="11121" y="60"/>
                    <a:pt x="10902" y="80"/>
                    <a:pt x="10822" y="180"/>
                  </a:cubicBezTo>
                  <a:cubicBezTo>
                    <a:pt x="10345" y="955"/>
                    <a:pt x="9848" y="1691"/>
                    <a:pt x="9450" y="2507"/>
                  </a:cubicBezTo>
                  <a:cubicBezTo>
                    <a:pt x="9012" y="3482"/>
                    <a:pt x="8614" y="4496"/>
                    <a:pt x="8236" y="5491"/>
                  </a:cubicBezTo>
                  <a:cubicBezTo>
                    <a:pt x="7938" y="6267"/>
                    <a:pt x="7719" y="7062"/>
                    <a:pt x="7460" y="7858"/>
                  </a:cubicBezTo>
                  <a:cubicBezTo>
                    <a:pt x="7401" y="8137"/>
                    <a:pt x="7361" y="8435"/>
                    <a:pt x="7321" y="8714"/>
                  </a:cubicBezTo>
                  <a:lnTo>
                    <a:pt x="7222" y="8714"/>
                  </a:lnTo>
                  <a:lnTo>
                    <a:pt x="6844" y="7818"/>
                  </a:lnTo>
                  <a:cubicBezTo>
                    <a:pt x="6764" y="7679"/>
                    <a:pt x="6705" y="7619"/>
                    <a:pt x="6645" y="7440"/>
                  </a:cubicBezTo>
                  <a:lnTo>
                    <a:pt x="6426" y="7142"/>
                  </a:lnTo>
                  <a:lnTo>
                    <a:pt x="6048" y="6923"/>
                  </a:lnTo>
                  <a:cubicBezTo>
                    <a:pt x="5113" y="6247"/>
                    <a:pt x="4079" y="5670"/>
                    <a:pt x="2945" y="5471"/>
                  </a:cubicBezTo>
                  <a:cubicBezTo>
                    <a:pt x="2129" y="5352"/>
                    <a:pt x="1294" y="5332"/>
                    <a:pt x="478" y="5332"/>
                  </a:cubicBezTo>
                  <a:cubicBezTo>
                    <a:pt x="339" y="5332"/>
                    <a:pt x="160" y="5630"/>
                    <a:pt x="1" y="5789"/>
                  </a:cubicBezTo>
                  <a:cubicBezTo>
                    <a:pt x="170" y="5884"/>
                    <a:pt x="358" y="6049"/>
                    <a:pt x="530" y="6049"/>
                  </a:cubicBezTo>
                  <a:cubicBezTo>
                    <a:pt x="539" y="6049"/>
                    <a:pt x="548" y="6049"/>
                    <a:pt x="558" y="6048"/>
                  </a:cubicBezTo>
                  <a:cubicBezTo>
                    <a:pt x="750" y="6031"/>
                    <a:pt x="940" y="6023"/>
                    <a:pt x="1129" y="6023"/>
                  </a:cubicBezTo>
                  <a:cubicBezTo>
                    <a:pt x="2306" y="6023"/>
                    <a:pt x="3411" y="6340"/>
                    <a:pt x="4457" y="6923"/>
                  </a:cubicBezTo>
                  <a:cubicBezTo>
                    <a:pt x="5332" y="7381"/>
                    <a:pt x="6108" y="7977"/>
                    <a:pt x="6426" y="8972"/>
                  </a:cubicBezTo>
                  <a:cubicBezTo>
                    <a:pt x="6506" y="9171"/>
                    <a:pt x="6645" y="9450"/>
                    <a:pt x="6804" y="9469"/>
                  </a:cubicBezTo>
                  <a:cubicBezTo>
                    <a:pt x="7222" y="9529"/>
                    <a:pt x="7242" y="9768"/>
                    <a:pt x="7262" y="10126"/>
                  </a:cubicBezTo>
                  <a:cubicBezTo>
                    <a:pt x="7262" y="10306"/>
                    <a:pt x="7385" y="10414"/>
                    <a:pt x="7526" y="10414"/>
                  </a:cubicBezTo>
                  <a:cubicBezTo>
                    <a:pt x="7619" y="10414"/>
                    <a:pt x="7720" y="10368"/>
                    <a:pt x="7799" y="10265"/>
                  </a:cubicBezTo>
                  <a:cubicBezTo>
                    <a:pt x="7918" y="10126"/>
                    <a:pt x="8017" y="9907"/>
                    <a:pt x="8037" y="9708"/>
                  </a:cubicBezTo>
                  <a:cubicBezTo>
                    <a:pt x="8117" y="9271"/>
                    <a:pt x="8117" y="8813"/>
                    <a:pt x="8216" y="8375"/>
                  </a:cubicBezTo>
                  <a:cubicBezTo>
                    <a:pt x="8415" y="7560"/>
                    <a:pt x="8634" y="6744"/>
                    <a:pt x="8952" y="5948"/>
                  </a:cubicBezTo>
                  <a:cubicBezTo>
                    <a:pt x="9688" y="4238"/>
                    <a:pt x="10464" y="2547"/>
                    <a:pt x="11240" y="856"/>
                  </a:cubicBezTo>
                  <a:cubicBezTo>
                    <a:pt x="11300" y="756"/>
                    <a:pt x="11399" y="657"/>
                    <a:pt x="11399" y="557"/>
                  </a:cubicBezTo>
                  <a:cubicBezTo>
                    <a:pt x="11399" y="359"/>
                    <a:pt x="11320" y="180"/>
                    <a:pt x="11280"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9" name="Google Shape;2719;p51">
              <a:extLst>
                <a:ext uri="{FF2B5EF4-FFF2-40B4-BE49-F238E27FC236}">
                  <a16:creationId xmlns:a16="http://schemas.microsoft.com/office/drawing/2014/main" id="{1AFF508B-DD8D-F4D6-1490-EBCB555AF514}"/>
                </a:ext>
              </a:extLst>
            </p:cNvPr>
            <p:cNvSpPr/>
            <p:nvPr/>
          </p:nvSpPr>
          <p:spPr>
            <a:xfrm>
              <a:off x="2818725" y="4205300"/>
              <a:ext cx="84075" cy="312350"/>
            </a:xfrm>
            <a:custGeom>
              <a:avLst/>
              <a:gdLst/>
              <a:ahLst/>
              <a:cxnLst/>
              <a:rect l="l" t="t" r="r" b="b"/>
              <a:pathLst>
                <a:path w="3363" h="12494" extrusionOk="0">
                  <a:moveTo>
                    <a:pt x="657" y="1"/>
                  </a:moveTo>
                  <a:cubicBezTo>
                    <a:pt x="559" y="26"/>
                    <a:pt x="468" y="42"/>
                    <a:pt x="376" y="42"/>
                  </a:cubicBezTo>
                  <a:cubicBezTo>
                    <a:pt x="319" y="42"/>
                    <a:pt x="261" y="36"/>
                    <a:pt x="200" y="21"/>
                  </a:cubicBezTo>
                  <a:cubicBezTo>
                    <a:pt x="120" y="240"/>
                    <a:pt x="1" y="458"/>
                    <a:pt x="1" y="677"/>
                  </a:cubicBezTo>
                  <a:cubicBezTo>
                    <a:pt x="21" y="1970"/>
                    <a:pt x="61" y="3263"/>
                    <a:pt x="160" y="4536"/>
                  </a:cubicBezTo>
                  <a:cubicBezTo>
                    <a:pt x="220" y="5432"/>
                    <a:pt x="478" y="6267"/>
                    <a:pt x="578" y="7162"/>
                  </a:cubicBezTo>
                  <a:cubicBezTo>
                    <a:pt x="777" y="8992"/>
                    <a:pt x="1453" y="10624"/>
                    <a:pt x="2368" y="12175"/>
                  </a:cubicBezTo>
                  <a:cubicBezTo>
                    <a:pt x="2687" y="12275"/>
                    <a:pt x="3045" y="12394"/>
                    <a:pt x="3363" y="12494"/>
                  </a:cubicBezTo>
                  <a:cubicBezTo>
                    <a:pt x="3323" y="12394"/>
                    <a:pt x="3283" y="12295"/>
                    <a:pt x="3244" y="12195"/>
                  </a:cubicBezTo>
                  <a:cubicBezTo>
                    <a:pt x="2885" y="11499"/>
                    <a:pt x="2468" y="10842"/>
                    <a:pt x="2189" y="10126"/>
                  </a:cubicBezTo>
                  <a:cubicBezTo>
                    <a:pt x="1175" y="7401"/>
                    <a:pt x="817" y="4517"/>
                    <a:pt x="777" y="1592"/>
                  </a:cubicBezTo>
                  <a:cubicBezTo>
                    <a:pt x="777" y="1075"/>
                    <a:pt x="697" y="538"/>
                    <a:pt x="65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0" name="Google Shape;2720;p51">
              <a:extLst>
                <a:ext uri="{FF2B5EF4-FFF2-40B4-BE49-F238E27FC236}">
                  <a16:creationId xmlns:a16="http://schemas.microsoft.com/office/drawing/2014/main" id="{B1DCAF3D-6EE4-0BE0-76F7-FB50A1D57A28}"/>
                </a:ext>
              </a:extLst>
            </p:cNvPr>
            <p:cNvSpPr/>
            <p:nvPr/>
          </p:nvSpPr>
          <p:spPr>
            <a:xfrm>
              <a:off x="2930125" y="4942325"/>
              <a:ext cx="5000" cy="6500"/>
            </a:xfrm>
            <a:custGeom>
              <a:avLst/>
              <a:gdLst/>
              <a:ahLst/>
              <a:cxnLst/>
              <a:rect l="l" t="t" r="r" b="b"/>
              <a:pathLst>
                <a:path w="200" h="260" extrusionOk="0">
                  <a:moveTo>
                    <a:pt x="1" y="1"/>
                  </a:moveTo>
                  <a:cubicBezTo>
                    <a:pt x="46" y="57"/>
                    <a:pt x="85" y="101"/>
                    <a:pt x="120" y="146"/>
                  </a:cubicBezTo>
                  <a:lnTo>
                    <a:pt x="120" y="146"/>
                  </a:lnTo>
                  <a:cubicBezTo>
                    <a:pt x="83" y="89"/>
                    <a:pt x="50" y="37"/>
                    <a:pt x="1" y="1"/>
                  </a:cubicBezTo>
                  <a:close/>
                  <a:moveTo>
                    <a:pt x="120" y="146"/>
                  </a:moveTo>
                  <a:cubicBezTo>
                    <a:pt x="144" y="182"/>
                    <a:pt x="169" y="221"/>
                    <a:pt x="200" y="260"/>
                  </a:cubicBezTo>
                  <a:cubicBezTo>
                    <a:pt x="174" y="216"/>
                    <a:pt x="148" y="181"/>
                    <a:pt x="120" y="146"/>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1" name="Google Shape;2721;p51">
              <a:extLst>
                <a:ext uri="{FF2B5EF4-FFF2-40B4-BE49-F238E27FC236}">
                  <a16:creationId xmlns:a16="http://schemas.microsoft.com/office/drawing/2014/main" id="{44FCF4E0-3097-5C9A-4471-6ED48B485424}"/>
                </a:ext>
              </a:extLst>
            </p:cNvPr>
            <p:cNvSpPr/>
            <p:nvPr/>
          </p:nvSpPr>
          <p:spPr>
            <a:xfrm>
              <a:off x="3007225" y="4136275"/>
              <a:ext cx="164125" cy="396800"/>
            </a:xfrm>
            <a:custGeom>
              <a:avLst/>
              <a:gdLst/>
              <a:ahLst/>
              <a:cxnLst/>
              <a:rect l="l" t="t" r="r" b="b"/>
              <a:pathLst>
                <a:path w="6565" h="15872" extrusionOk="0">
                  <a:moveTo>
                    <a:pt x="4158" y="7118"/>
                  </a:moveTo>
                  <a:cubicBezTo>
                    <a:pt x="4556" y="7178"/>
                    <a:pt x="4874" y="7238"/>
                    <a:pt x="4814" y="7636"/>
                  </a:cubicBezTo>
                  <a:cubicBezTo>
                    <a:pt x="4695" y="8392"/>
                    <a:pt x="4536" y="9128"/>
                    <a:pt x="4377" y="9884"/>
                  </a:cubicBezTo>
                  <a:cubicBezTo>
                    <a:pt x="4317" y="10023"/>
                    <a:pt x="4237" y="10202"/>
                    <a:pt x="4158" y="10281"/>
                  </a:cubicBezTo>
                  <a:cubicBezTo>
                    <a:pt x="4019" y="10381"/>
                    <a:pt x="3820" y="10401"/>
                    <a:pt x="3680" y="10460"/>
                  </a:cubicBezTo>
                  <a:cubicBezTo>
                    <a:pt x="3621" y="10301"/>
                    <a:pt x="3521" y="10122"/>
                    <a:pt x="3561" y="10003"/>
                  </a:cubicBezTo>
                  <a:cubicBezTo>
                    <a:pt x="3621" y="9585"/>
                    <a:pt x="3760" y="9167"/>
                    <a:pt x="3859" y="8710"/>
                  </a:cubicBezTo>
                  <a:cubicBezTo>
                    <a:pt x="3959" y="8193"/>
                    <a:pt x="4058" y="7675"/>
                    <a:pt x="4158" y="7118"/>
                  </a:cubicBezTo>
                  <a:close/>
                  <a:moveTo>
                    <a:pt x="5378" y="0"/>
                  </a:moveTo>
                  <a:cubicBezTo>
                    <a:pt x="5308" y="0"/>
                    <a:pt x="5233" y="6"/>
                    <a:pt x="5153" y="17"/>
                  </a:cubicBezTo>
                  <a:cubicBezTo>
                    <a:pt x="3899" y="136"/>
                    <a:pt x="3203" y="1031"/>
                    <a:pt x="2606" y="2006"/>
                  </a:cubicBezTo>
                  <a:cubicBezTo>
                    <a:pt x="2805" y="4055"/>
                    <a:pt x="2507" y="6084"/>
                    <a:pt x="2129" y="8073"/>
                  </a:cubicBezTo>
                  <a:cubicBezTo>
                    <a:pt x="1811" y="9764"/>
                    <a:pt x="1393" y="11415"/>
                    <a:pt x="1015" y="13086"/>
                  </a:cubicBezTo>
                  <a:cubicBezTo>
                    <a:pt x="1234" y="13564"/>
                    <a:pt x="1114" y="14001"/>
                    <a:pt x="856" y="14439"/>
                  </a:cubicBezTo>
                  <a:cubicBezTo>
                    <a:pt x="597" y="14877"/>
                    <a:pt x="319" y="15334"/>
                    <a:pt x="0" y="15871"/>
                  </a:cubicBezTo>
                  <a:cubicBezTo>
                    <a:pt x="469" y="15808"/>
                    <a:pt x="914" y="15648"/>
                    <a:pt x="1339" y="15648"/>
                  </a:cubicBezTo>
                  <a:cubicBezTo>
                    <a:pt x="1582" y="15648"/>
                    <a:pt x="1818" y="15700"/>
                    <a:pt x="2049" y="15851"/>
                  </a:cubicBezTo>
                  <a:cubicBezTo>
                    <a:pt x="2328" y="15652"/>
                    <a:pt x="2606" y="15434"/>
                    <a:pt x="2885" y="15235"/>
                  </a:cubicBezTo>
                  <a:cubicBezTo>
                    <a:pt x="3422" y="14598"/>
                    <a:pt x="3999" y="13981"/>
                    <a:pt x="4496" y="13305"/>
                  </a:cubicBezTo>
                  <a:cubicBezTo>
                    <a:pt x="5590" y="11813"/>
                    <a:pt x="6167" y="10122"/>
                    <a:pt x="6366" y="8312"/>
                  </a:cubicBezTo>
                  <a:cubicBezTo>
                    <a:pt x="6446" y="7675"/>
                    <a:pt x="6366" y="6979"/>
                    <a:pt x="6406" y="6303"/>
                  </a:cubicBezTo>
                  <a:cubicBezTo>
                    <a:pt x="6565" y="4433"/>
                    <a:pt x="6366" y="2563"/>
                    <a:pt x="6107" y="733"/>
                  </a:cubicBezTo>
                  <a:cubicBezTo>
                    <a:pt x="6056" y="219"/>
                    <a:pt x="5813" y="0"/>
                    <a:pt x="537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2" name="Google Shape;2722;p51">
              <a:extLst>
                <a:ext uri="{FF2B5EF4-FFF2-40B4-BE49-F238E27FC236}">
                  <a16:creationId xmlns:a16="http://schemas.microsoft.com/office/drawing/2014/main" id="{4CA9C603-B421-666C-A7F7-74DF4D23EFB1}"/>
                </a:ext>
              </a:extLst>
            </p:cNvPr>
            <p:cNvSpPr/>
            <p:nvPr/>
          </p:nvSpPr>
          <p:spPr>
            <a:xfrm>
              <a:off x="2938100" y="4119925"/>
              <a:ext cx="124850" cy="393750"/>
            </a:xfrm>
            <a:custGeom>
              <a:avLst/>
              <a:gdLst/>
              <a:ahLst/>
              <a:cxnLst/>
              <a:rect l="l" t="t" r="r" b="b"/>
              <a:pathLst>
                <a:path w="4994" h="15750" extrusionOk="0">
                  <a:moveTo>
                    <a:pt x="2348" y="7096"/>
                  </a:moveTo>
                  <a:cubicBezTo>
                    <a:pt x="2467" y="7295"/>
                    <a:pt x="2686" y="7494"/>
                    <a:pt x="2666" y="7693"/>
                  </a:cubicBezTo>
                  <a:cubicBezTo>
                    <a:pt x="2586" y="8628"/>
                    <a:pt x="2487" y="9523"/>
                    <a:pt x="2348" y="10438"/>
                  </a:cubicBezTo>
                  <a:cubicBezTo>
                    <a:pt x="2308" y="10637"/>
                    <a:pt x="2069" y="10816"/>
                    <a:pt x="1910" y="11015"/>
                  </a:cubicBezTo>
                  <a:cubicBezTo>
                    <a:pt x="1771" y="10756"/>
                    <a:pt x="1612" y="10518"/>
                    <a:pt x="1552" y="10358"/>
                  </a:cubicBezTo>
                  <a:cubicBezTo>
                    <a:pt x="1671" y="9324"/>
                    <a:pt x="1771" y="8449"/>
                    <a:pt x="1890" y="7633"/>
                  </a:cubicBezTo>
                  <a:cubicBezTo>
                    <a:pt x="1950" y="7434"/>
                    <a:pt x="2188" y="7275"/>
                    <a:pt x="2348" y="7096"/>
                  </a:cubicBezTo>
                  <a:close/>
                  <a:moveTo>
                    <a:pt x="3360" y="0"/>
                  </a:moveTo>
                  <a:cubicBezTo>
                    <a:pt x="3325" y="0"/>
                    <a:pt x="3292" y="5"/>
                    <a:pt x="3263" y="14"/>
                  </a:cubicBezTo>
                  <a:cubicBezTo>
                    <a:pt x="2964" y="74"/>
                    <a:pt x="2646" y="213"/>
                    <a:pt x="2447" y="432"/>
                  </a:cubicBezTo>
                  <a:cubicBezTo>
                    <a:pt x="1791" y="1188"/>
                    <a:pt x="1194" y="2004"/>
                    <a:pt x="597" y="2779"/>
                  </a:cubicBezTo>
                  <a:cubicBezTo>
                    <a:pt x="617" y="3018"/>
                    <a:pt x="696" y="3297"/>
                    <a:pt x="696" y="3575"/>
                  </a:cubicBezTo>
                  <a:cubicBezTo>
                    <a:pt x="577" y="4590"/>
                    <a:pt x="398" y="5604"/>
                    <a:pt x="299" y="6639"/>
                  </a:cubicBezTo>
                  <a:cubicBezTo>
                    <a:pt x="179" y="8071"/>
                    <a:pt x="100" y="9543"/>
                    <a:pt x="20" y="11015"/>
                  </a:cubicBezTo>
                  <a:cubicBezTo>
                    <a:pt x="0" y="11652"/>
                    <a:pt x="0" y="12308"/>
                    <a:pt x="0" y="12945"/>
                  </a:cubicBezTo>
                  <a:cubicBezTo>
                    <a:pt x="597" y="13203"/>
                    <a:pt x="597" y="13760"/>
                    <a:pt x="716" y="14257"/>
                  </a:cubicBezTo>
                  <a:cubicBezTo>
                    <a:pt x="876" y="14755"/>
                    <a:pt x="995" y="15252"/>
                    <a:pt x="1114" y="15749"/>
                  </a:cubicBezTo>
                  <a:cubicBezTo>
                    <a:pt x="1353" y="15411"/>
                    <a:pt x="1492" y="15053"/>
                    <a:pt x="1711" y="14755"/>
                  </a:cubicBezTo>
                  <a:cubicBezTo>
                    <a:pt x="2089" y="14257"/>
                    <a:pt x="2348" y="13661"/>
                    <a:pt x="3004" y="13462"/>
                  </a:cubicBezTo>
                  <a:cubicBezTo>
                    <a:pt x="3243" y="12487"/>
                    <a:pt x="3462" y="11532"/>
                    <a:pt x="3700" y="10577"/>
                  </a:cubicBezTo>
                  <a:cubicBezTo>
                    <a:pt x="4178" y="8707"/>
                    <a:pt x="4595" y="6818"/>
                    <a:pt x="4595" y="4888"/>
                  </a:cubicBezTo>
                  <a:cubicBezTo>
                    <a:pt x="4595" y="4331"/>
                    <a:pt x="4635" y="3794"/>
                    <a:pt x="4695" y="3277"/>
                  </a:cubicBezTo>
                  <a:cubicBezTo>
                    <a:pt x="4735" y="3078"/>
                    <a:pt x="4894" y="2879"/>
                    <a:pt x="4993" y="2680"/>
                  </a:cubicBezTo>
                  <a:cubicBezTo>
                    <a:pt x="4814" y="1765"/>
                    <a:pt x="4456" y="929"/>
                    <a:pt x="3859" y="233"/>
                  </a:cubicBezTo>
                  <a:cubicBezTo>
                    <a:pt x="3776" y="117"/>
                    <a:pt x="3540" y="0"/>
                    <a:pt x="336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3" name="Google Shape;2723;p51">
              <a:extLst>
                <a:ext uri="{FF2B5EF4-FFF2-40B4-BE49-F238E27FC236}">
                  <a16:creationId xmlns:a16="http://schemas.microsoft.com/office/drawing/2014/main" id="{66DC8A82-F841-5670-B0DA-102CF1682404}"/>
                </a:ext>
              </a:extLst>
            </p:cNvPr>
            <p:cNvSpPr/>
            <p:nvPr/>
          </p:nvSpPr>
          <p:spPr>
            <a:xfrm>
              <a:off x="3012700" y="4186900"/>
              <a:ext cx="64675" cy="277050"/>
            </a:xfrm>
            <a:custGeom>
              <a:avLst/>
              <a:gdLst/>
              <a:ahLst/>
              <a:cxnLst/>
              <a:rect l="l" t="t" r="r" b="b"/>
              <a:pathLst>
                <a:path w="2587" h="11082" extrusionOk="0">
                  <a:moveTo>
                    <a:pt x="1989" y="1"/>
                  </a:moveTo>
                  <a:cubicBezTo>
                    <a:pt x="1890" y="200"/>
                    <a:pt x="1711" y="379"/>
                    <a:pt x="1691" y="598"/>
                  </a:cubicBezTo>
                  <a:cubicBezTo>
                    <a:pt x="1611" y="1135"/>
                    <a:pt x="1592" y="1672"/>
                    <a:pt x="1592" y="2209"/>
                  </a:cubicBezTo>
                  <a:cubicBezTo>
                    <a:pt x="1592" y="4158"/>
                    <a:pt x="1194" y="6048"/>
                    <a:pt x="696" y="7898"/>
                  </a:cubicBezTo>
                  <a:cubicBezTo>
                    <a:pt x="458" y="8853"/>
                    <a:pt x="219" y="9828"/>
                    <a:pt x="0" y="10783"/>
                  </a:cubicBezTo>
                  <a:cubicBezTo>
                    <a:pt x="279" y="10882"/>
                    <a:pt x="517" y="10982"/>
                    <a:pt x="776" y="11081"/>
                  </a:cubicBezTo>
                  <a:cubicBezTo>
                    <a:pt x="1154" y="9390"/>
                    <a:pt x="1572" y="7759"/>
                    <a:pt x="1890" y="6068"/>
                  </a:cubicBezTo>
                  <a:cubicBezTo>
                    <a:pt x="2268" y="4079"/>
                    <a:pt x="2586" y="2070"/>
                    <a:pt x="236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4" name="Google Shape;2724;p51">
              <a:extLst>
                <a:ext uri="{FF2B5EF4-FFF2-40B4-BE49-F238E27FC236}">
                  <a16:creationId xmlns:a16="http://schemas.microsoft.com/office/drawing/2014/main" id="{F839652F-23CE-17B2-4948-FE86209DFFE3}"/>
                </a:ext>
              </a:extLst>
            </p:cNvPr>
            <p:cNvSpPr/>
            <p:nvPr/>
          </p:nvSpPr>
          <p:spPr>
            <a:xfrm>
              <a:off x="2918700" y="4189400"/>
              <a:ext cx="37325" cy="253650"/>
            </a:xfrm>
            <a:custGeom>
              <a:avLst/>
              <a:gdLst/>
              <a:ahLst/>
              <a:cxnLst/>
              <a:rect l="l" t="t" r="r" b="b"/>
              <a:pathLst>
                <a:path w="1493" h="10146" extrusionOk="0">
                  <a:moveTo>
                    <a:pt x="1095" y="0"/>
                  </a:moveTo>
                  <a:cubicBezTo>
                    <a:pt x="975" y="219"/>
                    <a:pt x="776" y="418"/>
                    <a:pt x="756" y="637"/>
                  </a:cubicBezTo>
                  <a:cubicBezTo>
                    <a:pt x="518" y="1990"/>
                    <a:pt x="319" y="3322"/>
                    <a:pt x="199" y="4675"/>
                  </a:cubicBezTo>
                  <a:cubicBezTo>
                    <a:pt x="80" y="5849"/>
                    <a:pt x="60" y="7042"/>
                    <a:pt x="20" y="8236"/>
                  </a:cubicBezTo>
                  <a:cubicBezTo>
                    <a:pt x="0" y="8833"/>
                    <a:pt x="60" y="9449"/>
                    <a:pt x="80" y="10046"/>
                  </a:cubicBezTo>
                  <a:cubicBezTo>
                    <a:pt x="299" y="10066"/>
                    <a:pt x="557" y="10106"/>
                    <a:pt x="776" y="10146"/>
                  </a:cubicBezTo>
                  <a:cubicBezTo>
                    <a:pt x="776" y="9489"/>
                    <a:pt x="776" y="8853"/>
                    <a:pt x="796" y="8196"/>
                  </a:cubicBezTo>
                  <a:cubicBezTo>
                    <a:pt x="876" y="6744"/>
                    <a:pt x="955" y="5292"/>
                    <a:pt x="1075" y="3820"/>
                  </a:cubicBezTo>
                  <a:cubicBezTo>
                    <a:pt x="1174" y="2805"/>
                    <a:pt x="1353" y="1791"/>
                    <a:pt x="1472" y="776"/>
                  </a:cubicBezTo>
                  <a:cubicBezTo>
                    <a:pt x="1492" y="518"/>
                    <a:pt x="1393" y="239"/>
                    <a:pt x="137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5" name="Google Shape;2725;p51">
              <a:extLst>
                <a:ext uri="{FF2B5EF4-FFF2-40B4-BE49-F238E27FC236}">
                  <a16:creationId xmlns:a16="http://schemas.microsoft.com/office/drawing/2014/main" id="{C2B0828C-D6DC-F17A-D863-3422D124189D}"/>
                </a:ext>
              </a:extLst>
            </p:cNvPr>
            <p:cNvSpPr/>
            <p:nvPr/>
          </p:nvSpPr>
          <p:spPr>
            <a:xfrm>
              <a:off x="2801325" y="4629025"/>
              <a:ext cx="144750" cy="109425"/>
            </a:xfrm>
            <a:custGeom>
              <a:avLst/>
              <a:gdLst/>
              <a:ahLst/>
              <a:cxnLst/>
              <a:rect l="l" t="t" r="r" b="b"/>
              <a:pathLst>
                <a:path w="5790" h="4377" extrusionOk="0">
                  <a:moveTo>
                    <a:pt x="319" y="1"/>
                  </a:moveTo>
                  <a:cubicBezTo>
                    <a:pt x="220" y="60"/>
                    <a:pt x="1" y="199"/>
                    <a:pt x="21" y="299"/>
                  </a:cubicBezTo>
                  <a:cubicBezTo>
                    <a:pt x="60" y="458"/>
                    <a:pt x="160" y="717"/>
                    <a:pt x="299" y="816"/>
                  </a:cubicBezTo>
                  <a:cubicBezTo>
                    <a:pt x="478" y="935"/>
                    <a:pt x="717" y="896"/>
                    <a:pt x="916" y="955"/>
                  </a:cubicBezTo>
                  <a:cubicBezTo>
                    <a:pt x="1493" y="1154"/>
                    <a:pt x="2169" y="1234"/>
                    <a:pt x="2666" y="1592"/>
                  </a:cubicBezTo>
                  <a:cubicBezTo>
                    <a:pt x="3641" y="2229"/>
                    <a:pt x="4596" y="2925"/>
                    <a:pt x="4994" y="4118"/>
                  </a:cubicBezTo>
                  <a:cubicBezTo>
                    <a:pt x="5053" y="4238"/>
                    <a:pt x="5352" y="4297"/>
                    <a:pt x="5531" y="4377"/>
                  </a:cubicBezTo>
                  <a:cubicBezTo>
                    <a:pt x="5591" y="4198"/>
                    <a:pt x="5790" y="3979"/>
                    <a:pt x="5750" y="3820"/>
                  </a:cubicBezTo>
                  <a:cubicBezTo>
                    <a:pt x="5650" y="3482"/>
                    <a:pt x="5471" y="3144"/>
                    <a:pt x="5252" y="2885"/>
                  </a:cubicBezTo>
                  <a:cubicBezTo>
                    <a:pt x="4775" y="2328"/>
                    <a:pt x="4258" y="1851"/>
                    <a:pt x="3760" y="1353"/>
                  </a:cubicBezTo>
                  <a:cubicBezTo>
                    <a:pt x="2845" y="418"/>
                    <a:pt x="1612" y="299"/>
                    <a:pt x="31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6" name="Google Shape;2726;p51">
              <a:extLst>
                <a:ext uri="{FF2B5EF4-FFF2-40B4-BE49-F238E27FC236}">
                  <a16:creationId xmlns:a16="http://schemas.microsoft.com/office/drawing/2014/main" id="{A04E6321-0CC5-5EDA-A4DF-B82135E7CC39}"/>
                </a:ext>
              </a:extLst>
            </p:cNvPr>
            <p:cNvSpPr/>
            <p:nvPr/>
          </p:nvSpPr>
          <p:spPr>
            <a:xfrm>
              <a:off x="2808800" y="4603175"/>
              <a:ext cx="24375" cy="23400"/>
            </a:xfrm>
            <a:custGeom>
              <a:avLst/>
              <a:gdLst/>
              <a:ahLst/>
              <a:cxnLst/>
              <a:rect l="l" t="t" r="r" b="b"/>
              <a:pathLst>
                <a:path w="975" h="936" extrusionOk="0">
                  <a:moveTo>
                    <a:pt x="497" y="0"/>
                  </a:moveTo>
                  <a:cubicBezTo>
                    <a:pt x="378" y="159"/>
                    <a:pt x="259" y="279"/>
                    <a:pt x="0" y="537"/>
                  </a:cubicBezTo>
                  <a:cubicBezTo>
                    <a:pt x="279" y="736"/>
                    <a:pt x="418" y="895"/>
                    <a:pt x="597" y="935"/>
                  </a:cubicBezTo>
                  <a:cubicBezTo>
                    <a:pt x="600" y="936"/>
                    <a:pt x="603" y="936"/>
                    <a:pt x="606" y="936"/>
                  </a:cubicBezTo>
                  <a:cubicBezTo>
                    <a:pt x="713" y="936"/>
                    <a:pt x="974" y="634"/>
                    <a:pt x="955" y="557"/>
                  </a:cubicBezTo>
                  <a:cubicBezTo>
                    <a:pt x="856" y="358"/>
                    <a:pt x="657" y="179"/>
                    <a:pt x="497" y="0"/>
                  </a:cubicBezTo>
                  <a:close/>
                </a:path>
              </a:pathLst>
            </a:custGeom>
            <a:solidFill>
              <a:srgbClr val="174E5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7" name="Google Shape;2727;p51">
              <a:extLst>
                <a:ext uri="{FF2B5EF4-FFF2-40B4-BE49-F238E27FC236}">
                  <a16:creationId xmlns:a16="http://schemas.microsoft.com/office/drawing/2014/main" id="{3D343CCA-FCD9-923D-1EA6-EBF7D578E8BD}"/>
                </a:ext>
              </a:extLst>
            </p:cNvPr>
            <p:cNvSpPr/>
            <p:nvPr/>
          </p:nvSpPr>
          <p:spPr>
            <a:xfrm>
              <a:off x="3062425" y="4756300"/>
              <a:ext cx="18925" cy="23450"/>
            </a:xfrm>
            <a:custGeom>
              <a:avLst/>
              <a:gdLst/>
              <a:ahLst/>
              <a:cxnLst/>
              <a:rect l="l" t="t" r="r" b="b"/>
              <a:pathLst>
                <a:path w="757" h="938" extrusionOk="0">
                  <a:moveTo>
                    <a:pt x="363" y="0"/>
                  </a:moveTo>
                  <a:cubicBezTo>
                    <a:pt x="272" y="0"/>
                    <a:pt x="58" y="147"/>
                    <a:pt x="20" y="241"/>
                  </a:cubicBezTo>
                  <a:cubicBezTo>
                    <a:pt x="0" y="440"/>
                    <a:pt x="80" y="639"/>
                    <a:pt x="100" y="877"/>
                  </a:cubicBezTo>
                  <a:cubicBezTo>
                    <a:pt x="179" y="897"/>
                    <a:pt x="279" y="917"/>
                    <a:pt x="339" y="937"/>
                  </a:cubicBezTo>
                  <a:cubicBezTo>
                    <a:pt x="478" y="738"/>
                    <a:pt x="677" y="579"/>
                    <a:pt x="717" y="340"/>
                  </a:cubicBezTo>
                  <a:cubicBezTo>
                    <a:pt x="756" y="281"/>
                    <a:pt x="518" y="42"/>
                    <a:pt x="378" y="2"/>
                  </a:cubicBezTo>
                  <a:cubicBezTo>
                    <a:pt x="374" y="1"/>
                    <a:pt x="369" y="0"/>
                    <a:pt x="363" y="0"/>
                  </a:cubicBezTo>
                  <a:close/>
                </a:path>
              </a:pathLst>
            </a:custGeom>
            <a:solidFill>
              <a:srgbClr val="174E5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8" name="Google Shape;2728;p51">
              <a:extLst>
                <a:ext uri="{FF2B5EF4-FFF2-40B4-BE49-F238E27FC236}">
                  <a16:creationId xmlns:a16="http://schemas.microsoft.com/office/drawing/2014/main" id="{42B13D34-0606-ED93-E7C8-C4521A67BF9C}"/>
                </a:ext>
              </a:extLst>
            </p:cNvPr>
            <p:cNvSpPr/>
            <p:nvPr/>
          </p:nvSpPr>
          <p:spPr>
            <a:xfrm>
              <a:off x="2817750" y="4662850"/>
              <a:ext cx="19900" cy="24375"/>
            </a:xfrm>
            <a:custGeom>
              <a:avLst/>
              <a:gdLst/>
              <a:ahLst/>
              <a:cxnLst/>
              <a:rect l="l" t="t" r="r" b="b"/>
              <a:pathLst>
                <a:path w="796" h="975" extrusionOk="0">
                  <a:moveTo>
                    <a:pt x="338" y="0"/>
                  </a:moveTo>
                  <a:cubicBezTo>
                    <a:pt x="159" y="279"/>
                    <a:pt x="0" y="458"/>
                    <a:pt x="0" y="597"/>
                  </a:cubicBezTo>
                  <a:cubicBezTo>
                    <a:pt x="20" y="736"/>
                    <a:pt x="239" y="856"/>
                    <a:pt x="398" y="975"/>
                  </a:cubicBezTo>
                  <a:cubicBezTo>
                    <a:pt x="517" y="836"/>
                    <a:pt x="716" y="677"/>
                    <a:pt x="756" y="498"/>
                  </a:cubicBezTo>
                  <a:cubicBezTo>
                    <a:pt x="796" y="398"/>
                    <a:pt x="537" y="259"/>
                    <a:pt x="338" y="0"/>
                  </a:cubicBezTo>
                  <a:close/>
                </a:path>
              </a:pathLst>
            </a:custGeom>
            <a:solidFill>
              <a:srgbClr val="174E5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9" name="Google Shape;2729;p51">
              <a:extLst>
                <a:ext uri="{FF2B5EF4-FFF2-40B4-BE49-F238E27FC236}">
                  <a16:creationId xmlns:a16="http://schemas.microsoft.com/office/drawing/2014/main" id="{AC06EEFD-EA57-73A8-1557-88694B2C14BC}"/>
                </a:ext>
              </a:extLst>
            </p:cNvPr>
            <p:cNvSpPr/>
            <p:nvPr/>
          </p:nvSpPr>
          <p:spPr>
            <a:xfrm>
              <a:off x="2902775" y="4518125"/>
              <a:ext cx="2525" cy="2500"/>
            </a:xfrm>
            <a:custGeom>
              <a:avLst/>
              <a:gdLst/>
              <a:ahLst/>
              <a:cxnLst/>
              <a:rect l="l" t="t" r="r" b="b"/>
              <a:pathLst>
                <a:path w="101" h="100" extrusionOk="0">
                  <a:moveTo>
                    <a:pt x="1" y="0"/>
                  </a:moveTo>
                  <a:lnTo>
                    <a:pt x="1" y="0"/>
                  </a:lnTo>
                  <a:cubicBezTo>
                    <a:pt x="21" y="20"/>
                    <a:pt x="80" y="60"/>
                    <a:pt x="100" y="100"/>
                  </a:cubicBezTo>
                  <a:cubicBezTo>
                    <a:pt x="80" y="60"/>
                    <a:pt x="41" y="20"/>
                    <a:pt x="1" y="0"/>
                  </a:cubicBezTo>
                  <a:close/>
                </a:path>
              </a:pathLst>
            </a:custGeom>
            <a:solidFill>
              <a:srgbClr val="982E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0" name="Google Shape;2730;p51">
              <a:extLst>
                <a:ext uri="{FF2B5EF4-FFF2-40B4-BE49-F238E27FC236}">
                  <a16:creationId xmlns:a16="http://schemas.microsoft.com/office/drawing/2014/main" id="{070DC434-55AD-E6D8-5262-062218196A0B}"/>
                </a:ext>
              </a:extLst>
            </p:cNvPr>
            <p:cNvSpPr/>
            <p:nvPr/>
          </p:nvSpPr>
          <p:spPr>
            <a:xfrm>
              <a:off x="3096250" y="4945325"/>
              <a:ext cx="2500" cy="3500"/>
            </a:xfrm>
            <a:custGeom>
              <a:avLst/>
              <a:gdLst/>
              <a:ahLst/>
              <a:cxnLst/>
              <a:rect l="l" t="t" r="r" b="b"/>
              <a:pathLst>
                <a:path w="100" h="140" extrusionOk="0">
                  <a:moveTo>
                    <a:pt x="20" y="0"/>
                  </a:moveTo>
                  <a:cubicBezTo>
                    <a:pt x="20" y="40"/>
                    <a:pt x="0" y="100"/>
                    <a:pt x="0" y="140"/>
                  </a:cubicBezTo>
                  <a:cubicBezTo>
                    <a:pt x="20" y="140"/>
                    <a:pt x="60" y="120"/>
                    <a:pt x="100" y="100"/>
                  </a:cubicBezTo>
                  <a:cubicBezTo>
                    <a:pt x="60" y="80"/>
                    <a:pt x="40" y="40"/>
                    <a:pt x="20" y="0"/>
                  </a:cubicBezTo>
                  <a:close/>
                </a:path>
              </a:pathLst>
            </a:custGeom>
            <a:solidFill>
              <a:srgbClr val="ABE9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1" name="Google Shape;2731;p51">
              <a:extLst>
                <a:ext uri="{FF2B5EF4-FFF2-40B4-BE49-F238E27FC236}">
                  <a16:creationId xmlns:a16="http://schemas.microsoft.com/office/drawing/2014/main" id="{4F46AE7A-E841-32DB-34B4-E89C5FB6A29D}"/>
                </a:ext>
              </a:extLst>
            </p:cNvPr>
            <p:cNvSpPr/>
            <p:nvPr/>
          </p:nvSpPr>
          <p:spPr>
            <a:xfrm>
              <a:off x="3040550" y="5086550"/>
              <a:ext cx="1500" cy="1025"/>
            </a:xfrm>
            <a:custGeom>
              <a:avLst/>
              <a:gdLst/>
              <a:ahLst/>
              <a:cxnLst/>
              <a:rect l="l" t="t" r="r" b="b"/>
              <a:pathLst>
                <a:path w="60" h="41" extrusionOk="0">
                  <a:moveTo>
                    <a:pt x="40" y="1"/>
                  </a:moveTo>
                  <a:lnTo>
                    <a:pt x="0" y="21"/>
                  </a:lnTo>
                  <a:lnTo>
                    <a:pt x="40" y="41"/>
                  </a:lnTo>
                  <a:lnTo>
                    <a:pt x="60" y="21"/>
                  </a:lnTo>
                  <a:lnTo>
                    <a:pt x="40" y="1"/>
                  </a:lnTo>
                  <a:close/>
                </a:path>
              </a:pathLst>
            </a:custGeom>
            <a:solidFill>
              <a:srgbClr val="ABE9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2" name="Google Shape;2732;p51">
              <a:extLst>
                <a:ext uri="{FF2B5EF4-FFF2-40B4-BE49-F238E27FC236}">
                  <a16:creationId xmlns:a16="http://schemas.microsoft.com/office/drawing/2014/main" id="{508E2D82-E27D-CE4A-071C-F7BA47C0CC42}"/>
                </a:ext>
              </a:extLst>
            </p:cNvPr>
            <p:cNvSpPr/>
            <p:nvPr/>
          </p:nvSpPr>
          <p:spPr>
            <a:xfrm>
              <a:off x="2851550" y="4309250"/>
              <a:ext cx="26400" cy="72125"/>
            </a:xfrm>
            <a:custGeom>
              <a:avLst/>
              <a:gdLst/>
              <a:ahLst/>
              <a:cxnLst/>
              <a:rect l="l" t="t" r="r" b="b"/>
              <a:pathLst>
                <a:path w="1056" h="2885" extrusionOk="0">
                  <a:moveTo>
                    <a:pt x="657" y="0"/>
                  </a:moveTo>
                  <a:cubicBezTo>
                    <a:pt x="538" y="120"/>
                    <a:pt x="339" y="219"/>
                    <a:pt x="279" y="378"/>
                  </a:cubicBezTo>
                  <a:cubicBezTo>
                    <a:pt x="1" y="1254"/>
                    <a:pt x="359" y="2049"/>
                    <a:pt x="637" y="2845"/>
                  </a:cubicBezTo>
                  <a:cubicBezTo>
                    <a:pt x="697" y="2865"/>
                    <a:pt x="757" y="2885"/>
                    <a:pt x="836" y="2885"/>
                  </a:cubicBezTo>
                  <a:cubicBezTo>
                    <a:pt x="896" y="2706"/>
                    <a:pt x="1055" y="2547"/>
                    <a:pt x="1055" y="2368"/>
                  </a:cubicBezTo>
                  <a:cubicBezTo>
                    <a:pt x="1055" y="1711"/>
                    <a:pt x="996" y="1055"/>
                    <a:pt x="956" y="398"/>
                  </a:cubicBezTo>
                  <a:cubicBezTo>
                    <a:pt x="936" y="259"/>
                    <a:pt x="757" y="120"/>
                    <a:pt x="65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3" name="Google Shape;2733;p51">
              <a:extLst>
                <a:ext uri="{FF2B5EF4-FFF2-40B4-BE49-F238E27FC236}">
                  <a16:creationId xmlns:a16="http://schemas.microsoft.com/office/drawing/2014/main" id="{BEAABDCA-A90D-74B3-EED5-5FA159CACFA0}"/>
                </a:ext>
              </a:extLst>
            </p:cNvPr>
            <p:cNvSpPr/>
            <p:nvPr/>
          </p:nvSpPr>
          <p:spPr>
            <a:xfrm>
              <a:off x="3094750" y="4314225"/>
              <a:ext cx="34350" cy="84075"/>
            </a:xfrm>
            <a:custGeom>
              <a:avLst/>
              <a:gdLst/>
              <a:ahLst/>
              <a:cxnLst/>
              <a:rect l="l" t="t" r="r" b="b"/>
              <a:pathLst>
                <a:path w="1374" h="3363" extrusionOk="0">
                  <a:moveTo>
                    <a:pt x="657" y="0"/>
                  </a:moveTo>
                  <a:cubicBezTo>
                    <a:pt x="557" y="557"/>
                    <a:pt x="458" y="1095"/>
                    <a:pt x="319" y="1612"/>
                  </a:cubicBezTo>
                  <a:cubicBezTo>
                    <a:pt x="259" y="2049"/>
                    <a:pt x="100" y="2467"/>
                    <a:pt x="20" y="2905"/>
                  </a:cubicBezTo>
                  <a:cubicBezTo>
                    <a:pt x="0" y="3064"/>
                    <a:pt x="100" y="3203"/>
                    <a:pt x="160" y="3362"/>
                  </a:cubicBezTo>
                  <a:cubicBezTo>
                    <a:pt x="299" y="3303"/>
                    <a:pt x="498" y="3283"/>
                    <a:pt x="617" y="3183"/>
                  </a:cubicBezTo>
                  <a:cubicBezTo>
                    <a:pt x="756" y="3084"/>
                    <a:pt x="816" y="2945"/>
                    <a:pt x="856" y="2785"/>
                  </a:cubicBezTo>
                  <a:cubicBezTo>
                    <a:pt x="995" y="2049"/>
                    <a:pt x="1174" y="1293"/>
                    <a:pt x="1293" y="557"/>
                  </a:cubicBezTo>
                  <a:cubicBezTo>
                    <a:pt x="1373" y="100"/>
                    <a:pt x="1055" y="20"/>
                    <a:pt x="65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4" name="Google Shape;2734;p51">
              <a:extLst>
                <a:ext uri="{FF2B5EF4-FFF2-40B4-BE49-F238E27FC236}">
                  <a16:creationId xmlns:a16="http://schemas.microsoft.com/office/drawing/2014/main" id="{7614948E-ADCB-D5F8-E179-B46CCD343ED6}"/>
                </a:ext>
              </a:extLst>
            </p:cNvPr>
            <p:cNvSpPr/>
            <p:nvPr/>
          </p:nvSpPr>
          <p:spPr>
            <a:xfrm>
              <a:off x="2976875" y="4296825"/>
              <a:ext cx="28375" cy="97500"/>
            </a:xfrm>
            <a:custGeom>
              <a:avLst/>
              <a:gdLst/>
              <a:ahLst/>
              <a:cxnLst/>
              <a:rect l="l" t="t" r="r" b="b"/>
              <a:pathLst>
                <a:path w="1135" h="3900" extrusionOk="0">
                  <a:moveTo>
                    <a:pt x="816" y="0"/>
                  </a:moveTo>
                  <a:cubicBezTo>
                    <a:pt x="657" y="179"/>
                    <a:pt x="399" y="318"/>
                    <a:pt x="359" y="517"/>
                  </a:cubicBezTo>
                  <a:cubicBezTo>
                    <a:pt x="220" y="1393"/>
                    <a:pt x="120" y="2268"/>
                    <a:pt x="1" y="3282"/>
                  </a:cubicBezTo>
                  <a:cubicBezTo>
                    <a:pt x="100" y="3442"/>
                    <a:pt x="220" y="3680"/>
                    <a:pt x="399" y="3899"/>
                  </a:cubicBezTo>
                  <a:cubicBezTo>
                    <a:pt x="538" y="3700"/>
                    <a:pt x="797" y="3521"/>
                    <a:pt x="816" y="3322"/>
                  </a:cubicBezTo>
                  <a:cubicBezTo>
                    <a:pt x="956" y="2427"/>
                    <a:pt x="1055" y="1512"/>
                    <a:pt x="1135" y="597"/>
                  </a:cubicBezTo>
                  <a:cubicBezTo>
                    <a:pt x="1135" y="398"/>
                    <a:pt x="916" y="199"/>
                    <a:pt x="816"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3" name="Google Shape;419;p39">
            <a:extLst>
              <a:ext uri="{FF2B5EF4-FFF2-40B4-BE49-F238E27FC236}">
                <a16:creationId xmlns:a16="http://schemas.microsoft.com/office/drawing/2014/main" id="{B3CB8031-F383-E688-5D43-4B7BB7A90487}"/>
              </a:ext>
            </a:extLst>
          </p:cNvPr>
          <p:cNvSpPr/>
          <p:nvPr/>
        </p:nvSpPr>
        <p:spPr>
          <a:xfrm rot="1216492">
            <a:off x="7296893" y="17298"/>
            <a:ext cx="2215527" cy="1825533"/>
          </a:xfrm>
          <a:custGeom>
            <a:avLst/>
            <a:gdLst/>
            <a:ahLst/>
            <a:cxnLst/>
            <a:rect l="l" t="t" r="r" b="b"/>
            <a:pathLst>
              <a:path w="22676" h="18685" extrusionOk="0">
                <a:moveTo>
                  <a:pt x="18195" y="0"/>
                </a:moveTo>
                <a:cubicBezTo>
                  <a:pt x="15084" y="0"/>
                  <a:pt x="12016" y="4698"/>
                  <a:pt x="11125" y="7469"/>
                </a:cubicBezTo>
                <a:cubicBezTo>
                  <a:pt x="9183" y="5977"/>
                  <a:pt x="6459" y="4615"/>
                  <a:pt x="3773" y="4615"/>
                </a:cubicBezTo>
                <a:cubicBezTo>
                  <a:pt x="3559" y="4615"/>
                  <a:pt x="3345" y="4624"/>
                  <a:pt x="3131" y="4642"/>
                </a:cubicBezTo>
                <a:cubicBezTo>
                  <a:pt x="0" y="4915"/>
                  <a:pt x="31" y="7894"/>
                  <a:pt x="730" y="9839"/>
                </a:cubicBezTo>
                <a:cubicBezTo>
                  <a:pt x="1368" y="11542"/>
                  <a:pt x="2766" y="12909"/>
                  <a:pt x="4256" y="14064"/>
                </a:cubicBezTo>
                <a:cubicBezTo>
                  <a:pt x="5259" y="14855"/>
                  <a:pt x="6353" y="15645"/>
                  <a:pt x="7569" y="16223"/>
                </a:cubicBezTo>
                <a:cubicBezTo>
                  <a:pt x="9149" y="16952"/>
                  <a:pt x="10821" y="17469"/>
                  <a:pt x="12584" y="17834"/>
                </a:cubicBezTo>
                <a:cubicBezTo>
                  <a:pt x="13040" y="17925"/>
                  <a:pt x="14560" y="18320"/>
                  <a:pt x="17721" y="18685"/>
                </a:cubicBezTo>
                <a:cubicBezTo>
                  <a:pt x="18511" y="15493"/>
                  <a:pt x="19788" y="12362"/>
                  <a:pt x="20730" y="9201"/>
                </a:cubicBezTo>
                <a:cubicBezTo>
                  <a:pt x="21490" y="6739"/>
                  <a:pt x="22676" y="3122"/>
                  <a:pt x="20609" y="1086"/>
                </a:cubicBezTo>
                <a:cubicBezTo>
                  <a:pt x="19827" y="322"/>
                  <a:pt x="19009" y="0"/>
                  <a:pt x="18195" y="0"/>
                </a:cubicBezTo>
                <a:close/>
              </a:path>
            </a:pathLst>
          </a:custGeom>
          <a:solidFill>
            <a:srgbClr val="FDF0F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4" name="Google Shape;420;p39">
            <a:extLst>
              <a:ext uri="{FF2B5EF4-FFF2-40B4-BE49-F238E27FC236}">
                <a16:creationId xmlns:a16="http://schemas.microsoft.com/office/drawing/2014/main" id="{A60583C7-0B74-5BB4-835C-A0AF0280AF92}"/>
              </a:ext>
            </a:extLst>
          </p:cNvPr>
          <p:cNvSpPr txBox="1">
            <a:spLocks/>
          </p:cNvSpPr>
          <p:nvPr/>
        </p:nvSpPr>
        <p:spPr>
          <a:xfrm>
            <a:off x="5620749" y="2767948"/>
            <a:ext cx="6037200" cy="2526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Fredoka One"/>
              <a:buNone/>
              <a:defRPr sz="64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9pPr>
          </a:lstStyle>
          <a:p>
            <a:r>
              <a:rPr lang="vi-VN" sz="4400" b="1" dirty="0">
                <a:latin typeface="+mj-lt"/>
              </a:rPr>
              <a:t>Tìm hiểu một số từ ngữ có tính biểu tượng và vai trò của các từ ngữ đó trong việc thể hiện xung đột kịch</a:t>
            </a:r>
            <a:endParaRPr lang="en-SG" sz="5400" dirty="0">
              <a:latin typeface="+mj-lt"/>
              <a:cs typeface="Times New Roman" panose="02020603050405020304" pitchFamily="18" charset="0"/>
            </a:endParaRPr>
          </a:p>
        </p:txBody>
      </p:sp>
      <p:sp>
        <p:nvSpPr>
          <p:cNvPr id="55" name="Google Shape;421;p39">
            <a:extLst>
              <a:ext uri="{FF2B5EF4-FFF2-40B4-BE49-F238E27FC236}">
                <a16:creationId xmlns:a16="http://schemas.microsoft.com/office/drawing/2014/main" id="{261C8C6C-B05F-79AF-5F8F-36CB76C5CCF5}"/>
              </a:ext>
            </a:extLst>
          </p:cNvPr>
          <p:cNvSpPr txBox="1">
            <a:spLocks/>
          </p:cNvSpPr>
          <p:nvPr/>
        </p:nvSpPr>
        <p:spPr>
          <a:xfrm>
            <a:off x="5483967" y="443120"/>
            <a:ext cx="6037200" cy="1427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Fredoka One"/>
              <a:buNone/>
              <a:defRPr sz="64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E668E"/>
              </a:buClr>
              <a:buSzPts val="4800"/>
              <a:buFont typeface="Fredoka One"/>
              <a:buNone/>
              <a:tabLst/>
              <a:defRPr/>
            </a:pPr>
            <a:r>
              <a:rPr kumimoji="0" lang="en" sz="6400" b="0" i="0" u="none" strike="noStrike" kern="0" cap="none" spc="0" normalizeH="0" baseline="0" noProof="0" dirty="0">
                <a:ln>
                  <a:noFill/>
                </a:ln>
                <a:solidFill>
                  <a:srgbClr val="FE668E"/>
                </a:solidFill>
                <a:effectLst/>
                <a:uLnTx/>
                <a:uFillTx/>
                <a:latin typeface="Fredoka One"/>
                <a:sym typeface="Fredoka One"/>
              </a:rPr>
              <a:t>e</a:t>
            </a:r>
          </a:p>
        </p:txBody>
      </p:sp>
      <p:sp>
        <p:nvSpPr>
          <p:cNvPr id="56" name="Google Shape;437;p39">
            <a:extLst>
              <a:ext uri="{FF2B5EF4-FFF2-40B4-BE49-F238E27FC236}">
                <a16:creationId xmlns:a16="http://schemas.microsoft.com/office/drawing/2014/main" id="{EF7BE488-422D-C2BD-F767-12A1C1E23B89}"/>
              </a:ext>
            </a:extLst>
          </p:cNvPr>
          <p:cNvSpPr/>
          <p:nvPr/>
        </p:nvSpPr>
        <p:spPr>
          <a:xfrm rot="-2473435">
            <a:off x="7027007" y="1454071"/>
            <a:ext cx="482360" cy="463179"/>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rgbClr val="FE66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7" name="Google Shape;438;p39">
            <a:extLst>
              <a:ext uri="{FF2B5EF4-FFF2-40B4-BE49-F238E27FC236}">
                <a16:creationId xmlns:a16="http://schemas.microsoft.com/office/drawing/2014/main" id="{D5BB47F5-910D-0D04-F354-C472FBDB870F}"/>
              </a:ext>
            </a:extLst>
          </p:cNvPr>
          <p:cNvSpPr/>
          <p:nvPr/>
        </p:nvSpPr>
        <p:spPr>
          <a:xfrm>
            <a:off x="10020233" y="1352504"/>
            <a:ext cx="565400" cy="428867"/>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8" name="Google Shape;439;p39">
            <a:extLst>
              <a:ext uri="{FF2B5EF4-FFF2-40B4-BE49-F238E27FC236}">
                <a16:creationId xmlns:a16="http://schemas.microsoft.com/office/drawing/2014/main" id="{7B607E25-45B2-F78A-DE1D-B352D9843EE6}"/>
              </a:ext>
            </a:extLst>
          </p:cNvPr>
          <p:cNvSpPr/>
          <p:nvPr/>
        </p:nvSpPr>
        <p:spPr>
          <a:xfrm rot="-1692155">
            <a:off x="5884717" y="1515403"/>
            <a:ext cx="448243" cy="340507"/>
          </a:xfrm>
          <a:custGeom>
            <a:avLst/>
            <a:gdLst/>
            <a:ahLst/>
            <a:cxnLst/>
            <a:rect l="l" t="t" r="r" b="b"/>
            <a:pathLst>
              <a:path w="13447" h="10215" extrusionOk="0">
                <a:moveTo>
                  <a:pt x="8223" y="1"/>
                </a:moveTo>
                <a:cubicBezTo>
                  <a:pt x="8187" y="1"/>
                  <a:pt x="8152" y="1"/>
                  <a:pt x="8116" y="2"/>
                </a:cubicBezTo>
                <a:cubicBezTo>
                  <a:pt x="5897" y="62"/>
                  <a:pt x="5319" y="3041"/>
                  <a:pt x="5714" y="4044"/>
                </a:cubicBezTo>
                <a:cubicBezTo>
                  <a:pt x="4824" y="3529"/>
                  <a:pt x="3576" y="3161"/>
                  <a:pt x="2476" y="3161"/>
                </a:cubicBezTo>
                <a:cubicBezTo>
                  <a:pt x="1174" y="3161"/>
                  <a:pt x="80" y="3677"/>
                  <a:pt x="30" y="5078"/>
                </a:cubicBezTo>
                <a:cubicBezTo>
                  <a:pt x="0" y="6476"/>
                  <a:pt x="1368" y="7965"/>
                  <a:pt x="2705" y="8512"/>
                </a:cubicBezTo>
                <a:cubicBezTo>
                  <a:pt x="4559" y="9272"/>
                  <a:pt x="8024" y="10002"/>
                  <a:pt x="8997" y="10214"/>
                </a:cubicBezTo>
                <a:cubicBezTo>
                  <a:pt x="9812" y="6682"/>
                  <a:pt x="13447" y="1"/>
                  <a:pt x="8223" y="1"/>
                </a:cubicBezTo>
                <a:close/>
              </a:path>
            </a:pathLst>
          </a:custGeom>
          <a:solidFill>
            <a:srgbClr val="AC00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pic>
        <p:nvPicPr>
          <p:cNvPr id="2" name="Picture 1" descr="A cartoon of a couple of people hugging&#10;&#10;Description automatically generated">
            <a:extLst>
              <a:ext uri="{FF2B5EF4-FFF2-40B4-BE49-F238E27FC236}">
                <a16:creationId xmlns:a16="http://schemas.microsoft.com/office/drawing/2014/main" id="{6334EDA9-76C4-251C-D726-F17C8C861E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489" y="1964514"/>
            <a:ext cx="7098503" cy="4893486"/>
          </a:xfrm>
          <a:prstGeom prst="rect">
            <a:avLst/>
          </a:prstGeom>
        </p:spPr>
      </p:pic>
    </p:spTree>
    <p:extLst>
      <p:ext uri="{BB962C8B-B14F-4D97-AF65-F5344CB8AC3E}">
        <p14:creationId xmlns:p14="http://schemas.microsoft.com/office/powerpoint/2010/main" val="3896897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81"/>
                                        </p:tgtEl>
                                        <p:attrNameLst>
                                          <p:attrName>style.visibility</p:attrName>
                                        </p:attrNameLst>
                                      </p:cBhvr>
                                      <p:to>
                                        <p:strVal val="visible"/>
                                      </p:to>
                                    </p:set>
                                    <p:animEffect transition="in" filter="randombar(horizontal)">
                                      <p:cBhvr>
                                        <p:cTn id="7" dur="500"/>
                                        <p:tgtEl>
                                          <p:spTgt spid="2581"/>
                                        </p:tgtEl>
                                      </p:cBhvr>
                                    </p:animEffect>
                                  </p:childTnLst>
                                </p:cTn>
                              </p:par>
                              <p:par>
                                <p:cTn id="8" presetID="14" presetClass="entr" presetSubtype="10" fill="hold" nodeType="withEffect">
                                  <p:stCondLst>
                                    <p:cond delay="0"/>
                                  </p:stCondLst>
                                  <p:childTnLst>
                                    <p:set>
                                      <p:cBhvr>
                                        <p:cTn id="9" dur="1" fill="hold">
                                          <p:stCondLst>
                                            <p:cond delay="0"/>
                                          </p:stCondLst>
                                        </p:cTn>
                                        <p:tgtEl>
                                          <p:spTgt spid="2602"/>
                                        </p:tgtEl>
                                        <p:attrNameLst>
                                          <p:attrName>style.visibility</p:attrName>
                                        </p:attrNameLst>
                                      </p:cBhvr>
                                      <p:to>
                                        <p:strVal val="visible"/>
                                      </p:to>
                                    </p:set>
                                    <p:animEffect transition="in" filter="randombar(horizontal)">
                                      <p:cBhvr>
                                        <p:cTn id="10" dur="500"/>
                                        <p:tgtEl>
                                          <p:spTgt spid="2602"/>
                                        </p:tgtEl>
                                      </p:cBhvr>
                                    </p:animEffect>
                                  </p:childTnLst>
                                </p:cTn>
                              </p:par>
                              <p:par>
                                <p:cTn id="11" presetID="14" presetClass="entr" presetSubtype="10" fill="hold" nodeType="withEffect">
                                  <p:stCondLst>
                                    <p:cond delay="0"/>
                                  </p:stCondLst>
                                  <p:childTnLst>
                                    <p:set>
                                      <p:cBhvr>
                                        <p:cTn id="12" dur="1" fill="hold">
                                          <p:stCondLst>
                                            <p:cond delay="0"/>
                                          </p:stCondLst>
                                        </p:cTn>
                                        <p:tgtEl>
                                          <p:spTgt spid="2618"/>
                                        </p:tgtEl>
                                        <p:attrNameLst>
                                          <p:attrName>style.visibility</p:attrName>
                                        </p:attrNameLst>
                                      </p:cBhvr>
                                      <p:to>
                                        <p:strVal val="visible"/>
                                      </p:to>
                                    </p:set>
                                    <p:animEffect transition="in" filter="randombar(horizontal)">
                                      <p:cBhvr>
                                        <p:cTn id="13" dur="500"/>
                                        <p:tgtEl>
                                          <p:spTgt spid="2618"/>
                                        </p:tgtEl>
                                      </p:cBhvr>
                                    </p:animEffect>
                                  </p:childTnLst>
                                </p:cTn>
                              </p:par>
                              <p:par>
                                <p:cTn id="14" presetID="14" presetClass="entr" presetSubtype="10" fill="hold" nodeType="withEffect">
                                  <p:stCondLst>
                                    <p:cond delay="0"/>
                                  </p:stCondLst>
                                  <p:childTnLst>
                                    <p:set>
                                      <p:cBhvr>
                                        <p:cTn id="15" dur="1" fill="hold">
                                          <p:stCondLst>
                                            <p:cond delay="0"/>
                                          </p:stCondLst>
                                        </p:cTn>
                                        <p:tgtEl>
                                          <p:spTgt spid="2621"/>
                                        </p:tgtEl>
                                        <p:attrNameLst>
                                          <p:attrName>style.visibility</p:attrName>
                                        </p:attrNameLst>
                                      </p:cBhvr>
                                      <p:to>
                                        <p:strVal val="visible"/>
                                      </p:to>
                                    </p:set>
                                    <p:animEffect transition="in" filter="randombar(horizontal)">
                                      <p:cBhvr>
                                        <p:cTn id="16" dur="500"/>
                                        <p:tgtEl>
                                          <p:spTgt spid="2621"/>
                                        </p:tgtEl>
                                      </p:cBhvr>
                                    </p:animEffect>
                                  </p:childTnLst>
                                </p:cTn>
                              </p:par>
                              <p:par>
                                <p:cTn id="17" presetID="14" presetClass="entr" presetSubtype="10" fill="hold" nodeType="withEffect">
                                  <p:stCondLst>
                                    <p:cond delay="0"/>
                                  </p:stCondLst>
                                  <p:childTnLst>
                                    <p:set>
                                      <p:cBhvr>
                                        <p:cTn id="18" dur="1" fill="hold">
                                          <p:stCondLst>
                                            <p:cond delay="0"/>
                                          </p:stCondLst>
                                        </p:cTn>
                                        <p:tgtEl>
                                          <p:spTgt spid="2630"/>
                                        </p:tgtEl>
                                        <p:attrNameLst>
                                          <p:attrName>style.visibility</p:attrName>
                                        </p:attrNameLst>
                                      </p:cBhvr>
                                      <p:to>
                                        <p:strVal val="visible"/>
                                      </p:to>
                                    </p:set>
                                    <p:animEffect transition="in" filter="randombar(horizontal)">
                                      <p:cBhvr>
                                        <p:cTn id="19" dur="500"/>
                                        <p:tgtEl>
                                          <p:spTgt spid="2630"/>
                                        </p:tgtEl>
                                      </p:cBhvr>
                                    </p:animEffect>
                                  </p:childTnLst>
                                </p:cTn>
                              </p:par>
                              <p:par>
                                <p:cTn id="20" presetID="14" presetClass="entr" presetSubtype="10" fill="hold" nodeType="withEffect">
                                  <p:stCondLst>
                                    <p:cond delay="0"/>
                                  </p:stCondLst>
                                  <p:childTnLst>
                                    <p:set>
                                      <p:cBhvr>
                                        <p:cTn id="21" dur="1" fill="hold">
                                          <p:stCondLst>
                                            <p:cond delay="0"/>
                                          </p:stCondLst>
                                        </p:cTn>
                                        <p:tgtEl>
                                          <p:spTgt spid="2676"/>
                                        </p:tgtEl>
                                        <p:attrNameLst>
                                          <p:attrName>style.visibility</p:attrName>
                                        </p:attrNameLst>
                                      </p:cBhvr>
                                      <p:to>
                                        <p:strVal val="visible"/>
                                      </p:to>
                                    </p:set>
                                    <p:animEffect transition="in" filter="randombar(horizontal)">
                                      <p:cBhvr>
                                        <p:cTn id="22" dur="500"/>
                                        <p:tgtEl>
                                          <p:spTgt spid="2676"/>
                                        </p:tgtEl>
                                      </p:cBhvr>
                                    </p:animEffect>
                                  </p:childTnLst>
                                </p:cTn>
                              </p:par>
                              <p:par>
                                <p:cTn id="23" presetID="14" presetClass="entr" presetSubtype="10" fill="hold" nodeType="withEffect">
                                  <p:stCondLst>
                                    <p:cond delay="0"/>
                                  </p:stCondLst>
                                  <p:childTnLst>
                                    <p:set>
                                      <p:cBhvr>
                                        <p:cTn id="24" dur="1" fill="hold">
                                          <p:stCondLst>
                                            <p:cond delay="0"/>
                                          </p:stCondLst>
                                        </p:cTn>
                                        <p:tgtEl>
                                          <p:spTgt spid="2679"/>
                                        </p:tgtEl>
                                        <p:attrNameLst>
                                          <p:attrName>style.visibility</p:attrName>
                                        </p:attrNameLst>
                                      </p:cBhvr>
                                      <p:to>
                                        <p:strVal val="visible"/>
                                      </p:to>
                                    </p:set>
                                    <p:animEffect transition="in" filter="randombar(horizontal)">
                                      <p:cBhvr>
                                        <p:cTn id="25" dur="500"/>
                                        <p:tgtEl>
                                          <p:spTgt spid="2679"/>
                                        </p:tgtEl>
                                      </p:cBhvr>
                                    </p:animEffect>
                                  </p:childTnLst>
                                </p:cTn>
                              </p:par>
                              <p:par>
                                <p:cTn id="26" presetID="14" presetClass="entr" presetSubtype="10" fill="hold" nodeType="withEffect">
                                  <p:stCondLst>
                                    <p:cond delay="0"/>
                                  </p:stCondLst>
                                  <p:childTnLst>
                                    <p:set>
                                      <p:cBhvr>
                                        <p:cTn id="27" dur="1" fill="hold">
                                          <p:stCondLst>
                                            <p:cond delay="0"/>
                                          </p:stCondLst>
                                        </p:cTn>
                                        <p:tgtEl>
                                          <p:spTgt spid="2735"/>
                                        </p:tgtEl>
                                        <p:attrNameLst>
                                          <p:attrName>style.visibility</p:attrName>
                                        </p:attrNameLst>
                                      </p:cBhvr>
                                      <p:to>
                                        <p:strVal val="visible"/>
                                      </p:to>
                                    </p:set>
                                    <p:animEffect transition="in" filter="randombar(horizontal)">
                                      <p:cBhvr>
                                        <p:cTn id="28" dur="500"/>
                                        <p:tgtEl>
                                          <p:spTgt spid="2735"/>
                                        </p:tgtEl>
                                      </p:cBhvr>
                                    </p:animEffect>
                                  </p:childTnLst>
                                </p:cTn>
                              </p:par>
                              <p:par>
                                <p:cTn id="29" presetID="14" presetClass="entr" presetSubtype="10" fill="hold" nodeType="withEffect">
                                  <p:stCondLst>
                                    <p:cond delay="0"/>
                                  </p:stCondLst>
                                  <p:childTnLst>
                                    <p:set>
                                      <p:cBhvr>
                                        <p:cTn id="30" dur="1" fill="hold">
                                          <p:stCondLst>
                                            <p:cond delay="0"/>
                                          </p:stCondLst>
                                        </p:cTn>
                                        <p:tgtEl>
                                          <p:spTgt spid="2738"/>
                                        </p:tgtEl>
                                        <p:attrNameLst>
                                          <p:attrName>style.visibility</p:attrName>
                                        </p:attrNameLst>
                                      </p:cBhvr>
                                      <p:to>
                                        <p:strVal val="visible"/>
                                      </p:to>
                                    </p:set>
                                    <p:animEffect transition="in" filter="randombar(horizontal)">
                                      <p:cBhvr>
                                        <p:cTn id="31" dur="500"/>
                                        <p:tgtEl>
                                          <p:spTgt spid="2738"/>
                                        </p:tgtEl>
                                      </p:cBhvr>
                                    </p:animEffect>
                                  </p:childTnLst>
                                </p:cTn>
                              </p:par>
                              <p:par>
                                <p:cTn id="32" presetID="14" presetClass="entr" presetSubtype="10" fill="hold" nodeType="withEffect">
                                  <p:stCondLst>
                                    <p:cond delay="0"/>
                                  </p:stCondLst>
                                  <p:childTnLst>
                                    <p:set>
                                      <p:cBhvr>
                                        <p:cTn id="33" dur="1" fill="hold">
                                          <p:stCondLst>
                                            <p:cond delay="0"/>
                                          </p:stCondLst>
                                        </p:cTn>
                                        <p:tgtEl>
                                          <p:spTgt spid="2741"/>
                                        </p:tgtEl>
                                        <p:attrNameLst>
                                          <p:attrName>style.visibility</p:attrName>
                                        </p:attrNameLst>
                                      </p:cBhvr>
                                      <p:to>
                                        <p:strVal val="visible"/>
                                      </p:to>
                                    </p:set>
                                    <p:animEffect transition="in" filter="randombar(horizontal)">
                                      <p:cBhvr>
                                        <p:cTn id="34" dur="500"/>
                                        <p:tgtEl>
                                          <p:spTgt spid="2741"/>
                                        </p:tgtEl>
                                      </p:cBhvr>
                                    </p:animEffect>
                                  </p:childTnLst>
                                </p:cTn>
                              </p:par>
                              <p:par>
                                <p:cTn id="35" presetID="14" presetClass="entr" presetSubtype="10" fill="hold" nodeType="withEffect">
                                  <p:stCondLst>
                                    <p:cond delay="0"/>
                                  </p:stCondLst>
                                  <p:childTnLst>
                                    <p:set>
                                      <p:cBhvr>
                                        <p:cTn id="36" dur="1" fill="hold">
                                          <p:stCondLst>
                                            <p:cond delay="0"/>
                                          </p:stCondLst>
                                        </p:cTn>
                                        <p:tgtEl>
                                          <p:spTgt spid="2711"/>
                                        </p:tgtEl>
                                        <p:attrNameLst>
                                          <p:attrName>style.visibility</p:attrName>
                                        </p:attrNameLst>
                                      </p:cBhvr>
                                      <p:to>
                                        <p:strVal val="visible"/>
                                      </p:to>
                                    </p:set>
                                    <p:animEffect transition="in" filter="randombar(horizontal)">
                                      <p:cBhvr>
                                        <p:cTn id="37" dur="500"/>
                                        <p:tgtEl>
                                          <p:spTgt spid="271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anim calcmode="lin" valueType="num">
                                      <p:cBhvr>
                                        <p:cTn id="42" dur="500" fill="hold"/>
                                        <p:tgtEl>
                                          <p:spTgt spid="53"/>
                                        </p:tgtEl>
                                        <p:attrNameLst>
                                          <p:attrName>ppt_w</p:attrName>
                                        </p:attrNameLst>
                                      </p:cBhvr>
                                      <p:tavLst>
                                        <p:tav tm="0">
                                          <p:val>
                                            <p:fltVal val="0"/>
                                          </p:val>
                                        </p:tav>
                                        <p:tav tm="100000">
                                          <p:val>
                                            <p:strVal val="#ppt_w"/>
                                          </p:val>
                                        </p:tav>
                                      </p:tavLst>
                                    </p:anim>
                                    <p:anim calcmode="lin" valueType="num">
                                      <p:cBhvr>
                                        <p:cTn id="43" dur="500" fill="hold"/>
                                        <p:tgtEl>
                                          <p:spTgt spid="53"/>
                                        </p:tgtEl>
                                        <p:attrNameLst>
                                          <p:attrName>ppt_h</p:attrName>
                                        </p:attrNameLst>
                                      </p:cBhvr>
                                      <p:tavLst>
                                        <p:tav tm="0">
                                          <p:val>
                                            <p:fltVal val="0"/>
                                          </p:val>
                                        </p:tav>
                                        <p:tav tm="100000">
                                          <p:val>
                                            <p:strVal val="#ppt_h"/>
                                          </p:val>
                                        </p:tav>
                                      </p:tavLst>
                                    </p:anim>
                                    <p:animEffect transition="in" filter="fade">
                                      <p:cBhvr>
                                        <p:cTn id="44" dur="500"/>
                                        <p:tgtEl>
                                          <p:spTgt spid="5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55"/>
                                        </p:tgtEl>
                                        <p:attrNameLst>
                                          <p:attrName>style.visibility</p:attrName>
                                        </p:attrNameLst>
                                      </p:cBhvr>
                                      <p:to>
                                        <p:strVal val="visible"/>
                                      </p:to>
                                    </p:set>
                                    <p:anim calcmode="lin" valueType="num">
                                      <p:cBhvr>
                                        <p:cTn id="47" dur="500" fill="hold"/>
                                        <p:tgtEl>
                                          <p:spTgt spid="55"/>
                                        </p:tgtEl>
                                        <p:attrNameLst>
                                          <p:attrName>ppt_w</p:attrName>
                                        </p:attrNameLst>
                                      </p:cBhvr>
                                      <p:tavLst>
                                        <p:tav tm="0">
                                          <p:val>
                                            <p:fltVal val="0"/>
                                          </p:val>
                                        </p:tav>
                                        <p:tav tm="100000">
                                          <p:val>
                                            <p:strVal val="#ppt_w"/>
                                          </p:val>
                                        </p:tav>
                                      </p:tavLst>
                                    </p:anim>
                                    <p:anim calcmode="lin" valueType="num">
                                      <p:cBhvr>
                                        <p:cTn id="48" dur="500" fill="hold"/>
                                        <p:tgtEl>
                                          <p:spTgt spid="55"/>
                                        </p:tgtEl>
                                        <p:attrNameLst>
                                          <p:attrName>ppt_h</p:attrName>
                                        </p:attrNameLst>
                                      </p:cBhvr>
                                      <p:tavLst>
                                        <p:tav tm="0">
                                          <p:val>
                                            <p:fltVal val="0"/>
                                          </p:val>
                                        </p:tav>
                                        <p:tav tm="100000">
                                          <p:val>
                                            <p:strVal val="#ppt_h"/>
                                          </p:val>
                                        </p:tav>
                                      </p:tavLst>
                                    </p:anim>
                                    <p:animEffect transition="in" filter="fade">
                                      <p:cBhvr>
                                        <p:cTn id="49" dur="500"/>
                                        <p:tgtEl>
                                          <p:spTgt spid="5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56"/>
                                        </p:tgtEl>
                                        <p:attrNameLst>
                                          <p:attrName>style.visibility</p:attrName>
                                        </p:attrNameLst>
                                      </p:cBhvr>
                                      <p:to>
                                        <p:strVal val="visible"/>
                                      </p:to>
                                    </p:set>
                                    <p:anim calcmode="lin" valueType="num">
                                      <p:cBhvr>
                                        <p:cTn id="52" dur="500" fill="hold"/>
                                        <p:tgtEl>
                                          <p:spTgt spid="56"/>
                                        </p:tgtEl>
                                        <p:attrNameLst>
                                          <p:attrName>ppt_w</p:attrName>
                                        </p:attrNameLst>
                                      </p:cBhvr>
                                      <p:tavLst>
                                        <p:tav tm="0">
                                          <p:val>
                                            <p:fltVal val="0"/>
                                          </p:val>
                                        </p:tav>
                                        <p:tav tm="100000">
                                          <p:val>
                                            <p:strVal val="#ppt_w"/>
                                          </p:val>
                                        </p:tav>
                                      </p:tavLst>
                                    </p:anim>
                                    <p:anim calcmode="lin" valueType="num">
                                      <p:cBhvr>
                                        <p:cTn id="53" dur="500" fill="hold"/>
                                        <p:tgtEl>
                                          <p:spTgt spid="56"/>
                                        </p:tgtEl>
                                        <p:attrNameLst>
                                          <p:attrName>ppt_h</p:attrName>
                                        </p:attrNameLst>
                                      </p:cBhvr>
                                      <p:tavLst>
                                        <p:tav tm="0">
                                          <p:val>
                                            <p:fltVal val="0"/>
                                          </p:val>
                                        </p:tav>
                                        <p:tav tm="100000">
                                          <p:val>
                                            <p:strVal val="#ppt_h"/>
                                          </p:val>
                                        </p:tav>
                                      </p:tavLst>
                                    </p:anim>
                                    <p:animEffect transition="in" filter="fade">
                                      <p:cBhvr>
                                        <p:cTn id="54" dur="500"/>
                                        <p:tgtEl>
                                          <p:spTgt spid="56"/>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57"/>
                                        </p:tgtEl>
                                        <p:attrNameLst>
                                          <p:attrName>style.visibility</p:attrName>
                                        </p:attrNameLst>
                                      </p:cBhvr>
                                      <p:to>
                                        <p:strVal val="visible"/>
                                      </p:to>
                                    </p:set>
                                    <p:anim calcmode="lin" valueType="num">
                                      <p:cBhvr>
                                        <p:cTn id="57" dur="500" fill="hold"/>
                                        <p:tgtEl>
                                          <p:spTgt spid="57"/>
                                        </p:tgtEl>
                                        <p:attrNameLst>
                                          <p:attrName>ppt_w</p:attrName>
                                        </p:attrNameLst>
                                      </p:cBhvr>
                                      <p:tavLst>
                                        <p:tav tm="0">
                                          <p:val>
                                            <p:fltVal val="0"/>
                                          </p:val>
                                        </p:tav>
                                        <p:tav tm="100000">
                                          <p:val>
                                            <p:strVal val="#ppt_w"/>
                                          </p:val>
                                        </p:tav>
                                      </p:tavLst>
                                    </p:anim>
                                    <p:anim calcmode="lin" valueType="num">
                                      <p:cBhvr>
                                        <p:cTn id="58" dur="500" fill="hold"/>
                                        <p:tgtEl>
                                          <p:spTgt spid="57"/>
                                        </p:tgtEl>
                                        <p:attrNameLst>
                                          <p:attrName>ppt_h</p:attrName>
                                        </p:attrNameLst>
                                      </p:cBhvr>
                                      <p:tavLst>
                                        <p:tav tm="0">
                                          <p:val>
                                            <p:fltVal val="0"/>
                                          </p:val>
                                        </p:tav>
                                        <p:tav tm="100000">
                                          <p:val>
                                            <p:strVal val="#ppt_h"/>
                                          </p:val>
                                        </p:tav>
                                      </p:tavLst>
                                    </p:anim>
                                    <p:animEffect transition="in" filter="fade">
                                      <p:cBhvr>
                                        <p:cTn id="59" dur="500"/>
                                        <p:tgtEl>
                                          <p:spTgt spid="57"/>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58"/>
                                        </p:tgtEl>
                                        <p:attrNameLst>
                                          <p:attrName>style.visibility</p:attrName>
                                        </p:attrNameLst>
                                      </p:cBhvr>
                                      <p:to>
                                        <p:strVal val="visible"/>
                                      </p:to>
                                    </p:set>
                                    <p:anim calcmode="lin" valueType="num">
                                      <p:cBhvr>
                                        <p:cTn id="62" dur="500" fill="hold"/>
                                        <p:tgtEl>
                                          <p:spTgt spid="58"/>
                                        </p:tgtEl>
                                        <p:attrNameLst>
                                          <p:attrName>ppt_w</p:attrName>
                                        </p:attrNameLst>
                                      </p:cBhvr>
                                      <p:tavLst>
                                        <p:tav tm="0">
                                          <p:val>
                                            <p:fltVal val="0"/>
                                          </p:val>
                                        </p:tav>
                                        <p:tav tm="100000">
                                          <p:val>
                                            <p:strVal val="#ppt_w"/>
                                          </p:val>
                                        </p:tav>
                                      </p:tavLst>
                                    </p:anim>
                                    <p:anim calcmode="lin" valueType="num">
                                      <p:cBhvr>
                                        <p:cTn id="63" dur="500" fill="hold"/>
                                        <p:tgtEl>
                                          <p:spTgt spid="58"/>
                                        </p:tgtEl>
                                        <p:attrNameLst>
                                          <p:attrName>ppt_h</p:attrName>
                                        </p:attrNameLst>
                                      </p:cBhvr>
                                      <p:tavLst>
                                        <p:tav tm="0">
                                          <p:val>
                                            <p:fltVal val="0"/>
                                          </p:val>
                                        </p:tav>
                                        <p:tav tm="100000">
                                          <p:val>
                                            <p:strVal val="#ppt_h"/>
                                          </p:val>
                                        </p:tav>
                                      </p:tavLst>
                                    </p:anim>
                                    <p:animEffect transition="in" filter="fade">
                                      <p:cBhvr>
                                        <p:cTn id="64" dur="500"/>
                                        <p:tgtEl>
                                          <p:spTgt spid="58"/>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54"/>
                                        </p:tgtEl>
                                        <p:attrNameLst>
                                          <p:attrName>style.visibility</p:attrName>
                                        </p:attrNameLst>
                                      </p:cBhvr>
                                      <p:to>
                                        <p:strVal val="visible"/>
                                      </p:to>
                                    </p:set>
                                    <p:anim calcmode="lin" valueType="num">
                                      <p:cBhvr>
                                        <p:cTn id="67" dur="500" fill="hold"/>
                                        <p:tgtEl>
                                          <p:spTgt spid="54"/>
                                        </p:tgtEl>
                                        <p:attrNameLst>
                                          <p:attrName>ppt_w</p:attrName>
                                        </p:attrNameLst>
                                      </p:cBhvr>
                                      <p:tavLst>
                                        <p:tav tm="0">
                                          <p:val>
                                            <p:fltVal val="0"/>
                                          </p:val>
                                        </p:tav>
                                        <p:tav tm="100000">
                                          <p:val>
                                            <p:strVal val="#ppt_w"/>
                                          </p:val>
                                        </p:tav>
                                      </p:tavLst>
                                    </p:anim>
                                    <p:anim calcmode="lin" valueType="num">
                                      <p:cBhvr>
                                        <p:cTn id="68" dur="500" fill="hold"/>
                                        <p:tgtEl>
                                          <p:spTgt spid="54"/>
                                        </p:tgtEl>
                                        <p:attrNameLst>
                                          <p:attrName>ppt_h</p:attrName>
                                        </p:attrNameLst>
                                      </p:cBhvr>
                                      <p:tavLst>
                                        <p:tav tm="0">
                                          <p:val>
                                            <p:fltVal val="0"/>
                                          </p:val>
                                        </p:tav>
                                        <p:tav tm="100000">
                                          <p:val>
                                            <p:strVal val="#ppt_h"/>
                                          </p:val>
                                        </p:tav>
                                      </p:tavLst>
                                    </p:anim>
                                    <p:animEffect transition="in" filter="fade">
                                      <p:cBhvr>
                                        <p:cTn id="6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p:bldP spid="55" grpId="0"/>
      <p:bldP spid="56" grpId="0" animBg="1"/>
      <p:bldP spid="57" grpId="0" animBg="1"/>
      <p:bldP spid="5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pic>
        <p:nvPicPr>
          <p:cNvPr id="4" name="Picture 3">
            <a:extLst>
              <a:ext uri="{FF2B5EF4-FFF2-40B4-BE49-F238E27FC236}">
                <a16:creationId xmlns:a16="http://schemas.microsoft.com/office/drawing/2014/main" id="{CA7FF5ED-D94B-B37E-737C-0CB4A85DD36B}"/>
              </a:ext>
            </a:extLst>
          </p:cNvPr>
          <p:cNvPicPr>
            <a:picLocks noChangeAspect="1"/>
          </p:cNvPicPr>
          <p:nvPr/>
        </p:nvPicPr>
        <p:blipFill>
          <a:blip r:embed="rId3"/>
          <a:stretch>
            <a:fillRect/>
          </a:stretch>
        </p:blipFill>
        <p:spPr>
          <a:xfrm>
            <a:off x="0" y="13252"/>
            <a:ext cx="12192000" cy="6858000"/>
          </a:xfrm>
          <a:prstGeom prst="rect">
            <a:avLst/>
          </a:prstGeom>
        </p:spPr>
      </p:pic>
      <p:sp>
        <p:nvSpPr>
          <p:cNvPr id="1362" name="Google Shape;1362;p27"/>
          <p:cNvSpPr/>
          <p:nvPr/>
        </p:nvSpPr>
        <p:spPr>
          <a:xfrm>
            <a:off x="2386177" y="126753"/>
            <a:ext cx="7141028"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2">
              <a:lumMod val="20000"/>
              <a:lumOff val="80000"/>
            </a:schemeClr>
          </a:solid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PHT SỐ 5</a:t>
            </a:r>
            <a:endParaRPr kumimoji="0" sz="4800" b="1" i="0" u="none" strike="noStrike" kern="0" cap="none" spc="0" normalizeH="0" baseline="0" noProof="0" dirty="0">
              <a:ln>
                <a:noFill/>
              </a:ln>
              <a:solidFill>
                <a:srgbClr val="FFFFFF"/>
              </a:solidFill>
              <a:effectLst/>
              <a:uLnTx/>
              <a:uFillTx/>
              <a:latin typeface="Arial"/>
              <a:ea typeface="Fira Sans Extra Condensed"/>
              <a:cs typeface="Fira Sans Extra Condensed"/>
              <a:sym typeface="Fira Sans Extra Condensed"/>
            </a:endParaRPr>
          </a:p>
        </p:txBody>
      </p:sp>
      <p:graphicFrame>
        <p:nvGraphicFramePr>
          <p:cNvPr id="6" name="Table 5">
            <a:extLst>
              <a:ext uri="{FF2B5EF4-FFF2-40B4-BE49-F238E27FC236}">
                <a16:creationId xmlns:a16="http://schemas.microsoft.com/office/drawing/2014/main" id="{BD89F663-54B0-7EE3-EA4F-065E1EB25E3F}"/>
              </a:ext>
            </a:extLst>
          </p:cNvPr>
          <p:cNvGraphicFramePr>
            <a:graphicFrameLocks noGrp="1"/>
          </p:cNvGraphicFramePr>
          <p:nvPr>
            <p:extLst>
              <p:ext uri="{D42A27DB-BD31-4B8C-83A1-F6EECF244321}">
                <p14:modId xmlns:p14="http://schemas.microsoft.com/office/powerpoint/2010/main" val="3435115132"/>
              </p:ext>
            </p:extLst>
          </p:nvPr>
        </p:nvGraphicFramePr>
        <p:xfrm>
          <a:off x="131638" y="835265"/>
          <a:ext cx="11928723" cy="5895982"/>
        </p:xfrm>
        <a:graphic>
          <a:graphicData uri="http://schemas.openxmlformats.org/drawingml/2006/table">
            <a:tbl>
              <a:tblPr firstRow="1" firstCol="1" bandRow="1"/>
              <a:tblGrid>
                <a:gridCol w="1490609">
                  <a:extLst>
                    <a:ext uri="{9D8B030D-6E8A-4147-A177-3AD203B41FA5}">
                      <a16:colId xmlns:a16="http://schemas.microsoft.com/office/drawing/2014/main" val="960907439"/>
                    </a:ext>
                  </a:extLst>
                </a:gridCol>
                <a:gridCol w="4014857">
                  <a:extLst>
                    <a:ext uri="{9D8B030D-6E8A-4147-A177-3AD203B41FA5}">
                      <a16:colId xmlns:a16="http://schemas.microsoft.com/office/drawing/2014/main" val="4221513368"/>
                    </a:ext>
                  </a:extLst>
                </a:gridCol>
                <a:gridCol w="3283713">
                  <a:extLst>
                    <a:ext uri="{9D8B030D-6E8A-4147-A177-3AD203B41FA5}">
                      <a16:colId xmlns:a16="http://schemas.microsoft.com/office/drawing/2014/main" val="2561829847"/>
                    </a:ext>
                  </a:extLst>
                </a:gridCol>
                <a:gridCol w="3139544">
                  <a:extLst>
                    <a:ext uri="{9D8B030D-6E8A-4147-A177-3AD203B41FA5}">
                      <a16:colId xmlns:a16="http://schemas.microsoft.com/office/drawing/2014/main" val="3076977710"/>
                    </a:ext>
                  </a:extLst>
                </a:gridCol>
              </a:tblGrid>
              <a:tr h="1579565">
                <a:tc>
                  <a:txBody>
                    <a:bodyPr/>
                    <a:lstStyle>
                      <a:lvl1pPr marL="0"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1pPr>
                      <a:lvl2pPr marL="457211"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2pPr>
                      <a:lvl3pPr marL="914424"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3pPr>
                      <a:lvl4pPr marL="1371635"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4pPr>
                      <a:lvl5pPr marL="1828845"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5pPr>
                      <a:lvl6pPr marL="2286058"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6pPr>
                      <a:lvl7pPr marL="2743269"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7pPr>
                      <a:lvl8pPr marL="3200480"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8pPr>
                      <a:lvl9pPr marL="3657691"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9pPr>
                    </a:lstStyle>
                    <a:p>
                      <a:pPr algn="ctr">
                        <a:lnSpc>
                          <a:spcPct val="100000"/>
                        </a:lnSpc>
                        <a:spcAft>
                          <a:spcPts val="800"/>
                        </a:spcAft>
                      </a:pPr>
                      <a:r>
                        <a:rPr lang="vi-VN" sz="2800" dirty="0">
                          <a:solidFill>
                            <a:schemeClr val="tx1"/>
                          </a:solidFill>
                          <a:effectLst/>
                          <a:latin typeface="+mj-lt"/>
                        </a:rPr>
                        <a:t>Từ ngữ</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142" marR="58142"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EF1ED"/>
                    </a:solidFill>
                  </a:tcPr>
                </a:tc>
                <a:tc>
                  <a:txBody>
                    <a:bodyPr/>
                    <a:lstStyle>
                      <a:lvl1pPr marL="0"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1pPr>
                      <a:lvl2pPr marL="457211"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2pPr>
                      <a:lvl3pPr marL="914424"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3pPr>
                      <a:lvl4pPr marL="1371635"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4pPr>
                      <a:lvl5pPr marL="1828845"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5pPr>
                      <a:lvl6pPr marL="2286058"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6pPr>
                      <a:lvl7pPr marL="2743269"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7pPr>
                      <a:lvl8pPr marL="3200480"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8pPr>
                      <a:lvl9pPr marL="3657691"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9pPr>
                    </a:lstStyle>
                    <a:p>
                      <a:pPr algn="ctr">
                        <a:lnSpc>
                          <a:spcPct val="100000"/>
                        </a:lnSpc>
                        <a:spcAft>
                          <a:spcPts val="800"/>
                        </a:spcAft>
                      </a:pPr>
                      <a:r>
                        <a:rPr lang="vi-VN" sz="2800" dirty="0">
                          <a:solidFill>
                            <a:schemeClr val="tx1"/>
                          </a:solidFill>
                          <a:effectLst/>
                          <a:latin typeface="+mj-lt"/>
                        </a:rPr>
                        <a:t>Ý nghĩa</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142" marR="58142"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EF1ED"/>
                    </a:solidFill>
                  </a:tcPr>
                </a:tc>
                <a:tc>
                  <a:txBody>
                    <a:bodyPr/>
                    <a:lstStyle>
                      <a:lvl1pPr marL="0"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1pPr>
                      <a:lvl2pPr marL="457211"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2pPr>
                      <a:lvl3pPr marL="914424"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3pPr>
                      <a:lvl4pPr marL="1371635"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4pPr>
                      <a:lvl5pPr marL="1828845"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5pPr>
                      <a:lvl6pPr marL="2286058"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6pPr>
                      <a:lvl7pPr marL="2743269"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7pPr>
                      <a:lvl8pPr marL="3200480"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8pPr>
                      <a:lvl9pPr marL="3657691"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9pPr>
                    </a:lstStyle>
                    <a:p>
                      <a:pPr algn="ctr">
                        <a:lnSpc>
                          <a:spcPct val="100000"/>
                        </a:lnSpc>
                        <a:spcAft>
                          <a:spcPts val="800"/>
                        </a:spcAft>
                      </a:pPr>
                      <a:r>
                        <a:rPr lang="vi-VN" sz="2800" dirty="0">
                          <a:solidFill>
                            <a:schemeClr val="tx1"/>
                          </a:solidFill>
                          <a:effectLst/>
                          <a:latin typeface="+mj-lt"/>
                        </a:rPr>
                        <a:t>Tác dụng của các từ ngữ trong việc thể hiện xung đột kịch</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142" marR="58142"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EF1ED"/>
                    </a:solidFill>
                  </a:tcPr>
                </a:tc>
                <a:tc>
                  <a:txBody>
                    <a:bodyPr/>
                    <a:lstStyle>
                      <a:lvl1pPr marL="0"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1pPr>
                      <a:lvl2pPr marL="457211"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2pPr>
                      <a:lvl3pPr marL="914424"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3pPr>
                      <a:lvl4pPr marL="1371635"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4pPr>
                      <a:lvl5pPr marL="1828845"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5pPr>
                      <a:lvl6pPr marL="2286058"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6pPr>
                      <a:lvl7pPr marL="2743269"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7pPr>
                      <a:lvl8pPr marL="3200480"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8pPr>
                      <a:lvl9pPr marL="3657691"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9pPr>
                    </a:lstStyle>
                    <a:p>
                      <a:pPr algn="ctr">
                        <a:lnSpc>
                          <a:spcPct val="100000"/>
                        </a:lnSpc>
                        <a:spcAft>
                          <a:spcPts val="800"/>
                        </a:spcAft>
                      </a:pPr>
                      <a:r>
                        <a:rPr lang="vi-VN" sz="2800" dirty="0">
                          <a:solidFill>
                            <a:schemeClr val="tx1"/>
                          </a:solidFill>
                          <a:effectLst/>
                          <a:latin typeface="+mj-lt"/>
                        </a:rPr>
                        <a:t>Nhận xét</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142" marR="58142"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EF1ED"/>
                    </a:solidFill>
                  </a:tcPr>
                </a:tc>
                <a:extLst>
                  <a:ext uri="{0D108BD9-81ED-4DB2-BD59-A6C34878D82A}">
                    <a16:rowId xmlns:a16="http://schemas.microsoft.com/office/drawing/2014/main" val="2906457020"/>
                  </a:ext>
                </a:extLst>
              </a:tr>
              <a:tr h="1972914">
                <a:tc>
                  <a:txBody>
                    <a:bodyPr/>
                    <a:lstStyle>
                      <a:lvl1pPr marL="0"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1pPr>
                      <a:lvl2pPr marL="457211"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2pPr>
                      <a:lvl3pPr marL="914424"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3pPr>
                      <a:lvl4pPr marL="1371635"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4pPr>
                      <a:lvl5pPr marL="1828845"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5pPr>
                      <a:lvl6pPr marL="2286058"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6pPr>
                      <a:lvl7pPr marL="2743269"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7pPr>
                      <a:lvl8pPr marL="3200480"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8pPr>
                      <a:lvl9pPr marL="3657691"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9p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142" marR="58142"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tint val="20000"/>
                      </a:srgbClr>
                    </a:solidFill>
                  </a:tcPr>
                </a:tc>
                <a:tc>
                  <a:txBody>
                    <a:bodyPr/>
                    <a:lstStyle>
                      <a:lvl1pPr marL="0"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1pPr>
                      <a:lvl2pPr marL="457211"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2pPr>
                      <a:lvl3pPr marL="914424"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3pPr>
                      <a:lvl4pPr marL="1371635"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4pPr>
                      <a:lvl5pPr marL="1828845"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5pPr>
                      <a:lvl6pPr marL="2286058"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6pPr>
                      <a:lvl7pPr marL="2743269"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7pPr>
                      <a:lvl8pPr marL="3200480"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8pPr>
                      <a:lvl9pPr marL="3657691"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9p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142" marR="58142"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lvl1pPr marL="0"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1pPr>
                      <a:lvl2pPr marL="457211"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2pPr>
                      <a:lvl3pPr marL="914424"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3pPr>
                      <a:lvl4pPr marL="1371635"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4pPr>
                      <a:lvl5pPr marL="1828845"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5pPr>
                      <a:lvl6pPr marL="2286058"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6pPr>
                      <a:lvl7pPr marL="2743269"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7pPr>
                      <a:lvl8pPr marL="3200480"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8pPr>
                      <a:lvl9pPr marL="3657691"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9p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142" marR="58142"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lvl1pPr marL="0"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1pPr>
                      <a:lvl2pPr marL="457211"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2pPr>
                      <a:lvl3pPr marL="914424"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3pPr>
                      <a:lvl4pPr marL="1371635"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4pPr>
                      <a:lvl5pPr marL="1828845"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5pPr>
                      <a:lvl6pPr marL="2286058"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6pPr>
                      <a:lvl7pPr marL="2743269"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7pPr>
                      <a:lvl8pPr marL="3200480"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8pPr>
                      <a:lvl9pPr marL="3657691"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9pPr>
                    </a:lstStyle>
                    <a:p>
                      <a:pPr algn="just">
                        <a:lnSpc>
                          <a:spcPct val="100000"/>
                        </a:lnSpc>
                        <a:spcAft>
                          <a:spcPts val="800"/>
                        </a:spcAft>
                      </a:pP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58142" marR="58142"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1020610944"/>
                  </a:ext>
                </a:extLst>
              </a:tr>
              <a:tr h="2343503">
                <a:tc>
                  <a:txBody>
                    <a:bodyPr/>
                    <a:lstStyle>
                      <a:lvl1pPr marL="0"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1pPr>
                      <a:lvl2pPr marL="457211"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2pPr>
                      <a:lvl3pPr marL="914424"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3pPr>
                      <a:lvl4pPr marL="1371635"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4pPr>
                      <a:lvl5pPr marL="1828845"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5pPr>
                      <a:lvl6pPr marL="2286058"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6pPr>
                      <a:lvl7pPr marL="2743269"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7pPr>
                      <a:lvl8pPr marL="3200480"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8pPr>
                      <a:lvl9pPr marL="3657691"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9p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142" marR="58142"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4E7"/>
                    </a:solidFill>
                  </a:tcPr>
                </a:tc>
                <a:tc>
                  <a:txBody>
                    <a:bodyPr/>
                    <a:lstStyle>
                      <a:lvl1pPr marL="0"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1pPr>
                      <a:lvl2pPr marL="457211"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2pPr>
                      <a:lvl3pPr marL="914424"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3pPr>
                      <a:lvl4pPr marL="1371635"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4pPr>
                      <a:lvl5pPr marL="1828845"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5pPr>
                      <a:lvl6pPr marL="2286058"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6pPr>
                      <a:lvl7pPr marL="2743269"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7pPr>
                      <a:lvl8pPr marL="3200480"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8pPr>
                      <a:lvl9pPr marL="3657691"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9p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58142" marR="58142"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SG"/>
                    </a:p>
                  </a:txBody>
                  <a:tcPr/>
                </a:tc>
                <a:tc vMerge="1">
                  <a:txBody>
                    <a:bodyPr/>
                    <a:lstStyle/>
                    <a:p>
                      <a:endParaRPr lang="en-SG"/>
                    </a:p>
                  </a:txBody>
                  <a:tcPr/>
                </a:tc>
                <a:extLst>
                  <a:ext uri="{0D108BD9-81ED-4DB2-BD59-A6C34878D82A}">
                    <a16:rowId xmlns:a16="http://schemas.microsoft.com/office/drawing/2014/main" val="183204028"/>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33">
          <a:extLst>
            <a:ext uri="{FF2B5EF4-FFF2-40B4-BE49-F238E27FC236}">
              <a16:creationId xmlns:a16="http://schemas.microsoft.com/office/drawing/2014/main" id="{B6125634-6314-D80F-B47E-D4AAAF7B477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478140F-F9C0-3AD3-39A3-CBF3253BC891}"/>
              </a:ext>
            </a:extLst>
          </p:cNvPr>
          <p:cNvPicPr>
            <a:picLocks noChangeAspect="1"/>
          </p:cNvPicPr>
          <p:nvPr/>
        </p:nvPicPr>
        <p:blipFill>
          <a:blip r:embed="rId3"/>
          <a:stretch>
            <a:fillRect/>
          </a:stretch>
        </p:blipFill>
        <p:spPr>
          <a:xfrm>
            <a:off x="0" y="13252"/>
            <a:ext cx="12192000" cy="6858000"/>
          </a:xfrm>
          <a:prstGeom prst="rect">
            <a:avLst/>
          </a:prstGeom>
        </p:spPr>
      </p:pic>
      <p:sp>
        <p:nvSpPr>
          <p:cNvPr id="1362" name="Google Shape;1362;p27">
            <a:extLst>
              <a:ext uri="{FF2B5EF4-FFF2-40B4-BE49-F238E27FC236}">
                <a16:creationId xmlns:a16="http://schemas.microsoft.com/office/drawing/2014/main" id="{E0DC4794-847A-0AA5-314C-2013623748C7}"/>
              </a:ext>
            </a:extLst>
          </p:cNvPr>
          <p:cNvSpPr/>
          <p:nvPr/>
        </p:nvSpPr>
        <p:spPr>
          <a:xfrm>
            <a:off x="2386177" y="126753"/>
            <a:ext cx="7141028"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2">
              <a:lumMod val="20000"/>
              <a:lumOff val="80000"/>
            </a:schemeClr>
          </a:solid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PHT SỐ 5</a:t>
            </a:r>
            <a:endParaRPr kumimoji="0" sz="4800" b="1" i="0" u="none" strike="noStrike" kern="0" cap="none" spc="0" normalizeH="0" baseline="0" noProof="0" dirty="0">
              <a:ln>
                <a:noFill/>
              </a:ln>
              <a:solidFill>
                <a:srgbClr val="FFFFFF"/>
              </a:solidFill>
              <a:effectLst/>
              <a:uLnTx/>
              <a:uFillTx/>
              <a:latin typeface="Arial"/>
              <a:ea typeface="Fira Sans Extra Condensed"/>
              <a:cs typeface="Fira Sans Extra Condensed"/>
              <a:sym typeface="Fira Sans Extra Condensed"/>
            </a:endParaRPr>
          </a:p>
        </p:txBody>
      </p:sp>
      <p:graphicFrame>
        <p:nvGraphicFramePr>
          <p:cNvPr id="6" name="Table 5">
            <a:extLst>
              <a:ext uri="{FF2B5EF4-FFF2-40B4-BE49-F238E27FC236}">
                <a16:creationId xmlns:a16="http://schemas.microsoft.com/office/drawing/2014/main" id="{36E75004-6171-E0A7-C07C-4E69ADEBCEB2}"/>
              </a:ext>
            </a:extLst>
          </p:cNvPr>
          <p:cNvGraphicFramePr>
            <a:graphicFrameLocks noGrp="1"/>
          </p:cNvGraphicFramePr>
          <p:nvPr>
            <p:extLst>
              <p:ext uri="{D42A27DB-BD31-4B8C-83A1-F6EECF244321}">
                <p14:modId xmlns:p14="http://schemas.microsoft.com/office/powerpoint/2010/main" val="1564698574"/>
              </p:ext>
            </p:extLst>
          </p:nvPr>
        </p:nvGraphicFramePr>
        <p:xfrm>
          <a:off x="0" y="13252"/>
          <a:ext cx="12191999" cy="6831495"/>
        </p:xfrm>
        <a:graphic>
          <a:graphicData uri="http://schemas.openxmlformats.org/drawingml/2006/table">
            <a:tbl>
              <a:tblPr firstRow="1" firstCol="1" bandRow="1"/>
              <a:tblGrid>
                <a:gridCol w="1523508">
                  <a:extLst>
                    <a:ext uri="{9D8B030D-6E8A-4147-A177-3AD203B41FA5}">
                      <a16:colId xmlns:a16="http://schemas.microsoft.com/office/drawing/2014/main" val="960907439"/>
                    </a:ext>
                  </a:extLst>
                </a:gridCol>
                <a:gridCol w="4137063">
                  <a:extLst>
                    <a:ext uri="{9D8B030D-6E8A-4147-A177-3AD203B41FA5}">
                      <a16:colId xmlns:a16="http://schemas.microsoft.com/office/drawing/2014/main" val="4221513368"/>
                    </a:ext>
                  </a:extLst>
                </a:gridCol>
                <a:gridCol w="3322592">
                  <a:extLst>
                    <a:ext uri="{9D8B030D-6E8A-4147-A177-3AD203B41FA5}">
                      <a16:colId xmlns:a16="http://schemas.microsoft.com/office/drawing/2014/main" val="2561829847"/>
                    </a:ext>
                  </a:extLst>
                </a:gridCol>
                <a:gridCol w="3208836">
                  <a:extLst>
                    <a:ext uri="{9D8B030D-6E8A-4147-A177-3AD203B41FA5}">
                      <a16:colId xmlns:a16="http://schemas.microsoft.com/office/drawing/2014/main" val="3076977710"/>
                    </a:ext>
                  </a:extLst>
                </a:gridCol>
              </a:tblGrid>
              <a:tr h="1366299">
                <a:tc>
                  <a:txBody>
                    <a:bodyPr/>
                    <a:lstStyle>
                      <a:lvl1pPr marL="0"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1pPr>
                      <a:lvl2pPr marL="457211"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2pPr>
                      <a:lvl3pPr marL="914424"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3pPr>
                      <a:lvl4pPr marL="1371635"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4pPr>
                      <a:lvl5pPr marL="1828845"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5pPr>
                      <a:lvl6pPr marL="2286058"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6pPr>
                      <a:lvl7pPr marL="2743269"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7pPr>
                      <a:lvl8pPr marL="3200480"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8pPr>
                      <a:lvl9pPr marL="3657691"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9pPr>
                    </a:lstStyle>
                    <a:p>
                      <a:pPr algn="ctr">
                        <a:lnSpc>
                          <a:spcPct val="100000"/>
                        </a:lnSpc>
                        <a:spcAft>
                          <a:spcPts val="800"/>
                        </a:spcAft>
                      </a:pPr>
                      <a:r>
                        <a:rPr lang="vi-VN" sz="2900" dirty="0">
                          <a:solidFill>
                            <a:schemeClr val="tx1"/>
                          </a:solidFill>
                          <a:effectLst/>
                          <a:latin typeface="+mj-lt"/>
                        </a:rPr>
                        <a:t>Từ ngữ</a:t>
                      </a: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58142" marR="58142"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EF1ED"/>
                    </a:solidFill>
                  </a:tcPr>
                </a:tc>
                <a:tc>
                  <a:txBody>
                    <a:bodyPr/>
                    <a:lstStyle>
                      <a:lvl1pPr marL="0"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1pPr>
                      <a:lvl2pPr marL="457211"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2pPr>
                      <a:lvl3pPr marL="914424"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3pPr>
                      <a:lvl4pPr marL="1371635"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4pPr>
                      <a:lvl5pPr marL="1828845"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5pPr>
                      <a:lvl6pPr marL="2286058"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6pPr>
                      <a:lvl7pPr marL="2743269"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7pPr>
                      <a:lvl8pPr marL="3200480"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8pPr>
                      <a:lvl9pPr marL="3657691"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9pPr>
                    </a:lstStyle>
                    <a:p>
                      <a:pPr algn="ctr">
                        <a:lnSpc>
                          <a:spcPct val="100000"/>
                        </a:lnSpc>
                        <a:spcAft>
                          <a:spcPts val="800"/>
                        </a:spcAft>
                      </a:pPr>
                      <a:r>
                        <a:rPr lang="vi-VN" sz="2900" dirty="0">
                          <a:solidFill>
                            <a:schemeClr val="tx1"/>
                          </a:solidFill>
                          <a:effectLst/>
                          <a:latin typeface="+mj-lt"/>
                        </a:rPr>
                        <a:t>Ý nghĩa</a:t>
                      </a: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58142" marR="58142"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EF1ED"/>
                    </a:solidFill>
                  </a:tcPr>
                </a:tc>
                <a:tc>
                  <a:txBody>
                    <a:bodyPr/>
                    <a:lstStyle>
                      <a:lvl1pPr marL="0"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1pPr>
                      <a:lvl2pPr marL="457211"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2pPr>
                      <a:lvl3pPr marL="914424"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3pPr>
                      <a:lvl4pPr marL="1371635"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4pPr>
                      <a:lvl5pPr marL="1828845"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5pPr>
                      <a:lvl6pPr marL="2286058"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6pPr>
                      <a:lvl7pPr marL="2743269"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7pPr>
                      <a:lvl8pPr marL="3200480"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8pPr>
                      <a:lvl9pPr marL="3657691"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9pPr>
                    </a:lstStyle>
                    <a:p>
                      <a:pPr algn="ctr">
                        <a:lnSpc>
                          <a:spcPct val="100000"/>
                        </a:lnSpc>
                        <a:spcAft>
                          <a:spcPts val="800"/>
                        </a:spcAft>
                      </a:pPr>
                      <a:r>
                        <a:rPr lang="vi-VN" sz="2900" dirty="0">
                          <a:solidFill>
                            <a:schemeClr val="tx1"/>
                          </a:solidFill>
                          <a:effectLst/>
                          <a:latin typeface="+mj-lt"/>
                        </a:rPr>
                        <a:t>Tác dụng của các từ ngữ trong việc thể hiện xung đột kịch</a:t>
                      </a: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58142" marR="58142"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EF1ED"/>
                    </a:solidFill>
                  </a:tcPr>
                </a:tc>
                <a:tc>
                  <a:txBody>
                    <a:bodyPr/>
                    <a:lstStyle>
                      <a:lvl1pPr marL="0"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1pPr>
                      <a:lvl2pPr marL="457211"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2pPr>
                      <a:lvl3pPr marL="914424"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3pPr>
                      <a:lvl4pPr marL="1371635"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4pPr>
                      <a:lvl5pPr marL="1828845"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5pPr>
                      <a:lvl6pPr marL="2286058"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6pPr>
                      <a:lvl7pPr marL="2743269"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7pPr>
                      <a:lvl8pPr marL="3200480"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8pPr>
                      <a:lvl9pPr marL="3657691"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9pPr>
                    </a:lstStyle>
                    <a:p>
                      <a:pPr algn="ctr">
                        <a:lnSpc>
                          <a:spcPct val="100000"/>
                        </a:lnSpc>
                        <a:spcAft>
                          <a:spcPts val="800"/>
                        </a:spcAft>
                      </a:pPr>
                      <a:r>
                        <a:rPr lang="vi-VN" sz="2900" dirty="0">
                          <a:solidFill>
                            <a:schemeClr val="tx1"/>
                          </a:solidFill>
                          <a:effectLst/>
                          <a:latin typeface="+mj-lt"/>
                        </a:rPr>
                        <a:t>Nhận xét</a:t>
                      </a: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58142" marR="58142"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EF1ED"/>
                    </a:solidFill>
                  </a:tcPr>
                </a:tc>
                <a:extLst>
                  <a:ext uri="{0D108BD9-81ED-4DB2-BD59-A6C34878D82A}">
                    <a16:rowId xmlns:a16="http://schemas.microsoft.com/office/drawing/2014/main" val="2906457020"/>
                  </a:ext>
                </a:extLst>
              </a:tr>
              <a:tr h="2732598">
                <a:tc>
                  <a:txBody>
                    <a:bodyPr/>
                    <a:lstStyle>
                      <a:lvl1pPr marL="0"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1pPr>
                      <a:lvl2pPr marL="457211"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2pPr>
                      <a:lvl3pPr marL="914424"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3pPr>
                      <a:lvl4pPr marL="1371635"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4pPr>
                      <a:lvl5pPr marL="1828845"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5pPr>
                      <a:lvl6pPr marL="2286058"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6pPr>
                      <a:lvl7pPr marL="2743269"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7pPr>
                      <a:lvl8pPr marL="3200480"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8pPr>
                      <a:lvl9pPr marL="3657691"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9pPr>
                    </a:lstStyle>
                    <a:p>
                      <a:pPr algn="just">
                        <a:lnSpc>
                          <a:spcPct val="100000"/>
                        </a:lnSpc>
                        <a:spcAft>
                          <a:spcPts val="800"/>
                        </a:spcAft>
                      </a:pP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58142" marR="58142"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tint val="20000"/>
                      </a:srgbClr>
                    </a:solidFill>
                  </a:tcPr>
                </a:tc>
                <a:tc>
                  <a:txBody>
                    <a:bodyPr/>
                    <a:lstStyle>
                      <a:lvl1pPr marL="0"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1pPr>
                      <a:lvl2pPr marL="457211"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2pPr>
                      <a:lvl3pPr marL="914424"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3pPr>
                      <a:lvl4pPr marL="1371635"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4pPr>
                      <a:lvl5pPr marL="1828845"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5pPr>
                      <a:lvl6pPr marL="2286058"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6pPr>
                      <a:lvl7pPr marL="2743269"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7pPr>
                      <a:lvl8pPr marL="3200480"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8pPr>
                      <a:lvl9pPr marL="3657691"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9pPr>
                    </a:lstStyle>
                    <a:p>
                      <a:pPr algn="just">
                        <a:lnSpc>
                          <a:spcPct val="100000"/>
                        </a:lnSpc>
                        <a:spcAft>
                          <a:spcPts val="800"/>
                        </a:spcAft>
                      </a:pP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58142" marR="58142"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lvl1pPr marL="0"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1pPr>
                      <a:lvl2pPr marL="457211"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2pPr>
                      <a:lvl3pPr marL="914424"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3pPr>
                      <a:lvl4pPr marL="1371635"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4pPr>
                      <a:lvl5pPr marL="1828845"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5pPr>
                      <a:lvl6pPr marL="2286058"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6pPr>
                      <a:lvl7pPr marL="2743269"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7pPr>
                      <a:lvl8pPr marL="3200480"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8pPr>
                      <a:lvl9pPr marL="3657691"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9pPr>
                    </a:lstStyle>
                    <a:p>
                      <a:pPr algn="just">
                        <a:lnSpc>
                          <a:spcPct val="100000"/>
                        </a:lnSpc>
                        <a:spcAft>
                          <a:spcPts val="800"/>
                        </a:spcAft>
                      </a:pP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58142" marR="58142"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lvl1pPr marL="0"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1pPr>
                      <a:lvl2pPr marL="457211"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2pPr>
                      <a:lvl3pPr marL="914424"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3pPr>
                      <a:lvl4pPr marL="1371635"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4pPr>
                      <a:lvl5pPr marL="1828845"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5pPr>
                      <a:lvl6pPr marL="2286058"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6pPr>
                      <a:lvl7pPr marL="2743269"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7pPr>
                      <a:lvl8pPr marL="3200480"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8pPr>
                      <a:lvl9pPr marL="3657691"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9pPr>
                    </a:lstStyle>
                    <a:p>
                      <a:pPr algn="just">
                        <a:lnSpc>
                          <a:spcPct val="100000"/>
                        </a:lnSpc>
                        <a:spcAft>
                          <a:spcPts val="800"/>
                        </a:spcAft>
                      </a:pP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58142" marR="58142"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1020610944"/>
                  </a:ext>
                </a:extLst>
              </a:tr>
              <a:tr h="2732598">
                <a:tc>
                  <a:txBody>
                    <a:bodyPr/>
                    <a:lstStyle>
                      <a:lvl1pPr marL="0"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1pPr>
                      <a:lvl2pPr marL="457211"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2pPr>
                      <a:lvl3pPr marL="914424"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3pPr>
                      <a:lvl4pPr marL="1371635"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4pPr>
                      <a:lvl5pPr marL="1828845"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5pPr>
                      <a:lvl6pPr marL="2286058"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6pPr>
                      <a:lvl7pPr marL="2743269"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7pPr>
                      <a:lvl8pPr marL="3200480"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8pPr>
                      <a:lvl9pPr marL="3657691" marR="0" algn="l" defTabSz="914424"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Arial"/>
                          <a:ea typeface="字魂73号-江南手书"/>
                          <a:cs typeface="Arial"/>
                          <a:sym typeface="Arial"/>
                        </a:defRPr>
                      </a:lvl9pPr>
                    </a:lstStyle>
                    <a:p>
                      <a:pPr algn="just">
                        <a:lnSpc>
                          <a:spcPct val="100000"/>
                        </a:lnSpc>
                        <a:spcAft>
                          <a:spcPts val="800"/>
                        </a:spcAft>
                      </a:pP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58142" marR="58142"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4E7"/>
                    </a:solidFill>
                  </a:tcPr>
                </a:tc>
                <a:tc>
                  <a:txBody>
                    <a:bodyPr/>
                    <a:lstStyle>
                      <a:lvl1pPr marL="0"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1pPr>
                      <a:lvl2pPr marL="457211"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2pPr>
                      <a:lvl3pPr marL="914424"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3pPr>
                      <a:lvl4pPr marL="1371635"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4pPr>
                      <a:lvl5pPr marL="1828845"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5pPr>
                      <a:lvl6pPr marL="2286058"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6pPr>
                      <a:lvl7pPr marL="2743269"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7pPr>
                      <a:lvl8pPr marL="3200480"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8pPr>
                      <a:lvl9pPr marL="3657691" marR="0" algn="l" defTabSz="914424"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Arial"/>
                          <a:ea typeface="字魂73号-江南手书"/>
                          <a:cs typeface="Arial"/>
                          <a:sym typeface="Arial"/>
                        </a:defRPr>
                      </a:lvl9pPr>
                    </a:lstStyle>
                    <a:p>
                      <a:pPr algn="just">
                        <a:lnSpc>
                          <a:spcPct val="100000"/>
                        </a:lnSpc>
                        <a:spcAft>
                          <a:spcPts val="800"/>
                        </a:spcAft>
                      </a:pP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58142" marR="58142"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SG"/>
                    </a:p>
                  </a:txBody>
                  <a:tcPr/>
                </a:tc>
                <a:tc vMerge="1">
                  <a:txBody>
                    <a:bodyPr/>
                    <a:lstStyle/>
                    <a:p>
                      <a:endParaRPr lang="en-SG"/>
                    </a:p>
                  </a:txBody>
                  <a:tcPr/>
                </a:tc>
                <a:extLst>
                  <a:ext uri="{0D108BD9-81ED-4DB2-BD59-A6C34878D82A}">
                    <a16:rowId xmlns:a16="http://schemas.microsoft.com/office/drawing/2014/main" val="183204028"/>
                  </a:ext>
                </a:extLst>
              </a:tr>
            </a:tbl>
          </a:graphicData>
        </a:graphic>
      </p:graphicFrame>
      <p:sp>
        <p:nvSpPr>
          <p:cNvPr id="3" name="TextBox 2">
            <a:extLst>
              <a:ext uri="{FF2B5EF4-FFF2-40B4-BE49-F238E27FC236}">
                <a16:creationId xmlns:a16="http://schemas.microsoft.com/office/drawing/2014/main" id="{02559DBA-ADA7-4D3A-D267-55756342F482}"/>
              </a:ext>
            </a:extLst>
          </p:cNvPr>
          <p:cNvSpPr txBox="1"/>
          <p:nvPr/>
        </p:nvSpPr>
        <p:spPr>
          <a:xfrm>
            <a:off x="1567543" y="1403506"/>
            <a:ext cx="4078514" cy="276998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Vừa là vật thể thực, vừa mang nghĩa biểu tượng về vùng cấm, đường biên ngăn cách giữa hai dòng họ và giữa Rô-mê-ô với Giu-li-ét.</a:t>
            </a:r>
            <a:endParaRPr kumimoji="0" lang="en-SG" sz="29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F0CF9D17-2CE9-F8A4-A39D-556B79B59C58}"/>
              </a:ext>
            </a:extLst>
          </p:cNvPr>
          <p:cNvSpPr txBox="1"/>
          <p:nvPr/>
        </p:nvSpPr>
        <p:spPr>
          <a:xfrm>
            <a:off x="5646057" y="1403506"/>
            <a:ext cx="3352800" cy="54476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Thể hiện hai nhân vật nhận thức rõ xung đột và những lời nguyền lâu đời, không thể hoá giải giữa hai dòng họ. Điều này dự báo những thách thức mà họ phải đối mặt, những trắc trở, chông gai mà họ phải vượt qua.</a:t>
            </a:r>
            <a:endParaRPr kumimoji="0" lang="en-SG" sz="29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B61C5E97-753E-10E4-0954-033D99C96690}"/>
              </a:ext>
            </a:extLst>
          </p:cNvPr>
          <p:cNvSpPr txBox="1"/>
          <p:nvPr/>
        </p:nvSpPr>
        <p:spPr>
          <a:xfrm>
            <a:off x="8955313" y="1403506"/>
            <a:ext cx="3294743" cy="54476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những từ ngữ, biểu tượng này đóng vai trò quan trọng trong việc tạo nên bối cảnh xung đột và xác định những thử thách mà Rô-mê-ô và Giu-li-ét phải đối mặt. Chúng góp phần tạo nên sự hấp dẫn, bi kịch và độc đáo cho vở kịch.</a:t>
            </a:r>
            <a:endParaRPr kumimoji="0" lang="en-SG" sz="29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E2115260-E387-82B6-06B6-63B806A71BE3}"/>
              </a:ext>
            </a:extLst>
          </p:cNvPr>
          <p:cNvSpPr txBox="1"/>
          <p:nvPr/>
        </p:nvSpPr>
        <p:spPr>
          <a:xfrm>
            <a:off x="1567543" y="4281158"/>
            <a:ext cx="4078514" cy="232371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Vừa là vật thể thực, vừa mang nghĩa biểu trưng cho hình phạt, sự trả giá đau thương nếu vi phạm đường biên, vùng cấm.</a:t>
            </a:r>
            <a:endParaRPr kumimoji="0" lang="en-SG" sz="2900" b="0"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13" name="TextBox 12">
            <a:extLst>
              <a:ext uri="{FF2B5EF4-FFF2-40B4-BE49-F238E27FC236}">
                <a16:creationId xmlns:a16="http://schemas.microsoft.com/office/drawing/2014/main" id="{0699BA65-E15C-5B5F-F63F-7AF852C19DC7}"/>
              </a:ext>
            </a:extLst>
          </p:cNvPr>
          <p:cNvSpPr txBox="1"/>
          <p:nvPr/>
        </p:nvSpPr>
        <p:spPr>
          <a:xfrm>
            <a:off x="145142" y="1446258"/>
            <a:ext cx="1422400" cy="98488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1"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"Bức tường"</a:t>
            </a:r>
            <a:endParaRPr kumimoji="0" lang="en-SG" sz="2900" b="1"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sp>
        <p:nvSpPr>
          <p:cNvPr id="15" name="TextBox 14">
            <a:extLst>
              <a:ext uri="{FF2B5EF4-FFF2-40B4-BE49-F238E27FC236}">
                <a16:creationId xmlns:a16="http://schemas.microsoft.com/office/drawing/2014/main" id="{17AAB45E-82BE-7CF6-3596-FB1DF8C3E8BF}"/>
              </a:ext>
            </a:extLst>
          </p:cNvPr>
          <p:cNvSpPr txBox="1"/>
          <p:nvPr/>
        </p:nvSpPr>
        <p:spPr>
          <a:xfrm>
            <a:off x="145142" y="4426857"/>
            <a:ext cx="1422400" cy="98488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1"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"Lưỡi kiếm"</a:t>
            </a:r>
            <a:endParaRPr kumimoji="0" lang="en-SG" sz="2900" b="1" i="0" u="none" strike="noStrike" kern="0" cap="none" spc="0" normalizeH="0" baseline="0" noProof="0" dirty="0">
              <a:ln>
                <a:noFill/>
              </a:ln>
              <a:solidFill>
                <a:srgbClr val="191919"/>
              </a:solidFill>
              <a:effectLst/>
              <a:uLnTx/>
              <a:uFillTx/>
              <a:latin typeface="Arial"/>
              <a:ea typeface="Calibri" panose="020F0502020204030204" pitchFamily="34" charset="0"/>
              <a:cs typeface="Times New Roman" panose="02020603050405020304" pitchFamily="18" charset="0"/>
              <a:sym typeface="Arial"/>
            </a:endParaRPr>
          </a:p>
        </p:txBody>
      </p:sp>
      <p:pic>
        <p:nvPicPr>
          <p:cNvPr id="16" name="Picture 15" descr="A cartoon of a person reaching out to a person&#10;&#10;Description automatically generated">
            <a:extLst>
              <a:ext uri="{FF2B5EF4-FFF2-40B4-BE49-F238E27FC236}">
                <a16:creationId xmlns:a16="http://schemas.microsoft.com/office/drawing/2014/main" id="{156EE9DB-9C40-7352-9512-31DF1BBF784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084" y="2576840"/>
            <a:ext cx="1950855" cy="1950855"/>
          </a:xfrm>
          <a:prstGeom prst="rect">
            <a:avLst/>
          </a:prstGeom>
        </p:spPr>
      </p:pic>
    </p:spTree>
    <p:extLst>
      <p:ext uri="{BB962C8B-B14F-4D97-AF65-F5344CB8AC3E}">
        <p14:creationId xmlns:p14="http://schemas.microsoft.com/office/powerpoint/2010/main" val="53306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1" grpId="0"/>
      <p:bldP spid="13"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B3844-165A-C2E2-6AC4-2CCF1AB7CB37}"/>
            </a:ext>
          </a:extLst>
        </p:cNvPr>
        <p:cNvGrpSpPr/>
        <p:nvPr/>
      </p:nvGrpSpPr>
      <p:grpSpPr>
        <a:xfrm>
          <a:off x="0" y="0"/>
          <a:ext cx="0" cy="0"/>
          <a:chOff x="0" y="0"/>
          <a:chExt cx="0" cy="0"/>
        </a:xfrm>
      </p:grpSpPr>
      <p:sp>
        <p:nvSpPr>
          <p:cNvPr id="3" name="Google Shape;241;p36">
            <a:extLst>
              <a:ext uri="{FF2B5EF4-FFF2-40B4-BE49-F238E27FC236}">
                <a16:creationId xmlns:a16="http://schemas.microsoft.com/office/drawing/2014/main" id="{4B7D9CBF-F5B9-8DE2-84BD-62CC0944E714}"/>
              </a:ext>
            </a:extLst>
          </p:cNvPr>
          <p:cNvSpPr/>
          <p:nvPr/>
        </p:nvSpPr>
        <p:spPr>
          <a:xfrm>
            <a:off x="2159316" y="81648"/>
            <a:ext cx="7556883" cy="694667"/>
          </a:xfrm>
          <a:prstGeom prst="roundRect">
            <a:avLst>
              <a:gd name="adj" fmla="val 50000"/>
            </a:avLst>
          </a:prstGeom>
          <a:solidFill>
            <a:srgbClr val="FDF0F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 name="Google Shape;242;p36">
            <a:extLst>
              <a:ext uri="{FF2B5EF4-FFF2-40B4-BE49-F238E27FC236}">
                <a16:creationId xmlns:a16="http://schemas.microsoft.com/office/drawing/2014/main" id="{B9E6BA3D-A280-9970-42C9-2C4EF8C7ADBD}"/>
              </a:ext>
            </a:extLst>
          </p:cNvPr>
          <p:cNvSpPr txBox="1">
            <a:spLocks/>
          </p:cNvSpPr>
          <p:nvPr/>
        </p:nvSpPr>
        <p:spPr>
          <a:xfrm>
            <a:off x="865534" y="93616"/>
            <a:ext cx="10240800" cy="69466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150000"/>
              </a:lnSpc>
              <a:spcAft>
                <a:spcPts val="800"/>
              </a:spcAft>
            </a:pP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HOẠT ĐÔNG MỞ ĐẦU</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Google Shape;244;p36">
            <a:extLst>
              <a:ext uri="{FF2B5EF4-FFF2-40B4-BE49-F238E27FC236}">
                <a16:creationId xmlns:a16="http://schemas.microsoft.com/office/drawing/2014/main" id="{525D7806-16DF-D395-6ECB-ECFA6A51F63D}"/>
              </a:ext>
            </a:extLst>
          </p:cNvPr>
          <p:cNvSpPr/>
          <p:nvPr/>
        </p:nvSpPr>
        <p:spPr>
          <a:xfrm>
            <a:off x="10382901" y="81648"/>
            <a:ext cx="723433" cy="694667"/>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rgbClr val="FE66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 name="Google Shape;245;p36">
            <a:extLst>
              <a:ext uri="{FF2B5EF4-FFF2-40B4-BE49-F238E27FC236}">
                <a16:creationId xmlns:a16="http://schemas.microsoft.com/office/drawing/2014/main" id="{05017691-76D1-FAC7-8D8C-6F25F97614FA}"/>
              </a:ext>
            </a:extLst>
          </p:cNvPr>
          <p:cNvSpPr/>
          <p:nvPr/>
        </p:nvSpPr>
        <p:spPr>
          <a:xfrm>
            <a:off x="10933700" y="909532"/>
            <a:ext cx="565400" cy="428867"/>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7" name="Google Shape;246;p36">
            <a:extLst>
              <a:ext uri="{FF2B5EF4-FFF2-40B4-BE49-F238E27FC236}">
                <a16:creationId xmlns:a16="http://schemas.microsoft.com/office/drawing/2014/main" id="{F2A9A6C8-3D1C-2F47-FDBE-E8562B9340E6}"/>
              </a:ext>
            </a:extLst>
          </p:cNvPr>
          <p:cNvSpPr/>
          <p:nvPr/>
        </p:nvSpPr>
        <p:spPr>
          <a:xfrm>
            <a:off x="801500" y="0"/>
            <a:ext cx="755867" cy="622833"/>
          </a:xfrm>
          <a:custGeom>
            <a:avLst/>
            <a:gdLst/>
            <a:ahLst/>
            <a:cxnLst/>
            <a:rect l="l" t="t" r="r" b="b"/>
            <a:pathLst>
              <a:path w="22676" h="18685" extrusionOk="0">
                <a:moveTo>
                  <a:pt x="18195" y="0"/>
                </a:moveTo>
                <a:cubicBezTo>
                  <a:pt x="15084" y="0"/>
                  <a:pt x="12016" y="4698"/>
                  <a:pt x="11125" y="7469"/>
                </a:cubicBezTo>
                <a:cubicBezTo>
                  <a:pt x="9183" y="5977"/>
                  <a:pt x="6459" y="4615"/>
                  <a:pt x="3773" y="4615"/>
                </a:cubicBezTo>
                <a:cubicBezTo>
                  <a:pt x="3559" y="4615"/>
                  <a:pt x="3345" y="4624"/>
                  <a:pt x="3131" y="4642"/>
                </a:cubicBezTo>
                <a:cubicBezTo>
                  <a:pt x="0" y="4915"/>
                  <a:pt x="31" y="7894"/>
                  <a:pt x="730" y="9839"/>
                </a:cubicBezTo>
                <a:cubicBezTo>
                  <a:pt x="1368" y="11542"/>
                  <a:pt x="2766" y="12909"/>
                  <a:pt x="4256" y="14064"/>
                </a:cubicBezTo>
                <a:cubicBezTo>
                  <a:pt x="5259" y="14855"/>
                  <a:pt x="6353" y="15645"/>
                  <a:pt x="7569" y="16223"/>
                </a:cubicBezTo>
                <a:cubicBezTo>
                  <a:pt x="9149" y="16952"/>
                  <a:pt x="10821" y="17469"/>
                  <a:pt x="12584" y="17834"/>
                </a:cubicBezTo>
                <a:cubicBezTo>
                  <a:pt x="13040" y="17925"/>
                  <a:pt x="14560" y="18320"/>
                  <a:pt x="17721" y="18685"/>
                </a:cubicBezTo>
                <a:cubicBezTo>
                  <a:pt x="18511" y="15493"/>
                  <a:pt x="19788" y="12362"/>
                  <a:pt x="20730" y="9201"/>
                </a:cubicBezTo>
                <a:cubicBezTo>
                  <a:pt x="21490" y="6739"/>
                  <a:pt x="22676" y="3122"/>
                  <a:pt x="20609" y="1086"/>
                </a:cubicBezTo>
                <a:cubicBezTo>
                  <a:pt x="19827" y="322"/>
                  <a:pt x="19009" y="0"/>
                  <a:pt x="18195" y="0"/>
                </a:cubicBezTo>
                <a:close/>
              </a:path>
            </a:pathLst>
          </a:custGeom>
          <a:solidFill>
            <a:srgbClr val="FE66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8" name="Google Shape;247;p36">
            <a:extLst>
              <a:ext uri="{FF2B5EF4-FFF2-40B4-BE49-F238E27FC236}">
                <a16:creationId xmlns:a16="http://schemas.microsoft.com/office/drawing/2014/main" id="{EBC5727A-BE45-3574-FBF8-3B38B8A6ABB8}"/>
              </a:ext>
            </a:extLst>
          </p:cNvPr>
          <p:cNvSpPr/>
          <p:nvPr/>
        </p:nvSpPr>
        <p:spPr>
          <a:xfrm>
            <a:off x="955318" y="953733"/>
            <a:ext cx="448233" cy="340500"/>
          </a:xfrm>
          <a:custGeom>
            <a:avLst/>
            <a:gdLst/>
            <a:ahLst/>
            <a:cxnLst/>
            <a:rect l="l" t="t" r="r" b="b"/>
            <a:pathLst>
              <a:path w="13447" h="10215" extrusionOk="0">
                <a:moveTo>
                  <a:pt x="8223" y="1"/>
                </a:moveTo>
                <a:cubicBezTo>
                  <a:pt x="8187" y="1"/>
                  <a:pt x="8152" y="1"/>
                  <a:pt x="8116" y="2"/>
                </a:cubicBezTo>
                <a:cubicBezTo>
                  <a:pt x="5897" y="62"/>
                  <a:pt x="5319" y="3041"/>
                  <a:pt x="5714" y="4044"/>
                </a:cubicBezTo>
                <a:cubicBezTo>
                  <a:pt x="4824" y="3529"/>
                  <a:pt x="3576" y="3161"/>
                  <a:pt x="2476" y="3161"/>
                </a:cubicBezTo>
                <a:cubicBezTo>
                  <a:pt x="1174" y="3161"/>
                  <a:pt x="80" y="3677"/>
                  <a:pt x="30" y="5078"/>
                </a:cubicBezTo>
                <a:cubicBezTo>
                  <a:pt x="0" y="6476"/>
                  <a:pt x="1368" y="7965"/>
                  <a:pt x="2705" y="8512"/>
                </a:cubicBezTo>
                <a:cubicBezTo>
                  <a:pt x="4559" y="9272"/>
                  <a:pt x="8024" y="10002"/>
                  <a:pt x="8997" y="10214"/>
                </a:cubicBezTo>
                <a:cubicBezTo>
                  <a:pt x="9812" y="6682"/>
                  <a:pt x="13447" y="1"/>
                  <a:pt x="8223" y="1"/>
                </a:cubicBezTo>
                <a:close/>
              </a:path>
            </a:pathLst>
          </a:custGeom>
          <a:solidFill>
            <a:srgbClr val="AC00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9" name="Google Shape;248;p36">
            <a:extLst>
              <a:ext uri="{FF2B5EF4-FFF2-40B4-BE49-F238E27FC236}">
                <a16:creationId xmlns:a16="http://schemas.microsoft.com/office/drawing/2014/main" id="{11586EAD-10A7-3AA1-BD1F-18892B98CE74}"/>
              </a:ext>
            </a:extLst>
          </p:cNvPr>
          <p:cNvSpPr/>
          <p:nvPr/>
        </p:nvSpPr>
        <p:spPr>
          <a:xfrm>
            <a:off x="1721067" y="467115"/>
            <a:ext cx="299933" cy="309200"/>
          </a:xfrm>
          <a:custGeom>
            <a:avLst/>
            <a:gdLst/>
            <a:ahLst/>
            <a:cxnLst/>
            <a:rect l="l" t="t" r="r" b="b"/>
            <a:pathLst>
              <a:path w="8998" h="9276" extrusionOk="0">
                <a:moveTo>
                  <a:pt x="6879" y="0"/>
                </a:moveTo>
                <a:cubicBezTo>
                  <a:pt x="5270" y="0"/>
                  <a:pt x="5097" y="2794"/>
                  <a:pt x="5259" y="4249"/>
                </a:cubicBezTo>
                <a:cubicBezTo>
                  <a:pt x="4441" y="3851"/>
                  <a:pt x="3574" y="3582"/>
                  <a:pt x="2635" y="3582"/>
                </a:cubicBezTo>
                <a:cubicBezTo>
                  <a:pt x="2284" y="3582"/>
                  <a:pt x="1923" y="3620"/>
                  <a:pt x="1551" y="3702"/>
                </a:cubicBezTo>
                <a:cubicBezTo>
                  <a:pt x="608" y="3915"/>
                  <a:pt x="1" y="4462"/>
                  <a:pt x="244" y="5313"/>
                </a:cubicBezTo>
                <a:cubicBezTo>
                  <a:pt x="608" y="6559"/>
                  <a:pt x="2554" y="7380"/>
                  <a:pt x="3770" y="7897"/>
                </a:cubicBezTo>
                <a:cubicBezTo>
                  <a:pt x="4970" y="8411"/>
                  <a:pt x="6655" y="9275"/>
                  <a:pt x="8166" y="9275"/>
                </a:cubicBezTo>
                <a:cubicBezTo>
                  <a:pt x="8261" y="9275"/>
                  <a:pt x="8356" y="9272"/>
                  <a:pt x="8451" y="9265"/>
                </a:cubicBezTo>
                <a:cubicBezTo>
                  <a:pt x="8998" y="5100"/>
                  <a:pt x="8907" y="3034"/>
                  <a:pt x="8755" y="1787"/>
                </a:cubicBezTo>
                <a:cubicBezTo>
                  <a:pt x="8603" y="1088"/>
                  <a:pt x="8268" y="420"/>
                  <a:pt x="7569" y="146"/>
                </a:cubicBezTo>
                <a:cubicBezTo>
                  <a:pt x="7314" y="46"/>
                  <a:pt x="7085" y="0"/>
                  <a:pt x="6879" y="0"/>
                </a:cubicBezTo>
                <a:close/>
              </a:path>
            </a:pathLst>
          </a:custGeom>
          <a:solidFill>
            <a:srgbClr val="FDF0F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 name="Google Shape;249;p36">
            <a:extLst>
              <a:ext uri="{FF2B5EF4-FFF2-40B4-BE49-F238E27FC236}">
                <a16:creationId xmlns:a16="http://schemas.microsoft.com/office/drawing/2014/main" id="{130FB247-58D6-E621-AC53-5E3169E43A1D}"/>
              </a:ext>
            </a:extLst>
          </p:cNvPr>
          <p:cNvSpPr/>
          <p:nvPr/>
        </p:nvSpPr>
        <p:spPr>
          <a:xfrm>
            <a:off x="9921167" y="645266"/>
            <a:ext cx="256767" cy="263100"/>
          </a:xfrm>
          <a:custGeom>
            <a:avLst/>
            <a:gdLst/>
            <a:ahLst/>
            <a:cxnLst/>
            <a:rect l="l" t="t" r="r" b="b"/>
            <a:pathLst>
              <a:path w="7703" h="7893" extrusionOk="0">
                <a:moveTo>
                  <a:pt x="1716" y="1"/>
                </a:moveTo>
                <a:cubicBezTo>
                  <a:pt x="1194" y="1"/>
                  <a:pt x="718" y="458"/>
                  <a:pt x="456" y="902"/>
                </a:cubicBezTo>
                <a:cubicBezTo>
                  <a:pt x="91" y="1479"/>
                  <a:pt x="0" y="2178"/>
                  <a:pt x="31" y="2908"/>
                </a:cubicBezTo>
                <a:cubicBezTo>
                  <a:pt x="31" y="3364"/>
                  <a:pt x="31" y="3880"/>
                  <a:pt x="152" y="4367"/>
                </a:cubicBezTo>
                <a:cubicBezTo>
                  <a:pt x="304" y="4975"/>
                  <a:pt x="517" y="5613"/>
                  <a:pt x="821" y="6190"/>
                </a:cubicBezTo>
                <a:cubicBezTo>
                  <a:pt x="912" y="6342"/>
                  <a:pt x="1125" y="6889"/>
                  <a:pt x="1763" y="7893"/>
                </a:cubicBezTo>
                <a:cubicBezTo>
                  <a:pt x="2857" y="7406"/>
                  <a:pt x="4073" y="7041"/>
                  <a:pt x="5228" y="6616"/>
                </a:cubicBezTo>
                <a:cubicBezTo>
                  <a:pt x="6110" y="6251"/>
                  <a:pt x="7447" y="5765"/>
                  <a:pt x="7569" y="4701"/>
                </a:cubicBezTo>
                <a:cubicBezTo>
                  <a:pt x="7703" y="3473"/>
                  <a:pt x="6566" y="3081"/>
                  <a:pt x="5387" y="3081"/>
                </a:cubicBezTo>
                <a:cubicBezTo>
                  <a:pt x="4699" y="3081"/>
                  <a:pt x="3997" y="3215"/>
                  <a:pt x="3526" y="3394"/>
                </a:cubicBezTo>
                <a:cubicBezTo>
                  <a:pt x="3526" y="2391"/>
                  <a:pt x="3252" y="1175"/>
                  <a:pt x="2523" y="415"/>
                </a:cubicBezTo>
                <a:cubicBezTo>
                  <a:pt x="2257" y="119"/>
                  <a:pt x="1981" y="1"/>
                  <a:pt x="1716" y="1"/>
                </a:cubicBezTo>
                <a:close/>
              </a:path>
            </a:pathLst>
          </a:custGeom>
          <a:solidFill>
            <a:srgbClr val="FDF0F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nvGrpSpPr>
          <p:cNvPr id="2" name="Group 1">
            <a:extLst>
              <a:ext uri="{FF2B5EF4-FFF2-40B4-BE49-F238E27FC236}">
                <a16:creationId xmlns:a16="http://schemas.microsoft.com/office/drawing/2014/main" id="{4386A088-6798-D1B5-B1BF-ED1DDE28DF0B}"/>
              </a:ext>
            </a:extLst>
          </p:cNvPr>
          <p:cNvGrpSpPr/>
          <p:nvPr/>
        </p:nvGrpSpPr>
        <p:grpSpPr>
          <a:xfrm>
            <a:off x="4026050" y="1459648"/>
            <a:ext cx="7924653" cy="4946117"/>
            <a:chOff x="0" y="0"/>
            <a:chExt cx="9942739" cy="5850937"/>
          </a:xfrm>
        </p:grpSpPr>
        <p:sp>
          <p:nvSpPr>
            <p:cNvPr id="11" name="Freeform 3">
              <a:extLst>
                <a:ext uri="{FF2B5EF4-FFF2-40B4-BE49-F238E27FC236}">
                  <a16:creationId xmlns:a16="http://schemas.microsoft.com/office/drawing/2014/main" id="{1FAF8BC6-686C-0295-078E-06B091DBD031}"/>
                </a:ext>
              </a:extLst>
            </p:cNvPr>
            <p:cNvSpPr/>
            <p:nvPr/>
          </p:nvSpPr>
          <p:spPr>
            <a:xfrm>
              <a:off x="569114" y="333751"/>
              <a:ext cx="9001527" cy="5517186"/>
            </a:xfrm>
            <a:custGeom>
              <a:avLst/>
              <a:gdLst/>
              <a:ahLst/>
              <a:cxnLst/>
              <a:rect l="l" t="t" r="r" b="b"/>
              <a:pathLst>
                <a:path w="9001527" h="5517186">
                  <a:moveTo>
                    <a:pt x="0" y="0"/>
                  </a:moveTo>
                  <a:lnTo>
                    <a:pt x="9001528" y="0"/>
                  </a:lnTo>
                  <a:lnTo>
                    <a:pt x="9001528" y="5517186"/>
                  </a:lnTo>
                  <a:lnTo>
                    <a:pt x="0" y="55171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SG"/>
            </a:p>
          </p:txBody>
        </p:sp>
        <p:sp>
          <p:nvSpPr>
            <p:cNvPr id="12" name="Freeform 4">
              <a:extLst>
                <a:ext uri="{FF2B5EF4-FFF2-40B4-BE49-F238E27FC236}">
                  <a16:creationId xmlns:a16="http://schemas.microsoft.com/office/drawing/2014/main" id="{66341BC4-B936-8D9E-8B7E-DDC4B85FBDF2}"/>
                </a:ext>
              </a:extLst>
            </p:cNvPr>
            <p:cNvSpPr/>
            <p:nvPr/>
          </p:nvSpPr>
          <p:spPr>
            <a:xfrm flipH="1">
              <a:off x="0" y="0"/>
              <a:ext cx="1792309" cy="1478655"/>
            </a:xfrm>
            <a:custGeom>
              <a:avLst/>
              <a:gdLst/>
              <a:ahLst/>
              <a:cxnLst/>
              <a:rect l="l" t="t" r="r" b="b"/>
              <a:pathLst>
                <a:path w="1792309" h="1478655">
                  <a:moveTo>
                    <a:pt x="1792309" y="0"/>
                  </a:moveTo>
                  <a:lnTo>
                    <a:pt x="0" y="0"/>
                  </a:lnTo>
                  <a:lnTo>
                    <a:pt x="0" y="1478655"/>
                  </a:lnTo>
                  <a:lnTo>
                    <a:pt x="1792309" y="1478655"/>
                  </a:lnTo>
                  <a:lnTo>
                    <a:pt x="1792309"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SG"/>
            </a:p>
          </p:txBody>
        </p:sp>
        <p:sp>
          <p:nvSpPr>
            <p:cNvPr id="13" name="Freeform 5">
              <a:extLst>
                <a:ext uri="{FF2B5EF4-FFF2-40B4-BE49-F238E27FC236}">
                  <a16:creationId xmlns:a16="http://schemas.microsoft.com/office/drawing/2014/main" id="{93CE0FF5-CDBB-A9D4-DC61-84FED5AAFABF}"/>
                </a:ext>
              </a:extLst>
            </p:cNvPr>
            <p:cNvSpPr/>
            <p:nvPr/>
          </p:nvSpPr>
          <p:spPr>
            <a:xfrm rot="1656729">
              <a:off x="8545825" y="3313361"/>
              <a:ext cx="1396914" cy="1803527"/>
            </a:xfrm>
            <a:custGeom>
              <a:avLst/>
              <a:gdLst/>
              <a:ahLst/>
              <a:cxnLst/>
              <a:rect l="l" t="t" r="r" b="b"/>
              <a:pathLst>
                <a:path w="1396914" h="1803527">
                  <a:moveTo>
                    <a:pt x="0" y="0"/>
                  </a:moveTo>
                  <a:lnTo>
                    <a:pt x="1396914" y="0"/>
                  </a:lnTo>
                  <a:lnTo>
                    <a:pt x="1396914" y="1803528"/>
                  </a:lnTo>
                  <a:lnTo>
                    <a:pt x="0" y="180352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SG"/>
            </a:p>
          </p:txBody>
        </p:sp>
      </p:grpSp>
      <p:sp>
        <p:nvSpPr>
          <p:cNvPr id="24" name="TextBox 23">
            <a:extLst>
              <a:ext uri="{FF2B5EF4-FFF2-40B4-BE49-F238E27FC236}">
                <a16:creationId xmlns:a16="http://schemas.microsoft.com/office/drawing/2014/main" id="{0A2FA017-52F5-3720-06CA-43FAA2D0FB4B}"/>
              </a:ext>
            </a:extLst>
          </p:cNvPr>
          <p:cNvSpPr txBox="1"/>
          <p:nvPr/>
        </p:nvSpPr>
        <p:spPr>
          <a:xfrm>
            <a:off x="4740311" y="2442532"/>
            <a:ext cx="6603550" cy="2554545"/>
          </a:xfrm>
          <a:prstGeom prst="rect">
            <a:avLst/>
          </a:prstGeom>
          <a:noFill/>
        </p:spPr>
        <p:txBody>
          <a:bodyPr wrap="square">
            <a:spAutoFit/>
          </a:bodyPr>
          <a:lstStyle/>
          <a:p>
            <a:pPr algn="ctr">
              <a:spcAft>
                <a:spcPts val="800"/>
              </a:spcAft>
            </a:pPr>
            <a:r>
              <a:rPr lang="vi-VN" sz="4000" dirty="0">
                <a:effectLst/>
                <a:latin typeface="Times New Roman" panose="02020603050405020304" pitchFamily="18" charset="0"/>
                <a:ea typeface="Times New Roman" panose="02020603050405020304" pitchFamily="18" charset="0"/>
                <a:cs typeface="Times New Roman" panose="02020603050405020304" pitchFamily="18" charset="0"/>
              </a:rPr>
              <a:t>Tình yêu là đề tài phổ biến trong văn học, nghệ thuật. Hãy chia sẻ suy nghĩ của em về một tác phẩm viết về đề tài này</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846E1A23-4149-A375-9FC1-70132AFDB742}"/>
              </a:ext>
            </a:extLst>
          </p:cNvPr>
          <p:cNvPicPr>
            <a:picLocks noChangeAspect="1"/>
          </p:cNvPicPr>
          <p:nvPr/>
        </p:nvPicPr>
        <p:blipFill>
          <a:blip r:embed="rId9"/>
          <a:stretch>
            <a:fillRect/>
          </a:stretch>
        </p:blipFill>
        <p:spPr>
          <a:xfrm>
            <a:off x="537870" y="2627764"/>
            <a:ext cx="3355292" cy="4230236"/>
          </a:xfrm>
          <a:prstGeom prst="rect">
            <a:avLst/>
          </a:prstGeom>
        </p:spPr>
      </p:pic>
    </p:spTree>
    <p:extLst>
      <p:ext uri="{BB962C8B-B14F-4D97-AF65-F5344CB8AC3E}">
        <p14:creationId xmlns:p14="http://schemas.microsoft.com/office/powerpoint/2010/main" val="2605580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573">
          <a:extLst>
            <a:ext uri="{FF2B5EF4-FFF2-40B4-BE49-F238E27FC236}">
              <a16:creationId xmlns:a16="http://schemas.microsoft.com/office/drawing/2014/main" id="{49D24879-4FE9-5FC6-28CC-B63A4BBFC112}"/>
            </a:ext>
          </a:extLst>
        </p:cNvPr>
        <p:cNvGrpSpPr/>
        <p:nvPr/>
      </p:nvGrpSpPr>
      <p:grpSpPr>
        <a:xfrm>
          <a:off x="0" y="0"/>
          <a:ext cx="0" cy="0"/>
          <a:chOff x="0" y="0"/>
          <a:chExt cx="0" cy="0"/>
        </a:xfrm>
      </p:grpSpPr>
      <p:grpSp>
        <p:nvGrpSpPr>
          <p:cNvPr id="2581" name="Google Shape;2581;p51">
            <a:extLst>
              <a:ext uri="{FF2B5EF4-FFF2-40B4-BE49-F238E27FC236}">
                <a16:creationId xmlns:a16="http://schemas.microsoft.com/office/drawing/2014/main" id="{00A2C2B6-FE21-6B9D-40E6-899FF5059F76}"/>
              </a:ext>
            </a:extLst>
          </p:cNvPr>
          <p:cNvGrpSpPr/>
          <p:nvPr/>
        </p:nvGrpSpPr>
        <p:grpSpPr>
          <a:xfrm>
            <a:off x="1144700" y="5507774"/>
            <a:ext cx="566755" cy="1412471"/>
            <a:chOff x="858525" y="4105266"/>
            <a:chExt cx="425066" cy="1059353"/>
          </a:xfrm>
        </p:grpSpPr>
        <p:sp>
          <p:nvSpPr>
            <p:cNvPr id="2582" name="Google Shape;2582;p51">
              <a:extLst>
                <a:ext uri="{FF2B5EF4-FFF2-40B4-BE49-F238E27FC236}">
                  <a16:creationId xmlns:a16="http://schemas.microsoft.com/office/drawing/2014/main" id="{A855E515-EC53-D8E8-C655-01502F6DE308}"/>
                </a:ext>
              </a:extLst>
            </p:cNvPr>
            <p:cNvSpPr/>
            <p:nvPr/>
          </p:nvSpPr>
          <p:spPr>
            <a:xfrm>
              <a:off x="858525" y="4105266"/>
              <a:ext cx="425066" cy="1059353"/>
            </a:xfrm>
            <a:custGeom>
              <a:avLst/>
              <a:gdLst/>
              <a:ahLst/>
              <a:cxnLst/>
              <a:rect l="l" t="t" r="r" b="b"/>
              <a:pathLst>
                <a:path w="15717" h="39170" extrusionOk="0">
                  <a:moveTo>
                    <a:pt x="4536" y="16710"/>
                  </a:moveTo>
                  <a:lnTo>
                    <a:pt x="4536" y="16710"/>
                  </a:lnTo>
                  <a:cubicBezTo>
                    <a:pt x="5093" y="16969"/>
                    <a:pt x="5810" y="17248"/>
                    <a:pt x="6566" y="17367"/>
                  </a:cubicBezTo>
                  <a:lnTo>
                    <a:pt x="6566" y="17506"/>
                  </a:lnTo>
                  <a:cubicBezTo>
                    <a:pt x="6546" y="17506"/>
                    <a:pt x="6546" y="18362"/>
                    <a:pt x="6546" y="18759"/>
                  </a:cubicBezTo>
                  <a:lnTo>
                    <a:pt x="6546" y="20112"/>
                  </a:lnTo>
                  <a:cubicBezTo>
                    <a:pt x="6347" y="19595"/>
                    <a:pt x="6148" y="19058"/>
                    <a:pt x="5949" y="18560"/>
                  </a:cubicBezTo>
                  <a:lnTo>
                    <a:pt x="5929" y="18501"/>
                  </a:lnTo>
                  <a:cubicBezTo>
                    <a:pt x="5849" y="18322"/>
                    <a:pt x="5750" y="18163"/>
                    <a:pt x="5710" y="18043"/>
                  </a:cubicBezTo>
                  <a:cubicBezTo>
                    <a:pt x="5670" y="18023"/>
                    <a:pt x="5650" y="17964"/>
                    <a:pt x="5650" y="17944"/>
                  </a:cubicBezTo>
                  <a:cubicBezTo>
                    <a:pt x="5591" y="17864"/>
                    <a:pt x="5571" y="17824"/>
                    <a:pt x="5511" y="17745"/>
                  </a:cubicBezTo>
                  <a:lnTo>
                    <a:pt x="4536" y="16710"/>
                  </a:lnTo>
                  <a:close/>
                  <a:moveTo>
                    <a:pt x="7859" y="1"/>
                  </a:moveTo>
                  <a:cubicBezTo>
                    <a:pt x="7560" y="1"/>
                    <a:pt x="7302" y="60"/>
                    <a:pt x="7043" y="239"/>
                  </a:cubicBezTo>
                  <a:cubicBezTo>
                    <a:pt x="6725" y="458"/>
                    <a:pt x="6446" y="737"/>
                    <a:pt x="6227" y="995"/>
                  </a:cubicBezTo>
                  <a:cubicBezTo>
                    <a:pt x="6207" y="935"/>
                    <a:pt x="6148" y="916"/>
                    <a:pt x="6128" y="856"/>
                  </a:cubicBezTo>
                  <a:cubicBezTo>
                    <a:pt x="5770" y="498"/>
                    <a:pt x="5332" y="299"/>
                    <a:pt x="4855" y="299"/>
                  </a:cubicBezTo>
                  <a:cubicBezTo>
                    <a:pt x="4318" y="299"/>
                    <a:pt x="3820" y="558"/>
                    <a:pt x="3462" y="1035"/>
                  </a:cubicBezTo>
                  <a:cubicBezTo>
                    <a:pt x="3383" y="1134"/>
                    <a:pt x="3323" y="1234"/>
                    <a:pt x="3263" y="1333"/>
                  </a:cubicBezTo>
                  <a:cubicBezTo>
                    <a:pt x="3243" y="1353"/>
                    <a:pt x="3243" y="1393"/>
                    <a:pt x="3224" y="1393"/>
                  </a:cubicBezTo>
                  <a:cubicBezTo>
                    <a:pt x="2866" y="1154"/>
                    <a:pt x="2488" y="995"/>
                    <a:pt x="2050" y="995"/>
                  </a:cubicBezTo>
                  <a:cubicBezTo>
                    <a:pt x="1652" y="995"/>
                    <a:pt x="1254" y="1134"/>
                    <a:pt x="896" y="1413"/>
                  </a:cubicBezTo>
                  <a:cubicBezTo>
                    <a:pt x="777" y="1512"/>
                    <a:pt x="677" y="1632"/>
                    <a:pt x="598" y="1791"/>
                  </a:cubicBezTo>
                  <a:cubicBezTo>
                    <a:pt x="260" y="2527"/>
                    <a:pt x="180" y="3303"/>
                    <a:pt x="140" y="3900"/>
                  </a:cubicBezTo>
                  <a:cubicBezTo>
                    <a:pt x="61" y="5093"/>
                    <a:pt x="1" y="6287"/>
                    <a:pt x="140" y="7480"/>
                  </a:cubicBezTo>
                  <a:cubicBezTo>
                    <a:pt x="160" y="8813"/>
                    <a:pt x="458" y="10106"/>
                    <a:pt x="737" y="11339"/>
                  </a:cubicBezTo>
                  <a:lnTo>
                    <a:pt x="757" y="11459"/>
                  </a:lnTo>
                  <a:cubicBezTo>
                    <a:pt x="836" y="11757"/>
                    <a:pt x="896" y="12155"/>
                    <a:pt x="1095" y="12493"/>
                  </a:cubicBezTo>
                  <a:cubicBezTo>
                    <a:pt x="1672" y="13488"/>
                    <a:pt x="2229" y="14383"/>
                    <a:pt x="2766" y="15238"/>
                  </a:cubicBezTo>
                  <a:cubicBezTo>
                    <a:pt x="3025" y="15636"/>
                    <a:pt x="3343" y="15954"/>
                    <a:pt x="3681" y="16213"/>
                  </a:cubicBezTo>
                  <a:cubicBezTo>
                    <a:pt x="3522" y="16173"/>
                    <a:pt x="3343" y="16153"/>
                    <a:pt x="3164" y="16153"/>
                  </a:cubicBezTo>
                  <a:cubicBezTo>
                    <a:pt x="2726" y="16153"/>
                    <a:pt x="2289" y="16273"/>
                    <a:pt x="1950" y="16511"/>
                  </a:cubicBezTo>
                  <a:cubicBezTo>
                    <a:pt x="1752" y="16631"/>
                    <a:pt x="1274" y="16969"/>
                    <a:pt x="1075" y="17526"/>
                  </a:cubicBezTo>
                  <a:cubicBezTo>
                    <a:pt x="598" y="18839"/>
                    <a:pt x="836" y="20152"/>
                    <a:pt x="1771" y="21345"/>
                  </a:cubicBezTo>
                  <a:lnTo>
                    <a:pt x="1891" y="21505"/>
                  </a:lnTo>
                  <a:cubicBezTo>
                    <a:pt x="2030" y="21644"/>
                    <a:pt x="2129" y="21783"/>
                    <a:pt x="2189" y="21902"/>
                  </a:cubicBezTo>
                  <a:cubicBezTo>
                    <a:pt x="2547" y="22479"/>
                    <a:pt x="3025" y="22837"/>
                    <a:pt x="3442" y="23176"/>
                  </a:cubicBezTo>
                  <a:cubicBezTo>
                    <a:pt x="3681" y="23374"/>
                    <a:pt x="3940" y="23573"/>
                    <a:pt x="4119" y="23772"/>
                  </a:cubicBezTo>
                  <a:cubicBezTo>
                    <a:pt x="4338" y="24011"/>
                    <a:pt x="4556" y="24270"/>
                    <a:pt x="4775" y="24488"/>
                  </a:cubicBezTo>
                  <a:cubicBezTo>
                    <a:pt x="5014" y="24727"/>
                    <a:pt x="5233" y="24966"/>
                    <a:pt x="5432" y="25185"/>
                  </a:cubicBezTo>
                  <a:cubicBezTo>
                    <a:pt x="5551" y="25324"/>
                    <a:pt x="5650" y="25523"/>
                    <a:pt x="5750" y="25782"/>
                  </a:cubicBezTo>
                  <a:cubicBezTo>
                    <a:pt x="5810" y="25881"/>
                    <a:pt x="5849" y="25961"/>
                    <a:pt x="5869" y="26060"/>
                  </a:cubicBezTo>
                  <a:cubicBezTo>
                    <a:pt x="6048" y="26398"/>
                    <a:pt x="6168" y="26657"/>
                    <a:pt x="6247" y="26895"/>
                  </a:cubicBezTo>
                  <a:cubicBezTo>
                    <a:pt x="6327" y="27075"/>
                    <a:pt x="6347" y="27194"/>
                    <a:pt x="6347" y="27254"/>
                  </a:cubicBezTo>
                  <a:lnTo>
                    <a:pt x="6347" y="27990"/>
                  </a:lnTo>
                  <a:cubicBezTo>
                    <a:pt x="6207" y="27791"/>
                    <a:pt x="6028" y="27592"/>
                    <a:pt x="5869" y="27393"/>
                  </a:cubicBezTo>
                  <a:cubicBezTo>
                    <a:pt x="5631" y="27094"/>
                    <a:pt x="5372" y="26816"/>
                    <a:pt x="5113" y="26577"/>
                  </a:cubicBezTo>
                  <a:cubicBezTo>
                    <a:pt x="4716" y="26219"/>
                    <a:pt x="4159" y="26020"/>
                    <a:pt x="3582" y="26020"/>
                  </a:cubicBezTo>
                  <a:cubicBezTo>
                    <a:pt x="3124" y="26020"/>
                    <a:pt x="2667" y="26179"/>
                    <a:pt x="2348" y="26478"/>
                  </a:cubicBezTo>
                  <a:cubicBezTo>
                    <a:pt x="1533" y="27214"/>
                    <a:pt x="1294" y="28308"/>
                    <a:pt x="1771" y="29303"/>
                  </a:cubicBezTo>
                  <a:cubicBezTo>
                    <a:pt x="2090" y="30039"/>
                    <a:pt x="2647" y="30496"/>
                    <a:pt x="3084" y="30834"/>
                  </a:cubicBezTo>
                  <a:cubicBezTo>
                    <a:pt x="3124" y="30854"/>
                    <a:pt x="3144" y="30874"/>
                    <a:pt x="3164" y="30934"/>
                  </a:cubicBezTo>
                  <a:cubicBezTo>
                    <a:pt x="3243" y="30993"/>
                    <a:pt x="3283" y="31053"/>
                    <a:pt x="3383" y="31093"/>
                  </a:cubicBezTo>
                  <a:lnTo>
                    <a:pt x="5233" y="32187"/>
                  </a:lnTo>
                  <a:cubicBezTo>
                    <a:pt x="5611" y="32426"/>
                    <a:pt x="5969" y="32644"/>
                    <a:pt x="6327" y="32843"/>
                  </a:cubicBezTo>
                  <a:cubicBezTo>
                    <a:pt x="6327" y="33082"/>
                    <a:pt x="6327" y="33341"/>
                    <a:pt x="6307" y="33579"/>
                  </a:cubicBezTo>
                  <a:lnTo>
                    <a:pt x="6307" y="33977"/>
                  </a:lnTo>
                  <a:cubicBezTo>
                    <a:pt x="6307" y="34057"/>
                    <a:pt x="6307" y="34136"/>
                    <a:pt x="6327" y="34216"/>
                  </a:cubicBezTo>
                  <a:cubicBezTo>
                    <a:pt x="6347" y="34315"/>
                    <a:pt x="6367" y="34415"/>
                    <a:pt x="6406" y="34534"/>
                  </a:cubicBezTo>
                  <a:cubicBezTo>
                    <a:pt x="6426" y="34674"/>
                    <a:pt x="6466" y="34833"/>
                    <a:pt x="6466" y="34952"/>
                  </a:cubicBezTo>
                  <a:cubicBezTo>
                    <a:pt x="6506" y="35350"/>
                    <a:pt x="6506" y="35728"/>
                    <a:pt x="6466" y="36146"/>
                  </a:cubicBezTo>
                  <a:lnTo>
                    <a:pt x="6466" y="37001"/>
                  </a:lnTo>
                  <a:cubicBezTo>
                    <a:pt x="6466" y="37299"/>
                    <a:pt x="6506" y="37598"/>
                    <a:pt x="6506" y="37856"/>
                  </a:cubicBezTo>
                  <a:cubicBezTo>
                    <a:pt x="6506" y="37996"/>
                    <a:pt x="6526" y="38115"/>
                    <a:pt x="6526" y="38234"/>
                  </a:cubicBezTo>
                  <a:cubicBezTo>
                    <a:pt x="6546" y="38752"/>
                    <a:pt x="7003" y="39169"/>
                    <a:pt x="7520" y="39169"/>
                  </a:cubicBezTo>
                  <a:lnTo>
                    <a:pt x="7819" y="39169"/>
                  </a:lnTo>
                  <a:cubicBezTo>
                    <a:pt x="8097" y="39169"/>
                    <a:pt x="8336" y="39090"/>
                    <a:pt x="8515" y="38871"/>
                  </a:cubicBezTo>
                  <a:cubicBezTo>
                    <a:pt x="8694" y="38672"/>
                    <a:pt x="8813" y="38433"/>
                    <a:pt x="8813" y="38175"/>
                  </a:cubicBezTo>
                  <a:lnTo>
                    <a:pt x="8813" y="37280"/>
                  </a:lnTo>
                  <a:cubicBezTo>
                    <a:pt x="8813" y="36623"/>
                    <a:pt x="8794" y="35947"/>
                    <a:pt x="8813" y="35270"/>
                  </a:cubicBezTo>
                  <a:cubicBezTo>
                    <a:pt x="8833" y="34733"/>
                    <a:pt x="8893" y="34176"/>
                    <a:pt x="8913" y="33599"/>
                  </a:cubicBezTo>
                  <a:cubicBezTo>
                    <a:pt x="8933" y="33361"/>
                    <a:pt x="8953" y="33082"/>
                    <a:pt x="8992" y="32843"/>
                  </a:cubicBezTo>
                  <a:lnTo>
                    <a:pt x="9052" y="31710"/>
                  </a:lnTo>
                  <a:cubicBezTo>
                    <a:pt x="9092" y="31690"/>
                    <a:pt x="9112" y="31650"/>
                    <a:pt x="9132" y="31590"/>
                  </a:cubicBezTo>
                  <a:cubicBezTo>
                    <a:pt x="9351" y="31153"/>
                    <a:pt x="9689" y="30695"/>
                    <a:pt x="10027" y="30257"/>
                  </a:cubicBezTo>
                  <a:cubicBezTo>
                    <a:pt x="10106" y="30158"/>
                    <a:pt x="10186" y="30078"/>
                    <a:pt x="10226" y="29979"/>
                  </a:cubicBezTo>
                  <a:cubicBezTo>
                    <a:pt x="10902" y="29084"/>
                    <a:pt x="11777" y="28328"/>
                    <a:pt x="12692" y="27572"/>
                  </a:cubicBezTo>
                  <a:lnTo>
                    <a:pt x="12772" y="27512"/>
                  </a:lnTo>
                  <a:cubicBezTo>
                    <a:pt x="12911" y="27373"/>
                    <a:pt x="13090" y="27234"/>
                    <a:pt x="13269" y="27114"/>
                  </a:cubicBezTo>
                  <a:cubicBezTo>
                    <a:pt x="13528" y="26915"/>
                    <a:pt x="13787" y="26697"/>
                    <a:pt x="14065" y="26438"/>
                  </a:cubicBezTo>
                  <a:cubicBezTo>
                    <a:pt x="15020" y="25543"/>
                    <a:pt x="15577" y="24488"/>
                    <a:pt x="15696" y="23295"/>
                  </a:cubicBezTo>
                  <a:cubicBezTo>
                    <a:pt x="15716" y="22698"/>
                    <a:pt x="15617" y="22081"/>
                    <a:pt x="15358" y="21584"/>
                  </a:cubicBezTo>
                  <a:cubicBezTo>
                    <a:pt x="14960" y="20808"/>
                    <a:pt x="14284" y="20391"/>
                    <a:pt x="13409" y="20391"/>
                  </a:cubicBezTo>
                  <a:cubicBezTo>
                    <a:pt x="13130" y="20391"/>
                    <a:pt x="12832" y="20430"/>
                    <a:pt x="12513" y="20510"/>
                  </a:cubicBezTo>
                  <a:cubicBezTo>
                    <a:pt x="12295" y="20590"/>
                    <a:pt x="12096" y="20649"/>
                    <a:pt x="11897" y="20749"/>
                  </a:cubicBezTo>
                  <a:cubicBezTo>
                    <a:pt x="11976" y="20649"/>
                    <a:pt x="12076" y="20550"/>
                    <a:pt x="12135" y="20450"/>
                  </a:cubicBezTo>
                  <a:cubicBezTo>
                    <a:pt x="12175" y="20430"/>
                    <a:pt x="12195" y="20410"/>
                    <a:pt x="12215" y="20351"/>
                  </a:cubicBezTo>
                  <a:cubicBezTo>
                    <a:pt x="12275" y="20291"/>
                    <a:pt x="12315" y="20192"/>
                    <a:pt x="12394" y="20112"/>
                  </a:cubicBezTo>
                  <a:cubicBezTo>
                    <a:pt x="12494" y="19933"/>
                    <a:pt x="12613" y="19794"/>
                    <a:pt x="12732" y="19615"/>
                  </a:cubicBezTo>
                  <a:cubicBezTo>
                    <a:pt x="13190" y="19018"/>
                    <a:pt x="13627" y="18262"/>
                    <a:pt x="13588" y="17307"/>
                  </a:cubicBezTo>
                  <a:cubicBezTo>
                    <a:pt x="13568" y="16472"/>
                    <a:pt x="13070" y="15835"/>
                    <a:pt x="12275" y="15636"/>
                  </a:cubicBezTo>
                  <a:lnTo>
                    <a:pt x="12334" y="15557"/>
                  </a:lnTo>
                  <a:cubicBezTo>
                    <a:pt x="12573" y="15318"/>
                    <a:pt x="12732" y="15059"/>
                    <a:pt x="12911" y="14821"/>
                  </a:cubicBezTo>
                  <a:cubicBezTo>
                    <a:pt x="13031" y="14642"/>
                    <a:pt x="13170" y="14482"/>
                    <a:pt x="13269" y="14343"/>
                  </a:cubicBezTo>
                  <a:cubicBezTo>
                    <a:pt x="13986" y="13448"/>
                    <a:pt x="14284" y="12453"/>
                    <a:pt x="14523" y="11439"/>
                  </a:cubicBezTo>
                  <a:cubicBezTo>
                    <a:pt x="14722" y="10583"/>
                    <a:pt x="14821" y="9748"/>
                    <a:pt x="14801" y="8793"/>
                  </a:cubicBezTo>
                  <a:cubicBezTo>
                    <a:pt x="14801" y="8395"/>
                    <a:pt x="14781" y="7978"/>
                    <a:pt x="14781" y="7580"/>
                  </a:cubicBezTo>
                  <a:cubicBezTo>
                    <a:pt x="14761" y="6426"/>
                    <a:pt x="14722" y="5212"/>
                    <a:pt x="14662" y="4039"/>
                  </a:cubicBezTo>
                  <a:cubicBezTo>
                    <a:pt x="14622" y="3402"/>
                    <a:pt x="14503" y="2786"/>
                    <a:pt x="14383" y="2189"/>
                  </a:cubicBezTo>
                  <a:cubicBezTo>
                    <a:pt x="14363" y="2010"/>
                    <a:pt x="14304" y="1851"/>
                    <a:pt x="14284" y="1691"/>
                  </a:cubicBezTo>
                  <a:cubicBezTo>
                    <a:pt x="14105" y="796"/>
                    <a:pt x="13488" y="498"/>
                    <a:pt x="12971" y="498"/>
                  </a:cubicBezTo>
                  <a:cubicBezTo>
                    <a:pt x="12772" y="498"/>
                    <a:pt x="12573" y="538"/>
                    <a:pt x="12334" y="617"/>
                  </a:cubicBezTo>
                  <a:lnTo>
                    <a:pt x="12036" y="756"/>
                  </a:lnTo>
                  <a:cubicBezTo>
                    <a:pt x="11618" y="219"/>
                    <a:pt x="11101" y="140"/>
                    <a:pt x="10803" y="140"/>
                  </a:cubicBezTo>
                  <a:cubicBezTo>
                    <a:pt x="10504" y="140"/>
                    <a:pt x="10206" y="239"/>
                    <a:pt x="9927" y="398"/>
                  </a:cubicBezTo>
                  <a:cubicBezTo>
                    <a:pt x="9709" y="538"/>
                    <a:pt x="9510" y="697"/>
                    <a:pt x="9331" y="836"/>
                  </a:cubicBezTo>
                  <a:cubicBezTo>
                    <a:pt x="9032" y="319"/>
                    <a:pt x="8435" y="1"/>
                    <a:pt x="7859" y="1"/>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3" name="Google Shape;2583;p51">
              <a:extLst>
                <a:ext uri="{FF2B5EF4-FFF2-40B4-BE49-F238E27FC236}">
                  <a16:creationId xmlns:a16="http://schemas.microsoft.com/office/drawing/2014/main" id="{FC8ADE6A-ABEF-9566-A423-0434311A98F7}"/>
                </a:ext>
              </a:extLst>
            </p:cNvPr>
            <p:cNvSpPr/>
            <p:nvPr/>
          </p:nvSpPr>
          <p:spPr>
            <a:xfrm>
              <a:off x="1123780" y="5082257"/>
              <a:ext cx="1082" cy="2191"/>
            </a:xfrm>
            <a:custGeom>
              <a:avLst/>
              <a:gdLst/>
              <a:ahLst/>
              <a:cxnLst/>
              <a:rect l="l" t="t" r="r" b="b"/>
              <a:pathLst>
                <a:path w="40" h="81" extrusionOk="0">
                  <a:moveTo>
                    <a:pt x="20" y="1"/>
                  </a:moveTo>
                  <a:lnTo>
                    <a:pt x="0" y="21"/>
                  </a:lnTo>
                  <a:cubicBezTo>
                    <a:pt x="0" y="41"/>
                    <a:pt x="20" y="41"/>
                    <a:pt x="20" y="80"/>
                  </a:cubicBezTo>
                  <a:cubicBezTo>
                    <a:pt x="20" y="41"/>
                    <a:pt x="40" y="4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4" name="Google Shape;2584;p51">
              <a:extLst>
                <a:ext uri="{FF2B5EF4-FFF2-40B4-BE49-F238E27FC236}">
                  <a16:creationId xmlns:a16="http://schemas.microsoft.com/office/drawing/2014/main" id="{388E87C0-D605-55D5-4ECE-B9BFBEC78BB2}"/>
                </a:ext>
              </a:extLst>
            </p:cNvPr>
            <p:cNvSpPr/>
            <p:nvPr/>
          </p:nvSpPr>
          <p:spPr>
            <a:xfrm>
              <a:off x="898362" y="4569597"/>
              <a:ext cx="357778" cy="568648"/>
            </a:xfrm>
            <a:custGeom>
              <a:avLst/>
              <a:gdLst/>
              <a:ahLst/>
              <a:cxnLst/>
              <a:rect l="l" t="t" r="r" b="b"/>
              <a:pathLst>
                <a:path w="13229" h="21026" extrusionOk="0">
                  <a:moveTo>
                    <a:pt x="1591" y="675"/>
                  </a:moveTo>
                  <a:cubicBezTo>
                    <a:pt x="1711" y="854"/>
                    <a:pt x="1790" y="954"/>
                    <a:pt x="1870" y="1033"/>
                  </a:cubicBezTo>
                  <a:cubicBezTo>
                    <a:pt x="1770" y="1093"/>
                    <a:pt x="1671" y="1232"/>
                    <a:pt x="1591" y="1232"/>
                  </a:cubicBezTo>
                  <a:cubicBezTo>
                    <a:pt x="1512" y="1232"/>
                    <a:pt x="1393" y="1073"/>
                    <a:pt x="1373" y="974"/>
                  </a:cubicBezTo>
                  <a:cubicBezTo>
                    <a:pt x="1353" y="934"/>
                    <a:pt x="1472" y="834"/>
                    <a:pt x="1591" y="675"/>
                  </a:cubicBezTo>
                  <a:close/>
                  <a:moveTo>
                    <a:pt x="2970" y="1589"/>
                  </a:moveTo>
                  <a:cubicBezTo>
                    <a:pt x="2975" y="1589"/>
                    <a:pt x="2980" y="1589"/>
                    <a:pt x="2984" y="1590"/>
                  </a:cubicBezTo>
                  <a:cubicBezTo>
                    <a:pt x="3103" y="1630"/>
                    <a:pt x="3203" y="1769"/>
                    <a:pt x="3262" y="1889"/>
                  </a:cubicBezTo>
                  <a:cubicBezTo>
                    <a:pt x="3262" y="1948"/>
                    <a:pt x="3103" y="2068"/>
                    <a:pt x="2984" y="2227"/>
                  </a:cubicBezTo>
                  <a:cubicBezTo>
                    <a:pt x="2865" y="2048"/>
                    <a:pt x="2745" y="1948"/>
                    <a:pt x="2705" y="1789"/>
                  </a:cubicBezTo>
                  <a:cubicBezTo>
                    <a:pt x="2687" y="1752"/>
                    <a:pt x="2882" y="1589"/>
                    <a:pt x="2970" y="1589"/>
                  </a:cubicBezTo>
                  <a:close/>
                  <a:moveTo>
                    <a:pt x="2232" y="3632"/>
                  </a:moveTo>
                  <a:cubicBezTo>
                    <a:pt x="2292" y="3632"/>
                    <a:pt x="2379" y="3744"/>
                    <a:pt x="2467" y="3779"/>
                  </a:cubicBezTo>
                  <a:lnTo>
                    <a:pt x="2467" y="3918"/>
                  </a:lnTo>
                  <a:cubicBezTo>
                    <a:pt x="2367" y="3978"/>
                    <a:pt x="2268" y="4077"/>
                    <a:pt x="2168" y="4077"/>
                  </a:cubicBezTo>
                  <a:cubicBezTo>
                    <a:pt x="2165" y="4078"/>
                    <a:pt x="2161" y="4079"/>
                    <a:pt x="2157" y="4079"/>
                  </a:cubicBezTo>
                  <a:cubicBezTo>
                    <a:pt x="2091" y="4079"/>
                    <a:pt x="1951" y="3937"/>
                    <a:pt x="1969" y="3918"/>
                  </a:cubicBezTo>
                  <a:cubicBezTo>
                    <a:pt x="2009" y="3818"/>
                    <a:pt x="2109" y="3679"/>
                    <a:pt x="2208" y="3639"/>
                  </a:cubicBezTo>
                  <a:cubicBezTo>
                    <a:pt x="2215" y="3634"/>
                    <a:pt x="2223" y="3632"/>
                    <a:pt x="2232" y="3632"/>
                  </a:cubicBezTo>
                  <a:close/>
                  <a:moveTo>
                    <a:pt x="12095" y="4912"/>
                  </a:moveTo>
                  <a:cubicBezTo>
                    <a:pt x="12194" y="5032"/>
                    <a:pt x="12314" y="5111"/>
                    <a:pt x="12314" y="5171"/>
                  </a:cubicBezTo>
                  <a:cubicBezTo>
                    <a:pt x="12294" y="5271"/>
                    <a:pt x="12194" y="5370"/>
                    <a:pt x="12115" y="5469"/>
                  </a:cubicBezTo>
                  <a:cubicBezTo>
                    <a:pt x="12035" y="5410"/>
                    <a:pt x="11896" y="5330"/>
                    <a:pt x="11896" y="5271"/>
                  </a:cubicBezTo>
                  <a:cubicBezTo>
                    <a:pt x="11896" y="5151"/>
                    <a:pt x="11975" y="5052"/>
                    <a:pt x="12095" y="4912"/>
                  </a:cubicBezTo>
                  <a:close/>
                  <a:moveTo>
                    <a:pt x="9568" y="5947"/>
                  </a:moveTo>
                  <a:cubicBezTo>
                    <a:pt x="9708" y="6126"/>
                    <a:pt x="9827" y="6225"/>
                    <a:pt x="9827" y="6265"/>
                  </a:cubicBezTo>
                  <a:cubicBezTo>
                    <a:pt x="9807" y="6404"/>
                    <a:pt x="9668" y="6504"/>
                    <a:pt x="9608" y="6603"/>
                  </a:cubicBezTo>
                  <a:cubicBezTo>
                    <a:pt x="9529" y="6524"/>
                    <a:pt x="9369" y="6444"/>
                    <a:pt x="9369" y="6365"/>
                  </a:cubicBezTo>
                  <a:cubicBezTo>
                    <a:pt x="9369" y="6265"/>
                    <a:pt x="9469" y="6146"/>
                    <a:pt x="9568" y="5947"/>
                  </a:cubicBezTo>
                  <a:close/>
                  <a:moveTo>
                    <a:pt x="10355" y="8387"/>
                  </a:moveTo>
                  <a:cubicBezTo>
                    <a:pt x="10389" y="8387"/>
                    <a:pt x="10483" y="8505"/>
                    <a:pt x="10623" y="8593"/>
                  </a:cubicBezTo>
                  <a:cubicBezTo>
                    <a:pt x="10444" y="8712"/>
                    <a:pt x="10364" y="8811"/>
                    <a:pt x="10265" y="8851"/>
                  </a:cubicBezTo>
                  <a:cubicBezTo>
                    <a:pt x="10225" y="8851"/>
                    <a:pt x="10066" y="8692"/>
                    <a:pt x="10105" y="8652"/>
                  </a:cubicBezTo>
                  <a:cubicBezTo>
                    <a:pt x="10145" y="8533"/>
                    <a:pt x="10245" y="8453"/>
                    <a:pt x="10344" y="8394"/>
                  </a:cubicBezTo>
                  <a:cubicBezTo>
                    <a:pt x="10347" y="8389"/>
                    <a:pt x="10350" y="8387"/>
                    <a:pt x="10355" y="8387"/>
                  </a:cubicBezTo>
                  <a:close/>
                  <a:moveTo>
                    <a:pt x="1639" y="0"/>
                  </a:moveTo>
                  <a:cubicBezTo>
                    <a:pt x="1385" y="0"/>
                    <a:pt x="1123" y="58"/>
                    <a:pt x="855" y="198"/>
                  </a:cubicBezTo>
                  <a:cubicBezTo>
                    <a:pt x="656" y="337"/>
                    <a:pt x="438" y="536"/>
                    <a:pt x="378" y="735"/>
                  </a:cubicBezTo>
                  <a:cubicBezTo>
                    <a:pt x="0" y="1789"/>
                    <a:pt x="259" y="2744"/>
                    <a:pt x="915" y="3619"/>
                  </a:cubicBezTo>
                  <a:cubicBezTo>
                    <a:pt x="1094" y="3818"/>
                    <a:pt x="1273" y="4037"/>
                    <a:pt x="1412" y="4256"/>
                  </a:cubicBezTo>
                  <a:cubicBezTo>
                    <a:pt x="1890" y="5012"/>
                    <a:pt x="2686" y="5370"/>
                    <a:pt x="3243" y="6026"/>
                  </a:cubicBezTo>
                  <a:cubicBezTo>
                    <a:pt x="3660" y="6524"/>
                    <a:pt x="4177" y="6961"/>
                    <a:pt x="4575" y="7459"/>
                  </a:cubicBezTo>
                  <a:cubicBezTo>
                    <a:pt x="4834" y="7757"/>
                    <a:pt x="4973" y="8155"/>
                    <a:pt x="5152" y="8513"/>
                  </a:cubicBezTo>
                  <a:cubicBezTo>
                    <a:pt x="5291" y="8811"/>
                    <a:pt x="5451" y="9110"/>
                    <a:pt x="5570" y="9428"/>
                  </a:cubicBezTo>
                  <a:cubicBezTo>
                    <a:pt x="5669" y="9627"/>
                    <a:pt x="5749" y="9886"/>
                    <a:pt x="5749" y="10104"/>
                  </a:cubicBezTo>
                  <a:cubicBezTo>
                    <a:pt x="5769" y="10980"/>
                    <a:pt x="5749" y="11835"/>
                    <a:pt x="5749" y="12710"/>
                  </a:cubicBezTo>
                  <a:cubicBezTo>
                    <a:pt x="5729" y="13188"/>
                    <a:pt x="5729" y="13625"/>
                    <a:pt x="5689" y="14103"/>
                  </a:cubicBezTo>
                  <a:cubicBezTo>
                    <a:pt x="5769" y="14262"/>
                    <a:pt x="5848" y="14401"/>
                    <a:pt x="5948" y="14560"/>
                  </a:cubicBezTo>
                  <a:cubicBezTo>
                    <a:pt x="6047" y="14680"/>
                    <a:pt x="6127" y="14819"/>
                    <a:pt x="5968" y="14958"/>
                  </a:cubicBezTo>
                  <a:cubicBezTo>
                    <a:pt x="5910" y="15003"/>
                    <a:pt x="5859" y="15021"/>
                    <a:pt x="5813" y="15021"/>
                  </a:cubicBezTo>
                  <a:cubicBezTo>
                    <a:pt x="5714" y="15021"/>
                    <a:pt x="5638" y="14940"/>
                    <a:pt x="5570" y="14859"/>
                  </a:cubicBezTo>
                  <a:cubicBezTo>
                    <a:pt x="5291" y="14521"/>
                    <a:pt x="5033" y="14182"/>
                    <a:pt x="4734" y="13884"/>
                  </a:cubicBezTo>
                  <a:cubicBezTo>
                    <a:pt x="4277" y="13427"/>
                    <a:pt x="3839" y="12989"/>
                    <a:pt x="3362" y="12571"/>
                  </a:cubicBezTo>
                  <a:cubicBezTo>
                    <a:pt x="2984" y="12233"/>
                    <a:pt x="2586" y="11935"/>
                    <a:pt x="2188" y="11616"/>
                  </a:cubicBezTo>
                  <a:cubicBezTo>
                    <a:pt x="2069" y="11517"/>
                    <a:pt x="1890" y="11338"/>
                    <a:pt x="2069" y="11199"/>
                  </a:cubicBezTo>
                  <a:cubicBezTo>
                    <a:pt x="2109" y="11159"/>
                    <a:pt x="2188" y="11139"/>
                    <a:pt x="2270" y="11139"/>
                  </a:cubicBezTo>
                  <a:cubicBezTo>
                    <a:pt x="2352" y="11139"/>
                    <a:pt x="2437" y="11159"/>
                    <a:pt x="2487" y="11199"/>
                  </a:cubicBezTo>
                  <a:cubicBezTo>
                    <a:pt x="2865" y="11437"/>
                    <a:pt x="3243" y="11716"/>
                    <a:pt x="3561" y="12014"/>
                  </a:cubicBezTo>
                  <a:cubicBezTo>
                    <a:pt x="4197" y="12631"/>
                    <a:pt x="4834" y="13287"/>
                    <a:pt x="5451" y="13904"/>
                  </a:cubicBezTo>
                  <a:cubicBezTo>
                    <a:pt x="5490" y="13964"/>
                    <a:pt x="5530" y="13984"/>
                    <a:pt x="5570" y="14003"/>
                  </a:cubicBezTo>
                  <a:cubicBezTo>
                    <a:pt x="5471" y="13765"/>
                    <a:pt x="5351" y="13526"/>
                    <a:pt x="5252" y="13287"/>
                  </a:cubicBezTo>
                  <a:cubicBezTo>
                    <a:pt x="5192" y="13168"/>
                    <a:pt x="5132" y="13029"/>
                    <a:pt x="5073" y="12909"/>
                  </a:cubicBezTo>
                  <a:cubicBezTo>
                    <a:pt x="4575" y="12233"/>
                    <a:pt x="4058" y="11577"/>
                    <a:pt x="3541" y="10900"/>
                  </a:cubicBezTo>
                  <a:cubicBezTo>
                    <a:pt x="3322" y="10681"/>
                    <a:pt x="3103" y="10423"/>
                    <a:pt x="2884" y="10224"/>
                  </a:cubicBezTo>
                  <a:cubicBezTo>
                    <a:pt x="2662" y="10013"/>
                    <a:pt x="2347" y="9907"/>
                    <a:pt x="2056" y="9907"/>
                  </a:cubicBezTo>
                  <a:cubicBezTo>
                    <a:pt x="1826" y="9907"/>
                    <a:pt x="1612" y="9973"/>
                    <a:pt x="1472" y="10104"/>
                  </a:cubicBezTo>
                  <a:cubicBezTo>
                    <a:pt x="975" y="10542"/>
                    <a:pt x="836" y="11179"/>
                    <a:pt x="1114" y="11775"/>
                  </a:cubicBezTo>
                  <a:cubicBezTo>
                    <a:pt x="1353" y="12273"/>
                    <a:pt x="1731" y="12611"/>
                    <a:pt x="2168" y="12929"/>
                  </a:cubicBezTo>
                  <a:cubicBezTo>
                    <a:pt x="2248" y="12989"/>
                    <a:pt x="2288" y="13068"/>
                    <a:pt x="2347" y="13108"/>
                  </a:cubicBezTo>
                  <a:cubicBezTo>
                    <a:pt x="2805" y="13407"/>
                    <a:pt x="3302" y="13685"/>
                    <a:pt x="3800" y="13984"/>
                  </a:cubicBezTo>
                  <a:cubicBezTo>
                    <a:pt x="4396" y="14322"/>
                    <a:pt x="4993" y="14680"/>
                    <a:pt x="5590" y="15058"/>
                  </a:cubicBezTo>
                  <a:cubicBezTo>
                    <a:pt x="5689" y="15098"/>
                    <a:pt x="5769" y="15217"/>
                    <a:pt x="5769" y="15316"/>
                  </a:cubicBezTo>
                  <a:cubicBezTo>
                    <a:pt x="5769" y="15853"/>
                    <a:pt x="5769" y="16371"/>
                    <a:pt x="5749" y="16888"/>
                  </a:cubicBezTo>
                  <a:cubicBezTo>
                    <a:pt x="5789" y="17166"/>
                    <a:pt x="5888" y="17465"/>
                    <a:pt x="5888" y="17763"/>
                  </a:cubicBezTo>
                  <a:cubicBezTo>
                    <a:pt x="5928" y="18459"/>
                    <a:pt x="5928" y="19136"/>
                    <a:pt x="5928" y="19832"/>
                  </a:cubicBezTo>
                  <a:cubicBezTo>
                    <a:pt x="5928" y="20230"/>
                    <a:pt x="5948" y="20628"/>
                    <a:pt x="5968" y="21026"/>
                  </a:cubicBezTo>
                  <a:lnTo>
                    <a:pt x="6266" y="21026"/>
                  </a:lnTo>
                  <a:cubicBezTo>
                    <a:pt x="6266" y="20051"/>
                    <a:pt x="6246" y="19056"/>
                    <a:pt x="6266" y="18081"/>
                  </a:cubicBezTo>
                  <a:cubicBezTo>
                    <a:pt x="6286" y="17266"/>
                    <a:pt x="6386" y="16410"/>
                    <a:pt x="6445" y="15595"/>
                  </a:cubicBezTo>
                  <a:cubicBezTo>
                    <a:pt x="6465" y="15157"/>
                    <a:pt x="6525" y="14680"/>
                    <a:pt x="6545" y="14222"/>
                  </a:cubicBezTo>
                  <a:cubicBezTo>
                    <a:pt x="6425" y="14222"/>
                    <a:pt x="6266" y="14262"/>
                    <a:pt x="6147" y="14282"/>
                  </a:cubicBezTo>
                  <a:cubicBezTo>
                    <a:pt x="6127" y="14123"/>
                    <a:pt x="6047" y="13984"/>
                    <a:pt x="6087" y="13864"/>
                  </a:cubicBezTo>
                  <a:cubicBezTo>
                    <a:pt x="6326" y="13188"/>
                    <a:pt x="6545" y="12511"/>
                    <a:pt x="6823" y="11895"/>
                  </a:cubicBezTo>
                  <a:cubicBezTo>
                    <a:pt x="7181" y="11099"/>
                    <a:pt x="7539" y="10244"/>
                    <a:pt x="8037" y="9508"/>
                  </a:cubicBezTo>
                  <a:cubicBezTo>
                    <a:pt x="8773" y="8354"/>
                    <a:pt x="9568" y="7240"/>
                    <a:pt x="10662" y="6345"/>
                  </a:cubicBezTo>
                  <a:cubicBezTo>
                    <a:pt x="10762" y="6245"/>
                    <a:pt x="10861" y="6106"/>
                    <a:pt x="11001" y="6026"/>
                  </a:cubicBezTo>
                  <a:cubicBezTo>
                    <a:pt x="11060" y="5967"/>
                    <a:pt x="11200" y="5967"/>
                    <a:pt x="11299" y="5947"/>
                  </a:cubicBezTo>
                  <a:cubicBezTo>
                    <a:pt x="11319" y="6046"/>
                    <a:pt x="11359" y="6166"/>
                    <a:pt x="11339" y="6265"/>
                  </a:cubicBezTo>
                  <a:cubicBezTo>
                    <a:pt x="11319" y="6365"/>
                    <a:pt x="11239" y="6444"/>
                    <a:pt x="11160" y="6524"/>
                  </a:cubicBezTo>
                  <a:cubicBezTo>
                    <a:pt x="10623" y="7101"/>
                    <a:pt x="10026" y="7618"/>
                    <a:pt x="9549" y="8235"/>
                  </a:cubicBezTo>
                  <a:cubicBezTo>
                    <a:pt x="8972" y="8951"/>
                    <a:pt x="8435" y="9726"/>
                    <a:pt x="8017" y="10542"/>
                  </a:cubicBezTo>
                  <a:cubicBezTo>
                    <a:pt x="7480" y="11577"/>
                    <a:pt x="7082" y="12631"/>
                    <a:pt x="6644" y="13705"/>
                  </a:cubicBezTo>
                  <a:cubicBezTo>
                    <a:pt x="6584" y="13824"/>
                    <a:pt x="6604" y="13984"/>
                    <a:pt x="6584" y="14123"/>
                  </a:cubicBezTo>
                  <a:cubicBezTo>
                    <a:pt x="6624" y="14083"/>
                    <a:pt x="6664" y="14083"/>
                    <a:pt x="6684" y="14023"/>
                  </a:cubicBezTo>
                  <a:cubicBezTo>
                    <a:pt x="7022" y="13367"/>
                    <a:pt x="7460" y="12810"/>
                    <a:pt x="7917" y="12233"/>
                  </a:cubicBezTo>
                  <a:cubicBezTo>
                    <a:pt x="8673" y="11238"/>
                    <a:pt x="9628" y="10443"/>
                    <a:pt x="10563" y="9627"/>
                  </a:cubicBezTo>
                  <a:cubicBezTo>
                    <a:pt x="11001" y="9289"/>
                    <a:pt x="11438" y="8990"/>
                    <a:pt x="11836" y="8613"/>
                  </a:cubicBezTo>
                  <a:cubicBezTo>
                    <a:pt x="12592" y="7916"/>
                    <a:pt x="13089" y="7101"/>
                    <a:pt x="13189" y="6066"/>
                  </a:cubicBezTo>
                  <a:cubicBezTo>
                    <a:pt x="13229" y="5668"/>
                    <a:pt x="13149" y="5251"/>
                    <a:pt x="12990" y="4912"/>
                  </a:cubicBezTo>
                  <a:cubicBezTo>
                    <a:pt x="12741" y="4442"/>
                    <a:pt x="12357" y="4260"/>
                    <a:pt x="11919" y="4260"/>
                  </a:cubicBezTo>
                  <a:cubicBezTo>
                    <a:pt x="11727" y="4260"/>
                    <a:pt x="11525" y="4295"/>
                    <a:pt x="11319" y="4355"/>
                  </a:cubicBezTo>
                  <a:cubicBezTo>
                    <a:pt x="10822" y="4515"/>
                    <a:pt x="10344" y="4813"/>
                    <a:pt x="9867" y="5032"/>
                  </a:cubicBezTo>
                  <a:cubicBezTo>
                    <a:pt x="8574" y="6106"/>
                    <a:pt x="7858" y="7499"/>
                    <a:pt x="7380" y="9050"/>
                  </a:cubicBezTo>
                  <a:cubicBezTo>
                    <a:pt x="7181" y="9726"/>
                    <a:pt x="6943" y="10383"/>
                    <a:pt x="6724" y="11039"/>
                  </a:cubicBezTo>
                  <a:cubicBezTo>
                    <a:pt x="6664" y="11238"/>
                    <a:pt x="6624" y="11437"/>
                    <a:pt x="6545" y="11636"/>
                  </a:cubicBezTo>
                  <a:cubicBezTo>
                    <a:pt x="6485" y="11795"/>
                    <a:pt x="6425" y="11935"/>
                    <a:pt x="6286" y="12074"/>
                  </a:cubicBezTo>
                  <a:lnTo>
                    <a:pt x="6286" y="10144"/>
                  </a:lnTo>
                  <a:cubicBezTo>
                    <a:pt x="6326" y="9349"/>
                    <a:pt x="6326" y="8593"/>
                    <a:pt x="6346" y="7797"/>
                  </a:cubicBezTo>
                  <a:lnTo>
                    <a:pt x="6346" y="7797"/>
                  </a:lnTo>
                  <a:cubicBezTo>
                    <a:pt x="6246" y="8036"/>
                    <a:pt x="6167" y="8294"/>
                    <a:pt x="6067" y="8533"/>
                  </a:cubicBezTo>
                  <a:cubicBezTo>
                    <a:pt x="6027" y="8632"/>
                    <a:pt x="5968" y="8712"/>
                    <a:pt x="5928" y="8811"/>
                  </a:cubicBezTo>
                  <a:cubicBezTo>
                    <a:pt x="5829" y="8732"/>
                    <a:pt x="5669" y="8692"/>
                    <a:pt x="5630" y="8593"/>
                  </a:cubicBezTo>
                  <a:cubicBezTo>
                    <a:pt x="5451" y="8235"/>
                    <a:pt x="5291" y="7857"/>
                    <a:pt x="5132" y="7518"/>
                  </a:cubicBezTo>
                  <a:cubicBezTo>
                    <a:pt x="4734" y="6743"/>
                    <a:pt x="4337" y="5947"/>
                    <a:pt x="3879" y="5231"/>
                  </a:cubicBezTo>
                  <a:cubicBezTo>
                    <a:pt x="3382" y="4435"/>
                    <a:pt x="2805" y="3679"/>
                    <a:pt x="2268" y="2943"/>
                  </a:cubicBezTo>
                  <a:cubicBezTo>
                    <a:pt x="2009" y="2585"/>
                    <a:pt x="1691" y="2267"/>
                    <a:pt x="1412" y="1929"/>
                  </a:cubicBezTo>
                  <a:cubicBezTo>
                    <a:pt x="1353" y="1829"/>
                    <a:pt x="1393" y="1650"/>
                    <a:pt x="1373" y="1531"/>
                  </a:cubicBezTo>
                  <a:lnTo>
                    <a:pt x="1373" y="1531"/>
                  </a:lnTo>
                  <a:cubicBezTo>
                    <a:pt x="1512" y="1570"/>
                    <a:pt x="1691" y="1551"/>
                    <a:pt x="1770" y="1650"/>
                  </a:cubicBezTo>
                  <a:cubicBezTo>
                    <a:pt x="2447" y="2466"/>
                    <a:pt x="3143" y="3281"/>
                    <a:pt x="3780" y="4157"/>
                  </a:cubicBezTo>
                  <a:cubicBezTo>
                    <a:pt x="4177" y="4714"/>
                    <a:pt x="4496" y="5310"/>
                    <a:pt x="4854" y="5867"/>
                  </a:cubicBezTo>
                  <a:cubicBezTo>
                    <a:pt x="4933" y="5947"/>
                    <a:pt x="4973" y="6026"/>
                    <a:pt x="5053" y="6106"/>
                  </a:cubicBezTo>
                  <a:cubicBezTo>
                    <a:pt x="4973" y="5748"/>
                    <a:pt x="4933" y="5430"/>
                    <a:pt x="4794" y="5111"/>
                  </a:cubicBezTo>
                  <a:cubicBezTo>
                    <a:pt x="4376" y="3958"/>
                    <a:pt x="3959" y="2844"/>
                    <a:pt x="3501" y="1690"/>
                  </a:cubicBezTo>
                  <a:cubicBezTo>
                    <a:pt x="3461" y="1551"/>
                    <a:pt x="3362" y="1431"/>
                    <a:pt x="3282" y="1272"/>
                  </a:cubicBezTo>
                  <a:lnTo>
                    <a:pt x="2168" y="79"/>
                  </a:lnTo>
                  <a:cubicBezTo>
                    <a:pt x="1995" y="29"/>
                    <a:pt x="1819" y="0"/>
                    <a:pt x="163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5" name="Google Shape;2585;p51">
              <a:extLst>
                <a:ext uri="{FF2B5EF4-FFF2-40B4-BE49-F238E27FC236}">
                  <a16:creationId xmlns:a16="http://schemas.microsoft.com/office/drawing/2014/main" id="{0D9A0EF9-A009-DA99-2D25-475973DEB6B1}"/>
                </a:ext>
              </a:extLst>
            </p:cNvPr>
            <p:cNvSpPr/>
            <p:nvPr/>
          </p:nvSpPr>
          <p:spPr>
            <a:xfrm>
              <a:off x="884894" y="4133473"/>
              <a:ext cx="213088" cy="416277"/>
            </a:xfrm>
            <a:custGeom>
              <a:avLst/>
              <a:gdLst/>
              <a:ahLst/>
              <a:cxnLst/>
              <a:rect l="l" t="t" r="r" b="b"/>
              <a:pathLst>
                <a:path w="7879" h="15392" extrusionOk="0">
                  <a:moveTo>
                    <a:pt x="6819" y="0"/>
                  </a:moveTo>
                  <a:cubicBezTo>
                    <a:pt x="6729" y="0"/>
                    <a:pt x="6642" y="22"/>
                    <a:pt x="6565" y="72"/>
                  </a:cubicBezTo>
                  <a:cubicBezTo>
                    <a:pt x="6287" y="270"/>
                    <a:pt x="6048" y="549"/>
                    <a:pt x="5809" y="788"/>
                  </a:cubicBezTo>
                  <a:cubicBezTo>
                    <a:pt x="5591" y="1046"/>
                    <a:pt x="5431" y="1305"/>
                    <a:pt x="5252" y="1563"/>
                  </a:cubicBezTo>
                  <a:cubicBezTo>
                    <a:pt x="4914" y="1205"/>
                    <a:pt x="4656" y="887"/>
                    <a:pt x="4357" y="569"/>
                  </a:cubicBezTo>
                  <a:cubicBezTo>
                    <a:pt x="4191" y="384"/>
                    <a:pt x="4008" y="294"/>
                    <a:pt x="3825" y="294"/>
                  </a:cubicBezTo>
                  <a:cubicBezTo>
                    <a:pt x="3614" y="294"/>
                    <a:pt x="3404" y="414"/>
                    <a:pt x="3223" y="648"/>
                  </a:cubicBezTo>
                  <a:cubicBezTo>
                    <a:pt x="3044" y="887"/>
                    <a:pt x="2865" y="1166"/>
                    <a:pt x="2666" y="1404"/>
                  </a:cubicBezTo>
                  <a:cubicBezTo>
                    <a:pt x="2511" y="1601"/>
                    <a:pt x="2431" y="1696"/>
                    <a:pt x="2336" y="1696"/>
                  </a:cubicBezTo>
                  <a:cubicBezTo>
                    <a:pt x="2250" y="1696"/>
                    <a:pt x="2151" y="1616"/>
                    <a:pt x="1970" y="1464"/>
                  </a:cubicBezTo>
                  <a:cubicBezTo>
                    <a:pt x="1970" y="1444"/>
                    <a:pt x="1970" y="1404"/>
                    <a:pt x="1950" y="1404"/>
                  </a:cubicBezTo>
                  <a:cubicBezTo>
                    <a:pt x="1594" y="1158"/>
                    <a:pt x="1321" y="989"/>
                    <a:pt x="1042" y="989"/>
                  </a:cubicBezTo>
                  <a:cubicBezTo>
                    <a:pt x="870" y="989"/>
                    <a:pt x="696" y="1053"/>
                    <a:pt x="498" y="1205"/>
                  </a:cubicBezTo>
                  <a:cubicBezTo>
                    <a:pt x="259" y="1762"/>
                    <a:pt x="160" y="2339"/>
                    <a:pt x="120" y="2956"/>
                  </a:cubicBezTo>
                  <a:cubicBezTo>
                    <a:pt x="60" y="4130"/>
                    <a:pt x="1" y="5264"/>
                    <a:pt x="120" y="6417"/>
                  </a:cubicBezTo>
                  <a:cubicBezTo>
                    <a:pt x="160" y="7671"/>
                    <a:pt x="418" y="8904"/>
                    <a:pt x="637" y="10097"/>
                  </a:cubicBezTo>
                  <a:cubicBezTo>
                    <a:pt x="717" y="10396"/>
                    <a:pt x="777" y="10714"/>
                    <a:pt x="916" y="10993"/>
                  </a:cubicBezTo>
                  <a:cubicBezTo>
                    <a:pt x="1413" y="11908"/>
                    <a:pt x="1970" y="12803"/>
                    <a:pt x="2527" y="13678"/>
                  </a:cubicBezTo>
                  <a:cubicBezTo>
                    <a:pt x="2726" y="13977"/>
                    <a:pt x="3004" y="14275"/>
                    <a:pt x="3303" y="14434"/>
                  </a:cubicBezTo>
                  <a:cubicBezTo>
                    <a:pt x="4235" y="14986"/>
                    <a:pt x="5257" y="15392"/>
                    <a:pt x="6353" y="15392"/>
                  </a:cubicBezTo>
                  <a:cubicBezTo>
                    <a:pt x="6404" y="15392"/>
                    <a:pt x="6455" y="15391"/>
                    <a:pt x="6506" y="15389"/>
                  </a:cubicBezTo>
                  <a:cubicBezTo>
                    <a:pt x="6048" y="14713"/>
                    <a:pt x="5571" y="14036"/>
                    <a:pt x="5093" y="13340"/>
                  </a:cubicBezTo>
                  <a:cubicBezTo>
                    <a:pt x="4974" y="13181"/>
                    <a:pt x="4894" y="12942"/>
                    <a:pt x="4795" y="12743"/>
                  </a:cubicBezTo>
                  <a:cubicBezTo>
                    <a:pt x="4516" y="12186"/>
                    <a:pt x="4198" y="11609"/>
                    <a:pt x="3979" y="11013"/>
                  </a:cubicBezTo>
                  <a:cubicBezTo>
                    <a:pt x="3701" y="10237"/>
                    <a:pt x="3482" y="9441"/>
                    <a:pt x="3263" y="8645"/>
                  </a:cubicBezTo>
                  <a:cubicBezTo>
                    <a:pt x="3064" y="8029"/>
                    <a:pt x="2905" y="7372"/>
                    <a:pt x="2766" y="6736"/>
                  </a:cubicBezTo>
                  <a:cubicBezTo>
                    <a:pt x="2627" y="6119"/>
                    <a:pt x="2567" y="5522"/>
                    <a:pt x="2467" y="4886"/>
                  </a:cubicBezTo>
                  <a:cubicBezTo>
                    <a:pt x="2368" y="4289"/>
                    <a:pt x="2268" y="3672"/>
                    <a:pt x="2189" y="3075"/>
                  </a:cubicBezTo>
                  <a:cubicBezTo>
                    <a:pt x="2129" y="2757"/>
                    <a:pt x="2129" y="2399"/>
                    <a:pt x="2169" y="2081"/>
                  </a:cubicBezTo>
                  <a:cubicBezTo>
                    <a:pt x="2169" y="1981"/>
                    <a:pt x="2288" y="1902"/>
                    <a:pt x="2368" y="1802"/>
                  </a:cubicBezTo>
                  <a:cubicBezTo>
                    <a:pt x="2428" y="1882"/>
                    <a:pt x="2527" y="1961"/>
                    <a:pt x="2607" y="2041"/>
                  </a:cubicBezTo>
                  <a:cubicBezTo>
                    <a:pt x="2627" y="2061"/>
                    <a:pt x="2627" y="2140"/>
                    <a:pt x="2627" y="2180"/>
                  </a:cubicBezTo>
                  <a:cubicBezTo>
                    <a:pt x="2766" y="3135"/>
                    <a:pt x="2865" y="4050"/>
                    <a:pt x="3024" y="4965"/>
                  </a:cubicBezTo>
                  <a:cubicBezTo>
                    <a:pt x="3263" y="6278"/>
                    <a:pt x="3522" y="7631"/>
                    <a:pt x="3860" y="8924"/>
                  </a:cubicBezTo>
                  <a:cubicBezTo>
                    <a:pt x="4079" y="9839"/>
                    <a:pt x="4357" y="10754"/>
                    <a:pt x="4874" y="11589"/>
                  </a:cubicBezTo>
                  <a:cubicBezTo>
                    <a:pt x="4974" y="11729"/>
                    <a:pt x="4994" y="11928"/>
                    <a:pt x="5093" y="12107"/>
                  </a:cubicBezTo>
                  <a:cubicBezTo>
                    <a:pt x="5392" y="12684"/>
                    <a:pt x="5710" y="13280"/>
                    <a:pt x="6048" y="13877"/>
                  </a:cubicBezTo>
                  <a:cubicBezTo>
                    <a:pt x="6187" y="14116"/>
                    <a:pt x="6366" y="14374"/>
                    <a:pt x="6585" y="14673"/>
                  </a:cubicBezTo>
                  <a:cubicBezTo>
                    <a:pt x="6585" y="14275"/>
                    <a:pt x="6605" y="13917"/>
                    <a:pt x="6585" y="13579"/>
                  </a:cubicBezTo>
                  <a:cubicBezTo>
                    <a:pt x="6486" y="12624"/>
                    <a:pt x="6366" y="11689"/>
                    <a:pt x="6247" y="10734"/>
                  </a:cubicBezTo>
                  <a:cubicBezTo>
                    <a:pt x="6148" y="9938"/>
                    <a:pt x="6008" y="9163"/>
                    <a:pt x="5889" y="8407"/>
                  </a:cubicBezTo>
                  <a:cubicBezTo>
                    <a:pt x="5750" y="7352"/>
                    <a:pt x="5551" y="6338"/>
                    <a:pt x="5392" y="5283"/>
                  </a:cubicBezTo>
                  <a:cubicBezTo>
                    <a:pt x="5272" y="4488"/>
                    <a:pt x="5153" y="3692"/>
                    <a:pt x="5053" y="2896"/>
                  </a:cubicBezTo>
                  <a:cubicBezTo>
                    <a:pt x="5014" y="2578"/>
                    <a:pt x="5014" y="2240"/>
                    <a:pt x="5053" y="1882"/>
                  </a:cubicBezTo>
                  <a:cubicBezTo>
                    <a:pt x="5053" y="1802"/>
                    <a:pt x="5193" y="1703"/>
                    <a:pt x="5272" y="1643"/>
                  </a:cubicBezTo>
                  <a:cubicBezTo>
                    <a:pt x="5352" y="1743"/>
                    <a:pt x="5491" y="1782"/>
                    <a:pt x="5491" y="1882"/>
                  </a:cubicBezTo>
                  <a:cubicBezTo>
                    <a:pt x="5610" y="2857"/>
                    <a:pt x="5750" y="3851"/>
                    <a:pt x="5869" y="4846"/>
                  </a:cubicBezTo>
                  <a:cubicBezTo>
                    <a:pt x="5988" y="5741"/>
                    <a:pt x="6148" y="6656"/>
                    <a:pt x="6267" y="7551"/>
                  </a:cubicBezTo>
                  <a:cubicBezTo>
                    <a:pt x="6446" y="8705"/>
                    <a:pt x="6645" y="9859"/>
                    <a:pt x="6784" y="11032"/>
                  </a:cubicBezTo>
                  <a:cubicBezTo>
                    <a:pt x="6884" y="11649"/>
                    <a:pt x="6903" y="12306"/>
                    <a:pt x="6983" y="12922"/>
                  </a:cubicBezTo>
                  <a:cubicBezTo>
                    <a:pt x="6983" y="13002"/>
                    <a:pt x="7003" y="13081"/>
                    <a:pt x="7102" y="13141"/>
                  </a:cubicBezTo>
                  <a:cubicBezTo>
                    <a:pt x="7182" y="12783"/>
                    <a:pt x="7281" y="12385"/>
                    <a:pt x="7341" y="11987"/>
                  </a:cubicBezTo>
                  <a:cubicBezTo>
                    <a:pt x="7401" y="11192"/>
                    <a:pt x="7480" y="10396"/>
                    <a:pt x="7500" y="9600"/>
                  </a:cubicBezTo>
                  <a:cubicBezTo>
                    <a:pt x="7560" y="8108"/>
                    <a:pt x="7580" y="6576"/>
                    <a:pt x="7639" y="5084"/>
                  </a:cubicBezTo>
                  <a:cubicBezTo>
                    <a:pt x="7659" y="4468"/>
                    <a:pt x="7699" y="3831"/>
                    <a:pt x="7739" y="3195"/>
                  </a:cubicBezTo>
                  <a:cubicBezTo>
                    <a:pt x="7759" y="2697"/>
                    <a:pt x="7699" y="2180"/>
                    <a:pt x="7699" y="1683"/>
                  </a:cubicBezTo>
                  <a:cubicBezTo>
                    <a:pt x="7739" y="1484"/>
                    <a:pt x="7838" y="1285"/>
                    <a:pt x="7878" y="1086"/>
                  </a:cubicBezTo>
                  <a:cubicBezTo>
                    <a:pt x="7739" y="867"/>
                    <a:pt x="7580" y="609"/>
                    <a:pt x="7441" y="370"/>
                  </a:cubicBezTo>
                  <a:cubicBezTo>
                    <a:pt x="7311" y="154"/>
                    <a:pt x="7056" y="0"/>
                    <a:pt x="681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6" name="Google Shape;2586;p51">
              <a:extLst>
                <a:ext uri="{FF2B5EF4-FFF2-40B4-BE49-F238E27FC236}">
                  <a16:creationId xmlns:a16="http://schemas.microsoft.com/office/drawing/2014/main" id="{563A6FC9-53BB-F5BC-3107-671624E17210}"/>
                </a:ext>
              </a:extLst>
            </p:cNvPr>
            <p:cNvSpPr/>
            <p:nvPr/>
          </p:nvSpPr>
          <p:spPr>
            <a:xfrm>
              <a:off x="1079102" y="4136719"/>
              <a:ext cx="153372" cy="413599"/>
            </a:xfrm>
            <a:custGeom>
              <a:avLst/>
              <a:gdLst/>
              <a:ahLst/>
              <a:cxnLst/>
              <a:rect l="l" t="t" r="r" b="b"/>
              <a:pathLst>
                <a:path w="5671" h="15293" extrusionOk="0">
                  <a:moveTo>
                    <a:pt x="2635" y="0"/>
                  </a:moveTo>
                  <a:cubicBezTo>
                    <a:pt x="2522" y="0"/>
                    <a:pt x="2401" y="42"/>
                    <a:pt x="2269" y="131"/>
                  </a:cubicBezTo>
                  <a:cubicBezTo>
                    <a:pt x="2030" y="270"/>
                    <a:pt x="1831" y="469"/>
                    <a:pt x="1592" y="668"/>
                  </a:cubicBezTo>
                  <a:cubicBezTo>
                    <a:pt x="1433" y="827"/>
                    <a:pt x="1254" y="1026"/>
                    <a:pt x="1075" y="1185"/>
                  </a:cubicBezTo>
                  <a:lnTo>
                    <a:pt x="1075" y="5144"/>
                  </a:lnTo>
                  <a:cubicBezTo>
                    <a:pt x="1055" y="6238"/>
                    <a:pt x="1075" y="7332"/>
                    <a:pt x="1035" y="8426"/>
                  </a:cubicBezTo>
                  <a:cubicBezTo>
                    <a:pt x="976" y="9401"/>
                    <a:pt x="936" y="10375"/>
                    <a:pt x="797" y="11330"/>
                  </a:cubicBezTo>
                  <a:cubicBezTo>
                    <a:pt x="697" y="12265"/>
                    <a:pt x="478" y="13160"/>
                    <a:pt x="339" y="14055"/>
                  </a:cubicBezTo>
                  <a:cubicBezTo>
                    <a:pt x="339" y="14115"/>
                    <a:pt x="359" y="14175"/>
                    <a:pt x="359" y="14254"/>
                  </a:cubicBezTo>
                  <a:cubicBezTo>
                    <a:pt x="399" y="14254"/>
                    <a:pt x="439" y="14274"/>
                    <a:pt x="458" y="14294"/>
                  </a:cubicBezTo>
                  <a:cubicBezTo>
                    <a:pt x="797" y="13876"/>
                    <a:pt x="1234" y="13518"/>
                    <a:pt x="1473" y="13061"/>
                  </a:cubicBezTo>
                  <a:cubicBezTo>
                    <a:pt x="2030" y="12026"/>
                    <a:pt x="2547" y="11012"/>
                    <a:pt x="2766" y="9898"/>
                  </a:cubicBezTo>
                  <a:cubicBezTo>
                    <a:pt x="2965" y="8804"/>
                    <a:pt x="3224" y="7710"/>
                    <a:pt x="3363" y="6616"/>
                  </a:cubicBezTo>
                  <a:cubicBezTo>
                    <a:pt x="3522" y="5561"/>
                    <a:pt x="3562" y="4507"/>
                    <a:pt x="3641" y="3453"/>
                  </a:cubicBezTo>
                  <a:cubicBezTo>
                    <a:pt x="3661" y="2876"/>
                    <a:pt x="3621" y="2319"/>
                    <a:pt x="3621" y="1742"/>
                  </a:cubicBezTo>
                  <a:cubicBezTo>
                    <a:pt x="3621" y="1642"/>
                    <a:pt x="3582" y="1543"/>
                    <a:pt x="3641" y="1463"/>
                  </a:cubicBezTo>
                  <a:cubicBezTo>
                    <a:pt x="3681" y="1364"/>
                    <a:pt x="3781" y="1284"/>
                    <a:pt x="3860" y="1225"/>
                  </a:cubicBezTo>
                  <a:cubicBezTo>
                    <a:pt x="3920" y="1284"/>
                    <a:pt x="4039" y="1364"/>
                    <a:pt x="4039" y="1443"/>
                  </a:cubicBezTo>
                  <a:cubicBezTo>
                    <a:pt x="4079" y="2080"/>
                    <a:pt x="4119" y="2737"/>
                    <a:pt x="4119" y="3373"/>
                  </a:cubicBezTo>
                  <a:cubicBezTo>
                    <a:pt x="4119" y="3850"/>
                    <a:pt x="4079" y="4308"/>
                    <a:pt x="4039" y="4746"/>
                  </a:cubicBezTo>
                  <a:cubicBezTo>
                    <a:pt x="3940" y="5760"/>
                    <a:pt x="3840" y="6815"/>
                    <a:pt x="3681" y="7849"/>
                  </a:cubicBezTo>
                  <a:cubicBezTo>
                    <a:pt x="3582" y="8545"/>
                    <a:pt x="3442" y="9241"/>
                    <a:pt x="3263" y="9918"/>
                  </a:cubicBezTo>
                  <a:cubicBezTo>
                    <a:pt x="3025" y="10753"/>
                    <a:pt x="2726" y="11589"/>
                    <a:pt x="2328" y="12384"/>
                  </a:cubicBezTo>
                  <a:cubicBezTo>
                    <a:pt x="2050" y="12981"/>
                    <a:pt x="1771" y="13598"/>
                    <a:pt x="1294" y="14075"/>
                  </a:cubicBezTo>
                  <a:cubicBezTo>
                    <a:pt x="876" y="14493"/>
                    <a:pt x="439" y="14891"/>
                    <a:pt x="1" y="15289"/>
                  </a:cubicBezTo>
                  <a:cubicBezTo>
                    <a:pt x="49" y="15291"/>
                    <a:pt x="97" y="15292"/>
                    <a:pt x="144" y="15292"/>
                  </a:cubicBezTo>
                  <a:cubicBezTo>
                    <a:pt x="879" y="15292"/>
                    <a:pt x="1515" y="15011"/>
                    <a:pt x="2169" y="14712"/>
                  </a:cubicBezTo>
                  <a:cubicBezTo>
                    <a:pt x="2667" y="14493"/>
                    <a:pt x="3084" y="14175"/>
                    <a:pt x="3442" y="13777"/>
                  </a:cubicBezTo>
                  <a:cubicBezTo>
                    <a:pt x="3761" y="13399"/>
                    <a:pt x="4019" y="12981"/>
                    <a:pt x="4338" y="12583"/>
                  </a:cubicBezTo>
                  <a:cubicBezTo>
                    <a:pt x="4934" y="11827"/>
                    <a:pt x="5173" y="10932"/>
                    <a:pt x="5412" y="10037"/>
                  </a:cubicBezTo>
                  <a:cubicBezTo>
                    <a:pt x="5611" y="9261"/>
                    <a:pt x="5670" y="8486"/>
                    <a:pt x="5650" y="7670"/>
                  </a:cubicBezTo>
                  <a:cubicBezTo>
                    <a:pt x="5611" y="6098"/>
                    <a:pt x="5611" y="4527"/>
                    <a:pt x="5511" y="2955"/>
                  </a:cubicBezTo>
                  <a:cubicBezTo>
                    <a:pt x="5471" y="2199"/>
                    <a:pt x="5312" y="1463"/>
                    <a:pt x="5153" y="707"/>
                  </a:cubicBezTo>
                  <a:cubicBezTo>
                    <a:pt x="5095" y="462"/>
                    <a:pt x="4996" y="332"/>
                    <a:pt x="4809" y="332"/>
                  </a:cubicBezTo>
                  <a:cubicBezTo>
                    <a:pt x="4738" y="332"/>
                    <a:pt x="4655" y="351"/>
                    <a:pt x="4556" y="389"/>
                  </a:cubicBezTo>
                  <a:cubicBezTo>
                    <a:pt x="4318" y="489"/>
                    <a:pt x="4059" y="688"/>
                    <a:pt x="3860" y="886"/>
                  </a:cubicBezTo>
                  <a:cubicBezTo>
                    <a:pt x="3748" y="988"/>
                    <a:pt x="3678" y="1048"/>
                    <a:pt x="3618" y="1048"/>
                  </a:cubicBezTo>
                  <a:cubicBezTo>
                    <a:pt x="3560" y="1048"/>
                    <a:pt x="3511" y="993"/>
                    <a:pt x="3442" y="867"/>
                  </a:cubicBezTo>
                  <a:lnTo>
                    <a:pt x="3144" y="349"/>
                  </a:lnTo>
                  <a:cubicBezTo>
                    <a:pt x="2993" y="123"/>
                    <a:pt x="2827" y="0"/>
                    <a:pt x="263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7" name="Google Shape;2587;p51">
              <a:extLst>
                <a:ext uri="{FF2B5EF4-FFF2-40B4-BE49-F238E27FC236}">
                  <a16:creationId xmlns:a16="http://schemas.microsoft.com/office/drawing/2014/main" id="{DB00D98F-DB9B-DC70-E12C-BC58A005BDD3}"/>
                </a:ext>
              </a:extLst>
            </p:cNvPr>
            <p:cNvSpPr/>
            <p:nvPr/>
          </p:nvSpPr>
          <p:spPr>
            <a:xfrm>
              <a:off x="944068" y="4162303"/>
              <a:ext cx="245352" cy="388988"/>
            </a:xfrm>
            <a:custGeom>
              <a:avLst/>
              <a:gdLst/>
              <a:ahLst/>
              <a:cxnLst/>
              <a:rect l="l" t="t" r="r" b="b"/>
              <a:pathLst>
                <a:path w="9072" h="14383" extrusionOk="0">
                  <a:moveTo>
                    <a:pt x="5750" y="0"/>
                  </a:moveTo>
                  <a:cubicBezTo>
                    <a:pt x="5670" y="199"/>
                    <a:pt x="5571" y="398"/>
                    <a:pt x="5571" y="597"/>
                  </a:cubicBezTo>
                  <a:cubicBezTo>
                    <a:pt x="5551" y="1094"/>
                    <a:pt x="5591" y="1611"/>
                    <a:pt x="5591" y="2109"/>
                  </a:cubicBezTo>
                  <a:cubicBezTo>
                    <a:pt x="5571" y="2725"/>
                    <a:pt x="5511" y="3382"/>
                    <a:pt x="5491" y="3999"/>
                  </a:cubicBezTo>
                  <a:cubicBezTo>
                    <a:pt x="5451" y="5491"/>
                    <a:pt x="5412" y="7002"/>
                    <a:pt x="5372" y="8494"/>
                  </a:cubicBezTo>
                  <a:cubicBezTo>
                    <a:pt x="5352" y="9290"/>
                    <a:pt x="5272" y="10086"/>
                    <a:pt x="5193" y="10881"/>
                  </a:cubicBezTo>
                  <a:cubicBezTo>
                    <a:pt x="5153" y="11279"/>
                    <a:pt x="5054" y="11657"/>
                    <a:pt x="4974" y="12055"/>
                  </a:cubicBezTo>
                  <a:cubicBezTo>
                    <a:pt x="4894" y="11956"/>
                    <a:pt x="4855" y="11896"/>
                    <a:pt x="4855" y="11836"/>
                  </a:cubicBezTo>
                  <a:cubicBezTo>
                    <a:pt x="4775" y="11200"/>
                    <a:pt x="4715" y="10563"/>
                    <a:pt x="4656" y="9947"/>
                  </a:cubicBezTo>
                  <a:cubicBezTo>
                    <a:pt x="4497" y="8793"/>
                    <a:pt x="4298" y="7619"/>
                    <a:pt x="4119" y="6465"/>
                  </a:cubicBezTo>
                  <a:cubicBezTo>
                    <a:pt x="3979" y="5570"/>
                    <a:pt x="3860" y="4675"/>
                    <a:pt x="3721" y="3740"/>
                  </a:cubicBezTo>
                  <a:cubicBezTo>
                    <a:pt x="3601" y="2785"/>
                    <a:pt x="3482" y="1791"/>
                    <a:pt x="3363" y="796"/>
                  </a:cubicBezTo>
                  <a:cubicBezTo>
                    <a:pt x="3363" y="696"/>
                    <a:pt x="3204" y="617"/>
                    <a:pt x="3124" y="537"/>
                  </a:cubicBezTo>
                  <a:cubicBezTo>
                    <a:pt x="3064" y="617"/>
                    <a:pt x="2905" y="696"/>
                    <a:pt x="2905" y="796"/>
                  </a:cubicBezTo>
                  <a:cubicBezTo>
                    <a:pt x="2885" y="1114"/>
                    <a:pt x="2865" y="1452"/>
                    <a:pt x="2905" y="1810"/>
                  </a:cubicBezTo>
                  <a:cubicBezTo>
                    <a:pt x="3005" y="2606"/>
                    <a:pt x="3124" y="3402"/>
                    <a:pt x="3263" y="4198"/>
                  </a:cubicBezTo>
                  <a:cubicBezTo>
                    <a:pt x="3403" y="5232"/>
                    <a:pt x="3582" y="6266"/>
                    <a:pt x="3761" y="7301"/>
                  </a:cubicBezTo>
                  <a:cubicBezTo>
                    <a:pt x="3880" y="8097"/>
                    <a:pt x="3999" y="8872"/>
                    <a:pt x="4099" y="9648"/>
                  </a:cubicBezTo>
                  <a:cubicBezTo>
                    <a:pt x="4218" y="10583"/>
                    <a:pt x="4357" y="11538"/>
                    <a:pt x="4457" y="12473"/>
                  </a:cubicBezTo>
                  <a:cubicBezTo>
                    <a:pt x="4477" y="12791"/>
                    <a:pt x="4457" y="13149"/>
                    <a:pt x="4457" y="13567"/>
                  </a:cubicBezTo>
                  <a:cubicBezTo>
                    <a:pt x="4218" y="13249"/>
                    <a:pt x="4059" y="13030"/>
                    <a:pt x="3900" y="12771"/>
                  </a:cubicBezTo>
                  <a:cubicBezTo>
                    <a:pt x="3582" y="12194"/>
                    <a:pt x="3283" y="11598"/>
                    <a:pt x="2965" y="11001"/>
                  </a:cubicBezTo>
                  <a:cubicBezTo>
                    <a:pt x="2885" y="10842"/>
                    <a:pt x="2826" y="10643"/>
                    <a:pt x="2726" y="10484"/>
                  </a:cubicBezTo>
                  <a:cubicBezTo>
                    <a:pt x="2209" y="9668"/>
                    <a:pt x="1930" y="8753"/>
                    <a:pt x="1712" y="7818"/>
                  </a:cubicBezTo>
                  <a:cubicBezTo>
                    <a:pt x="1393" y="6525"/>
                    <a:pt x="1135" y="5192"/>
                    <a:pt x="896" y="3879"/>
                  </a:cubicBezTo>
                  <a:cubicBezTo>
                    <a:pt x="717" y="2944"/>
                    <a:pt x="618" y="2009"/>
                    <a:pt x="498" y="1094"/>
                  </a:cubicBezTo>
                  <a:cubicBezTo>
                    <a:pt x="498" y="1035"/>
                    <a:pt x="498" y="955"/>
                    <a:pt x="478" y="935"/>
                  </a:cubicBezTo>
                  <a:cubicBezTo>
                    <a:pt x="399" y="856"/>
                    <a:pt x="299" y="796"/>
                    <a:pt x="220" y="716"/>
                  </a:cubicBezTo>
                  <a:cubicBezTo>
                    <a:pt x="140" y="816"/>
                    <a:pt x="21" y="895"/>
                    <a:pt x="21" y="995"/>
                  </a:cubicBezTo>
                  <a:cubicBezTo>
                    <a:pt x="1" y="1313"/>
                    <a:pt x="1" y="1651"/>
                    <a:pt x="41" y="1989"/>
                  </a:cubicBezTo>
                  <a:cubicBezTo>
                    <a:pt x="120" y="2586"/>
                    <a:pt x="220" y="3203"/>
                    <a:pt x="319" y="3800"/>
                  </a:cubicBezTo>
                  <a:cubicBezTo>
                    <a:pt x="419" y="4416"/>
                    <a:pt x="498" y="5033"/>
                    <a:pt x="618" y="5630"/>
                  </a:cubicBezTo>
                  <a:cubicBezTo>
                    <a:pt x="777" y="6286"/>
                    <a:pt x="936" y="6903"/>
                    <a:pt x="1115" y="7559"/>
                  </a:cubicBezTo>
                  <a:cubicBezTo>
                    <a:pt x="1334" y="8355"/>
                    <a:pt x="1533" y="9151"/>
                    <a:pt x="1831" y="9907"/>
                  </a:cubicBezTo>
                  <a:cubicBezTo>
                    <a:pt x="2070" y="10504"/>
                    <a:pt x="2388" y="11080"/>
                    <a:pt x="2667" y="11657"/>
                  </a:cubicBezTo>
                  <a:cubicBezTo>
                    <a:pt x="2766" y="11856"/>
                    <a:pt x="2826" y="12075"/>
                    <a:pt x="2965" y="12254"/>
                  </a:cubicBezTo>
                  <a:cubicBezTo>
                    <a:pt x="3422" y="12930"/>
                    <a:pt x="3900" y="13627"/>
                    <a:pt x="4377" y="14283"/>
                  </a:cubicBezTo>
                  <a:cubicBezTo>
                    <a:pt x="4377" y="14323"/>
                    <a:pt x="4397" y="14323"/>
                    <a:pt x="4397" y="14343"/>
                  </a:cubicBezTo>
                  <a:cubicBezTo>
                    <a:pt x="4494" y="14279"/>
                    <a:pt x="4590" y="14220"/>
                    <a:pt x="4677" y="14220"/>
                  </a:cubicBezTo>
                  <a:cubicBezTo>
                    <a:pt x="4752" y="14220"/>
                    <a:pt x="4819" y="14263"/>
                    <a:pt x="4875" y="14383"/>
                  </a:cubicBezTo>
                  <a:cubicBezTo>
                    <a:pt x="4894" y="14363"/>
                    <a:pt x="4954" y="14343"/>
                    <a:pt x="4974" y="14323"/>
                  </a:cubicBezTo>
                  <a:cubicBezTo>
                    <a:pt x="5412" y="13925"/>
                    <a:pt x="5849" y="13527"/>
                    <a:pt x="6267" y="13090"/>
                  </a:cubicBezTo>
                  <a:cubicBezTo>
                    <a:pt x="6745" y="12592"/>
                    <a:pt x="6983" y="11995"/>
                    <a:pt x="7282" y="11399"/>
                  </a:cubicBezTo>
                  <a:cubicBezTo>
                    <a:pt x="7679" y="10603"/>
                    <a:pt x="7998" y="9787"/>
                    <a:pt x="8236" y="8952"/>
                  </a:cubicBezTo>
                  <a:cubicBezTo>
                    <a:pt x="8435" y="8276"/>
                    <a:pt x="8555" y="7579"/>
                    <a:pt x="8654" y="6883"/>
                  </a:cubicBezTo>
                  <a:cubicBezTo>
                    <a:pt x="8813" y="5869"/>
                    <a:pt x="8893" y="4814"/>
                    <a:pt x="9012" y="3780"/>
                  </a:cubicBezTo>
                  <a:cubicBezTo>
                    <a:pt x="9052" y="3302"/>
                    <a:pt x="9072" y="2845"/>
                    <a:pt x="9072" y="2407"/>
                  </a:cubicBezTo>
                  <a:cubicBezTo>
                    <a:pt x="9072" y="1751"/>
                    <a:pt x="9032" y="1114"/>
                    <a:pt x="9012" y="458"/>
                  </a:cubicBezTo>
                  <a:cubicBezTo>
                    <a:pt x="9012" y="398"/>
                    <a:pt x="8873" y="318"/>
                    <a:pt x="8833" y="239"/>
                  </a:cubicBezTo>
                  <a:cubicBezTo>
                    <a:pt x="8754" y="318"/>
                    <a:pt x="8654" y="398"/>
                    <a:pt x="8595" y="497"/>
                  </a:cubicBezTo>
                  <a:cubicBezTo>
                    <a:pt x="8555" y="577"/>
                    <a:pt x="8575" y="677"/>
                    <a:pt x="8575" y="756"/>
                  </a:cubicBezTo>
                  <a:cubicBezTo>
                    <a:pt x="8595" y="1333"/>
                    <a:pt x="8634" y="1910"/>
                    <a:pt x="8595" y="2487"/>
                  </a:cubicBezTo>
                  <a:cubicBezTo>
                    <a:pt x="8555" y="3521"/>
                    <a:pt x="8475" y="4595"/>
                    <a:pt x="8336" y="5650"/>
                  </a:cubicBezTo>
                  <a:cubicBezTo>
                    <a:pt x="8177" y="6744"/>
                    <a:pt x="7958" y="7838"/>
                    <a:pt x="7739" y="8932"/>
                  </a:cubicBezTo>
                  <a:cubicBezTo>
                    <a:pt x="7500" y="10066"/>
                    <a:pt x="6983" y="11080"/>
                    <a:pt x="6446" y="12075"/>
                  </a:cubicBezTo>
                  <a:cubicBezTo>
                    <a:pt x="6188" y="12552"/>
                    <a:pt x="5770" y="12911"/>
                    <a:pt x="5412" y="13328"/>
                  </a:cubicBezTo>
                  <a:cubicBezTo>
                    <a:pt x="5372" y="13328"/>
                    <a:pt x="5352" y="13308"/>
                    <a:pt x="5312" y="13269"/>
                  </a:cubicBezTo>
                  <a:cubicBezTo>
                    <a:pt x="5292" y="13209"/>
                    <a:pt x="5292" y="13129"/>
                    <a:pt x="5292" y="13070"/>
                  </a:cubicBezTo>
                  <a:cubicBezTo>
                    <a:pt x="5451" y="12155"/>
                    <a:pt x="5650" y="11259"/>
                    <a:pt x="5770" y="10364"/>
                  </a:cubicBezTo>
                  <a:cubicBezTo>
                    <a:pt x="5889" y="9390"/>
                    <a:pt x="5949" y="8435"/>
                    <a:pt x="5989" y="7460"/>
                  </a:cubicBezTo>
                  <a:cubicBezTo>
                    <a:pt x="6048" y="6366"/>
                    <a:pt x="6048" y="5272"/>
                    <a:pt x="6048" y="4178"/>
                  </a:cubicBezTo>
                  <a:cubicBezTo>
                    <a:pt x="6048" y="2865"/>
                    <a:pt x="6068" y="1572"/>
                    <a:pt x="6068" y="239"/>
                  </a:cubicBezTo>
                  <a:cubicBezTo>
                    <a:pt x="5969" y="179"/>
                    <a:pt x="5869" y="80"/>
                    <a:pt x="575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8" name="Google Shape;2588;p51">
              <a:extLst>
                <a:ext uri="{FF2B5EF4-FFF2-40B4-BE49-F238E27FC236}">
                  <a16:creationId xmlns:a16="http://schemas.microsoft.com/office/drawing/2014/main" id="{33B9F26D-D13B-187A-8D25-C58666E6EEED}"/>
                </a:ext>
              </a:extLst>
            </p:cNvPr>
            <p:cNvSpPr/>
            <p:nvPr/>
          </p:nvSpPr>
          <p:spPr>
            <a:xfrm>
              <a:off x="1059738" y="4546961"/>
              <a:ext cx="139904" cy="229747"/>
            </a:xfrm>
            <a:custGeom>
              <a:avLst/>
              <a:gdLst/>
              <a:ahLst/>
              <a:cxnLst/>
              <a:rect l="l" t="t" r="r" b="b"/>
              <a:pathLst>
                <a:path w="5173" h="8495" extrusionOk="0">
                  <a:moveTo>
                    <a:pt x="4457" y="1214"/>
                  </a:moveTo>
                  <a:cubicBezTo>
                    <a:pt x="4497" y="1214"/>
                    <a:pt x="4596" y="1333"/>
                    <a:pt x="4755" y="1473"/>
                  </a:cubicBezTo>
                  <a:cubicBezTo>
                    <a:pt x="4576" y="1612"/>
                    <a:pt x="4477" y="1691"/>
                    <a:pt x="4377" y="1791"/>
                  </a:cubicBezTo>
                  <a:cubicBezTo>
                    <a:pt x="4278" y="1691"/>
                    <a:pt x="4099" y="1572"/>
                    <a:pt x="4119" y="1512"/>
                  </a:cubicBezTo>
                  <a:cubicBezTo>
                    <a:pt x="4198" y="1393"/>
                    <a:pt x="4318" y="1293"/>
                    <a:pt x="4457" y="1214"/>
                  </a:cubicBezTo>
                  <a:close/>
                  <a:moveTo>
                    <a:pt x="3681" y="2805"/>
                  </a:moveTo>
                  <a:cubicBezTo>
                    <a:pt x="3761" y="2805"/>
                    <a:pt x="3840" y="2925"/>
                    <a:pt x="3959" y="3024"/>
                  </a:cubicBezTo>
                  <a:cubicBezTo>
                    <a:pt x="3800" y="3124"/>
                    <a:pt x="3741" y="3223"/>
                    <a:pt x="3661" y="3223"/>
                  </a:cubicBezTo>
                  <a:cubicBezTo>
                    <a:pt x="3582" y="3203"/>
                    <a:pt x="3482" y="3084"/>
                    <a:pt x="3482" y="3004"/>
                  </a:cubicBezTo>
                  <a:cubicBezTo>
                    <a:pt x="3482" y="2925"/>
                    <a:pt x="3601" y="2805"/>
                    <a:pt x="3681" y="2805"/>
                  </a:cubicBezTo>
                  <a:close/>
                  <a:moveTo>
                    <a:pt x="393" y="0"/>
                  </a:moveTo>
                  <a:cubicBezTo>
                    <a:pt x="308" y="0"/>
                    <a:pt x="214" y="57"/>
                    <a:pt x="120" y="120"/>
                  </a:cubicBezTo>
                  <a:cubicBezTo>
                    <a:pt x="100" y="498"/>
                    <a:pt x="100" y="836"/>
                    <a:pt x="100" y="1214"/>
                  </a:cubicBezTo>
                  <a:lnTo>
                    <a:pt x="100" y="5471"/>
                  </a:lnTo>
                  <a:cubicBezTo>
                    <a:pt x="100" y="6187"/>
                    <a:pt x="21" y="6883"/>
                    <a:pt x="1" y="7599"/>
                  </a:cubicBezTo>
                  <a:cubicBezTo>
                    <a:pt x="120" y="7301"/>
                    <a:pt x="259" y="7003"/>
                    <a:pt x="399" y="6704"/>
                  </a:cubicBezTo>
                  <a:cubicBezTo>
                    <a:pt x="876" y="5749"/>
                    <a:pt x="1294" y="4715"/>
                    <a:pt x="1811" y="3780"/>
                  </a:cubicBezTo>
                  <a:cubicBezTo>
                    <a:pt x="2149" y="3203"/>
                    <a:pt x="2607" y="2706"/>
                    <a:pt x="3044" y="2169"/>
                  </a:cubicBezTo>
                  <a:cubicBezTo>
                    <a:pt x="3164" y="1970"/>
                    <a:pt x="3283" y="1771"/>
                    <a:pt x="3462" y="1612"/>
                  </a:cubicBezTo>
                  <a:cubicBezTo>
                    <a:pt x="3541" y="1533"/>
                    <a:pt x="3682" y="1455"/>
                    <a:pt x="3776" y="1455"/>
                  </a:cubicBezTo>
                  <a:cubicBezTo>
                    <a:pt x="3802" y="1455"/>
                    <a:pt x="3823" y="1460"/>
                    <a:pt x="3840" y="1473"/>
                  </a:cubicBezTo>
                  <a:cubicBezTo>
                    <a:pt x="4059" y="1592"/>
                    <a:pt x="3900" y="1791"/>
                    <a:pt x="3800" y="1910"/>
                  </a:cubicBezTo>
                  <a:cubicBezTo>
                    <a:pt x="3363" y="2527"/>
                    <a:pt x="2885" y="3124"/>
                    <a:pt x="2468" y="3780"/>
                  </a:cubicBezTo>
                  <a:cubicBezTo>
                    <a:pt x="2109" y="4297"/>
                    <a:pt x="1791" y="4815"/>
                    <a:pt x="1513" y="5371"/>
                  </a:cubicBezTo>
                  <a:cubicBezTo>
                    <a:pt x="1194" y="6008"/>
                    <a:pt x="896" y="6684"/>
                    <a:pt x="657" y="7381"/>
                  </a:cubicBezTo>
                  <a:cubicBezTo>
                    <a:pt x="518" y="7739"/>
                    <a:pt x="478" y="8137"/>
                    <a:pt x="399" y="8495"/>
                  </a:cubicBezTo>
                  <a:cubicBezTo>
                    <a:pt x="717" y="7361"/>
                    <a:pt x="1493" y="6466"/>
                    <a:pt x="2209" y="5570"/>
                  </a:cubicBezTo>
                  <a:cubicBezTo>
                    <a:pt x="2786" y="4874"/>
                    <a:pt x="3383" y="4198"/>
                    <a:pt x="3979" y="3502"/>
                  </a:cubicBezTo>
                  <a:cubicBezTo>
                    <a:pt x="4158" y="3263"/>
                    <a:pt x="4337" y="2984"/>
                    <a:pt x="4497" y="2726"/>
                  </a:cubicBezTo>
                  <a:cubicBezTo>
                    <a:pt x="4875" y="2209"/>
                    <a:pt x="5173" y="1691"/>
                    <a:pt x="5153" y="1035"/>
                  </a:cubicBezTo>
                  <a:cubicBezTo>
                    <a:pt x="5133" y="617"/>
                    <a:pt x="4894" y="339"/>
                    <a:pt x="4497" y="279"/>
                  </a:cubicBezTo>
                  <a:cubicBezTo>
                    <a:pt x="4373" y="246"/>
                    <a:pt x="4255" y="231"/>
                    <a:pt x="4139" y="231"/>
                  </a:cubicBezTo>
                  <a:cubicBezTo>
                    <a:pt x="3770" y="231"/>
                    <a:pt x="3433" y="385"/>
                    <a:pt x="3084" y="597"/>
                  </a:cubicBezTo>
                  <a:cubicBezTo>
                    <a:pt x="2189" y="1214"/>
                    <a:pt x="1692" y="2129"/>
                    <a:pt x="1274" y="3104"/>
                  </a:cubicBezTo>
                  <a:cubicBezTo>
                    <a:pt x="1055" y="3661"/>
                    <a:pt x="856" y="4218"/>
                    <a:pt x="598" y="4815"/>
                  </a:cubicBezTo>
                  <a:lnTo>
                    <a:pt x="598" y="2487"/>
                  </a:lnTo>
                  <a:lnTo>
                    <a:pt x="598" y="2030"/>
                  </a:lnTo>
                  <a:cubicBezTo>
                    <a:pt x="578" y="1970"/>
                    <a:pt x="578" y="1910"/>
                    <a:pt x="558" y="1831"/>
                  </a:cubicBezTo>
                  <a:cubicBezTo>
                    <a:pt x="578" y="1293"/>
                    <a:pt x="578" y="717"/>
                    <a:pt x="598" y="179"/>
                  </a:cubicBezTo>
                  <a:cubicBezTo>
                    <a:pt x="541" y="47"/>
                    <a:pt x="471" y="0"/>
                    <a:pt x="39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9" name="Google Shape;2589;p51">
              <a:extLst>
                <a:ext uri="{FF2B5EF4-FFF2-40B4-BE49-F238E27FC236}">
                  <a16:creationId xmlns:a16="http://schemas.microsoft.com/office/drawing/2014/main" id="{A1E53D5D-048C-F306-1921-467DE891E7F8}"/>
                </a:ext>
              </a:extLst>
            </p:cNvPr>
            <p:cNvSpPr/>
            <p:nvPr/>
          </p:nvSpPr>
          <p:spPr>
            <a:xfrm>
              <a:off x="1064038" y="4729351"/>
              <a:ext cx="143149" cy="224906"/>
            </a:xfrm>
            <a:custGeom>
              <a:avLst/>
              <a:gdLst/>
              <a:ahLst/>
              <a:cxnLst/>
              <a:rect l="l" t="t" r="r" b="b"/>
              <a:pathLst>
                <a:path w="5293" h="8316" extrusionOk="0">
                  <a:moveTo>
                    <a:pt x="5213" y="0"/>
                  </a:moveTo>
                  <a:cubicBezTo>
                    <a:pt x="5113" y="20"/>
                    <a:pt x="4994" y="20"/>
                    <a:pt x="4914" y="60"/>
                  </a:cubicBezTo>
                  <a:cubicBezTo>
                    <a:pt x="4795" y="159"/>
                    <a:pt x="4716" y="298"/>
                    <a:pt x="4596" y="398"/>
                  </a:cubicBezTo>
                  <a:cubicBezTo>
                    <a:pt x="3522" y="1253"/>
                    <a:pt x="2706" y="2407"/>
                    <a:pt x="1950" y="3541"/>
                  </a:cubicBezTo>
                  <a:cubicBezTo>
                    <a:pt x="1453" y="4297"/>
                    <a:pt x="1115" y="5113"/>
                    <a:pt x="737" y="5928"/>
                  </a:cubicBezTo>
                  <a:cubicBezTo>
                    <a:pt x="439" y="6585"/>
                    <a:pt x="240" y="7221"/>
                    <a:pt x="21" y="7898"/>
                  </a:cubicBezTo>
                  <a:cubicBezTo>
                    <a:pt x="1" y="8017"/>
                    <a:pt x="41" y="8176"/>
                    <a:pt x="61" y="8315"/>
                  </a:cubicBezTo>
                  <a:cubicBezTo>
                    <a:pt x="200" y="8315"/>
                    <a:pt x="339" y="8295"/>
                    <a:pt x="458" y="8275"/>
                  </a:cubicBezTo>
                  <a:cubicBezTo>
                    <a:pt x="458" y="8256"/>
                    <a:pt x="478" y="8216"/>
                    <a:pt x="518" y="8176"/>
                  </a:cubicBezTo>
                  <a:cubicBezTo>
                    <a:pt x="518" y="8017"/>
                    <a:pt x="518" y="7878"/>
                    <a:pt x="558" y="7758"/>
                  </a:cubicBezTo>
                  <a:cubicBezTo>
                    <a:pt x="1015" y="6684"/>
                    <a:pt x="1413" y="5610"/>
                    <a:pt x="1931" y="4595"/>
                  </a:cubicBezTo>
                  <a:cubicBezTo>
                    <a:pt x="2348" y="3780"/>
                    <a:pt x="2905" y="3004"/>
                    <a:pt x="3462" y="2288"/>
                  </a:cubicBezTo>
                  <a:cubicBezTo>
                    <a:pt x="3940" y="1651"/>
                    <a:pt x="4536" y="1134"/>
                    <a:pt x="5093" y="557"/>
                  </a:cubicBezTo>
                  <a:cubicBezTo>
                    <a:pt x="5173" y="497"/>
                    <a:pt x="5233" y="418"/>
                    <a:pt x="5273" y="318"/>
                  </a:cubicBezTo>
                  <a:cubicBezTo>
                    <a:pt x="5292" y="219"/>
                    <a:pt x="5233" y="100"/>
                    <a:pt x="521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0" name="Google Shape;2590;p51">
              <a:extLst>
                <a:ext uri="{FF2B5EF4-FFF2-40B4-BE49-F238E27FC236}">
                  <a16:creationId xmlns:a16="http://schemas.microsoft.com/office/drawing/2014/main" id="{44B43F4A-0B17-C038-1301-5F08A9D8F89E}"/>
                </a:ext>
              </a:extLst>
            </p:cNvPr>
            <p:cNvSpPr/>
            <p:nvPr/>
          </p:nvSpPr>
          <p:spPr>
            <a:xfrm>
              <a:off x="1074802" y="4596453"/>
              <a:ext cx="1109" cy="5409"/>
            </a:xfrm>
            <a:custGeom>
              <a:avLst/>
              <a:gdLst/>
              <a:ahLst/>
              <a:cxnLst/>
              <a:rect l="l" t="t" r="r" b="b"/>
              <a:pathLst>
                <a:path w="41" h="200" extrusionOk="0">
                  <a:moveTo>
                    <a:pt x="1" y="1"/>
                  </a:moveTo>
                  <a:cubicBezTo>
                    <a:pt x="1" y="80"/>
                    <a:pt x="21" y="160"/>
                    <a:pt x="41" y="200"/>
                  </a:cubicBezTo>
                  <a:cubicBezTo>
                    <a:pt x="21" y="140"/>
                    <a:pt x="21" y="80"/>
                    <a:pt x="1" y="1"/>
                  </a:cubicBezTo>
                  <a:close/>
                </a:path>
              </a:pathLst>
            </a:custGeom>
            <a:solidFill>
              <a:srgbClr val="85CC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1" name="Google Shape;2591;p51">
              <a:extLst>
                <a:ext uri="{FF2B5EF4-FFF2-40B4-BE49-F238E27FC236}">
                  <a16:creationId xmlns:a16="http://schemas.microsoft.com/office/drawing/2014/main" id="{8CCACCA8-A090-CCFD-1E08-8B284D179732}"/>
                </a:ext>
              </a:extLst>
            </p:cNvPr>
            <p:cNvSpPr/>
            <p:nvPr/>
          </p:nvSpPr>
          <p:spPr>
            <a:xfrm>
              <a:off x="935467" y="4585608"/>
              <a:ext cx="233534" cy="220687"/>
            </a:xfrm>
            <a:custGeom>
              <a:avLst/>
              <a:gdLst/>
              <a:ahLst/>
              <a:cxnLst/>
              <a:rect l="l" t="t" r="r" b="b"/>
              <a:pathLst>
                <a:path w="8635" h="8160" extrusionOk="0">
                  <a:moveTo>
                    <a:pt x="8407" y="1"/>
                  </a:moveTo>
                  <a:cubicBezTo>
                    <a:pt x="8315" y="1"/>
                    <a:pt x="8146" y="74"/>
                    <a:pt x="8057" y="163"/>
                  </a:cubicBezTo>
                  <a:cubicBezTo>
                    <a:pt x="7898" y="342"/>
                    <a:pt x="7779" y="541"/>
                    <a:pt x="7639" y="700"/>
                  </a:cubicBezTo>
                  <a:cubicBezTo>
                    <a:pt x="7202" y="1237"/>
                    <a:pt x="6724" y="1734"/>
                    <a:pt x="6406" y="2331"/>
                  </a:cubicBezTo>
                  <a:cubicBezTo>
                    <a:pt x="5889" y="3266"/>
                    <a:pt x="5471" y="4261"/>
                    <a:pt x="4994" y="5255"/>
                  </a:cubicBezTo>
                  <a:cubicBezTo>
                    <a:pt x="4854" y="5554"/>
                    <a:pt x="4715" y="5852"/>
                    <a:pt x="4596" y="6151"/>
                  </a:cubicBezTo>
                  <a:lnTo>
                    <a:pt x="4596" y="6250"/>
                  </a:lnTo>
                  <a:cubicBezTo>
                    <a:pt x="4596" y="6310"/>
                    <a:pt x="4596" y="6350"/>
                    <a:pt x="4576" y="6369"/>
                  </a:cubicBezTo>
                  <a:cubicBezTo>
                    <a:pt x="4536" y="6548"/>
                    <a:pt x="4496" y="6747"/>
                    <a:pt x="4476" y="6946"/>
                  </a:cubicBezTo>
                  <a:lnTo>
                    <a:pt x="4397" y="6946"/>
                  </a:lnTo>
                  <a:cubicBezTo>
                    <a:pt x="4178" y="6449"/>
                    <a:pt x="3919" y="5952"/>
                    <a:pt x="3701" y="5454"/>
                  </a:cubicBezTo>
                  <a:cubicBezTo>
                    <a:pt x="3621" y="5375"/>
                    <a:pt x="3561" y="5295"/>
                    <a:pt x="3502" y="5236"/>
                  </a:cubicBezTo>
                  <a:cubicBezTo>
                    <a:pt x="3164" y="4659"/>
                    <a:pt x="2825" y="4062"/>
                    <a:pt x="2428" y="3505"/>
                  </a:cubicBezTo>
                  <a:cubicBezTo>
                    <a:pt x="1811" y="2649"/>
                    <a:pt x="1115" y="1814"/>
                    <a:pt x="418" y="998"/>
                  </a:cubicBezTo>
                  <a:cubicBezTo>
                    <a:pt x="339" y="899"/>
                    <a:pt x="140" y="899"/>
                    <a:pt x="21" y="879"/>
                  </a:cubicBezTo>
                  <a:lnTo>
                    <a:pt x="21" y="879"/>
                  </a:lnTo>
                  <a:cubicBezTo>
                    <a:pt x="40" y="998"/>
                    <a:pt x="1" y="1177"/>
                    <a:pt x="80" y="1277"/>
                  </a:cubicBezTo>
                  <a:cubicBezTo>
                    <a:pt x="319" y="1615"/>
                    <a:pt x="637" y="1953"/>
                    <a:pt x="916" y="2291"/>
                  </a:cubicBezTo>
                  <a:cubicBezTo>
                    <a:pt x="1473" y="3047"/>
                    <a:pt x="2030" y="3783"/>
                    <a:pt x="2527" y="4579"/>
                  </a:cubicBezTo>
                  <a:cubicBezTo>
                    <a:pt x="3004" y="5335"/>
                    <a:pt x="3382" y="6111"/>
                    <a:pt x="3780" y="6867"/>
                  </a:cubicBezTo>
                  <a:cubicBezTo>
                    <a:pt x="3959" y="7225"/>
                    <a:pt x="4099" y="7603"/>
                    <a:pt x="4278" y="7941"/>
                  </a:cubicBezTo>
                  <a:cubicBezTo>
                    <a:pt x="4317" y="8040"/>
                    <a:pt x="4476" y="8100"/>
                    <a:pt x="4576" y="8160"/>
                  </a:cubicBezTo>
                  <a:cubicBezTo>
                    <a:pt x="4616" y="8060"/>
                    <a:pt x="4695" y="7981"/>
                    <a:pt x="4715" y="7901"/>
                  </a:cubicBezTo>
                  <a:cubicBezTo>
                    <a:pt x="4815" y="7643"/>
                    <a:pt x="4894" y="7404"/>
                    <a:pt x="4994" y="7145"/>
                  </a:cubicBezTo>
                  <a:lnTo>
                    <a:pt x="4994" y="7046"/>
                  </a:lnTo>
                  <a:cubicBezTo>
                    <a:pt x="5073" y="6668"/>
                    <a:pt x="5113" y="6270"/>
                    <a:pt x="5252" y="5932"/>
                  </a:cubicBezTo>
                  <a:cubicBezTo>
                    <a:pt x="5511" y="5255"/>
                    <a:pt x="5789" y="4559"/>
                    <a:pt x="6108" y="3923"/>
                  </a:cubicBezTo>
                  <a:cubicBezTo>
                    <a:pt x="6386" y="3366"/>
                    <a:pt x="6704" y="2829"/>
                    <a:pt x="7063" y="2331"/>
                  </a:cubicBezTo>
                  <a:cubicBezTo>
                    <a:pt x="7480" y="1675"/>
                    <a:pt x="7958" y="1078"/>
                    <a:pt x="8395" y="461"/>
                  </a:cubicBezTo>
                  <a:cubicBezTo>
                    <a:pt x="8495" y="302"/>
                    <a:pt x="8634" y="143"/>
                    <a:pt x="8435" y="4"/>
                  </a:cubicBezTo>
                  <a:cubicBezTo>
                    <a:pt x="8427" y="2"/>
                    <a:pt x="8417" y="1"/>
                    <a:pt x="840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2" name="Google Shape;2592;p51">
              <a:extLst>
                <a:ext uri="{FF2B5EF4-FFF2-40B4-BE49-F238E27FC236}">
                  <a16:creationId xmlns:a16="http://schemas.microsoft.com/office/drawing/2014/main" id="{57954728-154F-EDEC-3E65-5EDD7BF6B4BD}"/>
                </a:ext>
              </a:extLst>
            </p:cNvPr>
            <p:cNvSpPr/>
            <p:nvPr/>
          </p:nvSpPr>
          <p:spPr>
            <a:xfrm>
              <a:off x="951613" y="4870497"/>
              <a:ext cx="114076" cy="104637"/>
            </a:xfrm>
            <a:custGeom>
              <a:avLst/>
              <a:gdLst/>
              <a:ahLst/>
              <a:cxnLst/>
              <a:rect l="l" t="t" r="r" b="b"/>
              <a:pathLst>
                <a:path w="4218" h="3869" extrusionOk="0">
                  <a:moveTo>
                    <a:pt x="356" y="0"/>
                  </a:moveTo>
                  <a:cubicBezTo>
                    <a:pt x="278" y="0"/>
                    <a:pt x="207" y="16"/>
                    <a:pt x="179" y="53"/>
                  </a:cubicBezTo>
                  <a:cubicBezTo>
                    <a:pt x="0" y="192"/>
                    <a:pt x="179" y="351"/>
                    <a:pt x="299" y="470"/>
                  </a:cubicBezTo>
                  <a:cubicBezTo>
                    <a:pt x="697" y="769"/>
                    <a:pt x="1094" y="1067"/>
                    <a:pt x="1472" y="1405"/>
                  </a:cubicBezTo>
                  <a:cubicBezTo>
                    <a:pt x="1930" y="1843"/>
                    <a:pt x="2388" y="2281"/>
                    <a:pt x="2825" y="2738"/>
                  </a:cubicBezTo>
                  <a:cubicBezTo>
                    <a:pt x="3124" y="3037"/>
                    <a:pt x="3402" y="3375"/>
                    <a:pt x="3681" y="3693"/>
                  </a:cubicBezTo>
                  <a:cubicBezTo>
                    <a:pt x="3746" y="3785"/>
                    <a:pt x="3821" y="3868"/>
                    <a:pt x="3915" y="3868"/>
                  </a:cubicBezTo>
                  <a:cubicBezTo>
                    <a:pt x="3964" y="3868"/>
                    <a:pt x="4018" y="3846"/>
                    <a:pt x="4078" y="3793"/>
                  </a:cubicBezTo>
                  <a:cubicBezTo>
                    <a:pt x="4218" y="3673"/>
                    <a:pt x="4158" y="3534"/>
                    <a:pt x="4058" y="3395"/>
                  </a:cubicBezTo>
                  <a:cubicBezTo>
                    <a:pt x="3979" y="3255"/>
                    <a:pt x="3879" y="3096"/>
                    <a:pt x="3800" y="2957"/>
                  </a:cubicBezTo>
                  <a:cubicBezTo>
                    <a:pt x="3760" y="2937"/>
                    <a:pt x="3700" y="2877"/>
                    <a:pt x="3681" y="2858"/>
                  </a:cubicBezTo>
                  <a:cubicBezTo>
                    <a:pt x="3621" y="2838"/>
                    <a:pt x="3581" y="2778"/>
                    <a:pt x="3561" y="2758"/>
                  </a:cubicBezTo>
                  <a:cubicBezTo>
                    <a:pt x="2925" y="2141"/>
                    <a:pt x="2308" y="1485"/>
                    <a:pt x="1671" y="868"/>
                  </a:cubicBezTo>
                  <a:cubicBezTo>
                    <a:pt x="1333" y="570"/>
                    <a:pt x="975" y="291"/>
                    <a:pt x="597" y="53"/>
                  </a:cubicBezTo>
                  <a:cubicBezTo>
                    <a:pt x="544" y="21"/>
                    <a:pt x="445" y="0"/>
                    <a:pt x="35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3" name="Google Shape;2593;p51">
              <a:extLst>
                <a:ext uri="{FF2B5EF4-FFF2-40B4-BE49-F238E27FC236}">
                  <a16:creationId xmlns:a16="http://schemas.microsoft.com/office/drawing/2014/main" id="{352AD8D2-ED3F-1109-1664-F62814932A9D}"/>
                </a:ext>
              </a:extLst>
            </p:cNvPr>
            <p:cNvSpPr/>
            <p:nvPr/>
          </p:nvSpPr>
          <p:spPr>
            <a:xfrm>
              <a:off x="970977" y="4612544"/>
              <a:ext cx="15632" cy="17282"/>
            </a:xfrm>
            <a:custGeom>
              <a:avLst/>
              <a:gdLst/>
              <a:ahLst/>
              <a:cxnLst/>
              <a:rect l="l" t="t" r="r" b="b"/>
              <a:pathLst>
                <a:path w="578" h="639" extrusionOk="0">
                  <a:moveTo>
                    <a:pt x="266" y="1"/>
                  </a:moveTo>
                  <a:cubicBezTo>
                    <a:pt x="179" y="1"/>
                    <a:pt x="1" y="164"/>
                    <a:pt x="1" y="201"/>
                  </a:cubicBezTo>
                  <a:cubicBezTo>
                    <a:pt x="60" y="341"/>
                    <a:pt x="180" y="460"/>
                    <a:pt x="299" y="639"/>
                  </a:cubicBezTo>
                  <a:cubicBezTo>
                    <a:pt x="418" y="480"/>
                    <a:pt x="577" y="360"/>
                    <a:pt x="558" y="301"/>
                  </a:cubicBezTo>
                  <a:cubicBezTo>
                    <a:pt x="498" y="181"/>
                    <a:pt x="398" y="42"/>
                    <a:pt x="279" y="2"/>
                  </a:cubicBezTo>
                  <a:cubicBezTo>
                    <a:pt x="275" y="1"/>
                    <a:pt x="270" y="1"/>
                    <a:pt x="266"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4" name="Google Shape;2594;p51">
              <a:extLst>
                <a:ext uri="{FF2B5EF4-FFF2-40B4-BE49-F238E27FC236}">
                  <a16:creationId xmlns:a16="http://schemas.microsoft.com/office/drawing/2014/main" id="{3FC67183-6121-69D4-5C75-F3814E02BB27}"/>
                </a:ext>
              </a:extLst>
            </p:cNvPr>
            <p:cNvSpPr/>
            <p:nvPr/>
          </p:nvSpPr>
          <p:spPr>
            <a:xfrm>
              <a:off x="1151744" y="4730405"/>
              <a:ext cx="12387" cy="18337"/>
            </a:xfrm>
            <a:custGeom>
              <a:avLst/>
              <a:gdLst/>
              <a:ahLst/>
              <a:cxnLst/>
              <a:rect l="l" t="t" r="r" b="b"/>
              <a:pathLst>
                <a:path w="458" h="678" extrusionOk="0">
                  <a:moveTo>
                    <a:pt x="199" y="1"/>
                  </a:moveTo>
                  <a:cubicBezTo>
                    <a:pt x="100" y="200"/>
                    <a:pt x="0" y="319"/>
                    <a:pt x="0" y="458"/>
                  </a:cubicBezTo>
                  <a:cubicBezTo>
                    <a:pt x="0" y="518"/>
                    <a:pt x="160" y="598"/>
                    <a:pt x="219" y="677"/>
                  </a:cubicBezTo>
                  <a:cubicBezTo>
                    <a:pt x="299" y="558"/>
                    <a:pt x="438" y="478"/>
                    <a:pt x="458" y="359"/>
                  </a:cubicBezTo>
                  <a:cubicBezTo>
                    <a:pt x="458" y="279"/>
                    <a:pt x="339" y="180"/>
                    <a:pt x="19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5" name="Google Shape;2595;p51">
              <a:extLst>
                <a:ext uri="{FF2B5EF4-FFF2-40B4-BE49-F238E27FC236}">
                  <a16:creationId xmlns:a16="http://schemas.microsoft.com/office/drawing/2014/main" id="{019F07B9-2CEC-AFBF-2AAB-EB48F3EB3DA8}"/>
                </a:ext>
              </a:extLst>
            </p:cNvPr>
            <p:cNvSpPr/>
            <p:nvPr/>
          </p:nvSpPr>
          <p:spPr>
            <a:xfrm>
              <a:off x="934926" y="4587852"/>
              <a:ext cx="14009" cy="14550"/>
            </a:xfrm>
            <a:custGeom>
              <a:avLst/>
              <a:gdLst/>
              <a:ahLst/>
              <a:cxnLst/>
              <a:rect l="l" t="t" r="r" b="b"/>
              <a:pathLst>
                <a:path w="518" h="538" extrusionOk="0">
                  <a:moveTo>
                    <a:pt x="239" y="0"/>
                  </a:moveTo>
                  <a:cubicBezTo>
                    <a:pt x="120" y="159"/>
                    <a:pt x="1" y="259"/>
                    <a:pt x="21" y="299"/>
                  </a:cubicBezTo>
                  <a:cubicBezTo>
                    <a:pt x="41" y="398"/>
                    <a:pt x="140" y="537"/>
                    <a:pt x="239" y="537"/>
                  </a:cubicBezTo>
                  <a:cubicBezTo>
                    <a:pt x="319" y="537"/>
                    <a:pt x="418" y="418"/>
                    <a:pt x="518" y="358"/>
                  </a:cubicBezTo>
                  <a:cubicBezTo>
                    <a:pt x="438" y="259"/>
                    <a:pt x="359" y="159"/>
                    <a:pt x="239"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6" name="Google Shape;2596;p51">
              <a:extLst>
                <a:ext uri="{FF2B5EF4-FFF2-40B4-BE49-F238E27FC236}">
                  <a16:creationId xmlns:a16="http://schemas.microsoft.com/office/drawing/2014/main" id="{4D99438C-DF2A-DF35-F875-4000A18C15D9}"/>
                </a:ext>
              </a:extLst>
            </p:cNvPr>
            <p:cNvSpPr/>
            <p:nvPr/>
          </p:nvSpPr>
          <p:spPr>
            <a:xfrm>
              <a:off x="951613" y="4668473"/>
              <a:ext cx="13468" cy="11927"/>
            </a:xfrm>
            <a:custGeom>
              <a:avLst/>
              <a:gdLst/>
              <a:ahLst/>
              <a:cxnLst/>
              <a:rect l="l" t="t" r="r" b="b"/>
              <a:pathLst>
                <a:path w="498" h="441" extrusionOk="0">
                  <a:moveTo>
                    <a:pt x="254" y="1"/>
                  </a:moveTo>
                  <a:cubicBezTo>
                    <a:pt x="249" y="1"/>
                    <a:pt x="244" y="2"/>
                    <a:pt x="239" y="3"/>
                  </a:cubicBezTo>
                  <a:cubicBezTo>
                    <a:pt x="140" y="43"/>
                    <a:pt x="40" y="182"/>
                    <a:pt x="0" y="282"/>
                  </a:cubicBezTo>
                  <a:cubicBezTo>
                    <a:pt x="0" y="302"/>
                    <a:pt x="140" y="441"/>
                    <a:pt x="199" y="441"/>
                  </a:cubicBezTo>
                  <a:cubicBezTo>
                    <a:pt x="299" y="421"/>
                    <a:pt x="398" y="322"/>
                    <a:pt x="498" y="262"/>
                  </a:cubicBezTo>
                  <a:lnTo>
                    <a:pt x="498" y="142"/>
                  </a:lnTo>
                  <a:cubicBezTo>
                    <a:pt x="424" y="106"/>
                    <a:pt x="317" y="1"/>
                    <a:pt x="254"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7" name="Google Shape;2597;p51">
              <a:extLst>
                <a:ext uri="{FF2B5EF4-FFF2-40B4-BE49-F238E27FC236}">
                  <a16:creationId xmlns:a16="http://schemas.microsoft.com/office/drawing/2014/main" id="{E8D1F854-3546-7EA5-0749-A2BBE4424078}"/>
                </a:ext>
              </a:extLst>
            </p:cNvPr>
            <p:cNvSpPr/>
            <p:nvPr/>
          </p:nvSpPr>
          <p:spPr>
            <a:xfrm>
              <a:off x="1170567" y="4795502"/>
              <a:ext cx="15091" cy="12955"/>
            </a:xfrm>
            <a:custGeom>
              <a:avLst/>
              <a:gdLst/>
              <a:ahLst/>
              <a:cxnLst/>
              <a:rect l="l" t="t" r="r" b="b"/>
              <a:pathLst>
                <a:path w="558" h="479" extrusionOk="0">
                  <a:moveTo>
                    <a:pt x="279" y="1"/>
                  </a:moveTo>
                  <a:cubicBezTo>
                    <a:pt x="180" y="80"/>
                    <a:pt x="80" y="180"/>
                    <a:pt x="21" y="279"/>
                  </a:cubicBezTo>
                  <a:cubicBezTo>
                    <a:pt x="1" y="339"/>
                    <a:pt x="160" y="478"/>
                    <a:pt x="200" y="478"/>
                  </a:cubicBezTo>
                  <a:cubicBezTo>
                    <a:pt x="299" y="458"/>
                    <a:pt x="399" y="359"/>
                    <a:pt x="558" y="240"/>
                  </a:cubicBezTo>
                  <a:cubicBezTo>
                    <a:pt x="399" y="140"/>
                    <a:pt x="299" y="1"/>
                    <a:pt x="27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8" name="Google Shape;2598;p51">
              <a:extLst>
                <a:ext uri="{FF2B5EF4-FFF2-40B4-BE49-F238E27FC236}">
                  <a16:creationId xmlns:a16="http://schemas.microsoft.com/office/drawing/2014/main" id="{F4D7E3AD-9953-9AFD-0956-974DA6DA6EC4}"/>
                </a:ext>
              </a:extLst>
            </p:cNvPr>
            <p:cNvSpPr/>
            <p:nvPr/>
          </p:nvSpPr>
          <p:spPr>
            <a:xfrm>
              <a:off x="1123780" y="5082257"/>
              <a:ext cx="1082" cy="2191"/>
            </a:xfrm>
            <a:custGeom>
              <a:avLst/>
              <a:gdLst/>
              <a:ahLst/>
              <a:cxnLst/>
              <a:rect l="l" t="t" r="r" b="b"/>
              <a:pathLst>
                <a:path w="40" h="81" extrusionOk="0">
                  <a:moveTo>
                    <a:pt x="20" y="1"/>
                  </a:moveTo>
                  <a:lnTo>
                    <a:pt x="0" y="21"/>
                  </a:lnTo>
                  <a:cubicBezTo>
                    <a:pt x="0" y="41"/>
                    <a:pt x="20" y="41"/>
                    <a:pt x="20" y="80"/>
                  </a:cubicBezTo>
                  <a:cubicBezTo>
                    <a:pt x="20" y="41"/>
                    <a:pt x="40" y="41"/>
                    <a:pt x="40" y="21"/>
                  </a:cubicBezTo>
                  <a:lnTo>
                    <a:pt x="20" y="1"/>
                  </a:lnTo>
                  <a:close/>
                </a:path>
              </a:pathLst>
            </a:custGeom>
            <a:solidFill>
              <a:srgbClr val="ACEBE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9" name="Google Shape;2599;p51">
              <a:extLst>
                <a:ext uri="{FF2B5EF4-FFF2-40B4-BE49-F238E27FC236}">
                  <a16:creationId xmlns:a16="http://schemas.microsoft.com/office/drawing/2014/main" id="{25C83AB5-C674-6458-CBC3-EE243F719B1C}"/>
                </a:ext>
              </a:extLst>
            </p:cNvPr>
            <p:cNvSpPr/>
            <p:nvPr/>
          </p:nvSpPr>
          <p:spPr>
            <a:xfrm>
              <a:off x="1171108" y="4579766"/>
              <a:ext cx="17255" cy="15632"/>
            </a:xfrm>
            <a:custGeom>
              <a:avLst/>
              <a:gdLst/>
              <a:ahLst/>
              <a:cxnLst/>
              <a:rect l="l" t="t" r="r" b="b"/>
              <a:pathLst>
                <a:path w="638" h="578" extrusionOk="0">
                  <a:moveTo>
                    <a:pt x="339" y="1"/>
                  </a:moveTo>
                  <a:cubicBezTo>
                    <a:pt x="180" y="80"/>
                    <a:pt x="60" y="180"/>
                    <a:pt x="1" y="299"/>
                  </a:cubicBezTo>
                  <a:cubicBezTo>
                    <a:pt x="1" y="359"/>
                    <a:pt x="180" y="478"/>
                    <a:pt x="259" y="578"/>
                  </a:cubicBezTo>
                  <a:cubicBezTo>
                    <a:pt x="359" y="498"/>
                    <a:pt x="478" y="399"/>
                    <a:pt x="637" y="260"/>
                  </a:cubicBezTo>
                  <a:cubicBezTo>
                    <a:pt x="478" y="120"/>
                    <a:pt x="359" y="1"/>
                    <a:pt x="33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0" name="Google Shape;2600;p51">
              <a:extLst>
                <a:ext uri="{FF2B5EF4-FFF2-40B4-BE49-F238E27FC236}">
                  <a16:creationId xmlns:a16="http://schemas.microsoft.com/office/drawing/2014/main" id="{98836A60-372F-5AD4-D6E2-6EA82D5292C6}"/>
                </a:ext>
              </a:extLst>
            </p:cNvPr>
            <p:cNvSpPr/>
            <p:nvPr/>
          </p:nvSpPr>
          <p:spPr>
            <a:xfrm>
              <a:off x="1153367" y="4622821"/>
              <a:ext cx="13468" cy="11332"/>
            </a:xfrm>
            <a:custGeom>
              <a:avLst/>
              <a:gdLst/>
              <a:ahLst/>
              <a:cxnLst/>
              <a:rect l="l" t="t" r="r" b="b"/>
              <a:pathLst>
                <a:path w="498" h="419" extrusionOk="0">
                  <a:moveTo>
                    <a:pt x="219" y="0"/>
                  </a:moveTo>
                  <a:cubicBezTo>
                    <a:pt x="139" y="0"/>
                    <a:pt x="20" y="120"/>
                    <a:pt x="20" y="199"/>
                  </a:cubicBezTo>
                  <a:cubicBezTo>
                    <a:pt x="0" y="279"/>
                    <a:pt x="120" y="418"/>
                    <a:pt x="199" y="418"/>
                  </a:cubicBezTo>
                  <a:cubicBezTo>
                    <a:pt x="279" y="418"/>
                    <a:pt x="378" y="319"/>
                    <a:pt x="497" y="219"/>
                  </a:cubicBezTo>
                  <a:cubicBezTo>
                    <a:pt x="378" y="120"/>
                    <a:pt x="279" y="0"/>
                    <a:pt x="219"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1" name="Google Shape;2601;p51">
              <a:extLst>
                <a:ext uri="{FF2B5EF4-FFF2-40B4-BE49-F238E27FC236}">
                  <a16:creationId xmlns:a16="http://schemas.microsoft.com/office/drawing/2014/main" id="{B6A018A8-A5A6-4D9C-6FFE-EAB5C6BF6ECD}"/>
                </a:ext>
              </a:extLst>
            </p:cNvPr>
            <p:cNvSpPr/>
            <p:nvPr/>
          </p:nvSpPr>
          <p:spPr>
            <a:xfrm>
              <a:off x="1059738" y="4754637"/>
              <a:ext cx="27" cy="3245"/>
            </a:xfrm>
            <a:custGeom>
              <a:avLst/>
              <a:gdLst/>
              <a:ahLst/>
              <a:cxnLst/>
              <a:rect l="l" t="t" r="r" b="b"/>
              <a:pathLst>
                <a:path w="1" h="120" extrusionOk="0">
                  <a:moveTo>
                    <a:pt x="1" y="0"/>
                  </a:moveTo>
                  <a:lnTo>
                    <a:pt x="1" y="119"/>
                  </a:lnTo>
                  <a:close/>
                </a:path>
              </a:pathLst>
            </a:custGeom>
            <a:solidFill>
              <a:srgbClr val="43A4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02" name="Google Shape;2602;p51">
            <a:extLst>
              <a:ext uri="{FF2B5EF4-FFF2-40B4-BE49-F238E27FC236}">
                <a16:creationId xmlns:a16="http://schemas.microsoft.com/office/drawing/2014/main" id="{CF68AF4A-CDAD-A6C6-5B1A-AA5B30301E5E}"/>
              </a:ext>
            </a:extLst>
          </p:cNvPr>
          <p:cNvGrpSpPr/>
          <p:nvPr/>
        </p:nvGrpSpPr>
        <p:grpSpPr>
          <a:xfrm>
            <a:off x="2666290" y="5683898"/>
            <a:ext cx="566743" cy="1236345"/>
            <a:chOff x="1569975" y="4093425"/>
            <a:chExt cx="490375" cy="1069750"/>
          </a:xfrm>
        </p:grpSpPr>
        <p:sp>
          <p:nvSpPr>
            <p:cNvPr id="2603" name="Google Shape;2603;p51">
              <a:extLst>
                <a:ext uri="{FF2B5EF4-FFF2-40B4-BE49-F238E27FC236}">
                  <a16:creationId xmlns:a16="http://schemas.microsoft.com/office/drawing/2014/main" id="{D813F6CD-DB19-10B6-8695-7C932B5E0417}"/>
                </a:ext>
              </a:extLst>
            </p:cNvPr>
            <p:cNvSpPr/>
            <p:nvPr/>
          </p:nvSpPr>
          <p:spPr>
            <a:xfrm>
              <a:off x="1569975" y="4093425"/>
              <a:ext cx="490375" cy="1069750"/>
            </a:xfrm>
            <a:custGeom>
              <a:avLst/>
              <a:gdLst/>
              <a:ahLst/>
              <a:cxnLst/>
              <a:rect l="l" t="t" r="r" b="b"/>
              <a:pathLst>
                <a:path w="19615" h="42790" extrusionOk="0">
                  <a:moveTo>
                    <a:pt x="7779" y="0"/>
                  </a:moveTo>
                  <a:cubicBezTo>
                    <a:pt x="7162" y="0"/>
                    <a:pt x="6565" y="338"/>
                    <a:pt x="6167" y="895"/>
                  </a:cubicBezTo>
                  <a:cubicBezTo>
                    <a:pt x="5690" y="1572"/>
                    <a:pt x="5292" y="2248"/>
                    <a:pt x="4914" y="2924"/>
                  </a:cubicBezTo>
                  <a:cubicBezTo>
                    <a:pt x="4437" y="2188"/>
                    <a:pt x="3899" y="1472"/>
                    <a:pt x="3104" y="895"/>
                  </a:cubicBezTo>
                  <a:cubicBezTo>
                    <a:pt x="2726" y="637"/>
                    <a:pt x="2328" y="477"/>
                    <a:pt x="1950" y="477"/>
                  </a:cubicBezTo>
                  <a:cubicBezTo>
                    <a:pt x="1691" y="477"/>
                    <a:pt x="717" y="597"/>
                    <a:pt x="418" y="1930"/>
                  </a:cubicBezTo>
                  <a:cubicBezTo>
                    <a:pt x="20" y="3640"/>
                    <a:pt x="40" y="5331"/>
                    <a:pt x="140" y="6923"/>
                  </a:cubicBezTo>
                  <a:cubicBezTo>
                    <a:pt x="219" y="8454"/>
                    <a:pt x="398" y="10285"/>
                    <a:pt x="955" y="12095"/>
                  </a:cubicBezTo>
                  <a:cubicBezTo>
                    <a:pt x="1453" y="13607"/>
                    <a:pt x="2030" y="15178"/>
                    <a:pt x="3382" y="16392"/>
                  </a:cubicBezTo>
                  <a:cubicBezTo>
                    <a:pt x="3482" y="16471"/>
                    <a:pt x="3581" y="16591"/>
                    <a:pt x="3681" y="16690"/>
                  </a:cubicBezTo>
                  <a:cubicBezTo>
                    <a:pt x="3581" y="17068"/>
                    <a:pt x="3541" y="17466"/>
                    <a:pt x="3641" y="17844"/>
                  </a:cubicBezTo>
                  <a:cubicBezTo>
                    <a:pt x="3720" y="18142"/>
                    <a:pt x="3880" y="18381"/>
                    <a:pt x="4078" y="18600"/>
                  </a:cubicBezTo>
                  <a:cubicBezTo>
                    <a:pt x="2587" y="18739"/>
                    <a:pt x="1313" y="19734"/>
                    <a:pt x="836" y="21166"/>
                  </a:cubicBezTo>
                  <a:cubicBezTo>
                    <a:pt x="538" y="22061"/>
                    <a:pt x="637" y="22877"/>
                    <a:pt x="1134" y="23633"/>
                  </a:cubicBezTo>
                  <a:cubicBezTo>
                    <a:pt x="1592" y="24309"/>
                    <a:pt x="2248" y="24747"/>
                    <a:pt x="3084" y="24985"/>
                  </a:cubicBezTo>
                  <a:cubicBezTo>
                    <a:pt x="3800" y="25184"/>
                    <a:pt x="4536" y="25423"/>
                    <a:pt x="5272" y="25622"/>
                  </a:cubicBezTo>
                  <a:cubicBezTo>
                    <a:pt x="5630" y="25721"/>
                    <a:pt x="6028" y="25841"/>
                    <a:pt x="6406" y="25940"/>
                  </a:cubicBezTo>
                  <a:cubicBezTo>
                    <a:pt x="7222" y="26159"/>
                    <a:pt x="7818" y="26776"/>
                    <a:pt x="8375" y="27452"/>
                  </a:cubicBezTo>
                  <a:cubicBezTo>
                    <a:pt x="8375" y="27571"/>
                    <a:pt x="8375" y="27830"/>
                    <a:pt x="8355" y="27969"/>
                  </a:cubicBezTo>
                  <a:cubicBezTo>
                    <a:pt x="8316" y="28168"/>
                    <a:pt x="8296" y="28407"/>
                    <a:pt x="8296" y="28606"/>
                  </a:cubicBezTo>
                  <a:lnTo>
                    <a:pt x="8296" y="31271"/>
                  </a:lnTo>
                  <a:cubicBezTo>
                    <a:pt x="7798" y="30774"/>
                    <a:pt x="7222" y="30336"/>
                    <a:pt x="6565" y="29959"/>
                  </a:cubicBezTo>
                  <a:cubicBezTo>
                    <a:pt x="5690" y="29521"/>
                    <a:pt x="4815" y="29282"/>
                    <a:pt x="3939" y="29282"/>
                  </a:cubicBezTo>
                  <a:cubicBezTo>
                    <a:pt x="3382" y="29282"/>
                    <a:pt x="2785" y="29362"/>
                    <a:pt x="2209" y="29600"/>
                  </a:cubicBezTo>
                  <a:cubicBezTo>
                    <a:pt x="1811" y="29740"/>
                    <a:pt x="1453" y="29959"/>
                    <a:pt x="1194" y="30237"/>
                  </a:cubicBezTo>
                  <a:cubicBezTo>
                    <a:pt x="299" y="31132"/>
                    <a:pt x="1" y="32226"/>
                    <a:pt x="339" y="33281"/>
                  </a:cubicBezTo>
                  <a:cubicBezTo>
                    <a:pt x="756" y="34494"/>
                    <a:pt x="1711" y="35210"/>
                    <a:pt x="2945" y="35270"/>
                  </a:cubicBezTo>
                  <a:cubicBezTo>
                    <a:pt x="3183" y="35270"/>
                    <a:pt x="3422" y="35290"/>
                    <a:pt x="3641" y="35290"/>
                  </a:cubicBezTo>
                  <a:cubicBezTo>
                    <a:pt x="4078" y="35310"/>
                    <a:pt x="4536" y="35349"/>
                    <a:pt x="4994" y="35349"/>
                  </a:cubicBezTo>
                  <a:cubicBezTo>
                    <a:pt x="5312" y="35349"/>
                    <a:pt x="5610" y="35369"/>
                    <a:pt x="5869" y="35389"/>
                  </a:cubicBezTo>
                  <a:cubicBezTo>
                    <a:pt x="5471" y="35548"/>
                    <a:pt x="5113" y="35847"/>
                    <a:pt x="4894" y="36264"/>
                  </a:cubicBezTo>
                  <a:cubicBezTo>
                    <a:pt x="4596" y="36841"/>
                    <a:pt x="4437" y="37378"/>
                    <a:pt x="4397" y="37876"/>
                  </a:cubicBezTo>
                  <a:cubicBezTo>
                    <a:pt x="4397" y="38154"/>
                    <a:pt x="4377" y="38433"/>
                    <a:pt x="4377" y="38691"/>
                  </a:cubicBezTo>
                  <a:cubicBezTo>
                    <a:pt x="4098" y="38552"/>
                    <a:pt x="3800" y="38433"/>
                    <a:pt x="3482" y="38294"/>
                  </a:cubicBezTo>
                  <a:cubicBezTo>
                    <a:pt x="3223" y="38194"/>
                    <a:pt x="2965" y="38174"/>
                    <a:pt x="2766" y="38174"/>
                  </a:cubicBezTo>
                  <a:cubicBezTo>
                    <a:pt x="2109" y="38174"/>
                    <a:pt x="1612" y="38393"/>
                    <a:pt x="1373" y="38791"/>
                  </a:cubicBezTo>
                  <a:cubicBezTo>
                    <a:pt x="975" y="39427"/>
                    <a:pt x="1154" y="40183"/>
                    <a:pt x="1274" y="40581"/>
                  </a:cubicBezTo>
                  <a:cubicBezTo>
                    <a:pt x="1333" y="40959"/>
                    <a:pt x="1532" y="41238"/>
                    <a:pt x="1691" y="41457"/>
                  </a:cubicBezTo>
                  <a:cubicBezTo>
                    <a:pt x="1711" y="41516"/>
                    <a:pt x="1771" y="41556"/>
                    <a:pt x="1791" y="41616"/>
                  </a:cubicBezTo>
                  <a:cubicBezTo>
                    <a:pt x="1890" y="41775"/>
                    <a:pt x="1990" y="41954"/>
                    <a:pt x="2109" y="42133"/>
                  </a:cubicBezTo>
                  <a:lnTo>
                    <a:pt x="2228" y="42332"/>
                  </a:lnTo>
                  <a:cubicBezTo>
                    <a:pt x="2408" y="42610"/>
                    <a:pt x="2726" y="42769"/>
                    <a:pt x="3064" y="42769"/>
                  </a:cubicBezTo>
                  <a:lnTo>
                    <a:pt x="3064" y="42789"/>
                  </a:lnTo>
                  <a:lnTo>
                    <a:pt x="10384" y="42789"/>
                  </a:lnTo>
                  <a:cubicBezTo>
                    <a:pt x="10663" y="42789"/>
                    <a:pt x="10902" y="42690"/>
                    <a:pt x="11101" y="42491"/>
                  </a:cubicBezTo>
                  <a:cubicBezTo>
                    <a:pt x="11280" y="42292"/>
                    <a:pt x="11379" y="42053"/>
                    <a:pt x="11379" y="41775"/>
                  </a:cubicBezTo>
                  <a:lnTo>
                    <a:pt x="11359" y="41258"/>
                  </a:lnTo>
                  <a:cubicBezTo>
                    <a:pt x="11359" y="40860"/>
                    <a:pt x="11339" y="40482"/>
                    <a:pt x="11339" y="40084"/>
                  </a:cubicBezTo>
                  <a:cubicBezTo>
                    <a:pt x="11339" y="39845"/>
                    <a:pt x="11339" y="39606"/>
                    <a:pt x="11300" y="39368"/>
                  </a:cubicBezTo>
                  <a:cubicBezTo>
                    <a:pt x="11260" y="38890"/>
                    <a:pt x="11240" y="38413"/>
                    <a:pt x="11300" y="38055"/>
                  </a:cubicBezTo>
                  <a:cubicBezTo>
                    <a:pt x="11638" y="36304"/>
                    <a:pt x="12055" y="35071"/>
                    <a:pt x="12652" y="33997"/>
                  </a:cubicBezTo>
                  <a:cubicBezTo>
                    <a:pt x="13448" y="32584"/>
                    <a:pt x="14323" y="31132"/>
                    <a:pt x="15139" y="29740"/>
                  </a:cubicBezTo>
                  <a:cubicBezTo>
                    <a:pt x="15457" y="29163"/>
                    <a:pt x="15815" y="28626"/>
                    <a:pt x="16133" y="28049"/>
                  </a:cubicBezTo>
                  <a:cubicBezTo>
                    <a:pt x="16929" y="26716"/>
                    <a:pt x="17228" y="25522"/>
                    <a:pt x="17128" y="24289"/>
                  </a:cubicBezTo>
                  <a:cubicBezTo>
                    <a:pt x="16989" y="22678"/>
                    <a:pt x="15935" y="22101"/>
                    <a:pt x="15099" y="22101"/>
                  </a:cubicBezTo>
                  <a:cubicBezTo>
                    <a:pt x="14701" y="22101"/>
                    <a:pt x="14244" y="22200"/>
                    <a:pt x="13826" y="22459"/>
                  </a:cubicBezTo>
                  <a:cubicBezTo>
                    <a:pt x="13150" y="22837"/>
                    <a:pt x="12553" y="23354"/>
                    <a:pt x="12175" y="23732"/>
                  </a:cubicBezTo>
                  <a:cubicBezTo>
                    <a:pt x="11757" y="24130"/>
                    <a:pt x="11419" y="24548"/>
                    <a:pt x="11140" y="24985"/>
                  </a:cubicBezTo>
                  <a:lnTo>
                    <a:pt x="11140" y="20848"/>
                  </a:lnTo>
                  <a:cubicBezTo>
                    <a:pt x="11359" y="20828"/>
                    <a:pt x="11558" y="20828"/>
                    <a:pt x="11757" y="20768"/>
                  </a:cubicBezTo>
                  <a:cubicBezTo>
                    <a:pt x="12254" y="20649"/>
                    <a:pt x="12732" y="20509"/>
                    <a:pt x="13209" y="20370"/>
                  </a:cubicBezTo>
                  <a:cubicBezTo>
                    <a:pt x="13528" y="20271"/>
                    <a:pt x="13846" y="20171"/>
                    <a:pt x="14144" y="20092"/>
                  </a:cubicBezTo>
                  <a:cubicBezTo>
                    <a:pt x="15139" y="19853"/>
                    <a:pt x="15656" y="19057"/>
                    <a:pt x="15497" y="18083"/>
                  </a:cubicBezTo>
                  <a:cubicBezTo>
                    <a:pt x="15457" y="18003"/>
                    <a:pt x="15437" y="17904"/>
                    <a:pt x="15417" y="17824"/>
                  </a:cubicBezTo>
                  <a:lnTo>
                    <a:pt x="15557" y="17724"/>
                  </a:lnTo>
                  <a:lnTo>
                    <a:pt x="15716" y="17585"/>
                  </a:lnTo>
                  <a:cubicBezTo>
                    <a:pt x="15855" y="17386"/>
                    <a:pt x="16034" y="17207"/>
                    <a:pt x="16213" y="17008"/>
                  </a:cubicBezTo>
                  <a:cubicBezTo>
                    <a:pt x="16611" y="16571"/>
                    <a:pt x="17009" y="16113"/>
                    <a:pt x="17387" y="15616"/>
                  </a:cubicBezTo>
                  <a:cubicBezTo>
                    <a:pt x="18501" y="14104"/>
                    <a:pt x="19197" y="12254"/>
                    <a:pt x="19416" y="10145"/>
                  </a:cubicBezTo>
                  <a:cubicBezTo>
                    <a:pt x="19436" y="9747"/>
                    <a:pt x="19436" y="9350"/>
                    <a:pt x="19436" y="8952"/>
                  </a:cubicBezTo>
                  <a:cubicBezTo>
                    <a:pt x="19436" y="8653"/>
                    <a:pt x="19436" y="8395"/>
                    <a:pt x="19475" y="8116"/>
                  </a:cubicBezTo>
                  <a:cubicBezTo>
                    <a:pt x="19615" y="6127"/>
                    <a:pt x="19396" y="4237"/>
                    <a:pt x="19137" y="2328"/>
                  </a:cubicBezTo>
                  <a:cubicBezTo>
                    <a:pt x="18958" y="855"/>
                    <a:pt x="17864" y="696"/>
                    <a:pt x="17426" y="696"/>
                  </a:cubicBezTo>
                  <a:cubicBezTo>
                    <a:pt x="17307" y="696"/>
                    <a:pt x="17208" y="696"/>
                    <a:pt x="17068" y="736"/>
                  </a:cubicBezTo>
                  <a:cubicBezTo>
                    <a:pt x="16034" y="855"/>
                    <a:pt x="15278" y="1373"/>
                    <a:pt x="14741" y="1950"/>
                  </a:cubicBezTo>
                  <a:cubicBezTo>
                    <a:pt x="14522" y="1472"/>
                    <a:pt x="14224" y="1054"/>
                    <a:pt x="13886" y="657"/>
                  </a:cubicBezTo>
                  <a:cubicBezTo>
                    <a:pt x="13587" y="279"/>
                    <a:pt x="13070" y="60"/>
                    <a:pt x="12593" y="60"/>
                  </a:cubicBezTo>
                  <a:cubicBezTo>
                    <a:pt x="12513" y="60"/>
                    <a:pt x="12394" y="60"/>
                    <a:pt x="12294" y="80"/>
                  </a:cubicBezTo>
                  <a:cubicBezTo>
                    <a:pt x="11956" y="159"/>
                    <a:pt x="11359" y="338"/>
                    <a:pt x="10941" y="836"/>
                  </a:cubicBezTo>
                  <a:cubicBezTo>
                    <a:pt x="10603" y="1194"/>
                    <a:pt x="10285" y="1591"/>
                    <a:pt x="9987" y="1989"/>
                  </a:cubicBezTo>
                  <a:cubicBezTo>
                    <a:pt x="9947" y="1830"/>
                    <a:pt x="9867" y="1671"/>
                    <a:pt x="9788" y="1492"/>
                  </a:cubicBezTo>
                  <a:cubicBezTo>
                    <a:pt x="9390" y="577"/>
                    <a:pt x="8614" y="0"/>
                    <a:pt x="7779"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4" name="Google Shape;2604;p51">
              <a:extLst>
                <a:ext uri="{FF2B5EF4-FFF2-40B4-BE49-F238E27FC236}">
                  <a16:creationId xmlns:a16="http://schemas.microsoft.com/office/drawing/2014/main" id="{575AE6F6-47A3-DCB2-D0FF-A037DA03F878}"/>
                </a:ext>
              </a:extLst>
            </p:cNvPr>
            <p:cNvSpPr/>
            <p:nvPr/>
          </p:nvSpPr>
          <p:spPr>
            <a:xfrm>
              <a:off x="1593350" y="4436575"/>
              <a:ext cx="379475" cy="696250"/>
            </a:xfrm>
            <a:custGeom>
              <a:avLst/>
              <a:gdLst/>
              <a:ahLst/>
              <a:cxnLst/>
              <a:rect l="l" t="t" r="r" b="b"/>
              <a:pathLst>
                <a:path w="15179" h="27850" extrusionOk="0">
                  <a:moveTo>
                    <a:pt x="3561" y="6465"/>
                  </a:moveTo>
                  <a:cubicBezTo>
                    <a:pt x="3740" y="6644"/>
                    <a:pt x="3939" y="6823"/>
                    <a:pt x="4019" y="7022"/>
                  </a:cubicBezTo>
                  <a:cubicBezTo>
                    <a:pt x="4038" y="7099"/>
                    <a:pt x="3777" y="7401"/>
                    <a:pt x="3670" y="7401"/>
                  </a:cubicBezTo>
                  <a:cubicBezTo>
                    <a:pt x="3667" y="7401"/>
                    <a:pt x="3664" y="7401"/>
                    <a:pt x="3661" y="7400"/>
                  </a:cubicBezTo>
                  <a:cubicBezTo>
                    <a:pt x="3482" y="7360"/>
                    <a:pt x="3323" y="7161"/>
                    <a:pt x="3064" y="6962"/>
                  </a:cubicBezTo>
                  <a:cubicBezTo>
                    <a:pt x="3323" y="6744"/>
                    <a:pt x="3442" y="6604"/>
                    <a:pt x="3561" y="6465"/>
                  </a:cubicBezTo>
                  <a:close/>
                  <a:moveTo>
                    <a:pt x="3760" y="8852"/>
                  </a:moveTo>
                  <a:cubicBezTo>
                    <a:pt x="3959" y="9111"/>
                    <a:pt x="4198" y="9250"/>
                    <a:pt x="4178" y="9350"/>
                  </a:cubicBezTo>
                  <a:cubicBezTo>
                    <a:pt x="4138" y="9529"/>
                    <a:pt x="3939" y="9668"/>
                    <a:pt x="3820" y="9827"/>
                  </a:cubicBezTo>
                  <a:cubicBezTo>
                    <a:pt x="3661" y="9708"/>
                    <a:pt x="3442" y="9608"/>
                    <a:pt x="3422" y="9449"/>
                  </a:cubicBezTo>
                  <a:cubicBezTo>
                    <a:pt x="3382" y="9310"/>
                    <a:pt x="3581" y="9131"/>
                    <a:pt x="3760" y="8852"/>
                  </a:cubicBezTo>
                  <a:close/>
                  <a:moveTo>
                    <a:pt x="3064" y="7500"/>
                  </a:moveTo>
                  <a:cubicBezTo>
                    <a:pt x="4357" y="7798"/>
                    <a:pt x="5610" y="7917"/>
                    <a:pt x="6505" y="8832"/>
                  </a:cubicBezTo>
                  <a:cubicBezTo>
                    <a:pt x="7003" y="9350"/>
                    <a:pt x="7520" y="9827"/>
                    <a:pt x="7997" y="10344"/>
                  </a:cubicBezTo>
                  <a:cubicBezTo>
                    <a:pt x="8216" y="10623"/>
                    <a:pt x="8395" y="10981"/>
                    <a:pt x="8495" y="11299"/>
                  </a:cubicBezTo>
                  <a:cubicBezTo>
                    <a:pt x="8534" y="11438"/>
                    <a:pt x="8335" y="11637"/>
                    <a:pt x="8256" y="11836"/>
                  </a:cubicBezTo>
                  <a:cubicBezTo>
                    <a:pt x="8097" y="11777"/>
                    <a:pt x="7798" y="11717"/>
                    <a:pt x="7739" y="11597"/>
                  </a:cubicBezTo>
                  <a:cubicBezTo>
                    <a:pt x="7341" y="10404"/>
                    <a:pt x="6346" y="9708"/>
                    <a:pt x="5411" y="9051"/>
                  </a:cubicBezTo>
                  <a:cubicBezTo>
                    <a:pt x="4934" y="8713"/>
                    <a:pt x="4257" y="8633"/>
                    <a:pt x="3661" y="8435"/>
                  </a:cubicBezTo>
                  <a:cubicBezTo>
                    <a:pt x="3462" y="8355"/>
                    <a:pt x="3183" y="8415"/>
                    <a:pt x="3044" y="8295"/>
                  </a:cubicBezTo>
                  <a:cubicBezTo>
                    <a:pt x="2885" y="8196"/>
                    <a:pt x="2785" y="7957"/>
                    <a:pt x="2766" y="7758"/>
                  </a:cubicBezTo>
                  <a:cubicBezTo>
                    <a:pt x="2746" y="7679"/>
                    <a:pt x="2964" y="7559"/>
                    <a:pt x="3064" y="7500"/>
                  </a:cubicBezTo>
                  <a:close/>
                  <a:moveTo>
                    <a:pt x="13571" y="12566"/>
                  </a:moveTo>
                  <a:cubicBezTo>
                    <a:pt x="13584" y="12566"/>
                    <a:pt x="13596" y="12568"/>
                    <a:pt x="13607" y="12572"/>
                  </a:cubicBezTo>
                  <a:cubicBezTo>
                    <a:pt x="13766" y="12612"/>
                    <a:pt x="13985" y="12831"/>
                    <a:pt x="13965" y="12910"/>
                  </a:cubicBezTo>
                  <a:cubicBezTo>
                    <a:pt x="13886" y="13129"/>
                    <a:pt x="13707" y="13308"/>
                    <a:pt x="13587" y="13507"/>
                  </a:cubicBezTo>
                  <a:cubicBezTo>
                    <a:pt x="13488" y="13487"/>
                    <a:pt x="13408" y="13467"/>
                    <a:pt x="13309" y="13428"/>
                  </a:cubicBezTo>
                  <a:cubicBezTo>
                    <a:pt x="13269" y="13229"/>
                    <a:pt x="13189" y="13010"/>
                    <a:pt x="13269" y="12811"/>
                  </a:cubicBezTo>
                  <a:cubicBezTo>
                    <a:pt x="13269" y="12704"/>
                    <a:pt x="13459" y="12566"/>
                    <a:pt x="13571" y="12566"/>
                  </a:cubicBezTo>
                  <a:close/>
                  <a:moveTo>
                    <a:pt x="7540" y="0"/>
                  </a:moveTo>
                  <a:cubicBezTo>
                    <a:pt x="7142" y="159"/>
                    <a:pt x="6923" y="477"/>
                    <a:pt x="6943" y="875"/>
                  </a:cubicBezTo>
                  <a:cubicBezTo>
                    <a:pt x="6963" y="1452"/>
                    <a:pt x="7062" y="2049"/>
                    <a:pt x="7082" y="2626"/>
                  </a:cubicBezTo>
                  <a:cubicBezTo>
                    <a:pt x="7122" y="2825"/>
                    <a:pt x="7341" y="3083"/>
                    <a:pt x="6943" y="3183"/>
                  </a:cubicBezTo>
                  <a:cubicBezTo>
                    <a:pt x="6923" y="3143"/>
                    <a:pt x="6863" y="3123"/>
                    <a:pt x="6844" y="3083"/>
                  </a:cubicBezTo>
                  <a:lnTo>
                    <a:pt x="6844" y="3123"/>
                  </a:lnTo>
                  <a:cubicBezTo>
                    <a:pt x="6525" y="3024"/>
                    <a:pt x="6167" y="2884"/>
                    <a:pt x="5849" y="2785"/>
                  </a:cubicBezTo>
                  <a:cubicBezTo>
                    <a:pt x="5471" y="2686"/>
                    <a:pt x="5093" y="2566"/>
                    <a:pt x="4735" y="2546"/>
                  </a:cubicBezTo>
                  <a:cubicBezTo>
                    <a:pt x="4694" y="2544"/>
                    <a:pt x="4653" y="2542"/>
                    <a:pt x="4611" y="2542"/>
                  </a:cubicBezTo>
                  <a:cubicBezTo>
                    <a:pt x="4345" y="2542"/>
                    <a:pt x="4058" y="2592"/>
                    <a:pt x="3800" y="2626"/>
                  </a:cubicBezTo>
                  <a:cubicBezTo>
                    <a:pt x="3402" y="3183"/>
                    <a:pt x="3462" y="3959"/>
                    <a:pt x="3959" y="4217"/>
                  </a:cubicBezTo>
                  <a:cubicBezTo>
                    <a:pt x="5192" y="4814"/>
                    <a:pt x="6446" y="5351"/>
                    <a:pt x="7838" y="5510"/>
                  </a:cubicBezTo>
                  <a:cubicBezTo>
                    <a:pt x="8156" y="5530"/>
                    <a:pt x="8256" y="5669"/>
                    <a:pt x="8256" y="5968"/>
                  </a:cubicBezTo>
                  <a:cubicBezTo>
                    <a:pt x="8276" y="6803"/>
                    <a:pt x="8316" y="7639"/>
                    <a:pt x="8335" y="8454"/>
                  </a:cubicBezTo>
                  <a:lnTo>
                    <a:pt x="8335" y="9787"/>
                  </a:lnTo>
                  <a:cubicBezTo>
                    <a:pt x="8236" y="9648"/>
                    <a:pt x="8216" y="9628"/>
                    <a:pt x="8176" y="9608"/>
                  </a:cubicBezTo>
                  <a:cubicBezTo>
                    <a:pt x="8117" y="9489"/>
                    <a:pt x="8057" y="9330"/>
                    <a:pt x="7977" y="9210"/>
                  </a:cubicBezTo>
                  <a:cubicBezTo>
                    <a:pt x="7182" y="7539"/>
                    <a:pt x="5869" y="6445"/>
                    <a:pt x="4098" y="5848"/>
                  </a:cubicBezTo>
                  <a:cubicBezTo>
                    <a:pt x="3849" y="5768"/>
                    <a:pt x="3590" y="5729"/>
                    <a:pt x="3331" y="5729"/>
                  </a:cubicBezTo>
                  <a:cubicBezTo>
                    <a:pt x="2246" y="5729"/>
                    <a:pt x="1158" y="6415"/>
                    <a:pt x="756" y="7619"/>
                  </a:cubicBezTo>
                  <a:cubicBezTo>
                    <a:pt x="557" y="8156"/>
                    <a:pt x="577" y="8693"/>
                    <a:pt x="916" y="9210"/>
                  </a:cubicBezTo>
                  <a:cubicBezTo>
                    <a:pt x="1274" y="9708"/>
                    <a:pt x="1751" y="10006"/>
                    <a:pt x="2308" y="10185"/>
                  </a:cubicBezTo>
                  <a:cubicBezTo>
                    <a:pt x="3402" y="10503"/>
                    <a:pt x="4536" y="10802"/>
                    <a:pt x="5650" y="11120"/>
                  </a:cubicBezTo>
                  <a:cubicBezTo>
                    <a:pt x="6744" y="11438"/>
                    <a:pt x="7520" y="12234"/>
                    <a:pt x="8176" y="13070"/>
                  </a:cubicBezTo>
                  <a:cubicBezTo>
                    <a:pt x="8455" y="13428"/>
                    <a:pt x="8256" y="14184"/>
                    <a:pt x="8256" y="14741"/>
                  </a:cubicBezTo>
                  <a:cubicBezTo>
                    <a:pt x="8256" y="16471"/>
                    <a:pt x="8256" y="18182"/>
                    <a:pt x="8236" y="19893"/>
                  </a:cubicBezTo>
                  <a:cubicBezTo>
                    <a:pt x="8236" y="20052"/>
                    <a:pt x="8176" y="20191"/>
                    <a:pt x="8137" y="20350"/>
                  </a:cubicBezTo>
                  <a:lnTo>
                    <a:pt x="8515" y="21245"/>
                  </a:lnTo>
                  <a:lnTo>
                    <a:pt x="8614" y="21245"/>
                  </a:lnTo>
                  <a:cubicBezTo>
                    <a:pt x="8654" y="20947"/>
                    <a:pt x="8674" y="20669"/>
                    <a:pt x="8753" y="20390"/>
                  </a:cubicBezTo>
                  <a:cubicBezTo>
                    <a:pt x="9012" y="19594"/>
                    <a:pt x="9231" y="18799"/>
                    <a:pt x="9529" y="18043"/>
                  </a:cubicBezTo>
                  <a:cubicBezTo>
                    <a:pt x="9907" y="17008"/>
                    <a:pt x="10265" y="16014"/>
                    <a:pt x="10742" y="15059"/>
                  </a:cubicBezTo>
                  <a:cubicBezTo>
                    <a:pt x="11140" y="14263"/>
                    <a:pt x="11638" y="13487"/>
                    <a:pt x="12115" y="12711"/>
                  </a:cubicBezTo>
                  <a:cubicBezTo>
                    <a:pt x="12195" y="12612"/>
                    <a:pt x="12413" y="12592"/>
                    <a:pt x="12553" y="12532"/>
                  </a:cubicBezTo>
                  <a:cubicBezTo>
                    <a:pt x="12612" y="12731"/>
                    <a:pt x="12692" y="12910"/>
                    <a:pt x="12692" y="13089"/>
                  </a:cubicBezTo>
                  <a:cubicBezTo>
                    <a:pt x="12692" y="13189"/>
                    <a:pt x="12593" y="13288"/>
                    <a:pt x="12533" y="13388"/>
                  </a:cubicBezTo>
                  <a:cubicBezTo>
                    <a:pt x="11757" y="15079"/>
                    <a:pt x="10961" y="16770"/>
                    <a:pt x="10245" y="18480"/>
                  </a:cubicBezTo>
                  <a:cubicBezTo>
                    <a:pt x="9927" y="19256"/>
                    <a:pt x="9728" y="20092"/>
                    <a:pt x="9509" y="20927"/>
                  </a:cubicBezTo>
                  <a:cubicBezTo>
                    <a:pt x="9370" y="21345"/>
                    <a:pt x="9410" y="21783"/>
                    <a:pt x="9330" y="22240"/>
                  </a:cubicBezTo>
                  <a:cubicBezTo>
                    <a:pt x="9270" y="22439"/>
                    <a:pt x="9211" y="22658"/>
                    <a:pt x="9072" y="22797"/>
                  </a:cubicBezTo>
                  <a:cubicBezTo>
                    <a:pt x="8993" y="22899"/>
                    <a:pt x="8898" y="22946"/>
                    <a:pt x="8812" y="22946"/>
                  </a:cubicBezTo>
                  <a:cubicBezTo>
                    <a:pt x="8680" y="22946"/>
                    <a:pt x="8566" y="22838"/>
                    <a:pt x="8554" y="22658"/>
                  </a:cubicBezTo>
                  <a:cubicBezTo>
                    <a:pt x="8534" y="22300"/>
                    <a:pt x="8515" y="22061"/>
                    <a:pt x="8077" y="22001"/>
                  </a:cubicBezTo>
                  <a:cubicBezTo>
                    <a:pt x="7938" y="21982"/>
                    <a:pt x="7778" y="21703"/>
                    <a:pt x="7719" y="21504"/>
                  </a:cubicBezTo>
                  <a:cubicBezTo>
                    <a:pt x="7361" y="20509"/>
                    <a:pt x="6625" y="19913"/>
                    <a:pt x="5749" y="19455"/>
                  </a:cubicBezTo>
                  <a:cubicBezTo>
                    <a:pt x="4704" y="18872"/>
                    <a:pt x="3599" y="18555"/>
                    <a:pt x="2422" y="18555"/>
                  </a:cubicBezTo>
                  <a:cubicBezTo>
                    <a:pt x="2233" y="18555"/>
                    <a:pt x="2043" y="18563"/>
                    <a:pt x="1850" y="18580"/>
                  </a:cubicBezTo>
                  <a:cubicBezTo>
                    <a:pt x="1671" y="18580"/>
                    <a:pt x="1473" y="18401"/>
                    <a:pt x="1293" y="18321"/>
                  </a:cubicBezTo>
                  <a:cubicBezTo>
                    <a:pt x="1453" y="18162"/>
                    <a:pt x="1612" y="17864"/>
                    <a:pt x="1771" y="17864"/>
                  </a:cubicBezTo>
                  <a:cubicBezTo>
                    <a:pt x="2587" y="17864"/>
                    <a:pt x="3442" y="17864"/>
                    <a:pt x="4238" y="18003"/>
                  </a:cubicBezTo>
                  <a:cubicBezTo>
                    <a:pt x="5371" y="18202"/>
                    <a:pt x="6386" y="18759"/>
                    <a:pt x="7341" y="19455"/>
                  </a:cubicBezTo>
                  <a:lnTo>
                    <a:pt x="7719" y="19674"/>
                  </a:lnTo>
                  <a:cubicBezTo>
                    <a:pt x="7142" y="18460"/>
                    <a:pt x="6227" y="17565"/>
                    <a:pt x="5053" y="16909"/>
                  </a:cubicBezTo>
                  <a:cubicBezTo>
                    <a:pt x="4350" y="16533"/>
                    <a:pt x="3647" y="16327"/>
                    <a:pt x="2926" y="16327"/>
                  </a:cubicBezTo>
                  <a:cubicBezTo>
                    <a:pt x="2464" y="16327"/>
                    <a:pt x="1994" y="16412"/>
                    <a:pt x="1512" y="16591"/>
                  </a:cubicBezTo>
                  <a:cubicBezTo>
                    <a:pt x="1293" y="16690"/>
                    <a:pt x="1055" y="16829"/>
                    <a:pt x="876" y="17008"/>
                  </a:cubicBezTo>
                  <a:cubicBezTo>
                    <a:pt x="299" y="17585"/>
                    <a:pt x="0" y="18281"/>
                    <a:pt x="259" y="19057"/>
                  </a:cubicBezTo>
                  <a:cubicBezTo>
                    <a:pt x="498" y="19793"/>
                    <a:pt x="1075" y="20330"/>
                    <a:pt x="1950" y="20350"/>
                  </a:cubicBezTo>
                  <a:cubicBezTo>
                    <a:pt x="2646" y="20370"/>
                    <a:pt x="3323" y="20430"/>
                    <a:pt x="3979" y="20430"/>
                  </a:cubicBezTo>
                  <a:cubicBezTo>
                    <a:pt x="4914" y="20430"/>
                    <a:pt x="5829" y="20529"/>
                    <a:pt x="6565" y="21066"/>
                  </a:cubicBezTo>
                  <a:cubicBezTo>
                    <a:pt x="7719" y="21882"/>
                    <a:pt x="8216" y="23076"/>
                    <a:pt x="8335" y="24468"/>
                  </a:cubicBezTo>
                  <a:cubicBezTo>
                    <a:pt x="8932" y="24946"/>
                    <a:pt x="8813" y="25622"/>
                    <a:pt x="8813" y="26239"/>
                  </a:cubicBezTo>
                  <a:cubicBezTo>
                    <a:pt x="8833" y="26796"/>
                    <a:pt x="8753" y="27313"/>
                    <a:pt x="8733" y="27850"/>
                  </a:cubicBezTo>
                  <a:lnTo>
                    <a:pt x="9330" y="27850"/>
                  </a:lnTo>
                  <a:cubicBezTo>
                    <a:pt x="9310" y="27293"/>
                    <a:pt x="9290" y="26736"/>
                    <a:pt x="9290" y="26159"/>
                  </a:cubicBezTo>
                  <a:cubicBezTo>
                    <a:pt x="9290" y="25443"/>
                    <a:pt x="9151" y="24667"/>
                    <a:pt x="9290" y="23951"/>
                  </a:cubicBezTo>
                  <a:cubicBezTo>
                    <a:pt x="9549" y="22439"/>
                    <a:pt x="9947" y="20947"/>
                    <a:pt x="10723" y="19594"/>
                  </a:cubicBezTo>
                  <a:cubicBezTo>
                    <a:pt x="11876" y="17585"/>
                    <a:pt x="13070" y="15616"/>
                    <a:pt x="14224" y="13627"/>
                  </a:cubicBezTo>
                  <a:cubicBezTo>
                    <a:pt x="14801" y="12672"/>
                    <a:pt x="15179" y="11617"/>
                    <a:pt x="15079" y="10484"/>
                  </a:cubicBezTo>
                  <a:cubicBezTo>
                    <a:pt x="15008" y="9650"/>
                    <a:pt x="14627" y="9198"/>
                    <a:pt x="14041" y="9198"/>
                  </a:cubicBezTo>
                  <a:cubicBezTo>
                    <a:pt x="13802" y="9198"/>
                    <a:pt x="13529" y="9273"/>
                    <a:pt x="13229" y="9429"/>
                  </a:cubicBezTo>
                  <a:cubicBezTo>
                    <a:pt x="12712" y="9728"/>
                    <a:pt x="12234" y="10125"/>
                    <a:pt x="11797" y="10543"/>
                  </a:cubicBezTo>
                  <a:cubicBezTo>
                    <a:pt x="10623" y="11677"/>
                    <a:pt x="10126" y="13189"/>
                    <a:pt x="9648" y="14681"/>
                  </a:cubicBezTo>
                  <a:cubicBezTo>
                    <a:pt x="9430" y="15377"/>
                    <a:pt x="9310" y="16093"/>
                    <a:pt x="9131" y="16809"/>
                  </a:cubicBezTo>
                  <a:cubicBezTo>
                    <a:pt x="9111" y="16789"/>
                    <a:pt x="9111" y="16789"/>
                    <a:pt x="9091" y="16789"/>
                  </a:cubicBezTo>
                  <a:lnTo>
                    <a:pt x="9091" y="5928"/>
                  </a:lnTo>
                  <a:cubicBezTo>
                    <a:pt x="9397" y="5928"/>
                    <a:pt x="9688" y="5958"/>
                    <a:pt x="9974" y="5958"/>
                  </a:cubicBezTo>
                  <a:cubicBezTo>
                    <a:pt x="10152" y="5958"/>
                    <a:pt x="10328" y="5946"/>
                    <a:pt x="10504" y="5908"/>
                  </a:cubicBezTo>
                  <a:cubicBezTo>
                    <a:pt x="11299" y="5729"/>
                    <a:pt x="12036" y="5451"/>
                    <a:pt x="12831" y="5252"/>
                  </a:cubicBezTo>
                  <a:cubicBezTo>
                    <a:pt x="13309" y="5132"/>
                    <a:pt x="13508" y="4834"/>
                    <a:pt x="13428" y="4376"/>
                  </a:cubicBezTo>
                  <a:cubicBezTo>
                    <a:pt x="13388" y="4138"/>
                    <a:pt x="13189" y="3919"/>
                    <a:pt x="13070" y="3660"/>
                  </a:cubicBezTo>
                  <a:cubicBezTo>
                    <a:pt x="12829" y="3511"/>
                    <a:pt x="12587" y="3458"/>
                    <a:pt x="12344" y="3458"/>
                  </a:cubicBezTo>
                  <a:cubicBezTo>
                    <a:pt x="11906" y="3458"/>
                    <a:pt x="11462" y="3630"/>
                    <a:pt x="11001" y="3720"/>
                  </a:cubicBezTo>
                  <a:cubicBezTo>
                    <a:pt x="11319" y="3183"/>
                    <a:pt x="11598" y="2725"/>
                    <a:pt x="11856" y="2268"/>
                  </a:cubicBezTo>
                  <a:cubicBezTo>
                    <a:pt x="12115" y="1850"/>
                    <a:pt x="12234" y="1393"/>
                    <a:pt x="12016" y="935"/>
                  </a:cubicBezTo>
                  <a:cubicBezTo>
                    <a:pt x="11757" y="836"/>
                    <a:pt x="11498" y="736"/>
                    <a:pt x="11240" y="637"/>
                  </a:cubicBezTo>
                  <a:cubicBezTo>
                    <a:pt x="10603" y="836"/>
                    <a:pt x="10325" y="1432"/>
                    <a:pt x="9947" y="1930"/>
                  </a:cubicBezTo>
                  <a:cubicBezTo>
                    <a:pt x="9728" y="2228"/>
                    <a:pt x="9569" y="2546"/>
                    <a:pt x="9350" y="2924"/>
                  </a:cubicBezTo>
                  <a:cubicBezTo>
                    <a:pt x="9211" y="2427"/>
                    <a:pt x="9072" y="1930"/>
                    <a:pt x="8952" y="1432"/>
                  </a:cubicBezTo>
                  <a:cubicBezTo>
                    <a:pt x="8813" y="935"/>
                    <a:pt x="8813" y="358"/>
                    <a:pt x="8236" y="100"/>
                  </a:cubicBezTo>
                  <a:cubicBezTo>
                    <a:pt x="8017" y="80"/>
                    <a:pt x="7759" y="40"/>
                    <a:pt x="754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5" name="Google Shape;2605;p51">
              <a:extLst>
                <a:ext uri="{FF2B5EF4-FFF2-40B4-BE49-F238E27FC236}">
                  <a16:creationId xmlns:a16="http://schemas.microsoft.com/office/drawing/2014/main" id="{FA78136C-B741-47BC-D5E5-AAEEFD67D656}"/>
                </a:ext>
              </a:extLst>
            </p:cNvPr>
            <p:cNvSpPr/>
            <p:nvPr/>
          </p:nvSpPr>
          <p:spPr>
            <a:xfrm>
              <a:off x="1619700" y="4996800"/>
              <a:ext cx="196975" cy="137025"/>
            </a:xfrm>
            <a:custGeom>
              <a:avLst/>
              <a:gdLst/>
              <a:ahLst/>
              <a:cxnLst/>
              <a:rect l="l" t="t" r="r" b="b"/>
              <a:pathLst>
                <a:path w="7879" h="5481" extrusionOk="0">
                  <a:moveTo>
                    <a:pt x="4296" y="0"/>
                  </a:moveTo>
                  <a:cubicBezTo>
                    <a:pt x="4091" y="0"/>
                    <a:pt x="3887" y="134"/>
                    <a:pt x="3760" y="408"/>
                  </a:cubicBezTo>
                  <a:cubicBezTo>
                    <a:pt x="3562" y="766"/>
                    <a:pt x="3383" y="1224"/>
                    <a:pt x="3363" y="1641"/>
                  </a:cubicBezTo>
                  <a:cubicBezTo>
                    <a:pt x="3283" y="2437"/>
                    <a:pt x="3323" y="3253"/>
                    <a:pt x="3323" y="4188"/>
                  </a:cubicBezTo>
                  <a:cubicBezTo>
                    <a:pt x="3124" y="4009"/>
                    <a:pt x="3005" y="3889"/>
                    <a:pt x="2885" y="3810"/>
                  </a:cubicBezTo>
                  <a:cubicBezTo>
                    <a:pt x="2288" y="3491"/>
                    <a:pt x="1712" y="3133"/>
                    <a:pt x="1095" y="2914"/>
                  </a:cubicBezTo>
                  <a:cubicBezTo>
                    <a:pt x="978" y="2876"/>
                    <a:pt x="822" y="2855"/>
                    <a:pt x="669" y="2855"/>
                  </a:cubicBezTo>
                  <a:cubicBezTo>
                    <a:pt x="431" y="2855"/>
                    <a:pt x="201" y="2905"/>
                    <a:pt x="140" y="3014"/>
                  </a:cubicBezTo>
                  <a:cubicBezTo>
                    <a:pt x="1" y="3253"/>
                    <a:pt x="100" y="3710"/>
                    <a:pt x="160" y="4028"/>
                  </a:cubicBezTo>
                  <a:cubicBezTo>
                    <a:pt x="220" y="4307"/>
                    <a:pt x="419" y="4526"/>
                    <a:pt x="558" y="4784"/>
                  </a:cubicBezTo>
                  <a:cubicBezTo>
                    <a:pt x="717" y="5023"/>
                    <a:pt x="876" y="5242"/>
                    <a:pt x="1015" y="5481"/>
                  </a:cubicBezTo>
                  <a:lnTo>
                    <a:pt x="7679" y="5481"/>
                  </a:lnTo>
                  <a:cubicBezTo>
                    <a:pt x="7699" y="4924"/>
                    <a:pt x="7759" y="4387"/>
                    <a:pt x="7759" y="3849"/>
                  </a:cubicBezTo>
                  <a:cubicBezTo>
                    <a:pt x="7759" y="3233"/>
                    <a:pt x="7878" y="2556"/>
                    <a:pt x="7281" y="2099"/>
                  </a:cubicBezTo>
                  <a:cubicBezTo>
                    <a:pt x="6446" y="2198"/>
                    <a:pt x="6307" y="3054"/>
                    <a:pt x="5849" y="3591"/>
                  </a:cubicBezTo>
                  <a:cubicBezTo>
                    <a:pt x="5750" y="3153"/>
                    <a:pt x="5650" y="2815"/>
                    <a:pt x="5551" y="2457"/>
                  </a:cubicBezTo>
                  <a:cubicBezTo>
                    <a:pt x="5312" y="1800"/>
                    <a:pt x="5113" y="1064"/>
                    <a:pt x="4855" y="428"/>
                  </a:cubicBezTo>
                  <a:cubicBezTo>
                    <a:pt x="4723" y="144"/>
                    <a:pt x="4509" y="0"/>
                    <a:pt x="429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6" name="Google Shape;2606;p51">
              <a:extLst>
                <a:ext uri="{FF2B5EF4-FFF2-40B4-BE49-F238E27FC236}">
                  <a16:creationId xmlns:a16="http://schemas.microsoft.com/office/drawing/2014/main" id="{2E493305-A99C-29B0-8D56-D255364D83A1}"/>
                </a:ext>
              </a:extLst>
            </p:cNvPr>
            <p:cNvSpPr/>
            <p:nvPr/>
          </p:nvSpPr>
          <p:spPr>
            <a:xfrm>
              <a:off x="1592350" y="4125625"/>
              <a:ext cx="146750" cy="379600"/>
            </a:xfrm>
            <a:custGeom>
              <a:avLst/>
              <a:gdLst/>
              <a:ahLst/>
              <a:cxnLst/>
              <a:rect l="l" t="t" r="r" b="b"/>
              <a:pathLst>
                <a:path w="5870" h="15184" extrusionOk="0">
                  <a:moveTo>
                    <a:pt x="923" y="0"/>
                  </a:moveTo>
                  <a:cubicBezTo>
                    <a:pt x="649" y="0"/>
                    <a:pt x="451" y="225"/>
                    <a:pt x="339" y="662"/>
                  </a:cubicBezTo>
                  <a:cubicBezTo>
                    <a:pt x="1" y="2233"/>
                    <a:pt x="1" y="3785"/>
                    <a:pt x="100" y="5376"/>
                  </a:cubicBezTo>
                  <a:cubicBezTo>
                    <a:pt x="200" y="7047"/>
                    <a:pt x="399" y="8718"/>
                    <a:pt x="896" y="10310"/>
                  </a:cubicBezTo>
                  <a:cubicBezTo>
                    <a:pt x="1333" y="11722"/>
                    <a:pt x="1871" y="13114"/>
                    <a:pt x="3004" y="14169"/>
                  </a:cubicBezTo>
                  <a:cubicBezTo>
                    <a:pt x="3303" y="14407"/>
                    <a:pt x="3561" y="14706"/>
                    <a:pt x="3820" y="15004"/>
                  </a:cubicBezTo>
                  <a:cubicBezTo>
                    <a:pt x="4086" y="14986"/>
                    <a:pt x="4383" y="14921"/>
                    <a:pt x="4642" y="14921"/>
                  </a:cubicBezTo>
                  <a:cubicBezTo>
                    <a:pt x="4673" y="14921"/>
                    <a:pt x="4705" y="14922"/>
                    <a:pt x="4735" y="14925"/>
                  </a:cubicBezTo>
                  <a:cubicBezTo>
                    <a:pt x="5113" y="14984"/>
                    <a:pt x="5491" y="15104"/>
                    <a:pt x="5869" y="15183"/>
                  </a:cubicBezTo>
                  <a:cubicBezTo>
                    <a:pt x="4954" y="13632"/>
                    <a:pt x="4278" y="12000"/>
                    <a:pt x="4019" y="10210"/>
                  </a:cubicBezTo>
                  <a:cubicBezTo>
                    <a:pt x="3920" y="9335"/>
                    <a:pt x="3681" y="8459"/>
                    <a:pt x="3601" y="7564"/>
                  </a:cubicBezTo>
                  <a:cubicBezTo>
                    <a:pt x="3502" y="6271"/>
                    <a:pt x="3482" y="5018"/>
                    <a:pt x="3462" y="3725"/>
                  </a:cubicBezTo>
                  <a:cubicBezTo>
                    <a:pt x="3462" y="3526"/>
                    <a:pt x="3581" y="3287"/>
                    <a:pt x="3661" y="3069"/>
                  </a:cubicBezTo>
                  <a:cubicBezTo>
                    <a:pt x="3581" y="2949"/>
                    <a:pt x="3522" y="2850"/>
                    <a:pt x="3462" y="2730"/>
                  </a:cubicBezTo>
                  <a:cubicBezTo>
                    <a:pt x="2925" y="1776"/>
                    <a:pt x="2388" y="880"/>
                    <a:pt x="1493" y="244"/>
                  </a:cubicBezTo>
                  <a:cubicBezTo>
                    <a:pt x="1277" y="80"/>
                    <a:pt x="1087" y="0"/>
                    <a:pt x="92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7" name="Google Shape;2607;p51">
              <a:extLst>
                <a:ext uri="{FF2B5EF4-FFF2-40B4-BE49-F238E27FC236}">
                  <a16:creationId xmlns:a16="http://schemas.microsoft.com/office/drawing/2014/main" id="{DE580625-FA9A-1584-C9CD-B0F2C91F5C83}"/>
                </a:ext>
              </a:extLst>
            </p:cNvPr>
            <p:cNvSpPr/>
            <p:nvPr/>
          </p:nvSpPr>
          <p:spPr>
            <a:xfrm>
              <a:off x="1696300" y="4114800"/>
              <a:ext cx="110425" cy="400375"/>
            </a:xfrm>
            <a:custGeom>
              <a:avLst/>
              <a:gdLst/>
              <a:ahLst/>
              <a:cxnLst/>
              <a:rect l="l" t="t" r="r" b="b"/>
              <a:pathLst>
                <a:path w="4417" h="16015" extrusionOk="0">
                  <a:moveTo>
                    <a:pt x="1313" y="7580"/>
                  </a:moveTo>
                  <a:cubicBezTo>
                    <a:pt x="1413" y="7739"/>
                    <a:pt x="1592" y="7838"/>
                    <a:pt x="1612" y="7977"/>
                  </a:cubicBezTo>
                  <a:cubicBezTo>
                    <a:pt x="1651" y="8634"/>
                    <a:pt x="1711" y="9290"/>
                    <a:pt x="1711" y="9947"/>
                  </a:cubicBezTo>
                  <a:cubicBezTo>
                    <a:pt x="1711" y="10126"/>
                    <a:pt x="1552" y="10285"/>
                    <a:pt x="1492" y="10464"/>
                  </a:cubicBezTo>
                  <a:cubicBezTo>
                    <a:pt x="1413" y="10444"/>
                    <a:pt x="1353" y="10444"/>
                    <a:pt x="1293" y="10424"/>
                  </a:cubicBezTo>
                  <a:cubicBezTo>
                    <a:pt x="995" y="9629"/>
                    <a:pt x="637" y="8833"/>
                    <a:pt x="935" y="7958"/>
                  </a:cubicBezTo>
                  <a:cubicBezTo>
                    <a:pt x="995" y="7798"/>
                    <a:pt x="1194" y="7699"/>
                    <a:pt x="1313" y="7580"/>
                  </a:cubicBezTo>
                  <a:close/>
                  <a:moveTo>
                    <a:pt x="2630" y="0"/>
                  </a:moveTo>
                  <a:cubicBezTo>
                    <a:pt x="2339" y="0"/>
                    <a:pt x="2046" y="153"/>
                    <a:pt x="1810" y="478"/>
                  </a:cubicBezTo>
                  <a:cubicBezTo>
                    <a:pt x="1134" y="1413"/>
                    <a:pt x="597" y="2467"/>
                    <a:pt x="0" y="3462"/>
                  </a:cubicBezTo>
                  <a:cubicBezTo>
                    <a:pt x="40" y="3979"/>
                    <a:pt x="120" y="4496"/>
                    <a:pt x="120" y="5053"/>
                  </a:cubicBezTo>
                  <a:cubicBezTo>
                    <a:pt x="159" y="7958"/>
                    <a:pt x="517" y="10822"/>
                    <a:pt x="1532" y="13567"/>
                  </a:cubicBezTo>
                  <a:cubicBezTo>
                    <a:pt x="1810" y="14303"/>
                    <a:pt x="2228" y="14940"/>
                    <a:pt x="2586" y="15636"/>
                  </a:cubicBezTo>
                  <a:cubicBezTo>
                    <a:pt x="2626" y="15736"/>
                    <a:pt x="2646" y="15835"/>
                    <a:pt x="2706" y="15935"/>
                  </a:cubicBezTo>
                  <a:lnTo>
                    <a:pt x="2706" y="15915"/>
                  </a:lnTo>
                  <a:cubicBezTo>
                    <a:pt x="2726" y="15954"/>
                    <a:pt x="2785" y="15994"/>
                    <a:pt x="2805" y="16014"/>
                  </a:cubicBezTo>
                  <a:cubicBezTo>
                    <a:pt x="3203" y="15935"/>
                    <a:pt x="2944" y="15636"/>
                    <a:pt x="2944" y="15437"/>
                  </a:cubicBezTo>
                  <a:cubicBezTo>
                    <a:pt x="2905" y="14860"/>
                    <a:pt x="2825" y="14264"/>
                    <a:pt x="2805" y="13707"/>
                  </a:cubicBezTo>
                  <a:cubicBezTo>
                    <a:pt x="2805" y="13309"/>
                    <a:pt x="3004" y="13010"/>
                    <a:pt x="3402" y="12831"/>
                  </a:cubicBezTo>
                  <a:cubicBezTo>
                    <a:pt x="3382" y="12234"/>
                    <a:pt x="3322" y="11618"/>
                    <a:pt x="3342" y="11021"/>
                  </a:cubicBezTo>
                  <a:cubicBezTo>
                    <a:pt x="3382" y="9847"/>
                    <a:pt x="3402" y="8654"/>
                    <a:pt x="3521" y="7460"/>
                  </a:cubicBezTo>
                  <a:cubicBezTo>
                    <a:pt x="3680" y="6108"/>
                    <a:pt x="3859" y="4775"/>
                    <a:pt x="4078" y="3422"/>
                  </a:cubicBezTo>
                  <a:cubicBezTo>
                    <a:pt x="4098" y="3203"/>
                    <a:pt x="4297" y="3004"/>
                    <a:pt x="4416" y="2785"/>
                  </a:cubicBezTo>
                  <a:cubicBezTo>
                    <a:pt x="4357" y="2666"/>
                    <a:pt x="4337" y="2507"/>
                    <a:pt x="4317" y="2388"/>
                  </a:cubicBezTo>
                  <a:cubicBezTo>
                    <a:pt x="4118" y="1890"/>
                    <a:pt x="3919" y="1373"/>
                    <a:pt x="3720" y="896"/>
                  </a:cubicBezTo>
                  <a:cubicBezTo>
                    <a:pt x="3473" y="319"/>
                    <a:pt x="3052" y="0"/>
                    <a:pt x="263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8" name="Google Shape;2608;p51">
              <a:extLst>
                <a:ext uri="{FF2B5EF4-FFF2-40B4-BE49-F238E27FC236}">
                  <a16:creationId xmlns:a16="http://schemas.microsoft.com/office/drawing/2014/main" id="{AFAEB0DC-7244-461C-848B-43E8081EA513}"/>
                </a:ext>
              </a:extLst>
            </p:cNvPr>
            <p:cNvSpPr/>
            <p:nvPr/>
          </p:nvSpPr>
          <p:spPr>
            <a:xfrm>
              <a:off x="1625175" y="4748875"/>
              <a:ext cx="285000" cy="260325"/>
            </a:xfrm>
            <a:custGeom>
              <a:avLst/>
              <a:gdLst/>
              <a:ahLst/>
              <a:cxnLst/>
              <a:rect l="l" t="t" r="r" b="b"/>
              <a:pathLst>
                <a:path w="11400" h="10413" extrusionOk="0">
                  <a:moveTo>
                    <a:pt x="11260" y="1"/>
                  </a:moveTo>
                  <a:cubicBezTo>
                    <a:pt x="11121" y="40"/>
                    <a:pt x="10902" y="80"/>
                    <a:pt x="10822" y="180"/>
                  </a:cubicBezTo>
                  <a:cubicBezTo>
                    <a:pt x="10345" y="936"/>
                    <a:pt x="9847" y="1692"/>
                    <a:pt x="9450" y="2507"/>
                  </a:cubicBezTo>
                  <a:cubicBezTo>
                    <a:pt x="9012" y="3482"/>
                    <a:pt x="8614" y="4496"/>
                    <a:pt x="8236" y="5491"/>
                  </a:cubicBezTo>
                  <a:cubicBezTo>
                    <a:pt x="7938" y="6267"/>
                    <a:pt x="7719" y="7063"/>
                    <a:pt x="7460" y="7858"/>
                  </a:cubicBezTo>
                  <a:cubicBezTo>
                    <a:pt x="7381" y="8137"/>
                    <a:pt x="7361" y="8435"/>
                    <a:pt x="7321" y="8694"/>
                  </a:cubicBezTo>
                  <a:lnTo>
                    <a:pt x="7222" y="8694"/>
                  </a:lnTo>
                  <a:lnTo>
                    <a:pt x="6844" y="7799"/>
                  </a:lnTo>
                  <a:cubicBezTo>
                    <a:pt x="6764" y="7699"/>
                    <a:pt x="6724" y="7600"/>
                    <a:pt x="6645" y="7441"/>
                  </a:cubicBezTo>
                  <a:lnTo>
                    <a:pt x="6426" y="7122"/>
                  </a:lnTo>
                  <a:lnTo>
                    <a:pt x="6048" y="6903"/>
                  </a:lnTo>
                  <a:cubicBezTo>
                    <a:pt x="5093" y="6247"/>
                    <a:pt x="4079" y="5670"/>
                    <a:pt x="2945" y="5471"/>
                  </a:cubicBezTo>
                  <a:cubicBezTo>
                    <a:pt x="2109" y="5352"/>
                    <a:pt x="1294" y="5312"/>
                    <a:pt x="478" y="5312"/>
                  </a:cubicBezTo>
                  <a:cubicBezTo>
                    <a:pt x="319" y="5312"/>
                    <a:pt x="160" y="5610"/>
                    <a:pt x="1" y="5789"/>
                  </a:cubicBezTo>
                  <a:cubicBezTo>
                    <a:pt x="170" y="5884"/>
                    <a:pt x="358" y="6050"/>
                    <a:pt x="530" y="6050"/>
                  </a:cubicBezTo>
                  <a:cubicBezTo>
                    <a:pt x="539" y="6050"/>
                    <a:pt x="548" y="6049"/>
                    <a:pt x="558" y="6048"/>
                  </a:cubicBezTo>
                  <a:cubicBezTo>
                    <a:pt x="773" y="6027"/>
                    <a:pt x="986" y="6016"/>
                    <a:pt x="1197" y="6016"/>
                  </a:cubicBezTo>
                  <a:cubicBezTo>
                    <a:pt x="2348" y="6016"/>
                    <a:pt x="3431" y="6332"/>
                    <a:pt x="4457" y="6903"/>
                  </a:cubicBezTo>
                  <a:cubicBezTo>
                    <a:pt x="5332" y="7381"/>
                    <a:pt x="6088" y="7978"/>
                    <a:pt x="6426" y="8972"/>
                  </a:cubicBezTo>
                  <a:cubicBezTo>
                    <a:pt x="6486" y="9171"/>
                    <a:pt x="6645" y="9450"/>
                    <a:pt x="6784" y="9470"/>
                  </a:cubicBezTo>
                  <a:cubicBezTo>
                    <a:pt x="7222" y="9529"/>
                    <a:pt x="7242" y="9768"/>
                    <a:pt x="7261" y="10106"/>
                  </a:cubicBezTo>
                  <a:cubicBezTo>
                    <a:pt x="7261" y="10300"/>
                    <a:pt x="7380" y="10413"/>
                    <a:pt x="7517" y="10413"/>
                  </a:cubicBezTo>
                  <a:cubicBezTo>
                    <a:pt x="7605" y="10413"/>
                    <a:pt x="7701" y="10366"/>
                    <a:pt x="7779" y="10265"/>
                  </a:cubicBezTo>
                  <a:cubicBezTo>
                    <a:pt x="7918" y="10126"/>
                    <a:pt x="8017" y="9887"/>
                    <a:pt x="8037" y="9688"/>
                  </a:cubicBezTo>
                  <a:cubicBezTo>
                    <a:pt x="8117" y="9271"/>
                    <a:pt x="8117" y="8793"/>
                    <a:pt x="8216" y="8376"/>
                  </a:cubicBezTo>
                  <a:cubicBezTo>
                    <a:pt x="8415" y="7560"/>
                    <a:pt x="8634" y="6744"/>
                    <a:pt x="8952" y="5949"/>
                  </a:cubicBezTo>
                  <a:cubicBezTo>
                    <a:pt x="9668" y="4218"/>
                    <a:pt x="10464" y="2527"/>
                    <a:pt x="11240" y="836"/>
                  </a:cubicBezTo>
                  <a:cubicBezTo>
                    <a:pt x="11300" y="737"/>
                    <a:pt x="11399" y="637"/>
                    <a:pt x="11399" y="538"/>
                  </a:cubicBezTo>
                  <a:cubicBezTo>
                    <a:pt x="11399" y="339"/>
                    <a:pt x="11320" y="180"/>
                    <a:pt x="1126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9" name="Google Shape;2609;p51">
              <a:extLst>
                <a:ext uri="{FF2B5EF4-FFF2-40B4-BE49-F238E27FC236}">
                  <a16:creationId xmlns:a16="http://schemas.microsoft.com/office/drawing/2014/main" id="{6F08E3E3-6A3D-2AD0-F754-A5B2E268EC92}"/>
                </a:ext>
              </a:extLst>
            </p:cNvPr>
            <p:cNvSpPr/>
            <p:nvPr/>
          </p:nvSpPr>
          <p:spPr>
            <a:xfrm>
              <a:off x="1679875" y="4200325"/>
              <a:ext cx="84075" cy="312350"/>
            </a:xfrm>
            <a:custGeom>
              <a:avLst/>
              <a:gdLst/>
              <a:ahLst/>
              <a:cxnLst/>
              <a:rect l="l" t="t" r="r" b="b"/>
              <a:pathLst>
                <a:path w="3363" h="12494" extrusionOk="0">
                  <a:moveTo>
                    <a:pt x="657" y="1"/>
                  </a:moveTo>
                  <a:cubicBezTo>
                    <a:pt x="498" y="41"/>
                    <a:pt x="359" y="41"/>
                    <a:pt x="200" y="41"/>
                  </a:cubicBezTo>
                  <a:cubicBezTo>
                    <a:pt x="120" y="240"/>
                    <a:pt x="1" y="459"/>
                    <a:pt x="1" y="677"/>
                  </a:cubicBezTo>
                  <a:cubicBezTo>
                    <a:pt x="21" y="1970"/>
                    <a:pt x="60" y="3263"/>
                    <a:pt x="160" y="4537"/>
                  </a:cubicBezTo>
                  <a:cubicBezTo>
                    <a:pt x="220" y="5432"/>
                    <a:pt x="478" y="6267"/>
                    <a:pt x="578" y="7162"/>
                  </a:cubicBezTo>
                  <a:cubicBezTo>
                    <a:pt x="777" y="8993"/>
                    <a:pt x="1453" y="10624"/>
                    <a:pt x="2368" y="12175"/>
                  </a:cubicBezTo>
                  <a:cubicBezTo>
                    <a:pt x="2686" y="12275"/>
                    <a:pt x="3024" y="12394"/>
                    <a:pt x="3363" y="12494"/>
                  </a:cubicBezTo>
                  <a:cubicBezTo>
                    <a:pt x="3343" y="12394"/>
                    <a:pt x="3283" y="12295"/>
                    <a:pt x="3243" y="12195"/>
                  </a:cubicBezTo>
                  <a:cubicBezTo>
                    <a:pt x="2885" y="11499"/>
                    <a:pt x="2467" y="10843"/>
                    <a:pt x="2189" y="10126"/>
                  </a:cubicBezTo>
                  <a:cubicBezTo>
                    <a:pt x="1174" y="7401"/>
                    <a:pt x="816" y="4517"/>
                    <a:pt x="777" y="1592"/>
                  </a:cubicBezTo>
                  <a:cubicBezTo>
                    <a:pt x="777" y="1075"/>
                    <a:pt x="697" y="538"/>
                    <a:pt x="65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0" name="Google Shape;2610;p51">
              <a:extLst>
                <a:ext uri="{FF2B5EF4-FFF2-40B4-BE49-F238E27FC236}">
                  <a16:creationId xmlns:a16="http://schemas.microsoft.com/office/drawing/2014/main" id="{43E7007B-BCF6-46B3-F333-0BCED254C259}"/>
                </a:ext>
              </a:extLst>
            </p:cNvPr>
            <p:cNvSpPr/>
            <p:nvPr/>
          </p:nvSpPr>
          <p:spPr>
            <a:xfrm>
              <a:off x="1791275" y="4937375"/>
              <a:ext cx="5000" cy="6475"/>
            </a:xfrm>
            <a:custGeom>
              <a:avLst/>
              <a:gdLst/>
              <a:ahLst/>
              <a:cxnLst/>
              <a:rect l="l" t="t" r="r" b="b"/>
              <a:pathLst>
                <a:path w="200" h="259" extrusionOk="0">
                  <a:moveTo>
                    <a:pt x="200" y="259"/>
                  </a:moveTo>
                  <a:cubicBezTo>
                    <a:pt x="120" y="159"/>
                    <a:pt x="80" y="60"/>
                    <a:pt x="1" y="0"/>
                  </a:cubicBezTo>
                  <a:cubicBezTo>
                    <a:pt x="80" y="60"/>
                    <a:pt x="120" y="159"/>
                    <a:pt x="200" y="259"/>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1" name="Google Shape;2611;p51">
              <a:extLst>
                <a:ext uri="{FF2B5EF4-FFF2-40B4-BE49-F238E27FC236}">
                  <a16:creationId xmlns:a16="http://schemas.microsoft.com/office/drawing/2014/main" id="{139DDC1D-358E-C367-9253-98780A0101EC}"/>
                </a:ext>
              </a:extLst>
            </p:cNvPr>
            <p:cNvSpPr/>
            <p:nvPr/>
          </p:nvSpPr>
          <p:spPr>
            <a:xfrm>
              <a:off x="1867375" y="4131300"/>
              <a:ext cx="164625" cy="396800"/>
            </a:xfrm>
            <a:custGeom>
              <a:avLst/>
              <a:gdLst/>
              <a:ahLst/>
              <a:cxnLst/>
              <a:rect l="l" t="t" r="r" b="b"/>
              <a:pathLst>
                <a:path w="6585" h="15872" extrusionOk="0">
                  <a:moveTo>
                    <a:pt x="4198" y="7118"/>
                  </a:moveTo>
                  <a:cubicBezTo>
                    <a:pt x="4596" y="7178"/>
                    <a:pt x="4914" y="7218"/>
                    <a:pt x="4854" y="7636"/>
                  </a:cubicBezTo>
                  <a:cubicBezTo>
                    <a:pt x="4735" y="8392"/>
                    <a:pt x="4596" y="9128"/>
                    <a:pt x="4416" y="9884"/>
                  </a:cubicBezTo>
                  <a:cubicBezTo>
                    <a:pt x="4357" y="10023"/>
                    <a:pt x="4297" y="10202"/>
                    <a:pt x="4198" y="10281"/>
                  </a:cubicBezTo>
                  <a:cubicBezTo>
                    <a:pt x="4058" y="10381"/>
                    <a:pt x="3859" y="10401"/>
                    <a:pt x="3720" y="10460"/>
                  </a:cubicBezTo>
                  <a:cubicBezTo>
                    <a:pt x="3661" y="10301"/>
                    <a:pt x="3561" y="10122"/>
                    <a:pt x="3601" y="10003"/>
                  </a:cubicBezTo>
                  <a:cubicBezTo>
                    <a:pt x="3661" y="9585"/>
                    <a:pt x="3800" y="9167"/>
                    <a:pt x="3899" y="8710"/>
                  </a:cubicBezTo>
                  <a:cubicBezTo>
                    <a:pt x="3979" y="8193"/>
                    <a:pt x="4098" y="7675"/>
                    <a:pt x="4198" y="7118"/>
                  </a:cubicBezTo>
                  <a:close/>
                  <a:moveTo>
                    <a:pt x="5384" y="0"/>
                  </a:moveTo>
                  <a:cubicBezTo>
                    <a:pt x="5312" y="0"/>
                    <a:pt x="5235" y="6"/>
                    <a:pt x="5153" y="17"/>
                  </a:cubicBezTo>
                  <a:cubicBezTo>
                    <a:pt x="3919" y="136"/>
                    <a:pt x="3223" y="1031"/>
                    <a:pt x="2626" y="2006"/>
                  </a:cubicBezTo>
                  <a:cubicBezTo>
                    <a:pt x="2845" y="4055"/>
                    <a:pt x="2547" y="6084"/>
                    <a:pt x="2149" y="8073"/>
                  </a:cubicBezTo>
                  <a:cubicBezTo>
                    <a:pt x="1830" y="9764"/>
                    <a:pt x="1393" y="11415"/>
                    <a:pt x="1035" y="13086"/>
                  </a:cubicBezTo>
                  <a:cubicBezTo>
                    <a:pt x="1254" y="13564"/>
                    <a:pt x="1134" y="14001"/>
                    <a:pt x="876" y="14439"/>
                  </a:cubicBezTo>
                  <a:cubicBezTo>
                    <a:pt x="617" y="14877"/>
                    <a:pt x="338" y="15334"/>
                    <a:pt x="0" y="15871"/>
                  </a:cubicBezTo>
                  <a:cubicBezTo>
                    <a:pt x="482" y="15808"/>
                    <a:pt x="931" y="15648"/>
                    <a:pt x="1358" y="15648"/>
                  </a:cubicBezTo>
                  <a:cubicBezTo>
                    <a:pt x="1602" y="15648"/>
                    <a:pt x="1838" y="15700"/>
                    <a:pt x="2069" y="15851"/>
                  </a:cubicBezTo>
                  <a:cubicBezTo>
                    <a:pt x="2348" y="15652"/>
                    <a:pt x="2626" y="15434"/>
                    <a:pt x="2905" y="15235"/>
                  </a:cubicBezTo>
                  <a:cubicBezTo>
                    <a:pt x="3442" y="14598"/>
                    <a:pt x="4019" y="13981"/>
                    <a:pt x="4516" y="13305"/>
                  </a:cubicBezTo>
                  <a:cubicBezTo>
                    <a:pt x="5610" y="11813"/>
                    <a:pt x="6187" y="10122"/>
                    <a:pt x="6386" y="8312"/>
                  </a:cubicBezTo>
                  <a:cubicBezTo>
                    <a:pt x="6446" y="7675"/>
                    <a:pt x="6386" y="6979"/>
                    <a:pt x="6426" y="6303"/>
                  </a:cubicBezTo>
                  <a:cubicBezTo>
                    <a:pt x="6585" y="4433"/>
                    <a:pt x="6386" y="2563"/>
                    <a:pt x="6127" y="733"/>
                  </a:cubicBezTo>
                  <a:cubicBezTo>
                    <a:pt x="6059" y="219"/>
                    <a:pt x="5828" y="0"/>
                    <a:pt x="538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2" name="Google Shape;2612;p51">
              <a:extLst>
                <a:ext uri="{FF2B5EF4-FFF2-40B4-BE49-F238E27FC236}">
                  <a16:creationId xmlns:a16="http://schemas.microsoft.com/office/drawing/2014/main" id="{34346B60-3F01-A4C7-4DE2-8E7D26D733A9}"/>
                </a:ext>
              </a:extLst>
            </p:cNvPr>
            <p:cNvSpPr/>
            <p:nvPr/>
          </p:nvSpPr>
          <p:spPr>
            <a:xfrm>
              <a:off x="1798750" y="4114450"/>
              <a:ext cx="124850" cy="393750"/>
            </a:xfrm>
            <a:custGeom>
              <a:avLst/>
              <a:gdLst/>
              <a:ahLst/>
              <a:cxnLst/>
              <a:rect l="l" t="t" r="r" b="b"/>
              <a:pathLst>
                <a:path w="4994" h="15750" extrusionOk="0">
                  <a:moveTo>
                    <a:pt x="2367" y="7116"/>
                  </a:moveTo>
                  <a:cubicBezTo>
                    <a:pt x="2487" y="7315"/>
                    <a:pt x="2706" y="7514"/>
                    <a:pt x="2686" y="7713"/>
                  </a:cubicBezTo>
                  <a:cubicBezTo>
                    <a:pt x="2606" y="8648"/>
                    <a:pt x="2507" y="9543"/>
                    <a:pt x="2367" y="10458"/>
                  </a:cubicBezTo>
                  <a:cubicBezTo>
                    <a:pt x="2328" y="10657"/>
                    <a:pt x="2089" y="10836"/>
                    <a:pt x="1930" y="11035"/>
                  </a:cubicBezTo>
                  <a:cubicBezTo>
                    <a:pt x="1790" y="10776"/>
                    <a:pt x="1631" y="10538"/>
                    <a:pt x="1572" y="10379"/>
                  </a:cubicBezTo>
                  <a:cubicBezTo>
                    <a:pt x="1691" y="9344"/>
                    <a:pt x="1771" y="8469"/>
                    <a:pt x="1910" y="7653"/>
                  </a:cubicBezTo>
                  <a:cubicBezTo>
                    <a:pt x="1970" y="7454"/>
                    <a:pt x="2208" y="7295"/>
                    <a:pt x="2367" y="7116"/>
                  </a:cubicBezTo>
                  <a:close/>
                  <a:moveTo>
                    <a:pt x="3353" y="0"/>
                  </a:moveTo>
                  <a:cubicBezTo>
                    <a:pt x="3319" y="0"/>
                    <a:pt x="3289" y="5"/>
                    <a:pt x="3263" y="14"/>
                  </a:cubicBezTo>
                  <a:cubicBezTo>
                    <a:pt x="2964" y="54"/>
                    <a:pt x="2626" y="213"/>
                    <a:pt x="2427" y="432"/>
                  </a:cubicBezTo>
                  <a:cubicBezTo>
                    <a:pt x="1790" y="1188"/>
                    <a:pt x="1194" y="2004"/>
                    <a:pt x="597" y="2780"/>
                  </a:cubicBezTo>
                  <a:cubicBezTo>
                    <a:pt x="637" y="3038"/>
                    <a:pt x="716" y="3297"/>
                    <a:pt x="696" y="3575"/>
                  </a:cubicBezTo>
                  <a:cubicBezTo>
                    <a:pt x="577" y="4590"/>
                    <a:pt x="398" y="5604"/>
                    <a:pt x="299" y="6619"/>
                  </a:cubicBezTo>
                  <a:cubicBezTo>
                    <a:pt x="179" y="8071"/>
                    <a:pt x="100" y="9543"/>
                    <a:pt x="20" y="10995"/>
                  </a:cubicBezTo>
                  <a:cubicBezTo>
                    <a:pt x="0" y="11652"/>
                    <a:pt x="0" y="12288"/>
                    <a:pt x="0" y="12945"/>
                  </a:cubicBezTo>
                  <a:cubicBezTo>
                    <a:pt x="597" y="13183"/>
                    <a:pt x="597" y="13760"/>
                    <a:pt x="716" y="14258"/>
                  </a:cubicBezTo>
                  <a:cubicBezTo>
                    <a:pt x="875" y="14755"/>
                    <a:pt x="995" y="15252"/>
                    <a:pt x="1114" y="15750"/>
                  </a:cubicBezTo>
                  <a:cubicBezTo>
                    <a:pt x="1333" y="15411"/>
                    <a:pt x="1492" y="15053"/>
                    <a:pt x="1711" y="14755"/>
                  </a:cubicBezTo>
                  <a:cubicBezTo>
                    <a:pt x="2089" y="14258"/>
                    <a:pt x="2328" y="13661"/>
                    <a:pt x="3004" y="13462"/>
                  </a:cubicBezTo>
                  <a:cubicBezTo>
                    <a:pt x="3223" y="12487"/>
                    <a:pt x="3461" y="11512"/>
                    <a:pt x="3700" y="10577"/>
                  </a:cubicBezTo>
                  <a:cubicBezTo>
                    <a:pt x="4178" y="8708"/>
                    <a:pt x="4595" y="6818"/>
                    <a:pt x="4595" y="4888"/>
                  </a:cubicBezTo>
                  <a:cubicBezTo>
                    <a:pt x="4595" y="4331"/>
                    <a:pt x="4615" y="3794"/>
                    <a:pt x="4695" y="3257"/>
                  </a:cubicBezTo>
                  <a:cubicBezTo>
                    <a:pt x="4715" y="3078"/>
                    <a:pt x="4894" y="2859"/>
                    <a:pt x="4993" y="2660"/>
                  </a:cubicBezTo>
                  <a:cubicBezTo>
                    <a:pt x="4814" y="1745"/>
                    <a:pt x="4456" y="930"/>
                    <a:pt x="3859" y="233"/>
                  </a:cubicBezTo>
                  <a:cubicBezTo>
                    <a:pt x="3776" y="117"/>
                    <a:pt x="3526" y="0"/>
                    <a:pt x="335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3" name="Google Shape;2613;p51">
              <a:extLst>
                <a:ext uri="{FF2B5EF4-FFF2-40B4-BE49-F238E27FC236}">
                  <a16:creationId xmlns:a16="http://schemas.microsoft.com/office/drawing/2014/main" id="{00477418-9CB9-C27C-5C56-1C0733D9C2EC}"/>
                </a:ext>
              </a:extLst>
            </p:cNvPr>
            <p:cNvSpPr/>
            <p:nvPr/>
          </p:nvSpPr>
          <p:spPr>
            <a:xfrm>
              <a:off x="1873825" y="4181925"/>
              <a:ext cx="64675" cy="277050"/>
            </a:xfrm>
            <a:custGeom>
              <a:avLst/>
              <a:gdLst/>
              <a:ahLst/>
              <a:cxnLst/>
              <a:rect l="l" t="t" r="r" b="b"/>
              <a:pathLst>
                <a:path w="2587" h="11082" extrusionOk="0">
                  <a:moveTo>
                    <a:pt x="1990" y="1"/>
                  </a:moveTo>
                  <a:cubicBezTo>
                    <a:pt x="1891" y="200"/>
                    <a:pt x="1712" y="379"/>
                    <a:pt x="1692" y="598"/>
                  </a:cubicBezTo>
                  <a:cubicBezTo>
                    <a:pt x="1612" y="1135"/>
                    <a:pt x="1592" y="1672"/>
                    <a:pt x="1592" y="2209"/>
                  </a:cubicBezTo>
                  <a:cubicBezTo>
                    <a:pt x="1592" y="4159"/>
                    <a:pt x="1194" y="6048"/>
                    <a:pt x="697" y="7898"/>
                  </a:cubicBezTo>
                  <a:cubicBezTo>
                    <a:pt x="458" y="8853"/>
                    <a:pt x="220" y="9828"/>
                    <a:pt x="1" y="10783"/>
                  </a:cubicBezTo>
                  <a:cubicBezTo>
                    <a:pt x="260" y="10882"/>
                    <a:pt x="518" y="10962"/>
                    <a:pt x="777" y="11081"/>
                  </a:cubicBezTo>
                  <a:cubicBezTo>
                    <a:pt x="1155" y="9390"/>
                    <a:pt x="1572" y="7759"/>
                    <a:pt x="1891" y="6068"/>
                  </a:cubicBezTo>
                  <a:cubicBezTo>
                    <a:pt x="2269" y="4079"/>
                    <a:pt x="2587" y="2070"/>
                    <a:pt x="2368"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4" name="Google Shape;2614;p51">
              <a:extLst>
                <a:ext uri="{FF2B5EF4-FFF2-40B4-BE49-F238E27FC236}">
                  <a16:creationId xmlns:a16="http://schemas.microsoft.com/office/drawing/2014/main" id="{CDBA4480-6455-C8A6-679E-A4DB53A9F92D}"/>
                </a:ext>
              </a:extLst>
            </p:cNvPr>
            <p:cNvSpPr/>
            <p:nvPr/>
          </p:nvSpPr>
          <p:spPr>
            <a:xfrm>
              <a:off x="1779350" y="4183925"/>
              <a:ext cx="37325" cy="253650"/>
            </a:xfrm>
            <a:custGeom>
              <a:avLst/>
              <a:gdLst/>
              <a:ahLst/>
              <a:cxnLst/>
              <a:rect l="l" t="t" r="r" b="b"/>
              <a:pathLst>
                <a:path w="1493" h="10146" extrusionOk="0">
                  <a:moveTo>
                    <a:pt x="1094" y="1"/>
                  </a:moveTo>
                  <a:cubicBezTo>
                    <a:pt x="975" y="219"/>
                    <a:pt x="776" y="418"/>
                    <a:pt x="756" y="637"/>
                  </a:cubicBezTo>
                  <a:cubicBezTo>
                    <a:pt x="518" y="1990"/>
                    <a:pt x="319" y="3323"/>
                    <a:pt x="199" y="4675"/>
                  </a:cubicBezTo>
                  <a:cubicBezTo>
                    <a:pt x="80" y="5829"/>
                    <a:pt x="60" y="7023"/>
                    <a:pt x="20" y="8216"/>
                  </a:cubicBezTo>
                  <a:cubicBezTo>
                    <a:pt x="0" y="8813"/>
                    <a:pt x="60" y="9450"/>
                    <a:pt x="80" y="10046"/>
                  </a:cubicBezTo>
                  <a:cubicBezTo>
                    <a:pt x="299" y="10066"/>
                    <a:pt x="557" y="10106"/>
                    <a:pt x="776" y="10146"/>
                  </a:cubicBezTo>
                  <a:cubicBezTo>
                    <a:pt x="776" y="9489"/>
                    <a:pt x="776" y="8853"/>
                    <a:pt x="796" y="8196"/>
                  </a:cubicBezTo>
                  <a:cubicBezTo>
                    <a:pt x="876" y="6724"/>
                    <a:pt x="955" y="5292"/>
                    <a:pt x="1075" y="3820"/>
                  </a:cubicBezTo>
                  <a:cubicBezTo>
                    <a:pt x="1174" y="2805"/>
                    <a:pt x="1353" y="1791"/>
                    <a:pt x="1472" y="756"/>
                  </a:cubicBezTo>
                  <a:cubicBezTo>
                    <a:pt x="1492" y="518"/>
                    <a:pt x="1393" y="239"/>
                    <a:pt x="1373" y="1"/>
                  </a:cubicBezTo>
                  <a:cubicBezTo>
                    <a:pt x="1323" y="10"/>
                    <a:pt x="1273" y="15"/>
                    <a:pt x="1226" y="15"/>
                  </a:cubicBezTo>
                  <a:cubicBezTo>
                    <a:pt x="1179" y="15"/>
                    <a:pt x="1134" y="10"/>
                    <a:pt x="109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5" name="Google Shape;2615;p51">
              <a:extLst>
                <a:ext uri="{FF2B5EF4-FFF2-40B4-BE49-F238E27FC236}">
                  <a16:creationId xmlns:a16="http://schemas.microsoft.com/office/drawing/2014/main" id="{DAB391FF-709B-4934-5001-46892333EE1C}"/>
                </a:ext>
              </a:extLst>
            </p:cNvPr>
            <p:cNvSpPr/>
            <p:nvPr/>
          </p:nvSpPr>
          <p:spPr>
            <a:xfrm>
              <a:off x="1662475" y="4624050"/>
              <a:ext cx="144250" cy="109425"/>
            </a:xfrm>
            <a:custGeom>
              <a:avLst/>
              <a:gdLst/>
              <a:ahLst/>
              <a:cxnLst/>
              <a:rect l="l" t="t" r="r" b="b"/>
              <a:pathLst>
                <a:path w="5770" h="4377" extrusionOk="0">
                  <a:moveTo>
                    <a:pt x="299" y="1"/>
                  </a:moveTo>
                  <a:cubicBezTo>
                    <a:pt x="219" y="60"/>
                    <a:pt x="1" y="200"/>
                    <a:pt x="1" y="279"/>
                  </a:cubicBezTo>
                  <a:cubicBezTo>
                    <a:pt x="20" y="458"/>
                    <a:pt x="120" y="717"/>
                    <a:pt x="279" y="816"/>
                  </a:cubicBezTo>
                  <a:cubicBezTo>
                    <a:pt x="438" y="936"/>
                    <a:pt x="697" y="896"/>
                    <a:pt x="896" y="955"/>
                  </a:cubicBezTo>
                  <a:cubicBezTo>
                    <a:pt x="1473" y="1154"/>
                    <a:pt x="2149" y="1234"/>
                    <a:pt x="2646" y="1592"/>
                  </a:cubicBezTo>
                  <a:cubicBezTo>
                    <a:pt x="3601" y="2229"/>
                    <a:pt x="4576" y="2925"/>
                    <a:pt x="4974" y="4118"/>
                  </a:cubicBezTo>
                  <a:cubicBezTo>
                    <a:pt x="5033" y="4238"/>
                    <a:pt x="5332" y="4297"/>
                    <a:pt x="5491" y="4377"/>
                  </a:cubicBezTo>
                  <a:cubicBezTo>
                    <a:pt x="5570" y="4198"/>
                    <a:pt x="5769" y="3979"/>
                    <a:pt x="5730" y="3820"/>
                  </a:cubicBezTo>
                  <a:cubicBezTo>
                    <a:pt x="5630" y="3482"/>
                    <a:pt x="5451" y="3144"/>
                    <a:pt x="5232" y="2885"/>
                  </a:cubicBezTo>
                  <a:cubicBezTo>
                    <a:pt x="4755" y="2328"/>
                    <a:pt x="4238" y="1851"/>
                    <a:pt x="3740" y="1353"/>
                  </a:cubicBezTo>
                  <a:cubicBezTo>
                    <a:pt x="2805" y="418"/>
                    <a:pt x="1592" y="299"/>
                    <a:pt x="29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6" name="Google Shape;2616;p51">
              <a:extLst>
                <a:ext uri="{FF2B5EF4-FFF2-40B4-BE49-F238E27FC236}">
                  <a16:creationId xmlns:a16="http://schemas.microsoft.com/office/drawing/2014/main" id="{3B80EDA1-D9A4-6358-7A4C-20D7FBE81041}"/>
                </a:ext>
              </a:extLst>
            </p:cNvPr>
            <p:cNvSpPr/>
            <p:nvPr/>
          </p:nvSpPr>
          <p:spPr>
            <a:xfrm>
              <a:off x="1763925" y="4513150"/>
              <a:ext cx="2525" cy="2500"/>
            </a:xfrm>
            <a:custGeom>
              <a:avLst/>
              <a:gdLst/>
              <a:ahLst/>
              <a:cxnLst/>
              <a:rect l="l" t="t" r="r" b="b"/>
              <a:pathLst>
                <a:path w="101" h="100" extrusionOk="0">
                  <a:moveTo>
                    <a:pt x="1" y="1"/>
                  </a:moveTo>
                  <a:lnTo>
                    <a:pt x="1" y="1"/>
                  </a:lnTo>
                  <a:cubicBezTo>
                    <a:pt x="21" y="20"/>
                    <a:pt x="80" y="60"/>
                    <a:pt x="100" y="100"/>
                  </a:cubicBezTo>
                  <a:cubicBezTo>
                    <a:pt x="80" y="60"/>
                    <a:pt x="40" y="20"/>
                    <a:pt x="1" y="1"/>
                  </a:cubicBezTo>
                  <a:close/>
                </a:path>
              </a:pathLst>
            </a:custGeom>
            <a:solidFill>
              <a:srgbClr val="982E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7" name="Google Shape;2617;p51">
              <a:extLst>
                <a:ext uri="{FF2B5EF4-FFF2-40B4-BE49-F238E27FC236}">
                  <a16:creationId xmlns:a16="http://schemas.microsoft.com/office/drawing/2014/main" id="{1E19D557-3A23-BDA9-23D2-E32E84F5875C}"/>
                </a:ext>
              </a:extLst>
            </p:cNvPr>
            <p:cNvSpPr/>
            <p:nvPr/>
          </p:nvSpPr>
          <p:spPr>
            <a:xfrm>
              <a:off x="1901675" y="5081575"/>
              <a:ext cx="1525" cy="1025"/>
            </a:xfrm>
            <a:custGeom>
              <a:avLst/>
              <a:gdLst/>
              <a:ahLst/>
              <a:cxnLst/>
              <a:rect l="l" t="t" r="r" b="b"/>
              <a:pathLst>
                <a:path w="61" h="41" extrusionOk="0">
                  <a:moveTo>
                    <a:pt x="41" y="1"/>
                  </a:moveTo>
                  <a:lnTo>
                    <a:pt x="1" y="21"/>
                  </a:lnTo>
                  <a:lnTo>
                    <a:pt x="41" y="41"/>
                  </a:lnTo>
                  <a:lnTo>
                    <a:pt x="61" y="21"/>
                  </a:lnTo>
                  <a:cubicBezTo>
                    <a:pt x="61" y="1"/>
                    <a:pt x="41" y="1"/>
                    <a:pt x="41" y="1"/>
                  </a:cubicBezTo>
                  <a:close/>
                </a:path>
              </a:pathLst>
            </a:custGeom>
            <a:solidFill>
              <a:srgbClr val="ABE9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18" name="Google Shape;2618;p51">
            <a:extLst>
              <a:ext uri="{FF2B5EF4-FFF2-40B4-BE49-F238E27FC236}">
                <a16:creationId xmlns:a16="http://schemas.microsoft.com/office/drawing/2014/main" id="{172C95A5-8A59-79E6-D99A-FDF34C71377E}"/>
              </a:ext>
            </a:extLst>
          </p:cNvPr>
          <p:cNvGrpSpPr/>
          <p:nvPr/>
        </p:nvGrpSpPr>
        <p:grpSpPr>
          <a:xfrm>
            <a:off x="1934334" y="5685170"/>
            <a:ext cx="352909" cy="1235073"/>
            <a:chOff x="1450750" y="4213071"/>
            <a:chExt cx="264682" cy="926305"/>
          </a:xfrm>
        </p:grpSpPr>
        <p:sp>
          <p:nvSpPr>
            <p:cNvPr id="2619" name="Google Shape;2619;p51">
              <a:extLst>
                <a:ext uri="{FF2B5EF4-FFF2-40B4-BE49-F238E27FC236}">
                  <a16:creationId xmlns:a16="http://schemas.microsoft.com/office/drawing/2014/main" id="{1BA47AD6-49C3-182A-EBB1-E6BDD93857AE}"/>
                </a:ext>
              </a:extLst>
            </p:cNvPr>
            <p:cNvSpPr/>
            <p:nvPr/>
          </p:nvSpPr>
          <p:spPr>
            <a:xfrm>
              <a:off x="1450750" y="4213071"/>
              <a:ext cx="264682" cy="926305"/>
            </a:xfrm>
            <a:custGeom>
              <a:avLst/>
              <a:gdLst/>
              <a:ahLst/>
              <a:cxnLst/>
              <a:rect l="l" t="t" r="r" b="b"/>
              <a:pathLst>
                <a:path w="11181" h="39130" extrusionOk="0">
                  <a:moveTo>
                    <a:pt x="7222" y="0"/>
                  </a:moveTo>
                  <a:cubicBezTo>
                    <a:pt x="6685" y="0"/>
                    <a:pt x="6287" y="338"/>
                    <a:pt x="5929" y="677"/>
                  </a:cubicBezTo>
                  <a:lnTo>
                    <a:pt x="5790" y="816"/>
                  </a:lnTo>
                  <a:cubicBezTo>
                    <a:pt x="5491" y="1075"/>
                    <a:pt x="5392" y="1393"/>
                    <a:pt x="5332" y="1572"/>
                  </a:cubicBezTo>
                  <a:cubicBezTo>
                    <a:pt x="5332" y="1572"/>
                    <a:pt x="5312" y="1592"/>
                    <a:pt x="5312" y="1612"/>
                  </a:cubicBezTo>
                  <a:cubicBezTo>
                    <a:pt x="4735" y="3163"/>
                    <a:pt x="4496" y="4735"/>
                    <a:pt x="4596" y="6286"/>
                  </a:cubicBezTo>
                  <a:cubicBezTo>
                    <a:pt x="4596" y="6386"/>
                    <a:pt x="4616" y="6505"/>
                    <a:pt x="4616" y="6644"/>
                  </a:cubicBezTo>
                  <a:cubicBezTo>
                    <a:pt x="4417" y="6505"/>
                    <a:pt x="4158" y="6465"/>
                    <a:pt x="3939" y="6465"/>
                  </a:cubicBezTo>
                  <a:cubicBezTo>
                    <a:pt x="3562" y="6465"/>
                    <a:pt x="3223" y="6605"/>
                    <a:pt x="2945" y="6883"/>
                  </a:cubicBezTo>
                  <a:cubicBezTo>
                    <a:pt x="2448" y="7361"/>
                    <a:pt x="2149" y="8335"/>
                    <a:pt x="2507" y="8992"/>
                  </a:cubicBezTo>
                  <a:cubicBezTo>
                    <a:pt x="2905" y="9748"/>
                    <a:pt x="3343" y="10484"/>
                    <a:pt x="3800" y="11180"/>
                  </a:cubicBezTo>
                  <a:cubicBezTo>
                    <a:pt x="3522" y="11041"/>
                    <a:pt x="3203" y="10941"/>
                    <a:pt x="2865" y="10941"/>
                  </a:cubicBezTo>
                  <a:cubicBezTo>
                    <a:pt x="2746" y="10941"/>
                    <a:pt x="2646" y="10941"/>
                    <a:pt x="2547" y="10961"/>
                  </a:cubicBezTo>
                  <a:cubicBezTo>
                    <a:pt x="1751" y="11140"/>
                    <a:pt x="1334" y="12055"/>
                    <a:pt x="1334" y="12652"/>
                  </a:cubicBezTo>
                  <a:cubicBezTo>
                    <a:pt x="1334" y="13408"/>
                    <a:pt x="1453" y="14025"/>
                    <a:pt x="1712" y="14522"/>
                  </a:cubicBezTo>
                  <a:cubicBezTo>
                    <a:pt x="2229" y="15596"/>
                    <a:pt x="2825" y="16651"/>
                    <a:pt x="3363" y="17705"/>
                  </a:cubicBezTo>
                  <a:cubicBezTo>
                    <a:pt x="3681" y="18242"/>
                    <a:pt x="3959" y="18779"/>
                    <a:pt x="4238" y="19316"/>
                  </a:cubicBezTo>
                  <a:cubicBezTo>
                    <a:pt x="3900" y="18898"/>
                    <a:pt x="3422" y="18640"/>
                    <a:pt x="2925" y="18640"/>
                  </a:cubicBezTo>
                  <a:cubicBezTo>
                    <a:pt x="2686" y="18640"/>
                    <a:pt x="2428" y="18699"/>
                    <a:pt x="2209" y="18819"/>
                  </a:cubicBezTo>
                  <a:cubicBezTo>
                    <a:pt x="1513" y="19177"/>
                    <a:pt x="1135" y="20132"/>
                    <a:pt x="1194" y="20828"/>
                  </a:cubicBezTo>
                  <a:cubicBezTo>
                    <a:pt x="1413" y="23394"/>
                    <a:pt x="2308" y="25781"/>
                    <a:pt x="3144" y="27771"/>
                  </a:cubicBezTo>
                  <a:cubicBezTo>
                    <a:pt x="3303" y="28129"/>
                    <a:pt x="3502" y="28467"/>
                    <a:pt x="3681" y="28785"/>
                  </a:cubicBezTo>
                  <a:cubicBezTo>
                    <a:pt x="4039" y="29461"/>
                    <a:pt x="4377" y="30058"/>
                    <a:pt x="4337" y="30735"/>
                  </a:cubicBezTo>
                  <a:cubicBezTo>
                    <a:pt x="4238" y="30556"/>
                    <a:pt x="4138" y="30357"/>
                    <a:pt x="4039" y="30158"/>
                  </a:cubicBezTo>
                  <a:cubicBezTo>
                    <a:pt x="3741" y="29581"/>
                    <a:pt x="3382" y="29044"/>
                    <a:pt x="2945" y="28566"/>
                  </a:cubicBezTo>
                  <a:cubicBezTo>
                    <a:pt x="2547" y="28089"/>
                    <a:pt x="1910" y="28069"/>
                    <a:pt x="1712" y="28069"/>
                  </a:cubicBezTo>
                  <a:cubicBezTo>
                    <a:pt x="1453" y="28069"/>
                    <a:pt x="1234" y="28129"/>
                    <a:pt x="1035" y="28228"/>
                  </a:cubicBezTo>
                  <a:cubicBezTo>
                    <a:pt x="458" y="28487"/>
                    <a:pt x="140" y="29143"/>
                    <a:pt x="60" y="29640"/>
                  </a:cubicBezTo>
                  <a:cubicBezTo>
                    <a:pt x="1" y="30138"/>
                    <a:pt x="41" y="30675"/>
                    <a:pt x="239" y="31152"/>
                  </a:cubicBezTo>
                  <a:lnTo>
                    <a:pt x="418" y="31590"/>
                  </a:lnTo>
                  <a:cubicBezTo>
                    <a:pt x="995" y="33002"/>
                    <a:pt x="1552" y="34435"/>
                    <a:pt x="2229" y="35867"/>
                  </a:cubicBezTo>
                  <a:cubicBezTo>
                    <a:pt x="2547" y="36563"/>
                    <a:pt x="2945" y="37200"/>
                    <a:pt x="3343" y="37816"/>
                  </a:cubicBezTo>
                  <a:cubicBezTo>
                    <a:pt x="3522" y="38075"/>
                    <a:pt x="3701" y="38353"/>
                    <a:pt x="3840" y="38612"/>
                  </a:cubicBezTo>
                  <a:cubicBezTo>
                    <a:pt x="4019" y="38950"/>
                    <a:pt x="4337" y="39109"/>
                    <a:pt x="4695" y="39109"/>
                  </a:cubicBezTo>
                  <a:lnTo>
                    <a:pt x="4695" y="39129"/>
                  </a:lnTo>
                  <a:lnTo>
                    <a:pt x="7620" y="39129"/>
                  </a:lnTo>
                  <a:cubicBezTo>
                    <a:pt x="8037" y="39129"/>
                    <a:pt x="8415" y="38871"/>
                    <a:pt x="8574" y="38473"/>
                  </a:cubicBezTo>
                  <a:cubicBezTo>
                    <a:pt x="8734" y="37976"/>
                    <a:pt x="8913" y="37438"/>
                    <a:pt x="9092" y="36941"/>
                  </a:cubicBezTo>
                  <a:cubicBezTo>
                    <a:pt x="9509" y="35748"/>
                    <a:pt x="9967" y="34514"/>
                    <a:pt x="10325" y="33241"/>
                  </a:cubicBezTo>
                  <a:cubicBezTo>
                    <a:pt x="10584" y="32366"/>
                    <a:pt x="10703" y="31471"/>
                    <a:pt x="10802" y="30635"/>
                  </a:cubicBezTo>
                  <a:cubicBezTo>
                    <a:pt x="10822" y="30416"/>
                    <a:pt x="10862" y="30217"/>
                    <a:pt x="10882" y="29979"/>
                  </a:cubicBezTo>
                  <a:cubicBezTo>
                    <a:pt x="10962" y="29362"/>
                    <a:pt x="10484" y="28626"/>
                    <a:pt x="9887" y="28447"/>
                  </a:cubicBezTo>
                  <a:cubicBezTo>
                    <a:pt x="9728" y="28387"/>
                    <a:pt x="9589" y="28367"/>
                    <a:pt x="9410" y="28367"/>
                  </a:cubicBezTo>
                  <a:cubicBezTo>
                    <a:pt x="9072" y="28367"/>
                    <a:pt x="8694" y="28467"/>
                    <a:pt x="8415" y="28646"/>
                  </a:cubicBezTo>
                  <a:cubicBezTo>
                    <a:pt x="8077" y="28865"/>
                    <a:pt x="7739" y="29263"/>
                    <a:pt x="7600" y="29680"/>
                  </a:cubicBezTo>
                  <a:cubicBezTo>
                    <a:pt x="7500" y="29959"/>
                    <a:pt x="7421" y="30217"/>
                    <a:pt x="7321" y="30456"/>
                  </a:cubicBezTo>
                  <a:lnTo>
                    <a:pt x="7321" y="29760"/>
                  </a:lnTo>
                  <a:cubicBezTo>
                    <a:pt x="7321" y="29601"/>
                    <a:pt x="7341" y="29461"/>
                    <a:pt x="7381" y="29422"/>
                  </a:cubicBezTo>
                  <a:cubicBezTo>
                    <a:pt x="7580" y="29024"/>
                    <a:pt x="7779" y="28606"/>
                    <a:pt x="7998" y="28208"/>
                  </a:cubicBezTo>
                  <a:cubicBezTo>
                    <a:pt x="8276" y="27651"/>
                    <a:pt x="8574" y="27074"/>
                    <a:pt x="8833" y="26517"/>
                  </a:cubicBezTo>
                  <a:cubicBezTo>
                    <a:pt x="9271" y="25582"/>
                    <a:pt x="9669" y="24667"/>
                    <a:pt x="10027" y="23752"/>
                  </a:cubicBezTo>
                  <a:cubicBezTo>
                    <a:pt x="10206" y="23354"/>
                    <a:pt x="10365" y="22976"/>
                    <a:pt x="10524" y="22579"/>
                  </a:cubicBezTo>
                  <a:cubicBezTo>
                    <a:pt x="10902" y="21723"/>
                    <a:pt x="10604" y="20888"/>
                    <a:pt x="9808" y="20410"/>
                  </a:cubicBezTo>
                  <a:cubicBezTo>
                    <a:pt x="9529" y="20231"/>
                    <a:pt x="9231" y="20172"/>
                    <a:pt x="8933" y="20172"/>
                  </a:cubicBezTo>
                  <a:cubicBezTo>
                    <a:pt x="8415" y="20172"/>
                    <a:pt x="7918" y="20450"/>
                    <a:pt x="7580" y="20908"/>
                  </a:cubicBezTo>
                  <a:cubicBezTo>
                    <a:pt x="7520" y="20967"/>
                    <a:pt x="7480" y="21007"/>
                    <a:pt x="7441" y="21067"/>
                  </a:cubicBezTo>
                  <a:cubicBezTo>
                    <a:pt x="7441" y="20808"/>
                    <a:pt x="7441" y="20550"/>
                    <a:pt x="7480" y="20291"/>
                  </a:cubicBezTo>
                  <a:cubicBezTo>
                    <a:pt x="7480" y="20271"/>
                    <a:pt x="7500" y="20172"/>
                    <a:pt x="7600" y="19993"/>
                  </a:cubicBezTo>
                  <a:cubicBezTo>
                    <a:pt x="7838" y="19595"/>
                    <a:pt x="8097" y="19177"/>
                    <a:pt x="8336" y="18779"/>
                  </a:cubicBezTo>
                  <a:cubicBezTo>
                    <a:pt x="8694" y="18202"/>
                    <a:pt x="9072" y="17605"/>
                    <a:pt x="9410" y="16989"/>
                  </a:cubicBezTo>
                  <a:cubicBezTo>
                    <a:pt x="9987" y="15974"/>
                    <a:pt x="10484" y="14999"/>
                    <a:pt x="10882" y="14045"/>
                  </a:cubicBezTo>
                  <a:cubicBezTo>
                    <a:pt x="11180" y="13328"/>
                    <a:pt x="10703" y="12612"/>
                    <a:pt x="10484" y="12254"/>
                  </a:cubicBezTo>
                  <a:cubicBezTo>
                    <a:pt x="10305" y="11956"/>
                    <a:pt x="9967" y="11777"/>
                    <a:pt x="9609" y="11777"/>
                  </a:cubicBezTo>
                  <a:cubicBezTo>
                    <a:pt x="9271" y="11777"/>
                    <a:pt x="8674" y="11956"/>
                    <a:pt x="8316" y="12274"/>
                  </a:cubicBezTo>
                  <a:cubicBezTo>
                    <a:pt x="8177" y="12433"/>
                    <a:pt x="8037" y="12553"/>
                    <a:pt x="7918" y="12712"/>
                  </a:cubicBezTo>
                  <a:cubicBezTo>
                    <a:pt x="8077" y="12433"/>
                    <a:pt x="8316" y="12135"/>
                    <a:pt x="8574" y="11836"/>
                  </a:cubicBezTo>
                  <a:cubicBezTo>
                    <a:pt x="8714" y="11657"/>
                    <a:pt x="8833" y="11518"/>
                    <a:pt x="8972" y="11359"/>
                  </a:cubicBezTo>
                  <a:cubicBezTo>
                    <a:pt x="9092" y="11220"/>
                    <a:pt x="9231" y="11041"/>
                    <a:pt x="9370" y="10902"/>
                  </a:cubicBezTo>
                  <a:cubicBezTo>
                    <a:pt x="9728" y="10464"/>
                    <a:pt x="10086" y="10026"/>
                    <a:pt x="10405" y="9529"/>
                  </a:cubicBezTo>
                  <a:cubicBezTo>
                    <a:pt x="10763" y="8952"/>
                    <a:pt x="10604" y="8176"/>
                    <a:pt x="10385" y="7679"/>
                  </a:cubicBezTo>
                  <a:cubicBezTo>
                    <a:pt x="10265" y="7381"/>
                    <a:pt x="9927" y="7042"/>
                    <a:pt x="9191" y="7042"/>
                  </a:cubicBezTo>
                  <a:cubicBezTo>
                    <a:pt x="8992" y="7042"/>
                    <a:pt x="8773" y="7062"/>
                    <a:pt x="8515" y="7142"/>
                  </a:cubicBezTo>
                  <a:cubicBezTo>
                    <a:pt x="8594" y="6664"/>
                    <a:pt x="8634" y="6187"/>
                    <a:pt x="8694" y="5729"/>
                  </a:cubicBezTo>
                  <a:cubicBezTo>
                    <a:pt x="8813" y="4476"/>
                    <a:pt x="8933" y="3163"/>
                    <a:pt x="8933" y="1830"/>
                  </a:cubicBezTo>
                  <a:cubicBezTo>
                    <a:pt x="8972" y="1035"/>
                    <a:pt x="8216" y="239"/>
                    <a:pt x="7580" y="40"/>
                  </a:cubicBezTo>
                  <a:cubicBezTo>
                    <a:pt x="7441" y="20"/>
                    <a:pt x="7341" y="0"/>
                    <a:pt x="7222"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0" name="Google Shape;2620;p51">
              <a:extLst>
                <a:ext uri="{FF2B5EF4-FFF2-40B4-BE49-F238E27FC236}">
                  <a16:creationId xmlns:a16="http://schemas.microsoft.com/office/drawing/2014/main" id="{5656CCCD-D4B1-B729-CD26-4B0FAAEA08EB}"/>
                </a:ext>
              </a:extLst>
            </p:cNvPr>
            <p:cNvSpPr/>
            <p:nvPr/>
          </p:nvSpPr>
          <p:spPr>
            <a:xfrm>
              <a:off x="1474304" y="4233548"/>
              <a:ext cx="215230" cy="881801"/>
            </a:xfrm>
            <a:custGeom>
              <a:avLst/>
              <a:gdLst/>
              <a:ahLst/>
              <a:cxnLst/>
              <a:rect l="l" t="t" r="r" b="b"/>
              <a:pathLst>
                <a:path w="9092" h="37250" extrusionOk="0">
                  <a:moveTo>
                    <a:pt x="5590" y="35420"/>
                  </a:moveTo>
                  <a:lnTo>
                    <a:pt x="5590" y="35619"/>
                  </a:lnTo>
                  <a:lnTo>
                    <a:pt x="5531" y="35619"/>
                  </a:lnTo>
                  <a:lnTo>
                    <a:pt x="5531" y="35420"/>
                  </a:lnTo>
                  <a:close/>
                  <a:moveTo>
                    <a:pt x="6212" y="1"/>
                  </a:moveTo>
                  <a:cubicBezTo>
                    <a:pt x="6004" y="1"/>
                    <a:pt x="5666" y="367"/>
                    <a:pt x="5411" y="568"/>
                  </a:cubicBezTo>
                  <a:cubicBezTo>
                    <a:pt x="5312" y="647"/>
                    <a:pt x="5292" y="826"/>
                    <a:pt x="5232" y="965"/>
                  </a:cubicBezTo>
                  <a:cubicBezTo>
                    <a:pt x="4715" y="2338"/>
                    <a:pt x="4476" y="3750"/>
                    <a:pt x="4576" y="5222"/>
                  </a:cubicBezTo>
                  <a:cubicBezTo>
                    <a:pt x="4635" y="6396"/>
                    <a:pt x="4735" y="7590"/>
                    <a:pt x="4814" y="8763"/>
                  </a:cubicBezTo>
                  <a:cubicBezTo>
                    <a:pt x="4596" y="8624"/>
                    <a:pt x="4496" y="8465"/>
                    <a:pt x="4397" y="8286"/>
                  </a:cubicBezTo>
                  <a:cubicBezTo>
                    <a:pt x="4118" y="7809"/>
                    <a:pt x="3820" y="7331"/>
                    <a:pt x="3521" y="6893"/>
                  </a:cubicBezTo>
                  <a:cubicBezTo>
                    <a:pt x="3373" y="6678"/>
                    <a:pt x="3161" y="6498"/>
                    <a:pt x="2940" y="6498"/>
                  </a:cubicBezTo>
                  <a:cubicBezTo>
                    <a:pt x="2835" y="6498"/>
                    <a:pt x="2729" y="6539"/>
                    <a:pt x="2626" y="6635"/>
                  </a:cubicBezTo>
                  <a:cubicBezTo>
                    <a:pt x="2427" y="6854"/>
                    <a:pt x="2248" y="7351"/>
                    <a:pt x="2368" y="7570"/>
                  </a:cubicBezTo>
                  <a:cubicBezTo>
                    <a:pt x="2865" y="8485"/>
                    <a:pt x="3442" y="9380"/>
                    <a:pt x="4019" y="10275"/>
                  </a:cubicBezTo>
                  <a:cubicBezTo>
                    <a:pt x="4277" y="10693"/>
                    <a:pt x="4775" y="11071"/>
                    <a:pt x="4795" y="11469"/>
                  </a:cubicBezTo>
                  <a:cubicBezTo>
                    <a:pt x="4874" y="12742"/>
                    <a:pt x="4735" y="13995"/>
                    <a:pt x="4695" y="15388"/>
                  </a:cubicBezTo>
                  <a:cubicBezTo>
                    <a:pt x="4317" y="14552"/>
                    <a:pt x="4039" y="13836"/>
                    <a:pt x="3700" y="13140"/>
                  </a:cubicBezTo>
                  <a:cubicBezTo>
                    <a:pt x="3402" y="12503"/>
                    <a:pt x="3044" y="11887"/>
                    <a:pt x="2626" y="11349"/>
                  </a:cubicBezTo>
                  <a:cubicBezTo>
                    <a:pt x="2500" y="11169"/>
                    <a:pt x="2113" y="11006"/>
                    <a:pt x="1864" y="11006"/>
                  </a:cubicBezTo>
                  <a:cubicBezTo>
                    <a:pt x="1838" y="11006"/>
                    <a:pt x="1813" y="11007"/>
                    <a:pt x="1791" y="11011"/>
                  </a:cubicBezTo>
                  <a:cubicBezTo>
                    <a:pt x="1592" y="11071"/>
                    <a:pt x="1333" y="11489"/>
                    <a:pt x="1333" y="11747"/>
                  </a:cubicBezTo>
                  <a:cubicBezTo>
                    <a:pt x="1333" y="12205"/>
                    <a:pt x="1413" y="12742"/>
                    <a:pt x="1612" y="13160"/>
                  </a:cubicBezTo>
                  <a:cubicBezTo>
                    <a:pt x="2447" y="14851"/>
                    <a:pt x="3382" y="16482"/>
                    <a:pt x="4238" y="18153"/>
                  </a:cubicBezTo>
                  <a:cubicBezTo>
                    <a:pt x="4377" y="18372"/>
                    <a:pt x="4436" y="18630"/>
                    <a:pt x="4436" y="18869"/>
                  </a:cubicBezTo>
                  <a:cubicBezTo>
                    <a:pt x="4436" y="19665"/>
                    <a:pt x="4397" y="20500"/>
                    <a:pt x="4377" y="21296"/>
                  </a:cubicBezTo>
                  <a:cubicBezTo>
                    <a:pt x="4337" y="22032"/>
                    <a:pt x="4377" y="22748"/>
                    <a:pt x="4377" y="23504"/>
                  </a:cubicBezTo>
                  <a:cubicBezTo>
                    <a:pt x="4218" y="23325"/>
                    <a:pt x="4178" y="23126"/>
                    <a:pt x="4098" y="22927"/>
                  </a:cubicBezTo>
                  <a:cubicBezTo>
                    <a:pt x="3641" y="21733"/>
                    <a:pt x="3203" y="20540"/>
                    <a:pt x="2706" y="19366"/>
                  </a:cubicBezTo>
                  <a:cubicBezTo>
                    <a:pt x="2562" y="19063"/>
                    <a:pt x="2278" y="18747"/>
                    <a:pt x="1955" y="18747"/>
                  </a:cubicBezTo>
                  <a:cubicBezTo>
                    <a:pt x="1875" y="18747"/>
                    <a:pt x="1794" y="18766"/>
                    <a:pt x="1711" y="18809"/>
                  </a:cubicBezTo>
                  <a:cubicBezTo>
                    <a:pt x="1413" y="18948"/>
                    <a:pt x="1194" y="19525"/>
                    <a:pt x="1214" y="19864"/>
                  </a:cubicBezTo>
                  <a:cubicBezTo>
                    <a:pt x="1413" y="22191"/>
                    <a:pt x="2189" y="24379"/>
                    <a:pt x="3104" y="26508"/>
                  </a:cubicBezTo>
                  <a:cubicBezTo>
                    <a:pt x="3601" y="27681"/>
                    <a:pt x="4496" y="28676"/>
                    <a:pt x="4337" y="30128"/>
                  </a:cubicBezTo>
                  <a:cubicBezTo>
                    <a:pt x="4218" y="31342"/>
                    <a:pt x="4317" y="32575"/>
                    <a:pt x="4317" y="33788"/>
                  </a:cubicBezTo>
                  <a:cubicBezTo>
                    <a:pt x="4098" y="33570"/>
                    <a:pt x="3939" y="33331"/>
                    <a:pt x="3820" y="33072"/>
                  </a:cubicBezTo>
                  <a:cubicBezTo>
                    <a:pt x="3283" y="31958"/>
                    <a:pt x="2746" y="30864"/>
                    <a:pt x="2189" y="29770"/>
                  </a:cubicBezTo>
                  <a:cubicBezTo>
                    <a:pt x="1910" y="29273"/>
                    <a:pt x="1592" y="28795"/>
                    <a:pt x="1214" y="28378"/>
                  </a:cubicBezTo>
                  <a:cubicBezTo>
                    <a:pt x="1104" y="28282"/>
                    <a:pt x="880" y="28214"/>
                    <a:pt x="687" y="28214"/>
                  </a:cubicBezTo>
                  <a:cubicBezTo>
                    <a:pt x="600" y="28214"/>
                    <a:pt x="520" y="28227"/>
                    <a:pt x="458" y="28258"/>
                  </a:cubicBezTo>
                  <a:cubicBezTo>
                    <a:pt x="259" y="28358"/>
                    <a:pt x="60" y="28676"/>
                    <a:pt x="40" y="28935"/>
                  </a:cubicBezTo>
                  <a:cubicBezTo>
                    <a:pt x="0" y="29253"/>
                    <a:pt x="40" y="29631"/>
                    <a:pt x="160" y="29929"/>
                  </a:cubicBezTo>
                  <a:cubicBezTo>
                    <a:pt x="816" y="31481"/>
                    <a:pt x="1413" y="33052"/>
                    <a:pt x="2129" y="34564"/>
                  </a:cubicBezTo>
                  <a:cubicBezTo>
                    <a:pt x="2547" y="35519"/>
                    <a:pt x="3183" y="36355"/>
                    <a:pt x="3700" y="37250"/>
                  </a:cubicBezTo>
                  <a:cubicBezTo>
                    <a:pt x="4695" y="37250"/>
                    <a:pt x="5670" y="37250"/>
                    <a:pt x="6605" y="37230"/>
                  </a:cubicBezTo>
                  <a:cubicBezTo>
                    <a:pt x="7182" y="35519"/>
                    <a:pt x="7818" y="33788"/>
                    <a:pt x="8355" y="32058"/>
                  </a:cubicBezTo>
                  <a:cubicBezTo>
                    <a:pt x="8654" y="31063"/>
                    <a:pt x="8713" y="29989"/>
                    <a:pt x="8873" y="28955"/>
                  </a:cubicBezTo>
                  <a:cubicBezTo>
                    <a:pt x="8873" y="28795"/>
                    <a:pt x="8693" y="28537"/>
                    <a:pt x="8574" y="28477"/>
                  </a:cubicBezTo>
                  <a:cubicBezTo>
                    <a:pt x="8519" y="28461"/>
                    <a:pt x="8459" y="28453"/>
                    <a:pt x="8395" y="28453"/>
                  </a:cubicBezTo>
                  <a:cubicBezTo>
                    <a:pt x="8229" y="28453"/>
                    <a:pt x="8047" y="28504"/>
                    <a:pt x="7918" y="28577"/>
                  </a:cubicBezTo>
                  <a:cubicBezTo>
                    <a:pt x="7719" y="28696"/>
                    <a:pt x="7579" y="28935"/>
                    <a:pt x="7500" y="29134"/>
                  </a:cubicBezTo>
                  <a:cubicBezTo>
                    <a:pt x="7062" y="30307"/>
                    <a:pt x="6625" y="31521"/>
                    <a:pt x="6227" y="32734"/>
                  </a:cubicBezTo>
                  <a:cubicBezTo>
                    <a:pt x="5988" y="33470"/>
                    <a:pt x="5809" y="34246"/>
                    <a:pt x="5590" y="35002"/>
                  </a:cubicBezTo>
                  <a:cubicBezTo>
                    <a:pt x="5471" y="34803"/>
                    <a:pt x="5411" y="34604"/>
                    <a:pt x="5411" y="34405"/>
                  </a:cubicBezTo>
                  <a:cubicBezTo>
                    <a:pt x="5352" y="32555"/>
                    <a:pt x="5312" y="30685"/>
                    <a:pt x="5292" y="28855"/>
                  </a:cubicBezTo>
                  <a:cubicBezTo>
                    <a:pt x="5292" y="28577"/>
                    <a:pt x="5312" y="28298"/>
                    <a:pt x="5431" y="28059"/>
                  </a:cubicBezTo>
                  <a:cubicBezTo>
                    <a:pt x="5908" y="27085"/>
                    <a:pt x="6465" y="26170"/>
                    <a:pt x="6903" y="25175"/>
                  </a:cubicBezTo>
                  <a:cubicBezTo>
                    <a:pt x="7500" y="23902"/>
                    <a:pt x="8037" y="22569"/>
                    <a:pt x="8594" y="21276"/>
                  </a:cubicBezTo>
                  <a:cubicBezTo>
                    <a:pt x="8773" y="20858"/>
                    <a:pt x="8614" y="20560"/>
                    <a:pt x="8276" y="20341"/>
                  </a:cubicBezTo>
                  <a:cubicBezTo>
                    <a:pt x="8144" y="20265"/>
                    <a:pt x="8020" y="20230"/>
                    <a:pt x="7902" y="20230"/>
                  </a:cubicBezTo>
                  <a:cubicBezTo>
                    <a:pt x="7683" y="20230"/>
                    <a:pt x="7489" y="20352"/>
                    <a:pt x="7321" y="20560"/>
                  </a:cubicBezTo>
                  <a:cubicBezTo>
                    <a:pt x="7082" y="20898"/>
                    <a:pt x="6843" y="21256"/>
                    <a:pt x="6664" y="21634"/>
                  </a:cubicBezTo>
                  <a:cubicBezTo>
                    <a:pt x="6267" y="22410"/>
                    <a:pt x="5908" y="23206"/>
                    <a:pt x="5431" y="24180"/>
                  </a:cubicBezTo>
                  <a:cubicBezTo>
                    <a:pt x="5391" y="23822"/>
                    <a:pt x="5332" y="23643"/>
                    <a:pt x="5332" y="23504"/>
                  </a:cubicBezTo>
                  <a:cubicBezTo>
                    <a:pt x="5391" y="22111"/>
                    <a:pt x="5411" y="20699"/>
                    <a:pt x="5491" y="19307"/>
                  </a:cubicBezTo>
                  <a:cubicBezTo>
                    <a:pt x="5511" y="19028"/>
                    <a:pt x="5630" y="18750"/>
                    <a:pt x="5769" y="18531"/>
                  </a:cubicBezTo>
                  <a:cubicBezTo>
                    <a:pt x="6366" y="17516"/>
                    <a:pt x="7003" y="16541"/>
                    <a:pt x="7579" y="15527"/>
                  </a:cubicBezTo>
                  <a:cubicBezTo>
                    <a:pt x="8097" y="14572"/>
                    <a:pt x="8574" y="13637"/>
                    <a:pt x="8992" y="12662"/>
                  </a:cubicBezTo>
                  <a:cubicBezTo>
                    <a:pt x="9091" y="12463"/>
                    <a:pt x="8873" y="12066"/>
                    <a:pt x="8693" y="11807"/>
                  </a:cubicBezTo>
                  <a:cubicBezTo>
                    <a:pt x="8691" y="11802"/>
                    <a:pt x="8681" y="11799"/>
                    <a:pt x="8665" y="11799"/>
                  </a:cubicBezTo>
                  <a:cubicBezTo>
                    <a:pt x="8558" y="11799"/>
                    <a:pt x="8195" y="11907"/>
                    <a:pt x="8057" y="12046"/>
                  </a:cubicBezTo>
                  <a:cubicBezTo>
                    <a:pt x="7719" y="12344"/>
                    <a:pt x="7460" y="12702"/>
                    <a:pt x="7182" y="13060"/>
                  </a:cubicBezTo>
                  <a:cubicBezTo>
                    <a:pt x="6724" y="13597"/>
                    <a:pt x="6326" y="14174"/>
                    <a:pt x="5908" y="14731"/>
                  </a:cubicBezTo>
                  <a:cubicBezTo>
                    <a:pt x="5829" y="13975"/>
                    <a:pt x="5849" y="13279"/>
                    <a:pt x="5908" y="12583"/>
                  </a:cubicBezTo>
                  <a:cubicBezTo>
                    <a:pt x="5928" y="12145"/>
                    <a:pt x="5869" y="11648"/>
                    <a:pt x="6068" y="11270"/>
                  </a:cubicBezTo>
                  <a:cubicBezTo>
                    <a:pt x="6326" y="10693"/>
                    <a:pt x="6804" y="10255"/>
                    <a:pt x="7202" y="9758"/>
                  </a:cubicBezTo>
                  <a:cubicBezTo>
                    <a:pt x="7679" y="9161"/>
                    <a:pt x="8176" y="8604"/>
                    <a:pt x="8574" y="7988"/>
                  </a:cubicBezTo>
                  <a:cubicBezTo>
                    <a:pt x="8693" y="7769"/>
                    <a:pt x="8614" y="7331"/>
                    <a:pt x="8495" y="7092"/>
                  </a:cubicBezTo>
                  <a:cubicBezTo>
                    <a:pt x="8476" y="7045"/>
                    <a:pt x="8343" y="7020"/>
                    <a:pt x="8193" y="7020"/>
                  </a:cubicBezTo>
                  <a:cubicBezTo>
                    <a:pt x="8028" y="7020"/>
                    <a:pt x="7842" y="7050"/>
                    <a:pt x="7759" y="7112"/>
                  </a:cubicBezTo>
                  <a:cubicBezTo>
                    <a:pt x="7261" y="7470"/>
                    <a:pt x="6824" y="7888"/>
                    <a:pt x="6386" y="8286"/>
                  </a:cubicBezTo>
                  <a:cubicBezTo>
                    <a:pt x="6326" y="8286"/>
                    <a:pt x="6286" y="8266"/>
                    <a:pt x="6227" y="8266"/>
                  </a:cubicBezTo>
                  <a:cubicBezTo>
                    <a:pt x="6386" y="7033"/>
                    <a:pt x="6585" y="5839"/>
                    <a:pt x="6704" y="4626"/>
                  </a:cubicBezTo>
                  <a:cubicBezTo>
                    <a:pt x="6824" y="3392"/>
                    <a:pt x="6963" y="2119"/>
                    <a:pt x="6963" y="846"/>
                  </a:cubicBezTo>
                  <a:cubicBezTo>
                    <a:pt x="6963" y="548"/>
                    <a:pt x="6565" y="110"/>
                    <a:pt x="6267" y="11"/>
                  </a:cubicBezTo>
                  <a:cubicBezTo>
                    <a:pt x="6250" y="4"/>
                    <a:pt x="6231" y="1"/>
                    <a:pt x="621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21" name="Google Shape;2621;p51">
            <a:extLst>
              <a:ext uri="{FF2B5EF4-FFF2-40B4-BE49-F238E27FC236}">
                <a16:creationId xmlns:a16="http://schemas.microsoft.com/office/drawing/2014/main" id="{8D08A98E-E7A8-4F27-C940-16B95C4ACDF7}"/>
              </a:ext>
            </a:extLst>
          </p:cNvPr>
          <p:cNvGrpSpPr/>
          <p:nvPr/>
        </p:nvGrpSpPr>
        <p:grpSpPr>
          <a:xfrm>
            <a:off x="9538517" y="5767716"/>
            <a:ext cx="389413" cy="1152527"/>
            <a:chOff x="6921725" y="4015475"/>
            <a:chExt cx="433700" cy="1109050"/>
          </a:xfrm>
        </p:grpSpPr>
        <p:sp>
          <p:nvSpPr>
            <p:cNvPr id="2622" name="Google Shape;2622;p51">
              <a:extLst>
                <a:ext uri="{FF2B5EF4-FFF2-40B4-BE49-F238E27FC236}">
                  <a16:creationId xmlns:a16="http://schemas.microsoft.com/office/drawing/2014/main" id="{44CC6EF3-A306-8101-5562-2E1FB0E9E59A}"/>
                </a:ext>
              </a:extLst>
            </p:cNvPr>
            <p:cNvSpPr/>
            <p:nvPr/>
          </p:nvSpPr>
          <p:spPr>
            <a:xfrm>
              <a:off x="6996325" y="4216400"/>
              <a:ext cx="359100" cy="908125"/>
            </a:xfrm>
            <a:custGeom>
              <a:avLst/>
              <a:gdLst/>
              <a:ahLst/>
              <a:cxnLst/>
              <a:rect l="l" t="t" r="r" b="b"/>
              <a:pathLst>
                <a:path w="14364" h="36325" extrusionOk="0">
                  <a:moveTo>
                    <a:pt x="12334" y="0"/>
                  </a:moveTo>
                  <a:cubicBezTo>
                    <a:pt x="11479" y="0"/>
                    <a:pt x="10942" y="736"/>
                    <a:pt x="10782" y="955"/>
                  </a:cubicBezTo>
                  <a:lnTo>
                    <a:pt x="10723" y="1015"/>
                  </a:lnTo>
                  <a:cubicBezTo>
                    <a:pt x="10305" y="1592"/>
                    <a:pt x="9847" y="2208"/>
                    <a:pt x="9489" y="2865"/>
                  </a:cubicBezTo>
                  <a:cubicBezTo>
                    <a:pt x="8356" y="4755"/>
                    <a:pt x="7639" y="6764"/>
                    <a:pt x="7122" y="8395"/>
                  </a:cubicBezTo>
                  <a:cubicBezTo>
                    <a:pt x="7063" y="8415"/>
                    <a:pt x="7043" y="8455"/>
                    <a:pt x="7003" y="8474"/>
                  </a:cubicBezTo>
                  <a:cubicBezTo>
                    <a:pt x="6147" y="9390"/>
                    <a:pt x="5909" y="10245"/>
                    <a:pt x="6247" y="11299"/>
                  </a:cubicBezTo>
                  <a:cubicBezTo>
                    <a:pt x="6207" y="11419"/>
                    <a:pt x="6147" y="11538"/>
                    <a:pt x="6128" y="11697"/>
                  </a:cubicBezTo>
                  <a:cubicBezTo>
                    <a:pt x="6108" y="11737"/>
                    <a:pt x="6108" y="11816"/>
                    <a:pt x="6068" y="11876"/>
                  </a:cubicBezTo>
                  <a:cubicBezTo>
                    <a:pt x="5949" y="11319"/>
                    <a:pt x="5809" y="10742"/>
                    <a:pt x="5610" y="10185"/>
                  </a:cubicBezTo>
                  <a:cubicBezTo>
                    <a:pt x="5372" y="9489"/>
                    <a:pt x="4815" y="9051"/>
                    <a:pt x="4158" y="9051"/>
                  </a:cubicBezTo>
                  <a:cubicBezTo>
                    <a:pt x="3721" y="9051"/>
                    <a:pt x="3303" y="9250"/>
                    <a:pt x="2945" y="9608"/>
                  </a:cubicBezTo>
                  <a:cubicBezTo>
                    <a:pt x="2726" y="9827"/>
                    <a:pt x="2328" y="10305"/>
                    <a:pt x="2248" y="10921"/>
                  </a:cubicBezTo>
                  <a:lnTo>
                    <a:pt x="2229" y="11021"/>
                  </a:lnTo>
                  <a:cubicBezTo>
                    <a:pt x="2129" y="11677"/>
                    <a:pt x="2030" y="12393"/>
                    <a:pt x="2129" y="13109"/>
                  </a:cubicBezTo>
                  <a:cubicBezTo>
                    <a:pt x="2408" y="14900"/>
                    <a:pt x="2706" y="16432"/>
                    <a:pt x="3044" y="17844"/>
                  </a:cubicBezTo>
                  <a:cubicBezTo>
                    <a:pt x="3263" y="18739"/>
                    <a:pt x="3561" y="19575"/>
                    <a:pt x="3860" y="20410"/>
                  </a:cubicBezTo>
                  <a:cubicBezTo>
                    <a:pt x="3939" y="20589"/>
                    <a:pt x="3999" y="20788"/>
                    <a:pt x="4059" y="20967"/>
                  </a:cubicBezTo>
                  <a:cubicBezTo>
                    <a:pt x="3223" y="22220"/>
                    <a:pt x="3939" y="23374"/>
                    <a:pt x="4218" y="23812"/>
                  </a:cubicBezTo>
                  <a:lnTo>
                    <a:pt x="4297" y="23891"/>
                  </a:lnTo>
                  <a:lnTo>
                    <a:pt x="4297" y="24985"/>
                  </a:lnTo>
                  <a:cubicBezTo>
                    <a:pt x="4019" y="24329"/>
                    <a:pt x="3721" y="23653"/>
                    <a:pt x="3422" y="22996"/>
                  </a:cubicBezTo>
                  <a:cubicBezTo>
                    <a:pt x="3164" y="22439"/>
                    <a:pt x="2447" y="21942"/>
                    <a:pt x="1831" y="21942"/>
                  </a:cubicBezTo>
                  <a:cubicBezTo>
                    <a:pt x="1751" y="21942"/>
                    <a:pt x="1672" y="21942"/>
                    <a:pt x="1612" y="21962"/>
                  </a:cubicBezTo>
                  <a:cubicBezTo>
                    <a:pt x="936" y="22081"/>
                    <a:pt x="518" y="22718"/>
                    <a:pt x="319" y="23036"/>
                  </a:cubicBezTo>
                  <a:cubicBezTo>
                    <a:pt x="60" y="23394"/>
                    <a:pt x="60" y="23812"/>
                    <a:pt x="60" y="24050"/>
                  </a:cubicBezTo>
                  <a:lnTo>
                    <a:pt x="60" y="24150"/>
                  </a:lnTo>
                  <a:cubicBezTo>
                    <a:pt x="1" y="26696"/>
                    <a:pt x="936" y="28924"/>
                    <a:pt x="1751" y="30555"/>
                  </a:cubicBezTo>
                  <a:cubicBezTo>
                    <a:pt x="2368" y="31829"/>
                    <a:pt x="3064" y="33042"/>
                    <a:pt x="3740" y="34236"/>
                  </a:cubicBezTo>
                  <a:lnTo>
                    <a:pt x="4636" y="35807"/>
                  </a:lnTo>
                  <a:cubicBezTo>
                    <a:pt x="4815" y="36125"/>
                    <a:pt x="5133" y="36324"/>
                    <a:pt x="5511" y="36324"/>
                  </a:cubicBezTo>
                  <a:lnTo>
                    <a:pt x="8276" y="36324"/>
                  </a:lnTo>
                  <a:cubicBezTo>
                    <a:pt x="8714" y="36324"/>
                    <a:pt x="9111" y="36026"/>
                    <a:pt x="9231" y="35588"/>
                  </a:cubicBezTo>
                  <a:cubicBezTo>
                    <a:pt x="9310" y="35270"/>
                    <a:pt x="9410" y="34972"/>
                    <a:pt x="9489" y="34633"/>
                  </a:cubicBezTo>
                  <a:cubicBezTo>
                    <a:pt x="9668" y="33937"/>
                    <a:pt x="9847" y="33221"/>
                    <a:pt x="10027" y="32525"/>
                  </a:cubicBezTo>
                  <a:cubicBezTo>
                    <a:pt x="10504" y="30615"/>
                    <a:pt x="10882" y="29143"/>
                    <a:pt x="11180" y="27770"/>
                  </a:cubicBezTo>
                  <a:cubicBezTo>
                    <a:pt x="11300" y="27233"/>
                    <a:pt x="11359" y="26736"/>
                    <a:pt x="11300" y="26259"/>
                  </a:cubicBezTo>
                  <a:cubicBezTo>
                    <a:pt x="11260" y="25781"/>
                    <a:pt x="10922" y="25125"/>
                    <a:pt x="10365" y="24826"/>
                  </a:cubicBezTo>
                  <a:cubicBezTo>
                    <a:pt x="10186" y="24727"/>
                    <a:pt x="9987" y="24667"/>
                    <a:pt x="9768" y="24667"/>
                  </a:cubicBezTo>
                  <a:cubicBezTo>
                    <a:pt x="9370" y="24667"/>
                    <a:pt x="8773" y="24866"/>
                    <a:pt x="8435" y="25284"/>
                  </a:cubicBezTo>
                  <a:lnTo>
                    <a:pt x="8296" y="25463"/>
                  </a:lnTo>
                  <a:cubicBezTo>
                    <a:pt x="7938" y="25881"/>
                    <a:pt x="7580" y="26358"/>
                    <a:pt x="7341" y="26935"/>
                  </a:cubicBezTo>
                  <a:cubicBezTo>
                    <a:pt x="7540" y="26259"/>
                    <a:pt x="7818" y="25523"/>
                    <a:pt x="8196" y="24687"/>
                  </a:cubicBezTo>
                  <a:cubicBezTo>
                    <a:pt x="8535" y="23971"/>
                    <a:pt x="8893" y="23255"/>
                    <a:pt x="9271" y="22559"/>
                  </a:cubicBezTo>
                  <a:cubicBezTo>
                    <a:pt x="9668" y="21783"/>
                    <a:pt x="10086" y="20967"/>
                    <a:pt x="10464" y="20152"/>
                  </a:cubicBezTo>
                  <a:cubicBezTo>
                    <a:pt x="10802" y="19396"/>
                    <a:pt x="11081" y="18560"/>
                    <a:pt x="11359" y="17466"/>
                  </a:cubicBezTo>
                  <a:cubicBezTo>
                    <a:pt x="11499" y="16810"/>
                    <a:pt x="11180" y="15835"/>
                    <a:pt x="10524" y="15497"/>
                  </a:cubicBezTo>
                  <a:cubicBezTo>
                    <a:pt x="10325" y="15397"/>
                    <a:pt x="10106" y="15337"/>
                    <a:pt x="9887" y="15337"/>
                  </a:cubicBezTo>
                  <a:cubicBezTo>
                    <a:pt x="9589" y="15337"/>
                    <a:pt x="9271" y="15417"/>
                    <a:pt x="9012" y="15536"/>
                  </a:cubicBezTo>
                  <a:cubicBezTo>
                    <a:pt x="9092" y="15477"/>
                    <a:pt x="9171" y="15397"/>
                    <a:pt x="9231" y="15337"/>
                  </a:cubicBezTo>
                  <a:cubicBezTo>
                    <a:pt x="9330" y="15238"/>
                    <a:pt x="9430" y="15178"/>
                    <a:pt x="9529" y="15079"/>
                  </a:cubicBezTo>
                  <a:cubicBezTo>
                    <a:pt x="9907" y="14721"/>
                    <a:pt x="10285" y="14403"/>
                    <a:pt x="10663" y="14044"/>
                  </a:cubicBezTo>
                  <a:lnTo>
                    <a:pt x="11160" y="13607"/>
                  </a:lnTo>
                  <a:lnTo>
                    <a:pt x="11200" y="13547"/>
                  </a:lnTo>
                  <a:cubicBezTo>
                    <a:pt x="11379" y="13348"/>
                    <a:pt x="11558" y="13189"/>
                    <a:pt x="11757" y="12990"/>
                  </a:cubicBezTo>
                  <a:cubicBezTo>
                    <a:pt x="12175" y="12533"/>
                    <a:pt x="12573" y="12115"/>
                    <a:pt x="12991" y="11697"/>
                  </a:cubicBezTo>
                  <a:cubicBezTo>
                    <a:pt x="13667" y="11041"/>
                    <a:pt x="13806" y="10145"/>
                    <a:pt x="13368" y="9409"/>
                  </a:cubicBezTo>
                  <a:cubicBezTo>
                    <a:pt x="13070" y="8912"/>
                    <a:pt x="12593" y="8634"/>
                    <a:pt x="12056" y="8634"/>
                  </a:cubicBezTo>
                  <a:cubicBezTo>
                    <a:pt x="11618" y="8634"/>
                    <a:pt x="11280" y="8773"/>
                    <a:pt x="11001" y="8932"/>
                  </a:cubicBezTo>
                  <a:cubicBezTo>
                    <a:pt x="10822" y="9031"/>
                    <a:pt x="10623" y="9131"/>
                    <a:pt x="10464" y="9230"/>
                  </a:cubicBezTo>
                  <a:cubicBezTo>
                    <a:pt x="10424" y="9171"/>
                    <a:pt x="10404" y="9131"/>
                    <a:pt x="10385" y="9051"/>
                  </a:cubicBezTo>
                  <a:cubicBezTo>
                    <a:pt x="10424" y="8952"/>
                    <a:pt x="10504" y="8852"/>
                    <a:pt x="10564" y="8753"/>
                  </a:cubicBezTo>
                  <a:lnTo>
                    <a:pt x="11678" y="6744"/>
                  </a:lnTo>
                  <a:cubicBezTo>
                    <a:pt x="12354" y="5510"/>
                    <a:pt x="13070" y="4178"/>
                    <a:pt x="13746" y="2785"/>
                  </a:cubicBezTo>
                  <a:cubicBezTo>
                    <a:pt x="14363" y="1552"/>
                    <a:pt x="13886" y="657"/>
                    <a:pt x="13209" y="259"/>
                  </a:cubicBezTo>
                  <a:cubicBezTo>
                    <a:pt x="12931" y="80"/>
                    <a:pt x="12652" y="0"/>
                    <a:pt x="12334"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3" name="Google Shape;2623;p51">
              <a:extLst>
                <a:ext uri="{FF2B5EF4-FFF2-40B4-BE49-F238E27FC236}">
                  <a16:creationId xmlns:a16="http://schemas.microsoft.com/office/drawing/2014/main" id="{B8E3FAAB-C6E7-E71A-C6A6-2DD1EC4192BA}"/>
                </a:ext>
              </a:extLst>
            </p:cNvPr>
            <p:cNvSpPr/>
            <p:nvPr/>
          </p:nvSpPr>
          <p:spPr>
            <a:xfrm>
              <a:off x="6921725" y="4015475"/>
              <a:ext cx="361075" cy="375000"/>
            </a:xfrm>
            <a:custGeom>
              <a:avLst/>
              <a:gdLst/>
              <a:ahLst/>
              <a:cxnLst/>
              <a:rect l="l" t="t" r="r" b="b"/>
              <a:pathLst>
                <a:path w="14443" h="15000" extrusionOk="0">
                  <a:moveTo>
                    <a:pt x="12613" y="1"/>
                  </a:moveTo>
                  <a:cubicBezTo>
                    <a:pt x="12195" y="1"/>
                    <a:pt x="11698" y="160"/>
                    <a:pt x="11320" y="398"/>
                  </a:cubicBezTo>
                  <a:cubicBezTo>
                    <a:pt x="10206" y="1134"/>
                    <a:pt x="9589" y="2229"/>
                    <a:pt x="9211" y="3124"/>
                  </a:cubicBezTo>
                  <a:cubicBezTo>
                    <a:pt x="9092" y="2666"/>
                    <a:pt x="8933" y="2229"/>
                    <a:pt x="8793" y="1771"/>
                  </a:cubicBezTo>
                  <a:cubicBezTo>
                    <a:pt x="8515" y="935"/>
                    <a:pt x="7898" y="398"/>
                    <a:pt x="7142" y="398"/>
                  </a:cubicBezTo>
                  <a:cubicBezTo>
                    <a:pt x="6804" y="398"/>
                    <a:pt x="6247" y="538"/>
                    <a:pt x="5670" y="1134"/>
                  </a:cubicBezTo>
                  <a:cubicBezTo>
                    <a:pt x="5451" y="1353"/>
                    <a:pt x="4934" y="2010"/>
                    <a:pt x="4874" y="2805"/>
                  </a:cubicBezTo>
                  <a:cubicBezTo>
                    <a:pt x="4835" y="3522"/>
                    <a:pt x="4835" y="4218"/>
                    <a:pt x="4835" y="4914"/>
                  </a:cubicBezTo>
                  <a:cubicBezTo>
                    <a:pt x="4457" y="4516"/>
                    <a:pt x="4079" y="4118"/>
                    <a:pt x="3681" y="3740"/>
                  </a:cubicBezTo>
                  <a:cubicBezTo>
                    <a:pt x="3124" y="3183"/>
                    <a:pt x="2547" y="3064"/>
                    <a:pt x="2189" y="3064"/>
                  </a:cubicBezTo>
                  <a:cubicBezTo>
                    <a:pt x="1771" y="3064"/>
                    <a:pt x="1373" y="3223"/>
                    <a:pt x="995" y="3502"/>
                  </a:cubicBezTo>
                  <a:cubicBezTo>
                    <a:pt x="180" y="4138"/>
                    <a:pt x="1" y="5153"/>
                    <a:pt x="558" y="6068"/>
                  </a:cubicBezTo>
                  <a:cubicBezTo>
                    <a:pt x="677" y="6307"/>
                    <a:pt x="836" y="6545"/>
                    <a:pt x="956" y="6764"/>
                  </a:cubicBezTo>
                  <a:cubicBezTo>
                    <a:pt x="1433" y="7600"/>
                    <a:pt x="1891" y="8435"/>
                    <a:pt x="2567" y="9191"/>
                  </a:cubicBezTo>
                  <a:cubicBezTo>
                    <a:pt x="3780" y="10504"/>
                    <a:pt x="5133" y="11777"/>
                    <a:pt x="6406" y="12990"/>
                  </a:cubicBezTo>
                  <a:lnTo>
                    <a:pt x="7819" y="14323"/>
                  </a:lnTo>
                  <a:cubicBezTo>
                    <a:pt x="8117" y="14622"/>
                    <a:pt x="8594" y="15000"/>
                    <a:pt x="9191" y="15000"/>
                  </a:cubicBezTo>
                  <a:cubicBezTo>
                    <a:pt x="9649" y="15000"/>
                    <a:pt x="10305" y="14781"/>
                    <a:pt x="10723" y="13707"/>
                  </a:cubicBezTo>
                  <a:lnTo>
                    <a:pt x="11220" y="12394"/>
                  </a:lnTo>
                  <a:cubicBezTo>
                    <a:pt x="12076" y="10186"/>
                    <a:pt x="12971" y="7898"/>
                    <a:pt x="13747" y="5630"/>
                  </a:cubicBezTo>
                  <a:cubicBezTo>
                    <a:pt x="14105" y="4556"/>
                    <a:pt x="14204" y="3442"/>
                    <a:pt x="14323" y="2348"/>
                  </a:cubicBezTo>
                  <a:lnTo>
                    <a:pt x="14363" y="2049"/>
                  </a:lnTo>
                  <a:cubicBezTo>
                    <a:pt x="14443" y="1333"/>
                    <a:pt x="13945" y="458"/>
                    <a:pt x="13289" y="160"/>
                  </a:cubicBezTo>
                  <a:cubicBezTo>
                    <a:pt x="13090" y="60"/>
                    <a:pt x="12871" y="1"/>
                    <a:pt x="12613" y="1"/>
                  </a:cubicBezTo>
                  <a:close/>
                </a:path>
              </a:pathLst>
            </a:custGeom>
            <a:solidFill>
              <a:srgbClr val="FFFFFF"/>
            </a:solidFill>
            <a:ln>
              <a:noFill/>
            </a:ln>
            <a:effectLst>
              <a:outerShdw blurRad="42863" dist="19050"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4" name="Google Shape;2624;p51">
              <a:extLst>
                <a:ext uri="{FF2B5EF4-FFF2-40B4-BE49-F238E27FC236}">
                  <a16:creationId xmlns:a16="http://schemas.microsoft.com/office/drawing/2014/main" id="{2653C903-74EF-F2F0-BBCA-B7EE2BFA3195}"/>
                </a:ext>
              </a:extLst>
            </p:cNvPr>
            <p:cNvSpPr/>
            <p:nvPr/>
          </p:nvSpPr>
          <p:spPr>
            <a:xfrm>
              <a:off x="6949575" y="4040625"/>
              <a:ext cx="306875" cy="325250"/>
            </a:xfrm>
            <a:custGeom>
              <a:avLst/>
              <a:gdLst/>
              <a:ahLst/>
              <a:cxnLst/>
              <a:rect l="l" t="t" r="r" b="b"/>
              <a:pathLst>
                <a:path w="12275" h="13010" extrusionOk="0">
                  <a:moveTo>
                    <a:pt x="11479" y="1"/>
                  </a:moveTo>
                  <a:cubicBezTo>
                    <a:pt x="11229" y="1"/>
                    <a:pt x="10929" y="99"/>
                    <a:pt x="10743" y="228"/>
                  </a:cubicBezTo>
                  <a:cubicBezTo>
                    <a:pt x="9788" y="845"/>
                    <a:pt x="9271" y="1819"/>
                    <a:pt x="8873" y="2834"/>
                  </a:cubicBezTo>
                  <a:cubicBezTo>
                    <a:pt x="8515" y="3749"/>
                    <a:pt x="8256" y="4704"/>
                    <a:pt x="7998" y="5480"/>
                  </a:cubicBezTo>
                  <a:cubicBezTo>
                    <a:pt x="7600" y="4047"/>
                    <a:pt x="7222" y="2535"/>
                    <a:pt x="6705" y="1103"/>
                  </a:cubicBezTo>
                  <a:cubicBezTo>
                    <a:pt x="6547" y="652"/>
                    <a:pt x="6287" y="425"/>
                    <a:pt x="5989" y="425"/>
                  </a:cubicBezTo>
                  <a:cubicBezTo>
                    <a:pt x="5762" y="425"/>
                    <a:pt x="5514" y="558"/>
                    <a:pt x="5272" y="825"/>
                  </a:cubicBezTo>
                  <a:cubicBezTo>
                    <a:pt x="5014" y="1103"/>
                    <a:pt x="4775" y="1501"/>
                    <a:pt x="4735" y="1859"/>
                  </a:cubicBezTo>
                  <a:cubicBezTo>
                    <a:pt x="4675" y="2933"/>
                    <a:pt x="4695" y="3988"/>
                    <a:pt x="4715" y="5042"/>
                  </a:cubicBezTo>
                  <a:cubicBezTo>
                    <a:pt x="4715" y="5499"/>
                    <a:pt x="4795" y="5977"/>
                    <a:pt x="4835" y="6415"/>
                  </a:cubicBezTo>
                  <a:cubicBezTo>
                    <a:pt x="4477" y="6216"/>
                    <a:pt x="4238" y="5937"/>
                    <a:pt x="3999" y="5698"/>
                  </a:cubicBezTo>
                  <a:cubicBezTo>
                    <a:pt x="3303" y="4923"/>
                    <a:pt x="2607" y="4147"/>
                    <a:pt x="1851" y="3431"/>
                  </a:cubicBezTo>
                  <a:cubicBezTo>
                    <a:pt x="1631" y="3198"/>
                    <a:pt x="1358" y="3034"/>
                    <a:pt x="1065" y="3034"/>
                  </a:cubicBezTo>
                  <a:cubicBezTo>
                    <a:pt x="881" y="3034"/>
                    <a:pt x="690" y="3098"/>
                    <a:pt x="498" y="3252"/>
                  </a:cubicBezTo>
                  <a:cubicBezTo>
                    <a:pt x="21" y="3610"/>
                    <a:pt x="1" y="4107"/>
                    <a:pt x="259" y="4545"/>
                  </a:cubicBezTo>
                  <a:cubicBezTo>
                    <a:pt x="856" y="5559"/>
                    <a:pt x="1393" y="6633"/>
                    <a:pt x="2149" y="7489"/>
                  </a:cubicBezTo>
                  <a:cubicBezTo>
                    <a:pt x="3800" y="9279"/>
                    <a:pt x="5610" y="10910"/>
                    <a:pt x="7361" y="12601"/>
                  </a:cubicBezTo>
                  <a:cubicBezTo>
                    <a:pt x="7629" y="12870"/>
                    <a:pt x="7858" y="13009"/>
                    <a:pt x="8055" y="13009"/>
                  </a:cubicBezTo>
                  <a:cubicBezTo>
                    <a:pt x="8296" y="13009"/>
                    <a:pt x="8490" y="12800"/>
                    <a:pt x="8654" y="12362"/>
                  </a:cubicBezTo>
                  <a:cubicBezTo>
                    <a:pt x="9669" y="9677"/>
                    <a:pt x="10743" y="7011"/>
                    <a:pt x="11658" y="4306"/>
                  </a:cubicBezTo>
                  <a:cubicBezTo>
                    <a:pt x="12036" y="3232"/>
                    <a:pt x="12095" y="2058"/>
                    <a:pt x="12235" y="944"/>
                  </a:cubicBezTo>
                  <a:cubicBezTo>
                    <a:pt x="12274" y="646"/>
                    <a:pt x="11996" y="168"/>
                    <a:pt x="11737" y="49"/>
                  </a:cubicBezTo>
                  <a:cubicBezTo>
                    <a:pt x="11665" y="16"/>
                    <a:pt x="11576" y="1"/>
                    <a:pt x="1147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5" name="Google Shape;2625;p51">
              <a:extLst>
                <a:ext uri="{FF2B5EF4-FFF2-40B4-BE49-F238E27FC236}">
                  <a16:creationId xmlns:a16="http://schemas.microsoft.com/office/drawing/2014/main" id="{FB6D04DC-F752-0559-83ED-B6C15C9AE123}"/>
                </a:ext>
              </a:extLst>
            </p:cNvPr>
            <p:cNvSpPr/>
            <p:nvPr/>
          </p:nvSpPr>
          <p:spPr>
            <a:xfrm>
              <a:off x="7016725" y="4622375"/>
              <a:ext cx="236250" cy="475775"/>
            </a:xfrm>
            <a:custGeom>
              <a:avLst/>
              <a:gdLst/>
              <a:ahLst/>
              <a:cxnLst/>
              <a:rect l="l" t="t" r="r" b="b"/>
              <a:pathLst>
                <a:path w="9450" h="19031" extrusionOk="0">
                  <a:moveTo>
                    <a:pt x="8878" y="0"/>
                  </a:moveTo>
                  <a:cubicBezTo>
                    <a:pt x="8653" y="0"/>
                    <a:pt x="8340" y="114"/>
                    <a:pt x="8156" y="252"/>
                  </a:cubicBezTo>
                  <a:cubicBezTo>
                    <a:pt x="7818" y="511"/>
                    <a:pt x="7520" y="829"/>
                    <a:pt x="7360" y="1207"/>
                  </a:cubicBezTo>
                  <a:cubicBezTo>
                    <a:pt x="6724" y="2421"/>
                    <a:pt x="6167" y="3654"/>
                    <a:pt x="5570" y="4907"/>
                  </a:cubicBezTo>
                  <a:cubicBezTo>
                    <a:pt x="6127" y="5345"/>
                    <a:pt x="6386" y="5981"/>
                    <a:pt x="6008" y="6499"/>
                  </a:cubicBezTo>
                  <a:cubicBezTo>
                    <a:pt x="5619" y="7037"/>
                    <a:pt x="5297" y="7464"/>
                    <a:pt x="4797" y="7464"/>
                  </a:cubicBezTo>
                  <a:cubicBezTo>
                    <a:pt x="4633" y="7464"/>
                    <a:pt x="4449" y="7418"/>
                    <a:pt x="4237" y="7314"/>
                  </a:cubicBezTo>
                  <a:cubicBezTo>
                    <a:pt x="4237" y="8269"/>
                    <a:pt x="4217" y="9224"/>
                    <a:pt x="4217" y="10179"/>
                  </a:cubicBezTo>
                  <a:lnTo>
                    <a:pt x="4217" y="13501"/>
                  </a:lnTo>
                  <a:cubicBezTo>
                    <a:pt x="4178" y="13441"/>
                    <a:pt x="4078" y="13242"/>
                    <a:pt x="3999" y="13043"/>
                  </a:cubicBezTo>
                  <a:cubicBezTo>
                    <a:pt x="3143" y="11054"/>
                    <a:pt x="2328" y="9065"/>
                    <a:pt x="1452" y="7095"/>
                  </a:cubicBezTo>
                  <a:cubicBezTo>
                    <a:pt x="1360" y="6855"/>
                    <a:pt x="991" y="6614"/>
                    <a:pt x="780" y="6614"/>
                  </a:cubicBezTo>
                  <a:cubicBezTo>
                    <a:pt x="765" y="6614"/>
                    <a:pt x="750" y="6615"/>
                    <a:pt x="736" y="6618"/>
                  </a:cubicBezTo>
                  <a:cubicBezTo>
                    <a:pt x="498" y="6678"/>
                    <a:pt x="259" y="7016"/>
                    <a:pt x="100" y="7274"/>
                  </a:cubicBezTo>
                  <a:cubicBezTo>
                    <a:pt x="0" y="7414"/>
                    <a:pt x="20" y="7672"/>
                    <a:pt x="20" y="7871"/>
                  </a:cubicBezTo>
                  <a:cubicBezTo>
                    <a:pt x="0" y="10000"/>
                    <a:pt x="696" y="11969"/>
                    <a:pt x="1612" y="13839"/>
                  </a:cubicBezTo>
                  <a:cubicBezTo>
                    <a:pt x="2487" y="15629"/>
                    <a:pt x="3521" y="17320"/>
                    <a:pt x="4476" y="19031"/>
                  </a:cubicBezTo>
                  <a:lnTo>
                    <a:pt x="7221" y="19031"/>
                  </a:lnTo>
                  <a:cubicBezTo>
                    <a:pt x="7480" y="18016"/>
                    <a:pt x="7778" y="16982"/>
                    <a:pt x="8017" y="15968"/>
                  </a:cubicBezTo>
                  <a:cubicBezTo>
                    <a:pt x="8415" y="14376"/>
                    <a:pt x="8793" y="12805"/>
                    <a:pt x="9171" y="11213"/>
                  </a:cubicBezTo>
                  <a:cubicBezTo>
                    <a:pt x="9270" y="10815"/>
                    <a:pt x="9310" y="10417"/>
                    <a:pt x="9270" y="10020"/>
                  </a:cubicBezTo>
                  <a:cubicBezTo>
                    <a:pt x="9250" y="9781"/>
                    <a:pt x="9071" y="9463"/>
                    <a:pt x="8872" y="9363"/>
                  </a:cubicBezTo>
                  <a:cubicBezTo>
                    <a:pt x="8837" y="9346"/>
                    <a:pt x="8791" y="9338"/>
                    <a:pt x="8739" y="9338"/>
                  </a:cubicBezTo>
                  <a:cubicBezTo>
                    <a:pt x="8552" y="9338"/>
                    <a:pt x="8289" y="9438"/>
                    <a:pt x="8196" y="9562"/>
                  </a:cubicBezTo>
                  <a:cubicBezTo>
                    <a:pt x="7798" y="10059"/>
                    <a:pt x="7360" y="10557"/>
                    <a:pt x="7181" y="11153"/>
                  </a:cubicBezTo>
                  <a:cubicBezTo>
                    <a:pt x="6624" y="12944"/>
                    <a:pt x="6187" y="14774"/>
                    <a:pt x="5709" y="16525"/>
                  </a:cubicBezTo>
                  <a:cubicBezTo>
                    <a:pt x="5729" y="16544"/>
                    <a:pt x="5734" y="16553"/>
                    <a:pt x="5731" y="16553"/>
                  </a:cubicBezTo>
                  <a:cubicBezTo>
                    <a:pt x="5725" y="16553"/>
                    <a:pt x="5690" y="16518"/>
                    <a:pt x="5690" y="16465"/>
                  </a:cubicBezTo>
                  <a:cubicBezTo>
                    <a:pt x="5570" y="15092"/>
                    <a:pt x="5411" y="13740"/>
                    <a:pt x="5312" y="12367"/>
                  </a:cubicBezTo>
                  <a:cubicBezTo>
                    <a:pt x="5272" y="11770"/>
                    <a:pt x="5172" y="11153"/>
                    <a:pt x="5312" y="10577"/>
                  </a:cubicBezTo>
                  <a:cubicBezTo>
                    <a:pt x="5530" y="9662"/>
                    <a:pt x="5888" y="8786"/>
                    <a:pt x="6286" y="7931"/>
                  </a:cubicBezTo>
                  <a:cubicBezTo>
                    <a:pt x="7002" y="6419"/>
                    <a:pt x="7818" y="4927"/>
                    <a:pt x="8554" y="3395"/>
                  </a:cubicBezTo>
                  <a:cubicBezTo>
                    <a:pt x="8912" y="2600"/>
                    <a:pt x="9171" y="1744"/>
                    <a:pt x="9370" y="909"/>
                  </a:cubicBezTo>
                  <a:cubicBezTo>
                    <a:pt x="9449" y="630"/>
                    <a:pt x="9270" y="153"/>
                    <a:pt x="9051" y="33"/>
                  </a:cubicBezTo>
                  <a:cubicBezTo>
                    <a:pt x="9006" y="11"/>
                    <a:pt x="8946" y="0"/>
                    <a:pt x="88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6" name="Google Shape;2626;p51">
              <a:extLst>
                <a:ext uri="{FF2B5EF4-FFF2-40B4-BE49-F238E27FC236}">
                  <a16:creationId xmlns:a16="http://schemas.microsoft.com/office/drawing/2014/main" id="{03622979-E165-89FF-450B-05779A426C99}"/>
                </a:ext>
              </a:extLst>
            </p:cNvPr>
            <p:cNvSpPr/>
            <p:nvPr/>
          </p:nvSpPr>
          <p:spPr>
            <a:xfrm>
              <a:off x="7078875" y="4460000"/>
              <a:ext cx="241725" cy="289550"/>
            </a:xfrm>
            <a:custGeom>
              <a:avLst/>
              <a:gdLst/>
              <a:ahLst/>
              <a:cxnLst/>
              <a:rect l="l" t="t" r="r" b="b"/>
              <a:pathLst>
                <a:path w="9669" h="11582" extrusionOk="0">
                  <a:moveTo>
                    <a:pt x="8962" y="1"/>
                  </a:moveTo>
                  <a:cubicBezTo>
                    <a:pt x="8763" y="1"/>
                    <a:pt x="8553" y="89"/>
                    <a:pt x="8376" y="183"/>
                  </a:cubicBezTo>
                  <a:cubicBezTo>
                    <a:pt x="7759" y="501"/>
                    <a:pt x="7122" y="879"/>
                    <a:pt x="6506" y="1237"/>
                  </a:cubicBezTo>
                  <a:cubicBezTo>
                    <a:pt x="6366" y="1376"/>
                    <a:pt x="6187" y="1535"/>
                    <a:pt x="6108" y="1714"/>
                  </a:cubicBezTo>
                  <a:cubicBezTo>
                    <a:pt x="5770" y="2172"/>
                    <a:pt x="5412" y="2649"/>
                    <a:pt x="5073" y="3087"/>
                  </a:cubicBezTo>
                  <a:cubicBezTo>
                    <a:pt x="4994" y="3067"/>
                    <a:pt x="4934" y="3007"/>
                    <a:pt x="4894" y="2988"/>
                  </a:cubicBezTo>
                  <a:cubicBezTo>
                    <a:pt x="4994" y="2689"/>
                    <a:pt x="5073" y="2371"/>
                    <a:pt x="5173" y="2053"/>
                  </a:cubicBezTo>
                  <a:cubicBezTo>
                    <a:pt x="4874" y="1913"/>
                    <a:pt x="4596" y="1814"/>
                    <a:pt x="4318" y="1695"/>
                  </a:cubicBezTo>
                  <a:cubicBezTo>
                    <a:pt x="4218" y="1913"/>
                    <a:pt x="4119" y="2092"/>
                    <a:pt x="4079" y="2311"/>
                  </a:cubicBezTo>
                  <a:cubicBezTo>
                    <a:pt x="3701" y="3982"/>
                    <a:pt x="3323" y="5673"/>
                    <a:pt x="2945" y="7344"/>
                  </a:cubicBezTo>
                  <a:cubicBezTo>
                    <a:pt x="2925" y="7444"/>
                    <a:pt x="2845" y="7563"/>
                    <a:pt x="2786" y="7782"/>
                  </a:cubicBezTo>
                  <a:cubicBezTo>
                    <a:pt x="2607" y="6250"/>
                    <a:pt x="2487" y="4857"/>
                    <a:pt x="2288" y="3485"/>
                  </a:cubicBezTo>
                  <a:cubicBezTo>
                    <a:pt x="2129" y="2629"/>
                    <a:pt x="1910" y="1754"/>
                    <a:pt x="1632" y="899"/>
                  </a:cubicBezTo>
                  <a:cubicBezTo>
                    <a:pt x="1530" y="593"/>
                    <a:pt x="1344" y="442"/>
                    <a:pt x="1130" y="442"/>
                  </a:cubicBezTo>
                  <a:cubicBezTo>
                    <a:pt x="968" y="442"/>
                    <a:pt x="789" y="528"/>
                    <a:pt x="617" y="700"/>
                  </a:cubicBezTo>
                  <a:cubicBezTo>
                    <a:pt x="419" y="939"/>
                    <a:pt x="240" y="1197"/>
                    <a:pt x="180" y="1476"/>
                  </a:cubicBezTo>
                  <a:cubicBezTo>
                    <a:pt x="120" y="2092"/>
                    <a:pt x="1" y="2749"/>
                    <a:pt x="80" y="3365"/>
                  </a:cubicBezTo>
                  <a:cubicBezTo>
                    <a:pt x="319" y="4917"/>
                    <a:pt x="617" y="6469"/>
                    <a:pt x="995" y="8001"/>
                  </a:cubicBezTo>
                  <a:cubicBezTo>
                    <a:pt x="1294" y="9214"/>
                    <a:pt x="1751" y="10388"/>
                    <a:pt x="2149" y="11581"/>
                  </a:cubicBezTo>
                  <a:cubicBezTo>
                    <a:pt x="2547" y="11541"/>
                    <a:pt x="2985" y="11541"/>
                    <a:pt x="3383" y="11522"/>
                  </a:cubicBezTo>
                  <a:cubicBezTo>
                    <a:pt x="3502" y="10288"/>
                    <a:pt x="3601" y="8995"/>
                    <a:pt x="3800" y="7742"/>
                  </a:cubicBezTo>
                  <a:cubicBezTo>
                    <a:pt x="3920" y="7026"/>
                    <a:pt x="3900" y="6230"/>
                    <a:pt x="4636" y="5733"/>
                  </a:cubicBezTo>
                  <a:cubicBezTo>
                    <a:pt x="5073" y="5434"/>
                    <a:pt x="5431" y="5056"/>
                    <a:pt x="5809" y="4698"/>
                  </a:cubicBezTo>
                  <a:cubicBezTo>
                    <a:pt x="6366" y="4201"/>
                    <a:pt x="6884" y="3743"/>
                    <a:pt x="7421" y="3246"/>
                  </a:cubicBezTo>
                  <a:cubicBezTo>
                    <a:pt x="8018" y="2629"/>
                    <a:pt x="8614" y="1953"/>
                    <a:pt x="9251" y="1356"/>
                  </a:cubicBezTo>
                  <a:cubicBezTo>
                    <a:pt x="9589" y="1038"/>
                    <a:pt x="9669" y="660"/>
                    <a:pt x="9450" y="282"/>
                  </a:cubicBezTo>
                  <a:cubicBezTo>
                    <a:pt x="9317" y="74"/>
                    <a:pt x="9144" y="1"/>
                    <a:pt x="8962"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7" name="Google Shape;2627;p51">
              <a:extLst>
                <a:ext uri="{FF2B5EF4-FFF2-40B4-BE49-F238E27FC236}">
                  <a16:creationId xmlns:a16="http://schemas.microsoft.com/office/drawing/2014/main" id="{B32648CA-A978-9DE6-551F-53A5B65E019A}"/>
                </a:ext>
              </a:extLst>
            </p:cNvPr>
            <p:cNvSpPr/>
            <p:nvPr/>
          </p:nvSpPr>
          <p:spPr>
            <a:xfrm>
              <a:off x="7175850" y="4446650"/>
              <a:ext cx="72150" cy="64175"/>
            </a:xfrm>
            <a:custGeom>
              <a:avLst/>
              <a:gdLst/>
              <a:ahLst/>
              <a:cxnLst/>
              <a:rect l="l" t="t" r="r" b="b"/>
              <a:pathLst>
                <a:path w="2886" h="2567" extrusionOk="0">
                  <a:moveTo>
                    <a:pt x="2229" y="1"/>
                  </a:moveTo>
                  <a:cubicBezTo>
                    <a:pt x="1811" y="20"/>
                    <a:pt x="1413" y="20"/>
                    <a:pt x="995" y="20"/>
                  </a:cubicBezTo>
                  <a:cubicBezTo>
                    <a:pt x="936" y="20"/>
                    <a:pt x="856" y="40"/>
                    <a:pt x="797" y="80"/>
                  </a:cubicBezTo>
                  <a:cubicBezTo>
                    <a:pt x="100" y="796"/>
                    <a:pt x="1" y="1313"/>
                    <a:pt x="399" y="2209"/>
                  </a:cubicBezTo>
                  <a:cubicBezTo>
                    <a:pt x="677" y="2328"/>
                    <a:pt x="956" y="2427"/>
                    <a:pt x="1234" y="2567"/>
                  </a:cubicBezTo>
                  <a:cubicBezTo>
                    <a:pt x="1533" y="2467"/>
                    <a:pt x="1851" y="2328"/>
                    <a:pt x="2189" y="2229"/>
                  </a:cubicBezTo>
                  <a:cubicBezTo>
                    <a:pt x="2328" y="2089"/>
                    <a:pt x="2487" y="1910"/>
                    <a:pt x="2627" y="1751"/>
                  </a:cubicBezTo>
                  <a:cubicBezTo>
                    <a:pt x="2885" y="1095"/>
                    <a:pt x="2726" y="498"/>
                    <a:pt x="222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8" name="Google Shape;2628;p51">
              <a:extLst>
                <a:ext uri="{FF2B5EF4-FFF2-40B4-BE49-F238E27FC236}">
                  <a16:creationId xmlns:a16="http://schemas.microsoft.com/office/drawing/2014/main" id="{129F46E6-1FCB-23E7-DE8B-6B4E6309FB6C}"/>
                </a:ext>
              </a:extLst>
            </p:cNvPr>
            <p:cNvSpPr/>
            <p:nvPr/>
          </p:nvSpPr>
          <p:spPr>
            <a:xfrm>
              <a:off x="7114700" y="4747525"/>
              <a:ext cx="72125" cy="66000"/>
            </a:xfrm>
            <a:custGeom>
              <a:avLst/>
              <a:gdLst/>
              <a:ahLst/>
              <a:cxnLst/>
              <a:rect l="l" t="t" r="r" b="b"/>
              <a:pathLst>
                <a:path w="2885" h="2640" extrusionOk="0">
                  <a:moveTo>
                    <a:pt x="1910" y="1"/>
                  </a:moveTo>
                  <a:cubicBezTo>
                    <a:pt x="1512" y="21"/>
                    <a:pt x="1094" y="21"/>
                    <a:pt x="696" y="40"/>
                  </a:cubicBezTo>
                  <a:cubicBezTo>
                    <a:pt x="20" y="677"/>
                    <a:pt x="0" y="1234"/>
                    <a:pt x="577" y="2129"/>
                  </a:cubicBezTo>
                  <a:cubicBezTo>
                    <a:pt x="637" y="2229"/>
                    <a:pt x="716" y="2368"/>
                    <a:pt x="796" y="2487"/>
                  </a:cubicBezTo>
                  <a:cubicBezTo>
                    <a:pt x="1006" y="2592"/>
                    <a:pt x="1187" y="2640"/>
                    <a:pt x="1350" y="2640"/>
                  </a:cubicBezTo>
                  <a:cubicBezTo>
                    <a:pt x="1833" y="2640"/>
                    <a:pt x="2149" y="2222"/>
                    <a:pt x="2566" y="1672"/>
                  </a:cubicBezTo>
                  <a:cubicBezTo>
                    <a:pt x="2885" y="1194"/>
                    <a:pt x="2666" y="578"/>
                    <a:pt x="2089" y="120"/>
                  </a:cubicBezTo>
                  <a:cubicBezTo>
                    <a:pt x="2009" y="80"/>
                    <a:pt x="1969" y="40"/>
                    <a:pt x="191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9" name="Google Shape;2629;p51">
              <a:extLst>
                <a:ext uri="{FF2B5EF4-FFF2-40B4-BE49-F238E27FC236}">
                  <a16:creationId xmlns:a16="http://schemas.microsoft.com/office/drawing/2014/main" id="{9B964E8C-4DC7-DC42-0977-204E944B975E}"/>
                </a:ext>
              </a:extLst>
            </p:cNvPr>
            <p:cNvSpPr/>
            <p:nvPr/>
          </p:nvSpPr>
          <p:spPr>
            <a:xfrm>
              <a:off x="7200725" y="4244875"/>
              <a:ext cx="130325" cy="202300"/>
            </a:xfrm>
            <a:custGeom>
              <a:avLst/>
              <a:gdLst/>
              <a:ahLst/>
              <a:cxnLst/>
              <a:rect l="l" t="t" r="r" b="b"/>
              <a:pathLst>
                <a:path w="5213" h="8092" extrusionOk="0">
                  <a:moveTo>
                    <a:pt x="4360" y="0"/>
                  </a:moveTo>
                  <a:cubicBezTo>
                    <a:pt x="4061" y="0"/>
                    <a:pt x="3825" y="256"/>
                    <a:pt x="3621" y="532"/>
                  </a:cubicBezTo>
                  <a:cubicBezTo>
                    <a:pt x="3203" y="1129"/>
                    <a:pt x="2746" y="1726"/>
                    <a:pt x="2388" y="2342"/>
                  </a:cubicBezTo>
                  <a:cubicBezTo>
                    <a:pt x="1313" y="4133"/>
                    <a:pt x="597" y="6102"/>
                    <a:pt x="0" y="8091"/>
                  </a:cubicBezTo>
                  <a:cubicBezTo>
                    <a:pt x="418" y="8072"/>
                    <a:pt x="816" y="8072"/>
                    <a:pt x="1234" y="8072"/>
                  </a:cubicBezTo>
                  <a:cubicBezTo>
                    <a:pt x="1791" y="7117"/>
                    <a:pt x="2328" y="6202"/>
                    <a:pt x="2805" y="5287"/>
                  </a:cubicBezTo>
                  <a:cubicBezTo>
                    <a:pt x="3502" y="3994"/>
                    <a:pt x="4198" y="2681"/>
                    <a:pt x="4874" y="1348"/>
                  </a:cubicBezTo>
                  <a:cubicBezTo>
                    <a:pt x="5073" y="950"/>
                    <a:pt x="5212" y="413"/>
                    <a:pt x="4715" y="114"/>
                  </a:cubicBezTo>
                  <a:cubicBezTo>
                    <a:pt x="4587" y="34"/>
                    <a:pt x="4469" y="0"/>
                    <a:pt x="436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30" name="Google Shape;2630;p51">
            <a:extLst>
              <a:ext uri="{FF2B5EF4-FFF2-40B4-BE49-F238E27FC236}">
                <a16:creationId xmlns:a16="http://schemas.microsoft.com/office/drawing/2014/main" id="{BE367EB5-A83A-7800-F073-0CF78D0A42CD}"/>
              </a:ext>
            </a:extLst>
          </p:cNvPr>
          <p:cNvGrpSpPr/>
          <p:nvPr/>
        </p:nvGrpSpPr>
        <p:grpSpPr>
          <a:xfrm>
            <a:off x="10487861" y="5611108"/>
            <a:ext cx="409503" cy="1309135"/>
            <a:chOff x="7305661" y="3997325"/>
            <a:chExt cx="431857" cy="1192857"/>
          </a:xfrm>
        </p:grpSpPr>
        <p:sp>
          <p:nvSpPr>
            <p:cNvPr id="2631" name="Google Shape;2631;p51">
              <a:extLst>
                <a:ext uri="{FF2B5EF4-FFF2-40B4-BE49-F238E27FC236}">
                  <a16:creationId xmlns:a16="http://schemas.microsoft.com/office/drawing/2014/main" id="{0E159EF6-CFC7-AA9C-204A-293A513F3580}"/>
                </a:ext>
              </a:extLst>
            </p:cNvPr>
            <p:cNvSpPr/>
            <p:nvPr/>
          </p:nvSpPr>
          <p:spPr>
            <a:xfrm>
              <a:off x="7305661" y="3997325"/>
              <a:ext cx="431857" cy="1192857"/>
            </a:xfrm>
            <a:custGeom>
              <a:avLst/>
              <a:gdLst/>
              <a:ahLst/>
              <a:cxnLst/>
              <a:rect l="l" t="t" r="r" b="b"/>
              <a:pathLst>
                <a:path w="18243" h="50390" extrusionOk="0">
                  <a:moveTo>
                    <a:pt x="10444" y="1"/>
                  </a:moveTo>
                  <a:cubicBezTo>
                    <a:pt x="10186" y="1"/>
                    <a:pt x="9728" y="80"/>
                    <a:pt x="9311" y="498"/>
                  </a:cubicBezTo>
                  <a:cubicBezTo>
                    <a:pt x="9012" y="797"/>
                    <a:pt x="8734" y="1095"/>
                    <a:pt x="8455" y="1393"/>
                  </a:cubicBezTo>
                  <a:cubicBezTo>
                    <a:pt x="8356" y="1214"/>
                    <a:pt x="8236" y="1015"/>
                    <a:pt x="8117" y="856"/>
                  </a:cubicBezTo>
                  <a:cubicBezTo>
                    <a:pt x="7918" y="558"/>
                    <a:pt x="7600" y="319"/>
                    <a:pt x="7222" y="220"/>
                  </a:cubicBezTo>
                  <a:cubicBezTo>
                    <a:pt x="7043" y="180"/>
                    <a:pt x="6904" y="160"/>
                    <a:pt x="6725" y="160"/>
                  </a:cubicBezTo>
                  <a:cubicBezTo>
                    <a:pt x="5929" y="160"/>
                    <a:pt x="5432" y="677"/>
                    <a:pt x="5153" y="995"/>
                  </a:cubicBezTo>
                  <a:cubicBezTo>
                    <a:pt x="5113" y="1055"/>
                    <a:pt x="5073" y="1095"/>
                    <a:pt x="5034" y="1115"/>
                  </a:cubicBezTo>
                  <a:cubicBezTo>
                    <a:pt x="4914" y="1254"/>
                    <a:pt x="4775" y="1373"/>
                    <a:pt x="4676" y="1493"/>
                  </a:cubicBezTo>
                  <a:cubicBezTo>
                    <a:pt x="4656" y="1413"/>
                    <a:pt x="4636" y="1373"/>
                    <a:pt x="4616" y="1294"/>
                  </a:cubicBezTo>
                  <a:cubicBezTo>
                    <a:pt x="4318" y="617"/>
                    <a:pt x="3761" y="259"/>
                    <a:pt x="3164" y="259"/>
                  </a:cubicBezTo>
                  <a:cubicBezTo>
                    <a:pt x="2686" y="259"/>
                    <a:pt x="2249" y="478"/>
                    <a:pt x="1891" y="896"/>
                  </a:cubicBezTo>
                  <a:cubicBezTo>
                    <a:pt x="1453" y="1453"/>
                    <a:pt x="1055" y="1990"/>
                    <a:pt x="677" y="2547"/>
                  </a:cubicBezTo>
                  <a:cubicBezTo>
                    <a:pt x="558" y="2746"/>
                    <a:pt x="399" y="2945"/>
                    <a:pt x="279" y="3104"/>
                  </a:cubicBezTo>
                  <a:cubicBezTo>
                    <a:pt x="140" y="3303"/>
                    <a:pt x="60" y="3562"/>
                    <a:pt x="60" y="3880"/>
                  </a:cubicBezTo>
                  <a:cubicBezTo>
                    <a:pt x="60" y="4059"/>
                    <a:pt x="60" y="4238"/>
                    <a:pt x="41" y="4377"/>
                  </a:cubicBezTo>
                  <a:cubicBezTo>
                    <a:pt x="1" y="4855"/>
                    <a:pt x="1" y="5332"/>
                    <a:pt x="41" y="5829"/>
                  </a:cubicBezTo>
                  <a:cubicBezTo>
                    <a:pt x="60" y="6685"/>
                    <a:pt x="100" y="7620"/>
                    <a:pt x="180" y="8535"/>
                  </a:cubicBezTo>
                  <a:cubicBezTo>
                    <a:pt x="200" y="8714"/>
                    <a:pt x="200" y="8873"/>
                    <a:pt x="240" y="9052"/>
                  </a:cubicBezTo>
                  <a:cubicBezTo>
                    <a:pt x="279" y="9848"/>
                    <a:pt x="359" y="10663"/>
                    <a:pt x="498" y="11519"/>
                  </a:cubicBezTo>
                  <a:cubicBezTo>
                    <a:pt x="697" y="12553"/>
                    <a:pt x="936" y="13647"/>
                    <a:pt x="1453" y="14721"/>
                  </a:cubicBezTo>
                  <a:cubicBezTo>
                    <a:pt x="2229" y="16273"/>
                    <a:pt x="3542" y="17128"/>
                    <a:pt x="4437" y="17666"/>
                  </a:cubicBezTo>
                  <a:cubicBezTo>
                    <a:pt x="4815" y="17864"/>
                    <a:pt x="5173" y="18024"/>
                    <a:pt x="5531" y="18183"/>
                  </a:cubicBezTo>
                  <a:cubicBezTo>
                    <a:pt x="5829" y="18302"/>
                    <a:pt x="6068" y="18421"/>
                    <a:pt x="6327" y="18561"/>
                  </a:cubicBezTo>
                  <a:cubicBezTo>
                    <a:pt x="6645" y="18720"/>
                    <a:pt x="7043" y="18919"/>
                    <a:pt x="7500" y="19018"/>
                  </a:cubicBezTo>
                  <a:lnTo>
                    <a:pt x="7500" y="19257"/>
                  </a:lnTo>
                  <a:lnTo>
                    <a:pt x="7500" y="20570"/>
                  </a:lnTo>
                  <a:cubicBezTo>
                    <a:pt x="7301" y="20172"/>
                    <a:pt x="7043" y="19794"/>
                    <a:pt x="6804" y="19416"/>
                  </a:cubicBezTo>
                  <a:cubicBezTo>
                    <a:pt x="6366" y="18819"/>
                    <a:pt x="5630" y="18461"/>
                    <a:pt x="4914" y="18461"/>
                  </a:cubicBezTo>
                  <a:cubicBezTo>
                    <a:pt x="4437" y="18461"/>
                    <a:pt x="4039" y="18601"/>
                    <a:pt x="3721" y="18899"/>
                  </a:cubicBezTo>
                  <a:cubicBezTo>
                    <a:pt x="3144" y="19396"/>
                    <a:pt x="2766" y="20073"/>
                    <a:pt x="2647" y="20809"/>
                  </a:cubicBezTo>
                  <a:cubicBezTo>
                    <a:pt x="2428" y="22042"/>
                    <a:pt x="2766" y="23096"/>
                    <a:pt x="3064" y="24071"/>
                  </a:cubicBezTo>
                  <a:cubicBezTo>
                    <a:pt x="3064" y="24091"/>
                    <a:pt x="3084" y="24151"/>
                    <a:pt x="3084" y="24170"/>
                  </a:cubicBezTo>
                  <a:lnTo>
                    <a:pt x="3641" y="25464"/>
                  </a:lnTo>
                  <a:lnTo>
                    <a:pt x="3721" y="25623"/>
                  </a:lnTo>
                  <a:lnTo>
                    <a:pt x="4815" y="27274"/>
                  </a:lnTo>
                  <a:cubicBezTo>
                    <a:pt x="4835" y="27333"/>
                    <a:pt x="4875" y="27373"/>
                    <a:pt x="4914" y="27413"/>
                  </a:cubicBezTo>
                  <a:cubicBezTo>
                    <a:pt x="4974" y="27473"/>
                    <a:pt x="5054" y="27552"/>
                    <a:pt x="5113" y="27632"/>
                  </a:cubicBezTo>
                  <a:cubicBezTo>
                    <a:pt x="5252" y="27771"/>
                    <a:pt x="5372" y="27930"/>
                    <a:pt x="5511" y="28069"/>
                  </a:cubicBezTo>
                  <a:cubicBezTo>
                    <a:pt x="5630" y="28248"/>
                    <a:pt x="5770" y="28428"/>
                    <a:pt x="5909" y="28567"/>
                  </a:cubicBezTo>
                  <a:cubicBezTo>
                    <a:pt x="6028" y="28726"/>
                    <a:pt x="6148" y="28905"/>
                    <a:pt x="6267" y="29044"/>
                  </a:cubicBezTo>
                  <a:cubicBezTo>
                    <a:pt x="5869" y="29164"/>
                    <a:pt x="5551" y="29502"/>
                    <a:pt x="5352" y="29939"/>
                  </a:cubicBezTo>
                  <a:cubicBezTo>
                    <a:pt x="5153" y="30417"/>
                    <a:pt x="4954" y="31014"/>
                    <a:pt x="5014" y="31630"/>
                  </a:cubicBezTo>
                  <a:cubicBezTo>
                    <a:pt x="5034" y="31889"/>
                    <a:pt x="5054" y="32128"/>
                    <a:pt x="5073" y="32346"/>
                  </a:cubicBezTo>
                  <a:cubicBezTo>
                    <a:pt x="4934" y="32307"/>
                    <a:pt x="4755" y="32287"/>
                    <a:pt x="4576" y="32287"/>
                  </a:cubicBezTo>
                  <a:cubicBezTo>
                    <a:pt x="4138" y="32287"/>
                    <a:pt x="3721" y="32486"/>
                    <a:pt x="3422" y="32883"/>
                  </a:cubicBezTo>
                  <a:cubicBezTo>
                    <a:pt x="3223" y="33142"/>
                    <a:pt x="2965" y="33500"/>
                    <a:pt x="2925" y="33978"/>
                  </a:cubicBezTo>
                  <a:cubicBezTo>
                    <a:pt x="2865" y="34535"/>
                    <a:pt x="2826" y="35171"/>
                    <a:pt x="2865" y="35808"/>
                  </a:cubicBezTo>
                  <a:cubicBezTo>
                    <a:pt x="2925" y="36285"/>
                    <a:pt x="3025" y="36723"/>
                    <a:pt x="3124" y="37160"/>
                  </a:cubicBezTo>
                  <a:cubicBezTo>
                    <a:pt x="3164" y="37320"/>
                    <a:pt x="3184" y="37499"/>
                    <a:pt x="3243" y="37658"/>
                  </a:cubicBezTo>
                  <a:cubicBezTo>
                    <a:pt x="3243" y="37698"/>
                    <a:pt x="3263" y="37777"/>
                    <a:pt x="3283" y="37817"/>
                  </a:cubicBezTo>
                  <a:cubicBezTo>
                    <a:pt x="3383" y="38075"/>
                    <a:pt x="3482" y="38354"/>
                    <a:pt x="3621" y="38593"/>
                  </a:cubicBezTo>
                  <a:cubicBezTo>
                    <a:pt x="3860" y="39189"/>
                    <a:pt x="4079" y="39806"/>
                    <a:pt x="4357" y="40403"/>
                  </a:cubicBezTo>
                  <a:lnTo>
                    <a:pt x="5034" y="41835"/>
                  </a:lnTo>
                  <a:cubicBezTo>
                    <a:pt x="5272" y="42352"/>
                    <a:pt x="5531" y="42850"/>
                    <a:pt x="5750" y="43347"/>
                  </a:cubicBezTo>
                  <a:cubicBezTo>
                    <a:pt x="6108" y="44143"/>
                    <a:pt x="6426" y="44978"/>
                    <a:pt x="6725" y="45873"/>
                  </a:cubicBezTo>
                  <a:cubicBezTo>
                    <a:pt x="6844" y="46271"/>
                    <a:pt x="6943" y="46669"/>
                    <a:pt x="7063" y="47127"/>
                  </a:cubicBezTo>
                  <a:cubicBezTo>
                    <a:pt x="7122" y="47326"/>
                    <a:pt x="7162" y="47505"/>
                    <a:pt x="7222" y="47704"/>
                  </a:cubicBezTo>
                  <a:lnTo>
                    <a:pt x="7262" y="48002"/>
                  </a:lnTo>
                  <a:lnTo>
                    <a:pt x="7321" y="48499"/>
                  </a:lnTo>
                  <a:cubicBezTo>
                    <a:pt x="7321" y="48519"/>
                    <a:pt x="7361" y="48798"/>
                    <a:pt x="7361" y="48798"/>
                  </a:cubicBezTo>
                  <a:lnTo>
                    <a:pt x="7401" y="48957"/>
                  </a:lnTo>
                  <a:lnTo>
                    <a:pt x="7401" y="49414"/>
                  </a:lnTo>
                  <a:cubicBezTo>
                    <a:pt x="7421" y="49951"/>
                    <a:pt x="7839" y="50389"/>
                    <a:pt x="8396" y="50389"/>
                  </a:cubicBezTo>
                  <a:lnTo>
                    <a:pt x="10206" y="50389"/>
                  </a:lnTo>
                  <a:cubicBezTo>
                    <a:pt x="10703" y="50389"/>
                    <a:pt x="11121" y="50011"/>
                    <a:pt x="11200" y="49514"/>
                  </a:cubicBezTo>
                  <a:lnTo>
                    <a:pt x="11280" y="48837"/>
                  </a:lnTo>
                  <a:cubicBezTo>
                    <a:pt x="11320" y="48360"/>
                    <a:pt x="11379" y="47903"/>
                    <a:pt x="11439" y="47465"/>
                  </a:cubicBezTo>
                  <a:cubicBezTo>
                    <a:pt x="11519" y="47007"/>
                    <a:pt x="11638" y="46510"/>
                    <a:pt x="11737" y="46013"/>
                  </a:cubicBezTo>
                  <a:cubicBezTo>
                    <a:pt x="11837" y="45615"/>
                    <a:pt x="11917" y="45217"/>
                    <a:pt x="11996" y="44819"/>
                  </a:cubicBezTo>
                  <a:lnTo>
                    <a:pt x="12374" y="42870"/>
                  </a:lnTo>
                  <a:cubicBezTo>
                    <a:pt x="12493" y="42233"/>
                    <a:pt x="12613" y="41557"/>
                    <a:pt x="12732" y="40900"/>
                  </a:cubicBezTo>
                  <a:cubicBezTo>
                    <a:pt x="12792" y="40721"/>
                    <a:pt x="12832" y="40483"/>
                    <a:pt x="12911" y="40244"/>
                  </a:cubicBezTo>
                  <a:cubicBezTo>
                    <a:pt x="12991" y="40005"/>
                    <a:pt x="13031" y="39766"/>
                    <a:pt x="13090" y="39508"/>
                  </a:cubicBezTo>
                  <a:cubicBezTo>
                    <a:pt x="13190" y="38991"/>
                    <a:pt x="12931" y="38414"/>
                    <a:pt x="12493" y="38115"/>
                  </a:cubicBezTo>
                  <a:cubicBezTo>
                    <a:pt x="12314" y="37996"/>
                    <a:pt x="12096" y="37956"/>
                    <a:pt x="11877" y="37956"/>
                  </a:cubicBezTo>
                  <a:cubicBezTo>
                    <a:pt x="11678" y="37956"/>
                    <a:pt x="11499" y="37996"/>
                    <a:pt x="11379" y="38016"/>
                  </a:cubicBezTo>
                  <a:cubicBezTo>
                    <a:pt x="11419" y="37896"/>
                    <a:pt x="11499" y="37777"/>
                    <a:pt x="11539" y="37658"/>
                  </a:cubicBezTo>
                  <a:cubicBezTo>
                    <a:pt x="11777" y="37220"/>
                    <a:pt x="11996" y="36802"/>
                    <a:pt x="12235" y="36365"/>
                  </a:cubicBezTo>
                  <a:cubicBezTo>
                    <a:pt x="12414" y="36066"/>
                    <a:pt x="12573" y="35788"/>
                    <a:pt x="12712" y="35489"/>
                  </a:cubicBezTo>
                  <a:lnTo>
                    <a:pt x="12971" y="35032"/>
                  </a:lnTo>
                  <a:cubicBezTo>
                    <a:pt x="13428" y="34137"/>
                    <a:pt x="13965" y="33222"/>
                    <a:pt x="14423" y="32307"/>
                  </a:cubicBezTo>
                  <a:cubicBezTo>
                    <a:pt x="14920" y="31332"/>
                    <a:pt x="15497" y="30218"/>
                    <a:pt x="15995" y="29104"/>
                  </a:cubicBezTo>
                  <a:cubicBezTo>
                    <a:pt x="16193" y="28626"/>
                    <a:pt x="16313" y="28050"/>
                    <a:pt x="16313" y="27333"/>
                  </a:cubicBezTo>
                  <a:cubicBezTo>
                    <a:pt x="16313" y="26856"/>
                    <a:pt x="16174" y="26418"/>
                    <a:pt x="15855" y="26080"/>
                  </a:cubicBezTo>
                  <a:cubicBezTo>
                    <a:pt x="15557" y="25762"/>
                    <a:pt x="15119" y="25583"/>
                    <a:pt x="14662" y="25583"/>
                  </a:cubicBezTo>
                  <a:cubicBezTo>
                    <a:pt x="14383" y="25583"/>
                    <a:pt x="14125" y="25643"/>
                    <a:pt x="13886" y="25762"/>
                  </a:cubicBezTo>
                  <a:cubicBezTo>
                    <a:pt x="13488" y="25941"/>
                    <a:pt x="13130" y="26180"/>
                    <a:pt x="12891" y="26478"/>
                  </a:cubicBezTo>
                  <a:cubicBezTo>
                    <a:pt x="12414" y="26975"/>
                    <a:pt x="12076" y="27413"/>
                    <a:pt x="11777" y="27851"/>
                  </a:cubicBezTo>
                  <a:cubicBezTo>
                    <a:pt x="11618" y="28050"/>
                    <a:pt x="11499" y="28248"/>
                    <a:pt x="11379" y="28467"/>
                  </a:cubicBezTo>
                  <a:cubicBezTo>
                    <a:pt x="11877" y="27413"/>
                    <a:pt x="12394" y="26279"/>
                    <a:pt x="12931" y="25225"/>
                  </a:cubicBezTo>
                  <a:cubicBezTo>
                    <a:pt x="13707" y="23733"/>
                    <a:pt x="14105" y="22440"/>
                    <a:pt x="14204" y="21107"/>
                  </a:cubicBezTo>
                  <a:cubicBezTo>
                    <a:pt x="14284" y="20112"/>
                    <a:pt x="13806" y="19595"/>
                    <a:pt x="13389" y="19356"/>
                  </a:cubicBezTo>
                  <a:cubicBezTo>
                    <a:pt x="13130" y="19197"/>
                    <a:pt x="12832" y="19118"/>
                    <a:pt x="12533" y="19118"/>
                  </a:cubicBezTo>
                  <a:cubicBezTo>
                    <a:pt x="12036" y="19118"/>
                    <a:pt x="11539" y="19356"/>
                    <a:pt x="11181" y="19715"/>
                  </a:cubicBezTo>
                  <a:lnTo>
                    <a:pt x="11081" y="19814"/>
                  </a:lnTo>
                  <a:cubicBezTo>
                    <a:pt x="10803" y="20092"/>
                    <a:pt x="10524" y="20371"/>
                    <a:pt x="10305" y="20709"/>
                  </a:cubicBezTo>
                  <a:cubicBezTo>
                    <a:pt x="10226" y="20809"/>
                    <a:pt x="10186" y="20908"/>
                    <a:pt x="10106" y="20988"/>
                  </a:cubicBezTo>
                  <a:cubicBezTo>
                    <a:pt x="10106" y="20391"/>
                    <a:pt x="10106" y="19794"/>
                    <a:pt x="10146" y="19197"/>
                  </a:cubicBezTo>
                  <a:lnTo>
                    <a:pt x="10305" y="19197"/>
                  </a:lnTo>
                  <a:cubicBezTo>
                    <a:pt x="10444" y="19197"/>
                    <a:pt x="10584" y="19177"/>
                    <a:pt x="10723" y="19177"/>
                  </a:cubicBezTo>
                  <a:cubicBezTo>
                    <a:pt x="10942" y="19158"/>
                    <a:pt x="11181" y="19158"/>
                    <a:pt x="11379" y="19158"/>
                  </a:cubicBezTo>
                  <a:lnTo>
                    <a:pt x="11638" y="19158"/>
                  </a:lnTo>
                  <a:cubicBezTo>
                    <a:pt x="12891" y="19158"/>
                    <a:pt x="14005" y="18620"/>
                    <a:pt x="14881" y="17626"/>
                  </a:cubicBezTo>
                  <a:cubicBezTo>
                    <a:pt x="15875" y="16512"/>
                    <a:pt x="16850" y="15239"/>
                    <a:pt x="17188" y="13588"/>
                  </a:cubicBezTo>
                  <a:lnTo>
                    <a:pt x="17407" y="12613"/>
                  </a:lnTo>
                  <a:cubicBezTo>
                    <a:pt x="17586" y="11917"/>
                    <a:pt x="17765" y="11200"/>
                    <a:pt x="17864" y="10445"/>
                  </a:cubicBezTo>
                  <a:cubicBezTo>
                    <a:pt x="18043" y="9211"/>
                    <a:pt x="18143" y="7918"/>
                    <a:pt x="18203" y="6764"/>
                  </a:cubicBezTo>
                  <a:lnTo>
                    <a:pt x="18242" y="6565"/>
                  </a:lnTo>
                  <a:cubicBezTo>
                    <a:pt x="18163" y="5571"/>
                    <a:pt x="18242" y="4536"/>
                    <a:pt x="18183" y="3462"/>
                  </a:cubicBezTo>
                  <a:cubicBezTo>
                    <a:pt x="18163" y="2726"/>
                    <a:pt x="17864" y="1990"/>
                    <a:pt x="17586" y="1393"/>
                  </a:cubicBezTo>
                  <a:cubicBezTo>
                    <a:pt x="17288" y="757"/>
                    <a:pt x="16750" y="359"/>
                    <a:pt x="16094" y="359"/>
                  </a:cubicBezTo>
                  <a:cubicBezTo>
                    <a:pt x="15716" y="359"/>
                    <a:pt x="15318" y="498"/>
                    <a:pt x="14980" y="757"/>
                  </a:cubicBezTo>
                  <a:cubicBezTo>
                    <a:pt x="14920" y="797"/>
                    <a:pt x="14861" y="856"/>
                    <a:pt x="14801" y="896"/>
                  </a:cubicBezTo>
                  <a:cubicBezTo>
                    <a:pt x="14503" y="399"/>
                    <a:pt x="14025" y="100"/>
                    <a:pt x="13488" y="100"/>
                  </a:cubicBezTo>
                  <a:cubicBezTo>
                    <a:pt x="13090" y="100"/>
                    <a:pt x="12692" y="279"/>
                    <a:pt x="12394" y="578"/>
                  </a:cubicBezTo>
                  <a:cubicBezTo>
                    <a:pt x="12215" y="737"/>
                    <a:pt x="12076" y="896"/>
                    <a:pt x="11917" y="1075"/>
                  </a:cubicBezTo>
                  <a:cubicBezTo>
                    <a:pt x="11917" y="1055"/>
                    <a:pt x="11897" y="1055"/>
                    <a:pt x="11897" y="1015"/>
                  </a:cubicBezTo>
                  <a:cubicBezTo>
                    <a:pt x="11439" y="100"/>
                    <a:pt x="10723" y="1"/>
                    <a:pt x="10444" y="1"/>
                  </a:cubicBezTo>
                  <a:close/>
                </a:path>
              </a:pathLst>
            </a:custGeom>
            <a:solidFill>
              <a:srgbClr val="FFFFFF"/>
            </a:solidFill>
            <a:ln>
              <a:noFill/>
            </a:ln>
            <a:effectLst>
              <a:outerShdw blurRad="57150" dist="28575"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2" name="Google Shape;2632;p51">
              <a:extLst>
                <a:ext uri="{FF2B5EF4-FFF2-40B4-BE49-F238E27FC236}">
                  <a16:creationId xmlns:a16="http://schemas.microsoft.com/office/drawing/2014/main" id="{34F54AEB-34BD-E4B3-BE2F-7988A63C4DC3}"/>
                </a:ext>
              </a:extLst>
            </p:cNvPr>
            <p:cNvSpPr/>
            <p:nvPr/>
          </p:nvSpPr>
          <p:spPr>
            <a:xfrm>
              <a:off x="7522288" y="4919819"/>
              <a:ext cx="69716" cy="246336"/>
            </a:xfrm>
            <a:custGeom>
              <a:avLst/>
              <a:gdLst/>
              <a:ahLst/>
              <a:cxnLst/>
              <a:rect l="l" t="t" r="r" b="b"/>
              <a:pathLst>
                <a:path w="2945" h="10406" extrusionOk="0">
                  <a:moveTo>
                    <a:pt x="2657" y="1"/>
                  </a:moveTo>
                  <a:cubicBezTo>
                    <a:pt x="2581" y="1"/>
                    <a:pt x="2492" y="23"/>
                    <a:pt x="2427" y="61"/>
                  </a:cubicBezTo>
                  <a:cubicBezTo>
                    <a:pt x="2288" y="81"/>
                    <a:pt x="2189" y="181"/>
                    <a:pt x="2149" y="280"/>
                  </a:cubicBezTo>
                  <a:cubicBezTo>
                    <a:pt x="1831" y="996"/>
                    <a:pt x="1433" y="1693"/>
                    <a:pt x="1194" y="2448"/>
                  </a:cubicBezTo>
                  <a:cubicBezTo>
                    <a:pt x="896" y="3443"/>
                    <a:pt x="697" y="4478"/>
                    <a:pt x="478" y="5492"/>
                  </a:cubicBezTo>
                  <a:cubicBezTo>
                    <a:pt x="398" y="6149"/>
                    <a:pt x="299" y="6825"/>
                    <a:pt x="279" y="7521"/>
                  </a:cubicBezTo>
                  <a:cubicBezTo>
                    <a:pt x="179" y="8377"/>
                    <a:pt x="100" y="9252"/>
                    <a:pt x="40" y="10127"/>
                  </a:cubicBezTo>
                  <a:cubicBezTo>
                    <a:pt x="0" y="10207"/>
                    <a:pt x="40" y="10306"/>
                    <a:pt x="60" y="10406"/>
                  </a:cubicBezTo>
                  <a:lnTo>
                    <a:pt x="995" y="10406"/>
                  </a:lnTo>
                  <a:cubicBezTo>
                    <a:pt x="1075" y="9709"/>
                    <a:pt x="1134" y="9013"/>
                    <a:pt x="1254" y="8317"/>
                  </a:cubicBezTo>
                  <a:cubicBezTo>
                    <a:pt x="1433" y="7422"/>
                    <a:pt x="1652" y="6546"/>
                    <a:pt x="1831" y="5651"/>
                  </a:cubicBezTo>
                  <a:cubicBezTo>
                    <a:pt x="2069" y="4358"/>
                    <a:pt x="2328" y="3045"/>
                    <a:pt x="2567" y="1752"/>
                  </a:cubicBezTo>
                  <a:cubicBezTo>
                    <a:pt x="2666" y="1275"/>
                    <a:pt x="2825" y="817"/>
                    <a:pt x="2925" y="360"/>
                  </a:cubicBezTo>
                  <a:cubicBezTo>
                    <a:pt x="2945" y="260"/>
                    <a:pt x="2845" y="81"/>
                    <a:pt x="2766" y="22"/>
                  </a:cubicBezTo>
                  <a:cubicBezTo>
                    <a:pt x="2737" y="7"/>
                    <a:pt x="2699" y="1"/>
                    <a:pt x="265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3" name="Google Shape;2633;p51">
              <a:extLst>
                <a:ext uri="{FF2B5EF4-FFF2-40B4-BE49-F238E27FC236}">
                  <a16:creationId xmlns:a16="http://schemas.microsoft.com/office/drawing/2014/main" id="{A34CCBB9-BD58-13F4-B802-885072121C19}"/>
                </a:ext>
              </a:extLst>
            </p:cNvPr>
            <p:cNvSpPr/>
            <p:nvPr/>
          </p:nvSpPr>
          <p:spPr>
            <a:xfrm>
              <a:off x="7413987" y="4834621"/>
              <a:ext cx="100324" cy="331533"/>
            </a:xfrm>
            <a:custGeom>
              <a:avLst/>
              <a:gdLst/>
              <a:ahLst/>
              <a:cxnLst/>
              <a:rect l="l" t="t" r="r" b="b"/>
              <a:pathLst>
                <a:path w="4238" h="14005" extrusionOk="0">
                  <a:moveTo>
                    <a:pt x="100" y="0"/>
                  </a:moveTo>
                  <a:cubicBezTo>
                    <a:pt x="80" y="159"/>
                    <a:pt x="0" y="358"/>
                    <a:pt x="60" y="517"/>
                  </a:cubicBezTo>
                  <a:cubicBezTo>
                    <a:pt x="279" y="1194"/>
                    <a:pt x="537" y="1830"/>
                    <a:pt x="776" y="2507"/>
                  </a:cubicBezTo>
                  <a:lnTo>
                    <a:pt x="2188" y="6386"/>
                  </a:lnTo>
                  <a:cubicBezTo>
                    <a:pt x="2527" y="7221"/>
                    <a:pt x="2865" y="8057"/>
                    <a:pt x="3083" y="8892"/>
                  </a:cubicBezTo>
                  <a:cubicBezTo>
                    <a:pt x="3322" y="9847"/>
                    <a:pt x="3422" y="10842"/>
                    <a:pt x="3561" y="11816"/>
                  </a:cubicBezTo>
                  <a:cubicBezTo>
                    <a:pt x="3581" y="11916"/>
                    <a:pt x="3541" y="12015"/>
                    <a:pt x="3521" y="12115"/>
                  </a:cubicBezTo>
                  <a:cubicBezTo>
                    <a:pt x="3541" y="12214"/>
                    <a:pt x="3541" y="12334"/>
                    <a:pt x="3561" y="12453"/>
                  </a:cubicBezTo>
                  <a:lnTo>
                    <a:pt x="3640" y="12970"/>
                  </a:lnTo>
                  <a:cubicBezTo>
                    <a:pt x="3660" y="13070"/>
                    <a:pt x="3660" y="13149"/>
                    <a:pt x="3680" y="13249"/>
                  </a:cubicBezTo>
                  <a:cubicBezTo>
                    <a:pt x="3720" y="13328"/>
                    <a:pt x="3720" y="13408"/>
                    <a:pt x="3640" y="13507"/>
                  </a:cubicBezTo>
                  <a:cubicBezTo>
                    <a:pt x="3660" y="13666"/>
                    <a:pt x="3660" y="13826"/>
                    <a:pt x="3660" y="14005"/>
                  </a:cubicBezTo>
                  <a:lnTo>
                    <a:pt x="4237" y="14005"/>
                  </a:lnTo>
                  <a:lnTo>
                    <a:pt x="4158" y="12214"/>
                  </a:lnTo>
                  <a:cubicBezTo>
                    <a:pt x="4058" y="11518"/>
                    <a:pt x="3979" y="10782"/>
                    <a:pt x="3879" y="10086"/>
                  </a:cubicBezTo>
                  <a:cubicBezTo>
                    <a:pt x="3820" y="9568"/>
                    <a:pt x="3680" y="9071"/>
                    <a:pt x="3581" y="8574"/>
                  </a:cubicBezTo>
                  <a:cubicBezTo>
                    <a:pt x="3581" y="8494"/>
                    <a:pt x="3561" y="8435"/>
                    <a:pt x="3541" y="8355"/>
                  </a:cubicBezTo>
                  <a:cubicBezTo>
                    <a:pt x="3541" y="8295"/>
                    <a:pt x="3521" y="8275"/>
                    <a:pt x="3521" y="8236"/>
                  </a:cubicBezTo>
                  <a:cubicBezTo>
                    <a:pt x="3282" y="7679"/>
                    <a:pt x="3064" y="7102"/>
                    <a:pt x="2865" y="6565"/>
                  </a:cubicBezTo>
                  <a:lnTo>
                    <a:pt x="1074" y="1711"/>
                  </a:lnTo>
                  <a:cubicBezTo>
                    <a:pt x="895" y="1293"/>
                    <a:pt x="756" y="836"/>
                    <a:pt x="557" y="418"/>
                  </a:cubicBezTo>
                  <a:cubicBezTo>
                    <a:pt x="497" y="259"/>
                    <a:pt x="358" y="139"/>
                    <a:pt x="2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4" name="Google Shape;2634;p51">
              <a:extLst>
                <a:ext uri="{FF2B5EF4-FFF2-40B4-BE49-F238E27FC236}">
                  <a16:creationId xmlns:a16="http://schemas.microsoft.com/office/drawing/2014/main" id="{D72D27F6-A7D1-DCDC-4388-2E84004F06A7}"/>
                </a:ext>
              </a:extLst>
            </p:cNvPr>
            <p:cNvSpPr/>
            <p:nvPr/>
          </p:nvSpPr>
          <p:spPr>
            <a:xfrm>
              <a:off x="7514287" y="4935869"/>
              <a:ext cx="18843" cy="229339"/>
            </a:xfrm>
            <a:custGeom>
              <a:avLst/>
              <a:gdLst/>
              <a:ahLst/>
              <a:cxnLst/>
              <a:rect l="l" t="t" r="r" b="b"/>
              <a:pathLst>
                <a:path w="796" h="9688" extrusionOk="0">
                  <a:moveTo>
                    <a:pt x="776" y="0"/>
                  </a:moveTo>
                  <a:lnTo>
                    <a:pt x="776" y="0"/>
                  </a:lnTo>
                  <a:cubicBezTo>
                    <a:pt x="716" y="40"/>
                    <a:pt x="677" y="99"/>
                    <a:pt x="637" y="139"/>
                  </a:cubicBezTo>
                  <a:cubicBezTo>
                    <a:pt x="595" y="379"/>
                    <a:pt x="482" y="499"/>
                    <a:pt x="315" y="499"/>
                  </a:cubicBezTo>
                  <a:cubicBezTo>
                    <a:pt x="245" y="499"/>
                    <a:pt x="167" y="478"/>
                    <a:pt x="80" y="438"/>
                  </a:cubicBezTo>
                  <a:lnTo>
                    <a:pt x="80" y="7440"/>
                  </a:lnTo>
                  <a:cubicBezTo>
                    <a:pt x="80" y="7579"/>
                    <a:pt x="20" y="7758"/>
                    <a:pt x="0" y="7897"/>
                  </a:cubicBezTo>
                  <a:lnTo>
                    <a:pt x="80" y="9688"/>
                  </a:lnTo>
                  <a:cubicBezTo>
                    <a:pt x="179" y="9688"/>
                    <a:pt x="279" y="9688"/>
                    <a:pt x="319" y="9668"/>
                  </a:cubicBezTo>
                  <a:cubicBezTo>
                    <a:pt x="319" y="9588"/>
                    <a:pt x="299" y="9489"/>
                    <a:pt x="299" y="9389"/>
                  </a:cubicBezTo>
                  <a:cubicBezTo>
                    <a:pt x="378" y="8514"/>
                    <a:pt x="438" y="7659"/>
                    <a:pt x="537" y="6783"/>
                  </a:cubicBezTo>
                  <a:cubicBezTo>
                    <a:pt x="617" y="6127"/>
                    <a:pt x="716" y="5471"/>
                    <a:pt x="796" y="4794"/>
                  </a:cubicBezTo>
                  <a:cubicBezTo>
                    <a:pt x="736" y="4655"/>
                    <a:pt x="697" y="4496"/>
                    <a:pt x="697" y="4337"/>
                  </a:cubicBezTo>
                  <a:cubicBezTo>
                    <a:pt x="716" y="2904"/>
                    <a:pt x="736" y="1432"/>
                    <a:pt x="77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635" name="Google Shape;2635;p51">
              <a:extLst>
                <a:ext uri="{FF2B5EF4-FFF2-40B4-BE49-F238E27FC236}">
                  <a16:creationId xmlns:a16="http://schemas.microsoft.com/office/drawing/2014/main" id="{FCC10BE1-F927-2A64-A877-631D2982C01D}"/>
                </a:ext>
              </a:extLst>
            </p:cNvPr>
            <p:cNvGrpSpPr/>
            <p:nvPr/>
          </p:nvGrpSpPr>
          <p:grpSpPr>
            <a:xfrm>
              <a:off x="7328269" y="4020690"/>
              <a:ext cx="385696" cy="408966"/>
              <a:chOff x="7328269" y="4020690"/>
              <a:chExt cx="385696" cy="408966"/>
            </a:xfrm>
          </p:grpSpPr>
          <p:sp>
            <p:nvSpPr>
              <p:cNvPr id="2636" name="Google Shape;2636;p51">
                <a:extLst>
                  <a:ext uri="{FF2B5EF4-FFF2-40B4-BE49-F238E27FC236}">
                    <a16:creationId xmlns:a16="http://schemas.microsoft.com/office/drawing/2014/main" id="{E75DF64E-5CD0-E702-5906-453D550F8581}"/>
                  </a:ext>
                </a:extLst>
              </p:cNvPr>
              <p:cNvSpPr/>
              <p:nvPr/>
            </p:nvSpPr>
            <p:spPr>
              <a:xfrm>
                <a:off x="7328269" y="4026797"/>
                <a:ext cx="165779" cy="398621"/>
              </a:xfrm>
              <a:custGeom>
                <a:avLst/>
                <a:gdLst/>
                <a:ahLst/>
                <a:cxnLst/>
                <a:rect l="l" t="t" r="r" b="b"/>
                <a:pathLst>
                  <a:path w="7003" h="16839" extrusionOk="0">
                    <a:moveTo>
                      <a:pt x="2163" y="0"/>
                    </a:moveTo>
                    <a:cubicBezTo>
                      <a:pt x="2000" y="0"/>
                      <a:pt x="1828" y="99"/>
                      <a:pt x="1672" y="307"/>
                    </a:cubicBezTo>
                    <a:cubicBezTo>
                      <a:pt x="1115" y="964"/>
                      <a:pt x="617" y="1740"/>
                      <a:pt x="100" y="2456"/>
                    </a:cubicBezTo>
                    <a:cubicBezTo>
                      <a:pt x="40" y="2516"/>
                      <a:pt x="40" y="2595"/>
                      <a:pt x="40" y="2655"/>
                    </a:cubicBezTo>
                    <a:cubicBezTo>
                      <a:pt x="21" y="3291"/>
                      <a:pt x="1" y="3928"/>
                      <a:pt x="21" y="4545"/>
                    </a:cubicBezTo>
                    <a:cubicBezTo>
                      <a:pt x="40" y="5420"/>
                      <a:pt x="100" y="6315"/>
                      <a:pt x="180" y="7210"/>
                    </a:cubicBezTo>
                    <a:cubicBezTo>
                      <a:pt x="239" y="8165"/>
                      <a:pt x="299" y="9140"/>
                      <a:pt x="478" y="10075"/>
                    </a:cubicBezTo>
                    <a:cubicBezTo>
                      <a:pt x="677" y="11069"/>
                      <a:pt x="876" y="12064"/>
                      <a:pt x="1333" y="12999"/>
                    </a:cubicBezTo>
                    <a:cubicBezTo>
                      <a:pt x="1930" y="14173"/>
                      <a:pt x="2885" y="14929"/>
                      <a:pt x="3959" y="15545"/>
                    </a:cubicBezTo>
                    <a:cubicBezTo>
                      <a:pt x="4556" y="15883"/>
                      <a:pt x="5213" y="16122"/>
                      <a:pt x="5809" y="16440"/>
                    </a:cubicBezTo>
                    <a:cubicBezTo>
                      <a:pt x="6187" y="16639"/>
                      <a:pt x="6565" y="16818"/>
                      <a:pt x="7003" y="16838"/>
                    </a:cubicBezTo>
                    <a:cubicBezTo>
                      <a:pt x="6943" y="16739"/>
                      <a:pt x="6884" y="16619"/>
                      <a:pt x="6764" y="16619"/>
                    </a:cubicBezTo>
                    <a:cubicBezTo>
                      <a:pt x="5968" y="16062"/>
                      <a:pt x="5451" y="15247"/>
                      <a:pt x="4954" y="14451"/>
                    </a:cubicBezTo>
                    <a:cubicBezTo>
                      <a:pt x="4556" y="13835"/>
                      <a:pt x="4198" y="13178"/>
                      <a:pt x="3900" y="12502"/>
                    </a:cubicBezTo>
                    <a:cubicBezTo>
                      <a:pt x="3402" y="11467"/>
                      <a:pt x="3084" y="10353"/>
                      <a:pt x="2965" y="9180"/>
                    </a:cubicBezTo>
                    <a:cubicBezTo>
                      <a:pt x="2825" y="7926"/>
                      <a:pt x="2726" y="6693"/>
                      <a:pt x="2786" y="5440"/>
                    </a:cubicBezTo>
                    <a:cubicBezTo>
                      <a:pt x="2806" y="4346"/>
                      <a:pt x="2905" y="3291"/>
                      <a:pt x="3004" y="2197"/>
                    </a:cubicBezTo>
                    <a:cubicBezTo>
                      <a:pt x="3024" y="2038"/>
                      <a:pt x="3164" y="1899"/>
                      <a:pt x="3223" y="1740"/>
                    </a:cubicBezTo>
                    <a:cubicBezTo>
                      <a:pt x="3064" y="1322"/>
                      <a:pt x="2905" y="904"/>
                      <a:pt x="2706" y="467"/>
                    </a:cubicBezTo>
                    <a:cubicBezTo>
                      <a:pt x="2572" y="164"/>
                      <a:pt x="2374" y="0"/>
                      <a:pt x="21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7" name="Google Shape;2637;p51">
                <a:extLst>
                  <a:ext uri="{FF2B5EF4-FFF2-40B4-BE49-F238E27FC236}">
                    <a16:creationId xmlns:a16="http://schemas.microsoft.com/office/drawing/2014/main" id="{3727D6E2-919D-FF1E-96E9-259726AD5AAE}"/>
                  </a:ext>
                </a:extLst>
              </p:cNvPr>
              <p:cNvSpPr/>
              <p:nvPr/>
            </p:nvSpPr>
            <p:spPr>
              <a:xfrm>
                <a:off x="7495444" y="4020690"/>
                <a:ext cx="82428" cy="392940"/>
              </a:xfrm>
              <a:custGeom>
                <a:avLst/>
                <a:gdLst/>
                <a:ahLst/>
                <a:cxnLst/>
                <a:rect l="l" t="t" r="r" b="b"/>
                <a:pathLst>
                  <a:path w="3482" h="16599" extrusionOk="0">
                    <a:moveTo>
                      <a:pt x="2382" y="0"/>
                    </a:moveTo>
                    <a:cubicBezTo>
                      <a:pt x="2238" y="0"/>
                      <a:pt x="2086" y="67"/>
                      <a:pt x="1930" y="207"/>
                    </a:cubicBezTo>
                    <a:cubicBezTo>
                      <a:pt x="1413" y="705"/>
                      <a:pt x="936" y="1282"/>
                      <a:pt x="438" y="1839"/>
                    </a:cubicBezTo>
                    <a:cubicBezTo>
                      <a:pt x="319" y="3152"/>
                      <a:pt x="180" y="4464"/>
                      <a:pt x="100" y="5777"/>
                    </a:cubicBezTo>
                    <a:cubicBezTo>
                      <a:pt x="20" y="7130"/>
                      <a:pt x="1" y="8483"/>
                      <a:pt x="20" y="9835"/>
                    </a:cubicBezTo>
                    <a:cubicBezTo>
                      <a:pt x="40" y="11128"/>
                      <a:pt x="140" y="12441"/>
                      <a:pt x="299" y="13734"/>
                    </a:cubicBezTo>
                    <a:cubicBezTo>
                      <a:pt x="398" y="14550"/>
                      <a:pt x="597" y="15346"/>
                      <a:pt x="776" y="16181"/>
                    </a:cubicBezTo>
                    <a:cubicBezTo>
                      <a:pt x="796" y="16320"/>
                      <a:pt x="896" y="16440"/>
                      <a:pt x="975" y="16579"/>
                    </a:cubicBezTo>
                    <a:cubicBezTo>
                      <a:pt x="995" y="16599"/>
                      <a:pt x="1035" y="16599"/>
                      <a:pt x="1095" y="16599"/>
                    </a:cubicBezTo>
                    <a:cubicBezTo>
                      <a:pt x="1333" y="16122"/>
                      <a:pt x="1691" y="15644"/>
                      <a:pt x="1831" y="15147"/>
                    </a:cubicBezTo>
                    <a:cubicBezTo>
                      <a:pt x="2169" y="14033"/>
                      <a:pt x="2427" y="12879"/>
                      <a:pt x="2626" y="11725"/>
                    </a:cubicBezTo>
                    <a:cubicBezTo>
                      <a:pt x="2825" y="10631"/>
                      <a:pt x="2865" y="9517"/>
                      <a:pt x="2965" y="8403"/>
                    </a:cubicBezTo>
                    <a:cubicBezTo>
                      <a:pt x="3064" y="7090"/>
                      <a:pt x="3164" y="5817"/>
                      <a:pt x="3223" y="4504"/>
                    </a:cubicBezTo>
                    <a:cubicBezTo>
                      <a:pt x="3263" y="3967"/>
                      <a:pt x="3203" y="3390"/>
                      <a:pt x="3263" y="2833"/>
                    </a:cubicBezTo>
                    <a:cubicBezTo>
                      <a:pt x="3303" y="2415"/>
                      <a:pt x="3402" y="1998"/>
                      <a:pt x="3482" y="1600"/>
                    </a:cubicBezTo>
                    <a:cubicBezTo>
                      <a:pt x="3303" y="1202"/>
                      <a:pt x="3164" y="844"/>
                      <a:pt x="2965" y="466"/>
                    </a:cubicBezTo>
                    <a:cubicBezTo>
                      <a:pt x="2807" y="163"/>
                      <a:pt x="2605" y="0"/>
                      <a:pt x="238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8" name="Google Shape;2638;p51">
                <a:extLst>
                  <a:ext uri="{FF2B5EF4-FFF2-40B4-BE49-F238E27FC236}">
                    <a16:creationId xmlns:a16="http://schemas.microsoft.com/office/drawing/2014/main" id="{469B0870-E951-B1EE-88B2-F78AA8D45113}"/>
                  </a:ext>
                </a:extLst>
              </p:cNvPr>
              <p:cNvSpPr/>
              <p:nvPr/>
            </p:nvSpPr>
            <p:spPr>
              <a:xfrm>
                <a:off x="7409276" y="4023436"/>
                <a:ext cx="88559" cy="385033"/>
              </a:xfrm>
              <a:custGeom>
                <a:avLst/>
                <a:gdLst/>
                <a:ahLst/>
                <a:cxnLst/>
                <a:rect l="l" t="t" r="r" b="b"/>
                <a:pathLst>
                  <a:path w="3741" h="16265" extrusionOk="0">
                    <a:moveTo>
                      <a:pt x="2338" y="0"/>
                    </a:moveTo>
                    <a:cubicBezTo>
                      <a:pt x="1888" y="0"/>
                      <a:pt x="1628" y="393"/>
                      <a:pt x="1353" y="668"/>
                    </a:cubicBezTo>
                    <a:cubicBezTo>
                      <a:pt x="935" y="1086"/>
                      <a:pt x="577" y="1544"/>
                      <a:pt x="179" y="1981"/>
                    </a:cubicBezTo>
                    <a:cubicBezTo>
                      <a:pt x="159" y="2618"/>
                      <a:pt x="100" y="3215"/>
                      <a:pt x="60" y="3811"/>
                    </a:cubicBezTo>
                    <a:cubicBezTo>
                      <a:pt x="40" y="4905"/>
                      <a:pt x="0" y="6019"/>
                      <a:pt x="0" y="7133"/>
                    </a:cubicBezTo>
                    <a:cubicBezTo>
                      <a:pt x="0" y="7889"/>
                      <a:pt x="60" y="8605"/>
                      <a:pt x="159" y="9322"/>
                    </a:cubicBezTo>
                    <a:cubicBezTo>
                      <a:pt x="239" y="9938"/>
                      <a:pt x="378" y="10535"/>
                      <a:pt x="557" y="11132"/>
                    </a:cubicBezTo>
                    <a:cubicBezTo>
                      <a:pt x="995" y="12584"/>
                      <a:pt x="1731" y="13877"/>
                      <a:pt x="2586" y="15090"/>
                    </a:cubicBezTo>
                    <a:cubicBezTo>
                      <a:pt x="2885" y="15548"/>
                      <a:pt x="3223" y="15986"/>
                      <a:pt x="3740" y="16264"/>
                    </a:cubicBezTo>
                    <a:cubicBezTo>
                      <a:pt x="3680" y="15846"/>
                      <a:pt x="3641" y="15409"/>
                      <a:pt x="3541" y="15011"/>
                    </a:cubicBezTo>
                    <a:cubicBezTo>
                      <a:pt x="3183" y="13420"/>
                      <a:pt x="3024" y="11808"/>
                      <a:pt x="3044" y="10177"/>
                    </a:cubicBezTo>
                    <a:cubicBezTo>
                      <a:pt x="3064" y="8844"/>
                      <a:pt x="3024" y="7531"/>
                      <a:pt x="3064" y="6218"/>
                    </a:cubicBezTo>
                    <a:cubicBezTo>
                      <a:pt x="3084" y="5423"/>
                      <a:pt x="3243" y="4627"/>
                      <a:pt x="3322" y="3831"/>
                    </a:cubicBezTo>
                    <a:cubicBezTo>
                      <a:pt x="3342" y="3513"/>
                      <a:pt x="3362" y="3175"/>
                      <a:pt x="3422" y="2856"/>
                    </a:cubicBezTo>
                    <a:cubicBezTo>
                      <a:pt x="3481" y="2439"/>
                      <a:pt x="3581" y="2021"/>
                      <a:pt x="3660" y="1583"/>
                    </a:cubicBezTo>
                    <a:cubicBezTo>
                      <a:pt x="3422" y="1126"/>
                      <a:pt x="3143" y="668"/>
                      <a:pt x="2865" y="231"/>
                    </a:cubicBezTo>
                    <a:cubicBezTo>
                      <a:pt x="2825" y="131"/>
                      <a:pt x="2686" y="52"/>
                      <a:pt x="2566" y="32"/>
                    </a:cubicBezTo>
                    <a:cubicBezTo>
                      <a:pt x="2485" y="10"/>
                      <a:pt x="2409" y="0"/>
                      <a:pt x="233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9" name="Google Shape;2639;p51">
                <a:extLst>
                  <a:ext uri="{FF2B5EF4-FFF2-40B4-BE49-F238E27FC236}">
                    <a16:creationId xmlns:a16="http://schemas.microsoft.com/office/drawing/2014/main" id="{47C9AC8C-ED29-DFA4-33AB-172C2A79FA05}"/>
                  </a:ext>
                </a:extLst>
              </p:cNvPr>
              <p:cNvSpPr/>
              <p:nvPr/>
            </p:nvSpPr>
            <p:spPr>
              <a:xfrm>
                <a:off x="7545369" y="4028738"/>
                <a:ext cx="168596" cy="400917"/>
              </a:xfrm>
              <a:custGeom>
                <a:avLst/>
                <a:gdLst/>
                <a:ahLst/>
                <a:cxnLst/>
                <a:rect l="l" t="t" r="r" b="b"/>
                <a:pathLst>
                  <a:path w="7122" h="16936" extrusionOk="0">
                    <a:moveTo>
                      <a:pt x="5975" y="0"/>
                    </a:moveTo>
                    <a:cubicBezTo>
                      <a:pt x="5808" y="0"/>
                      <a:pt x="5628" y="69"/>
                      <a:pt x="5451" y="206"/>
                    </a:cubicBezTo>
                    <a:cubicBezTo>
                      <a:pt x="5093" y="464"/>
                      <a:pt x="4794" y="802"/>
                      <a:pt x="4476" y="1101"/>
                    </a:cubicBezTo>
                    <a:cubicBezTo>
                      <a:pt x="4536" y="1240"/>
                      <a:pt x="4595" y="1419"/>
                      <a:pt x="4635" y="1558"/>
                    </a:cubicBezTo>
                    <a:cubicBezTo>
                      <a:pt x="4675" y="1956"/>
                      <a:pt x="4675" y="2354"/>
                      <a:pt x="4695" y="2752"/>
                    </a:cubicBezTo>
                    <a:cubicBezTo>
                      <a:pt x="4755" y="4383"/>
                      <a:pt x="4655" y="5974"/>
                      <a:pt x="4357" y="7526"/>
                    </a:cubicBezTo>
                    <a:lnTo>
                      <a:pt x="3979" y="9555"/>
                    </a:lnTo>
                    <a:cubicBezTo>
                      <a:pt x="3780" y="10669"/>
                      <a:pt x="3641" y="11803"/>
                      <a:pt x="3382" y="12897"/>
                    </a:cubicBezTo>
                    <a:cubicBezTo>
                      <a:pt x="3263" y="13454"/>
                      <a:pt x="3004" y="13991"/>
                      <a:pt x="2706" y="14469"/>
                    </a:cubicBezTo>
                    <a:cubicBezTo>
                      <a:pt x="2089" y="15423"/>
                      <a:pt x="1353" y="16219"/>
                      <a:pt x="299" y="16677"/>
                    </a:cubicBezTo>
                    <a:cubicBezTo>
                      <a:pt x="179" y="16736"/>
                      <a:pt x="100" y="16856"/>
                      <a:pt x="0" y="16935"/>
                    </a:cubicBezTo>
                    <a:cubicBezTo>
                      <a:pt x="418" y="16915"/>
                      <a:pt x="856" y="16856"/>
                      <a:pt x="1253" y="16856"/>
                    </a:cubicBezTo>
                    <a:cubicBezTo>
                      <a:pt x="1314" y="16859"/>
                      <a:pt x="1374" y="16861"/>
                      <a:pt x="1433" y="16861"/>
                    </a:cubicBezTo>
                    <a:cubicBezTo>
                      <a:pt x="2389" y="16861"/>
                      <a:pt x="3203" y="16413"/>
                      <a:pt x="3839" y="15682"/>
                    </a:cubicBezTo>
                    <a:cubicBezTo>
                      <a:pt x="4755" y="14648"/>
                      <a:pt x="5630" y="13534"/>
                      <a:pt x="5928" y="12082"/>
                    </a:cubicBezTo>
                    <a:cubicBezTo>
                      <a:pt x="6147" y="11047"/>
                      <a:pt x="6445" y="10052"/>
                      <a:pt x="6585" y="8998"/>
                    </a:cubicBezTo>
                    <a:cubicBezTo>
                      <a:pt x="6764" y="7805"/>
                      <a:pt x="6863" y="6591"/>
                      <a:pt x="6943" y="5398"/>
                    </a:cubicBezTo>
                    <a:cubicBezTo>
                      <a:pt x="7022" y="4323"/>
                      <a:pt x="7122" y="3229"/>
                      <a:pt x="7062" y="2155"/>
                    </a:cubicBezTo>
                    <a:cubicBezTo>
                      <a:pt x="7042" y="1558"/>
                      <a:pt x="6823" y="1001"/>
                      <a:pt x="6565" y="444"/>
                    </a:cubicBezTo>
                    <a:cubicBezTo>
                      <a:pt x="6435" y="148"/>
                      <a:pt x="6220" y="0"/>
                      <a:pt x="597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0" name="Google Shape;2640;p51">
                <a:extLst>
                  <a:ext uri="{FF2B5EF4-FFF2-40B4-BE49-F238E27FC236}">
                    <a16:creationId xmlns:a16="http://schemas.microsoft.com/office/drawing/2014/main" id="{895BDCBD-99A9-6E99-6AEE-C9A071617427}"/>
                  </a:ext>
                </a:extLst>
              </p:cNvPr>
              <p:cNvSpPr/>
              <p:nvPr/>
            </p:nvSpPr>
            <p:spPr>
              <a:xfrm>
                <a:off x="7538764" y="4022560"/>
                <a:ext cx="105035" cy="390146"/>
              </a:xfrm>
              <a:custGeom>
                <a:avLst/>
                <a:gdLst/>
                <a:ahLst/>
                <a:cxnLst/>
                <a:rect l="l" t="t" r="r" b="b"/>
                <a:pathLst>
                  <a:path w="4437" h="16481" extrusionOk="0">
                    <a:moveTo>
                      <a:pt x="3621" y="0"/>
                    </a:moveTo>
                    <a:cubicBezTo>
                      <a:pt x="3484" y="0"/>
                      <a:pt x="3339" y="61"/>
                      <a:pt x="3203" y="188"/>
                    </a:cubicBezTo>
                    <a:cubicBezTo>
                      <a:pt x="2786" y="606"/>
                      <a:pt x="2428" y="1063"/>
                      <a:pt x="2010" y="1501"/>
                    </a:cubicBezTo>
                    <a:cubicBezTo>
                      <a:pt x="2010" y="2396"/>
                      <a:pt x="2070" y="3271"/>
                      <a:pt x="2010" y="4167"/>
                    </a:cubicBezTo>
                    <a:cubicBezTo>
                      <a:pt x="1950" y="5678"/>
                      <a:pt x="1851" y="7170"/>
                      <a:pt x="1751" y="8682"/>
                    </a:cubicBezTo>
                    <a:cubicBezTo>
                      <a:pt x="1692" y="9379"/>
                      <a:pt x="1672" y="10115"/>
                      <a:pt x="1572" y="10831"/>
                    </a:cubicBezTo>
                    <a:cubicBezTo>
                      <a:pt x="1433" y="11825"/>
                      <a:pt x="1254" y="12800"/>
                      <a:pt x="995" y="13755"/>
                    </a:cubicBezTo>
                    <a:cubicBezTo>
                      <a:pt x="777" y="14630"/>
                      <a:pt x="677" y="15525"/>
                      <a:pt x="80" y="16241"/>
                    </a:cubicBezTo>
                    <a:cubicBezTo>
                      <a:pt x="21" y="16301"/>
                      <a:pt x="21" y="16381"/>
                      <a:pt x="1" y="16480"/>
                    </a:cubicBezTo>
                    <a:cubicBezTo>
                      <a:pt x="120" y="16440"/>
                      <a:pt x="200" y="16440"/>
                      <a:pt x="259" y="16421"/>
                    </a:cubicBezTo>
                    <a:cubicBezTo>
                      <a:pt x="1015" y="16082"/>
                      <a:pt x="1652" y="15545"/>
                      <a:pt x="2149" y="14889"/>
                    </a:cubicBezTo>
                    <a:cubicBezTo>
                      <a:pt x="2825" y="13994"/>
                      <a:pt x="3203" y="12999"/>
                      <a:pt x="3382" y="11905"/>
                    </a:cubicBezTo>
                    <a:cubicBezTo>
                      <a:pt x="3561" y="10771"/>
                      <a:pt x="3741" y="9637"/>
                      <a:pt x="3880" y="8483"/>
                    </a:cubicBezTo>
                    <a:cubicBezTo>
                      <a:pt x="4039" y="7369"/>
                      <a:pt x="4178" y="6235"/>
                      <a:pt x="4317" y="5102"/>
                    </a:cubicBezTo>
                    <a:cubicBezTo>
                      <a:pt x="4377" y="4604"/>
                      <a:pt x="4417" y="4087"/>
                      <a:pt x="4377" y="3590"/>
                    </a:cubicBezTo>
                    <a:cubicBezTo>
                      <a:pt x="4357" y="2794"/>
                      <a:pt x="4158" y="1998"/>
                      <a:pt x="4437" y="1203"/>
                    </a:cubicBezTo>
                    <a:cubicBezTo>
                      <a:pt x="4337" y="924"/>
                      <a:pt x="4258" y="665"/>
                      <a:pt x="4138" y="387"/>
                    </a:cubicBezTo>
                    <a:cubicBezTo>
                      <a:pt x="4019" y="136"/>
                      <a:pt x="3828" y="0"/>
                      <a:pt x="362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641" name="Google Shape;2641;p51">
              <a:extLst>
                <a:ext uri="{FF2B5EF4-FFF2-40B4-BE49-F238E27FC236}">
                  <a16:creationId xmlns:a16="http://schemas.microsoft.com/office/drawing/2014/main" id="{CD632221-FB5B-9EEF-29C5-E38C775D0A21}"/>
                </a:ext>
              </a:extLst>
            </p:cNvPr>
            <p:cNvSpPr/>
            <p:nvPr/>
          </p:nvSpPr>
          <p:spPr>
            <a:xfrm>
              <a:off x="7385722" y="4429632"/>
              <a:ext cx="280093" cy="489760"/>
            </a:xfrm>
            <a:custGeom>
              <a:avLst/>
              <a:gdLst/>
              <a:ahLst/>
              <a:cxnLst/>
              <a:rect l="l" t="t" r="r" b="b"/>
              <a:pathLst>
                <a:path w="11832" h="20689" extrusionOk="0">
                  <a:moveTo>
                    <a:pt x="8753" y="2527"/>
                  </a:moveTo>
                  <a:cubicBezTo>
                    <a:pt x="8893" y="2527"/>
                    <a:pt x="8992" y="2626"/>
                    <a:pt x="9211" y="2726"/>
                  </a:cubicBezTo>
                  <a:cubicBezTo>
                    <a:pt x="9025" y="2875"/>
                    <a:pt x="8908" y="3006"/>
                    <a:pt x="8845" y="3006"/>
                  </a:cubicBezTo>
                  <a:cubicBezTo>
                    <a:pt x="8841" y="3006"/>
                    <a:pt x="8837" y="3005"/>
                    <a:pt x="8833" y="3004"/>
                  </a:cubicBezTo>
                  <a:cubicBezTo>
                    <a:pt x="8714" y="2964"/>
                    <a:pt x="8614" y="2805"/>
                    <a:pt x="8515" y="2706"/>
                  </a:cubicBezTo>
                  <a:cubicBezTo>
                    <a:pt x="8594" y="2666"/>
                    <a:pt x="8694" y="2527"/>
                    <a:pt x="8753" y="2527"/>
                  </a:cubicBezTo>
                  <a:close/>
                  <a:moveTo>
                    <a:pt x="1398" y="2390"/>
                  </a:moveTo>
                  <a:cubicBezTo>
                    <a:pt x="1575" y="2390"/>
                    <a:pt x="1638" y="2572"/>
                    <a:pt x="1672" y="2825"/>
                  </a:cubicBezTo>
                  <a:cubicBezTo>
                    <a:pt x="1572" y="2964"/>
                    <a:pt x="1453" y="3104"/>
                    <a:pt x="1294" y="3223"/>
                  </a:cubicBezTo>
                  <a:cubicBezTo>
                    <a:pt x="1194" y="3104"/>
                    <a:pt x="975" y="2964"/>
                    <a:pt x="975" y="2825"/>
                  </a:cubicBezTo>
                  <a:cubicBezTo>
                    <a:pt x="975" y="2686"/>
                    <a:pt x="1154" y="2467"/>
                    <a:pt x="1294" y="2407"/>
                  </a:cubicBezTo>
                  <a:cubicBezTo>
                    <a:pt x="1332" y="2395"/>
                    <a:pt x="1367" y="2390"/>
                    <a:pt x="1398" y="2390"/>
                  </a:cubicBezTo>
                  <a:close/>
                  <a:moveTo>
                    <a:pt x="1532" y="4954"/>
                  </a:moveTo>
                  <a:cubicBezTo>
                    <a:pt x="1672" y="5093"/>
                    <a:pt x="1751" y="5192"/>
                    <a:pt x="1831" y="5232"/>
                  </a:cubicBezTo>
                  <a:cubicBezTo>
                    <a:pt x="1691" y="5332"/>
                    <a:pt x="1592" y="5451"/>
                    <a:pt x="1473" y="5511"/>
                  </a:cubicBezTo>
                  <a:cubicBezTo>
                    <a:pt x="1471" y="5515"/>
                    <a:pt x="1467" y="5516"/>
                    <a:pt x="1463" y="5516"/>
                  </a:cubicBezTo>
                  <a:cubicBezTo>
                    <a:pt x="1419" y="5516"/>
                    <a:pt x="1274" y="5364"/>
                    <a:pt x="1274" y="5292"/>
                  </a:cubicBezTo>
                  <a:cubicBezTo>
                    <a:pt x="1274" y="5192"/>
                    <a:pt x="1393" y="5093"/>
                    <a:pt x="1532" y="4954"/>
                  </a:cubicBezTo>
                  <a:close/>
                  <a:moveTo>
                    <a:pt x="3807" y="5047"/>
                  </a:moveTo>
                  <a:cubicBezTo>
                    <a:pt x="3886" y="5047"/>
                    <a:pt x="3998" y="5185"/>
                    <a:pt x="4158" y="5292"/>
                  </a:cubicBezTo>
                  <a:cubicBezTo>
                    <a:pt x="3979" y="5451"/>
                    <a:pt x="3860" y="5610"/>
                    <a:pt x="3760" y="5610"/>
                  </a:cubicBezTo>
                  <a:cubicBezTo>
                    <a:pt x="3661" y="5610"/>
                    <a:pt x="3541" y="5451"/>
                    <a:pt x="3442" y="5351"/>
                  </a:cubicBezTo>
                  <a:cubicBezTo>
                    <a:pt x="3541" y="5232"/>
                    <a:pt x="3661" y="5093"/>
                    <a:pt x="3780" y="5053"/>
                  </a:cubicBezTo>
                  <a:cubicBezTo>
                    <a:pt x="3789" y="5049"/>
                    <a:pt x="3798" y="5047"/>
                    <a:pt x="3807" y="5047"/>
                  </a:cubicBezTo>
                  <a:close/>
                  <a:moveTo>
                    <a:pt x="10981" y="8932"/>
                  </a:moveTo>
                  <a:cubicBezTo>
                    <a:pt x="11081" y="8932"/>
                    <a:pt x="11180" y="9091"/>
                    <a:pt x="11300" y="9191"/>
                  </a:cubicBezTo>
                  <a:cubicBezTo>
                    <a:pt x="11180" y="9330"/>
                    <a:pt x="11041" y="9469"/>
                    <a:pt x="10902" y="9549"/>
                  </a:cubicBezTo>
                  <a:cubicBezTo>
                    <a:pt x="10898" y="9550"/>
                    <a:pt x="10894" y="9551"/>
                    <a:pt x="10889" y="9551"/>
                  </a:cubicBezTo>
                  <a:cubicBezTo>
                    <a:pt x="10824" y="9551"/>
                    <a:pt x="10690" y="9419"/>
                    <a:pt x="10504" y="9270"/>
                  </a:cubicBezTo>
                  <a:cubicBezTo>
                    <a:pt x="10703" y="9091"/>
                    <a:pt x="10822" y="8932"/>
                    <a:pt x="10981" y="8932"/>
                  </a:cubicBezTo>
                  <a:close/>
                  <a:moveTo>
                    <a:pt x="2162" y="2772"/>
                  </a:moveTo>
                  <a:cubicBezTo>
                    <a:pt x="2381" y="2772"/>
                    <a:pt x="2432" y="3027"/>
                    <a:pt x="2467" y="3203"/>
                  </a:cubicBezTo>
                  <a:cubicBezTo>
                    <a:pt x="2746" y="4158"/>
                    <a:pt x="2965" y="5153"/>
                    <a:pt x="3323" y="6088"/>
                  </a:cubicBezTo>
                  <a:cubicBezTo>
                    <a:pt x="3740" y="7261"/>
                    <a:pt x="4238" y="8375"/>
                    <a:pt x="4715" y="9529"/>
                  </a:cubicBezTo>
                  <a:cubicBezTo>
                    <a:pt x="4874" y="9887"/>
                    <a:pt x="5073" y="10285"/>
                    <a:pt x="5332" y="10762"/>
                  </a:cubicBezTo>
                  <a:cubicBezTo>
                    <a:pt x="5511" y="10245"/>
                    <a:pt x="5630" y="9827"/>
                    <a:pt x="5750" y="9370"/>
                  </a:cubicBezTo>
                  <a:cubicBezTo>
                    <a:pt x="6167" y="8256"/>
                    <a:pt x="6565" y="7102"/>
                    <a:pt x="7043" y="6008"/>
                  </a:cubicBezTo>
                  <a:cubicBezTo>
                    <a:pt x="7341" y="5371"/>
                    <a:pt x="7759" y="4775"/>
                    <a:pt x="8117" y="4178"/>
                  </a:cubicBezTo>
                  <a:cubicBezTo>
                    <a:pt x="8236" y="3999"/>
                    <a:pt x="8316" y="3800"/>
                    <a:pt x="8435" y="3661"/>
                  </a:cubicBezTo>
                  <a:cubicBezTo>
                    <a:pt x="8535" y="3561"/>
                    <a:pt x="8714" y="3501"/>
                    <a:pt x="8833" y="3422"/>
                  </a:cubicBezTo>
                  <a:cubicBezTo>
                    <a:pt x="8853" y="3601"/>
                    <a:pt x="8952" y="3820"/>
                    <a:pt x="8912" y="3959"/>
                  </a:cubicBezTo>
                  <a:cubicBezTo>
                    <a:pt x="8733" y="4377"/>
                    <a:pt x="8495" y="4775"/>
                    <a:pt x="8236" y="5172"/>
                  </a:cubicBezTo>
                  <a:cubicBezTo>
                    <a:pt x="7540" y="6366"/>
                    <a:pt x="7023" y="7599"/>
                    <a:pt x="6605" y="8932"/>
                  </a:cubicBezTo>
                  <a:cubicBezTo>
                    <a:pt x="6267" y="9927"/>
                    <a:pt x="6028" y="10941"/>
                    <a:pt x="5730" y="11936"/>
                  </a:cubicBezTo>
                  <a:cubicBezTo>
                    <a:pt x="5670" y="12035"/>
                    <a:pt x="5571" y="12175"/>
                    <a:pt x="5511" y="12175"/>
                  </a:cubicBezTo>
                  <a:cubicBezTo>
                    <a:pt x="5495" y="12181"/>
                    <a:pt x="5479" y="12184"/>
                    <a:pt x="5461" y="12184"/>
                  </a:cubicBezTo>
                  <a:cubicBezTo>
                    <a:pt x="5369" y="12184"/>
                    <a:pt x="5257" y="12103"/>
                    <a:pt x="5173" y="12035"/>
                  </a:cubicBezTo>
                  <a:cubicBezTo>
                    <a:pt x="5113" y="11976"/>
                    <a:pt x="5073" y="11876"/>
                    <a:pt x="5033" y="11777"/>
                  </a:cubicBezTo>
                  <a:cubicBezTo>
                    <a:pt x="4735" y="11120"/>
                    <a:pt x="4417" y="10424"/>
                    <a:pt x="4118" y="9728"/>
                  </a:cubicBezTo>
                  <a:cubicBezTo>
                    <a:pt x="3740" y="8872"/>
                    <a:pt x="3362" y="8057"/>
                    <a:pt x="3064" y="7182"/>
                  </a:cubicBezTo>
                  <a:cubicBezTo>
                    <a:pt x="2646" y="5948"/>
                    <a:pt x="2288" y="4675"/>
                    <a:pt x="1930" y="3402"/>
                  </a:cubicBezTo>
                  <a:lnTo>
                    <a:pt x="1930" y="3382"/>
                  </a:lnTo>
                  <a:cubicBezTo>
                    <a:pt x="1930" y="3163"/>
                    <a:pt x="1771" y="2845"/>
                    <a:pt x="2069" y="2785"/>
                  </a:cubicBezTo>
                  <a:cubicBezTo>
                    <a:pt x="2103" y="2776"/>
                    <a:pt x="2134" y="2772"/>
                    <a:pt x="2162" y="2772"/>
                  </a:cubicBezTo>
                  <a:close/>
                  <a:moveTo>
                    <a:pt x="5153" y="0"/>
                  </a:moveTo>
                  <a:cubicBezTo>
                    <a:pt x="5133" y="339"/>
                    <a:pt x="5053" y="697"/>
                    <a:pt x="5053" y="1035"/>
                  </a:cubicBezTo>
                  <a:cubicBezTo>
                    <a:pt x="5033" y="1830"/>
                    <a:pt x="5053" y="2626"/>
                    <a:pt x="5053" y="3422"/>
                  </a:cubicBezTo>
                  <a:cubicBezTo>
                    <a:pt x="5053" y="4377"/>
                    <a:pt x="5053" y="5292"/>
                    <a:pt x="5033" y="6247"/>
                  </a:cubicBezTo>
                  <a:lnTo>
                    <a:pt x="5033" y="8156"/>
                  </a:lnTo>
                  <a:cubicBezTo>
                    <a:pt x="4874" y="7480"/>
                    <a:pt x="4715" y="6784"/>
                    <a:pt x="4536" y="6088"/>
                  </a:cubicBezTo>
                  <a:cubicBezTo>
                    <a:pt x="4476" y="5948"/>
                    <a:pt x="4417" y="5809"/>
                    <a:pt x="4357" y="5670"/>
                  </a:cubicBezTo>
                  <a:cubicBezTo>
                    <a:pt x="3939" y="4297"/>
                    <a:pt x="3402" y="2964"/>
                    <a:pt x="2567" y="1771"/>
                  </a:cubicBezTo>
                  <a:cubicBezTo>
                    <a:pt x="2319" y="1419"/>
                    <a:pt x="1874" y="1203"/>
                    <a:pt x="1486" y="1203"/>
                  </a:cubicBezTo>
                  <a:cubicBezTo>
                    <a:pt x="1281" y="1203"/>
                    <a:pt x="1092" y="1263"/>
                    <a:pt x="955" y="1393"/>
                  </a:cubicBezTo>
                  <a:cubicBezTo>
                    <a:pt x="558" y="1731"/>
                    <a:pt x="279" y="2189"/>
                    <a:pt x="180" y="2726"/>
                  </a:cubicBezTo>
                  <a:cubicBezTo>
                    <a:pt x="1" y="3700"/>
                    <a:pt x="299" y="4615"/>
                    <a:pt x="577" y="5511"/>
                  </a:cubicBezTo>
                  <a:cubicBezTo>
                    <a:pt x="756" y="5968"/>
                    <a:pt x="955" y="6386"/>
                    <a:pt x="1115" y="6804"/>
                  </a:cubicBezTo>
                  <a:cubicBezTo>
                    <a:pt x="1493" y="7361"/>
                    <a:pt x="1851" y="7938"/>
                    <a:pt x="2209" y="8475"/>
                  </a:cubicBezTo>
                  <a:cubicBezTo>
                    <a:pt x="2447" y="8693"/>
                    <a:pt x="2666" y="8932"/>
                    <a:pt x="2865" y="9171"/>
                  </a:cubicBezTo>
                  <a:cubicBezTo>
                    <a:pt x="3263" y="9648"/>
                    <a:pt x="3601" y="10166"/>
                    <a:pt x="4039" y="10623"/>
                  </a:cubicBezTo>
                  <a:cubicBezTo>
                    <a:pt x="4755" y="11359"/>
                    <a:pt x="5113" y="12254"/>
                    <a:pt x="5312" y="13229"/>
                  </a:cubicBezTo>
                  <a:cubicBezTo>
                    <a:pt x="5411" y="13746"/>
                    <a:pt x="5372" y="14303"/>
                    <a:pt x="5431" y="14840"/>
                  </a:cubicBezTo>
                  <a:cubicBezTo>
                    <a:pt x="5451" y="16133"/>
                    <a:pt x="5471" y="17426"/>
                    <a:pt x="5471" y="18700"/>
                  </a:cubicBezTo>
                  <a:cubicBezTo>
                    <a:pt x="5471" y="18799"/>
                    <a:pt x="5451" y="18879"/>
                    <a:pt x="5431" y="18978"/>
                  </a:cubicBezTo>
                  <a:cubicBezTo>
                    <a:pt x="5531" y="19436"/>
                    <a:pt x="5630" y="19893"/>
                    <a:pt x="5750" y="20430"/>
                  </a:cubicBezTo>
                  <a:cubicBezTo>
                    <a:pt x="6147" y="19117"/>
                    <a:pt x="6466" y="17844"/>
                    <a:pt x="6923" y="16631"/>
                  </a:cubicBezTo>
                  <a:cubicBezTo>
                    <a:pt x="7261" y="15656"/>
                    <a:pt x="7739" y="14721"/>
                    <a:pt x="8157" y="13766"/>
                  </a:cubicBezTo>
                  <a:cubicBezTo>
                    <a:pt x="8574" y="12831"/>
                    <a:pt x="9032" y="11876"/>
                    <a:pt x="9469" y="10961"/>
                  </a:cubicBezTo>
                  <a:cubicBezTo>
                    <a:pt x="9609" y="10742"/>
                    <a:pt x="9748" y="10543"/>
                    <a:pt x="9907" y="10345"/>
                  </a:cubicBezTo>
                  <a:cubicBezTo>
                    <a:pt x="9947" y="10265"/>
                    <a:pt x="10086" y="10265"/>
                    <a:pt x="10186" y="10225"/>
                  </a:cubicBezTo>
                  <a:cubicBezTo>
                    <a:pt x="10206" y="10325"/>
                    <a:pt x="10245" y="10444"/>
                    <a:pt x="10225" y="10524"/>
                  </a:cubicBezTo>
                  <a:cubicBezTo>
                    <a:pt x="10086" y="10961"/>
                    <a:pt x="9907" y="11419"/>
                    <a:pt x="9708" y="11856"/>
                  </a:cubicBezTo>
                  <a:lnTo>
                    <a:pt x="7918" y="15735"/>
                  </a:lnTo>
                  <a:cubicBezTo>
                    <a:pt x="7182" y="17227"/>
                    <a:pt x="6764" y="18819"/>
                    <a:pt x="6366" y="20430"/>
                  </a:cubicBezTo>
                  <a:cubicBezTo>
                    <a:pt x="6346" y="20510"/>
                    <a:pt x="6366" y="20609"/>
                    <a:pt x="6366" y="20689"/>
                  </a:cubicBezTo>
                  <a:cubicBezTo>
                    <a:pt x="6645" y="20092"/>
                    <a:pt x="6864" y="19495"/>
                    <a:pt x="7162" y="18918"/>
                  </a:cubicBezTo>
                  <a:cubicBezTo>
                    <a:pt x="7540" y="18202"/>
                    <a:pt x="7958" y="17486"/>
                    <a:pt x="8355" y="16750"/>
                  </a:cubicBezTo>
                  <a:cubicBezTo>
                    <a:pt x="8932" y="15716"/>
                    <a:pt x="9509" y="14661"/>
                    <a:pt x="10046" y="13627"/>
                  </a:cubicBezTo>
                  <a:cubicBezTo>
                    <a:pt x="10564" y="12612"/>
                    <a:pt x="11101" y="11558"/>
                    <a:pt x="11558" y="10484"/>
                  </a:cubicBezTo>
                  <a:cubicBezTo>
                    <a:pt x="11737" y="10066"/>
                    <a:pt x="11817" y="9569"/>
                    <a:pt x="11817" y="9091"/>
                  </a:cubicBezTo>
                  <a:cubicBezTo>
                    <a:pt x="11832" y="8669"/>
                    <a:pt x="11538" y="8383"/>
                    <a:pt x="11169" y="8383"/>
                  </a:cubicBezTo>
                  <a:cubicBezTo>
                    <a:pt x="11052" y="8383"/>
                    <a:pt x="10927" y="8412"/>
                    <a:pt x="10802" y="8475"/>
                  </a:cubicBezTo>
                  <a:cubicBezTo>
                    <a:pt x="10544" y="8594"/>
                    <a:pt x="10305" y="8773"/>
                    <a:pt x="10106" y="8972"/>
                  </a:cubicBezTo>
                  <a:cubicBezTo>
                    <a:pt x="9748" y="9370"/>
                    <a:pt x="9390" y="9768"/>
                    <a:pt x="9072" y="10205"/>
                  </a:cubicBezTo>
                  <a:cubicBezTo>
                    <a:pt x="8733" y="10703"/>
                    <a:pt x="8435" y="11240"/>
                    <a:pt x="8157" y="11757"/>
                  </a:cubicBezTo>
                  <a:cubicBezTo>
                    <a:pt x="7918" y="12234"/>
                    <a:pt x="7719" y="12692"/>
                    <a:pt x="7520" y="13189"/>
                  </a:cubicBezTo>
                  <a:cubicBezTo>
                    <a:pt x="7261" y="13826"/>
                    <a:pt x="6983" y="14442"/>
                    <a:pt x="6824" y="15099"/>
                  </a:cubicBezTo>
                  <a:cubicBezTo>
                    <a:pt x="6545" y="16113"/>
                    <a:pt x="6346" y="17168"/>
                    <a:pt x="6088" y="18222"/>
                  </a:cubicBezTo>
                  <a:cubicBezTo>
                    <a:pt x="6068" y="18023"/>
                    <a:pt x="6068" y="17824"/>
                    <a:pt x="6068" y="17625"/>
                  </a:cubicBezTo>
                  <a:cubicBezTo>
                    <a:pt x="6028" y="16312"/>
                    <a:pt x="5968" y="15019"/>
                    <a:pt x="5948" y="13706"/>
                  </a:cubicBezTo>
                  <a:cubicBezTo>
                    <a:pt x="5929" y="13130"/>
                    <a:pt x="5929" y="12533"/>
                    <a:pt x="6048" y="11976"/>
                  </a:cubicBezTo>
                  <a:cubicBezTo>
                    <a:pt x="6147" y="11459"/>
                    <a:pt x="6426" y="10981"/>
                    <a:pt x="6645" y="10524"/>
                  </a:cubicBezTo>
                  <a:cubicBezTo>
                    <a:pt x="7261" y="9191"/>
                    <a:pt x="7878" y="7858"/>
                    <a:pt x="8554" y="6565"/>
                  </a:cubicBezTo>
                  <a:cubicBezTo>
                    <a:pt x="9151" y="5391"/>
                    <a:pt x="9609" y="4198"/>
                    <a:pt x="9708" y="2865"/>
                  </a:cubicBezTo>
                  <a:cubicBezTo>
                    <a:pt x="9728" y="2507"/>
                    <a:pt x="9649" y="2208"/>
                    <a:pt x="9350" y="2010"/>
                  </a:cubicBezTo>
                  <a:cubicBezTo>
                    <a:pt x="9255" y="1948"/>
                    <a:pt x="9143" y="1920"/>
                    <a:pt x="9027" y="1920"/>
                  </a:cubicBezTo>
                  <a:cubicBezTo>
                    <a:pt x="8804" y="1920"/>
                    <a:pt x="8565" y="2025"/>
                    <a:pt x="8395" y="2208"/>
                  </a:cubicBezTo>
                  <a:cubicBezTo>
                    <a:pt x="8117" y="2507"/>
                    <a:pt x="7838" y="2785"/>
                    <a:pt x="7619" y="3104"/>
                  </a:cubicBezTo>
                  <a:cubicBezTo>
                    <a:pt x="6923" y="4078"/>
                    <a:pt x="6446" y="5153"/>
                    <a:pt x="6147" y="6306"/>
                  </a:cubicBezTo>
                  <a:lnTo>
                    <a:pt x="5769" y="7659"/>
                  </a:lnTo>
                  <a:lnTo>
                    <a:pt x="5650" y="7659"/>
                  </a:lnTo>
                  <a:cubicBezTo>
                    <a:pt x="5730" y="5113"/>
                    <a:pt x="5491" y="2586"/>
                    <a:pt x="5730" y="40"/>
                  </a:cubicBezTo>
                  <a:cubicBezTo>
                    <a:pt x="5531" y="20"/>
                    <a:pt x="5352" y="20"/>
                    <a:pt x="5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2" name="Google Shape;2642;p51">
              <a:extLst>
                <a:ext uri="{FF2B5EF4-FFF2-40B4-BE49-F238E27FC236}">
                  <a16:creationId xmlns:a16="http://schemas.microsoft.com/office/drawing/2014/main" id="{824C2F19-1A4F-3937-79E4-F1F438D4F304}"/>
                </a:ext>
              </a:extLst>
            </p:cNvPr>
            <p:cNvSpPr/>
            <p:nvPr/>
          </p:nvSpPr>
          <p:spPr>
            <a:xfrm>
              <a:off x="7392776" y="4051014"/>
              <a:ext cx="265629" cy="379589"/>
            </a:xfrm>
            <a:custGeom>
              <a:avLst/>
              <a:gdLst/>
              <a:ahLst/>
              <a:cxnLst/>
              <a:rect l="l" t="t" r="r" b="b"/>
              <a:pathLst>
                <a:path w="11221" h="16035" extrusionOk="0">
                  <a:moveTo>
                    <a:pt x="10604" y="1"/>
                  </a:moveTo>
                  <a:cubicBezTo>
                    <a:pt x="10345" y="796"/>
                    <a:pt x="10524" y="1592"/>
                    <a:pt x="10544" y="2388"/>
                  </a:cubicBezTo>
                  <a:cubicBezTo>
                    <a:pt x="10544" y="2885"/>
                    <a:pt x="10524" y="3402"/>
                    <a:pt x="10484" y="3900"/>
                  </a:cubicBezTo>
                  <a:cubicBezTo>
                    <a:pt x="10345" y="5014"/>
                    <a:pt x="10206" y="6167"/>
                    <a:pt x="10047" y="7281"/>
                  </a:cubicBezTo>
                  <a:cubicBezTo>
                    <a:pt x="9908" y="8435"/>
                    <a:pt x="9748" y="9549"/>
                    <a:pt x="9549" y="10703"/>
                  </a:cubicBezTo>
                  <a:cubicBezTo>
                    <a:pt x="9351" y="11757"/>
                    <a:pt x="8992" y="12772"/>
                    <a:pt x="8316" y="13687"/>
                  </a:cubicBezTo>
                  <a:cubicBezTo>
                    <a:pt x="7819" y="14343"/>
                    <a:pt x="7202" y="14880"/>
                    <a:pt x="6426" y="15219"/>
                  </a:cubicBezTo>
                  <a:cubicBezTo>
                    <a:pt x="6347" y="15238"/>
                    <a:pt x="6267" y="15238"/>
                    <a:pt x="6168" y="15278"/>
                  </a:cubicBezTo>
                  <a:cubicBezTo>
                    <a:pt x="6207" y="15179"/>
                    <a:pt x="6207" y="15099"/>
                    <a:pt x="6247" y="15039"/>
                  </a:cubicBezTo>
                  <a:cubicBezTo>
                    <a:pt x="6844" y="14323"/>
                    <a:pt x="6944" y="13408"/>
                    <a:pt x="7162" y="12553"/>
                  </a:cubicBezTo>
                  <a:cubicBezTo>
                    <a:pt x="7421" y="11598"/>
                    <a:pt x="7600" y="10623"/>
                    <a:pt x="7739" y="9629"/>
                  </a:cubicBezTo>
                  <a:cubicBezTo>
                    <a:pt x="7839" y="8932"/>
                    <a:pt x="7859" y="8216"/>
                    <a:pt x="7918" y="7480"/>
                  </a:cubicBezTo>
                  <a:cubicBezTo>
                    <a:pt x="8018" y="5968"/>
                    <a:pt x="8117" y="4476"/>
                    <a:pt x="8197" y="2965"/>
                  </a:cubicBezTo>
                  <a:cubicBezTo>
                    <a:pt x="8217" y="2069"/>
                    <a:pt x="8197" y="1194"/>
                    <a:pt x="8197" y="299"/>
                  </a:cubicBezTo>
                  <a:lnTo>
                    <a:pt x="7839" y="299"/>
                  </a:lnTo>
                  <a:cubicBezTo>
                    <a:pt x="7759" y="697"/>
                    <a:pt x="7640" y="1095"/>
                    <a:pt x="7620" y="1512"/>
                  </a:cubicBezTo>
                  <a:cubicBezTo>
                    <a:pt x="7560" y="2069"/>
                    <a:pt x="7620" y="2626"/>
                    <a:pt x="7600" y="3203"/>
                  </a:cubicBezTo>
                  <a:cubicBezTo>
                    <a:pt x="7520" y="4496"/>
                    <a:pt x="7421" y="5789"/>
                    <a:pt x="7321" y="7082"/>
                  </a:cubicBezTo>
                  <a:cubicBezTo>
                    <a:pt x="7222" y="8216"/>
                    <a:pt x="7162" y="9330"/>
                    <a:pt x="7003" y="10424"/>
                  </a:cubicBezTo>
                  <a:cubicBezTo>
                    <a:pt x="6824" y="11578"/>
                    <a:pt x="6526" y="12732"/>
                    <a:pt x="6207" y="13846"/>
                  </a:cubicBezTo>
                  <a:cubicBezTo>
                    <a:pt x="6048" y="14363"/>
                    <a:pt x="5710" y="14821"/>
                    <a:pt x="5452" y="15298"/>
                  </a:cubicBezTo>
                  <a:cubicBezTo>
                    <a:pt x="5432" y="15258"/>
                    <a:pt x="5372" y="15258"/>
                    <a:pt x="5332" y="15258"/>
                  </a:cubicBezTo>
                  <a:cubicBezTo>
                    <a:pt x="5253" y="15119"/>
                    <a:pt x="5153" y="15020"/>
                    <a:pt x="5133" y="14860"/>
                  </a:cubicBezTo>
                  <a:cubicBezTo>
                    <a:pt x="4954" y="14045"/>
                    <a:pt x="4755" y="13249"/>
                    <a:pt x="4656" y="12434"/>
                  </a:cubicBezTo>
                  <a:cubicBezTo>
                    <a:pt x="4536" y="11141"/>
                    <a:pt x="4417" y="9828"/>
                    <a:pt x="4377" y="8535"/>
                  </a:cubicBezTo>
                  <a:cubicBezTo>
                    <a:pt x="4357" y="7182"/>
                    <a:pt x="4377" y="5809"/>
                    <a:pt x="4457" y="4476"/>
                  </a:cubicBezTo>
                  <a:cubicBezTo>
                    <a:pt x="4536" y="3164"/>
                    <a:pt x="4676" y="1871"/>
                    <a:pt x="4815" y="538"/>
                  </a:cubicBezTo>
                  <a:cubicBezTo>
                    <a:pt x="4656" y="498"/>
                    <a:pt x="4536" y="478"/>
                    <a:pt x="4377" y="418"/>
                  </a:cubicBezTo>
                  <a:cubicBezTo>
                    <a:pt x="4278" y="836"/>
                    <a:pt x="4218" y="1274"/>
                    <a:pt x="4139" y="1691"/>
                  </a:cubicBezTo>
                  <a:cubicBezTo>
                    <a:pt x="4079" y="2010"/>
                    <a:pt x="4059" y="2328"/>
                    <a:pt x="4039" y="2666"/>
                  </a:cubicBezTo>
                  <a:cubicBezTo>
                    <a:pt x="3960" y="3462"/>
                    <a:pt x="3820" y="4258"/>
                    <a:pt x="3781" y="5053"/>
                  </a:cubicBezTo>
                  <a:cubicBezTo>
                    <a:pt x="3741" y="6366"/>
                    <a:pt x="3781" y="7679"/>
                    <a:pt x="3761" y="8992"/>
                  </a:cubicBezTo>
                  <a:cubicBezTo>
                    <a:pt x="3741" y="10643"/>
                    <a:pt x="3920" y="12255"/>
                    <a:pt x="4258" y="13846"/>
                  </a:cubicBezTo>
                  <a:cubicBezTo>
                    <a:pt x="4338" y="14244"/>
                    <a:pt x="4377" y="14642"/>
                    <a:pt x="4457" y="15099"/>
                  </a:cubicBezTo>
                  <a:cubicBezTo>
                    <a:pt x="3940" y="14801"/>
                    <a:pt x="3641" y="14343"/>
                    <a:pt x="3323" y="13925"/>
                  </a:cubicBezTo>
                  <a:cubicBezTo>
                    <a:pt x="2448" y="12712"/>
                    <a:pt x="1732" y="11419"/>
                    <a:pt x="1274" y="9967"/>
                  </a:cubicBezTo>
                  <a:cubicBezTo>
                    <a:pt x="1095" y="9370"/>
                    <a:pt x="956" y="8773"/>
                    <a:pt x="876" y="8157"/>
                  </a:cubicBezTo>
                  <a:cubicBezTo>
                    <a:pt x="777" y="7440"/>
                    <a:pt x="737" y="6685"/>
                    <a:pt x="737" y="5968"/>
                  </a:cubicBezTo>
                  <a:cubicBezTo>
                    <a:pt x="697" y="4874"/>
                    <a:pt x="757" y="3760"/>
                    <a:pt x="777" y="2626"/>
                  </a:cubicBezTo>
                  <a:cubicBezTo>
                    <a:pt x="797" y="2050"/>
                    <a:pt x="856" y="1413"/>
                    <a:pt x="876" y="816"/>
                  </a:cubicBezTo>
                  <a:cubicBezTo>
                    <a:pt x="757" y="776"/>
                    <a:pt x="657" y="717"/>
                    <a:pt x="498" y="697"/>
                  </a:cubicBezTo>
                  <a:cubicBezTo>
                    <a:pt x="439" y="836"/>
                    <a:pt x="299" y="995"/>
                    <a:pt x="279" y="1134"/>
                  </a:cubicBezTo>
                  <a:cubicBezTo>
                    <a:pt x="180" y="2229"/>
                    <a:pt x="81" y="3303"/>
                    <a:pt x="61" y="4397"/>
                  </a:cubicBezTo>
                  <a:cubicBezTo>
                    <a:pt x="1" y="5650"/>
                    <a:pt x="100" y="6883"/>
                    <a:pt x="240" y="8137"/>
                  </a:cubicBezTo>
                  <a:cubicBezTo>
                    <a:pt x="379" y="9290"/>
                    <a:pt x="697" y="10385"/>
                    <a:pt x="1175" y="11459"/>
                  </a:cubicBezTo>
                  <a:cubicBezTo>
                    <a:pt x="1473" y="12135"/>
                    <a:pt x="1851" y="12772"/>
                    <a:pt x="2229" y="13408"/>
                  </a:cubicBezTo>
                  <a:cubicBezTo>
                    <a:pt x="2726" y="14204"/>
                    <a:pt x="3243" y="15000"/>
                    <a:pt x="4039" y="15557"/>
                  </a:cubicBezTo>
                  <a:cubicBezTo>
                    <a:pt x="4139" y="15636"/>
                    <a:pt x="4218" y="15756"/>
                    <a:pt x="4278" y="15855"/>
                  </a:cubicBezTo>
                  <a:cubicBezTo>
                    <a:pt x="4477" y="15915"/>
                    <a:pt x="4656" y="15935"/>
                    <a:pt x="4855" y="15994"/>
                  </a:cubicBezTo>
                  <a:cubicBezTo>
                    <a:pt x="5054" y="16014"/>
                    <a:pt x="5233" y="16014"/>
                    <a:pt x="5432" y="16034"/>
                  </a:cubicBezTo>
                  <a:cubicBezTo>
                    <a:pt x="5770" y="16014"/>
                    <a:pt x="6108" y="16014"/>
                    <a:pt x="6446" y="16014"/>
                  </a:cubicBezTo>
                  <a:cubicBezTo>
                    <a:pt x="6546" y="15915"/>
                    <a:pt x="6645" y="15815"/>
                    <a:pt x="6745" y="15756"/>
                  </a:cubicBezTo>
                  <a:cubicBezTo>
                    <a:pt x="7819" y="15298"/>
                    <a:pt x="8555" y="14502"/>
                    <a:pt x="9152" y="13548"/>
                  </a:cubicBezTo>
                  <a:cubicBezTo>
                    <a:pt x="9450" y="13070"/>
                    <a:pt x="9709" y="12533"/>
                    <a:pt x="9828" y="11976"/>
                  </a:cubicBezTo>
                  <a:cubicBezTo>
                    <a:pt x="10087" y="10862"/>
                    <a:pt x="10226" y="9748"/>
                    <a:pt x="10425" y="8634"/>
                  </a:cubicBezTo>
                  <a:lnTo>
                    <a:pt x="10803" y="6605"/>
                  </a:lnTo>
                  <a:cubicBezTo>
                    <a:pt x="11101" y="5014"/>
                    <a:pt x="11220" y="3422"/>
                    <a:pt x="11141" y="1831"/>
                  </a:cubicBezTo>
                  <a:cubicBezTo>
                    <a:pt x="11121" y="1433"/>
                    <a:pt x="11121" y="1035"/>
                    <a:pt x="11081" y="637"/>
                  </a:cubicBezTo>
                  <a:cubicBezTo>
                    <a:pt x="11041" y="498"/>
                    <a:pt x="10982" y="319"/>
                    <a:pt x="10922" y="180"/>
                  </a:cubicBezTo>
                  <a:cubicBezTo>
                    <a:pt x="10823" y="120"/>
                    <a:pt x="10703" y="40"/>
                    <a:pt x="1060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3" name="Google Shape;2643;p51">
              <a:extLst>
                <a:ext uri="{FF2B5EF4-FFF2-40B4-BE49-F238E27FC236}">
                  <a16:creationId xmlns:a16="http://schemas.microsoft.com/office/drawing/2014/main" id="{6E102787-373C-8CD1-6379-225D1E6985AE}"/>
                </a:ext>
              </a:extLst>
            </p:cNvPr>
            <p:cNvSpPr/>
            <p:nvPr/>
          </p:nvSpPr>
          <p:spPr>
            <a:xfrm>
              <a:off x="7445992" y="4672157"/>
              <a:ext cx="183225" cy="276187"/>
            </a:xfrm>
            <a:custGeom>
              <a:avLst/>
              <a:gdLst/>
              <a:ahLst/>
              <a:cxnLst/>
              <a:rect l="l" t="t" r="r" b="b"/>
              <a:pathLst>
                <a:path w="7740" h="11667" extrusionOk="0">
                  <a:moveTo>
                    <a:pt x="7660" y="0"/>
                  </a:moveTo>
                  <a:cubicBezTo>
                    <a:pt x="7560" y="40"/>
                    <a:pt x="7441" y="40"/>
                    <a:pt x="7381" y="119"/>
                  </a:cubicBezTo>
                  <a:cubicBezTo>
                    <a:pt x="7242" y="318"/>
                    <a:pt x="7063" y="517"/>
                    <a:pt x="6963" y="736"/>
                  </a:cubicBezTo>
                  <a:cubicBezTo>
                    <a:pt x="6506" y="1691"/>
                    <a:pt x="6068" y="2606"/>
                    <a:pt x="5650" y="3561"/>
                  </a:cubicBezTo>
                  <a:cubicBezTo>
                    <a:pt x="5213" y="4496"/>
                    <a:pt x="4755" y="5451"/>
                    <a:pt x="4397" y="6406"/>
                  </a:cubicBezTo>
                  <a:cubicBezTo>
                    <a:pt x="3940" y="7639"/>
                    <a:pt x="3621" y="8872"/>
                    <a:pt x="3223" y="10225"/>
                  </a:cubicBezTo>
                  <a:cubicBezTo>
                    <a:pt x="3104" y="9668"/>
                    <a:pt x="3005" y="9230"/>
                    <a:pt x="2905" y="8753"/>
                  </a:cubicBezTo>
                  <a:cubicBezTo>
                    <a:pt x="2706" y="7738"/>
                    <a:pt x="2487" y="6704"/>
                    <a:pt x="2269" y="5689"/>
                  </a:cubicBezTo>
                  <a:cubicBezTo>
                    <a:pt x="2229" y="5570"/>
                    <a:pt x="2229" y="5411"/>
                    <a:pt x="2229" y="5292"/>
                  </a:cubicBezTo>
                  <a:cubicBezTo>
                    <a:pt x="2209" y="5252"/>
                    <a:pt x="2169" y="5212"/>
                    <a:pt x="2169" y="5172"/>
                  </a:cubicBezTo>
                  <a:cubicBezTo>
                    <a:pt x="1970" y="4376"/>
                    <a:pt x="1791" y="3581"/>
                    <a:pt x="1572" y="2805"/>
                  </a:cubicBezTo>
                  <a:cubicBezTo>
                    <a:pt x="1473" y="2447"/>
                    <a:pt x="1314" y="2089"/>
                    <a:pt x="1115" y="1771"/>
                  </a:cubicBezTo>
                  <a:cubicBezTo>
                    <a:pt x="998" y="1576"/>
                    <a:pt x="844" y="1477"/>
                    <a:pt x="695" y="1477"/>
                  </a:cubicBezTo>
                  <a:cubicBezTo>
                    <a:pt x="540" y="1477"/>
                    <a:pt x="391" y="1586"/>
                    <a:pt x="299" y="1810"/>
                  </a:cubicBezTo>
                  <a:cubicBezTo>
                    <a:pt x="140" y="2208"/>
                    <a:pt x="1" y="2666"/>
                    <a:pt x="21" y="3064"/>
                  </a:cubicBezTo>
                  <a:cubicBezTo>
                    <a:pt x="100" y="4058"/>
                    <a:pt x="279" y="5053"/>
                    <a:pt x="697" y="5988"/>
                  </a:cubicBezTo>
                  <a:cubicBezTo>
                    <a:pt x="836" y="6346"/>
                    <a:pt x="976" y="6684"/>
                    <a:pt x="1095" y="7042"/>
                  </a:cubicBezTo>
                  <a:cubicBezTo>
                    <a:pt x="1811" y="8395"/>
                    <a:pt x="2428" y="9787"/>
                    <a:pt x="2786" y="11319"/>
                  </a:cubicBezTo>
                  <a:cubicBezTo>
                    <a:pt x="2806" y="11359"/>
                    <a:pt x="2826" y="11438"/>
                    <a:pt x="2865" y="11478"/>
                  </a:cubicBezTo>
                  <a:cubicBezTo>
                    <a:pt x="2885" y="11538"/>
                    <a:pt x="2925" y="11558"/>
                    <a:pt x="2965" y="11617"/>
                  </a:cubicBezTo>
                  <a:cubicBezTo>
                    <a:pt x="3046" y="11650"/>
                    <a:pt x="3117" y="11666"/>
                    <a:pt x="3180" y="11666"/>
                  </a:cubicBezTo>
                  <a:cubicBezTo>
                    <a:pt x="3346" y="11666"/>
                    <a:pt x="3450" y="11551"/>
                    <a:pt x="3522" y="11319"/>
                  </a:cubicBezTo>
                  <a:cubicBezTo>
                    <a:pt x="3522" y="11259"/>
                    <a:pt x="3601" y="11220"/>
                    <a:pt x="3661" y="11160"/>
                  </a:cubicBezTo>
                  <a:cubicBezTo>
                    <a:pt x="3681" y="11041"/>
                    <a:pt x="3721" y="10941"/>
                    <a:pt x="3761" y="10822"/>
                  </a:cubicBezTo>
                  <a:cubicBezTo>
                    <a:pt x="3761" y="10782"/>
                    <a:pt x="3780" y="10742"/>
                    <a:pt x="3780" y="10722"/>
                  </a:cubicBezTo>
                  <a:cubicBezTo>
                    <a:pt x="3800" y="10643"/>
                    <a:pt x="3820" y="10543"/>
                    <a:pt x="3860" y="10464"/>
                  </a:cubicBezTo>
                  <a:cubicBezTo>
                    <a:pt x="3860" y="10384"/>
                    <a:pt x="3820" y="10285"/>
                    <a:pt x="3860" y="10225"/>
                  </a:cubicBezTo>
                  <a:cubicBezTo>
                    <a:pt x="4278" y="8634"/>
                    <a:pt x="4696" y="7042"/>
                    <a:pt x="5392" y="5510"/>
                  </a:cubicBezTo>
                  <a:lnTo>
                    <a:pt x="7182" y="1631"/>
                  </a:lnTo>
                  <a:cubicBezTo>
                    <a:pt x="7381" y="1194"/>
                    <a:pt x="7540" y="736"/>
                    <a:pt x="7699" y="298"/>
                  </a:cubicBezTo>
                  <a:cubicBezTo>
                    <a:pt x="7739" y="199"/>
                    <a:pt x="7679" y="100"/>
                    <a:pt x="766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4" name="Google Shape;2644;p51">
              <a:extLst>
                <a:ext uri="{FF2B5EF4-FFF2-40B4-BE49-F238E27FC236}">
                  <a16:creationId xmlns:a16="http://schemas.microsoft.com/office/drawing/2014/main" id="{CC3BE461-1037-68DE-000B-2311E366008D}"/>
                </a:ext>
              </a:extLst>
            </p:cNvPr>
            <p:cNvSpPr/>
            <p:nvPr/>
          </p:nvSpPr>
          <p:spPr>
            <a:xfrm>
              <a:off x="7535474" y="4925973"/>
              <a:ext cx="497" cy="2367"/>
            </a:xfrm>
            <a:custGeom>
              <a:avLst/>
              <a:gdLst/>
              <a:ahLst/>
              <a:cxnLst/>
              <a:rect l="l" t="t" r="r" b="b"/>
              <a:pathLst>
                <a:path w="21" h="100" extrusionOk="0">
                  <a:moveTo>
                    <a:pt x="0" y="100"/>
                  </a:moveTo>
                  <a:cubicBezTo>
                    <a:pt x="0" y="60"/>
                    <a:pt x="20" y="20"/>
                    <a:pt x="20" y="0"/>
                  </a:cubicBezTo>
                  <a:cubicBezTo>
                    <a:pt x="20" y="20"/>
                    <a:pt x="0" y="60"/>
                    <a:pt x="0" y="100"/>
                  </a:cubicBezTo>
                  <a:close/>
                </a:path>
              </a:pathLst>
            </a:custGeom>
            <a:solidFill>
              <a:srgbClr val="44A5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5" name="Google Shape;2645;p51">
              <a:extLst>
                <a:ext uri="{FF2B5EF4-FFF2-40B4-BE49-F238E27FC236}">
                  <a16:creationId xmlns:a16="http://schemas.microsoft.com/office/drawing/2014/main" id="{D6E6F135-4037-AE5F-6920-90A9FD85205F}"/>
                </a:ext>
              </a:extLst>
            </p:cNvPr>
            <p:cNvSpPr/>
            <p:nvPr/>
          </p:nvSpPr>
          <p:spPr>
            <a:xfrm>
              <a:off x="7394670" y="4784743"/>
              <a:ext cx="105508" cy="335723"/>
            </a:xfrm>
            <a:custGeom>
              <a:avLst/>
              <a:gdLst/>
              <a:ahLst/>
              <a:cxnLst/>
              <a:rect l="l" t="t" r="r" b="b"/>
              <a:pathLst>
                <a:path w="4457" h="14182" extrusionOk="0">
                  <a:moveTo>
                    <a:pt x="856" y="695"/>
                  </a:moveTo>
                  <a:cubicBezTo>
                    <a:pt x="975" y="914"/>
                    <a:pt x="1095" y="1033"/>
                    <a:pt x="1095" y="1132"/>
                  </a:cubicBezTo>
                  <a:cubicBezTo>
                    <a:pt x="1075" y="1232"/>
                    <a:pt x="896" y="1311"/>
                    <a:pt x="796" y="1411"/>
                  </a:cubicBezTo>
                  <a:cubicBezTo>
                    <a:pt x="697" y="1311"/>
                    <a:pt x="558" y="1192"/>
                    <a:pt x="558" y="1093"/>
                  </a:cubicBezTo>
                  <a:cubicBezTo>
                    <a:pt x="518" y="993"/>
                    <a:pt x="697" y="894"/>
                    <a:pt x="856" y="695"/>
                  </a:cubicBezTo>
                  <a:close/>
                  <a:moveTo>
                    <a:pt x="796" y="0"/>
                  </a:moveTo>
                  <a:cubicBezTo>
                    <a:pt x="653" y="0"/>
                    <a:pt x="514" y="70"/>
                    <a:pt x="398" y="217"/>
                  </a:cubicBezTo>
                  <a:cubicBezTo>
                    <a:pt x="259" y="396"/>
                    <a:pt x="120" y="595"/>
                    <a:pt x="100" y="794"/>
                  </a:cubicBezTo>
                  <a:cubicBezTo>
                    <a:pt x="60" y="1331"/>
                    <a:pt x="1" y="1888"/>
                    <a:pt x="60" y="2425"/>
                  </a:cubicBezTo>
                  <a:cubicBezTo>
                    <a:pt x="100" y="3002"/>
                    <a:pt x="279" y="3599"/>
                    <a:pt x="398" y="4176"/>
                  </a:cubicBezTo>
                  <a:cubicBezTo>
                    <a:pt x="756" y="5011"/>
                    <a:pt x="1095" y="5887"/>
                    <a:pt x="1512" y="6702"/>
                  </a:cubicBezTo>
                  <a:cubicBezTo>
                    <a:pt x="1930" y="7697"/>
                    <a:pt x="2467" y="8652"/>
                    <a:pt x="2885" y="9646"/>
                  </a:cubicBezTo>
                  <a:cubicBezTo>
                    <a:pt x="3263" y="10482"/>
                    <a:pt x="3581" y="11357"/>
                    <a:pt x="3880" y="12252"/>
                  </a:cubicBezTo>
                  <a:cubicBezTo>
                    <a:pt x="4079" y="12869"/>
                    <a:pt x="4198" y="13545"/>
                    <a:pt x="4377" y="14182"/>
                  </a:cubicBezTo>
                  <a:cubicBezTo>
                    <a:pt x="4397" y="14083"/>
                    <a:pt x="4456" y="13983"/>
                    <a:pt x="4417" y="13884"/>
                  </a:cubicBezTo>
                  <a:cubicBezTo>
                    <a:pt x="4277" y="12929"/>
                    <a:pt x="4178" y="11934"/>
                    <a:pt x="3959" y="10979"/>
                  </a:cubicBezTo>
                  <a:cubicBezTo>
                    <a:pt x="3720" y="10104"/>
                    <a:pt x="3362" y="9308"/>
                    <a:pt x="3064" y="8473"/>
                  </a:cubicBezTo>
                  <a:lnTo>
                    <a:pt x="1632" y="4594"/>
                  </a:lnTo>
                  <a:cubicBezTo>
                    <a:pt x="1393" y="3937"/>
                    <a:pt x="1134" y="3281"/>
                    <a:pt x="916" y="2604"/>
                  </a:cubicBezTo>
                  <a:cubicBezTo>
                    <a:pt x="876" y="2445"/>
                    <a:pt x="935" y="2246"/>
                    <a:pt x="975" y="2087"/>
                  </a:cubicBezTo>
                  <a:lnTo>
                    <a:pt x="1115" y="2087"/>
                  </a:lnTo>
                  <a:cubicBezTo>
                    <a:pt x="1214" y="2226"/>
                    <a:pt x="1353" y="2346"/>
                    <a:pt x="1413" y="2505"/>
                  </a:cubicBezTo>
                  <a:cubicBezTo>
                    <a:pt x="1612" y="2923"/>
                    <a:pt x="1771" y="3340"/>
                    <a:pt x="1950" y="3798"/>
                  </a:cubicBezTo>
                  <a:lnTo>
                    <a:pt x="3740" y="8652"/>
                  </a:lnTo>
                  <a:cubicBezTo>
                    <a:pt x="3959" y="9189"/>
                    <a:pt x="4158" y="9766"/>
                    <a:pt x="4377" y="10303"/>
                  </a:cubicBezTo>
                  <a:cubicBezTo>
                    <a:pt x="4277" y="9686"/>
                    <a:pt x="4198" y="9070"/>
                    <a:pt x="4059" y="8473"/>
                  </a:cubicBezTo>
                  <a:cubicBezTo>
                    <a:pt x="3641" y="6702"/>
                    <a:pt x="3183" y="4972"/>
                    <a:pt x="2746" y="3201"/>
                  </a:cubicBezTo>
                  <a:cubicBezTo>
                    <a:pt x="2686" y="3082"/>
                    <a:pt x="2686" y="2923"/>
                    <a:pt x="2666" y="2783"/>
                  </a:cubicBezTo>
                  <a:cubicBezTo>
                    <a:pt x="2547" y="2505"/>
                    <a:pt x="2408" y="2207"/>
                    <a:pt x="2288" y="1908"/>
                  </a:cubicBezTo>
                  <a:cubicBezTo>
                    <a:pt x="2010" y="1252"/>
                    <a:pt x="1691" y="635"/>
                    <a:pt x="1174" y="158"/>
                  </a:cubicBezTo>
                  <a:cubicBezTo>
                    <a:pt x="1053" y="55"/>
                    <a:pt x="922" y="0"/>
                    <a:pt x="79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6" name="Google Shape;2646;p51">
              <a:extLst>
                <a:ext uri="{FF2B5EF4-FFF2-40B4-BE49-F238E27FC236}">
                  <a16:creationId xmlns:a16="http://schemas.microsoft.com/office/drawing/2014/main" id="{FD43A738-4997-EB7F-ECB5-A66563A12D11}"/>
                </a:ext>
              </a:extLst>
            </p:cNvPr>
            <p:cNvSpPr/>
            <p:nvPr/>
          </p:nvSpPr>
          <p:spPr>
            <a:xfrm>
              <a:off x="7499681" y="5031932"/>
              <a:ext cx="971" cy="5184"/>
            </a:xfrm>
            <a:custGeom>
              <a:avLst/>
              <a:gdLst/>
              <a:ahLst/>
              <a:cxnLst/>
              <a:rect l="l" t="t" r="r" b="b"/>
              <a:pathLst>
                <a:path w="41" h="219" extrusionOk="0">
                  <a:moveTo>
                    <a:pt x="1" y="0"/>
                  </a:moveTo>
                  <a:cubicBezTo>
                    <a:pt x="20" y="60"/>
                    <a:pt x="40" y="139"/>
                    <a:pt x="40" y="219"/>
                  </a:cubicBezTo>
                  <a:cubicBezTo>
                    <a:pt x="40" y="139"/>
                    <a:pt x="20" y="60"/>
                    <a:pt x="1" y="0"/>
                  </a:cubicBezTo>
                  <a:close/>
                </a:path>
              </a:pathLst>
            </a:custGeom>
            <a:solidFill>
              <a:srgbClr val="43A4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7" name="Google Shape;2647;p51">
              <a:extLst>
                <a:ext uri="{FF2B5EF4-FFF2-40B4-BE49-F238E27FC236}">
                  <a16:creationId xmlns:a16="http://schemas.microsoft.com/office/drawing/2014/main" id="{D8AEF680-18DA-675B-6E5B-DEED14AF17C4}"/>
                </a:ext>
              </a:extLst>
            </p:cNvPr>
            <p:cNvSpPr/>
            <p:nvPr/>
          </p:nvSpPr>
          <p:spPr>
            <a:xfrm>
              <a:off x="7428096" y="4495726"/>
              <a:ext cx="170963" cy="223066"/>
            </a:xfrm>
            <a:custGeom>
              <a:avLst/>
              <a:gdLst/>
              <a:ahLst/>
              <a:cxnLst/>
              <a:rect l="l" t="t" r="r" b="b"/>
              <a:pathLst>
                <a:path w="7222" h="9423" extrusionOk="0">
                  <a:moveTo>
                    <a:pt x="411" y="0"/>
                  </a:moveTo>
                  <a:cubicBezTo>
                    <a:pt x="384" y="0"/>
                    <a:pt x="353" y="4"/>
                    <a:pt x="319" y="13"/>
                  </a:cubicBezTo>
                  <a:cubicBezTo>
                    <a:pt x="1" y="113"/>
                    <a:pt x="180" y="411"/>
                    <a:pt x="180" y="610"/>
                  </a:cubicBezTo>
                  <a:lnTo>
                    <a:pt x="180" y="630"/>
                  </a:lnTo>
                  <a:cubicBezTo>
                    <a:pt x="558" y="1903"/>
                    <a:pt x="896" y="3176"/>
                    <a:pt x="1314" y="4410"/>
                  </a:cubicBezTo>
                  <a:cubicBezTo>
                    <a:pt x="1612" y="5285"/>
                    <a:pt x="2010" y="6100"/>
                    <a:pt x="2368" y="6956"/>
                  </a:cubicBezTo>
                  <a:cubicBezTo>
                    <a:pt x="2667" y="7652"/>
                    <a:pt x="2985" y="8328"/>
                    <a:pt x="3283" y="9025"/>
                  </a:cubicBezTo>
                  <a:cubicBezTo>
                    <a:pt x="3343" y="9084"/>
                    <a:pt x="3363" y="9224"/>
                    <a:pt x="3442" y="9263"/>
                  </a:cubicBezTo>
                  <a:cubicBezTo>
                    <a:pt x="3542" y="9343"/>
                    <a:pt x="3661" y="9422"/>
                    <a:pt x="3761" y="9422"/>
                  </a:cubicBezTo>
                  <a:cubicBezTo>
                    <a:pt x="3840" y="9383"/>
                    <a:pt x="3960" y="9263"/>
                    <a:pt x="3979" y="9164"/>
                  </a:cubicBezTo>
                  <a:cubicBezTo>
                    <a:pt x="4278" y="8169"/>
                    <a:pt x="4536" y="7155"/>
                    <a:pt x="4855" y="6160"/>
                  </a:cubicBezTo>
                  <a:cubicBezTo>
                    <a:pt x="5272" y="4867"/>
                    <a:pt x="5790" y="3594"/>
                    <a:pt x="6486" y="2400"/>
                  </a:cubicBezTo>
                  <a:cubicBezTo>
                    <a:pt x="6725" y="2002"/>
                    <a:pt x="6963" y="1605"/>
                    <a:pt x="7162" y="1187"/>
                  </a:cubicBezTo>
                  <a:cubicBezTo>
                    <a:pt x="7222" y="1028"/>
                    <a:pt x="7122" y="829"/>
                    <a:pt x="7103" y="670"/>
                  </a:cubicBezTo>
                  <a:cubicBezTo>
                    <a:pt x="6943" y="729"/>
                    <a:pt x="6784" y="789"/>
                    <a:pt x="6685" y="888"/>
                  </a:cubicBezTo>
                  <a:cubicBezTo>
                    <a:pt x="6546" y="1028"/>
                    <a:pt x="6466" y="1227"/>
                    <a:pt x="6367" y="1406"/>
                  </a:cubicBezTo>
                  <a:cubicBezTo>
                    <a:pt x="6009" y="2022"/>
                    <a:pt x="5571" y="2599"/>
                    <a:pt x="5312" y="3256"/>
                  </a:cubicBezTo>
                  <a:cubicBezTo>
                    <a:pt x="4815" y="4350"/>
                    <a:pt x="4437" y="5484"/>
                    <a:pt x="4019" y="6598"/>
                  </a:cubicBezTo>
                  <a:cubicBezTo>
                    <a:pt x="3840" y="7035"/>
                    <a:pt x="3721" y="7453"/>
                    <a:pt x="3542" y="7970"/>
                  </a:cubicBezTo>
                  <a:cubicBezTo>
                    <a:pt x="3283" y="7493"/>
                    <a:pt x="3084" y="7135"/>
                    <a:pt x="2965" y="6757"/>
                  </a:cubicBezTo>
                  <a:cubicBezTo>
                    <a:pt x="2487" y="5603"/>
                    <a:pt x="1990" y="4489"/>
                    <a:pt x="1572" y="3315"/>
                  </a:cubicBezTo>
                  <a:cubicBezTo>
                    <a:pt x="1214" y="2380"/>
                    <a:pt x="996" y="1406"/>
                    <a:pt x="717" y="431"/>
                  </a:cubicBezTo>
                  <a:cubicBezTo>
                    <a:pt x="664" y="255"/>
                    <a:pt x="627" y="0"/>
                    <a:pt x="41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8" name="Google Shape;2648;p51">
              <a:extLst>
                <a:ext uri="{FF2B5EF4-FFF2-40B4-BE49-F238E27FC236}">
                  <a16:creationId xmlns:a16="http://schemas.microsoft.com/office/drawing/2014/main" id="{BFDE93B3-DBC4-D3B1-F659-5B6EB2D10126}"/>
                </a:ext>
              </a:extLst>
            </p:cNvPr>
            <p:cNvSpPr/>
            <p:nvPr/>
          </p:nvSpPr>
          <p:spPr>
            <a:xfrm>
              <a:off x="7408802" y="4486233"/>
              <a:ext cx="16500" cy="19696"/>
            </a:xfrm>
            <a:custGeom>
              <a:avLst/>
              <a:gdLst/>
              <a:ahLst/>
              <a:cxnLst/>
              <a:rect l="l" t="t" r="r" b="b"/>
              <a:pathLst>
                <a:path w="697" h="832" extrusionOk="0">
                  <a:moveTo>
                    <a:pt x="413" y="1"/>
                  </a:moveTo>
                  <a:cubicBezTo>
                    <a:pt x="384" y="1"/>
                    <a:pt x="353" y="6"/>
                    <a:pt x="319" y="16"/>
                  </a:cubicBezTo>
                  <a:cubicBezTo>
                    <a:pt x="179" y="76"/>
                    <a:pt x="0" y="295"/>
                    <a:pt x="0" y="434"/>
                  </a:cubicBezTo>
                  <a:cubicBezTo>
                    <a:pt x="0" y="573"/>
                    <a:pt x="199" y="713"/>
                    <a:pt x="319" y="832"/>
                  </a:cubicBezTo>
                  <a:cubicBezTo>
                    <a:pt x="458" y="713"/>
                    <a:pt x="577" y="573"/>
                    <a:pt x="697" y="434"/>
                  </a:cubicBezTo>
                  <a:cubicBezTo>
                    <a:pt x="662" y="210"/>
                    <a:pt x="598" y="1"/>
                    <a:pt x="413"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9" name="Google Shape;2649;p51">
              <a:extLst>
                <a:ext uri="{FF2B5EF4-FFF2-40B4-BE49-F238E27FC236}">
                  <a16:creationId xmlns:a16="http://schemas.microsoft.com/office/drawing/2014/main" id="{C917FBFF-6B47-DC76-B478-132C9662F0EA}"/>
                </a:ext>
              </a:extLst>
            </p:cNvPr>
            <p:cNvSpPr/>
            <p:nvPr/>
          </p:nvSpPr>
          <p:spPr>
            <a:xfrm>
              <a:off x="7634354" y="4641075"/>
              <a:ext cx="18394" cy="14606"/>
            </a:xfrm>
            <a:custGeom>
              <a:avLst/>
              <a:gdLst/>
              <a:ahLst/>
              <a:cxnLst/>
              <a:rect l="l" t="t" r="r" b="b"/>
              <a:pathLst>
                <a:path w="777" h="617" extrusionOk="0">
                  <a:moveTo>
                    <a:pt x="439" y="0"/>
                  </a:moveTo>
                  <a:cubicBezTo>
                    <a:pt x="319" y="0"/>
                    <a:pt x="200" y="159"/>
                    <a:pt x="1" y="338"/>
                  </a:cubicBezTo>
                  <a:cubicBezTo>
                    <a:pt x="200" y="458"/>
                    <a:pt x="339" y="617"/>
                    <a:pt x="379" y="617"/>
                  </a:cubicBezTo>
                  <a:cubicBezTo>
                    <a:pt x="518" y="537"/>
                    <a:pt x="637" y="398"/>
                    <a:pt x="777" y="259"/>
                  </a:cubicBezTo>
                  <a:cubicBezTo>
                    <a:pt x="677" y="159"/>
                    <a:pt x="538" y="0"/>
                    <a:pt x="439"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0" name="Google Shape;2650;p51">
              <a:extLst>
                <a:ext uri="{FF2B5EF4-FFF2-40B4-BE49-F238E27FC236}">
                  <a16:creationId xmlns:a16="http://schemas.microsoft.com/office/drawing/2014/main" id="{AFE04B92-1E14-7A26-2B9B-08D81074B2DC}"/>
                </a:ext>
              </a:extLst>
            </p:cNvPr>
            <p:cNvSpPr/>
            <p:nvPr/>
          </p:nvSpPr>
          <p:spPr>
            <a:xfrm>
              <a:off x="7467202" y="4548302"/>
              <a:ext cx="16973" cy="13683"/>
            </a:xfrm>
            <a:custGeom>
              <a:avLst/>
              <a:gdLst/>
              <a:ahLst/>
              <a:cxnLst/>
              <a:rect l="l" t="t" r="r" b="b"/>
              <a:pathLst>
                <a:path w="717" h="578" extrusionOk="0">
                  <a:moveTo>
                    <a:pt x="338" y="0"/>
                  </a:moveTo>
                  <a:cubicBezTo>
                    <a:pt x="219" y="60"/>
                    <a:pt x="119" y="199"/>
                    <a:pt x="0" y="299"/>
                  </a:cubicBezTo>
                  <a:cubicBezTo>
                    <a:pt x="99" y="398"/>
                    <a:pt x="219" y="577"/>
                    <a:pt x="318" y="577"/>
                  </a:cubicBezTo>
                  <a:cubicBezTo>
                    <a:pt x="418" y="577"/>
                    <a:pt x="537" y="438"/>
                    <a:pt x="716" y="279"/>
                  </a:cubicBezTo>
                  <a:cubicBezTo>
                    <a:pt x="537" y="159"/>
                    <a:pt x="418" y="0"/>
                    <a:pt x="338"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1" name="Google Shape;2651;p51">
              <a:extLst>
                <a:ext uri="{FF2B5EF4-FFF2-40B4-BE49-F238E27FC236}">
                  <a16:creationId xmlns:a16="http://schemas.microsoft.com/office/drawing/2014/main" id="{0B2DA1BE-B848-1960-AEC6-FB5AC81764DE}"/>
                </a:ext>
              </a:extLst>
            </p:cNvPr>
            <p:cNvSpPr/>
            <p:nvPr/>
          </p:nvSpPr>
          <p:spPr>
            <a:xfrm>
              <a:off x="7415857" y="4546882"/>
              <a:ext cx="13209" cy="13351"/>
            </a:xfrm>
            <a:custGeom>
              <a:avLst/>
              <a:gdLst/>
              <a:ahLst/>
              <a:cxnLst/>
              <a:rect l="l" t="t" r="r" b="b"/>
              <a:pathLst>
                <a:path w="558" h="564" extrusionOk="0">
                  <a:moveTo>
                    <a:pt x="259" y="1"/>
                  </a:moveTo>
                  <a:cubicBezTo>
                    <a:pt x="120" y="160"/>
                    <a:pt x="1" y="239"/>
                    <a:pt x="1" y="339"/>
                  </a:cubicBezTo>
                  <a:cubicBezTo>
                    <a:pt x="1" y="411"/>
                    <a:pt x="146" y="563"/>
                    <a:pt x="190" y="563"/>
                  </a:cubicBezTo>
                  <a:cubicBezTo>
                    <a:pt x="194" y="563"/>
                    <a:pt x="198" y="562"/>
                    <a:pt x="200" y="558"/>
                  </a:cubicBezTo>
                  <a:cubicBezTo>
                    <a:pt x="319" y="498"/>
                    <a:pt x="418" y="398"/>
                    <a:pt x="558" y="299"/>
                  </a:cubicBezTo>
                  <a:lnTo>
                    <a:pt x="259" y="1"/>
                  </a:ln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2" name="Google Shape;2652;p51">
              <a:extLst>
                <a:ext uri="{FF2B5EF4-FFF2-40B4-BE49-F238E27FC236}">
                  <a16:creationId xmlns:a16="http://schemas.microsoft.com/office/drawing/2014/main" id="{2193CBF3-9F2F-A672-8D48-FF4F7C897669}"/>
                </a:ext>
              </a:extLst>
            </p:cNvPr>
            <p:cNvSpPr/>
            <p:nvPr/>
          </p:nvSpPr>
          <p:spPr>
            <a:xfrm>
              <a:off x="7587269" y="4489429"/>
              <a:ext cx="16500" cy="11386"/>
            </a:xfrm>
            <a:custGeom>
              <a:avLst/>
              <a:gdLst/>
              <a:ahLst/>
              <a:cxnLst/>
              <a:rect l="l" t="t" r="r" b="b"/>
              <a:pathLst>
                <a:path w="697" h="481" extrusionOk="0">
                  <a:moveTo>
                    <a:pt x="239" y="1"/>
                  </a:moveTo>
                  <a:cubicBezTo>
                    <a:pt x="180" y="1"/>
                    <a:pt x="80" y="100"/>
                    <a:pt x="1" y="180"/>
                  </a:cubicBezTo>
                  <a:cubicBezTo>
                    <a:pt x="120" y="279"/>
                    <a:pt x="200" y="438"/>
                    <a:pt x="319" y="478"/>
                  </a:cubicBezTo>
                  <a:cubicBezTo>
                    <a:pt x="323" y="479"/>
                    <a:pt x="327" y="480"/>
                    <a:pt x="331" y="480"/>
                  </a:cubicBezTo>
                  <a:cubicBezTo>
                    <a:pt x="394" y="480"/>
                    <a:pt x="511" y="349"/>
                    <a:pt x="697" y="200"/>
                  </a:cubicBezTo>
                  <a:cubicBezTo>
                    <a:pt x="478" y="100"/>
                    <a:pt x="379" y="41"/>
                    <a:pt x="23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3" name="Google Shape;2653;p51">
              <a:extLst>
                <a:ext uri="{FF2B5EF4-FFF2-40B4-BE49-F238E27FC236}">
                  <a16:creationId xmlns:a16="http://schemas.microsoft.com/office/drawing/2014/main" id="{5FC5ADBC-F28A-B385-10FD-26C0E53973E1}"/>
                </a:ext>
              </a:extLst>
            </p:cNvPr>
            <p:cNvSpPr/>
            <p:nvPr/>
          </p:nvSpPr>
          <p:spPr>
            <a:xfrm>
              <a:off x="7512393" y="4939159"/>
              <a:ext cx="1917" cy="4261"/>
            </a:xfrm>
            <a:custGeom>
              <a:avLst/>
              <a:gdLst/>
              <a:ahLst/>
              <a:cxnLst/>
              <a:rect l="l" t="t" r="r" b="b"/>
              <a:pathLst>
                <a:path w="81" h="180" extrusionOk="0">
                  <a:moveTo>
                    <a:pt x="1" y="0"/>
                  </a:moveTo>
                  <a:lnTo>
                    <a:pt x="1" y="0"/>
                  </a:lnTo>
                  <a:cubicBezTo>
                    <a:pt x="21" y="80"/>
                    <a:pt x="60" y="140"/>
                    <a:pt x="80" y="179"/>
                  </a:cubicBezTo>
                  <a:cubicBezTo>
                    <a:pt x="60" y="120"/>
                    <a:pt x="21" y="60"/>
                    <a:pt x="1" y="0"/>
                  </a:cubicBezTo>
                  <a:close/>
                </a:path>
              </a:pathLst>
            </a:custGeom>
            <a:solidFill>
              <a:srgbClr val="44A5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4" name="Google Shape;2654;p51">
              <a:extLst>
                <a:ext uri="{FF2B5EF4-FFF2-40B4-BE49-F238E27FC236}">
                  <a16:creationId xmlns:a16="http://schemas.microsoft.com/office/drawing/2014/main" id="{A0B9A8D9-F9A8-CEDE-6A49-142DACC9DD12}"/>
                </a:ext>
              </a:extLst>
            </p:cNvPr>
            <p:cNvSpPr/>
            <p:nvPr/>
          </p:nvSpPr>
          <p:spPr>
            <a:xfrm>
              <a:off x="7406909" y="4801172"/>
              <a:ext cx="13683" cy="16973"/>
            </a:xfrm>
            <a:custGeom>
              <a:avLst/>
              <a:gdLst/>
              <a:ahLst/>
              <a:cxnLst/>
              <a:rect l="l" t="t" r="r" b="b"/>
              <a:pathLst>
                <a:path w="578" h="717" extrusionOk="0">
                  <a:moveTo>
                    <a:pt x="339" y="1"/>
                  </a:moveTo>
                  <a:cubicBezTo>
                    <a:pt x="160" y="200"/>
                    <a:pt x="1" y="299"/>
                    <a:pt x="1" y="399"/>
                  </a:cubicBezTo>
                  <a:cubicBezTo>
                    <a:pt x="41" y="518"/>
                    <a:pt x="180" y="617"/>
                    <a:pt x="259" y="717"/>
                  </a:cubicBezTo>
                  <a:cubicBezTo>
                    <a:pt x="359" y="617"/>
                    <a:pt x="538" y="538"/>
                    <a:pt x="558" y="438"/>
                  </a:cubicBezTo>
                  <a:cubicBezTo>
                    <a:pt x="578" y="339"/>
                    <a:pt x="458" y="220"/>
                    <a:pt x="33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58" name="Google Shape;2658;p51">
            <a:extLst>
              <a:ext uri="{FF2B5EF4-FFF2-40B4-BE49-F238E27FC236}">
                <a16:creationId xmlns:a16="http://schemas.microsoft.com/office/drawing/2014/main" id="{54D0ACAF-FD60-86D6-65FD-514FD4096375}"/>
              </a:ext>
            </a:extLst>
          </p:cNvPr>
          <p:cNvGrpSpPr/>
          <p:nvPr/>
        </p:nvGrpSpPr>
        <p:grpSpPr>
          <a:xfrm>
            <a:off x="280579" y="630389"/>
            <a:ext cx="1493748" cy="791889"/>
            <a:chOff x="7737507" y="472791"/>
            <a:chExt cx="1120311" cy="593917"/>
          </a:xfrm>
        </p:grpSpPr>
        <p:grpSp>
          <p:nvGrpSpPr>
            <p:cNvPr id="2659" name="Google Shape;2659;p51">
              <a:extLst>
                <a:ext uri="{FF2B5EF4-FFF2-40B4-BE49-F238E27FC236}">
                  <a16:creationId xmlns:a16="http://schemas.microsoft.com/office/drawing/2014/main" id="{6F722FF2-93BA-4205-C0D3-BAA8E0A9B090}"/>
                </a:ext>
              </a:extLst>
            </p:cNvPr>
            <p:cNvGrpSpPr/>
            <p:nvPr/>
          </p:nvGrpSpPr>
          <p:grpSpPr>
            <a:xfrm rot="562519">
              <a:off x="8077949" y="506443"/>
              <a:ext cx="446169" cy="402403"/>
              <a:chOff x="7144013" y="1512200"/>
              <a:chExt cx="936616" cy="844916"/>
            </a:xfrm>
          </p:grpSpPr>
          <p:sp>
            <p:nvSpPr>
              <p:cNvPr id="2660" name="Google Shape;2660;p51">
                <a:extLst>
                  <a:ext uri="{FF2B5EF4-FFF2-40B4-BE49-F238E27FC236}">
                    <a16:creationId xmlns:a16="http://schemas.microsoft.com/office/drawing/2014/main" id="{AB30D674-E7AC-1CBF-EBFB-E0CFFB3FCE39}"/>
                  </a:ext>
                </a:extLst>
              </p:cNvPr>
              <p:cNvSpPr/>
              <p:nvPr/>
            </p:nvSpPr>
            <p:spPr>
              <a:xfrm>
                <a:off x="7144013" y="1512200"/>
                <a:ext cx="936616" cy="844916"/>
              </a:xfrm>
              <a:custGeom>
                <a:avLst/>
                <a:gdLst/>
                <a:ahLst/>
                <a:cxnLst/>
                <a:rect l="l" t="t" r="r" b="b"/>
                <a:pathLst>
                  <a:path w="9550" h="8615" extrusionOk="0">
                    <a:moveTo>
                      <a:pt x="2189" y="1"/>
                    </a:moveTo>
                    <a:cubicBezTo>
                      <a:pt x="1712" y="1"/>
                      <a:pt x="1234" y="160"/>
                      <a:pt x="856" y="458"/>
                    </a:cubicBezTo>
                    <a:cubicBezTo>
                      <a:pt x="439" y="816"/>
                      <a:pt x="1" y="1453"/>
                      <a:pt x="220" y="2607"/>
                    </a:cubicBezTo>
                    <a:cubicBezTo>
                      <a:pt x="618" y="4576"/>
                      <a:pt x="1612" y="6207"/>
                      <a:pt x="2627" y="7699"/>
                    </a:cubicBezTo>
                    <a:cubicBezTo>
                      <a:pt x="3025" y="8296"/>
                      <a:pt x="3681" y="8614"/>
                      <a:pt x="4417" y="8614"/>
                    </a:cubicBezTo>
                    <a:cubicBezTo>
                      <a:pt x="4914" y="8614"/>
                      <a:pt x="5471" y="8475"/>
                      <a:pt x="5909" y="8177"/>
                    </a:cubicBezTo>
                    <a:cubicBezTo>
                      <a:pt x="6506" y="7779"/>
                      <a:pt x="6884" y="7282"/>
                      <a:pt x="7202" y="6824"/>
                    </a:cubicBezTo>
                    <a:cubicBezTo>
                      <a:pt x="7282" y="6725"/>
                      <a:pt x="7361" y="6625"/>
                      <a:pt x="7401" y="6565"/>
                    </a:cubicBezTo>
                    <a:cubicBezTo>
                      <a:pt x="8256" y="5471"/>
                      <a:pt x="9171" y="4138"/>
                      <a:pt x="9430" y="2487"/>
                    </a:cubicBezTo>
                    <a:cubicBezTo>
                      <a:pt x="9549" y="1692"/>
                      <a:pt x="9390" y="1055"/>
                      <a:pt x="8992" y="617"/>
                    </a:cubicBezTo>
                    <a:cubicBezTo>
                      <a:pt x="8754" y="339"/>
                      <a:pt x="8296" y="1"/>
                      <a:pt x="7500" y="1"/>
                    </a:cubicBezTo>
                    <a:cubicBezTo>
                      <a:pt x="7361" y="1"/>
                      <a:pt x="7202" y="1"/>
                      <a:pt x="7063" y="21"/>
                    </a:cubicBezTo>
                    <a:cubicBezTo>
                      <a:pt x="6008" y="160"/>
                      <a:pt x="5551" y="856"/>
                      <a:pt x="5272" y="1314"/>
                    </a:cubicBezTo>
                    <a:cubicBezTo>
                      <a:pt x="5213" y="1354"/>
                      <a:pt x="5193" y="1433"/>
                      <a:pt x="5153" y="1493"/>
                    </a:cubicBezTo>
                    <a:cubicBezTo>
                      <a:pt x="4994" y="1692"/>
                      <a:pt x="4875" y="1891"/>
                      <a:pt x="4755" y="2109"/>
                    </a:cubicBezTo>
                    <a:cubicBezTo>
                      <a:pt x="4576" y="1811"/>
                      <a:pt x="4417" y="1533"/>
                      <a:pt x="4258" y="1234"/>
                    </a:cubicBezTo>
                    <a:cubicBezTo>
                      <a:pt x="4019" y="836"/>
                      <a:pt x="3701" y="518"/>
                      <a:pt x="3323" y="319"/>
                    </a:cubicBezTo>
                    <a:cubicBezTo>
                      <a:pt x="2945" y="120"/>
                      <a:pt x="2587" y="1"/>
                      <a:pt x="2189" y="1"/>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1" name="Google Shape;2661;p51">
                <a:extLst>
                  <a:ext uri="{FF2B5EF4-FFF2-40B4-BE49-F238E27FC236}">
                    <a16:creationId xmlns:a16="http://schemas.microsoft.com/office/drawing/2014/main" id="{043A5C4F-84BD-240C-9000-1A687C9EE8F6}"/>
                  </a:ext>
                </a:extLst>
              </p:cNvPr>
              <p:cNvSpPr/>
              <p:nvPr/>
            </p:nvSpPr>
            <p:spPr>
              <a:xfrm>
                <a:off x="7228008" y="1568170"/>
                <a:ext cx="768625" cy="732977"/>
              </a:xfrm>
              <a:custGeom>
                <a:avLst/>
                <a:gdLst/>
                <a:ahLst/>
                <a:cxnLst/>
                <a:rect l="l" t="t" r="r" b="b"/>
                <a:pathLst>
                  <a:path w="7449" h="6666" extrusionOk="0">
                    <a:moveTo>
                      <a:pt x="1060" y="1"/>
                    </a:moveTo>
                    <a:cubicBezTo>
                      <a:pt x="826" y="1"/>
                      <a:pt x="594" y="80"/>
                      <a:pt x="378" y="254"/>
                    </a:cubicBezTo>
                    <a:cubicBezTo>
                      <a:pt x="0" y="573"/>
                      <a:pt x="0" y="1010"/>
                      <a:pt x="80" y="1428"/>
                    </a:cubicBezTo>
                    <a:cubicBezTo>
                      <a:pt x="438" y="3199"/>
                      <a:pt x="1333" y="4710"/>
                      <a:pt x="2328" y="6182"/>
                    </a:cubicBezTo>
                    <a:cubicBezTo>
                      <a:pt x="2566" y="6518"/>
                      <a:pt x="2928" y="6665"/>
                      <a:pt x="3312" y="6665"/>
                    </a:cubicBezTo>
                    <a:cubicBezTo>
                      <a:pt x="3632" y="6665"/>
                      <a:pt x="3968" y="6563"/>
                      <a:pt x="4257" y="6381"/>
                    </a:cubicBezTo>
                    <a:cubicBezTo>
                      <a:pt x="4814" y="6003"/>
                      <a:pt x="5153" y="5486"/>
                      <a:pt x="5511" y="4989"/>
                    </a:cubicBezTo>
                    <a:cubicBezTo>
                      <a:pt x="6366" y="3915"/>
                      <a:pt x="7142" y="2781"/>
                      <a:pt x="7341" y="1388"/>
                    </a:cubicBezTo>
                    <a:cubicBezTo>
                      <a:pt x="7449" y="580"/>
                      <a:pt x="7232" y="15"/>
                      <a:pt x="6370" y="15"/>
                    </a:cubicBezTo>
                    <a:cubicBezTo>
                      <a:pt x="6277" y="15"/>
                      <a:pt x="6176" y="22"/>
                      <a:pt x="6068" y="36"/>
                    </a:cubicBezTo>
                    <a:cubicBezTo>
                      <a:pt x="5371" y="135"/>
                      <a:pt x="5153" y="632"/>
                      <a:pt x="4854" y="1090"/>
                    </a:cubicBezTo>
                    <a:cubicBezTo>
                      <a:pt x="4397" y="1766"/>
                      <a:pt x="3999" y="2482"/>
                      <a:pt x="3601" y="3159"/>
                    </a:cubicBezTo>
                    <a:cubicBezTo>
                      <a:pt x="3124" y="2323"/>
                      <a:pt x="2726" y="1567"/>
                      <a:pt x="2268" y="732"/>
                    </a:cubicBezTo>
                    <a:cubicBezTo>
                      <a:pt x="2129" y="513"/>
                      <a:pt x="1930" y="314"/>
                      <a:pt x="1711" y="195"/>
                    </a:cubicBezTo>
                    <a:cubicBezTo>
                      <a:pt x="1500" y="70"/>
                      <a:pt x="1279" y="1"/>
                      <a:pt x="106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62" name="Google Shape;2662;p51">
              <a:extLst>
                <a:ext uri="{FF2B5EF4-FFF2-40B4-BE49-F238E27FC236}">
                  <a16:creationId xmlns:a16="http://schemas.microsoft.com/office/drawing/2014/main" id="{0B587515-EBCE-DD69-1E28-71DE2F4E7E30}"/>
                </a:ext>
              </a:extLst>
            </p:cNvPr>
            <p:cNvGrpSpPr/>
            <p:nvPr/>
          </p:nvGrpSpPr>
          <p:grpSpPr>
            <a:xfrm>
              <a:off x="7737507" y="587633"/>
              <a:ext cx="283911" cy="240024"/>
              <a:chOff x="559024" y="1870598"/>
              <a:chExt cx="735329" cy="621663"/>
            </a:xfrm>
          </p:grpSpPr>
          <p:sp>
            <p:nvSpPr>
              <p:cNvPr id="2663" name="Google Shape;2663;p51">
                <a:extLst>
                  <a:ext uri="{FF2B5EF4-FFF2-40B4-BE49-F238E27FC236}">
                    <a16:creationId xmlns:a16="http://schemas.microsoft.com/office/drawing/2014/main" id="{B3FC1B50-E391-FD99-BEC2-75212D548D10}"/>
                  </a:ext>
                </a:extLst>
              </p:cNvPr>
              <p:cNvSpPr/>
              <p:nvPr/>
            </p:nvSpPr>
            <p:spPr>
              <a:xfrm>
                <a:off x="559024" y="2099338"/>
                <a:ext cx="735329" cy="104220"/>
              </a:xfrm>
              <a:custGeom>
                <a:avLst/>
                <a:gdLst/>
                <a:ahLst/>
                <a:cxnLst/>
                <a:rect l="l" t="t" r="r" b="b"/>
                <a:pathLst>
                  <a:path w="9271" h="1314" extrusionOk="0">
                    <a:moveTo>
                      <a:pt x="776" y="1"/>
                    </a:moveTo>
                    <a:cubicBezTo>
                      <a:pt x="418" y="1"/>
                      <a:pt x="140" y="120"/>
                      <a:pt x="40" y="418"/>
                    </a:cubicBezTo>
                    <a:cubicBezTo>
                      <a:pt x="1" y="558"/>
                      <a:pt x="1" y="717"/>
                      <a:pt x="80" y="796"/>
                    </a:cubicBezTo>
                    <a:cubicBezTo>
                      <a:pt x="238" y="970"/>
                      <a:pt x="433" y="1131"/>
                      <a:pt x="685" y="1131"/>
                    </a:cubicBezTo>
                    <a:cubicBezTo>
                      <a:pt x="751" y="1131"/>
                      <a:pt x="821" y="1119"/>
                      <a:pt x="896" y="1095"/>
                    </a:cubicBezTo>
                    <a:cubicBezTo>
                      <a:pt x="946" y="1075"/>
                      <a:pt x="1005" y="1070"/>
                      <a:pt x="1067" y="1070"/>
                    </a:cubicBezTo>
                    <a:cubicBezTo>
                      <a:pt x="1130" y="1070"/>
                      <a:pt x="1194" y="1075"/>
                      <a:pt x="1254" y="1075"/>
                    </a:cubicBezTo>
                    <a:cubicBezTo>
                      <a:pt x="2030" y="1095"/>
                      <a:pt x="2766" y="1154"/>
                      <a:pt x="3542" y="1174"/>
                    </a:cubicBezTo>
                    <a:cubicBezTo>
                      <a:pt x="3780" y="1184"/>
                      <a:pt x="4009" y="1184"/>
                      <a:pt x="4238" y="1184"/>
                    </a:cubicBezTo>
                    <a:cubicBezTo>
                      <a:pt x="4467" y="1184"/>
                      <a:pt x="4695" y="1184"/>
                      <a:pt x="4934" y="1194"/>
                    </a:cubicBezTo>
                    <a:cubicBezTo>
                      <a:pt x="5829" y="1254"/>
                      <a:pt x="6724" y="1274"/>
                      <a:pt x="7600" y="1313"/>
                    </a:cubicBezTo>
                    <a:cubicBezTo>
                      <a:pt x="7958" y="1294"/>
                      <a:pt x="8316" y="1274"/>
                      <a:pt x="8694" y="1214"/>
                    </a:cubicBezTo>
                    <a:cubicBezTo>
                      <a:pt x="8932" y="1174"/>
                      <a:pt x="9231" y="1095"/>
                      <a:pt x="9251" y="796"/>
                    </a:cubicBezTo>
                    <a:cubicBezTo>
                      <a:pt x="9271" y="498"/>
                      <a:pt x="9012" y="398"/>
                      <a:pt x="8773" y="319"/>
                    </a:cubicBezTo>
                    <a:cubicBezTo>
                      <a:pt x="8734" y="299"/>
                      <a:pt x="8714" y="299"/>
                      <a:pt x="8674" y="299"/>
                    </a:cubicBezTo>
                    <a:cubicBezTo>
                      <a:pt x="8316" y="259"/>
                      <a:pt x="7938" y="199"/>
                      <a:pt x="7560" y="180"/>
                    </a:cubicBezTo>
                    <a:cubicBezTo>
                      <a:pt x="7063" y="160"/>
                      <a:pt x="6545" y="160"/>
                      <a:pt x="6048" y="160"/>
                    </a:cubicBezTo>
                    <a:cubicBezTo>
                      <a:pt x="5511" y="160"/>
                      <a:pt x="4954" y="160"/>
                      <a:pt x="4397" y="120"/>
                    </a:cubicBezTo>
                    <a:cubicBezTo>
                      <a:pt x="3740" y="100"/>
                      <a:pt x="3084" y="60"/>
                      <a:pt x="2408" y="20"/>
                    </a:cubicBezTo>
                    <a:cubicBezTo>
                      <a:pt x="2139" y="11"/>
                      <a:pt x="1871" y="11"/>
                      <a:pt x="1600" y="11"/>
                    </a:cubicBezTo>
                    <a:cubicBezTo>
                      <a:pt x="1328" y="11"/>
                      <a:pt x="1055" y="11"/>
                      <a:pt x="776"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4" name="Google Shape;2664;p51">
                <a:extLst>
                  <a:ext uri="{FF2B5EF4-FFF2-40B4-BE49-F238E27FC236}">
                    <a16:creationId xmlns:a16="http://schemas.microsoft.com/office/drawing/2014/main" id="{50C7ADDB-97BA-1CE6-8BA5-63B08B6DE106}"/>
                  </a:ext>
                </a:extLst>
              </p:cNvPr>
              <p:cNvSpPr/>
              <p:nvPr/>
            </p:nvSpPr>
            <p:spPr>
              <a:xfrm>
                <a:off x="888810" y="2280252"/>
                <a:ext cx="293545" cy="212009"/>
              </a:xfrm>
              <a:custGeom>
                <a:avLst/>
                <a:gdLst/>
                <a:ahLst/>
                <a:cxnLst/>
                <a:rect l="l" t="t" r="r" b="b"/>
                <a:pathLst>
                  <a:path w="3701" h="2673" extrusionOk="0">
                    <a:moveTo>
                      <a:pt x="3122" y="1"/>
                    </a:moveTo>
                    <a:cubicBezTo>
                      <a:pt x="2920" y="1"/>
                      <a:pt x="2703" y="33"/>
                      <a:pt x="2546" y="127"/>
                    </a:cubicBezTo>
                    <a:cubicBezTo>
                      <a:pt x="1771" y="604"/>
                      <a:pt x="1015" y="1101"/>
                      <a:pt x="299" y="1658"/>
                    </a:cubicBezTo>
                    <a:cubicBezTo>
                      <a:pt x="120" y="1778"/>
                      <a:pt x="20" y="2096"/>
                      <a:pt x="0" y="2315"/>
                    </a:cubicBezTo>
                    <a:cubicBezTo>
                      <a:pt x="0" y="2414"/>
                      <a:pt x="259" y="2554"/>
                      <a:pt x="398" y="2673"/>
                    </a:cubicBezTo>
                    <a:cubicBezTo>
                      <a:pt x="418" y="2673"/>
                      <a:pt x="458" y="2653"/>
                      <a:pt x="478" y="2613"/>
                    </a:cubicBezTo>
                    <a:cubicBezTo>
                      <a:pt x="597" y="2593"/>
                      <a:pt x="716" y="2573"/>
                      <a:pt x="816" y="2514"/>
                    </a:cubicBezTo>
                    <a:cubicBezTo>
                      <a:pt x="1094" y="2394"/>
                      <a:pt x="1373" y="2275"/>
                      <a:pt x="1612" y="2116"/>
                    </a:cubicBezTo>
                    <a:cubicBezTo>
                      <a:pt x="2248" y="1718"/>
                      <a:pt x="2865" y="1320"/>
                      <a:pt x="3462" y="902"/>
                    </a:cubicBezTo>
                    <a:cubicBezTo>
                      <a:pt x="3601" y="803"/>
                      <a:pt x="3700" y="564"/>
                      <a:pt x="3680" y="385"/>
                    </a:cubicBezTo>
                    <a:cubicBezTo>
                      <a:pt x="3660" y="226"/>
                      <a:pt x="3442" y="27"/>
                      <a:pt x="3282" y="7"/>
                    </a:cubicBezTo>
                    <a:cubicBezTo>
                      <a:pt x="3231" y="3"/>
                      <a:pt x="3177" y="1"/>
                      <a:pt x="3122"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5" name="Google Shape;2665;p51">
                <a:extLst>
                  <a:ext uri="{FF2B5EF4-FFF2-40B4-BE49-F238E27FC236}">
                    <a16:creationId xmlns:a16="http://schemas.microsoft.com/office/drawing/2014/main" id="{57BD4EBB-92EA-E8A1-7EE5-403685151A1D}"/>
                  </a:ext>
                </a:extLst>
              </p:cNvPr>
              <p:cNvSpPr/>
              <p:nvPr/>
            </p:nvSpPr>
            <p:spPr>
              <a:xfrm>
                <a:off x="896662" y="1870598"/>
                <a:ext cx="315674" cy="158471"/>
              </a:xfrm>
              <a:custGeom>
                <a:avLst/>
                <a:gdLst/>
                <a:ahLst/>
                <a:cxnLst/>
                <a:rect l="l" t="t" r="r" b="b"/>
                <a:pathLst>
                  <a:path w="3980" h="1998" extrusionOk="0">
                    <a:moveTo>
                      <a:pt x="697" y="0"/>
                    </a:moveTo>
                    <a:cubicBezTo>
                      <a:pt x="578" y="20"/>
                      <a:pt x="379" y="0"/>
                      <a:pt x="299" y="60"/>
                    </a:cubicBezTo>
                    <a:cubicBezTo>
                      <a:pt x="180" y="199"/>
                      <a:pt x="1" y="418"/>
                      <a:pt x="21" y="557"/>
                    </a:cubicBezTo>
                    <a:cubicBezTo>
                      <a:pt x="120" y="875"/>
                      <a:pt x="379" y="1054"/>
                      <a:pt x="717" y="1154"/>
                    </a:cubicBezTo>
                    <a:cubicBezTo>
                      <a:pt x="1194" y="1273"/>
                      <a:pt x="1652" y="1413"/>
                      <a:pt x="2089" y="1572"/>
                    </a:cubicBezTo>
                    <a:cubicBezTo>
                      <a:pt x="2567" y="1711"/>
                      <a:pt x="3024" y="1870"/>
                      <a:pt x="3502" y="1989"/>
                    </a:cubicBezTo>
                    <a:cubicBezTo>
                      <a:pt x="3528" y="1995"/>
                      <a:pt x="3554" y="1997"/>
                      <a:pt x="3579" y="1997"/>
                    </a:cubicBezTo>
                    <a:cubicBezTo>
                      <a:pt x="3746" y="1997"/>
                      <a:pt x="3888" y="1889"/>
                      <a:pt x="3939" y="1751"/>
                    </a:cubicBezTo>
                    <a:cubicBezTo>
                      <a:pt x="3979" y="1611"/>
                      <a:pt x="3900" y="1393"/>
                      <a:pt x="3800" y="1313"/>
                    </a:cubicBezTo>
                    <a:cubicBezTo>
                      <a:pt x="3542" y="1094"/>
                      <a:pt x="3243" y="895"/>
                      <a:pt x="2905" y="756"/>
                    </a:cubicBezTo>
                    <a:cubicBezTo>
                      <a:pt x="2388" y="517"/>
                      <a:pt x="1851" y="318"/>
                      <a:pt x="1294" y="119"/>
                    </a:cubicBezTo>
                    <a:cubicBezTo>
                      <a:pt x="1095" y="80"/>
                      <a:pt x="896" y="40"/>
                      <a:pt x="697" y="0"/>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66" name="Google Shape;2666;p51">
              <a:extLst>
                <a:ext uri="{FF2B5EF4-FFF2-40B4-BE49-F238E27FC236}">
                  <a16:creationId xmlns:a16="http://schemas.microsoft.com/office/drawing/2014/main" id="{3FCF16BE-D721-39F5-2C29-EA22ABE8F7AE}"/>
                </a:ext>
              </a:extLst>
            </p:cNvPr>
            <p:cNvGrpSpPr/>
            <p:nvPr/>
          </p:nvGrpSpPr>
          <p:grpSpPr>
            <a:xfrm rot="1472827" flipH="1">
              <a:off x="8536883" y="778560"/>
              <a:ext cx="283907" cy="240021"/>
              <a:chOff x="559024" y="1870598"/>
              <a:chExt cx="735329" cy="621663"/>
            </a:xfrm>
          </p:grpSpPr>
          <p:sp>
            <p:nvSpPr>
              <p:cNvPr id="2667" name="Google Shape;2667;p51">
                <a:extLst>
                  <a:ext uri="{FF2B5EF4-FFF2-40B4-BE49-F238E27FC236}">
                    <a16:creationId xmlns:a16="http://schemas.microsoft.com/office/drawing/2014/main" id="{247A194B-1B19-B231-126B-3C993FFF9185}"/>
                  </a:ext>
                </a:extLst>
              </p:cNvPr>
              <p:cNvSpPr/>
              <p:nvPr/>
            </p:nvSpPr>
            <p:spPr>
              <a:xfrm>
                <a:off x="559024" y="2099338"/>
                <a:ext cx="735329" cy="104220"/>
              </a:xfrm>
              <a:custGeom>
                <a:avLst/>
                <a:gdLst/>
                <a:ahLst/>
                <a:cxnLst/>
                <a:rect l="l" t="t" r="r" b="b"/>
                <a:pathLst>
                  <a:path w="9271" h="1314" extrusionOk="0">
                    <a:moveTo>
                      <a:pt x="776" y="1"/>
                    </a:moveTo>
                    <a:cubicBezTo>
                      <a:pt x="418" y="1"/>
                      <a:pt x="140" y="120"/>
                      <a:pt x="40" y="418"/>
                    </a:cubicBezTo>
                    <a:cubicBezTo>
                      <a:pt x="1" y="558"/>
                      <a:pt x="1" y="717"/>
                      <a:pt x="80" y="796"/>
                    </a:cubicBezTo>
                    <a:cubicBezTo>
                      <a:pt x="238" y="970"/>
                      <a:pt x="433" y="1131"/>
                      <a:pt x="685" y="1131"/>
                    </a:cubicBezTo>
                    <a:cubicBezTo>
                      <a:pt x="751" y="1131"/>
                      <a:pt x="821" y="1119"/>
                      <a:pt x="896" y="1095"/>
                    </a:cubicBezTo>
                    <a:cubicBezTo>
                      <a:pt x="946" y="1075"/>
                      <a:pt x="1005" y="1070"/>
                      <a:pt x="1067" y="1070"/>
                    </a:cubicBezTo>
                    <a:cubicBezTo>
                      <a:pt x="1130" y="1070"/>
                      <a:pt x="1194" y="1075"/>
                      <a:pt x="1254" y="1075"/>
                    </a:cubicBezTo>
                    <a:cubicBezTo>
                      <a:pt x="2030" y="1095"/>
                      <a:pt x="2766" y="1154"/>
                      <a:pt x="3542" y="1174"/>
                    </a:cubicBezTo>
                    <a:cubicBezTo>
                      <a:pt x="3780" y="1184"/>
                      <a:pt x="4009" y="1184"/>
                      <a:pt x="4238" y="1184"/>
                    </a:cubicBezTo>
                    <a:cubicBezTo>
                      <a:pt x="4467" y="1184"/>
                      <a:pt x="4695" y="1184"/>
                      <a:pt x="4934" y="1194"/>
                    </a:cubicBezTo>
                    <a:cubicBezTo>
                      <a:pt x="5829" y="1254"/>
                      <a:pt x="6724" y="1274"/>
                      <a:pt x="7600" y="1313"/>
                    </a:cubicBezTo>
                    <a:cubicBezTo>
                      <a:pt x="7958" y="1294"/>
                      <a:pt x="8316" y="1274"/>
                      <a:pt x="8694" y="1214"/>
                    </a:cubicBezTo>
                    <a:cubicBezTo>
                      <a:pt x="8932" y="1174"/>
                      <a:pt x="9231" y="1095"/>
                      <a:pt x="9251" y="796"/>
                    </a:cubicBezTo>
                    <a:cubicBezTo>
                      <a:pt x="9271" y="498"/>
                      <a:pt x="9012" y="398"/>
                      <a:pt x="8773" y="319"/>
                    </a:cubicBezTo>
                    <a:cubicBezTo>
                      <a:pt x="8734" y="299"/>
                      <a:pt x="8714" y="299"/>
                      <a:pt x="8674" y="299"/>
                    </a:cubicBezTo>
                    <a:cubicBezTo>
                      <a:pt x="8316" y="259"/>
                      <a:pt x="7938" y="199"/>
                      <a:pt x="7560" y="180"/>
                    </a:cubicBezTo>
                    <a:cubicBezTo>
                      <a:pt x="7063" y="160"/>
                      <a:pt x="6545" y="160"/>
                      <a:pt x="6048" y="160"/>
                    </a:cubicBezTo>
                    <a:cubicBezTo>
                      <a:pt x="5511" y="160"/>
                      <a:pt x="4954" y="160"/>
                      <a:pt x="4397" y="120"/>
                    </a:cubicBezTo>
                    <a:cubicBezTo>
                      <a:pt x="3740" y="100"/>
                      <a:pt x="3084" y="60"/>
                      <a:pt x="2408" y="20"/>
                    </a:cubicBezTo>
                    <a:cubicBezTo>
                      <a:pt x="2139" y="11"/>
                      <a:pt x="1871" y="11"/>
                      <a:pt x="1600" y="11"/>
                    </a:cubicBezTo>
                    <a:cubicBezTo>
                      <a:pt x="1328" y="11"/>
                      <a:pt x="1055" y="11"/>
                      <a:pt x="776"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8" name="Google Shape;2668;p51">
                <a:extLst>
                  <a:ext uri="{FF2B5EF4-FFF2-40B4-BE49-F238E27FC236}">
                    <a16:creationId xmlns:a16="http://schemas.microsoft.com/office/drawing/2014/main" id="{38A41AB1-00B3-431C-4A2D-94366D658D53}"/>
                  </a:ext>
                </a:extLst>
              </p:cNvPr>
              <p:cNvSpPr/>
              <p:nvPr/>
            </p:nvSpPr>
            <p:spPr>
              <a:xfrm>
                <a:off x="888810" y="2280252"/>
                <a:ext cx="293545" cy="212009"/>
              </a:xfrm>
              <a:custGeom>
                <a:avLst/>
                <a:gdLst/>
                <a:ahLst/>
                <a:cxnLst/>
                <a:rect l="l" t="t" r="r" b="b"/>
                <a:pathLst>
                  <a:path w="3701" h="2673" extrusionOk="0">
                    <a:moveTo>
                      <a:pt x="3122" y="1"/>
                    </a:moveTo>
                    <a:cubicBezTo>
                      <a:pt x="2920" y="1"/>
                      <a:pt x="2703" y="33"/>
                      <a:pt x="2546" y="127"/>
                    </a:cubicBezTo>
                    <a:cubicBezTo>
                      <a:pt x="1771" y="604"/>
                      <a:pt x="1015" y="1101"/>
                      <a:pt x="299" y="1658"/>
                    </a:cubicBezTo>
                    <a:cubicBezTo>
                      <a:pt x="120" y="1778"/>
                      <a:pt x="20" y="2096"/>
                      <a:pt x="0" y="2315"/>
                    </a:cubicBezTo>
                    <a:cubicBezTo>
                      <a:pt x="0" y="2414"/>
                      <a:pt x="259" y="2554"/>
                      <a:pt x="398" y="2673"/>
                    </a:cubicBezTo>
                    <a:cubicBezTo>
                      <a:pt x="418" y="2673"/>
                      <a:pt x="458" y="2653"/>
                      <a:pt x="478" y="2613"/>
                    </a:cubicBezTo>
                    <a:cubicBezTo>
                      <a:pt x="597" y="2593"/>
                      <a:pt x="716" y="2573"/>
                      <a:pt x="816" y="2514"/>
                    </a:cubicBezTo>
                    <a:cubicBezTo>
                      <a:pt x="1094" y="2394"/>
                      <a:pt x="1373" y="2275"/>
                      <a:pt x="1612" y="2116"/>
                    </a:cubicBezTo>
                    <a:cubicBezTo>
                      <a:pt x="2248" y="1718"/>
                      <a:pt x="2865" y="1320"/>
                      <a:pt x="3462" y="902"/>
                    </a:cubicBezTo>
                    <a:cubicBezTo>
                      <a:pt x="3601" y="803"/>
                      <a:pt x="3700" y="564"/>
                      <a:pt x="3680" y="385"/>
                    </a:cubicBezTo>
                    <a:cubicBezTo>
                      <a:pt x="3660" y="226"/>
                      <a:pt x="3442" y="27"/>
                      <a:pt x="3282" y="7"/>
                    </a:cubicBezTo>
                    <a:cubicBezTo>
                      <a:pt x="3231" y="3"/>
                      <a:pt x="3177" y="1"/>
                      <a:pt x="3122"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9" name="Google Shape;2669;p51">
                <a:extLst>
                  <a:ext uri="{FF2B5EF4-FFF2-40B4-BE49-F238E27FC236}">
                    <a16:creationId xmlns:a16="http://schemas.microsoft.com/office/drawing/2014/main" id="{3E1BCAAB-36A7-42B9-6A84-495A09E9F96D}"/>
                  </a:ext>
                </a:extLst>
              </p:cNvPr>
              <p:cNvSpPr/>
              <p:nvPr/>
            </p:nvSpPr>
            <p:spPr>
              <a:xfrm>
                <a:off x="896662" y="1870598"/>
                <a:ext cx="315674" cy="158471"/>
              </a:xfrm>
              <a:custGeom>
                <a:avLst/>
                <a:gdLst/>
                <a:ahLst/>
                <a:cxnLst/>
                <a:rect l="l" t="t" r="r" b="b"/>
                <a:pathLst>
                  <a:path w="3980" h="1998" extrusionOk="0">
                    <a:moveTo>
                      <a:pt x="697" y="0"/>
                    </a:moveTo>
                    <a:cubicBezTo>
                      <a:pt x="578" y="20"/>
                      <a:pt x="379" y="0"/>
                      <a:pt x="299" y="60"/>
                    </a:cubicBezTo>
                    <a:cubicBezTo>
                      <a:pt x="180" y="199"/>
                      <a:pt x="1" y="418"/>
                      <a:pt x="21" y="557"/>
                    </a:cubicBezTo>
                    <a:cubicBezTo>
                      <a:pt x="120" y="875"/>
                      <a:pt x="379" y="1054"/>
                      <a:pt x="717" y="1154"/>
                    </a:cubicBezTo>
                    <a:cubicBezTo>
                      <a:pt x="1194" y="1273"/>
                      <a:pt x="1652" y="1413"/>
                      <a:pt x="2089" y="1572"/>
                    </a:cubicBezTo>
                    <a:cubicBezTo>
                      <a:pt x="2567" y="1711"/>
                      <a:pt x="3024" y="1870"/>
                      <a:pt x="3502" y="1989"/>
                    </a:cubicBezTo>
                    <a:cubicBezTo>
                      <a:pt x="3528" y="1995"/>
                      <a:pt x="3554" y="1997"/>
                      <a:pt x="3579" y="1997"/>
                    </a:cubicBezTo>
                    <a:cubicBezTo>
                      <a:pt x="3746" y="1997"/>
                      <a:pt x="3888" y="1889"/>
                      <a:pt x="3939" y="1751"/>
                    </a:cubicBezTo>
                    <a:cubicBezTo>
                      <a:pt x="3979" y="1611"/>
                      <a:pt x="3900" y="1393"/>
                      <a:pt x="3800" y="1313"/>
                    </a:cubicBezTo>
                    <a:cubicBezTo>
                      <a:pt x="3542" y="1094"/>
                      <a:pt x="3243" y="895"/>
                      <a:pt x="2905" y="756"/>
                    </a:cubicBezTo>
                    <a:cubicBezTo>
                      <a:pt x="2388" y="517"/>
                      <a:pt x="1851" y="318"/>
                      <a:pt x="1294" y="119"/>
                    </a:cubicBezTo>
                    <a:cubicBezTo>
                      <a:pt x="1095" y="80"/>
                      <a:pt x="896" y="40"/>
                      <a:pt x="697" y="0"/>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2676" name="Google Shape;2676;p51">
            <a:extLst>
              <a:ext uri="{FF2B5EF4-FFF2-40B4-BE49-F238E27FC236}">
                <a16:creationId xmlns:a16="http://schemas.microsoft.com/office/drawing/2014/main" id="{DB3D4C98-6A57-2425-9043-9BA02F17CD2C}"/>
              </a:ext>
            </a:extLst>
          </p:cNvPr>
          <p:cNvGrpSpPr/>
          <p:nvPr/>
        </p:nvGrpSpPr>
        <p:grpSpPr>
          <a:xfrm>
            <a:off x="8661120" y="5955838"/>
            <a:ext cx="390289" cy="964407"/>
            <a:chOff x="4737875" y="2198125"/>
            <a:chExt cx="434675" cy="928025"/>
          </a:xfrm>
        </p:grpSpPr>
        <p:sp>
          <p:nvSpPr>
            <p:cNvPr id="2677" name="Google Shape;2677;p51">
              <a:extLst>
                <a:ext uri="{FF2B5EF4-FFF2-40B4-BE49-F238E27FC236}">
                  <a16:creationId xmlns:a16="http://schemas.microsoft.com/office/drawing/2014/main" id="{7FC1E1C9-071A-80E4-A47F-4B142DB4AB41}"/>
                </a:ext>
              </a:extLst>
            </p:cNvPr>
            <p:cNvSpPr/>
            <p:nvPr/>
          </p:nvSpPr>
          <p:spPr>
            <a:xfrm>
              <a:off x="4737875" y="2198125"/>
              <a:ext cx="434675" cy="928025"/>
            </a:xfrm>
            <a:custGeom>
              <a:avLst/>
              <a:gdLst/>
              <a:ahLst/>
              <a:cxnLst/>
              <a:rect l="l" t="t" r="r" b="b"/>
              <a:pathLst>
                <a:path w="17387" h="37121" extrusionOk="0">
                  <a:moveTo>
                    <a:pt x="5153" y="13647"/>
                  </a:moveTo>
                  <a:lnTo>
                    <a:pt x="5153" y="13647"/>
                  </a:lnTo>
                  <a:cubicBezTo>
                    <a:pt x="5591" y="14025"/>
                    <a:pt x="5969" y="14423"/>
                    <a:pt x="6168" y="14920"/>
                  </a:cubicBezTo>
                  <a:cubicBezTo>
                    <a:pt x="5849" y="14503"/>
                    <a:pt x="5491" y="14085"/>
                    <a:pt x="5153" y="13647"/>
                  </a:cubicBezTo>
                  <a:close/>
                  <a:moveTo>
                    <a:pt x="4437" y="1"/>
                  </a:moveTo>
                  <a:cubicBezTo>
                    <a:pt x="3621" y="1"/>
                    <a:pt x="2826" y="1015"/>
                    <a:pt x="2746" y="1692"/>
                  </a:cubicBezTo>
                  <a:lnTo>
                    <a:pt x="2726" y="1990"/>
                  </a:lnTo>
                  <a:cubicBezTo>
                    <a:pt x="2607" y="3064"/>
                    <a:pt x="2448" y="4158"/>
                    <a:pt x="2647" y="5272"/>
                  </a:cubicBezTo>
                  <a:cubicBezTo>
                    <a:pt x="2786" y="6048"/>
                    <a:pt x="2985" y="6804"/>
                    <a:pt x="3204" y="7560"/>
                  </a:cubicBezTo>
                  <a:cubicBezTo>
                    <a:pt x="3084" y="7461"/>
                    <a:pt x="2925" y="7361"/>
                    <a:pt x="2786" y="7282"/>
                  </a:cubicBezTo>
                  <a:cubicBezTo>
                    <a:pt x="2408" y="7043"/>
                    <a:pt x="1950" y="7003"/>
                    <a:pt x="1731" y="7003"/>
                  </a:cubicBezTo>
                  <a:cubicBezTo>
                    <a:pt x="1194" y="7003"/>
                    <a:pt x="737" y="7182"/>
                    <a:pt x="498" y="7540"/>
                  </a:cubicBezTo>
                  <a:cubicBezTo>
                    <a:pt x="120" y="8057"/>
                    <a:pt x="1" y="8893"/>
                    <a:pt x="240" y="9529"/>
                  </a:cubicBezTo>
                  <a:cubicBezTo>
                    <a:pt x="498" y="10166"/>
                    <a:pt x="995" y="10643"/>
                    <a:pt x="1393" y="10942"/>
                  </a:cubicBezTo>
                  <a:cubicBezTo>
                    <a:pt x="1751" y="11240"/>
                    <a:pt x="2149" y="11479"/>
                    <a:pt x="2527" y="11757"/>
                  </a:cubicBezTo>
                  <a:cubicBezTo>
                    <a:pt x="2109" y="11777"/>
                    <a:pt x="1692" y="11956"/>
                    <a:pt x="1393" y="12275"/>
                  </a:cubicBezTo>
                  <a:cubicBezTo>
                    <a:pt x="797" y="12951"/>
                    <a:pt x="916" y="14125"/>
                    <a:pt x="1194" y="14721"/>
                  </a:cubicBezTo>
                  <a:cubicBezTo>
                    <a:pt x="1731" y="15835"/>
                    <a:pt x="2249" y="16711"/>
                    <a:pt x="2845" y="17407"/>
                  </a:cubicBezTo>
                  <a:cubicBezTo>
                    <a:pt x="3601" y="18302"/>
                    <a:pt x="4397" y="19197"/>
                    <a:pt x="5193" y="20033"/>
                  </a:cubicBezTo>
                  <a:cubicBezTo>
                    <a:pt x="5929" y="20888"/>
                    <a:pt x="6744" y="21764"/>
                    <a:pt x="7461" y="22619"/>
                  </a:cubicBezTo>
                  <a:cubicBezTo>
                    <a:pt x="8236" y="23554"/>
                    <a:pt x="9052" y="24509"/>
                    <a:pt x="9470" y="25543"/>
                  </a:cubicBezTo>
                  <a:cubicBezTo>
                    <a:pt x="9768" y="26239"/>
                    <a:pt x="10027" y="26975"/>
                    <a:pt x="10246" y="27751"/>
                  </a:cubicBezTo>
                  <a:cubicBezTo>
                    <a:pt x="10186" y="27672"/>
                    <a:pt x="10126" y="27632"/>
                    <a:pt x="10067" y="27552"/>
                  </a:cubicBezTo>
                  <a:cubicBezTo>
                    <a:pt x="9370" y="26836"/>
                    <a:pt x="8555" y="26279"/>
                    <a:pt x="7779" y="25782"/>
                  </a:cubicBezTo>
                  <a:cubicBezTo>
                    <a:pt x="7560" y="25643"/>
                    <a:pt x="7262" y="25563"/>
                    <a:pt x="6904" y="25563"/>
                  </a:cubicBezTo>
                  <a:cubicBezTo>
                    <a:pt x="6705" y="25563"/>
                    <a:pt x="6008" y="25603"/>
                    <a:pt x="5591" y="26080"/>
                  </a:cubicBezTo>
                  <a:cubicBezTo>
                    <a:pt x="5173" y="26578"/>
                    <a:pt x="5153" y="27274"/>
                    <a:pt x="5153" y="27771"/>
                  </a:cubicBezTo>
                  <a:cubicBezTo>
                    <a:pt x="5173" y="28249"/>
                    <a:pt x="5412" y="28587"/>
                    <a:pt x="5591" y="28825"/>
                  </a:cubicBezTo>
                  <a:cubicBezTo>
                    <a:pt x="5611" y="28845"/>
                    <a:pt x="5650" y="28865"/>
                    <a:pt x="5670" y="28925"/>
                  </a:cubicBezTo>
                  <a:cubicBezTo>
                    <a:pt x="7262" y="31113"/>
                    <a:pt x="8853" y="33321"/>
                    <a:pt x="10444" y="35509"/>
                  </a:cubicBezTo>
                  <a:lnTo>
                    <a:pt x="11340" y="36723"/>
                  </a:lnTo>
                  <a:cubicBezTo>
                    <a:pt x="11539" y="36981"/>
                    <a:pt x="11837" y="37121"/>
                    <a:pt x="12135" y="37121"/>
                  </a:cubicBezTo>
                  <a:lnTo>
                    <a:pt x="15398" y="37121"/>
                  </a:lnTo>
                  <a:cubicBezTo>
                    <a:pt x="15915" y="37121"/>
                    <a:pt x="16333" y="36723"/>
                    <a:pt x="16392" y="36226"/>
                  </a:cubicBezTo>
                  <a:cubicBezTo>
                    <a:pt x="16492" y="35390"/>
                    <a:pt x="16552" y="34515"/>
                    <a:pt x="16651" y="33659"/>
                  </a:cubicBezTo>
                  <a:cubicBezTo>
                    <a:pt x="16890" y="31650"/>
                    <a:pt x="17109" y="29561"/>
                    <a:pt x="17248" y="27493"/>
                  </a:cubicBezTo>
                  <a:cubicBezTo>
                    <a:pt x="17387" y="26040"/>
                    <a:pt x="17327" y="24568"/>
                    <a:pt x="17288" y="23156"/>
                  </a:cubicBezTo>
                  <a:lnTo>
                    <a:pt x="17248" y="22579"/>
                  </a:lnTo>
                  <a:cubicBezTo>
                    <a:pt x="17208" y="20888"/>
                    <a:pt x="16213" y="20470"/>
                    <a:pt x="15617" y="20391"/>
                  </a:cubicBezTo>
                  <a:cubicBezTo>
                    <a:pt x="15517" y="20371"/>
                    <a:pt x="15418" y="20371"/>
                    <a:pt x="15318" y="20371"/>
                  </a:cubicBezTo>
                  <a:cubicBezTo>
                    <a:pt x="14781" y="20371"/>
                    <a:pt x="13866" y="20590"/>
                    <a:pt x="13548" y="22082"/>
                  </a:cubicBezTo>
                  <a:cubicBezTo>
                    <a:pt x="13329" y="23096"/>
                    <a:pt x="13110" y="24190"/>
                    <a:pt x="12931" y="25364"/>
                  </a:cubicBezTo>
                  <a:cubicBezTo>
                    <a:pt x="12752" y="24708"/>
                    <a:pt x="12613" y="24111"/>
                    <a:pt x="12653" y="23614"/>
                  </a:cubicBezTo>
                  <a:cubicBezTo>
                    <a:pt x="12851" y="21863"/>
                    <a:pt x="13150" y="20073"/>
                    <a:pt x="13428" y="18322"/>
                  </a:cubicBezTo>
                  <a:cubicBezTo>
                    <a:pt x="13607" y="17208"/>
                    <a:pt x="13767" y="16054"/>
                    <a:pt x="13946" y="14940"/>
                  </a:cubicBezTo>
                  <a:cubicBezTo>
                    <a:pt x="14125" y="13647"/>
                    <a:pt x="14244" y="12255"/>
                    <a:pt x="14324" y="10842"/>
                  </a:cubicBezTo>
                  <a:cubicBezTo>
                    <a:pt x="14343" y="10246"/>
                    <a:pt x="13965" y="9828"/>
                    <a:pt x="13727" y="9549"/>
                  </a:cubicBezTo>
                  <a:cubicBezTo>
                    <a:pt x="13667" y="9470"/>
                    <a:pt x="13607" y="9390"/>
                    <a:pt x="13568" y="9350"/>
                  </a:cubicBezTo>
                  <a:cubicBezTo>
                    <a:pt x="13428" y="9132"/>
                    <a:pt x="13210" y="8972"/>
                    <a:pt x="12931" y="8933"/>
                  </a:cubicBezTo>
                  <a:cubicBezTo>
                    <a:pt x="12871" y="8933"/>
                    <a:pt x="12792" y="8893"/>
                    <a:pt x="12752" y="8893"/>
                  </a:cubicBezTo>
                  <a:cubicBezTo>
                    <a:pt x="12553" y="8893"/>
                    <a:pt x="12354" y="8972"/>
                    <a:pt x="12175" y="9072"/>
                  </a:cubicBezTo>
                  <a:cubicBezTo>
                    <a:pt x="12135" y="9092"/>
                    <a:pt x="12056" y="9152"/>
                    <a:pt x="11976" y="9191"/>
                  </a:cubicBezTo>
                  <a:cubicBezTo>
                    <a:pt x="11658" y="9370"/>
                    <a:pt x="11161" y="9649"/>
                    <a:pt x="10982" y="10226"/>
                  </a:cubicBezTo>
                  <a:cubicBezTo>
                    <a:pt x="10464" y="11917"/>
                    <a:pt x="9987" y="13448"/>
                    <a:pt x="9629" y="15040"/>
                  </a:cubicBezTo>
                  <a:cubicBezTo>
                    <a:pt x="9589" y="15000"/>
                    <a:pt x="9589" y="14940"/>
                    <a:pt x="9569" y="14901"/>
                  </a:cubicBezTo>
                  <a:cubicBezTo>
                    <a:pt x="9569" y="14861"/>
                    <a:pt x="9589" y="14821"/>
                    <a:pt x="9589" y="14801"/>
                  </a:cubicBezTo>
                  <a:cubicBezTo>
                    <a:pt x="9629" y="14741"/>
                    <a:pt x="9629" y="14702"/>
                    <a:pt x="9649" y="14642"/>
                  </a:cubicBezTo>
                  <a:cubicBezTo>
                    <a:pt x="9728" y="14304"/>
                    <a:pt x="9828" y="13926"/>
                    <a:pt x="9927" y="13568"/>
                  </a:cubicBezTo>
                  <a:cubicBezTo>
                    <a:pt x="10126" y="12852"/>
                    <a:pt x="10285" y="12076"/>
                    <a:pt x="10444" y="11320"/>
                  </a:cubicBezTo>
                  <a:cubicBezTo>
                    <a:pt x="10584" y="10544"/>
                    <a:pt x="10643" y="9768"/>
                    <a:pt x="10723" y="9052"/>
                  </a:cubicBezTo>
                  <a:cubicBezTo>
                    <a:pt x="10743" y="8774"/>
                    <a:pt x="10763" y="8535"/>
                    <a:pt x="10783" y="8256"/>
                  </a:cubicBezTo>
                  <a:cubicBezTo>
                    <a:pt x="10822" y="7978"/>
                    <a:pt x="10842" y="7679"/>
                    <a:pt x="10862" y="7401"/>
                  </a:cubicBezTo>
                  <a:cubicBezTo>
                    <a:pt x="10962" y="6406"/>
                    <a:pt x="11061" y="5392"/>
                    <a:pt x="11121" y="4357"/>
                  </a:cubicBezTo>
                  <a:cubicBezTo>
                    <a:pt x="11141" y="3761"/>
                    <a:pt x="10763" y="3323"/>
                    <a:pt x="10524" y="3064"/>
                  </a:cubicBezTo>
                  <a:cubicBezTo>
                    <a:pt x="10464" y="2985"/>
                    <a:pt x="10385" y="2905"/>
                    <a:pt x="10365" y="2865"/>
                  </a:cubicBezTo>
                  <a:cubicBezTo>
                    <a:pt x="10226" y="2627"/>
                    <a:pt x="9967" y="2487"/>
                    <a:pt x="9669" y="2428"/>
                  </a:cubicBezTo>
                  <a:lnTo>
                    <a:pt x="9549" y="2428"/>
                  </a:lnTo>
                  <a:cubicBezTo>
                    <a:pt x="9330" y="2428"/>
                    <a:pt x="9072" y="2507"/>
                    <a:pt x="8893" y="2666"/>
                  </a:cubicBezTo>
                  <a:cubicBezTo>
                    <a:pt x="8853" y="2686"/>
                    <a:pt x="8773" y="2766"/>
                    <a:pt x="8694" y="2806"/>
                  </a:cubicBezTo>
                  <a:cubicBezTo>
                    <a:pt x="8396" y="3005"/>
                    <a:pt x="7978" y="3303"/>
                    <a:pt x="7799" y="3820"/>
                  </a:cubicBezTo>
                  <a:cubicBezTo>
                    <a:pt x="7640" y="4318"/>
                    <a:pt x="7500" y="4855"/>
                    <a:pt x="7381" y="5352"/>
                  </a:cubicBezTo>
                  <a:cubicBezTo>
                    <a:pt x="7321" y="5054"/>
                    <a:pt x="7262" y="4755"/>
                    <a:pt x="7202" y="4457"/>
                  </a:cubicBezTo>
                  <a:cubicBezTo>
                    <a:pt x="6983" y="3383"/>
                    <a:pt x="6784" y="2408"/>
                    <a:pt x="6406" y="1473"/>
                  </a:cubicBezTo>
                  <a:cubicBezTo>
                    <a:pt x="6128" y="717"/>
                    <a:pt x="5372" y="200"/>
                    <a:pt x="4735" y="41"/>
                  </a:cubicBezTo>
                  <a:cubicBezTo>
                    <a:pt x="4676" y="21"/>
                    <a:pt x="4536" y="1"/>
                    <a:pt x="4437" y="1"/>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8" name="Google Shape;2678;p51">
              <a:extLst>
                <a:ext uri="{FF2B5EF4-FFF2-40B4-BE49-F238E27FC236}">
                  <a16:creationId xmlns:a16="http://schemas.microsoft.com/office/drawing/2014/main" id="{957301C2-4C9A-2EFF-266D-5871E867C979}"/>
                </a:ext>
              </a:extLst>
            </p:cNvPr>
            <p:cNvSpPr/>
            <p:nvPr/>
          </p:nvSpPr>
          <p:spPr>
            <a:xfrm>
              <a:off x="4763250" y="2222950"/>
              <a:ext cx="385450" cy="879325"/>
            </a:xfrm>
            <a:custGeom>
              <a:avLst/>
              <a:gdLst/>
              <a:ahLst/>
              <a:cxnLst/>
              <a:rect l="l" t="t" r="r" b="b"/>
              <a:pathLst>
                <a:path w="15418" h="35173" extrusionOk="0">
                  <a:moveTo>
                    <a:pt x="3461" y="0"/>
                  </a:moveTo>
                  <a:cubicBezTo>
                    <a:pt x="3267" y="0"/>
                    <a:pt x="2784" y="511"/>
                    <a:pt x="2746" y="818"/>
                  </a:cubicBezTo>
                  <a:cubicBezTo>
                    <a:pt x="2606" y="1912"/>
                    <a:pt x="2427" y="3046"/>
                    <a:pt x="2606" y="4100"/>
                  </a:cubicBezTo>
                  <a:cubicBezTo>
                    <a:pt x="2885" y="5751"/>
                    <a:pt x="3462" y="7343"/>
                    <a:pt x="3899" y="8954"/>
                  </a:cubicBezTo>
                  <a:cubicBezTo>
                    <a:pt x="3899" y="9034"/>
                    <a:pt x="3939" y="9074"/>
                    <a:pt x="3899" y="9133"/>
                  </a:cubicBezTo>
                  <a:cubicBezTo>
                    <a:pt x="3860" y="9133"/>
                    <a:pt x="3800" y="9113"/>
                    <a:pt x="3760" y="9074"/>
                  </a:cubicBezTo>
                  <a:cubicBezTo>
                    <a:pt x="2905" y="8417"/>
                    <a:pt x="2069" y="7721"/>
                    <a:pt x="1174" y="7124"/>
                  </a:cubicBezTo>
                  <a:cubicBezTo>
                    <a:pt x="1058" y="7037"/>
                    <a:pt x="867" y="6997"/>
                    <a:pt x="686" y="6997"/>
                  </a:cubicBezTo>
                  <a:cubicBezTo>
                    <a:pt x="493" y="6997"/>
                    <a:pt x="311" y="7042"/>
                    <a:pt x="239" y="7124"/>
                  </a:cubicBezTo>
                  <a:cubicBezTo>
                    <a:pt x="80" y="7363"/>
                    <a:pt x="0" y="7860"/>
                    <a:pt x="120" y="8159"/>
                  </a:cubicBezTo>
                  <a:cubicBezTo>
                    <a:pt x="279" y="8536"/>
                    <a:pt x="617" y="8914"/>
                    <a:pt x="935" y="9153"/>
                  </a:cubicBezTo>
                  <a:cubicBezTo>
                    <a:pt x="1671" y="9710"/>
                    <a:pt x="2427" y="10168"/>
                    <a:pt x="3163" y="10705"/>
                  </a:cubicBezTo>
                  <a:cubicBezTo>
                    <a:pt x="4277" y="11500"/>
                    <a:pt x="5491" y="12217"/>
                    <a:pt x="6068" y="13510"/>
                  </a:cubicBezTo>
                  <a:cubicBezTo>
                    <a:pt x="6545" y="14584"/>
                    <a:pt x="6843" y="15718"/>
                    <a:pt x="7182" y="16812"/>
                  </a:cubicBezTo>
                  <a:cubicBezTo>
                    <a:pt x="7301" y="17190"/>
                    <a:pt x="7381" y="17588"/>
                    <a:pt x="7460" y="17966"/>
                  </a:cubicBezTo>
                  <a:cubicBezTo>
                    <a:pt x="7381" y="18005"/>
                    <a:pt x="7301" y="18025"/>
                    <a:pt x="7241" y="18085"/>
                  </a:cubicBezTo>
                  <a:cubicBezTo>
                    <a:pt x="6485" y="17130"/>
                    <a:pt x="5749" y="16195"/>
                    <a:pt x="4974" y="15240"/>
                  </a:cubicBezTo>
                  <a:cubicBezTo>
                    <a:pt x="4158" y="14226"/>
                    <a:pt x="3362" y="13211"/>
                    <a:pt x="2487" y="12237"/>
                  </a:cubicBezTo>
                  <a:cubicBezTo>
                    <a:pt x="2249" y="11985"/>
                    <a:pt x="1906" y="11752"/>
                    <a:pt x="1579" y="11752"/>
                  </a:cubicBezTo>
                  <a:cubicBezTo>
                    <a:pt x="1415" y="11752"/>
                    <a:pt x="1254" y="11811"/>
                    <a:pt x="1114" y="11958"/>
                  </a:cubicBezTo>
                  <a:cubicBezTo>
                    <a:pt x="896" y="12237"/>
                    <a:pt x="915" y="12933"/>
                    <a:pt x="1094" y="13311"/>
                  </a:cubicBezTo>
                  <a:cubicBezTo>
                    <a:pt x="1512" y="14186"/>
                    <a:pt x="2009" y="15041"/>
                    <a:pt x="2626" y="15797"/>
                  </a:cubicBezTo>
                  <a:cubicBezTo>
                    <a:pt x="4118" y="17588"/>
                    <a:pt x="5749" y="19259"/>
                    <a:pt x="7241" y="21009"/>
                  </a:cubicBezTo>
                  <a:cubicBezTo>
                    <a:pt x="8057" y="21984"/>
                    <a:pt x="8892" y="23038"/>
                    <a:pt x="9390" y="24172"/>
                  </a:cubicBezTo>
                  <a:cubicBezTo>
                    <a:pt x="10086" y="25823"/>
                    <a:pt x="10464" y="27554"/>
                    <a:pt x="10961" y="29265"/>
                  </a:cubicBezTo>
                  <a:cubicBezTo>
                    <a:pt x="11061" y="29643"/>
                    <a:pt x="11120" y="30021"/>
                    <a:pt x="11180" y="30399"/>
                  </a:cubicBezTo>
                  <a:cubicBezTo>
                    <a:pt x="10146" y="29404"/>
                    <a:pt x="9290" y="28270"/>
                    <a:pt x="8355" y="27275"/>
                  </a:cubicBezTo>
                  <a:cubicBezTo>
                    <a:pt x="7739" y="26659"/>
                    <a:pt x="6983" y="26142"/>
                    <a:pt x="6247" y="25664"/>
                  </a:cubicBezTo>
                  <a:cubicBezTo>
                    <a:pt x="6171" y="25611"/>
                    <a:pt x="6045" y="25587"/>
                    <a:pt x="5909" y="25587"/>
                  </a:cubicBezTo>
                  <a:cubicBezTo>
                    <a:pt x="5686" y="25587"/>
                    <a:pt x="5438" y="25652"/>
                    <a:pt x="5351" y="25764"/>
                  </a:cubicBezTo>
                  <a:cubicBezTo>
                    <a:pt x="5153" y="25982"/>
                    <a:pt x="5113" y="26420"/>
                    <a:pt x="5153" y="26758"/>
                  </a:cubicBezTo>
                  <a:cubicBezTo>
                    <a:pt x="5172" y="26957"/>
                    <a:pt x="5371" y="27176"/>
                    <a:pt x="5491" y="27355"/>
                  </a:cubicBezTo>
                  <a:cubicBezTo>
                    <a:pt x="7381" y="29961"/>
                    <a:pt x="9270" y="32547"/>
                    <a:pt x="11160" y="35173"/>
                  </a:cubicBezTo>
                  <a:lnTo>
                    <a:pt x="14423" y="35173"/>
                  </a:lnTo>
                  <a:cubicBezTo>
                    <a:pt x="14721" y="32249"/>
                    <a:pt x="15059" y="29364"/>
                    <a:pt x="15298" y="26460"/>
                  </a:cubicBezTo>
                  <a:cubicBezTo>
                    <a:pt x="15417" y="24868"/>
                    <a:pt x="15357" y="23257"/>
                    <a:pt x="15318" y="21666"/>
                  </a:cubicBezTo>
                  <a:cubicBezTo>
                    <a:pt x="15298" y="21148"/>
                    <a:pt x="15198" y="20512"/>
                    <a:pt x="14502" y="20412"/>
                  </a:cubicBezTo>
                  <a:cubicBezTo>
                    <a:pt x="14451" y="20405"/>
                    <a:pt x="14404" y="20401"/>
                    <a:pt x="14358" y="20401"/>
                  </a:cubicBezTo>
                  <a:cubicBezTo>
                    <a:pt x="13799" y="20401"/>
                    <a:pt x="13639" y="20943"/>
                    <a:pt x="13547" y="21347"/>
                  </a:cubicBezTo>
                  <a:cubicBezTo>
                    <a:pt x="13030" y="23754"/>
                    <a:pt x="12573" y="26142"/>
                    <a:pt x="12752" y="28628"/>
                  </a:cubicBezTo>
                  <a:cubicBezTo>
                    <a:pt x="12811" y="29324"/>
                    <a:pt x="12752" y="30041"/>
                    <a:pt x="12752" y="30757"/>
                  </a:cubicBezTo>
                  <a:cubicBezTo>
                    <a:pt x="12115" y="28946"/>
                    <a:pt x="11578" y="27116"/>
                    <a:pt x="11140" y="25266"/>
                  </a:cubicBezTo>
                  <a:cubicBezTo>
                    <a:pt x="10921" y="24371"/>
                    <a:pt x="10583" y="23436"/>
                    <a:pt x="10683" y="22561"/>
                  </a:cubicBezTo>
                  <a:cubicBezTo>
                    <a:pt x="11041" y="19657"/>
                    <a:pt x="11558" y="16772"/>
                    <a:pt x="11976" y="13848"/>
                  </a:cubicBezTo>
                  <a:cubicBezTo>
                    <a:pt x="12155" y="12515"/>
                    <a:pt x="12274" y="11202"/>
                    <a:pt x="12334" y="9849"/>
                  </a:cubicBezTo>
                  <a:cubicBezTo>
                    <a:pt x="12354" y="9551"/>
                    <a:pt x="11956" y="9253"/>
                    <a:pt x="11757" y="8954"/>
                  </a:cubicBezTo>
                  <a:cubicBezTo>
                    <a:pt x="11478" y="9153"/>
                    <a:pt x="11021" y="9312"/>
                    <a:pt x="10941" y="9571"/>
                  </a:cubicBezTo>
                  <a:cubicBezTo>
                    <a:pt x="10384" y="11321"/>
                    <a:pt x="9847" y="13052"/>
                    <a:pt x="9469" y="14842"/>
                  </a:cubicBezTo>
                  <a:cubicBezTo>
                    <a:pt x="9211" y="16096"/>
                    <a:pt x="9171" y="17389"/>
                    <a:pt x="9032" y="18761"/>
                  </a:cubicBezTo>
                  <a:cubicBezTo>
                    <a:pt x="8534" y="17130"/>
                    <a:pt x="8037" y="15618"/>
                    <a:pt x="7579" y="14106"/>
                  </a:cubicBezTo>
                  <a:cubicBezTo>
                    <a:pt x="7540" y="13908"/>
                    <a:pt x="7639" y="13649"/>
                    <a:pt x="7679" y="13430"/>
                  </a:cubicBezTo>
                  <a:cubicBezTo>
                    <a:pt x="7938" y="12336"/>
                    <a:pt x="8256" y="11242"/>
                    <a:pt x="8455" y="10148"/>
                  </a:cubicBezTo>
                  <a:cubicBezTo>
                    <a:pt x="8634" y="9173"/>
                    <a:pt x="8674" y="8159"/>
                    <a:pt x="8773" y="7164"/>
                  </a:cubicBezTo>
                  <a:cubicBezTo>
                    <a:pt x="8892" y="5871"/>
                    <a:pt x="9052" y="4598"/>
                    <a:pt x="9091" y="3305"/>
                  </a:cubicBezTo>
                  <a:cubicBezTo>
                    <a:pt x="9131" y="3046"/>
                    <a:pt x="8733" y="2748"/>
                    <a:pt x="8534" y="2449"/>
                  </a:cubicBezTo>
                  <a:cubicBezTo>
                    <a:pt x="8256" y="2668"/>
                    <a:pt x="7838" y="2847"/>
                    <a:pt x="7739" y="3146"/>
                  </a:cubicBezTo>
                  <a:cubicBezTo>
                    <a:pt x="7440" y="4061"/>
                    <a:pt x="7241" y="5035"/>
                    <a:pt x="7042" y="5970"/>
                  </a:cubicBezTo>
                  <a:cubicBezTo>
                    <a:pt x="6843" y="7025"/>
                    <a:pt x="6664" y="8059"/>
                    <a:pt x="6465" y="9113"/>
                  </a:cubicBezTo>
                  <a:cubicBezTo>
                    <a:pt x="6286" y="9014"/>
                    <a:pt x="6247" y="8934"/>
                    <a:pt x="6227" y="8835"/>
                  </a:cubicBezTo>
                  <a:cubicBezTo>
                    <a:pt x="5889" y="7084"/>
                    <a:pt x="5570" y="5374"/>
                    <a:pt x="5232" y="3663"/>
                  </a:cubicBezTo>
                  <a:cubicBezTo>
                    <a:pt x="5033" y="2688"/>
                    <a:pt x="4814" y="1753"/>
                    <a:pt x="4476" y="818"/>
                  </a:cubicBezTo>
                  <a:cubicBezTo>
                    <a:pt x="4357" y="460"/>
                    <a:pt x="3879" y="102"/>
                    <a:pt x="3482" y="2"/>
                  </a:cubicBezTo>
                  <a:cubicBezTo>
                    <a:pt x="3475" y="1"/>
                    <a:pt x="3468" y="0"/>
                    <a:pt x="346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79" name="Google Shape;2679;p51">
            <a:extLst>
              <a:ext uri="{FF2B5EF4-FFF2-40B4-BE49-F238E27FC236}">
                <a16:creationId xmlns:a16="http://schemas.microsoft.com/office/drawing/2014/main" id="{344C2FC4-8495-B0C5-E7EC-F35DA4A067C1}"/>
              </a:ext>
            </a:extLst>
          </p:cNvPr>
          <p:cNvGrpSpPr/>
          <p:nvPr/>
        </p:nvGrpSpPr>
        <p:grpSpPr>
          <a:xfrm>
            <a:off x="7624018" y="6024890"/>
            <a:ext cx="340742" cy="895355"/>
            <a:chOff x="5178722" y="4311421"/>
            <a:chExt cx="359343" cy="815829"/>
          </a:xfrm>
        </p:grpSpPr>
        <p:sp>
          <p:nvSpPr>
            <p:cNvPr id="2680" name="Google Shape;2680;p51">
              <a:extLst>
                <a:ext uri="{FF2B5EF4-FFF2-40B4-BE49-F238E27FC236}">
                  <a16:creationId xmlns:a16="http://schemas.microsoft.com/office/drawing/2014/main" id="{1CF97572-E1AB-AC1E-05A6-2B567DD4E820}"/>
                </a:ext>
              </a:extLst>
            </p:cNvPr>
            <p:cNvSpPr/>
            <p:nvPr/>
          </p:nvSpPr>
          <p:spPr>
            <a:xfrm>
              <a:off x="5178722" y="4311421"/>
              <a:ext cx="359343" cy="815829"/>
            </a:xfrm>
            <a:custGeom>
              <a:avLst/>
              <a:gdLst/>
              <a:ahLst/>
              <a:cxnLst/>
              <a:rect l="l" t="t" r="r" b="b"/>
              <a:pathLst>
                <a:path w="20889" h="47425" extrusionOk="0">
                  <a:moveTo>
                    <a:pt x="9509" y="0"/>
                  </a:moveTo>
                  <a:cubicBezTo>
                    <a:pt x="9072" y="0"/>
                    <a:pt x="8734" y="179"/>
                    <a:pt x="8515" y="319"/>
                  </a:cubicBezTo>
                  <a:cubicBezTo>
                    <a:pt x="7600" y="876"/>
                    <a:pt x="6884" y="1572"/>
                    <a:pt x="6287" y="2288"/>
                  </a:cubicBezTo>
                  <a:cubicBezTo>
                    <a:pt x="6028" y="1811"/>
                    <a:pt x="5730" y="1333"/>
                    <a:pt x="5392" y="876"/>
                  </a:cubicBezTo>
                  <a:cubicBezTo>
                    <a:pt x="5034" y="339"/>
                    <a:pt x="4497" y="80"/>
                    <a:pt x="3900" y="80"/>
                  </a:cubicBezTo>
                  <a:cubicBezTo>
                    <a:pt x="3562" y="80"/>
                    <a:pt x="3203" y="179"/>
                    <a:pt x="2865" y="339"/>
                  </a:cubicBezTo>
                  <a:cubicBezTo>
                    <a:pt x="2269" y="637"/>
                    <a:pt x="1851" y="1134"/>
                    <a:pt x="1552" y="1831"/>
                  </a:cubicBezTo>
                  <a:cubicBezTo>
                    <a:pt x="1274" y="2487"/>
                    <a:pt x="995" y="3163"/>
                    <a:pt x="717" y="3800"/>
                  </a:cubicBezTo>
                  <a:lnTo>
                    <a:pt x="379" y="4615"/>
                  </a:lnTo>
                  <a:cubicBezTo>
                    <a:pt x="319" y="4715"/>
                    <a:pt x="299" y="4814"/>
                    <a:pt x="299" y="4914"/>
                  </a:cubicBezTo>
                  <a:lnTo>
                    <a:pt x="279" y="5312"/>
                  </a:lnTo>
                  <a:cubicBezTo>
                    <a:pt x="239" y="5610"/>
                    <a:pt x="220" y="5948"/>
                    <a:pt x="200" y="6247"/>
                  </a:cubicBezTo>
                  <a:lnTo>
                    <a:pt x="120" y="7281"/>
                  </a:lnTo>
                  <a:cubicBezTo>
                    <a:pt x="41" y="8136"/>
                    <a:pt x="1" y="8972"/>
                    <a:pt x="1" y="9847"/>
                  </a:cubicBezTo>
                  <a:cubicBezTo>
                    <a:pt x="1" y="11757"/>
                    <a:pt x="120" y="13348"/>
                    <a:pt x="399" y="14820"/>
                  </a:cubicBezTo>
                  <a:cubicBezTo>
                    <a:pt x="419" y="14940"/>
                    <a:pt x="438" y="15099"/>
                    <a:pt x="478" y="15218"/>
                  </a:cubicBezTo>
                  <a:cubicBezTo>
                    <a:pt x="637" y="16133"/>
                    <a:pt x="816" y="17188"/>
                    <a:pt x="1413" y="18123"/>
                  </a:cubicBezTo>
                  <a:cubicBezTo>
                    <a:pt x="1692" y="18560"/>
                    <a:pt x="1990" y="18918"/>
                    <a:pt x="2288" y="19276"/>
                  </a:cubicBezTo>
                  <a:cubicBezTo>
                    <a:pt x="2408" y="19416"/>
                    <a:pt x="2547" y="19555"/>
                    <a:pt x="2627" y="19694"/>
                  </a:cubicBezTo>
                  <a:cubicBezTo>
                    <a:pt x="2666" y="19754"/>
                    <a:pt x="2706" y="19774"/>
                    <a:pt x="2766" y="19814"/>
                  </a:cubicBezTo>
                  <a:cubicBezTo>
                    <a:pt x="2845" y="19873"/>
                    <a:pt x="2885" y="19953"/>
                    <a:pt x="2965" y="19993"/>
                  </a:cubicBezTo>
                  <a:cubicBezTo>
                    <a:pt x="3124" y="20152"/>
                    <a:pt x="3343" y="20351"/>
                    <a:pt x="3562" y="20490"/>
                  </a:cubicBezTo>
                  <a:cubicBezTo>
                    <a:pt x="3840" y="20689"/>
                    <a:pt x="4099" y="20868"/>
                    <a:pt x="4377" y="21047"/>
                  </a:cubicBezTo>
                  <a:cubicBezTo>
                    <a:pt x="4656" y="21206"/>
                    <a:pt x="4894" y="21385"/>
                    <a:pt x="5153" y="21544"/>
                  </a:cubicBezTo>
                  <a:lnTo>
                    <a:pt x="5093" y="21584"/>
                  </a:lnTo>
                  <a:cubicBezTo>
                    <a:pt x="4795" y="21942"/>
                    <a:pt x="4695" y="22439"/>
                    <a:pt x="4795" y="22897"/>
                  </a:cubicBezTo>
                  <a:lnTo>
                    <a:pt x="4835" y="22996"/>
                  </a:lnTo>
                  <a:cubicBezTo>
                    <a:pt x="4934" y="23454"/>
                    <a:pt x="5054" y="24031"/>
                    <a:pt x="5372" y="24488"/>
                  </a:cubicBezTo>
                  <a:cubicBezTo>
                    <a:pt x="5431" y="24568"/>
                    <a:pt x="5471" y="24667"/>
                    <a:pt x="5551" y="24747"/>
                  </a:cubicBezTo>
                  <a:cubicBezTo>
                    <a:pt x="5133" y="24767"/>
                    <a:pt x="4874" y="24966"/>
                    <a:pt x="4735" y="25125"/>
                  </a:cubicBezTo>
                  <a:cubicBezTo>
                    <a:pt x="4357" y="25523"/>
                    <a:pt x="4278" y="26120"/>
                    <a:pt x="4357" y="26517"/>
                  </a:cubicBezTo>
                  <a:cubicBezTo>
                    <a:pt x="4397" y="26856"/>
                    <a:pt x="4576" y="27174"/>
                    <a:pt x="4894" y="27532"/>
                  </a:cubicBezTo>
                  <a:cubicBezTo>
                    <a:pt x="4994" y="27631"/>
                    <a:pt x="5093" y="27751"/>
                    <a:pt x="5193" y="27850"/>
                  </a:cubicBezTo>
                  <a:cubicBezTo>
                    <a:pt x="5153" y="27850"/>
                    <a:pt x="5093" y="27850"/>
                    <a:pt x="5054" y="27870"/>
                  </a:cubicBezTo>
                  <a:cubicBezTo>
                    <a:pt x="3562" y="28109"/>
                    <a:pt x="2786" y="29641"/>
                    <a:pt x="2965" y="30953"/>
                  </a:cubicBezTo>
                  <a:cubicBezTo>
                    <a:pt x="3084" y="31888"/>
                    <a:pt x="3482" y="32684"/>
                    <a:pt x="4119" y="33281"/>
                  </a:cubicBezTo>
                  <a:cubicBezTo>
                    <a:pt x="4676" y="33778"/>
                    <a:pt x="5193" y="34216"/>
                    <a:pt x="5690" y="34634"/>
                  </a:cubicBezTo>
                  <a:cubicBezTo>
                    <a:pt x="7043" y="35728"/>
                    <a:pt x="7938" y="36683"/>
                    <a:pt x="8555" y="37757"/>
                  </a:cubicBezTo>
                  <a:cubicBezTo>
                    <a:pt x="8594" y="37816"/>
                    <a:pt x="8594" y="37896"/>
                    <a:pt x="8594" y="37916"/>
                  </a:cubicBezTo>
                  <a:cubicBezTo>
                    <a:pt x="8594" y="38652"/>
                    <a:pt x="8634" y="39368"/>
                    <a:pt x="8634" y="40064"/>
                  </a:cubicBezTo>
                  <a:cubicBezTo>
                    <a:pt x="8336" y="39567"/>
                    <a:pt x="8037" y="39090"/>
                    <a:pt x="7679" y="38612"/>
                  </a:cubicBezTo>
                  <a:cubicBezTo>
                    <a:pt x="7341" y="38155"/>
                    <a:pt x="6665" y="37916"/>
                    <a:pt x="6167" y="37916"/>
                  </a:cubicBezTo>
                  <a:lnTo>
                    <a:pt x="6148" y="37916"/>
                  </a:lnTo>
                  <a:cubicBezTo>
                    <a:pt x="5272" y="37956"/>
                    <a:pt x="4576" y="38612"/>
                    <a:pt x="4556" y="39507"/>
                  </a:cubicBezTo>
                  <a:cubicBezTo>
                    <a:pt x="4516" y="40184"/>
                    <a:pt x="4556" y="40741"/>
                    <a:pt x="4676" y="41238"/>
                  </a:cubicBezTo>
                  <a:cubicBezTo>
                    <a:pt x="5093" y="43088"/>
                    <a:pt x="5988" y="44660"/>
                    <a:pt x="6705" y="45833"/>
                  </a:cubicBezTo>
                  <a:cubicBezTo>
                    <a:pt x="6844" y="46032"/>
                    <a:pt x="6963" y="46251"/>
                    <a:pt x="7083" y="46510"/>
                  </a:cubicBezTo>
                  <a:cubicBezTo>
                    <a:pt x="7162" y="46629"/>
                    <a:pt x="7202" y="46748"/>
                    <a:pt x="7281" y="46868"/>
                  </a:cubicBezTo>
                  <a:cubicBezTo>
                    <a:pt x="7461" y="47206"/>
                    <a:pt x="7819" y="47425"/>
                    <a:pt x="8157" y="47425"/>
                  </a:cubicBezTo>
                  <a:lnTo>
                    <a:pt x="11737" y="47425"/>
                  </a:lnTo>
                  <a:cubicBezTo>
                    <a:pt x="12135" y="47425"/>
                    <a:pt x="12473" y="47206"/>
                    <a:pt x="12653" y="46828"/>
                  </a:cubicBezTo>
                  <a:lnTo>
                    <a:pt x="13050" y="45873"/>
                  </a:lnTo>
                  <a:cubicBezTo>
                    <a:pt x="13448" y="44958"/>
                    <a:pt x="13866" y="44023"/>
                    <a:pt x="14264" y="43068"/>
                  </a:cubicBezTo>
                  <a:cubicBezTo>
                    <a:pt x="14443" y="42650"/>
                    <a:pt x="14443" y="42193"/>
                    <a:pt x="14423" y="41894"/>
                  </a:cubicBezTo>
                  <a:cubicBezTo>
                    <a:pt x="14363" y="41178"/>
                    <a:pt x="13846" y="40641"/>
                    <a:pt x="13209" y="40562"/>
                  </a:cubicBezTo>
                  <a:cubicBezTo>
                    <a:pt x="13528" y="40044"/>
                    <a:pt x="13826" y="39507"/>
                    <a:pt x="14125" y="39010"/>
                  </a:cubicBezTo>
                  <a:cubicBezTo>
                    <a:pt x="14244" y="38791"/>
                    <a:pt x="14403" y="38572"/>
                    <a:pt x="14522" y="38354"/>
                  </a:cubicBezTo>
                  <a:lnTo>
                    <a:pt x="14801" y="37896"/>
                  </a:lnTo>
                  <a:cubicBezTo>
                    <a:pt x="15199" y="37259"/>
                    <a:pt x="15597" y="36563"/>
                    <a:pt x="15935" y="35867"/>
                  </a:cubicBezTo>
                  <a:cubicBezTo>
                    <a:pt x="16174" y="35409"/>
                    <a:pt x="16313" y="34872"/>
                    <a:pt x="16372" y="34216"/>
                  </a:cubicBezTo>
                  <a:cubicBezTo>
                    <a:pt x="16412" y="33699"/>
                    <a:pt x="16233" y="33181"/>
                    <a:pt x="15895" y="32803"/>
                  </a:cubicBezTo>
                  <a:cubicBezTo>
                    <a:pt x="15577" y="32445"/>
                    <a:pt x="15119" y="32246"/>
                    <a:pt x="14642" y="32246"/>
                  </a:cubicBezTo>
                  <a:cubicBezTo>
                    <a:pt x="14443" y="32246"/>
                    <a:pt x="14284" y="32286"/>
                    <a:pt x="14085" y="32346"/>
                  </a:cubicBezTo>
                  <a:cubicBezTo>
                    <a:pt x="13587" y="32525"/>
                    <a:pt x="12891" y="32823"/>
                    <a:pt x="12314" y="33321"/>
                  </a:cubicBezTo>
                  <a:cubicBezTo>
                    <a:pt x="11996" y="33619"/>
                    <a:pt x="11698" y="33937"/>
                    <a:pt x="11459" y="34276"/>
                  </a:cubicBezTo>
                  <a:cubicBezTo>
                    <a:pt x="11618" y="33997"/>
                    <a:pt x="11797" y="33699"/>
                    <a:pt x="12016" y="33380"/>
                  </a:cubicBezTo>
                  <a:cubicBezTo>
                    <a:pt x="12394" y="32803"/>
                    <a:pt x="12812" y="32207"/>
                    <a:pt x="13209" y="31630"/>
                  </a:cubicBezTo>
                  <a:lnTo>
                    <a:pt x="13488" y="31232"/>
                  </a:lnTo>
                  <a:cubicBezTo>
                    <a:pt x="13727" y="30894"/>
                    <a:pt x="13946" y="30556"/>
                    <a:pt x="14204" y="30237"/>
                  </a:cubicBezTo>
                  <a:cubicBezTo>
                    <a:pt x="14721" y="29541"/>
                    <a:pt x="15239" y="28805"/>
                    <a:pt x="15716" y="28049"/>
                  </a:cubicBezTo>
                  <a:cubicBezTo>
                    <a:pt x="16293" y="27134"/>
                    <a:pt x="16730" y="26179"/>
                    <a:pt x="17089" y="25364"/>
                  </a:cubicBezTo>
                  <a:cubicBezTo>
                    <a:pt x="17486" y="24468"/>
                    <a:pt x="17307" y="23474"/>
                    <a:pt x="16631" y="22877"/>
                  </a:cubicBezTo>
                  <a:cubicBezTo>
                    <a:pt x="16273" y="22539"/>
                    <a:pt x="15776" y="22340"/>
                    <a:pt x="15278" y="22340"/>
                  </a:cubicBezTo>
                  <a:cubicBezTo>
                    <a:pt x="14920" y="22340"/>
                    <a:pt x="14542" y="22439"/>
                    <a:pt x="14144" y="22599"/>
                  </a:cubicBezTo>
                  <a:cubicBezTo>
                    <a:pt x="13926" y="22698"/>
                    <a:pt x="13727" y="22797"/>
                    <a:pt x="13528" y="22957"/>
                  </a:cubicBezTo>
                  <a:cubicBezTo>
                    <a:pt x="13508" y="22738"/>
                    <a:pt x="13428" y="22499"/>
                    <a:pt x="13329" y="22340"/>
                  </a:cubicBezTo>
                  <a:cubicBezTo>
                    <a:pt x="14284" y="21902"/>
                    <a:pt x="15119" y="21286"/>
                    <a:pt x="15875" y="20550"/>
                  </a:cubicBezTo>
                  <a:cubicBezTo>
                    <a:pt x="16094" y="20291"/>
                    <a:pt x="16333" y="20072"/>
                    <a:pt x="16611" y="19814"/>
                  </a:cubicBezTo>
                  <a:cubicBezTo>
                    <a:pt x="17526" y="18958"/>
                    <a:pt x="18481" y="18023"/>
                    <a:pt x="18998" y="16690"/>
                  </a:cubicBezTo>
                  <a:lnTo>
                    <a:pt x="18998" y="16651"/>
                  </a:lnTo>
                  <a:cubicBezTo>
                    <a:pt x="19376" y="15736"/>
                    <a:pt x="19774" y="14761"/>
                    <a:pt x="20072" y="13766"/>
                  </a:cubicBezTo>
                  <a:cubicBezTo>
                    <a:pt x="20291" y="13090"/>
                    <a:pt x="20371" y="12374"/>
                    <a:pt x="20470" y="11717"/>
                  </a:cubicBezTo>
                  <a:lnTo>
                    <a:pt x="20570" y="11001"/>
                  </a:lnTo>
                  <a:cubicBezTo>
                    <a:pt x="20689" y="10126"/>
                    <a:pt x="20808" y="9191"/>
                    <a:pt x="20868" y="8276"/>
                  </a:cubicBezTo>
                  <a:cubicBezTo>
                    <a:pt x="20888" y="7659"/>
                    <a:pt x="20848" y="7062"/>
                    <a:pt x="20808" y="6485"/>
                  </a:cubicBezTo>
                  <a:cubicBezTo>
                    <a:pt x="20789" y="6068"/>
                    <a:pt x="20769" y="5650"/>
                    <a:pt x="20769" y="5252"/>
                  </a:cubicBezTo>
                  <a:cubicBezTo>
                    <a:pt x="20769" y="4039"/>
                    <a:pt x="20470" y="2845"/>
                    <a:pt x="19874" y="1492"/>
                  </a:cubicBezTo>
                  <a:cubicBezTo>
                    <a:pt x="19535" y="776"/>
                    <a:pt x="18939" y="358"/>
                    <a:pt x="18282" y="358"/>
                  </a:cubicBezTo>
                  <a:cubicBezTo>
                    <a:pt x="17904" y="358"/>
                    <a:pt x="17546" y="478"/>
                    <a:pt x="17228" y="717"/>
                  </a:cubicBezTo>
                  <a:cubicBezTo>
                    <a:pt x="16711" y="1154"/>
                    <a:pt x="16293" y="1612"/>
                    <a:pt x="15855" y="2069"/>
                  </a:cubicBezTo>
                  <a:lnTo>
                    <a:pt x="15696" y="1691"/>
                  </a:lnTo>
                  <a:lnTo>
                    <a:pt x="15617" y="1492"/>
                  </a:lnTo>
                  <a:cubicBezTo>
                    <a:pt x="15617" y="1472"/>
                    <a:pt x="15597" y="1453"/>
                    <a:pt x="15597" y="1453"/>
                  </a:cubicBezTo>
                  <a:cubicBezTo>
                    <a:pt x="15199" y="537"/>
                    <a:pt x="14522" y="40"/>
                    <a:pt x="13727" y="40"/>
                  </a:cubicBezTo>
                  <a:cubicBezTo>
                    <a:pt x="13349" y="40"/>
                    <a:pt x="12772" y="179"/>
                    <a:pt x="12175" y="776"/>
                  </a:cubicBezTo>
                  <a:cubicBezTo>
                    <a:pt x="11857" y="1114"/>
                    <a:pt x="11558" y="1492"/>
                    <a:pt x="11320" y="1870"/>
                  </a:cubicBezTo>
                  <a:cubicBezTo>
                    <a:pt x="11161" y="1532"/>
                    <a:pt x="11021" y="1214"/>
                    <a:pt x="10842" y="896"/>
                  </a:cubicBezTo>
                  <a:cubicBezTo>
                    <a:pt x="10444" y="140"/>
                    <a:pt x="9868" y="0"/>
                    <a:pt x="950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1" name="Google Shape;2681;p51">
              <a:extLst>
                <a:ext uri="{FF2B5EF4-FFF2-40B4-BE49-F238E27FC236}">
                  <a16:creationId xmlns:a16="http://schemas.microsoft.com/office/drawing/2014/main" id="{7E9056C9-1DA5-1BCC-F6B1-6F688C9D09C7}"/>
                </a:ext>
              </a:extLst>
            </p:cNvPr>
            <p:cNvSpPr/>
            <p:nvPr/>
          </p:nvSpPr>
          <p:spPr>
            <a:xfrm>
              <a:off x="5242024" y="4687482"/>
              <a:ext cx="217319" cy="424695"/>
            </a:xfrm>
            <a:custGeom>
              <a:avLst/>
              <a:gdLst/>
              <a:ahLst/>
              <a:cxnLst/>
              <a:rect l="l" t="t" r="r" b="b"/>
              <a:pathLst>
                <a:path w="12633" h="24688" extrusionOk="0">
                  <a:moveTo>
                    <a:pt x="10604" y="2507"/>
                  </a:moveTo>
                  <a:cubicBezTo>
                    <a:pt x="10723" y="2706"/>
                    <a:pt x="10862" y="2825"/>
                    <a:pt x="10842" y="2905"/>
                  </a:cubicBezTo>
                  <a:cubicBezTo>
                    <a:pt x="10803" y="3024"/>
                    <a:pt x="10643" y="3124"/>
                    <a:pt x="10544" y="3263"/>
                  </a:cubicBezTo>
                  <a:cubicBezTo>
                    <a:pt x="10445" y="3163"/>
                    <a:pt x="10266" y="3064"/>
                    <a:pt x="10266" y="2925"/>
                  </a:cubicBezTo>
                  <a:cubicBezTo>
                    <a:pt x="10266" y="2825"/>
                    <a:pt x="10445" y="2706"/>
                    <a:pt x="10604" y="2507"/>
                  </a:cubicBezTo>
                  <a:close/>
                  <a:moveTo>
                    <a:pt x="11200" y="3223"/>
                  </a:moveTo>
                  <a:cubicBezTo>
                    <a:pt x="11320" y="3223"/>
                    <a:pt x="11439" y="3362"/>
                    <a:pt x="11638" y="3502"/>
                  </a:cubicBezTo>
                  <a:cubicBezTo>
                    <a:pt x="11419" y="3661"/>
                    <a:pt x="11300" y="3820"/>
                    <a:pt x="11161" y="3820"/>
                  </a:cubicBezTo>
                  <a:cubicBezTo>
                    <a:pt x="11061" y="3820"/>
                    <a:pt x="10922" y="3621"/>
                    <a:pt x="10902" y="3502"/>
                  </a:cubicBezTo>
                  <a:cubicBezTo>
                    <a:pt x="10862" y="3402"/>
                    <a:pt x="11061" y="3223"/>
                    <a:pt x="11200" y="3223"/>
                  </a:cubicBezTo>
                  <a:close/>
                  <a:moveTo>
                    <a:pt x="3542" y="1572"/>
                  </a:moveTo>
                  <a:cubicBezTo>
                    <a:pt x="3661" y="1632"/>
                    <a:pt x="3840" y="1711"/>
                    <a:pt x="3900" y="1811"/>
                  </a:cubicBezTo>
                  <a:cubicBezTo>
                    <a:pt x="4357" y="2388"/>
                    <a:pt x="4755" y="2984"/>
                    <a:pt x="5173" y="3581"/>
                  </a:cubicBezTo>
                  <a:cubicBezTo>
                    <a:pt x="5272" y="3681"/>
                    <a:pt x="5332" y="3820"/>
                    <a:pt x="5352" y="3880"/>
                  </a:cubicBezTo>
                  <a:cubicBezTo>
                    <a:pt x="5339" y="4136"/>
                    <a:pt x="5261" y="4273"/>
                    <a:pt x="5151" y="4273"/>
                  </a:cubicBezTo>
                  <a:cubicBezTo>
                    <a:pt x="5098" y="4273"/>
                    <a:pt x="5038" y="4242"/>
                    <a:pt x="4974" y="4178"/>
                  </a:cubicBezTo>
                  <a:cubicBezTo>
                    <a:pt x="4556" y="3760"/>
                    <a:pt x="4178" y="3303"/>
                    <a:pt x="3800" y="2865"/>
                  </a:cubicBezTo>
                  <a:cubicBezTo>
                    <a:pt x="3601" y="2626"/>
                    <a:pt x="3462" y="2368"/>
                    <a:pt x="3383" y="2089"/>
                  </a:cubicBezTo>
                  <a:cubicBezTo>
                    <a:pt x="3343" y="1930"/>
                    <a:pt x="3482" y="1731"/>
                    <a:pt x="3542" y="1572"/>
                  </a:cubicBezTo>
                  <a:close/>
                  <a:moveTo>
                    <a:pt x="1175" y="8932"/>
                  </a:moveTo>
                  <a:cubicBezTo>
                    <a:pt x="1274" y="9052"/>
                    <a:pt x="1453" y="9151"/>
                    <a:pt x="1473" y="9270"/>
                  </a:cubicBezTo>
                  <a:cubicBezTo>
                    <a:pt x="1493" y="9370"/>
                    <a:pt x="1314" y="9489"/>
                    <a:pt x="1155" y="9688"/>
                  </a:cubicBezTo>
                  <a:cubicBezTo>
                    <a:pt x="1015" y="9469"/>
                    <a:pt x="876" y="9330"/>
                    <a:pt x="876" y="9251"/>
                  </a:cubicBezTo>
                  <a:cubicBezTo>
                    <a:pt x="896" y="9131"/>
                    <a:pt x="1075" y="9032"/>
                    <a:pt x="1175" y="8932"/>
                  </a:cubicBezTo>
                  <a:close/>
                  <a:moveTo>
                    <a:pt x="2110" y="10066"/>
                  </a:moveTo>
                  <a:cubicBezTo>
                    <a:pt x="2209" y="10166"/>
                    <a:pt x="2388" y="10265"/>
                    <a:pt x="2448" y="10384"/>
                  </a:cubicBezTo>
                  <a:cubicBezTo>
                    <a:pt x="2468" y="10464"/>
                    <a:pt x="2289" y="10623"/>
                    <a:pt x="2169" y="10782"/>
                  </a:cubicBezTo>
                  <a:cubicBezTo>
                    <a:pt x="2010" y="10643"/>
                    <a:pt x="1871" y="10544"/>
                    <a:pt x="1891" y="10484"/>
                  </a:cubicBezTo>
                  <a:cubicBezTo>
                    <a:pt x="1911" y="10345"/>
                    <a:pt x="2050" y="10225"/>
                    <a:pt x="2110" y="10066"/>
                  </a:cubicBezTo>
                  <a:close/>
                  <a:moveTo>
                    <a:pt x="10345" y="3800"/>
                  </a:moveTo>
                  <a:cubicBezTo>
                    <a:pt x="10365" y="3919"/>
                    <a:pt x="10464" y="4098"/>
                    <a:pt x="10425" y="4198"/>
                  </a:cubicBezTo>
                  <a:cubicBezTo>
                    <a:pt x="10166" y="4775"/>
                    <a:pt x="9927" y="5312"/>
                    <a:pt x="9629" y="5849"/>
                  </a:cubicBezTo>
                  <a:cubicBezTo>
                    <a:pt x="8873" y="7241"/>
                    <a:pt x="8117" y="8574"/>
                    <a:pt x="7381" y="9967"/>
                  </a:cubicBezTo>
                  <a:cubicBezTo>
                    <a:pt x="7182" y="10325"/>
                    <a:pt x="7122" y="10743"/>
                    <a:pt x="6963" y="11121"/>
                  </a:cubicBezTo>
                  <a:cubicBezTo>
                    <a:pt x="6884" y="11280"/>
                    <a:pt x="6745" y="11439"/>
                    <a:pt x="6625" y="11618"/>
                  </a:cubicBezTo>
                  <a:cubicBezTo>
                    <a:pt x="6565" y="11578"/>
                    <a:pt x="6486" y="11578"/>
                    <a:pt x="6426" y="11558"/>
                  </a:cubicBezTo>
                  <a:cubicBezTo>
                    <a:pt x="6386" y="11339"/>
                    <a:pt x="6327" y="11081"/>
                    <a:pt x="6367" y="10882"/>
                  </a:cubicBezTo>
                  <a:cubicBezTo>
                    <a:pt x="6864" y="9708"/>
                    <a:pt x="7361" y="8534"/>
                    <a:pt x="7938" y="7381"/>
                  </a:cubicBezTo>
                  <a:cubicBezTo>
                    <a:pt x="8455" y="6346"/>
                    <a:pt x="9072" y="5352"/>
                    <a:pt x="9669" y="4317"/>
                  </a:cubicBezTo>
                  <a:cubicBezTo>
                    <a:pt x="9748" y="4198"/>
                    <a:pt x="9848" y="4059"/>
                    <a:pt x="9967" y="3959"/>
                  </a:cubicBezTo>
                  <a:cubicBezTo>
                    <a:pt x="10067" y="3880"/>
                    <a:pt x="10226" y="3860"/>
                    <a:pt x="10345" y="3800"/>
                  </a:cubicBezTo>
                  <a:close/>
                  <a:moveTo>
                    <a:pt x="10854" y="11955"/>
                  </a:moveTo>
                  <a:cubicBezTo>
                    <a:pt x="10942" y="11955"/>
                    <a:pt x="11160" y="12159"/>
                    <a:pt x="11141" y="12254"/>
                  </a:cubicBezTo>
                  <a:cubicBezTo>
                    <a:pt x="11141" y="12414"/>
                    <a:pt x="10942" y="12513"/>
                    <a:pt x="10763" y="12712"/>
                  </a:cubicBezTo>
                  <a:cubicBezTo>
                    <a:pt x="10624" y="12513"/>
                    <a:pt x="10524" y="12374"/>
                    <a:pt x="10405" y="12274"/>
                  </a:cubicBezTo>
                  <a:cubicBezTo>
                    <a:pt x="10544" y="12155"/>
                    <a:pt x="10663" y="11976"/>
                    <a:pt x="10842" y="11956"/>
                  </a:cubicBezTo>
                  <a:cubicBezTo>
                    <a:pt x="10846" y="11955"/>
                    <a:pt x="10850" y="11955"/>
                    <a:pt x="10854" y="11955"/>
                  </a:cubicBezTo>
                  <a:close/>
                  <a:moveTo>
                    <a:pt x="2169" y="8435"/>
                  </a:moveTo>
                  <a:cubicBezTo>
                    <a:pt x="2289" y="8435"/>
                    <a:pt x="2468" y="8455"/>
                    <a:pt x="2567" y="8554"/>
                  </a:cubicBezTo>
                  <a:cubicBezTo>
                    <a:pt x="3084" y="9131"/>
                    <a:pt x="3641" y="9648"/>
                    <a:pt x="4079" y="10265"/>
                  </a:cubicBezTo>
                  <a:cubicBezTo>
                    <a:pt x="4536" y="10922"/>
                    <a:pt x="4934" y="11638"/>
                    <a:pt x="5272" y="12334"/>
                  </a:cubicBezTo>
                  <a:cubicBezTo>
                    <a:pt x="5491" y="12772"/>
                    <a:pt x="5631" y="13269"/>
                    <a:pt x="5790" y="13806"/>
                  </a:cubicBezTo>
                  <a:cubicBezTo>
                    <a:pt x="5730" y="13925"/>
                    <a:pt x="5631" y="14104"/>
                    <a:pt x="5591" y="14104"/>
                  </a:cubicBezTo>
                  <a:cubicBezTo>
                    <a:pt x="5451" y="14045"/>
                    <a:pt x="5213" y="13965"/>
                    <a:pt x="5153" y="13846"/>
                  </a:cubicBezTo>
                  <a:cubicBezTo>
                    <a:pt x="4994" y="13607"/>
                    <a:pt x="4954" y="13309"/>
                    <a:pt x="4815" y="13030"/>
                  </a:cubicBezTo>
                  <a:cubicBezTo>
                    <a:pt x="4218" y="11638"/>
                    <a:pt x="3462" y="10365"/>
                    <a:pt x="2368" y="9290"/>
                  </a:cubicBezTo>
                  <a:cubicBezTo>
                    <a:pt x="2229" y="9171"/>
                    <a:pt x="2090" y="9072"/>
                    <a:pt x="1990" y="8932"/>
                  </a:cubicBezTo>
                  <a:cubicBezTo>
                    <a:pt x="1930" y="8833"/>
                    <a:pt x="1871" y="8674"/>
                    <a:pt x="1891" y="8594"/>
                  </a:cubicBezTo>
                  <a:cubicBezTo>
                    <a:pt x="1911" y="8534"/>
                    <a:pt x="2070" y="8435"/>
                    <a:pt x="2169" y="8435"/>
                  </a:cubicBezTo>
                  <a:close/>
                  <a:moveTo>
                    <a:pt x="10648" y="13516"/>
                  </a:moveTo>
                  <a:cubicBezTo>
                    <a:pt x="10747" y="13516"/>
                    <a:pt x="10882" y="13658"/>
                    <a:pt x="11002" y="13726"/>
                  </a:cubicBezTo>
                  <a:lnTo>
                    <a:pt x="11002" y="13905"/>
                  </a:lnTo>
                  <a:cubicBezTo>
                    <a:pt x="10823" y="14005"/>
                    <a:pt x="10663" y="14124"/>
                    <a:pt x="10504" y="14164"/>
                  </a:cubicBezTo>
                  <a:cubicBezTo>
                    <a:pt x="10500" y="14167"/>
                    <a:pt x="10495" y="14168"/>
                    <a:pt x="10489" y="14168"/>
                  </a:cubicBezTo>
                  <a:cubicBezTo>
                    <a:pt x="10415" y="14168"/>
                    <a:pt x="10227" y="13944"/>
                    <a:pt x="10246" y="13925"/>
                  </a:cubicBezTo>
                  <a:cubicBezTo>
                    <a:pt x="10325" y="13766"/>
                    <a:pt x="10445" y="13607"/>
                    <a:pt x="10604" y="13528"/>
                  </a:cubicBezTo>
                  <a:cubicBezTo>
                    <a:pt x="10617" y="13519"/>
                    <a:pt x="10632" y="13516"/>
                    <a:pt x="10648" y="13516"/>
                  </a:cubicBezTo>
                  <a:close/>
                  <a:moveTo>
                    <a:pt x="9609" y="13050"/>
                  </a:moveTo>
                  <a:cubicBezTo>
                    <a:pt x="9927" y="13269"/>
                    <a:pt x="9907" y="13448"/>
                    <a:pt x="9748" y="13687"/>
                  </a:cubicBezTo>
                  <a:cubicBezTo>
                    <a:pt x="9132" y="14860"/>
                    <a:pt x="8515" y="16034"/>
                    <a:pt x="7958" y="17228"/>
                  </a:cubicBezTo>
                  <a:cubicBezTo>
                    <a:pt x="7520" y="18222"/>
                    <a:pt x="7182" y="19296"/>
                    <a:pt x="6824" y="20311"/>
                  </a:cubicBezTo>
                  <a:cubicBezTo>
                    <a:pt x="6764" y="20430"/>
                    <a:pt x="6585" y="20510"/>
                    <a:pt x="6486" y="20609"/>
                  </a:cubicBezTo>
                  <a:cubicBezTo>
                    <a:pt x="6406" y="20490"/>
                    <a:pt x="6207" y="20331"/>
                    <a:pt x="6247" y="20231"/>
                  </a:cubicBezTo>
                  <a:cubicBezTo>
                    <a:pt x="6386" y="19615"/>
                    <a:pt x="6546" y="18978"/>
                    <a:pt x="6764" y="18381"/>
                  </a:cubicBezTo>
                  <a:cubicBezTo>
                    <a:pt x="7381" y="16790"/>
                    <a:pt x="8057" y="15199"/>
                    <a:pt x="9032" y="13766"/>
                  </a:cubicBezTo>
                  <a:cubicBezTo>
                    <a:pt x="9211" y="13528"/>
                    <a:pt x="9410" y="13309"/>
                    <a:pt x="9609" y="13050"/>
                  </a:cubicBezTo>
                  <a:close/>
                  <a:moveTo>
                    <a:pt x="6267" y="0"/>
                  </a:moveTo>
                  <a:cubicBezTo>
                    <a:pt x="6148" y="80"/>
                    <a:pt x="6048" y="120"/>
                    <a:pt x="5949" y="180"/>
                  </a:cubicBezTo>
                  <a:cubicBezTo>
                    <a:pt x="5889" y="1294"/>
                    <a:pt x="5849" y="2388"/>
                    <a:pt x="5790" y="3621"/>
                  </a:cubicBezTo>
                  <a:cubicBezTo>
                    <a:pt x="5631" y="3382"/>
                    <a:pt x="5551" y="3263"/>
                    <a:pt x="5451" y="3124"/>
                  </a:cubicBezTo>
                  <a:cubicBezTo>
                    <a:pt x="4974" y="2407"/>
                    <a:pt x="4556" y="1671"/>
                    <a:pt x="3999" y="995"/>
                  </a:cubicBezTo>
                  <a:cubicBezTo>
                    <a:pt x="3761" y="637"/>
                    <a:pt x="3303" y="398"/>
                    <a:pt x="2885" y="279"/>
                  </a:cubicBezTo>
                  <a:cubicBezTo>
                    <a:pt x="2770" y="239"/>
                    <a:pt x="2664" y="221"/>
                    <a:pt x="2569" y="221"/>
                  </a:cubicBezTo>
                  <a:cubicBezTo>
                    <a:pt x="2191" y="221"/>
                    <a:pt x="1990" y="514"/>
                    <a:pt x="2070" y="896"/>
                  </a:cubicBezTo>
                  <a:cubicBezTo>
                    <a:pt x="2169" y="1313"/>
                    <a:pt x="2249" y="1791"/>
                    <a:pt x="2487" y="2129"/>
                  </a:cubicBezTo>
                  <a:cubicBezTo>
                    <a:pt x="3283" y="3303"/>
                    <a:pt x="4198" y="4397"/>
                    <a:pt x="5591" y="4954"/>
                  </a:cubicBezTo>
                  <a:cubicBezTo>
                    <a:pt x="5690" y="4994"/>
                    <a:pt x="5829" y="5153"/>
                    <a:pt x="5829" y="5272"/>
                  </a:cubicBezTo>
                  <a:cubicBezTo>
                    <a:pt x="5849" y="5849"/>
                    <a:pt x="5869" y="6446"/>
                    <a:pt x="5889" y="7003"/>
                  </a:cubicBezTo>
                  <a:cubicBezTo>
                    <a:pt x="5869" y="7241"/>
                    <a:pt x="5849" y="7460"/>
                    <a:pt x="5690" y="7759"/>
                  </a:cubicBezTo>
                  <a:cubicBezTo>
                    <a:pt x="5730" y="7798"/>
                    <a:pt x="5770" y="7878"/>
                    <a:pt x="5770" y="7938"/>
                  </a:cubicBezTo>
                  <a:lnTo>
                    <a:pt x="5770" y="11558"/>
                  </a:lnTo>
                  <a:cubicBezTo>
                    <a:pt x="5770" y="11837"/>
                    <a:pt x="5730" y="12075"/>
                    <a:pt x="5690" y="12354"/>
                  </a:cubicBezTo>
                  <a:cubicBezTo>
                    <a:pt x="5491" y="11837"/>
                    <a:pt x="5392" y="11339"/>
                    <a:pt x="5193" y="10862"/>
                  </a:cubicBezTo>
                  <a:cubicBezTo>
                    <a:pt x="4735" y="9688"/>
                    <a:pt x="4178" y="8594"/>
                    <a:pt x="3184" y="7779"/>
                  </a:cubicBezTo>
                  <a:cubicBezTo>
                    <a:pt x="2734" y="7416"/>
                    <a:pt x="2180" y="7143"/>
                    <a:pt x="1611" y="7143"/>
                  </a:cubicBezTo>
                  <a:cubicBezTo>
                    <a:pt x="1526" y="7143"/>
                    <a:pt x="1440" y="7149"/>
                    <a:pt x="1354" y="7162"/>
                  </a:cubicBezTo>
                  <a:cubicBezTo>
                    <a:pt x="399" y="7301"/>
                    <a:pt x="1" y="8375"/>
                    <a:pt x="100" y="9131"/>
                  </a:cubicBezTo>
                  <a:cubicBezTo>
                    <a:pt x="200" y="9768"/>
                    <a:pt x="478" y="10365"/>
                    <a:pt x="976" y="10822"/>
                  </a:cubicBezTo>
                  <a:cubicBezTo>
                    <a:pt x="1473" y="11260"/>
                    <a:pt x="1990" y="11717"/>
                    <a:pt x="2507" y="12135"/>
                  </a:cubicBezTo>
                  <a:cubicBezTo>
                    <a:pt x="3701" y="13110"/>
                    <a:pt x="4795" y="14164"/>
                    <a:pt x="5591" y="15497"/>
                  </a:cubicBezTo>
                  <a:cubicBezTo>
                    <a:pt x="5730" y="15696"/>
                    <a:pt x="5790" y="15935"/>
                    <a:pt x="5790" y="16153"/>
                  </a:cubicBezTo>
                  <a:lnTo>
                    <a:pt x="5790" y="19714"/>
                  </a:lnTo>
                  <a:cubicBezTo>
                    <a:pt x="5790" y="20868"/>
                    <a:pt x="5770" y="22022"/>
                    <a:pt x="5770" y="23176"/>
                  </a:cubicBezTo>
                  <a:lnTo>
                    <a:pt x="6148" y="24369"/>
                  </a:lnTo>
                  <a:cubicBezTo>
                    <a:pt x="6188" y="24469"/>
                    <a:pt x="6188" y="24588"/>
                    <a:pt x="6188" y="24687"/>
                  </a:cubicBezTo>
                  <a:lnTo>
                    <a:pt x="6526" y="24687"/>
                  </a:lnTo>
                  <a:cubicBezTo>
                    <a:pt x="6546" y="24548"/>
                    <a:pt x="6585" y="24389"/>
                    <a:pt x="6625" y="24250"/>
                  </a:cubicBezTo>
                  <a:cubicBezTo>
                    <a:pt x="6585" y="23792"/>
                    <a:pt x="6486" y="23355"/>
                    <a:pt x="6526" y="22917"/>
                  </a:cubicBezTo>
                  <a:cubicBezTo>
                    <a:pt x="6546" y="22459"/>
                    <a:pt x="6585" y="21962"/>
                    <a:pt x="6745" y="21505"/>
                  </a:cubicBezTo>
                  <a:cubicBezTo>
                    <a:pt x="7043" y="20589"/>
                    <a:pt x="7560" y="19774"/>
                    <a:pt x="8117" y="18938"/>
                  </a:cubicBezTo>
                  <a:cubicBezTo>
                    <a:pt x="8734" y="18003"/>
                    <a:pt x="9271" y="17029"/>
                    <a:pt x="9848" y="16054"/>
                  </a:cubicBezTo>
                  <a:cubicBezTo>
                    <a:pt x="10325" y="15238"/>
                    <a:pt x="10823" y="14443"/>
                    <a:pt x="11240" y="13627"/>
                  </a:cubicBezTo>
                  <a:cubicBezTo>
                    <a:pt x="11439" y="13229"/>
                    <a:pt x="11519" y="12772"/>
                    <a:pt x="11559" y="12334"/>
                  </a:cubicBezTo>
                  <a:cubicBezTo>
                    <a:pt x="11610" y="11824"/>
                    <a:pt x="11268" y="11445"/>
                    <a:pt x="10832" y="11445"/>
                  </a:cubicBezTo>
                  <a:cubicBezTo>
                    <a:pt x="10758" y="11445"/>
                    <a:pt x="10682" y="11455"/>
                    <a:pt x="10604" y="11479"/>
                  </a:cubicBezTo>
                  <a:cubicBezTo>
                    <a:pt x="10106" y="11638"/>
                    <a:pt x="9569" y="11916"/>
                    <a:pt x="9171" y="12254"/>
                  </a:cubicBezTo>
                  <a:cubicBezTo>
                    <a:pt x="8077" y="13229"/>
                    <a:pt x="7640" y="14602"/>
                    <a:pt x="7122" y="15895"/>
                  </a:cubicBezTo>
                  <a:cubicBezTo>
                    <a:pt x="6943" y="16313"/>
                    <a:pt x="6824" y="16730"/>
                    <a:pt x="6665" y="17148"/>
                  </a:cubicBezTo>
                  <a:cubicBezTo>
                    <a:pt x="6645" y="17128"/>
                    <a:pt x="6585" y="17128"/>
                    <a:pt x="6565" y="17128"/>
                  </a:cubicBezTo>
                  <a:cubicBezTo>
                    <a:pt x="6565" y="17009"/>
                    <a:pt x="6546" y="16889"/>
                    <a:pt x="6546" y="16750"/>
                  </a:cubicBezTo>
                  <a:cubicBezTo>
                    <a:pt x="6546" y="15756"/>
                    <a:pt x="6526" y="14741"/>
                    <a:pt x="6486" y="13726"/>
                  </a:cubicBezTo>
                  <a:cubicBezTo>
                    <a:pt x="6486" y="13348"/>
                    <a:pt x="6426" y="12931"/>
                    <a:pt x="6546" y="12612"/>
                  </a:cubicBezTo>
                  <a:cubicBezTo>
                    <a:pt x="6764" y="12055"/>
                    <a:pt x="7083" y="11538"/>
                    <a:pt x="7421" y="11041"/>
                  </a:cubicBezTo>
                  <a:cubicBezTo>
                    <a:pt x="7878" y="10325"/>
                    <a:pt x="8416" y="9589"/>
                    <a:pt x="8913" y="8873"/>
                  </a:cubicBezTo>
                  <a:cubicBezTo>
                    <a:pt x="9649" y="7838"/>
                    <a:pt x="10425" y="6804"/>
                    <a:pt x="11121" y="5710"/>
                  </a:cubicBezTo>
                  <a:cubicBezTo>
                    <a:pt x="11638" y="4894"/>
                    <a:pt x="12056" y="4019"/>
                    <a:pt x="12434" y="3163"/>
                  </a:cubicBezTo>
                  <a:cubicBezTo>
                    <a:pt x="12633" y="2706"/>
                    <a:pt x="12633" y="2169"/>
                    <a:pt x="12235" y="1791"/>
                  </a:cubicBezTo>
                  <a:cubicBezTo>
                    <a:pt x="12019" y="1595"/>
                    <a:pt x="11782" y="1517"/>
                    <a:pt x="11534" y="1517"/>
                  </a:cubicBezTo>
                  <a:cubicBezTo>
                    <a:pt x="11303" y="1517"/>
                    <a:pt x="11063" y="1586"/>
                    <a:pt x="10823" y="1691"/>
                  </a:cubicBezTo>
                  <a:cubicBezTo>
                    <a:pt x="10067" y="2030"/>
                    <a:pt x="9529" y="2587"/>
                    <a:pt x="9032" y="3223"/>
                  </a:cubicBezTo>
                  <a:cubicBezTo>
                    <a:pt x="8256" y="4258"/>
                    <a:pt x="7719" y="5391"/>
                    <a:pt x="7321" y="6645"/>
                  </a:cubicBezTo>
                  <a:cubicBezTo>
                    <a:pt x="7142" y="7241"/>
                    <a:pt x="6884" y="7798"/>
                    <a:pt x="6685" y="8395"/>
                  </a:cubicBezTo>
                  <a:cubicBezTo>
                    <a:pt x="6645" y="8375"/>
                    <a:pt x="6585" y="8375"/>
                    <a:pt x="6546" y="8375"/>
                  </a:cubicBezTo>
                  <a:lnTo>
                    <a:pt x="6546" y="5849"/>
                  </a:lnTo>
                  <a:cubicBezTo>
                    <a:pt x="6048" y="5670"/>
                    <a:pt x="6188" y="5272"/>
                    <a:pt x="6247" y="4954"/>
                  </a:cubicBezTo>
                  <a:cubicBezTo>
                    <a:pt x="6347" y="4476"/>
                    <a:pt x="6486" y="4019"/>
                    <a:pt x="6625" y="3561"/>
                  </a:cubicBezTo>
                  <a:cubicBezTo>
                    <a:pt x="6565" y="3203"/>
                    <a:pt x="6526" y="2885"/>
                    <a:pt x="6526" y="2527"/>
                  </a:cubicBezTo>
                  <a:cubicBezTo>
                    <a:pt x="6526" y="1731"/>
                    <a:pt x="6526" y="916"/>
                    <a:pt x="6546" y="120"/>
                  </a:cubicBezTo>
                  <a:cubicBezTo>
                    <a:pt x="6466" y="100"/>
                    <a:pt x="6367" y="40"/>
                    <a:pt x="626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2" name="Google Shape;2682;p51">
              <a:extLst>
                <a:ext uri="{FF2B5EF4-FFF2-40B4-BE49-F238E27FC236}">
                  <a16:creationId xmlns:a16="http://schemas.microsoft.com/office/drawing/2014/main" id="{E06A3345-DACA-D57D-22FC-8B132DEA3138}"/>
                </a:ext>
              </a:extLst>
            </p:cNvPr>
            <p:cNvSpPr/>
            <p:nvPr/>
          </p:nvSpPr>
          <p:spPr>
            <a:xfrm>
              <a:off x="5272832" y="4981767"/>
              <a:ext cx="78031" cy="129019"/>
            </a:xfrm>
            <a:custGeom>
              <a:avLst/>
              <a:gdLst/>
              <a:ahLst/>
              <a:cxnLst/>
              <a:rect l="l" t="t" r="r" b="b"/>
              <a:pathLst>
                <a:path w="4536" h="7500" extrusionOk="0">
                  <a:moveTo>
                    <a:pt x="657" y="0"/>
                  </a:moveTo>
                  <a:cubicBezTo>
                    <a:pt x="299" y="20"/>
                    <a:pt x="60" y="299"/>
                    <a:pt x="20" y="637"/>
                  </a:cubicBezTo>
                  <a:cubicBezTo>
                    <a:pt x="0" y="1114"/>
                    <a:pt x="20" y="1612"/>
                    <a:pt x="120" y="2089"/>
                  </a:cubicBezTo>
                  <a:cubicBezTo>
                    <a:pt x="478" y="3641"/>
                    <a:pt x="1194" y="5033"/>
                    <a:pt x="2049" y="6386"/>
                  </a:cubicBezTo>
                  <a:cubicBezTo>
                    <a:pt x="2268" y="6724"/>
                    <a:pt x="2447" y="7122"/>
                    <a:pt x="2646" y="7500"/>
                  </a:cubicBezTo>
                  <a:lnTo>
                    <a:pt x="3541" y="7500"/>
                  </a:lnTo>
                  <a:lnTo>
                    <a:pt x="2646" y="5570"/>
                  </a:lnTo>
                  <a:cubicBezTo>
                    <a:pt x="2467" y="5192"/>
                    <a:pt x="2268" y="4834"/>
                    <a:pt x="2069" y="4496"/>
                  </a:cubicBezTo>
                  <a:cubicBezTo>
                    <a:pt x="1791" y="4019"/>
                    <a:pt x="1512" y="3541"/>
                    <a:pt x="1273" y="3084"/>
                  </a:cubicBezTo>
                  <a:cubicBezTo>
                    <a:pt x="1214" y="2944"/>
                    <a:pt x="1114" y="2825"/>
                    <a:pt x="1114" y="2706"/>
                  </a:cubicBezTo>
                  <a:cubicBezTo>
                    <a:pt x="1114" y="2586"/>
                    <a:pt x="1194" y="2387"/>
                    <a:pt x="1293" y="2328"/>
                  </a:cubicBezTo>
                  <a:cubicBezTo>
                    <a:pt x="1302" y="2326"/>
                    <a:pt x="1312" y="2325"/>
                    <a:pt x="1323" y="2325"/>
                  </a:cubicBezTo>
                  <a:cubicBezTo>
                    <a:pt x="1421" y="2325"/>
                    <a:pt x="1618" y="2398"/>
                    <a:pt x="1671" y="2487"/>
                  </a:cubicBezTo>
                  <a:cubicBezTo>
                    <a:pt x="2387" y="3820"/>
                    <a:pt x="3104" y="5133"/>
                    <a:pt x="3800" y="6485"/>
                  </a:cubicBezTo>
                  <a:cubicBezTo>
                    <a:pt x="3979" y="6804"/>
                    <a:pt x="4118" y="7162"/>
                    <a:pt x="4277" y="7500"/>
                  </a:cubicBezTo>
                  <a:lnTo>
                    <a:pt x="4536" y="7500"/>
                  </a:lnTo>
                  <a:cubicBezTo>
                    <a:pt x="4496" y="7380"/>
                    <a:pt x="4496" y="7281"/>
                    <a:pt x="4476" y="7182"/>
                  </a:cubicBezTo>
                  <a:lnTo>
                    <a:pt x="4098" y="5988"/>
                  </a:lnTo>
                  <a:cubicBezTo>
                    <a:pt x="3979" y="5650"/>
                    <a:pt x="3800" y="5272"/>
                    <a:pt x="3680" y="4894"/>
                  </a:cubicBezTo>
                  <a:cubicBezTo>
                    <a:pt x="3163" y="3223"/>
                    <a:pt x="2407" y="1691"/>
                    <a:pt x="1373" y="299"/>
                  </a:cubicBezTo>
                  <a:cubicBezTo>
                    <a:pt x="1253" y="100"/>
                    <a:pt x="895" y="0"/>
                    <a:pt x="657"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3" name="Google Shape;2683;p51">
              <a:extLst>
                <a:ext uri="{FF2B5EF4-FFF2-40B4-BE49-F238E27FC236}">
                  <a16:creationId xmlns:a16="http://schemas.microsoft.com/office/drawing/2014/main" id="{95BB43EA-B088-7871-3276-8630EFCE8CA6}"/>
                </a:ext>
              </a:extLst>
            </p:cNvPr>
            <p:cNvSpPr/>
            <p:nvPr/>
          </p:nvSpPr>
          <p:spPr>
            <a:xfrm>
              <a:off x="5356328" y="5026852"/>
              <a:ext cx="53397" cy="83931"/>
            </a:xfrm>
            <a:custGeom>
              <a:avLst/>
              <a:gdLst/>
              <a:ahLst/>
              <a:cxnLst/>
              <a:rect l="l" t="t" r="r" b="b"/>
              <a:pathLst>
                <a:path w="3104" h="4879" extrusionOk="0">
                  <a:moveTo>
                    <a:pt x="2692" y="1"/>
                  </a:moveTo>
                  <a:cubicBezTo>
                    <a:pt x="2607" y="1"/>
                    <a:pt x="2516" y="33"/>
                    <a:pt x="2427" y="105"/>
                  </a:cubicBezTo>
                  <a:cubicBezTo>
                    <a:pt x="2009" y="443"/>
                    <a:pt x="1611" y="841"/>
                    <a:pt x="1313" y="1258"/>
                  </a:cubicBezTo>
                  <a:cubicBezTo>
                    <a:pt x="637" y="2193"/>
                    <a:pt x="398" y="3347"/>
                    <a:pt x="100" y="4441"/>
                  </a:cubicBezTo>
                  <a:cubicBezTo>
                    <a:pt x="80" y="4580"/>
                    <a:pt x="20" y="4740"/>
                    <a:pt x="0" y="4879"/>
                  </a:cubicBezTo>
                  <a:lnTo>
                    <a:pt x="1373" y="4879"/>
                  </a:lnTo>
                  <a:cubicBezTo>
                    <a:pt x="1910" y="3645"/>
                    <a:pt x="2467" y="2392"/>
                    <a:pt x="2984" y="1159"/>
                  </a:cubicBezTo>
                  <a:cubicBezTo>
                    <a:pt x="3083" y="940"/>
                    <a:pt x="3103" y="662"/>
                    <a:pt x="3083" y="443"/>
                  </a:cubicBezTo>
                  <a:cubicBezTo>
                    <a:pt x="3056" y="178"/>
                    <a:pt x="2891" y="1"/>
                    <a:pt x="269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4" name="Google Shape;2684;p51">
              <a:extLst>
                <a:ext uri="{FF2B5EF4-FFF2-40B4-BE49-F238E27FC236}">
                  <a16:creationId xmlns:a16="http://schemas.microsoft.com/office/drawing/2014/main" id="{233D9AE2-9CE3-DD23-A4B0-FBED5BC5928C}"/>
                </a:ext>
              </a:extLst>
            </p:cNvPr>
            <p:cNvSpPr/>
            <p:nvPr/>
          </p:nvSpPr>
          <p:spPr>
            <a:xfrm>
              <a:off x="5291650" y="5021640"/>
              <a:ext cx="54773" cy="89143"/>
            </a:xfrm>
            <a:custGeom>
              <a:avLst/>
              <a:gdLst/>
              <a:ahLst/>
              <a:cxnLst/>
              <a:rect l="l" t="t" r="r" b="b"/>
              <a:pathLst>
                <a:path w="3184" h="5182" extrusionOk="0">
                  <a:moveTo>
                    <a:pt x="246" y="1"/>
                  </a:moveTo>
                  <a:cubicBezTo>
                    <a:pt x="228" y="1"/>
                    <a:pt x="212" y="4"/>
                    <a:pt x="199" y="10"/>
                  </a:cubicBezTo>
                  <a:cubicBezTo>
                    <a:pt x="100" y="69"/>
                    <a:pt x="20" y="268"/>
                    <a:pt x="20" y="388"/>
                  </a:cubicBezTo>
                  <a:cubicBezTo>
                    <a:pt x="0" y="507"/>
                    <a:pt x="100" y="646"/>
                    <a:pt x="179" y="766"/>
                  </a:cubicBezTo>
                  <a:cubicBezTo>
                    <a:pt x="438" y="1243"/>
                    <a:pt x="716" y="1701"/>
                    <a:pt x="975" y="2178"/>
                  </a:cubicBezTo>
                  <a:cubicBezTo>
                    <a:pt x="1174" y="2536"/>
                    <a:pt x="1373" y="2874"/>
                    <a:pt x="1532" y="3252"/>
                  </a:cubicBezTo>
                  <a:lnTo>
                    <a:pt x="2447" y="5182"/>
                  </a:lnTo>
                  <a:lnTo>
                    <a:pt x="3183" y="5182"/>
                  </a:lnTo>
                  <a:cubicBezTo>
                    <a:pt x="3004" y="4864"/>
                    <a:pt x="2885" y="4486"/>
                    <a:pt x="2706" y="4167"/>
                  </a:cubicBezTo>
                  <a:cubicBezTo>
                    <a:pt x="2010" y="2834"/>
                    <a:pt x="1293" y="1482"/>
                    <a:pt x="577" y="169"/>
                  </a:cubicBezTo>
                  <a:cubicBezTo>
                    <a:pt x="527" y="85"/>
                    <a:pt x="348" y="1"/>
                    <a:pt x="24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5" name="Google Shape;2685;p51">
              <a:extLst>
                <a:ext uri="{FF2B5EF4-FFF2-40B4-BE49-F238E27FC236}">
                  <a16:creationId xmlns:a16="http://schemas.microsoft.com/office/drawing/2014/main" id="{1DF130BE-0AFC-EA1B-1548-21DE95060995}"/>
                </a:ext>
              </a:extLst>
            </p:cNvPr>
            <p:cNvSpPr/>
            <p:nvPr/>
          </p:nvSpPr>
          <p:spPr>
            <a:xfrm>
              <a:off x="5346747" y="4698887"/>
              <a:ext cx="47926" cy="88541"/>
            </a:xfrm>
            <a:custGeom>
              <a:avLst/>
              <a:gdLst/>
              <a:ahLst/>
              <a:cxnLst/>
              <a:rect l="l" t="t" r="r" b="b"/>
              <a:pathLst>
                <a:path w="2786" h="5147" extrusionOk="0">
                  <a:moveTo>
                    <a:pt x="2276" y="1"/>
                  </a:moveTo>
                  <a:cubicBezTo>
                    <a:pt x="2160" y="1"/>
                    <a:pt x="2046" y="55"/>
                    <a:pt x="1950" y="173"/>
                  </a:cubicBezTo>
                  <a:cubicBezTo>
                    <a:pt x="1751" y="451"/>
                    <a:pt x="1532" y="690"/>
                    <a:pt x="1373" y="1008"/>
                  </a:cubicBezTo>
                  <a:cubicBezTo>
                    <a:pt x="1074" y="1625"/>
                    <a:pt x="836" y="2242"/>
                    <a:pt x="557" y="2858"/>
                  </a:cubicBezTo>
                  <a:cubicBezTo>
                    <a:pt x="438" y="3336"/>
                    <a:pt x="259" y="3793"/>
                    <a:pt x="179" y="4251"/>
                  </a:cubicBezTo>
                  <a:cubicBezTo>
                    <a:pt x="139" y="4589"/>
                    <a:pt x="0" y="4987"/>
                    <a:pt x="477" y="5146"/>
                  </a:cubicBezTo>
                  <a:cubicBezTo>
                    <a:pt x="637" y="5106"/>
                    <a:pt x="855" y="5086"/>
                    <a:pt x="955" y="4927"/>
                  </a:cubicBezTo>
                  <a:cubicBezTo>
                    <a:pt x="1492" y="3813"/>
                    <a:pt x="2029" y="2660"/>
                    <a:pt x="2546" y="1526"/>
                  </a:cubicBezTo>
                  <a:cubicBezTo>
                    <a:pt x="2666" y="1247"/>
                    <a:pt x="2765" y="929"/>
                    <a:pt x="2785" y="611"/>
                  </a:cubicBezTo>
                  <a:cubicBezTo>
                    <a:pt x="2785" y="451"/>
                    <a:pt x="2686" y="213"/>
                    <a:pt x="2566" y="113"/>
                  </a:cubicBezTo>
                  <a:cubicBezTo>
                    <a:pt x="2475" y="40"/>
                    <a:pt x="2375" y="1"/>
                    <a:pt x="227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6" name="Google Shape;2686;p51">
              <a:extLst>
                <a:ext uri="{FF2B5EF4-FFF2-40B4-BE49-F238E27FC236}">
                  <a16:creationId xmlns:a16="http://schemas.microsoft.com/office/drawing/2014/main" id="{8F0D406B-F354-BB52-C7F1-61723AD43273}"/>
                </a:ext>
              </a:extLst>
            </p:cNvPr>
            <p:cNvSpPr/>
            <p:nvPr/>
          </p:nvSpPr>
          <p:spPr>
            <a:xfrm>
              <a:off x="5269409" y="4755342"/>
              <a:ext cx="73936" cy="65817"/>
            </a:xfrm>
            <a:custGeom>
              <a:avLst/>
              <a:gdLst/>
              <a:ahLst/>
              <a:cxnLst/>
              <a:rect l="l" t="t" r="r" b="b"/>
              <a:pathLst>
                <a:path w="4298" h="3826" extrusionOk="0">
                  <a:moveTo>
                    <a:pt x="322" y="1"/>
                  </a:moveTo>
                  <a:cubicBezTo>
                    <a:pt x="240" y="1"/>
                    <a:pt x="170" y="15"/>
                    <a:pt x="140" y="54"/>
                  </a:cubicBezTo>
                  <a:cubicBezTo>
                    <a:pt x="20" y="173"/>
                    <a:pt x="0" y="452"/>
                    <a:pt x="20" y="651"/>
                  </a:cubicBezTo>
                  <a:cubicBezTo>
                    <a:pt x="60" y="830"/>
                    <a:pt x="179" y="1009"/>
                    <a:pt x="299" y="1128"/>
                  </a:cubicBezTo>
                  <a:cubicBezTo>
                    <a:pt x="1194" y="2063"/>
                    <a:pt x="2129" y="2938"/>
                    <a:pt x="3322" y="3515"/>
                  </a:cubicBezTo>
                  <a:cubicBezTo>
                    <a:pt x="3530" y="3604"/>
                    <a:pt x="3727" y="3826"/>
                    <a:pt x="3970" y="3826"/>
                  </a:cubicBezTo>
                  <a:cubicBezTo>
                    <a:pt x="4053" y="3826"/>
                    <a:pt x="4141" y="3800"/>
                    <a:pt x="4237" y="3734"/>
                  </a:cubicBezTo>
                  <a:lnTo>
                    <a:pt x="4297" y="3058"/>
                  </a:lnTo>
                  <a:cubicBezTo>
                    <a:pt x="4257" y="3038"/>
                    <a:pt x="4158" y="3038"/>
                    <a:pt x="4118" y="3038"/>
                  </a:cubicBezTo>
                  <a:cubicBezTo>
                    <a:pt x="3760" y="2700"/>
                    <a:pt x="3382" y="2322"/>
                    <a:pt x="3004" y="1964"/>
                  </a:cubicBezTo>
                  <a:cubicBezTo>
                    <a:pt x="2288" y="1267"/>
                    <a:pt x="1612" y="531"/>
                    <a:pt x="697" y="74"/>
                  </a:cubicBezTo>
                  <a:cubicBezTo>
                    <a:pt x="611" y="37"/>
                    <a:pt x="451" y="1"/>
                    <a:pt x="32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7" name="Google Shape;2687;p51">
              <a:extLst>
                <a:ext uri="{FF2B5EF4-FFF2-40B4-BE49-F238E27FC236}">
                  <a16:creationId xmlns:a16="http://schemas.microsoft.com/office/drawing/2014/main" id="{89AEFE20-E6C7-2209-1D45-4490FCC56E19}"/>
                </a:ext>
              </a:extLst>
            </p:cNvPr>
            <p:cNvSpPr/>
            <p:nvPr/>
          </p:nvSpPr>
          <p:spPr>
            <a:xfrm>
              <a:off x="5350841" y="4753175"/>
              <a:ext cx="71889" cy="134506"/>
            </a:xfrm>
            <a:custGeom>
              <a:avLst/>
              <a:gdLst/>
              <a:ahLst/>
              <a:cxnLst/>
              <a:rect l="l" t="t" r="r" b="b"/>
              <a:pathLst>
                <a:path w="4179" h="7819" extrusionOk="0">
                  <a:moveTo>
                    <a:pt x="4039" y="1"/>
                  </a:moveTo>
                  <a:cubicBezTo>
                    <a:pt x="3920" y="61"/>
                    <a:pt x="3780" y="80"/>
                    <a:pt x="3681" y="160"/>
                  </a:cubicBezTo>
                  <a:cubicBezTo>
                    <a:pt x="3542" y="259"/>
                    <a:pt x="3442" y="379"/>
                    <a:pt x="3383" y="538"/>
                  </a:cubicBezTo>
                  <a:cubicBezTo>
                    <a:pt x="2786" y="1553"/>
                    <a:pt x="2149" y="2547"/>
                    <a:pt x="1632" y="3582"/>
                  </a:cubicBezTo>
                  <a:cubicBezTo>
                    <a:pt x="1055" y="4735"/>
                    <a:pt x="558" y="5929"/>
                    <a:pt x="60" y="7103"/>
                  </a:cubicBezTo>
                  <a:cubicBezTo>
                    <a:pt x="1" y="7262"/>
                    <a:pt x="100" y="7520"/>
                    <a:pt x="100" y="7739"/>
                  </a:cubicBezTo>
                  <a:cubicBezTo>
                    <a:pt x="140" y="7739"/>
                    <a:pt x="220" y="7759"/>
                    <a:pt x="319" y="7819"/>
                  </a:cubicBezTo>
                  <a:cubicBezTo>
                    <a:pt x="438" y="7660"/>
                    <a:pt x="598" y="7500"/>
                    <a:pt x="657" y="7321"/>
                  </a:cubicBezTo>
                  <a:cubicBezTo>
                    <a:pt x="836" y="6943"/>
                    <a:pt x="896" y="6526"/>
                    <a:pt x="1095" y="6168"/>
                  </a:cubicBezTo>
                  <a:cubicBezTo>
                    <a:pt x="1811" y="4775"/>
                    <a:pt x="2587" y="3422"/>
                    <a:pt x="3323" y="2050"/>
                  </a:cubicBezTo>
                  <a:cubicBezTo>
                    <a:pt x="3601" y="1493"/>
                    <a:pt x="3880" y="956"/>
                    <a:pt x="4119" y="399"/>
                  </a:cubicBezTo>
                  <a:cubicBezTo>
                    <a:pt x="4178" y="299"/>
                    <a:pt x="4079" y="140"/>
                    <a:pt x="403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8" name="Google Shape;2688;p51">
              <a:extLst>
                <a:ext uri="{FF2B5EF4-FFF2-40B4-BE49-F238E27FC236}">
                  <a16:creationId xmlns:a16="http://schemas.microsoft.com/office/drawing/2014/main" id="{55FC0041-5F30-9D07-C382-F286C2F2F023}"/>
                </a:ext>
              </a:extLst>
            </p:cNvPr>
            <p:cNvSpPr/>
            <p:nvPr/>
          </p:nvSpPr>
          <p:spPr>
            <a:xfrm>
              <a:off x="5349482" y="4911963"/>
              <a:ext cx="63322" cy="131083"/>
            </a:xfrm>
            <a:custGeom>
              <a:avLst/>
              <a:gdLst/>
              <a:ahLst/>
              <a:cxnLst/>
              <a:rect l="l" t="t" r="r" b="b"/>
              <a:pathLst>
                <a:path w="3681" h="7620" extrusionOk="0">
                  <a:moveTo>
                    <a:pt x="3362" y="0"/>
                  </a:moveTo>
                  <a:cubicBezTo>
                    <a:pt x="3163" y="259"/>
                    <a:pt x="2924" y="478"/>
                    <a:pt x="2805" y="776"/>
                  </a:cubicBezTo>
                  <a:cubicBezTo>
                    <a:pt x="1810" y="2188"/>
                    <a:pt x="1174" y="3780"/>
                    <a:pt x="537" y="5371"/>
                  </a:cubicBezTo>
                  <a:cubicBezTo>
                    <a:pt x="299" y="5968"/>
                    <a:pt x="179" y="6624"/>
                    <a:pt x="20" y="7241"/>
                  </a:cubicBezTo>
                  <a:cubicBezTo>
                    <a:pt x="0" y="7341"/>
                    <a:pt x="179" y="7480"/>
                    <a:pt x="279" y="7619"/>
                  </a:cubicBezTo>
                  <a:cubicBezTo>
                    <a:pt x="398" y="7520"/>
                    <a:pt x="537" y="7440"/>
                    <a:pt x="597" y="7321"/>
                  </a:cubicBezTo>
                  <a:cubicBezTo>
                    <a:pt x="995" y="6266"/>
                    <a:pt x="1293" y="5232"/>
                    <a:pt x="1731" y="4237"/>
                  </a:cubicBezTo>
                  <a:cubicBezTo>
                    <a:pt x="2268" y="3004"/>
                    <a:pt x="2905" y="1870"/>
                    <a:pt x="3521" y="696"/>
                  </a:cubicBezTo>
                  <a:cubicBezTo>
                    <a:pt x="3660" y="418"/>
                    <a:pt x="3680" y="219"/>
                    <a:pt x="336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9" name="Google Shape;2689;p51">
              <a:extLst>
                <a:ext uri="{FF2B5EF4-FFF2-40B4-BE49-F238E27FC236}">
                  <a16:creationId xmlns:a16="http://schemas.microsoft.com/office/drawing/2014/main" id="{991416B0-09E0-7798-F09B-99BBC6108D95}"/>
                </a:ext>
              </a:extLst>
            </p:cNvPr>
            <p:cNvSpPr/>
            <p:nvPr/>
          </p:nvSpPr>
          <p:spPr>
            <a:xfrm>
              <a:off x="5273847" y="4831889"/>
              <a:ext cx="67778" cy="97624"/>
            </a:xfrm>
            <a:custGeom>
              <a:avLst/>
              <a:gdLst/>
              <a:ahLst/>
              <a:cxnLst/>
              <a:rect l="l" t="t" r="r" b="b"/>
              <a:pathLst>
                <a:path w="3940" h="5675" extrusionOk="0">
                  <a:moveTo>
                    <a:pt x="319" y="0"/>
                  </a:moveTo>
                  <a:cubicBezTo>
                    <a:pt x="220" y="0"/>
                    <a:pt x="61" y="100"/>
                    <a:pt x="41" y="179"/>
                  </a:cubicBezTo>
                  <a:cubicBezTo>
                    <a:pt x="1" y="279"/>
                    <a:pt x="61" y="438"/>
                    <a:pt x="140" y="498"/>
                  </a:cubicBezTo>
                  <a:cubicBezTo>
                    <a:pt x="260" y="657"/>
                    <a:pt x="399" y="756"/>
                    <a:pt x="518" y="875"/>
                  </a:cubicBezTo>
                  <a:cubicBezTo>
                    <a:pt x="1572" y="1950"/>
                    <a:pt x="2388" y="3223"/>
                    <a:pt x="2985" y="4615"/>
                  </a:cubicBezTo>
                  <a:cubicBezTo>
                    <a:pt x="3104" y="4874"/>
                    <a:pt x="3144" y="5172"/>
                    <a:pt x="3303" y="5431"/>
                  </a:cubicBezTo>
                  <a:cubicBezTo>
                    <a:pt x="3383" y="5550"/>
                    <a:pt x="3582" y="5630"/>
                    <a:pt x="3741" y="5670"/>
                  </a:cubicBezTo>
                  <a:cubicBezTo>
                    <a:pt x="3744" y="5673"/>
                    <a:pt x="3748" y="5675"/>
                    <a:pt x="3753" y="5675"/>
                  </a:cubicBezTo>
                  <a:cubicBezTo>
                    <a:pt x="3798" y="5675"/>
                    <a:pt x="3885" y="5502"/>
                    <a:pt x="3940" y="5411"/>
                  </a:cubicBezTo>
                  <a:cubicBezTo>
                    <a:pt x="3781" y="4874"/>
                    <a:pt x="3641" y="4377"/>
                    <a:pt x="3422" y="3919"/>
                  </a:cubicBezTo>
                  <a:cubicBezTo>
                    <a:pt x="3084" y="3183"/>
                    <a:pt x="2706" y="2487"/>
                    <a:pt x="2229" y="1850"/>
                  </a:cubicBezTo>
                  <a:cubicBezTo>
                    <a:pt x="1791" y="1234"/>
                    <a:pt x="1234" y="677"/>
                    <a:pt x="717" y="139"/>
                  </a:cubicBezTo>
                  <a:cubicBezTo>
                    <a:pt x="637" y="60"/>
                    <a:pt x="458" y="0"/>
                    <a:pt x="31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0" name="Google Shape;2690;p51">
              <a:extLst>
                <a:ext uri="{FF2B5EF4-FFF2-40B4-BE49-F238E27FC236}">
                  <a16:creationId xmlns:a16="http://schemas.microsoft.com/office/drawing/2014/main" id="{0B4B6E76-546C-FB8A-8BE9-2FAE8FC166E0}"/>
                </a:ext>
              </a:extLst>
            </p:cNvPr>
            <p:cNvSpPr/>
            <p:nvPr/>
          </p:nvSpPr>
          <p:spPr>
            <a:xfrm>
              <a:off x="5299512" y="4714523"/>
              <a:ext cx="34594" cy="46550"/>
            </a:xfrm>
            <a:custGeom>
              <a:avLst/>
              <a:gdLst/>
              <a:ahLst/>
              <a:cxnLst/>
              <a:rect l="l" t="t" r="r" b="b"/>
              <a:pathLst>
                <a:path w="2011" h="2706" extrusionOk="0">
                  <a:moveTo>
                    <a:pt x="200" y="0"/>
                  </a:moveTo>
                  <a:cubicBezTo>
                    <a:pt x="140" y="159"/>
                    <a:pt x="1" y="358"/>
                    <a:pt x="41" y="517"/>
                  </a:cubicBezTo>
                  <a:cubicBezTo>
                    <a:pt x="140" y="796"/>
                    <a:pt x="299" y="1054"/>
                    <a:pt x="458" y="1293"/>
                  </a:cubicBezTo>
                  <a:cubicBezTo>
                    <a:pt x="816" y="1751"/>
                    <a:pt x="1214" y="2208"/>
                    <a:pt x="1632" y="2606"/>
                  </a:cubicBezTo>
                  <a:cubicBezTo>
                    <a:pt x="1705" y="2672"/>
                    <a:pt x="1771" y="2705"/>
                    <a:pt x="1827" y="2705"/>
                  </a:cubicBezTo>
                  <a:cubicBezTo>
                    <a:pt x="1939" y="2705"/>
                    <a:pt x="2010" y="2573"/>
                    <a:pt x="2010" y="2308"/>
                  </a:cubicBezTo>
                  <a:cubicBezTo>
                    <a:pt x="1950" y="2248"/>
                    <a:pt x="1911" y="2109"/>
                    <a:pt x="1831" y="2009"/>
                  </a:cubicBezTo>
                  <a:cubicBezTo>
                    <a:pt x="1413" y="1412"/>
                    <a:pt x="996" y="816"/>
                    <a:pt x="558" y="239"/>
                  </a:cubicBezTo>
                  <a:cubicBezTo>
                    <a:pt x="498" y="119"/>
                    <a:pt x="319" y="60"/>
                    <a:pt x="20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1" name="Google Shape;2691;p51">
              <a:extLst>
                <a:ext uri="{FF2B5EF4-FFF2-40B4-BE49-F238E27FC236}">
                  <a16:creationId xmlns:a16="http://schemas.microsoft.com/office/drawing/2014/main" id="{0B60F70B-E714-C367-4CB5-628C03D18E42}"/>
                </a:ext>
              </a:extLst>
            </p:cNvPr>
            <p:cNvSpPr/>
            <p:nvPr/>
          </p:nvSpPr>
          <p:spPr>
            <a:xfrm>
              <a:off x="5421333" y="4892766"/>
              <a:ext cx="13332" cy="13384"/>
            </a:xfrm>
            <a:custGeom>
              <a:avLst/>
              <a:gdLst/>
              <a:ahLst/>
              <a:cxnLst/>
              <a:rect l="l" t="t" r="r" b="b"/>
              <a:pathLst>
                <a:path w="775" h="778" extrusionOk="0">
                  <a:moveTo>
                    <a:pt x="449" y="1"/>
                  </a:moveTo>
                  <a:cubicBezTo>
                    <a:pt x="445" y="1"/>
                    <a:pt x="441" y="1"/>
                    <a:pt x="438" y="2"/>
                  </a:cubicBezTo>
                  <a:cubicBezTo>
                    <a:pt x="279" y="42"/>
                    <a:pt x="140" y="201"/>
                    <a:pt x="1" y="320"/>
                  </a:cubicBezTo>
                  <a:cubicBezTo>
                    <a:pt x="100" y="440"/>
                    <a:pt x="180" y="579"/>
                    <a:pt x="339" y="778"/>
                  </a:cubicBezTo>
                  <a:cubicBezTo>
                    <a:pt x="538" y="579"/>
                    <a:pt x="717" y="480"/>
                    <a:pt x="737" y="301"/>
                  </a:cubicBezTo>
                  <a:cubicBezTo>
                    <a:pt x="775" y="224"/>
                    <a:pt x="538" y="1"/>
                    <a:pt x="44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2" name="Google Shape;2692;p51">
              <a:extLst>
                <a:ext uri="{FF2B5EF4-FFF2-40B4-BE49-F238E27FC236}">
                  <a16:creationId xmlns:a16="http://schemas.microsoft.com/office/drawing/2014/main" id="{8ADBD70B-F095-D67F-90C1-66BB351852BE}"/>
                </a:ext>
              </a:extLst>
            </p:cNvPr>
            <p:cNvSpPr/>
            <p:nvPr/>
          </p:nvSpPr>
          <p:spPr>
            <a:xfrm>
              <a:off x="5417945" y="4920134"/>
              <a:ext cx="13332" cy="11078"/>
            </a:xfrm>
            <a:custGeom>
              <a:avLst/>
              <a:gdLst/>
              <a:ahLst/>
              <a:cxnLst/>
              <a:rect l="l" t="t" r="r" b="b"/>
              <a:pathLst>
                <a:path w="775" h="644" extrusionOk="0">
                  <a:moveTo>
                    <a:pt x="390" y="1"/>
                  </a:moveTo>
                  <a:cubicBezTo>
                    <a:pt x="385" y="1"/>
                    <a:pt x="381" y="1"/>
                    <a:pt x="377" y="3"/>
                  </a:cubicBezTo>
                  <a:cubicBezTo>
                    <a:pt x="218" y="42"/>
                    <a:pt x="98" y="241"/>
                    <a:pt x="19" y="400"/>
                  </a:cubicBezTo>
                  <a:cubicBezTo>
                    <a:pt x="0" y="419"/>
                    <a:pt x="188" y="643"/>
                    <a:pt x="262" y="643"/>
                  </a:cubicBezTo>
                  <a:cubicBezTo>
                    <a:pt x="268" y="643"/>
                    <a:pt x="273" y="642"/>
                    <a:pt x="277" y="639"/>
                  </a:cubicBezTo>
                  <a:cubicBezTo>
                    <a:pt x="436" y="599"/>
                    <a:pt x="596" y="480"/>
                    <a:pt x="775" y="380"/>
                  </a:cubicBezTo>
                  <a:lnTo>
                    <a:pt x="775" y="201"/>
                  </a:lnTo>
                  <a:cubicBezTo>
                    <a:pt x="626" y="127"/>
                    <a:pt x="460" y="1"/>
                    <a:pt x="390"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3" name="Google Shape;2693;p51">
              <a:extLst>
                <a:ext uri="{FF2B5EF4-FFF2-40B4-BE49-F238E27FC236}">
                  <a16:creationId xmlns:a16="http://schemas.microsoft.com/office/drawing/2014/main" id="{3764096B-732D-8217-084D-A4CFFE42428B}"/>
                </a:ext>
              </a:extLst>
            </p:cNvPr>
            <p:cNvSpPr/>
            <p:nvPr/>
          </p:nvSpPr>
          <p:spPr>
            <a:xfrm>
              <a:off x="5429556" y="4742923"/>
              <a:ext cx="12678" cy="10270"/>
            </a:xfrm>
            <a:custGeom>
              <a:avLst/>
              <a:gdLst/>
              <a:ahLst/>
              <a:cxnLst/>
              <a:rect l="l" t="t" r="r" b="b"/>
              <a:pathLst>
                <a:path w="737" h="597" extrusionOk="0">
                  <a:moveTo>
                    <a:pt x="298" y="0"/>
                  </a:moveTo>
                  <a:cubicBezTo>
                    <a:pt x="159" y="40"/>
                    <a:pt x="0" y="199"/>
                    <a:pt x="0" y="279"/>
                  </a:cubicBezTo>
                  <a:cubicBezTo>
                    <a:pt x="20" y="398"/>
                    <a:pt x="159" y="597"/>
                    <a:pt x="259" y="597"/>
                  </a:cubicBezTo>
                  <a:cubicBezTo>
                    <a:pt x="398" y="597"/>
                    <a:pt x="517" y="438"/>
                    <a:pt x="736" y="279"/>
                  </a:cubicBezTo>
                  <a:cubicBezTo>
                    <a:pt x="537" y="159"/>
                    <a:pt x="418" y="0"/>
                    <a:pt x="298"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4" name="Google Shape;2694;p51">
              <a:extLst>
                <a:ext uri="{FF2B5EF4-FFF2-40B4-BE49-F238E27FC236}">
                  <a16:creationId xmlns:a16="http://schemas.microsoft.com/office/drawing/2014/main" id="{E7BAEC38-B2FD-8C75-4E1F-1642C95F0D2B}"/>
                </a:ext>
              </a:extLst>
            </p:cNvPr>
            <p:cNvSpPr/>
            <p:nvPr/>
          </p:nvSpPr>
          <p:spPr>
            <a:xfrm>
              <a:off x="5257092" y="4840439"/>
              <a:ext cx="10614" cy="13710"/>
            </a:xfrm>
            <a:custGeom>
              <a:avLst/>
              <a:gdLst/>
              <a:ahLst/>
              <a:cxnLst/>
              <a:rect l="l" t="t" r="r" b="b"/>
              <a:pathLst>
                <a:path w="617" h="797" extrusionOk="0">
                  <a:moveTo>
                    <a:pt x="299" y="1"/>
                  </a:moveTo>
                  <a:cubicBezTo>
                    <a:pt x="199" y="140"/>
                    <a:pt x="20" y="199"/>
                    <a:pt x="0" y="339"/>
                  </a:cubicBezTo>
                  <a:cubicBezTo>
                    <a:pt x="0" y="458"/>
                    <a:pt x="139" y="577"/>
                    <a:pt x="279" y="796"/>
                  </a:cubicBezTo>
                  <a:cubicBezTo>
                    <a:pt x="438" y="597"/>
                    <a:pt x="617" y="458"/>
                    <a:pt x="597" y="359"/>
                  </a:cubicBezTo>
                  <a:cubicBezTo>
                    <a:pt x="577" y="239"/>
                    <a:pt x="398" y="140"/>
                    <a:pt x="29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5" name="Google Shape;2695;p51">
              <a:extLst>
                <a:ext uri="{FF2B5EF4-FFF2-40B4-BE49-F238E27FC236}">
                  <a16:creationId xmlns:a16="http://schemas.microsoft.com/office/drawing/2014/main" id="{D596AC1B-B18A-A781-6218-6FC219EE63B7}"/>
                </a:ext>
              </a:extLst>
            </p:cNvPr>
            <p:cNvSpPr/>
            <p:nvPr/>
          </p:nvSpPr>
          <p:spPr>
            <a:xfrm>
              <a:off x="5418254" y="4730589"/>
              <a:ext cx="11319" cy="13022"/>
            </a:xfrm>
            <a:custGeom>
              <a:avLst/>
              <a:gdLst/>
              <a:ahLst/>
              <a:cxnLst/>
              <a:rect l="l" t="t" r="r" b="b"/>
              <a:pathLst>
                <a:path w="658" h="757" extrusionOk="0">
                  <a:moveTo>
                    <a:pt x="359" y="1"/>
                  </a:moveTo>
                  <a:cubicBezTo>
                    <a:pt x="180" y="200"/>
                    <a:pt x="1" y="299"/>
                    <a:pt x="60" y="419"/>
                  </a:cubicBezTo>
                  <a:cubicBezTo>
                    <a:pt x="60" y="518"/>
                    <a:pt x="219" y="657"/>
                    <a:pt x="319" y="757"/>
                  </a:cubicBezTo>
                  <a:cubicBezTo>
                    <a:pt x="418" y="618"/>
                    <a:pt x="578" y="518"/>
                    <a:pt x="617" y="399"/>
                  </a:cubicBezTo>
                  <a:cubicBezTo>
                    <a:pt x="657" y="319"/>
                    <a:pt x="478" y="200"/>
                    <a:pt x="35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6" name="Google Shape;2696;p51">
              <a:extLst>
                <a:ext uri="{FF2B5EF4-FFF2-40B4-BE49-F238E27FC236}">
                  <a16:creationId xmlns:a16="http://schemas.microsoft.com/office/drawing/2014/main" id="{7940B1AB-96F2-AD05-DDD2-083C6D097919}"/>
                </a:ext>
              </a:extLst>
            </p:cNvPr>
            <p:cNvSpPr/>
            <p:nvPr/>
          </p:nvSpPr>
          <p:spPr>
            <a:xfrm>
              <a:off x="5274191" y="4860289"/>
              <a:ext cx="10287" cy="12678"/>
            </a:xfrm>
            <a:custGeom>
              <a:avLst/>
              <a:gdLst/>
              <a:ahLst/>
              <a:cxnLst/>
              <a:rect l="l" t="t" r="r" b="b"/>
              <a:pathLst>
                <a:path w="598" h="737" extrusionOk="0">
                  <a:moveTo>
                    <a:pt x="220" y="0"/>
                  </a:moveTo>
                  <a:cubicBezTo>
                    <a:pt x="140" y="140"/>
                    <a:pt x="21" y="279"/>
                    <a:pt x="1" y="418"/>
                  </a:cubicBezTo>
                  <a:cubicBezTo>
                    <a:pt x="1" y="498"/>
                    <a:pt x="140" y="597"/>
                    <a:pt x="299" y="736"/>
                  </a:cubicBezTo>
                  <a:cubicBezTo>
                    <a:pt x="419" y="577"/>
                    <a:pt x="598" y="418"/>
                    <a:pt x="538" y="319"/>
                  </a:cubicBezTo>
                  <a:cubicBezTo>
                    <a:pt x="518" y="199"/>
                    <a:pt x="339" y="100"/>
                    <a:pt x="220"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7" name="Google Shape;2697;p51">
              <a:extLst>
                <a:ext uri="{FF2B5EF4-FFF2-40B4-BE49-F238E27FC236}">
                  <a16:creationId xmlns:a16="http://schemas.microsoft.com/office/drawing/2014/main" id="{550DE4D5-55D7-49F3-88BE-6AAA71A878C1}"/>
                </a:ext>
              </a:extLst>
            </p:cNvPr>
            <p:cNvSpPr/>
            <p:nvPr/>
          </p:nvSpPr>
          <p:spPr>
            <a:xfrm>
              <a:off x="5307046" y="4630682"/>
              <a:ext cx="8911" cy="15413"/>
            </a:xfrm>
            <a:custGeom>
              <a:avLst/>
              <a:gdLst/>
              <a:ahLst/>
              <a:cxnLst/>
              <a:rect l="l" t="t" r="r" b="b"/>
              <a:pathLst>
                <a:path w="518" h="896" extrusionOk="0">
                  <a:moveTo>
                    <a:pt x="1" y="0"/>
                  </a:moveTo>
                  <a:cubicBezTo>
                    <a:pt x="100" y="299"/>
                    <a:pt x="180" y="577"/>
                    <a:pt x="279" y="895"/>
                  </a:cubicBezTo>
                  <a:cubicBezTo>
                    <a:pt x="518" y="597"/>
                    <a:pt x="398" y="159"/>
                    <a:pt x="1" y="0"/>
                  </a:cubicBezTo>
                  <a:close/>
                </a:path>
              </a:pathLst>
            </a:custGeom>
            <a:solidFill>
              <a:srgbClr val="BD5C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8" name="Google Shape;2698;p51">
              <a:extLst>
                <a:ext uri="{FF2B5EF4-FFF2-40B4-BE49-F238E27FC236}">
                  <a16:creationId xmlns:a16="http://schemas.microsoft.com/office/drawing/2014/main" id="{560F1FD2-B828-D0F5-0892-0AF3BB8B4EBB}"/>
                </a:ext>
              </a:extLst>
            </p:cNvPr>
            <p:cNvSpPr/>
            <p:nvPr/>
          </p:nvSpPr>
          <p:spPr>
            <a:xfrm>
              <a:off x="5319362" y="4665584"/>
              <a:ext cx="1737" cy="4455"/>
            </a:xfrm>
            <a:custGeom>
              <a:avLst/>
              <a:gdLst/>
              <a:ahLst/>
              <a:cxnLst/>
              <a:rect l="l" t="t" r="r" b="b"/>
              <a:pathLst>
                <a:path w="101" h="259" extrusionOk="0">
                  <a:moveTo>
                    <a:pt x="1" y="1"/>
                  </a:moveTo>
                  <a:cubicBezTo>
                    <a:pt x="40" y="80"/>
                    <a:pt x="80" y="179"/>
                    <a:pt x="100" y="259"/>
                  </a:cubicBezTo>
                  <a:cubicBezTo>
                    <a:pt x="80" y="160"/>
                    <a:pt x="40" y="80"/>
                    <a:pt x="1" y="1"/>
                  </a:cubicBezTo>
                  <a:close/>
                </a:path>
              </a:pathLst>
            </a:custGeom>
            <a:solidFill>
              <a:srgbClr val="BD5C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9" name="Google Shape;2699;p51">
              <a:extLst>
                <a:ext uri="{FF2B5EF4-FFF2-40B4-BE49-F238E27FC236}">
                  <a16:creationId xmlns:a16="http://schemas.microsoft.com/office/drawing/2014/main" id="{631194CA-39A2-3A15-F504-1A952645CB45}"/>
                </a:ext>
              </a:extLst>
            </p:cNvPr>
            <p:cNvSpPr/>
            <p:nvPr/>
          </p:nvSpPr>
          <p:spPr>
            <a:xfrm>
              <a:off x="5271112" y="4374723"/>
              <a:ext cx="58540" cy="316096"/>
            </a:xfrm>
            <a:custGeom>
              <a:avLst/>
              <a:gdLst/>
              <a:ahLst/>
              <a:cxnLst/>
              <a:rect l="l" t="t" r="r" b="b"/>
              <a:pathLst>
                <a:path w="3403" h="18375" extrusionOk="0">
                  <a:moveTo>
                    <a:pt x="558" y="1"/>
                  </a:moveTo>
                  <a:cubicBezTo>
                    <a:pt x="478" y="219"/>
                    <a:pt x="359" y="458"/>
                    <a:pt x="319" y="677"/>
                  </a:cubicBezTo>
                  <a:cubicBezTo>
                    <a:pt x="259" y="1313"/>
                    <a:pt x="220" y="1970"/>
                    <a:pt x="180" y="2606"/>
                  </a:cubicBezTo>
                  <a:cubicBezTo>
                    <a:pt x="120" y="3502"/>
                    <a:pt x="1" y="4437"/>
                    <a:pt x="60" y="5332"/>
                  </a:cubicBezTo>
                  <a:cubicBezTo>
                    <a:pt x="160" y="7182"/>
                    <a:pt x="319" y="9032"/>
                    <a:pt x="498" y="10862"/>
                  </a:cubicBezTo>
                  <a:cubicBezTo>
                    <a:pt x="677" y="12811"/>
                    <a:pt x="1294" y="14681"/>
                    <a:pt x="1910" y="16511"/>
                  </a:cubicBezTo>
                  <a:cubicBezTo>
                    <a:pt x="2109" y="17029"/>
                    <a:pt x="2388" y="17526"/>
                    <a:pt x="2607" y="18063"/>
                  </a:cubicBezTo>
                  <a:cubicBezTo>
                    <a:pt x="2735" y="18256"/>
                    <a:pt x="2889" y="18374"/>
                    <a:pt x="3073" y="18374"/>
                  </a:cubicBezTo>
                  <a:cubicBezTo>
                    <a:pt x="3174" y="18374"/>
                    <a:pt x="3283" y="18339"/>
                    <a:pt x="3402" y="18262"/>
                  </a:cubicBezTo>
                  <a:cubicBezTo>
                    <a:pt x="3263" y="17904"/>
                    <a:pt x="3084" y="17526"/>
                    <a:pt x="2945" y="17168"/>
                  </a:cubicBezTo>
                  <a:cubicBezTo>
                    <a:pt x="2905" y="17088"/>
                    <a:pt x="2865" y="16989"/>
                    <a:pt x="2845" y="16909"/>
                  </a:cubicBezTo>
                  <a:cubicBezTo>
                    <a:pt x="2686" y="16531"/>
                    <a:pt x="2547" y="16134"/>
                    <a:pt x="2388" y="15775"/>
                  </a:cubicBezTo>
                  <a:cubicBezTo>
                    <a:pt x="2288" y="15457"/>
                    <a:pt x="2209" y="15179"/>
                    <a:pt x="2109" y="14880"/>
                  </a:cubicBezTo>
                  <a:cubicBezTo>
                    <a:pt x="1891" y="13965"/>
                    <a:pt x="1692" y="13110"/>
                    <a:pt x="1473" y="12215"/>
                  </a:cubicBezTo>
                  <a:cubicBezTo>
                    <a:pt x="1453" y="12175"/>
                    <a:pt x="1413" y="12135"/>
                    <a:pt x="1393" y="12115"/>
                  </a:cubicBezTo>
                  <a:cubicBezTo>
                    <a:pt x="1353" y="11737"/>
                    <a:pt x="1274" y="11339"/>
                    <a:pt x="1214" y="10961"/>
                  </a:cubicBezTo>
                  <a:cubicBezTo>
                    <a:pt x="1115" y="10245"/>
                    <a:pt x="1055" y="9489"/>
                    <a:pt x="976" y="8773"/>
                  </a:cubicBezTo>
                  <a:lnTo>
                    <a:pt x="976" y="8455"/>
                  </a:lnTo>
                  <a:cubicBezTo>
                    <a:pt x="896" y="7858"/>
                    <a:pt x="856" y="7261"/>
                    <a:pt x="796" y="6665"/>
                  </a:cubicBezTo>
                  <a:lnTo>
                    <a:pt x="796" y="6486"/>
                  </a:lnTo>
                  <a:lnTo>
                    <a:pt x="796" y="5929"/>
                  </a:lnTo>
                  <a:cubicBezTo>
                    <a:pt x="777" y="5670"/>
                    <a:pt x="777" y="5431"/>
                    <a:pt x="757" y="5173"/>
                  </a:cubicBezTo>
                  <a:lnTo>
                    <a:pt x="816" y="3303"/>
                  </a:lnTo>
                  <a:cubicBezTo>
                    <a:pt x="856" y="3243"/>
                    <a:pt x="856" y="3124"/>
                    <a:pt x="876" y="3064"/>
                  </a:cubicBezTo>
                  <a:cubicBezTo>
                    <a:pt x="916" y="2169"/>
                    <a:pt x="995" y="1274"/>
                    <a:pt x="1055" y="378"/>
                  </a:cubicBezTo>
                  <a:cubicBezTo>
                    <a:pt x="1015" y="299"/>
                    <a:pt x="1015" y="199"/>
                    <a:pt x="1015" y="120"/>
                  </a:cubicBezTo>
                  <a:lnTo>
                    <a:pt x="1015"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0" name="Google Shape;2700;p51">
              <a:extLst>
                <a:ext uri="{FF2B5EF4-FFF2-40B4-BE49-F238E27FC236}">
                  <a16:creationId xmlns:a16="http://schemas.microsoft.com/office/drawing/2014/main" id="{47321721-215E-D8D4-5107-CE318415B733}"/>
                </a:ext>
              </a:extLst>
            </p:cNvPr>
            <p:cNvSpPr/>
            <p:nvPr/>
          </p:nvSpPr>
          <p:spPr>
            <a:xfrm>
              <a:off x="5371724" y="4374723"/>
              <a:ext cx="79407" cy="318263"/>
            </a:xfrm>
            <a:custGeom>
              <a:avLst/>
              <a:gdLst/>
              <a:ahLst/>
              <a:cxnLst/>
              <a:rect l="l" t="t" r="r" b="b"/>
              <a:pathLst>
                <a:path w="4616" h="18501" extrusionOk="0">
                  <a:moveTo>
                    <a:pt x="4217" y="1"/>
                  </a:moveTo>
                  <a:cubicBezTo>
                    <a:pt x="4118" y="259"/>
                    <a:pt x="4058" y="518"/>
                    <a:pt x="3959" y="776"/>
                  </a:cubicBezTo>
                  <a:cubicBezTo>
                    <a:pt x="3959" y="856"/>
                    <a:pt x="3979" y="896"/>
                    <a:pt x="3919" y="916"/>
                  </a:cubicBezTo>
                  <a:lnTo>
                    <a:pt x="3919" y="1970"/>
                  </a:lnTo>
                  <a:cubicBezTo>
                    <a:pt x="3879" y="3979"/>
                    <a:pt x="3561" y="5968"/>
                    <a:pt x="3183" y="7938"/>
                  </a:cubicBezTo>
                  <a:cubicBezTo>
                    <a:pt x="2845" y="9609"/>
                    <a:pt x="2487" y="11240"/>
                    <a:pt x="2109" y="12911"/>
                  </a:cubicBezTo>
                  <a:cubicBezTo>
                    <a:pt x="1731" y="14622"/>
                    <a:pt x="1074" y="16213"/>
                    <a:pt x="199" y="17725"/>
                  </a:cubicBezTo>
                  <a:cubicBezTo>
                    <a:pt x="80" y="17964"/>
                    <a:pt x="0" y="18103"/>
                    <a:pt x="139" y="18322"/>
                  </a:cubicBezTo>
                  <a:cubicBezTo>
                    <a:pt x="209" y="18451"/>
                    <a:pt x="279" y="18501"/>
                    <a:pt x="351" y="18501"/>
                  </a:cubicBezTo>
                  <a:cubicBezTo>
                    <a:pt x="423" y="18501"/>
                    <a:pt x="498" y="18451"/>
                    <a:pt x="577" y="18381"/>
                  </a:cubicBezTo>
                  <a:cubicBezTo>
                    <a:pt x="696" y="18282"/>
                    <a:pt x="796" y="18163"/>
                    <a:pt x="895" y="18023"/>
                  </a:cubicBezTo>
                  <a:cubicBezTo>
                    <a:pt x="1074" y="17685"/>
                    <a:pt x="1293" y="17327"/>
                    <a:pt x="1433" y="16969"/>
                  </a:cubicBezTo>
                  <a:cubicBezTo>
                    <a:pt x="1810" y="15994"/>
                    <a:pt x="2208" y="15039"/>
                    <a:pt x="2507" y="14045"/>
                  </a:cubicBezTo>
                  <a:cubicBezTo>
                    <a:pt x="2825" y="12990"/>
                    <a:pt x="3064" y="11896"/>
                    <a:pt x="3283" y="10802"/>
                  </a:cubicBezTo>
                  <a:cubicBezTo>
                    <a:pt x="3660" y="8833"/>
                    <a:pt x="4058" y="6864"/>
                    <a:pt x="4357" y="4894"/>
                  </a:cubicBezTo>
                  <a:cubicBezTo>
                    <a:pt x="4516" y="3800"/>
                    <a:pt x="4556" y="2686"/>
                    <a:pt x="4595" y="1592"/>
                  </a:cubicBezTo>
                  <a:cubicBezTo>
                    <a:pt x="4615" y="1095"/>
                    <a:pt x="4496" y="577"/>
                    <a:pt x="4456" y="60"/>
                  </a:cubicBezTo>
                  <a:cubicBezTo>
                    <a:pt x="4377" y="20"/>
                    <a:pt x="4297" y="20"/>
                    <a:pt x="42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1" name="Google Shape;2701;p51">
              <a:extLst>
                <a:ext uri="{FF2B5EF4-FFF2-40B4-BE49-F238E27FC236}">
                  <a16:creationId xmlns:a16="http://schemas.microsoft.com/office/drawing/2014/main" id="{28D3A3BD-8723-74AF-F241-66C2F11CE2DC}"/>
                </a:ext>
              </a:extLst>
            </p:cNvPr>
            <p:cNvSpPr/>
            <p:nvPr/>
          </p:nvSpPr>
          <p:spPr>
            <a:xfrm>
              <a:off x="5342636" y="4371988"/>
              <a:ext cx="31498" cy="318608"/>
            </a:xfrm>
            <a:custGeom>
              <a:avLst/>
              <a:gdLst/>
              <a:ahLst/>
              <a:cxnLst/>
              <a:rect l="l" t="t" r="r" b="b"/>
              <a:pathLst>
                <a:path w="1831" h="18521" extrusionOk="0">
                  <a:moveTo>
                    <a:pt x="1830" y="0"/>
                  </a:moveTo>
                  <a:lnTo>
                    <a:pt x="1830" y="0"/>
                  </a:lnTo>
                  <a:cubicBezTo>
                    <a:pt x="1711" y="40"/>
                    <a:pt x="1592" y="60"/>
                    <a:pt x="1492" y="140"/>
                  </a:cubicBezTo>
                  <a:cubicBezTo>
                    <a:pt x="1413" y="219"/>
                    <a:pt x="1373" y="319"/>
                    <a:pt x="1293" y="418"/>
                  </a:cubicBezTo>
                  <a:cubicBezTo>
                    <a:pt x="1273" y="836"/>
                    <a:pt x="1273" y="1274"/>
                    <a:pt x="1234" y="1711"/>
                  </a:cubicBezTo>
                  <a:cubicBezTo>
                    <a:pt x="1234" y="1771"/>
                    <a:pt x="1214" y="1870"/>
                    <a:pt x="1214" y="1950"/>
                  </a:cubicBezTo>
                  <a:cubicBezTo>
                    <a:pt x="1214" y="2666"/>
                    <a:pt x="1234" y="3422"/>
                    <a:pt x="1214" y="4158"/>
                  </a:cubicBezTo>
                  <a:cubicBezTo>
                    <a:pt x="1194" y="4795"/>
                    <a:pt x="1114" y="5391"/>
                    <a:pt x="1055" y="6008"/>
                  </a:cubicBezTo>
                  <a:cubicBezTo>
                    <a:pt x="1055" y="6107"/>
                    <a:pt x="1035" y="6227"/>
                    <a:pt x="1035" y="6326"/>
                  </a:cubicBezTo>
                  <a:cubicBezTo>
                    <a:pt x="1035" y="6804"/>
                    <a:pt x="1015" y="7241"/>
                    <a:pt x="995" y="7719"/>
                  </a:cubicBezTo>
                  <a:cubicBezTo>
                    <a:pt x="955" y="7838"/>
                    <a:pt x="935" y="7938"/>
                    <a:pt x="915" y="8077"/>
                  </a:cubicBezTo>
                  <a:cubicBezTo>
                    <a:pt x="836" y="9231"/>
                    <a:pt x="756" y="10384"/>
                    <a:pt x="657" y="11558"/>
                  </a:cubicBezTo>
                  <a:cubicBezTo>
                    <a:pt x="557" y="12732"/>
                    <a:pt x="438" y="13945"/>
                    <a:pt x="319" y="15119"/>
                  </a:cubicBezTo>
                  <a:cubicBezTo>
                    <a:pt x="239" y="15895"/>
                    <a:pt x="120" y="16690"/>
                    <a:pt x="40" y="17486"/>
                  </a:cubicBezTo>
                  <a:cubicBezTo>
                    <a:pt x="0" y="17804"/>
                    <a:pt x="20" y="18143"/>
                    <a:pt x="0" y="18461"/>
                  </a:cubicBezTo>
                  <a:cubicBezTo>
                    <a:pt x="40" y="18481"/>
                    <a:pt x="100" y="18481"/>
                    <a:pt x="140" y="18521"/>
                  </a:cubicBezTo>
                  <a:cubicBezTo>
                    <a:pt x="279" y="18441"/>
                    <a:pt x="378" y="18381"/>
                    <a:pt x="478" y="18341"/>
                  </a:cubicBezTo>
                  <a:cubicBezTo>
                    <a:pt x="537" y="18162"/>
                    <a:pt x="617" y="18023"/>
                    <a:pt x="637" y="17844"/>
                  </a:cubicBezTo>
                  <a:cubicBezTo>
                    <a:pt x="816" y="16452"/>
                    <a:pt x="995" y="15079"/>
                    <a:pt x="1134" y="13687"/>
                  </a:cubicBezTo>
                  <a:cubicBezTo>
                    <a:pt x="1234" y="12632"/>
                    <a:pt x="1313" y="11618"/>
                    <a:pt x="1393" y="10583"/>
                  </a:cubicBezTo>
                  <a:cubicBezTo>
                    <a:pt x="1492" y="9310"/>
                    <a:pt x="1592" y="8017"/>
                    <a:pt x="1691" y="6744"/>
                  </a:cubicBezTo>
                  <a:cubicBezTo>
                    <a:pt x="1771" y="5948"/>
                    <a:pt x="1791" y="5133"/>
                    <a:pt x="1811" y="4317"/>
                  </a:cubicBezTo>
                  <a:cubicBezTo>
                    <a:pt x="1830" y="2865"/>
                    <a:pt x="1830" y="1453"/>
                    <a:pt x="183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2" name="Google Shape;2702;p51">
              <a:extLst>
                <a:ext uri="{FF2B5EF4-FFF2-40B4-BE49-F238E27FC236}">
                  <a16:creationId xmlns:a16="http://schemas.microsoft.com/office/drawing/2014/main" id="{E99C6A8D-285C-5EFD-DD30-5F545C6AD4FF}"/>
                </a:ext>
              </a:extLst>
            </p:cNvPr>
            <p:cNvSpPr/>
            <p:nvPr/>
          </p:nvSpPr>
          <p:spPr>
            <a:xfrm>
              <a:off x="5228693" y="4504062"/>
              <a:ext cx="17116" cy="64355"/>
            </a:xfrm>
            <a:custGeom>
              <a:avLst/>
              <a:gdLst/>
              <a:ahLst/>
              <a:cxnLst/>
              <a:rect l="l" t="t" r="r" b="b"/>
              <a:pathLst>
                <a:path w="995" h="3741" extrusionOk="0">
                  <a:moveTo>
                    <a:pt x="199" y="1"/>
                  </a:moveTo>
                  <a:cubicBezTo>
                    <a:pt x="139" y="100"/>
                    <a:pt x="0" y="200"/>
                    <a:pt x="0" y="299"/>
                  </a:cubicBezTo>
                  <a:cubicBezTo>
                    <a:pt x="80" y="1155"/>
                    <a:pt x="179" y="2050"/>
                    <a:pt x="279" y="2925"/>
                  </a:cubicBezTo>
                  <a:cubicBezTo>
                    <a:pt x="298" y="3124"/>
                    <a:pt x="438" y="3343"/>
                    <a:pt x="537" y="3522"/>
                  </a:cubicBezTo>
                  <a:cubicBezTo>
                    <a:pt x="577" y="3621"/>
                    <a:pt x="736" y="3681"/>
                    <a:pt x="836" y="3741"/>
                  </a:cubicBezTo>
                  <a:cubicBezTo>
                    <a:pt x="895" y="3641"/>
                    <a:pt x="955" y="3542"/>
                    <a:pt x="995" y="3482"/>
                  </a:cubicBezTo>
                  <a:cubicBezTo>
                    <a:pt x="975" y="3323"/>
                    <a:pt x="955" y="3243"/>
                    <a:pt x="955" y="3144"/>
                  </a:cubicBezTo>
                  <a:lnTo>
                    <a:pt x="657" y="538"/>
                  </a:lnTo>
                  <a:cubicBezTo>
                    <a:pt x="637" y="439"/>
                    <a:pt x="657" y="319"/>
                    <a:pt x="577" y="240"/>
                  </a:cubicBezTo>
                  <a:cubicBezTo>
                    <a:pt x="478" y="140"/>
                    <a:pt x="338" y="61"/>
                    <a:pt x="19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3" name="Google Shape;2703;p51">
              <a:extLst>
                <a:ext uri="{FF2B5EF4-FFF2-40B4-BE49-F238E27FC236}">
                  <a16:creationId xmlns:a16="http://schemas.microsoft.com/office/drawing/2014/main" id="{BBBCD2FB-3D4B-42D5-06E9-938BDEA32672}"/>
                </a:ext>
              </a:extLst>
            </p:cNvPr>
            <p:cNvSpPr/>
            <p:nvPr/>
          </p:nvSpPr>
          <p:spPr>
            <a:xfrm>
              <a:off x="5462737" y="4467457"/>
              <a:ext cx="26715" cy="87956"/>
            </a:xfrm>
            <a:custGeom>
              <a:avLst/>
              <a:gdLst/>
              <a:ahLst/>
              <a:cxnLst/>
              <a:rect l="l" t="t" r="r" b="b"/>
              <a:pathLst>
                <a:path w="1553" h="5113" extrusionOk="0">
                  <a:moveTo>
                    <a:pt x="1254" y="0"/>
                  </a:moveTo>
                  <a:cubicBezTo>
                    <a:pt x="1115" y="140"/>
                    <a:pt x="916" y="259"/>
                    <a:pt x="896" y="398"/>
                  </a:cubicBezTo>
                  <a:cubicBezTo>
                    <a:pt x="796" y="876"/>
                    <a:pt x="796" y="1373"/>
                    <a:pt x="697" y="1850"/>
                  </a:cubicBezTo>
                  <a:cubicBezTo>
                    <a:pt x="498" y="2686"/>
                    <a:pt x="259" y="3521"/>
                    <a:pt x="60" y="4357"/>
                  </a:cubicBezTo>
                  <a:cubicBezTo>
                    <a:pt x="1" y="4536"/>
                    <a:pt x="60" y="4755"/>
                    <a:pt x="60" y="4954"/>
                  </a:cubicBezTo>
                  <a:cubicBezTo>
                    <a:pt x="120" y="5013"/>
                    <a:pt x="200" y="5053"/>
                    <a:pt x="319" y="5113"/>
                  </a:cubicBezTo>
                  <a:cubicBezTo>
                    <a:pt x="379" y="4974"/>
                    <a:pt x="458" y="4854"/>
                    <a:pt x="498" y="4715"/>
                  </a:cubicBezTo>
                  <a:cubicBezTo>
                    <a:pt x="1095" y="3362"/>
                    <a:pt x="1552" y="1970"/>
                    <a:pt x="1473" y="458"/>
                  </a:cubicBezTo>
                  <a:cubicBezTo>
                    <a:pt x="1473" y="299"/>
                    <a:pt x="1314" y="160"/>
                    <a:pt x="125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4" name="Google Shape;2704;p51">
              <a:extLst>
                <a:ext uri="{FF2B5EF4-FFF2-40B4-BE49-F238E27FC236}">
                  <a16:creationId xmlns:a16="http://schemas.microsoft.com/office/drawing/2014/main" id="{97E0B6C2-504F-C714-9482-7B16B53C8FF3}"/>
                </a:ext>
              </a:extLst>
            </p:cNvPr>
            <p:cNvSpPr/>
            <p:nvPr/>
          </p:nvSpPr>
          <p:spPr>
            <a:xfrm>
              <a:off x="5315251" y="4429028"/>
              <a:ext cx="12007" cy="83965"/>
            </a:xfrm>
            <a:custGeom>
              <a:avLst/>
              <a:gdLst/>
              <a:ahLst/>
              <a:cxnLst/>
              <a:rect l="l" t="t" r="r" b="b"/>
              <a:pathLst>
                <a:path w="698" h="4881" extrusionOk="0">
                  <a:moveTo>
                    <a:pt x="421" y="0"/>
                  </a:moveTo>
                  <a:cubicBezTo>
                    <a:pt x="294" y="0"/>
                    <a:pt x="193" y="64"/>
                    <a:pt x="120" y="245"/>
                  </a:cubicBezTo>
                  <a:cubicBezTo>
                    <a:pt x="100" y="782"/>
                    <a:pt x="81" y="1319"/>
                    <a:pt x="41" y="1856"/>
                  </a:cubicBezTo>
                  <a:lnTo>
                    <a:pt x="41" y="2036"/>
                  </a:lnTo>
                  <a:cubicBezTo>
                    <a:pt x="21" y="2394"/>
                    <a:pt x="1" y="2732"/>
                    <a:pt x="1" y="3090"/>
                  </a:cubicBezTo>
                  <a:cubicBezTo>
                    <a:pt x="1" y="3687"/>
                    <a:pt x="1" y="4283"/>
                    <a:pt x="21" y="4880"/>
                  </a:cubicBezTo>
                  <a:cubicBezTo>
                    <a:pt x="180" y="4821"/>
                    <a:pt x="339" y="4801"/>
                    <a:pt x="538" y="4721"/>
                  </a:cubicBezTo>
                  <a:lnTo>
                    <a:pt x="538" y="4522"/>
                  </a:lnTo>
                  <a:cubicBezTo>
                    <a:pt x="578" y="4423"/>
                    <a:pt x="598" y="4303"/>
                    <a:pt x="618" y="4204"/>
                  </a:cubicBezTo>
                  <a:cubicBezTo>
                    <a:pt x="618" y="4045"/>
                    <a:pt x="638" y="3886"/>
                    <a:pt x="638" y="3726"/>
                  </a:cubicBezTo>
                  <a:cubicBezTo>
                    <a:pt x="657" y="2513"/>
                    <a:pt x="657" y="1299"/>
                    <a:pt x="697" y="66"/>
                  </a:cubicBezTo>
                  <a:cubicBezTo>
                    <a:pt x="596" y="27"/>
                    <a:pt x="503" y="0"/>
                    <a:pt x="421"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5" name="Google Shape;2705;p51">
              <a:extLst>
                <a:ext uri="{FF2B5EF4-FFF2-40B4-BE49-F238E27FC236}">
                  <a16:creationId xmlns:a16="http://schemas.microsoft.com/office/drawing/2014/main" id="{A266FC78-D007-47DF-B215-EC6AFEF01DE0}"/>
                </a:ext>
              </a:extLst>
            </p:cNvPr>
            <p:cNvSpPr/>
            <p:nvPr/>
          </p:nvSpPr>
          <p:spPr>
            <a:xfrm>
              <a:off x="5284804" y="4485931"/>
              <a:ext cx="17" cy="3096"/>
            </a:xfrm>
            <a:custGeom>
              <a:avLst/>
              <a:gdLst/>
              <a:ahLst/>
              <a:cxnLst/>
              <a:rect l="l" t="t" r="r" b="b"/>
              <a:pathLst>
                <a:path w="1" h="180" extrusionOk="0">
                  <a:moveTo>
                    <a:pt x="0" y="180"/>
                  </a:moveTo>
                  <a:lnTo>
                    <a:pt x="0"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6" name="Google Shape;2706;p51">
              <a:extLst>
                <a:ext uri="{FF2B5EF4-FFF2-40B4-BE49-F238E27FC236}">
                  <a16:creationId xmlns:a16="http://schemas.microsoft.com/office/drawing/2014/main" id="{09C62654-52BD-8360-65E6-B2948D3F43F0}"/>
                </a:ext>
              </a:extLst>
            </p:cNvPr>
            <p:cNvSpPr/>
            <p:nvPr/>
          </p:nvSpPr>
          <p:spPr>
            <a:xfrm>
              <a:off x="5392245" y="4525632"/>
              <a:ext cx="12334" cy="33889"/>
            </a:xfrm>
            <a:custGeom>
              <a:avLst/>
              <a:gdLst/>
              <a:ahLst/>
              <a:cxnLst/>
              <a:rect l="l" t="t" r="r" b="b"/>
              <a:pathLst>
                <a:path w="717" h="1970" extrusionOk="0">
                  <a:moveTo>
                    <a:pt x="419" y="0"/>
                  </a:moveTo>
                  <a:cubicBezTo>
                    <a:pt x="299" y="100"/>
                    <a:pt x="100" y="179"/>
                    <a:pt x="80" y="279"/>
                  </a:cubicBezTo>
                  <a:cubicBezTo>
                    <a:pt x="21" y="736"/>
                    <a:pt x="1" y="1194"/>
                    <a:pt x="1" y="1651"/>
                  </a:cubicBezTo>
                  <a:cubicBezTo>
                    <a:pt x="1" y="1751"/>
                    <a:pt x="140" y="1870"/>
                    <a:pt x="240" y="1970"/>
                  </a:cubicBezTo>
                  <a:cubicBezTo>
                    <a:pt x="339" y="1870"/>
                    <a:pt x="518" y="1830"/>
                    <a:pt x="538" y="1691"/>
                  </a:cubicBezTo>
                  <a:cubicBezTo>
                    <a:pt x="617" y="1432"/>
                    <a:pt x="637" y="1134"/>
                    <a:pt x="697" y="836"/>
                  </a:cubicBezTo>
                  <a:lnTo>
                    <a:pt x="657" y="836"/>
                  </a:lnTo>
                  <a:cubicBezTo>
                    <a:pt x="657" y="677"/>
                    <a:pt x="717" y="498"/>
                    <a:pt x="657" y="378"/>
                  </a:cubicBezTo>
                  <a:cubicBezTo>
                    <a:pt x="617" y="239"/>
                    <a:pt x="498" y="139"/>
                    <a:pt x="41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7" name="Google Shape;2707;p51">
              <a:extLst>
                <a:ext uri="{FF2B5EF4-FFF2-40B4-BE49-F238E27FC236}">
                  <a16:creationId xmlns:a16="http://schemas.microsoft.com/office/drawing/2014/main" id="{AD1A5833-43D9-65C9-E82C-53DD55944E77}"/>
                </a:ext>
              </a:extLst>
            </p:cNvPr>
            <p:cNvSpPr/>
            <p:nvPr/>
          </p:nvSpPr>
          <p:spPr>
            <a:xfrm>
              <a:off x="5195494" y="4329689"/>
              <a:ext cx="120125" cy="354750"/>
            </a:xfrm>
            <a:custGeom>
              <a:avLst/>
              <a:gdLst/>
              <a:ahLst/>
              <a:cxnLst/>
              <a:rect l="l" t="t" r="r" b="b"/>
              <a:pathLst>
                <a:path w="6983" h="20622" extrusionOk="0">
                  <a:moveTo>
                    <a:pt x="2129" y="10138"/>
                  </a:moveTo>
                  <a:cubicBezTo>
                    <a:pt x="2268" y="10198"/>
                    <a:pt x="2408" y="10277"/>
                    <a:pt x="2507" y="10377"/>
                  </a:cubicBezTo>
                  <a:cubicBezTo>
                    <a:pt x="2587" y="10456"/>
                    <a:pt x="2567" y="10576"/>
                    <a:pt x="2587" y="10675"/>
                  </a:cubicBezTo>
                  <a:lnTo>
                    <a:pt x="2885" y="13281"/>
                  </a:lnTo>
                  <a:cubicBezTo>
                    <a:pt x="2885" y="13361"/>
                    <a:pt x="2905" y="13440"/>
                    <a:pt x="2925" y="13579"/>
                  </a:cubicBezTo>
                  <a:cubicBezTo>
                    <a:pt x="2905" y="13679"/>
                    <a:pt x="2825" y="13778"/>
                    <a:pt x="2766" y="13878"/>
                  </a:cubicBezTo>
                  <a:cubicBezTo>
                    <a:pt x="2666" y="13818"/>
                    <a:pt x="2507" y="13758"/>
                    <a:pt x="2467" y="13659"/>
                  </a:cubicBezTo>
                  <a:cubicBezTo>
                    <a:pt x="2368" y="13480"/>
                    <a:pt x="2228" y="13261"/>
                    <a:pt x="2209" y="13062"/>
                  </a:cubicBezTo>
                  <a:cubicBezTo>
                    <a:pt x="2109" y="12187"/>
                    <a:pt x="2010" y="11292"/>
                    <a:pt x="1930" y="10436"/>
                  </a:cubicBezTo>
                  <a:cubicBezTo>
                    <a:pt x="1930" y="10337"/>
                    <a:pt x="2069" y="10237"/>
                    <a:pt x="2129" y="10138"/>
                  </a:cubicBezTo>
                  <a:close/>
                  <a:moveTo>
                    <a:pt x="2886" y="1"/>
                  </a:moveTo>
                  <a:cubicBezTo>
                    <a:pt x="2704" y="1"/>
                    <a:pt x="2509" y="55"/>
                    <a:pt x="2308" y="152"/>
                  </a:cubicBezTo>
                  <a:cubicBezTo>
                    <a:pt x="1890" y="391"/>
                    <a:pt x="1632" y="729"/>
                    <a:pt x="1473" y="1146"/>
                  </a:cubicBezTo>
                  <a:cubicBezTo>
                    <a:pt x="1095" y="2101"/>
                    <a:pt x="697" y="3016"/>
                    <a:pt x="299" y="3971"/>
                  </a:cubicBezTo>
                  <a:cubicBezTo>
                    <a:pt x="279" y="4409"/>
                    <a:pt x="219" y="4866"/>
                    <a:pt x="199" y="5284"/>
                  </a:cubicBezTo>
                  <a:cubicBezTo>
                    <a:pt x="120" y="6478"/>
                    <a:pt x="1" y="7651"/>
                    <a:pt x="1" y="8845"/>
                  </a:cubicBezTo>
                  <a:cubicBezTo>
                    <a:pt x="1" y="10436"/>
                    <a:pt x="100" y="12048"/>
                    <a:pt x="398" y="13619"/>
                  </a:cubicBezTo>
                  <a:cubicBezTo>
                    <a:pt x="597" y="14634"/>
                    <a:pt x="717" y="15668"/>
                    <a:pt x="1274" y="16563"/>
                  </a:cubicBezTo>
                  <a:cubicBezTo>
                    <a:pt x="1592" y="17100"/>
                    <a:pt x="2030" y="17538"/>
                    <a:pt x="2408" y="18015"/>
                  </a:cubicBezTo>
                  <a:cubicBezTo>
                    <a:pt x="2626" y="18214"/>
                    <a:pt x="2865" y="18433"/>
                    <a:pt x="3104" y="18612"/>
                  </a:cubicBezTo>
                  <a:cubicBezTo>
                    <a:pt x="3661" y="18990"/>
                    <a:pt x="4218" y="19309"/>
                    <a:pt x="4775" y="19706"/>
                  </a:cubicBezTo>
                  <a:cubicBezTo>
                    <a:pt x="5451" y="20164"/>
                    <a:pt x="6187" y="20442"/>
                    <a:pt x="6983" y="20621"/>
                  </a:cubicBezTo>
                  <a:cubicBezTo>
                    <a:pt x="6764" y="20104"/>
                    <a:pt x="6486" y="19607"/>
                    <a:pt x="6287" y="19070"/>
                  </a:cubicBezTo>
                  <a:cubicBezTo>
                    <a:pt x="5690" y="17260"/>
                    <a:pt x="5073" y="15429"/>
                    <a:pt x="4894" y="13460"/>
                  </a:cubicBezTo>
                  <a:cubicBezTo>
                    <a:pt x="4715" y="11630"/>
                    <a:pt x="4556" y="9780"/>
                    <a:pt x="4456" y="7910"/>
                  </a:cubicBezTo>
                  <a:cubicBezTo>
                    <a:pt x="4397" y="7015"/>
                    <a:pt x="4516" y="6100"/>
                    <a:pt x="4576" y="5205"/>
                  </a:cubicBezTo>
                  <a:cubicBezTo>
                    <a:pt x="4616" y="4568"/>
                    <a:pt x="4655" y="3912"/>
                    <a:pt x="4715" y="3275"/>
                  </a:cubicBezTo>
                  <a:cubicBezTo>
                    <a:pt x="4755" y="3036"/>
                    <a:pt x="4874" y="2817"/>
                    <a:pt x="4954" y="2599"/>
                  </a:cubicBezTo>
                  <a:cubicBezTo>
                    <a:pt x="4496" y="1843"/>
                    <a:pt x="4079" y="1087"/>
                    <a:pt x="3581" y="391"/>
                  </a:cubicBezTo>
                  <a:cubicBezTo>
                    <a:pt x="3392" y="118"/>
                    <a:pt x="3153" y="1"/>
                    <a:pt x="288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8" name="Google Shape;2708;p51">
              <a:extLst>
                <a:ext uri="{FF2B5EF4-FFF2-40B4-BE49-F238E27FC236}">
                  <a16:creationId xmlns:a16="http://schemas.microsoft.com/office/drawing/2014/main" id="{405E8723-E0CA-ABE7-4914-131DDDF7B731}"/>
                </a:ext>
              </a:extLst>
            </p:cNvPr>
            <p:cNvSpPr/>
            <p:nvPr/>
          </p:nvSpPr>
          <p:spPr>
            <a:xfrm>
              <a:off x="5387807" y="4334987"/>
              <a:ext cx="133474" cy="350484"/>
            </a:xfrm>
            <a:custGeom>
              <a:avLst/>
              <a:gdLst/>
              <a:ahLst/>
              <a:cxnLst/>
              <a:rect l="l" t="t" r="r" b="b"/>
              <a:pathLst>
                <a:path w="7759" h="20374" extrusionOk="0">
                  <a:moveTo>
                    <a:pt x="5630" y="7701"/>
                  </a:moveTo>
                  <a:cubicBezTo>
                    <a:pt x="5709" y="7861"/>
                    <a:pt x="5849" y="8000"/>
                    <a:pt x="5849" y="8159"/>
                  </a:cubicBezTo>
                  <a:cubicBezTo>
                    <a:pt x="5908" y="9651"/>
                    <a:pt x="5451" y="11043"/>
                    <a:pt x="4854" y="12416"/>
                  </a:cubicBezTo>
                  <a:cubicBezTo>
                    <a:pt x="4814" y="12555"/>
                    <a:pt x="4735" y="12675"/>
                    <a:pt x="4675" y="12814"/>
                  </a:cubicBezTo>
                  <a:cubicBezTo>
                    <a:pt x="4615" y="12754"/>
                    <a:pt x="4516" y="12714"/>
                    <a:pt x="4436" y="12655"/>
                  </a:cubicBezTo>
                  <a:cubicBezTo>
                    <a:pt x="4436" y="12456"/>
                    <a:pt x="4377" y="12237"/>
                    <a:pt x="4436" y="12058"/>
                  </a:cubicBezTo>
                  <a:cubicBezTo>
                    <a:pt x="4635" y="11222"/>
                    <a:pt x="4874" y="10387"/>
                    <a:pt x="5073" y="9551"/>
                  </a:cubicBezTo>
                  <a:cubicBezTo>
                    <a:pt x="5172" y="9074"/>
                    <a:pt x="5172" y="8577"/>
                    <a:pt x="5272" y="8099"/>
                  </a:cubicBezTo>
                  <a:cubicBezTo>
                    <a:pt x="5312" y="7960"/>
                    <a:pt x="5510" y="7841"/>
                    <a:pt x="5630" y="7701"/>
                  </a:cubicBezTo>
                  <a:close/>
                  <a:moveTo>
                    <a:pt x="6117" y="1"/>
                  </a:moveTo>
                  <a:cubicBezTo>
                    <a:pt x="5984" y="1"/>
                    <a:pt x="5846" y="52"/>
                    <a:pt x="5709" y="162"/>
                  </a:cubicBezTo>
                  <a:cubicBezTo>
                    <a:pt x="5033" y="699"/>
                    <a:pt x="4476" y="1356"/>
                    <a:pt x="3879" y="1992"/>
                  </a:cubicBezTo>
                  <a:cubicBezTo>
                    <a:pt x="3820" y="2052"/>
                    <a:pt x="3740" y="2151"/>
                    <a:pt x="3660" y="2231"/>
                  </a:cubicBezTo>
                  <a:cubicBezTo>
                    <a:pt x="3641" y="2291"/>
                    <a:pt x="3581" y="2330"/>
                    <a:pt x="3561" y="2390"/>
                  </a:cubicBezTo>
                  <a:cubicBezTo>
                    <a:pt x="3621" y="2907"/>
                    <a:pt x="3740" y="3425"/>
                    <a:pt x="3720" y="3922"/>
                  </a:cubicBezTo>
                  <a:cubicBezTo>
                    <a:pt x="3660" y="5016"/>
                    <a:pt x="3641" y="6150"/>
                    <a:pt x="3462" y="7244"/>
                  </a:cubicBezTo>
                  <a:cubicBezTo>
                    <a:pt x="3163" y="9193"/>
                    <a:pt x="2765" y="11163"/>
                    <a:pt x="2387" y="13132"/>
                  </a:cubicBezTo>
                  <a:cubicBezTo>
                    <a:pt x="2168" y="14226"/>
                    <a:pt x="1950" y="15320"/>
                    <a:pt x="1631" y="16395"/>
                  </a:cubicBezTo>
                  <a:cubicBezTo>
                    <a:pt x="1333" y="17389"/>
                    <a:pt x="935" y="18324"/>
                    <a:pt x="557" y="19299"/>
                  </a:cubicBezTo>
                  <a:cubicBezTo>
                    <a:pt x="398" y="19677"/>
                    <a:pt x="179" y="20015"/>
                    <a:pt x="0" y="20373"/>
                  </a:cubicBezTo>
                  <a:cubicBezTo>
                    <a:pt x="1174" y="19995"/>
                    <a:pt x="2168" y="19378"/>
                    <a:pt x="3024" y="18483"/>
                  </a:cubicBezTo>
                  <a:cubicBezTo>
                    <a:pt x="4078" y="17349"/>
                    <a:pt x="5351" y="16414"/>
                    <a:pt x="5948" y="14923"/>
                  </a:cubicBezTo>
                  <a:cubicBezTo>
                    <a:pt x="6326" y="13968"/>
                    <a:pt x="6724" y="13053"/>
                    <a:pt x="7002" y="12078"/>
                  </a:cubicBezTo>
                  <a:cubicBezTo>
                    <a:pt x="7201" y="11382"/>
                    <a:pt x="7301" y="10665"/>
                    <a:pt x="7400" y="9949"/>
                  </a:cubicBezTo>
                  <a:cubicBezTo>
                    <a:pt x="7540" y="8935"/>
                    <a:pt x="7719" y="7880"/>
                    <a:pt x="7738" y="6846"/>
                  </a:cubicBezTo>
                  <a:cubicBezTo>
                    <a:pt x="7758" y="5871"/>
                    <a:pt x="7619" y="4877"/>
                    <a:pt x="7619" y="3902"/>
                  </a:cubicBezTo>
                  <a:cubicBezTo>
                    <a:pt x="7619" y="2708"/>
                    <a:pt x="7301" y="1614"/>
                    <a:pt x="6803" y="580"/>
                  </a:cubicBezTo>
                  <a:cubicBezTo>
                    <a:pt x="6643" y="218"/>
                    <a:pt x="6392" y="1"/>
                    <a:pt x="611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9" name="Google Shape;2709;p51">
              <a:extLst>
                <a:ext uri="{FF2B5EF4-FFF2-40B4-BE49-F238E27FC236}">
                  <a16:creationId xmlns:a16="http://schemas.microsoft.com/office/drawing/2014/main" id="{B3C54E45-9575-5BDE-559C-0DBB1FBA16BB}"/>
                </a:ext>
              </a:extLst>
            </p:cNvPr>
            <p:cNvSpPr/>
            <p:nvPr/>
          </p:nvSpPr>
          <p:spPr>
            <a:xfrm>
              <a:off x="5284804" y="4328915"/>
              <a:ext cx="83518" cy="360650"/>
            </a:xfrm>
            <a:custGeom>
              <a:avLst/>
              <a:gdLst/>
              <a:ahLst/>
              <a:cxnLst/>
              <a:rect l="l" t="t" r="r" b="b"/>
              <a:pathLst>
                <a:path w="4855" h="20965" extrusionOk="0">
                  <a:moveTo>
                    <a:pt x="0" y="7856"/>
                  </a:moveTo>
                  <a:cubicBezTo>
                    <a:pt x="199" y="8015"/>
                    <a:pt x="259" y="8154"/>
                    <a:pt x="199" y="8313"/>
                  </a:cubicBezTo>
                  <a:cubicBezTo>
                    <a:pt x="259" y="8134"/>
                    <a:pt x="180" y="8015"/>
                    <a:pt x="0" y="7856"/>
                  </a:cubicBezTo>
                  <a:close/>
                  <a:moveTo>
                    <a:pt x="2225" y="5820"/>
                  </a:moveTo>
                  <a:cubicBezTo>
                    <a:pt x="2306" y="5820"/>
                    <a:pt x="2393" y="5847"/>
                    <a:pt x="2487" y="5886"/>
                  </a:cubicBezTo>
                  <a:cubicBezTo>
                    <a:pt x="2447" y="7119"/>
                    <a:pt x="2408" y="8333"/>
                    <a:pt x="2388" y="9586"/>
                  </a:cubicBezTo>
                  <a:cubicBezTo>
                    <a:pt x="2388" y="9725"/>
                    <a:pt x="2368" y="9904"/>
                    <a:pt x="2368" y="10044"/>
                  </a:cubicBezTo>
                  <a:cubicBezTo>
                    <a:pt x="2348" y="10143"/>
                    <a:pt x="2308" y="10282"/>
                    <a:pt x="2288" y="10382"/>
                  </a:cubicBezTo>
                  <a:lnTo>
                    <a:pt x="2288" y="10581"/>
                  </a:lnTo>
                  <a:cubicBezTo>
                    <a:pt x="2149" y="10621"/>
                    <a:pt x="1970" y="10641"/>
                    <a:pt x="1811" y="10700"/>
                  </a:cubicBezTo>
                  <a:cubicBezTo>
                    <a:pt x="1791" y="10103"/>
                    <a:pt x="1791" y="9507"/>
                    <a:pt x="1791" y="8910"/>
                  </a:cubicBezTo>
                  <a:cubicBezTo>
                    <a:pt x="1791" y="8552"/>
                    <a:pt x="1811" y="8214"/>
                    <a:pt x="1851" y="7856"/>
                  </a:cubicBezTo>
                  <a:lnTo>
                    <a:pt x="1851" y="7676"/>
                  </a:lnTo>
                  <a:cubicBezTo>
                    <a:pt x="1870" y="7139"/>
                    <a:pt x="1890" y="6582"/>
                    <a:pt x="1910" y="6065"/>
                  </a:cubicBezTo>
                  <a:cubicBezTo>
                    <a:pt x="1995" y="5884"/>
                    <a:pt x="2101" y="5820"/>
                    <a:pt x="2225" y="5820"/>
                  </a:cubicBezTo>
                  <a:close/>
                  <a:moveTo>
                    <a:pt x="3321" y="0"/>
                  </a:moveTo>
                  <a:cubicBezTo>
                    <a:pt x="3188" y="0"/>
                    <a:pt x="3039" y="61"/>
                    <a:pt x="2865" y="177"/>
                  </a:cubicBezTo>
                  <a:cubicBezTo>
                    <a:pt x="1811" y="833"/>
                    <a:pt x="1015" y="1748"/>
                    <a:pt x="279" y="2683"/>
                  </a:cubicBezTo>
                  <a:lnTo>
                    <a:pt x="279" y="2823"/>
                  </a:lnTo>
                  <a:cubicBezTo>
                    <a:pt x="279" y="2882"/>
                    <a:pt x="279" y="2982"/>
                    <a:pt x="299" y="3061"/>
                  </a:cubicBezTo>
                  <a:cubicBezTo>
                    <a:pt x="259" y="3957"/>
                    <a:pt x="180" y="4852"/>
                    <a:pt x="120" y="5747"/>
                  </a:cubicBezTo>
                  <a:cubicBezTo>
                    <a:pt x="100" y="5826"/>
                    <a:pt x="100" y="5926"/>
                    <a:pt x="80" y="6006"/>
                  </a:cubicBezTo>
                  <a:lnTo>
                    <a:pt x="0" y="7856"/>
                  </a:lnTo>
                  <a:cubicBezTo>
                    <a:pt x="20" y="8114"/>
                    <a:pt x="20" y="8353"/>
                    <a:pt x="60" y="8611"/>
                  </a:cubicBezTo>
                  <a:lnTo>
                    <a:pt x="60" y="9188"/>
                  </a:lnTo>
                  <a:lnTo>
                    <a:pt x="60" y="9347"/>
                  </a:lnTo>
                  <a:cubicBezTo>
                    <a:pt x="100" y="9944"/>
                    <a:pt x="160" y="10541"/>
                    <a:pt x="219" y="11138"/>
                  </a:cubicBezTo>
                  <a:lnTo>
                    <a:pt x="219" y="11476"/>
                  </a:lnTo>
                  <a:cubicBezTo>
                    <a:pt x="299" y="12192"/>
                    <a:pt x="378" y="12928"/>
                    <a:pt x="478" y="13664"/>
                  </a:cubicBezTo>
                  <a:cubicBezTo>
                    <a:pt x="518" y="14022"/>
                    <a:pt x="597" y="14420"/>
                    <a:pt x="657" y="14798"/>
                  </a:cubicBezTo>
                  <a:cubicBezTo>
                    <a:pt x="677" y="14818"/>
                    <a:pt x="697" y="14878"/>
                    <a:pt x="717" y="14898"/>
                  </a:cubicBezTo>
                  <a:cubicBezTo>
                    <a:pt x="955" y="15793"/>
                    <a:pt x="1154" y="16668"/>
                    <a:pt x="1373" y="17563"/>
                  </a:cubicBezTo>
                  <a:cubicBezTo>
                    <a:pt x="1771" y="17742"/>
                    <a:pt x="1890" y="18160"/>
                    <a:pt x="1652" y="18458"/>
                  </a:cubicBezTo>
                  <a:cubicBezTo>
                    <a:pt x="1791" y="18836"/>
                    <a:pt x="1950" y="19234"/>
                    <a:pt x="2089" y="19592"/>
                  </a:cubicBezTo>
                  <a:cubicBezTo>
                    <a:pt x="2109" y="19672"/>
                    <a:pt x="2169" y="19771"/>
                    <a:pt x="2189" y="19851"/>
                  </a:cubicBezTo>
                  <a:cubicBezTo>
                    <a:pt x="2348" y="20229"/>
                    <a:pt x="2507" y="20587"/>
                    <a:pt x="2666" y="20945"/>
                  </a:cubicBezTo>
                  <a:cubicBezTo>
                    <a:pt x="2905" y="20945"/>
                    <a:pt x="3183" y="20965"/>
                    <a:pt x="3442" y="20965"/>
                  </a:cubicBezTo>
                  <a:cubicBezTo>
                    <a:pt x="3462" y="20647"/>
                    <a:pt x="3442" y="20328"/>
                    <a:pt x="3482" y="19990"/>
                  </a:cubicBezTo>
                  <a:cubicBezTo>
                    <a:pt x="3561" y="19194"/>
                    <a:pt x="3681" y="18399"/>
                    <a:pt x="3760" y="17643"/>
                  </a:cubicBezTo>
                  <a:cubicBezTo>
                    <a:pt x="3880" y="16449"/>
                    <a:pt x="3999" y="15256"/>
                    <a:pt x="4098" y="14062"/>
                  </a:cubicBezTo>
                  <a:cubicBezTo>
                    <a:pt x="4138" y="12888"/>
                    <a:pt x="4178" y="11715"/>
                    <a:pt x="4277" y="10541"/>
                  </a:cubicBezTo>
                  <a:cubicBezTo>
                    <a:pt x="4297" y="10422"/>
                    <a:pt x="4337" y="10322"/>
                    <a:pt x="4357" y="10203"/>
                  </a:cubicBezTo>
                  <a:cubicBezTo>
                    <a:pt x="4377" y="9725"/>
                    <a:pt x="4397" y="9288"/>
                    <a:pt x="4397" y="8810"/>
                  </a:cubicBezTo>
                  <a:cubicBezTo>
                    <a:pt x="4397" y="8711"/>
                    <a:pt x="4437" y="8592"/>
                    <a:pt x="4437" y="8492"/>
                  </a:cubicBezTo>
                  <a:cubicBezTo>
                    <a:pt x="4476" y="7856"/>
                    <a:pt x="4556" y="7259"/>
                    <a:pt x="4576" y="6642"/>
                  </a:cubicBezTo>
                  <a:cubicBezTo>
                    <a:pt x="4596" y="5906"/>
                    <a:pt x="4576" y="5150"/>
                    <a:pt x="4576" y="4434"/>
                  </a:cubicBezTo>
                  <a:cubicBezTo>
                    <a:pt x="4576" y="4354"/>
                    <a:pt x="4596" y="4255"/>
                    <a:pt x="4596" y="4175"/>
                  </a:cubicBezTo>
                  <a:cubicBezTo>
                    <a:pt x="4635" y="3758"/>
                    <a:pt x="4635" y="3320"/>
                    <a:pt x="4655" y="2882"/>
                  </a:cubicBezTo>
                  <a:cubicBezTo>
                    <a:pt x="4735" y="2783"/>
                    <a:pt x="4775" y="2683"/>
                    <a:pt x="4854" y="2624"/>
                  </a:cubicBezTo>
                  <a:cubicBezTo>
                    <a:pt x="4854" y="2584"/>
                    <a:pt x="4854" y="2564"/>
                    <a:pt x="4834" y="2564"/>
                  </a:cubicBezTo>
                  <a:cubicBezTo>
                    <a:pt x="4476" y="1848"/>
                    <a:pt x="4178" y="1072"/>
                    <a:pt x="3800" y="376"/>
                  </a:cubicBezTo>
                  <a:cubicBezTo>
                    <a:pt x="3661" y="120"/>
                    <a:pt x="3508" y="0"/>
                    <a:pt x="33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0" name="Google Shape;2710;p51">
              <a:extLst>
                <a:ext uri="{FF2B5EF4-FFF2-40B4-BE49-F238E27FC236}">
                  <a16:creationId xmlns:a16="http://schemas.microsoft.com/office/drawing/2014/main" id="{19E950AB-7CC9-B7C0-C31B-3042E5AA7C5C}"/>
                </a:ext>
              </a:extLst>
            </p:cNvPr>
            <p:cNvSpPr/>
            <p:nvPr/>
          </p:nvSpPr>
          <p:spPr>
            <a:xfrm>
              <a:off x="5350841" y="4328846"/>
              <a:ext cx="94132" cy="362784"/>
            </a:xfrm>
            <a:custGeom>
              <a:avLst/>
              <a:gdLst/>
              <a:ahLst/>
              <a:cxnLst/>
              <a:rect l="l" t="t" r="r" b="b"/>
              <a:pathLst>
                <a:path w="5472" h="21089" extrusionOk="0">
                  <a:moveTo>
                    <a:pt x="4397" y="2508"/>
                  </a:moveTo>
                  <a:lnTo>
                    <a:pt x="4437" y="2568"/>
                  </a:lnTo>
                  <a:cubicBezTo>
                    <a:pt x="4417" y="2568"/>
                    <a:pt x="4417" y="2588"/>
                    <a:pt x="4397" y="2588"/>
                  </a:cubicBezTo>
                  <a:lnTo>
                    <a:pt x="4377" y="2568"/>
                  </a:lnTo>
                  <a:cubicBezTo>
                    <a:pt x="4377" y="2548"/>
                    <a:pt x="4397" y="2548"/>
                    <a:pt x="4397" y="2508"/>
                  </a:cubicBezTo>
                  <a:close/>
                  <a:moveTo>
                    <a:pt x="2845" y="11480"/>
                  </a:moveTo>
                  <a:cubicBezTo>
                    <a:pt x="2925" y="11599"/>
                    <a:pt x="3044" y="11699"/>
                    <a:pt x="3104" y="11838"/>
                  </a:cubicBezTo>
                  <a:cubicBezTo>
                    <a:pt x="3144" y="11977"/>
                    <a:pt x="3104" y="12136"/>
                    <a:pt x="3104" y="12296"/>
                  </a:cubicBezTo>
                  <a:lnTo>
                    <a:pt x="3124" y="12296"/>
                  </a:lnTo>
                  <a:cubicBezTo>
                    <a:pt x="3084" y="12594"/>
                    <a:pt x="3044" y="12892"/>
                    <a:pt x="2985" y="13151"/>
                  </a:cubicBezTo>
                  <a:cubicBezTo>
                    <a:pt x="2945" y="13290"/>
                    <a:pt x="2786" y="13330"/>
                    <a:pt x="2686" y="13429"/>
                  </a:cubicBezTo>
                  <a:cubicBezTo>
                    <a:pt x="2587" y="13330"/>
                    <a:pt x="2428" y="13211"/>
                    <a:pt x="2428" y="13111"/>
                  </a:cubicBezTo>
                  <a:cubicBezTo>
                    <a:pt x="2428" y="12674"/>
                    <a:pt x="2428" y="12196"/>
                    <a:pt x="2507" y="11739"/>
                  </a:cubicBezTo>
                  <a:cubicBezTo>
                    <a:pt x="2527" y="11639"/>
                    <a:pt x="2726" y="11579"/>
                    <a:pt x="2845" y="11480"/>
                  </a:cubicBezTo>
                  <a:close/>
                  <a:moveTo>
                    <a:pt x="3688" y="1"/>
                  </a:moveTo>
                  <a:cubicBezTo>
                    <a:pt x="3434" y="1"/>
                    <a:pt x="3164" y="136"/>
                    <a:pt x="2905" y="420"/>
                  </a:cubicBezTo>
                  <a:cubicBezTo>
                    <a:pt x="2328" y="1016"/>
                    <a:pt x="1891" y="1772"/>
                    <a:pt x="1393" y="2449"/>
                  </a:cubicBezTo>
                  <a:lnTo>
                    <a:pt x="1353" y="2469"/>
                  </a:lnTo>
                  <a:lnTo>
                    <a:pt x="1353" y="2488"/>
                  </a:lnTo>
                  <a:cubicBezTo>
                    <a:pt x="1353" y="3941"/>
                    <a:pt x="1353" y="5353"/>
                    <a:pt x="1334" y="6785"/>
                  </a:cubicBezTo>
                  <a:cubicBezTo>
                    <a:pt x="1314" y="7621"/>
                    <a:pt x="1294" y="8436"/>
                    <a:pt x="1214" y="9232"/>
                  </a:cubicBezTo>
                  <a:cubicBezTo>
                    <a:pt x="1115" y="10505"/>
                    <a:pt x="1015" y="11798"/>
                    <a:pt x="916" y="13052"/>
                  </a:cubicBezTo>
                  <a:cubicBezTo>
                    <a:pt x="836" y="14106"/>
                    <a:pt x="757" y="15120"/>
                    <a:pt x="657" y="16175"/>
                  </a:cubicBezTo>
                  <a:cubicBezTo>
                    <a:pt x="518" y="17567"/>
                    <a:pt x="339" y="18920"/>
                    <a:pt x="160" y="20312"/>
                  </a:cubicBezTo>
                  <a:cubicBezTo>
                    <a:pt x="140" y="20491"/>
                    <a:pt x="60" y="20651"/>
                    <a:pt x="1" y="20810"/>
                  </a:cubicBezTo>
                  <a:cubicBezTo>
                    <a:pt x="100" y="20869"/>
                    <a:pt x="200" y="20909"/>
                    <a:pt x="259" y="20949"/>
                  </a:cubicBezTo>
                  <a:cubicBezTo>
                    <a:pt x="438" y="20919"/>
                    <a:pt x="612" y="20869"/>
                    <a:pt x="779" y="20869"/>
                  </a:cubicBezTo>
                  <a:cubicBezTo>
                    <a:pt x="946" y="20869"/>
                    <a:pt x="1105" y="20919"/>
                    <a:pt x="1254" y="21088"/>
                  </a:cubicBezTo>
                  <a:cubicBezTo>
                    <a:pt x="1254" y="21088"/>
                    <a:pt x="1334" y="21048"/>
                    <a:pt x="1393" y="20989"/>
                  </a:cubicBezTo>
                  <a:cubicBezTo>
                    <a:pt x="1234" y="20770"/>
                    <a:pt x="1314" y="20611"/>
                    <a:pt x="1433" y="20392"/>
                  </a:cubicBezTo>
                  <a:cubicBezTo>
                    <a:pt x="2308" y="18940"/>
                    <a:pt x="2985" y="17309"/>
                    <a:pt x="3383" y="15598"/>
                  </a:cubicBezTo>
                  <a:cubicBezTo>
                    <a:pt x="3741" y="13927"/>
                    <a:pt x="4119" y="12296"/>
                    <a:pt x="4437" y="10625"/>
                  </a:cubicBezTo>
                  <a:cubicBezTo>
                    <a:pt x="4815" y="8655"/>
                    <a:pt x="5133" y="6666"/>
                    <a:pt x="5193" y="4657"/>
                  </a:cubicBezTo>
                  <a:lnTo>
                    <a:pt x="5193" y="3622"/>
                  </a:lnTo>
                  <a:lnTo>
                    <a:pt x="5193" y="3443"/>
                  </a:lnTo>
                  <a:cubicBezTo>
                    <a:pt x="5292" y="3185"/>
                    <a:pt x="5372" y="2906"/>
                    <a:pt x="5471" y="2668"/>
                  </a:cubicBezTo>
                  <a:cubicBezTo>
                    <a:pt x="5431" y="2588"/>
                    <a:pt x="5412" y="2548"/>
                    <a:pt x="5392" y="2469"/>
                  </a:cubicBezTo>
                  <a:cubicBezTo>
                    <a:pt x="5372" y="2389"/>
                    <a:pt x="5312" y="2290"/>
                    <a:pt x="5292" y="2210"/>
                  </a:cubicBezTo>
                  <a:cubicBezTo>
                    <a:pt x="5272" y="2150"/>
                    <a:pt x="5213" y="2051"/>
                    <a:pt x="5193" y="1971"/>
                  </a:cubicBezTo>
                  <a:lnTo>
                    <a:pt x="4735" y="1076"/>
                  </a:lnTo>
                  <a:cubicBezTo>
                    <a:pt x="4715" y="997"/>
                    <a:pt x="4695" y="917"/>
                    <a:pt x="4636" y="818"/>
                  </a:cubicBezTo>
                  <a:cubicBezTo>
                    <a:pt x="4400" y="287"/>
                    <a:pt x="4059" y="1"/>
                    <a:pt x="368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35" name="Google Shape;2735;p51">
            <a:extLst>
              <a:ext uri="{FF2B5EF4-FFF2-40B4-BE49-F238E27FC236}">
                <a16:creationId xmlns:a16="http://schemas.microsoft.com/office/drawing/2014/main" id="{AF5A7526-89BF-CEB2-B171-23EA4DF674AF}"/>
              </a:ext>
            </a:extLst>
          </p:cNvPr>
          <p:cNvGrpSpPr/>
          <p:nvPr/>
        </p:nvGrpSpPr>
        <p:grpSpPr>
          <a:xfrm flipH="1">
            <a:off x="6096000" y="5911318"/>
            <a:ext cx="502784" cy="1007124"/>
            <a:chOff x="4737875" y="2198125"/>
            <a:chExt cx="434675" cy="928025"/>
          </a:xfrm>
        </p:grpSpPr>
        <p:sp>
          <p:nvSpPr>
            <p:cNvPr id="2736" name="Google Shape;2736;p51">
              <a:extLst>
                <a:ext uri="{FF2B5EF4-FFF2-40B4-BE49-F238E27FC236}">
                  <a16:creationId xmlns:a16="http://schemas.microsoft.com/office/drawing/2014/main" id="{435C2E82-9EBA-892C-3544-B8F9E5E6840A}"/>
                </a:ext>
              </a:extLst>
            </p:cNvPr>
            <p:cNvSpPr/>
            <p:nvPr/>
          </p:nvSpPr>
          <p:spPr>
            <a:xfrm>
              <a:off x="4737875" y="2198125"/>
              <a:ext cx="434675" cy="928025"/>
            </a:xfrm>
            <a:custGeom>
              <a:avLst/>
              <a:gdLst/>
              <a:ahLst/>
              <a:cxnLst/>
              <a:rect l="l" t="t" r="r" b="b"/>
              <a:pathLst>
                <a:path w="17387" h="37121" extrusionOk="0">
                  <a:moveTo>
                    <a:pt x="5153" y="13647"/>
                  </a:moveTo>
                  <a:lnTo>
                    <a:pt x="5153" y="13647"/>
                  </a:lnTo>
                  <a:cubicBezTo>
                    <a:pt x="5591" y="14025"/>
                    <a:pt x="5969" y="14423"/>
                    <a:pt x="6168" y="14920"/>
                  </a:cubicBezTo>
                  <a:cubicBezTo>
                    <a:pt x="5849" y="14503"/>
                    <a:pt x="5491" y="14085"/>
                    <a:pt x="5153" y="13647"/>
                  </a:cubicBezTo>
                  <a:close/>
                  <a:moveTo>
                    <a:pt x="4437" y="1"/>
                  </a:moveTo>
                  <a:cubicBezTo>
                    <a:pt x="3621" y="1"/>
                    <a:pt x="2826" y="1015"/>
                    <a:pt x="2746" y="1692"/>
                  </a:cubicBezTo>
                  <a:lnTo>
                    <a:pt x="2726" y="1990"/>
                  </a:lnTo>
                  <a:cubicBezTo>
                    <a:pt x="2607" y="3064"/>
                    <a:pt x="2448" y="4158"/>
                    <a:pt x="2647" y="5272"/>
                  </a:cubicBezTo>
                  <a:cubicBezTo>
                    <a:pt x="2786" y="6048"/>
                    <a:pt x="2985" y="6804"/>
                    <a:pt x="3204" y="7560"/>
                  </a:cubicBezTo>
                  <a:cubicBezTo>
                    <a:pt x="3084" y="7461"/>
                    <a:pt x="2925" y="7361"/>
                    <a:pt x="2786" y="7282"/>
                  </a:cubicBezTo>
                  <a:cubicBezTo>
                    <a:pt x="2408" y="7043"/>
                    <a:pt x="1950" y="7003"/>
                    <a:pt x="1731" y="7003"/>
                  </a:cubicBezTo>
                  <a:cubicBezTo>
                    <a:pt x="1194" y="7003"/>
                    <a:pt x="737" y="7182"/>
                    <a:pt x="498" y="7540"/>
                  </a:cubicBezTo>
                  <a:cubicBezTo>
                    <a:pt x="120" y="8057"/>
                    <a:pt x="1" y="8893"/>
                    <a:pt x="240" y="9529"/>
                  </a:cubicBezTo>
                  <a:cubicBezTo>
                    <a:pt x="498" y="10166"/>
                    <a:pt x="995" y="10643"/>
                    <a:pt x="1393" y="10942"/>
                  </a:cubicBezTo>
                  <a:cubicBezTo>
                    <a:pt x="1751" y="11240"/>
                    <a:pt x="2149" y="11479"/>
                    <a:pt x="2527" y="11757"/>
                  </a:cubicBezTo>
                  <a:cubicBezTo>
                    <a:pt x="2109" y="11777"/>
                    <a:pt x="1692" y="11956"/>
                    <a:pt x="1393" y="12275"/>
                  </a:cubicBezTo>
                  <a:cubicBezTo>
                    <a:pt x="797" y="12951"/>
                    <a:pt x="916" y="14125"/>
                    <a:pt x="1194" y="14721"/>
                  </a:cubicBezTo>
                  <a:cubicBezTo>
                    <a:pt x="1731" y="15835"/>
                    <a:pt x="2249" y="16711"/>
                    <a:pt x="2845" y="17407"/>
                  </a:cubicBezTo>
                  <a:cubicBezTo>
                    <a:pt x="3601" y="18302"/>
                    <a:pt x="4397" y="19197"/>
                    <a:pt x="5193" y="20033"/>
                  </a:cubicBezTo>
                  <a:cubicBezTo>
                    <a:pt x="5929" y="20888"/>
                    <a:pt x="6744" y="21764"/>
                    <a:pt x="7461" y="22619"/>
                  </a:cubicBezTo>
                  <a:cubicBezTo>
                    <a:pt x="8236" y="23554"/>
                    <a:pt x="9052" y="24509"/>
                    <a:pt x="9470" y="25543"/>
                  </a:cubicBezTo>
                  <a:cubicBezTo>
                    <a:pt x="9768" y="26239"/>
                    <a:pt x="10027" y="26975"/>
                    <a:pt x="10246" y="27751"/>
                  </a:cubicBezTo>
                  <a:cubicBezTo>
                    <a:pt x="10186" y="27672"/>
                    <a:pt x="10126" y="27632"/>
                    <a:pt x="10067" y="27552"/>
                  </a:cubicBezTo>
                  <a:cubicBezTo>
                    <a:pt x="9370" y="26836"/>
                    <a:pt x="8555" y="26279"/>
                    <a:pt x="7779" y="25782"/>
                  </a:cubicBezTo>
                  <a:cubicBezTo>
                    <a:pt x="7560" y="25643"/>
                    <a:pt x="7262" y="25563"/>
                    <a:pt x="6904" y="25563"/>
                  </a:cubicBezTo>
                  <a:cubicBezTo>
                    <a:pt x="6705" y="25563"/>
                    <a:pt x="6008" y="25603"/>
                    <a:pt x="5591" y="26080"/>
                  </a:cubicBezTo>
                  <a:cubicBezTo>
                    <a:pt x="5173" y="26578"/>
                    <a:pt x="5153" y="27274"/>
                    <a:pt x="5153" y="27771"/>
                  </a:cubicBezTo>
                  <a:cubicBezTo>
                    <a:pt x="5173" y="28249"/>
                    <a:pt x="5412" y="28587"/>
                    <a:pt x="5591" y="28825"/>
                  </a:cubicBezTo>
                  <a:cubicBezTo>
                    <a:pt x="5611" y="28845"/>
                    <a:pt x="5650" y="28865"/>
                    <a:pt x="5670" y="28925"/>
                  </a:cubicBezTo>
                  <a:cubicBezTo>
                    <a:pt x="7262" y="31113"/>
                    <a:pt x="8853" y="33321"/>
                    <a:pt x="10444" y="35509"/>
                  </a:cubicBezTo>
                  <a:lnTo>
                    <a:pt x="11340" y="36723"/>
                  </a:lnTo>
                  <a:cubicBezTo>
                    <a:pt x="11539" y="36981"/>
                    <a:pt x="11837" y="37121"/>
                    <a:pt x="12135" y="37121"/>
                  </a:cubicBezTo>
                  <a:lnTo>
                    <a:pt x="15398" y="37121"/>
                  </a:lnTo>
                  <a:cubicBezTo>
                    <a:pt x="15915" y="37121"/>
                    <a:pt x="16333" y="36723"/>
                    <a:pt x="16392" y="36226"/>
                  </a:cubicBezTo>
                  <a:cubicBezTo>
                    <a:pt x="16492" y="35390"/>
                    <a:pt x="16552" y="34515"/>
                    <a:pt x="16651" y="33659"/>
                  </a:cubicBezTo>
                  <a:cubicBezTo>
                    <a:pt x="16890" y="31650"/>
                    <a:pt x="17109" y="29561"/>
                    <a:pt x="17248" y="27493"/>
                  </a:cubicBezTo>
                  <a:cubicBezTo>
                    <a:pt x="17387" y="26040"/>
                    <a:pt x="17327" y="24568"/>
                    <a:pt x="17288" y="23156"/>
                  </a:cubicBezTo>
                  <a:lnTo>
                    <a:pt x="17248" y="22579"/>
                  </a:lnTo>
                  <a:cubicBezTo>
                    <a:pt x="17208" y="20888"/>
                    <a:pt x="16213" y="20470"/>
                    <a:pt x="15617" y="20391"/>
                  </a:cubicBezTo>
                  <a:cubicBezTo>
                    <a:pt x="15517" y="20371"/>
                    <a:pt x="15418" y="20371"/>
                    <a:pt x="15318" y="20371"/>
                  </a:cubicBezTo>
                  <a:cubicBezTo>
                    <a:pt x="14781" y="20371"/>
                    <a:pt x="13866" y="20590"/>
                    <a:pt x="13548" y="22082"/>
                  </a:cubicBezTo>
                  <a:cubicBezTo>
                    <a:pt x="13329" y="23096"/>
                    <a:pt x="13110" y="24190"/>
                    <a:pt x="12931" y="25364"/>
                  </a:cubicBezTo>
                  <a:cubicBezTo>
                    <a:pt x="12752" y="24708"/>
                    <a:pt x="12613" y="24111"/>
                    <a:pt x="12653" y="23614"/>
                  </a:cubicBezTo>
                  <a:cubicBezTo>
                    <a:pt x="12851" y="21863"/>
                    <a:pt x="13150" y="20073"/>
                    <a:pt x="13428" y="18322"/>
                  </a:cubicBezTo>
                  <a:cubicBezTo>
                    <a:pt x="13607" y="17208"/>
                    <a:pt x="13767" y="16054"/>
                    <a:pt x="13946" y="14940"/>
                  </a:cubicBezTo>
                  <a:cubicBezTo>
                    <a:pt x="14125" y="13647"/>
                    <a:pt x="14244" y="12255"/>
                    <a:pt x="14324" y="10842"/>
                  </a:cubicBezTo>
                  <a:cubicBezTo>
                    <a:pt x="14343" y="10246"/>
                    <a:pt x="13965" y="9828"/>
                    <a:pt x="13727" y="9549"/>
                  </a:cubicBezTo>
                  <a:cubicBezTo>
                    <a:pt x="13667" y="9470"/>
                    <a:pt x="13607" y="9390"/>
                    <a:pt x="13568" y="9350"/>
                  </a:cubicBezTo>
                  <a:cubicBezTo>
                    <a:pt x="13428" y="9132"/>
                    <a:pt x="13210" y="8972"/>
                    <a:pt x="12931" y="8933"/>
                  </a:cubicBezTo>
                  <a:cubicBezTo>
                    <a:pt x="12871" y="8933"/>
                    <a:pt x="12792" y="8893"/>
                    <a:pt x="12752" y="8893"/>
                  </a:cubicBezTo>
                  <a:cubicBezTo>
                    <a:pt x="12553" y="8893"/>
                    <a:pt x="12354" y="8972"/>
                    <a:pt x="12175" y="9072"/>
                  </a:cubicBezTo>
                  <a:cubicBezTo>
                    <a:pt x="12135" y="9092"/>
                    <a:pt x="12056" y="9152"/>
                    <a:pt x="11976" y="9191"/>
                  </a:cubicBezTo>
                  <a:cubicBezTo>
                    <a:pt x="11658" y="9370"/>
                    <a:pt x="11161" y="9649"/>
                    <a:pt x="10982" y="10226"/>
                  </a:cubicBezTo>
                  <a:cubicBezTo>
                    <a:pt x="10464" y="11917"/>
                    <a:pt x="9987" y="13448"/>
                    <a:pt x="9629" y="15040"/>
                  </a:cubicBezTo>
                  <a:cubicBezTo>
                    <a:pt x="9589" y="15000"/>
                    <a:pt x="9589" y="14940"/>
                    <a:pt x="9569" y="14901"/>
                  </a:cubicBezTo>
                  <a:cubicBezTo>
                    <a:pt x="9569" y="14861"/>
                    <a:pt x="9589" y="14821"/>
                    <a:pt x="9589" y="14801"/>
                  </a:cubicBezTo>
                  <a:cubicBezTo>
                    <a:pt x="9629" y="14741"/>
                    <a:pt x="9629" y="14702"/>
                    <a:pt x="9649" y="14642"/>
                  </a:cubicBezTo>
                  <a:cubicBezTo>
                    <a:pt x="9728" y="14304"/>
                    <a:pt x="9828" y="13926"/>
                    <a:pt x="9927" y="13568"/>
                  </a:cubicBezTo>
                  <a:cubicBezTo>
                    <a:pt x="10126" y="12852"/>
                    <a:pt x="10285" y="12076"/>
                    <a:pt x="10444" y="11320"/>
                  </a:cubicBezTo>
                  <a:cubicBezTo>
                    <a:pt x="10584" y="10544"/>
                    <a:pt x="10643" y="9768"/>
                    <a:pt x="10723" y="9052"/>
                  </a:cubicBezTo>
                  <a:cubicBezTo>
                    <a:pt x="10743" y="8774"/>
                    <a:pt x="10763" y="8535"/>
                    <a:pt x="10783" y="8256"/>
                  </a:cubicBezTo>
                  <a:cubicBezTo>
                    <a:pt x="10822" y="7978"/>
                    <a:pt x="10842" y="7679"/>
                    <a:pt x="10862" y="7401"/>
                  </a:cubicBezTo>
                  <a:cubicBezTo>
                    <a:pt x="10962" y="6406"/>
                    <a:pt x="11061" y="5392"/>
                    <a:pt x="11121" y="4357"/>
                  </a:cubicBezTo>
                  <a:cubicBezTo>
                    <a:pt x="11141" y="3761"/>
                    <a:pt x="10763" y="3323"/>
                    <a:pt x="10524" y="3064"/>
                  </a:cubicBezTo>
                  <a:cubicBezTo>
                    <a:pt x="10464" y="2985"/>
                    <a:pt x="10385" y="2905"/>
                    <a:pt x="10365" y="2865"/>
                  </a:cubicBezTo>
                  <a:cubicBezTo>
                    <a:pt x="10226" y="2627"/>
                    <a:pt x="9967" y="2487"/>
                    <a:pt x="9669" y="2428"/>
                  </a:cubicBezTo>
                  <a:lnTo>
                    <a:pt x="9549" y="2428"/>
                  </a:lnTo>
                  <a:cubicBezTo>
                    <a:pt x="9330" y="2428"/>
                    <a:pt x="9072" y="2507"/>
                    <a:pt x="8893" y="2666"/>
                  </a:cubicBezTo>
                  <a:cubicBezTo>
                    <a:pt x="8853" y="2686"/>
                    <a:pt x="8773" y="2766"/>
                    <a:pt x="8694" y="2806"/>
                  </a:cubicBezTo>
                  <a:cubicBezTo>
                    <a:pt x="8396" y="3005"/>
                    <a:pt x="7978" y="3303"/>
                    <a:pt x="7799" y="3820"/>
                  </a:cubicBezTo>
                  <a:cubicBezTo>
                    <a:pt x="7640" y="4318"/>
                    <a:pt x="7500" y="4855"/>
                    <a:pt x="7381" y="5352"/>
                  </a:cubicBezTo>
                  <a:cubicBezTo>
                    <a:pt x="7321" y="5054"/>
                    <a:pt x="7262" y="4755"/>
                    <a:pt x="7202" y="4457"/>
                  </a:cubicBezTo>
                  <a:cubicBezTo>
                    <a:pt x="6983" y="3383"/>
                    <a:pt x="6784" y="2408"/>
                    <a:pt x="6406" y="1473"/>
                  </a:cubicBezTo>
                  <a:cubicBezTo>
                    <a:pt x="6128" y="717"/>
                    <a:pt x="5372" y="200"/>
                    <a:pt x="4735" y="41"/>
                  </a:cubicBezTo>
                  <a:cubicBezTo>
                    <a:pt x="4676" y="21"/>
                    <a:pt x="4536" y="1"/>
                    <a:pt x="443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7" name="Google Shape;2737;p51">
              <a:extLst>
                <a:ext uri="{FF2B5EF4-FFF2-40B4-BE49-F238E27FC236}">
                  <a16:creationId xmlns:a16="http://schemas.microsoft.com/office/drawing/2014/main" id="{524CE955-54C0-7315-9C0C-54B21514B57F}"/>
                </a:ext>
              </a:extLst>
            </p:cNvPr>
            <p:cNvSpPr/>
            <p:nvPr/>
          </p:nvSpPr>
          <p:spPr>
            <a:xfrm>
              <a:off x="4763250" y="2222950"/>
              <a:ext cx="385450" cy="879325"/>
            </a:xfrm>
            <a:custGeom>
              <a:avLst/>
              <a:gdLst/>
              <a:ahLst/>
              <a:cxnLst/>
              <a:rect l="l" t="t" r="r" b="b"/>
              <a:pathLst>
                <a:path w="15418" h="35173" extrusionOk="0">
                  <a:moveTo>
                    <a:pt x="3461" y="0"/>
                  </a:moveTo>
                  <a:cubicBezTo>
                    <a:pt x="3267" y="0"/>
                    <a:pt x="2784" y="511"/>
                    <a:pt x="2746" y="818"/>
                  </a:cubicBezTo>
                  <a:cubicBezTo>
                    <a:pt x="2606" y="1912"/>
                    <a:pt x="2427" y="3046"/>
                    <a:pt x="2606" y="4100"/>
                  </a:cubicBezTo>
                  <a:cubicBezTo>
                    <a:pt x="2885" y="5751"/>
                    <a:pt x="3462" y="7343"/>
                    <a:pt x="3899" y="8954"/>
                  </a:cubicBezTo>
                  <a:cubicBezTo>
                    <a:pt x="3899" y="9034"/>
                    <a:pt x="3939" y="9074"/>
                    <a:pt x="3899" y="9133"/>
                  </a:cubicBezTo>
                  <a:cubicBezTo>
                    <a:pt x="3860" y="9133"/>
                    <a:pt x="3800" y="9113"/>
                    <a:pt x="3760" y="9074"/>
                  </a:cubicBezTo>
                  <a:cubicBezTo>
                    <a:pt x="2905" y="8417"/>
                    <a:pt x="2069" y="7721"/>
                    <a:pt x="1174" y="7124"/>
                  </a:cubicBezTo>
                  <a:cubicBezTo>
                    <a:pt x="1058" y="7037"/>
                    <a:pt x="867" y="6997"/>
                    <a:pt x="686" y="6997"/>
                  </a:cubicBezTo>
                  <a:cubicBezTo>
                    <a:pt x="493" y="6997"/>
                    <a:pt x="311" y="7042"/>
                    <a:pt x="239" y="7124"/>
                  </a:cubicBezTo>
                  <a:cubicBezTo>
                    <a:pt x="80" y="7363"/>
                    <a:pt x="0" y="7860"/>
                    <a:pt x="120" y="8159"/>
                  </a:cubicBezTo>
                  <a:cubicBezTo>
                    <a:pt x="279" y="8536"/>
                    <a:pt x="617" y="8914"/>
                    <a:pt x="935" y="9153"/>
                  </a:cubicBezTo>
                  <a:cubicBezTo>
                    <a:pt x="1671" y="9710"/>
                    <a:pt x="2427" y="10168"/>
                    <a:pt x="3163" y="10705"/>
                  </a:cubicBezTo>
                  <a:cubicBezTo>
                    <a:pt x="4277" y="11500"/>
                    <a:pt x="5491" y="12217"/>
                    <a:pt x="6068" y="13510"/>
                  </a:cubicBezTo>
                  <a:cubicBezTo>
                    <a:pt x="6545" y="14584"/>
                    <a:pt x="6843" y="15718"/>
                    <a:pt x="7182" y="16812"/>
                  </a:cubicBezTo>
                  <a:cubicBezTo>
                    <a:pt x="7301" y="17190"/>
                    <a:pt x="7381" y="17588"/>
                    <a:pt x="7460" y="17966"/>
                  </a:cubicBezTo>
                  <a:cubicBezTo>
                    <a:pt x="7381" y="18005"/>
                    <a:pt x="7301" y="18025"/>
                    <a:pt x="7241" y="18085"/>
                  </a:cubicBezTo>
                  <a:cubicBezTo>
                    <a:pt x="6485" y="17130"/>
                    <a:pt x="5749" y="16195"/>
                    <a:pt x="4974" y="15240"/>
                  </a:cubicBezTo>
                  <a:cubicBezTo>
                    <a:pt x="4158" y="14226"/>
                    <a:pt x="3362" y="13211"/>
                    <a:pt x="2487" y="12237"/>
                  </a:cubicBezTo>
                  <a:cubicBezTo>
                    <a:pt x="2249" y="11985"/>
                    <a:pt x="1906" y="11752"/>
                    <a:pt x="1579" y="11752"/>
                  </a:cubicBezTo>
                  <a:cubicBezTo>
                    <a:pt x="1415" y="11752"/>
                    <a:pt x="1254" y="11811"/>
                    <a:pt x="1114" y="11958"/>
                  </a:cubicBezTo>
                  <a:cubicBezTo>
                    <a:pt x="896" y="12237"/>
                    <a:pt x="915" y="12933"/>
                    <a:pt x="1094" y="13311"/>
                  </a:cubicBezTo>
                  <a:cubicBezTo>
                    <a:pt x="1512" y="14186"/>
                    <a:pt x="2009" y="15041"/>
                    <a:pt x="2626" y="15797"/>
                  </a:cubicBezTo>
                  <a:cubicBezTo>
                    <a:pt x="4118" y="17588"/>
                    <a:pt x="5749" y="19259"/>
                    <a:pt x="7241" y="21009"/>
                  </a:cubicBezTo>
                  <a:cubicBezTo>
                    <a:pt x="8057" y="21984"/>
                    <a:pt x="8892" y="23038"/>
                    <a:pt x="9390" y="24172"/>
                  </a:cubicBezTo>
                  <a:cubicBezTo>
                    <a:pt x="10086" y="25823"/>
                    <a:pt x="10464" y="27554"/>
                    <a:pt x="10961" y="29265"/>
                  </a:cubicBezTo>
                  <a:cubicBezTo>
                    <a:pt x="11061" y="29643"/>
                    <a:pt x="11120" y="30021"/>
                    <a:pt x="11180" y="30399"/>
                  </a:cubicBezTo>
                  <a:cubicBezTo>
                    <a:pt x="10146" y="29404"/>
                    <a:pt x="9290" y="28270"/>
                    <a:pt x="8355" y="27275"/>
                  </a:cubicBezTo>
                  <a:cubicBezTo>
                    <a:pt x="7739" y="26659"/>
                    <a:pt x="6983" y="26142"/>
                    <a:pt x="6247" y="25664"/>
                  </a:cubicBezTo>
                  <a:cubicBezTo>
                    <a:pt x="6171" y="25611"/>
                    <a:pt x="6045" y="25587"/>
                    <a:pt x="5909" y="25587"/>
                  </a:cubicBezTo>
                  <a:cubicBezTo>
                    <a:pt x="5686" y="25587"/>
                    <a:pt x="5438" y="25652"/>
                    <a:pt x="5351" y="25764"/>
                  </a:cubicBezTo>
                  <a:cubicBezTo>
                    <a:pt x="5153" y="25982"/>
                    <a:pt x="5113" y="26420"/>
                    <a:pt x="5153" y="26758"/>
                  </a:cubicBezTo>
                  <a:cubicBezTo>
                    <a:pt x="5172" y="26957"/>
                    <a:pt x="5371" y="27176"/>
                    <a:pt x="5491" y="27355"/>
                  </a:cubicBezTo>
                  <a:cubicBezTo>
                    <a:pt x="7381" y="29961"/>
                    <a:pt x="9270" y="32547"/>
                    <a:pt x="11160" y="35173"/>
                  </a:cubicBezTo>
                  <a:lnTo>
                    <a:pt x="14423" y="35173"/>
                  </a:lnTo>
                  <a:cubicBezTo>
                    <a:pt x="14721" y="32249"/>
                    <a:pt x="15059" y="29364"/>
                    <a:pt x="15298" y="26460"/>
                  </a:cubicBezTo>
                  <a:cubicBezTo>
                    <a:pt x="15417" y="24868"/>
                    <a:pt x="15357" y="23257"/>
                    <a:pt x="15318" y="21666"/>
                  </a:cubicBezTo>
                  <a:cubicBezTo>
                    <a:pt x="15298" y="21148"/>
                    <a:pt x="15198" y="20512"/>
                    <a:pt x="14502" y="20412"/>
                  </a:cubicBezTo>
                  <a:cubicBezTo>
                    <a:pt x="14451" y="20405"/>
                    <a:pt x="14404" y="20401"/>
                    <a:pt x="14358" y="20401"/>
                  </a:cubicBezTo>
                  <a:cubicBezTo>
                    <a:pt x="13799" y="20401"/>
                    <a:pt x="13639" y="20943"/>
                    <a:pt x="13547" y="21347"/>
                  </a:cubicBezTo>
                  <a:cubicBezTo>
                    <a:pt x="13030" y="23754"/>
                    <a:pt x="12573" y="26142"/>
                    <a:pt x="12752" y="28628"/>
                  </a:cubicBezTo>
                  <a:cubicBezTo>
                    <a:pt x="12811" y="29324"/>
                    <a:pt x="12752" y="30041"/>
                    <a:pt x="12752" y="30757"/>
                  </a:cubicBezTo>
                  <a:cubicBezTo>
                    <a:pt x="12115" y="28946"/>
                    <a:pt x="11578" y="27116"/>
                    <a:pt x="11140" y="25266"/>
                  </a:cubicBezTo>
                  <a:cubicBezTo>
                    <a:pt x="10921" y="24371"/>
                    <a:pt x="10583" y="23436"/>
                    <a:pt x="10683" y="22561"/>
                  </a:cubicBezTo>
                  <a:cubicBezTo>
                    <a:pt x="11041" y="19657"/>
                    <a:pt x="11558" y="16772"/>
                    <a:pt x="11976" y="13848"/>
                  </a:cubicBezTo>
                  <a:cubicBezTo>
                    <a:pt x="12155" y="12515"/>
                    <a:pt x="12274" y="11202"/>
                    <a:pt x="12334" y="9849"/>
                  </a:cubicBezTo>
                  <a:cubicBezTo>
                    <a:pt x="12354" y="9551"/>
                    <a:pt x="11956" y="9253"/>
                    <a:pt x="11757" y="8954"/>
                  </a:cubicBezTo>
                  <a:cubicBezTo>
                    <a:pt x="11478" y="9153"/>
                    <a:pt x="11021" y="9312"/>
                    <a:pt x="10941" y="9571"/>
                  </a:cubicBezTo>
                  <a:cubicBezTo>
                    <a:pt x="10384" y="11321"/>
                    <a:pt x="9847" y="13052"/>
                    <a:pt x="9469" y="14842"/>
                  </a:cubicBezTo>
                  <a:cubicBezTo>
                    <a:pt x="9211" y="16096"/>
                    <a:pt x="9171" y="17389"/>
                    <a:pt x="9032" y="18761"/>
                  </a:cubicBezTo>
                  <a:cubicBezTo>
                    <a:pt x="8534" y="17130"/>
                    <a:pt x="8037" y="15618"/>
                    <a:pt x="7579" y="14106"/>
                  </a:cubicBezTo>
                  <a:cubicBezTo>
                    <a:pt x="7540" y="13908"/>
                    <a:pt x="7639" y="13649"/>
                    <a:pt x="7679" y="13430"/>
                  </a:cubicBezTo>
                  <a:cubicBezTo>
                    <a:pt x="7938" y="12336"/>
                    <a:pt x="8256" y="11242"/>
                    <a:pt x="8455" y="10148"/>
                  </a:cubicBezTo>
                  <a:cubicBezTo>
                    <a:pt x="8634" y="9173"/>
                    <a:pt x="8674" y="8159"/>
                    <a:pt x="8773" y="7164"/>
                  </a:cubicBezTo>
                  <a:cubicBezTo>
                    <a:pt x="8892" y="5871"/>
                    <a:pt x="9052" y="4598"/>
                    <a:pt x="9091" y="3305"/>
                  </a:cubicBezTo>
                  <a:cubicBezTo>
                    <a:pt x="9131" y="3046"/>
                    <a:pt x="8733" y="2748"/>
                    <a:pt x="8534" y="2449"/>
                  </a:cubicBezTo>
                  <a:cubicBezTo>
                    <a:pt x="8256" y="2668"/>
                    <a:pt x="7838" y="2847"/>
                    <a:pt x="7739" y="3146"/>
                  </a:cubicBezTo>
                  <a:cubicBezTo>
                    <a:pt x="7440" y="4061"/>
                    <a:pt x="7241" y="5035"/>
                    <a:pt x="7042" y="5970"/>
                  </a:cubicBezTo>
                  <a:cubicBezTo>
                    <a:pt x="6843" y="7025"/>
                    <a:pt x="6664" y="8059"/>
                    <a:pt x="6465" y="9113"/>
                  </a:cubicBezTo>
                  <a:cubicBezTo>
                    <a:pt x="6286" y="9014"/>
                    <a:pt x="6247" y="8934"/>
                    <a:pt x="6227" y="8835"/>
                  </a:cubicBezTo>
                  <a:cubicBezTo>
                    <a:pt x="5889" y="7084"/>
                    <a:pt x="5570" y="5374"/>
                    <a:pt x="5232" y="3663"/>
                  </a:cubicBezTo>
                  <a:cubicBezTo>
                    <a:pt x="5033" y="2688"/>
                    <a:pt x="4814" y="1753"/>
                    <a:pt x="4476" y="818"/>
                  </a:cubicBezTo>
                  <a:cubicBezTo>
                    <a:pt x="4357" y="460"/>
                    <a:pt x="3879" y="102"/>
                    <a:pt x="3482" y="2"/>
                  </a:cubicBezTo>
                  <a:cubicBezTo>
                    <a:pt x="3475" y="1"/>
                    <a:pt x="3468" y="0"/>
                    <a:pt x="346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38" name="Google Shape;2738;p51">
            <a:extLst>
              <a:ext uri="{FF2B5EF4-FFF2-40B4-BE49-F238E27FC236}">
                <a16:creationId xmlns:a16="http://schemas.microsoft.com/office/drawing/2014/main" id="{BFE8E414-887F-5593-923A-ECEF2842A16A}"/>
              </a:ext>
            </a:extLst>
          </p:cNvPr>
          <p:cNvGrpSpPr/>
          <p:nvPr/>
        </p:nvGrpSpPr>
        <p:grpSpPr>
          <a:xfrm>
            <a:off x="6798593" y="5903644"/>
            <a:ext cx="250981" cy="1016600"/>
            <a:chOff x="4586994" y="4171810"/>
            <a:chExt cx="264682" cy="926305"/>
          </a:xfrm>
        </p:grpSpPr>
        <p:sp>
          <p:nvSpPr>
            <p:cNvPr id="2739" name="Google Shape;2739;p51">
              <a:extLst>
                <a:ext uri="{FF2B5EF4-FFF2-40B4-BE49-F238E27FC236}">
                  <a16:creationId xmlns:a16="http://schemas.microsoft.com/office/drawing/2014/main" id="{21B3D7C3-1BE2-CD86-5D5F-4F141C6A23A0}"/>
                </a:ext>
              </a:extLst>
            </p:cNvPr>
            <p:cNvSpPr/>
            <p:nvPr/>
          </p:nvSpPr>
          <p:spPr>
            <a:xfrm>
              <a:off x="4586994" y="4171810"/>
              <a:ext cx="264682" cy="926305"/>
            </a:xfrm>
            <a:custGeom>
              <a:avLst/>
              <a:gdLst/>
              <a:ahLst/>
              <a:cxnLst/>
              <a:rect l="l" t="t" r="r" b="b"/>
              <a:pathLst>
                <a:path w="11181" h="39130" extrusionOk="0">
                  <a:moveTo>
                    <a:pt x="7222" y="0"/>
                  </a:moveTo>
                  <a:cubicBezTo>
                    <a:pt x="6685" y="0"/>
                    <a:pt x="6287" y="338"/>
                    <a:pt x="5929" y="677"/>
                  </a:cubicBezTo>
                  <a:lnTo>
                    <a:pt x="5790" y="816"/>
                  </a:lnTo>
                  <a:cubicBezTo>
                    <a:pt x="5491" y="1075"/>
                    <a:pt x="5392" y="1393"/>
                    <a:pt x="5332" y="1572"/>
                  </a:cubicBezTo>
                  <a:cubicBezTo>
                    <a:pt x="5332" y="1572"/>
                    <a:pt x="5312" y="1592"/>
                    <a:pt x="5312" y="1612"/>
                  </a:cubicBezTo>
                  <a:cubicBezTo>
                    <a:pt x="4735" y="3163"/>
                    <a:pt x="4496" y="4735"/>
                    <a:pt x="4596" y="6286"/>
                  </a:cubicBezTo>
                  <a:cubicBezTo>
                    <a:pt x="4596" y="6386"/>
                    <a:pt x="4616" y="6505"/>
                    <a:pt x="4616" y="6644"/>
                  </a:cubicBezTo>
                  <a:cubicBezTo>
                    <a:pt x="4417" y="6505"/>
                    <a:pt x="4158" y="6465"/>
                    <a:pt x="3939" y="6465"/>
                  </a:cubicBezTo>
                  <a:cubicBezTo>
                    <a:pt x="3562" y="6465"/>
                    <a:pt x="3223" y="6605"/>
                    <a:pt x="2945" y="6883"/>
                  </a:cubicBezTo>
                  <a:cubicBezTo>
                    <a:pt x="2448" y="7361"/>
                    <a:pt x="2149" y="8335"/>
                    <a:pt x="2507" y="8992"/>
                  </a:cubicBezTo>
                  <a:cubicBezTo>
                    <a:pt x="2905" y="9748"/>
                    <a:pt x="3343" y="10484"/>
                    <a:pt x="3800" y="11180"/>
                  </a:cubicBezTo>
                  <a:cubicBezTo>
                    <a:pt x="3522" y="11041"/>
                    <a:pt x="3203" y="10941"/>
                    <a:pt x="2865" y="10941"/>
                  </a:cubicBezTo>
                  <a:cubicBezTo>
                    <a:pt x="2746" y="10941"/>
                    <a:pt x="2646" y="10941"/>
                    <a:pt x="2547" y="10961"/>
                  </a:cubicBezTo>
                  <a:cubicBezTo>
                    <a:pt x="1751" y="11140"/>
                    <a:pt x="1334" y="12055"/>
                    <a:pt x="1334" y="12652"/>
                  </a:cubicBezTo>
                  <a:cubicBezTo>
                    <a:pt x="1334" y="13408"/>
                    <a:pt x="1453" y="14025"/>
                    <a:pt x="1712" y="14522"/>
                  </a:cubicBezTo>
                  <a:cubicBezTo>
                    <a:pt x="2229" y="15596"/>
                    <a:pt x="2825" y="16651"/>
                    <a:pt x="3363" y="17705"/>
                  </a:cubicBezTo>
                  <a:cubicBezTo>
                    <a:pt x="3681" y="18242"/>
                    <a:pt x="3959" y="18779"/>
                    <a:pt x="4238" y="19316"/>
                  </a:cubicBezTo>
                  <a:cubicBezTo>
                    <a:pt x="3900" y="18898"/>
                    <a:pt x="3422" y="18640"/>
                    <a:pt x="2925" y="18640"/>
                  </a:cubicBezTo>
                  <a:cubicBezTo>
                    <a:pt x="2686" y="18640"/>
                    <a:pt x="2428" y="18699"/>
                    <a:pt x="2209" y="18819"/>
                  </a:cubicBezTo>
                  <a:cubicBezTo>
                    <a:pt x="1513" y="19177"/>
                    <a:pt x="1135" y="20132"/>
                    <a:pt x="1194" y="20828"/>
                  </a:cubicBezTo>
                  <a:cubicBezTo>
                    <a:pt x="1413" y="23394"/>
                    <a:pt x="2308" y="25781"/>
                    <a:pt x="3144" y="27771"/>
                  </a:cubicBezTo>
                  <a:cubicBezTo>
                    <a:pt x="3303" y="28129"/>
                    <a:pt x="3502" y="28467"/>
                    <a:pt x="3681" y="28785"/>
                  </a:cubicBezTo>
                  <a:cubicBezTo>
                    <a:pt x="4039" y="29461"/>
                    <a:pt x="4377" y="30058"/>
                    <a:pt x="4337" y="30735"/>
                  </a:cubicBezTo>
                  <a:cubicBezTo>
                    <a:pt x="4238" y="30556"/>
                    <a:pt x="4138" y="30357"/>
                    <a:pt x="4039" y="30158"/>
                  </a:cubicBezTo>
                  <a:cubicBezTo>
                    <a:pt x="3741" y="29581"/>
                    <a:pt x="3382" y="29044"/>
                    <a:pt x="2945" y="28566"/>
                  </a:cubicBezTo>
                  <a:cubicBezTo>
                    <a:pt x="2547" y="28089"/>
                    <a:pt x="1910" y="28069"/>
                    <a:pt x="1712" y="28069"/>
                  </a:cubicBezTo>
                  <a:cubicBezTo>
                    <a:pt x="1453" y="28069"/>
                    <a:pt x="1234" y="28129"/>
                    <a:pt x="1035" y="28228"/>
                  </a:cubicBezTo>
                  <a:cubicBezTo>
                    <a:pt x="458" y="28487"/>
                    <a:pt x="140" y="29143"/>
                    <a:pt x="60" y="29640"/>
                  </a:cubicBezTo>
                  <a:cubicBezTo>
                    <a:pt x="1" y="30138"/>
                    <a:pt x="41" y="30675"/>
                    <a:pt x="239" y="31152"/>
                  </a:cubicBezTo>
                  <a:lnTo>
                    <a:pt x="418" y="31590"/>
                  </a:lnTo>
                  <a:cubicBezTo>
                    <a:pt x="995" y="33002"/>
                    <a:pt x="1552" y="34435"/>
                    <a:pt x="2229" y="35867"/>
                  </a:cubicBezTo>
                  <a:cubicBezTo>
                    <a:pt x="2547" y="36563"/>
                    <a:pt x="2945" y="37200"/>
                    <a:pt x="3343" y="37816"/>
                  </a:cubicBezTo>
                  <a:cubicBezTo>
                    <a:pt x="3522" y="38075"/>
                    <a:pt x="3701" y="38353"/>
                    <a:pt x="3840" y="38612"/>
                  </a:cubicBezTo>
                  <a:cubicBezTo>
                    <a:pt x="4019" y="38950"/>
                    <a:pt x="4337" y="39109"/>
                    <a:pt x="4695" y="39109"/>
                  </a:cubicBezTo>
                  <a:lnTo>
                    <a:pt x="4695" y="39129"/>
                  </a:lnTo>
                  <a:lnTo>
                    <a:pt x="7620" y="39129"/>
                  </a:lnTo>
                  <a:cubicBezTo>
                    <a:pt x="8037" y="39129"/>
                    <a:pt x="8415" y="38871"/>
                    <a:pt x="8574" y="38473"/>
                  </a:cubicBezTo>
                  <a:cubicBezTo>
                    <a:pt x="8734" y="37976"/>
                    <a:pt x="8913" y="37438"/>
                    <a:pt x="9092" y="36941"/>
                  </a:cubicBezTo>
                  <a:cubicBezTo>
                    <a:pt x="9509" y="35748"/>
                    <a:pt x="9967" y="34514"/>
                    <a:pt x="10325" y="33241"/>
                  </a:cubicBezTo>
                  <a:cubicBezTo>
                    <a:pt x="10584" y="32366"/>
                    <a:pt x="10703" y="31471"/>
                    <a:pt x="10802" y="30635"/>
                  </a:cubicBezTo>
                  <a:cubicBezTo>
                    <a:pt x="10822" y="30416"/>
                    <a:pt x="10862" y="30217"/>
                    <a:pt x="10882" y="29979"/>
                  </a:cubicBezTo>
                  <a:cubicBezTo>
                    <a:pt x="10962" y="29362"/>
                    <a:pt x="10484" y="28626"/>
                    <a:pt x="9887" y="28447"/>
                  </a:cubicBezTo>
                  <a:cubicBezTo>
                    <a:pt x="9728" y="28387"/>
                    <a:pt x="9589" y="28367"/>
                    <a:pt x="9410" y="28367"/>
                  </a:cubicBezTo>
                  <a:cubicBezTo>
                    <a:pt x="9072" y="28367"/>
                    <a:pt x="8694" y="28467"/>
                    <a:pt x="8415" y="28646"/>
                  </a:cubicBezTo>
                  <a:cubicBezTo>
                    <a:pt x="8077" y="28865"/>
                    <a:pt x="7739" y="29263"/>
                    <a:pt x="7600" y="29680"/>
                  </a:cubicBezTo>
                  <a:cubicBezTo>
                    <a:pt x="7500" y="29959"/>
                    <a:pt x="7421" y="30217"/>
                    <a:pt x="7321" y="30456"/>
                  </a:cubicBezTo>
                  <a:lnTo>
                    <a:pt x="7321" y="29760"/>
                  </a:lnTo>
                  <a:cubicBezTo>
                    <a:pt x="7321" y="29601"/>
                    <a:pt x="7341" y="29461"/>
                    <a:pt x="7381" y="29422"/>
                  </a:cubicBezTo>
                  <a:cubicBezTo>
                    <a:pt x="7580" y="29024"/>
                    <a:pt x="7779" y="28606"/>
                    <a:pt x="7998" y="28208"/>
                  </a:cubicBezTo>
                  <a:cubicBezTo>
                    <a:pt x="8276" y="27651"/>
                    <a:pt x="8574" y="27074"/>
                    <a:pt x="8833" y="26517"/>
                  </a:cubicBezTo>
                  <a:cubicBezTo>
                    <a:pt x="9271" y="25582"/>
                    <a:pt x="9669" y="24667"/>
                    <a:pt x="10027" y="23752"/>
                  </a:cubicBezTo>
                  <a:cubicBezTo>
                    <a:pt x="10206" y="23354"/>
                    <a:pt x="10365" y="22976"/>
                    <a:pt x="10524" y="22579"/>
                  </a:cubicBezTo>
                  <a:cubicBezTo>
                    <a:pt x="10902" y="21723"/>
                    <a:pt x="10604" y="20888"/>
                    <a:pt x="9808" y="20410"/>
                  </a:cubicBezTo>
                  <a:cubicBezTo>
                    <a:pt x="9529" y="20231"/>
                    <a:pt x="9231" y="20172"/>
                    <a:pt x="8933" y="20172"/>
                  </a:cubicBezTo>
                  <a:cubicBezTo>
                    <a:pt x="8415" y="20172"/>
                    <a:pt x="7918" y="20450"/>
                    <a:pt x="7580" y="20908"/>
                  </a:cubicBezTo>
                  <a:cubicBezTo>
                    <a:pt x="7520" y="20967"/>
                    <a:pt x="7480" y="21007"/>
                    <a:pt x="7441" y="21067"/>
                  </a:cubicBezTo>
                  <a:cubicBezTo>
                    <a:pt x="7441" y="20808"/>
                    <a:pt x="7441" y="20550"/>
                    <a:pt x="7480" y="20291"/>
                  </a:cubicBezTo>
                  <a:cubicBezTo>
                    <a:pt x="7480" y="20271"/>
                    <a:pt x="7500" y="20172"/>
                    <a:pt x="7600" y="19993"/>
                  </a:cubicBezTo>
                  <a:cubicBezTo>
                    <a:pt x="7838" y="19595"/>
                    <a:pt x="8097" y="19177"/>
                    <a:pt x="8336" y="18779"/>
                  </a:cubicBezTo>
                  <a:cubicBezTo>
                    <a:pt x="8694" y="18202"/>
                    <a:pt x="9072" y="17605"/>
                    <a:pt x="9410" y="16989"/>
                  </a:cubicBezTo>
                  <a:cubicBezTo>
                    <a:pt x="9987" y="15974"/>
                    <a:pt x="10484" y="14999"/>
                    <a:pt x="10882" y="14045"/>
                  </a:cubicBezTo>
                  <a:cubicBezTo>
                    <a:pt x="11180" y="13328"/>
                    <a:pt x="10703" y="12612"/>
                    <a:pt x="10484" y="12254"/>
                  </a:cubicBezTo>
                  <a:cubicBezTo>
                    <a:pt x="10305" y="11956"/>
                    <a:pt x="9967" y="11777"/>
                    <a:pt x="9609" y="11777"/>
                  </a:cubicBezTo>
                  <a:cubicBezTo>
                    <a:pt x="9271" y="11777"/>
                    <a:pt x="8674" y="11956"/>
                    <a:pt x="8316" y="12274"/>
                  </a:cubicBezTo>
                  <a:cubicBezTo>
                    <a:pt x="8177" y="12433"/>
                    <a:pt x="8037" y="12553"/>
                    <a:pt x="7918" y="12712"/>
                  </a:cubicBezTo>
                  <a:cubicBezTo>
                    <a:pt x="8077" y="12433"/>
                    <a:pt x="8316" y="12135"/>
                    <a:pt x="8574" y="11836"/>
                  </a:cubicBezTo>
                  <a:cubicBezTo>
                    <a:pt x="8714" y="11657"/>
                    <a:pt x="8833" y="11518"/>
                    <a:pt x="8972" y="11359"/>
                  </a:cubicBezTo>
                  <a:cubicBezTo>
                    <a:pt x="9092" y="11220"/>
                    <a:pt x="9231" y="11041"/>
                    <a:pt x="9370" y="10902"/>
                  </a:cubicBezTo>
                  <a:cubicBezTo>
                    <a:pt x="9728" y="10464"/>
                    <a:pt x="10086" y="10026"/>
                    <a:pt x="10405" y="9529"/>
                  </a:cubicBezTo>
                  <a:cubicBezTo>
                    <a:pt x="10763" y="8952"/>
                    <a:pt x="10604" y="8176"/>
                    <a:pt x="10385" y="7679"/>
                  </a:cubicBezTo>
                  <a:cubicBezTo>
                    <a:pt x="10265" y="7381"/>
                    <a:pt x="9927" y="7042"/>
                    <a:pt x="9191" y="7042"/>
                  </a:cubicBezTo>
                  <a:cubicBezTo>
                    <a:pt x="8992" y="7042"/>
                    <a:pt x="8773" y="7062"/>
                    <a:pt x="8515" y="7142"/>
                  </a:cubicBezTo>
                  <a:cubicBezTo>
                    <a:pt x="8594" y="6664"/>
                    <a:pt x="8634" y="6187"/>
                    <a:pt x="8694" y="5729"/>
                  </a:cubicBezTo>
                  <a:cubicBezTo>
                    <a:pt x="8813" y="4476"/>
                    <a:pt x="8933" y="3163"/>
                    <a:pt x="8933" y="1830"/>
                  </a:cubicBezTo>
                  <a:cubicBezTo>
                    <a:pt x="8972" y="1035"/>
                    <a:pt x="8216" y="239"/>
                    <a:pt x="7580" y="40"/>
                  </a:cubicBezTo>
                  <a:cubicBezTo>
                    <a:pt x="7441" y="20"/>
                    <a:pt x="7341" y="0"/>
                    <a:pt x="7222" y="0"/>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0" name="Google Shape;2740;p51">
              <a:extLst>
                <a:ext uri="{FF2B5EF4-FFF2-40B4-BE49-F238E27FC236}">
                  <a16:creationId xmlns:a16="http://schemas.microsoft.com/office/drawing/2014/main" id="{53A91F99-ECAF-44A4-F990-473359C80C39}"/>
                </a:ext>
              </a:extLst>
            </p:cNvPr>
            <p:cNvSpPr/>
            <p:nvPr/>
          </p:nvSpPr>
          <p:spPr>
            <a:xfrm>
              <a:off x="4610548" y="4192287"/>
              <a:ext cx="215230" cy="881801"/>
            </a:xfrm>
            <a:custGeom>
              <a:avLst/>
              <a:gdLst/>
              <a:ahLst/>
              <a:cxnLst/>
              <a:rect l="l" t="t" r="r" b="b"/>
              <a:pathLst>
                <a:path w="9092" h="37250" extrusionOk="0">
                  <a:moveTo>
                    <a:pt x="5590" y="35420"/>
                  </a:moveTo>
                  <a:lnTo>
                    <a:pt x="5590" y="35619"/>
                  </a:lnTo>
                  <a:lnTo>
                    <a:pt x="5531" y="35619"/>
                  </a:lnTo>
                  <a:lnTo>
                    <a:pt x="5531" y="35420"/>
                  </a:lnTo>
                  <a:close/>
                  <a:moveTo>
                    <a:pt x="6212" y="1"/>
                  </a:moveTo>
                  <a:cubicBezTo>
                    <a:pt x="6004" y="1"/>
                    <a:pt x="5666" y="367"/>
                    <a:pt x="5411" y="568"/>
                  </a:cubicBezTo>
                  <a:cubicBezTo>
                    <a:pt x="5312" y="647"/>
                    <a:pt x="5292" y="826"/>
                    <a:pt x="5232" y="965"/>
                  </a:cubicBezTo>
                  <a:cubicBezTo>
                    <a:pt x="4715" y="2338"/>
                    <a:pt x="4476" y="3750"/>
                    <a:pt x="4576" y="5222"/>
                  </a:cubicBezTo>
                  <a:cubicBezTo>
                    <a:pt x="4635" y="6396"/>
                    <a:pt x="4735" y="7590"/>
                    <a:pt x="4814" y="8763"/>
                  </a:cubicBezTo>
                  <a:cubicBezTo>
                    <a:pt x="4596" y="8624"/>
                    <a:pt x="4496" y="8465"/>
                    <a:pt x="4397" y="8286"/>
                  </a:cubicBezTo>
                  <a:cubicBezTo>
                    <a:pt x="4118" y="7809"/>
                    <a:pt x="3820" y="7331"/>
                    <a:pt x="3521" y="6893"/>
                  </a:cubicBezTo>
                  <a:cubicBezTo>
                    <a:pt x="3373" y="6678"/>
                    <a:pt x="3161" y="6498"/>
                    <a:pt x="2940" y="6498"/>
                  </a:cubicBezTo>
                  <a:cubicBezTo>
                    <a:pt x="2835" y="6498"/>
                    <a:pt x="2729" y="6539"/>
                    <a:pt x="2626" y="6635"/>
                  </a:cubicBezTo>
                  <a:cubicBezTo>
                    <a:pt x="2427" y="6854"/>
                    <a:pt x="2248" y="7351"/>
                    <a:pt x="2368" y="7570"/>
                  </a:cubicBezTo>
                  <a:cubicBezTo>
                    <a:pt x="2865" y="8485"/>
                    <a:pt x="3442" y="9380"/>
                    <a:pt x="4019" y="10275"/>
                  </a:cubicBezTo>
                  <a:cubicBezTo>
                    <a:pt x="4277" y="10693"/>
                    <a:pt x="4775" y="11071"/>
                    <a:pt x="4795" y="11469"/>
                  </a:cubicBezTo>
                  <a:cubicBezTo>
                    <a:pt x="4874" y="12742"/>
                    <a:pt x="4735" y="13995"/>
                    <a:pt x="4695" y="15388"/>
                  </a:cubicBezTo>
                  <a:cubicBezTo>
                    <a:pt x="4317" y="14552"/>
                    <a:pt x="4039" y="13836"/>
                    <a:pt x="3700" y="13140"/>
                  </a:cubicBezTo>
                  <a:cubicBezTo>
                    <a:pt x="3402" y="12503"/>
                    <a:pt x="3044" y="11887"/>
                    <a:pt x="2626" y="11349"/>
                  </a:cubicBezTo>
                  <a:cubicBezTo>
                    <a:pt x="2500" y="11169"/>
                    <a:pt x="2113" y="11006"/>
                    <a:pt x="1864" y="11006"/>
                  </a:cubicBezTo>
                  <a:cubicBezTo>
                    <a:pt x="1838" y="11006"/>
                    <a:pt x="1813" y="11007"/>
                    <a:pt x="1791" y="11011"/>
                  </a:cubicBezTo>
                  <a:cubicBezTo>
                    <a:pt x="1592" y="11071"/>
                    <a:pt x="1333" y="11489"/>
                    <a:pt x="1333" y="11747"/>
                  </a:cubicBezTo>
                  <a:cubicBezTo>
                    <a:pt x="1333" y="12205"/>
                    <a:pt x="1413" y="12742"/>
                    <a:pt x="1612" y="13160"/>
                  </a:cubicBezTo>
                  <a:cubicBezTo>
                    <a:pt x="2447" y="14851"/>
                    <a:pt x="3382" y="16482"/>
                    <a:pt x="4238" y="18153"/>
                  </a:cubicBezTo>
                  <a:cubicBezTo>
                    <a:pt x="4377" y="18372"/>
                    <a:pt x="4436" y="18630"/>
                    <a:pt x="4436" y="18869"/>
                  </a:cubicBezTo>
                  <a:cubicBezTo>
                    <a:pt x="4436" y="19665"/>
                    <a:pt x="4397" y="20500"/>
                    <a:pt x="4377" y="21296"/>
                  </a:cubicBezTo>
                  <a:cubicBezTo>
                    <a:pt x="4337" y="22032"/>
                    <a:pt x="4377" y="22748"/>
                    <a:pt x="4377" y="23504"/>
                  </a:cubicBezTo>
                  <a:cubicBezTo>
                    <a:pt x="4218" y="23325"/>
                    <a:pt x="4178" y="23126"/>
                    <a:pt x="4098" y="22927"/>
                  </a:cubicBezTo>
                  <a:cubicBezTo>
                    <a:pt x="3641" y="21733"/>
                    <a:pt x="3203" y="20540"/>
                    <a:pt x="2706" y="19366"/>
                  </a:cubicBezTo>
                  <a:cubicBezTo>
                    <a:pt x="2562" y="19063"/>
                    <a:pt x="2278" y="18747"/>
                    <a:pt x="1955" y="18747"/>
                  </a:cubicBezTo>
                  <a:cubicBezTo>
                    <a:pt x="1875" y="18747"/>
                    <a:pt x="1794" y="18766"/>
                    <a:pt x="1711" y="18809"/>
                  </a:cubicBezTo>
                  <a:cubicBezTo>
                    <a:pt x="1413" y="18948"/>
                    <a:pt x="1194" y="19525"/>
                    <a:pt x="1214" y="19864"/>
                  </a:cubicBezTo>
                  <a:cubicBezTo>
                    <a:pt x="1413" y="22191"/>
                    <a:pt x="2189" y="24379"/>
                    <a:pt x="3104" y="26508"/>
                  </a:cubicBezTo>
                  <a:cubicBezTo>
                    <a:pt x="3601" y="27681"/>
                    <a:pt x="4496" y="28676"/>
                    <a:pt x="4337" y="30128"/>
                  </a:cubicBezTo>
                  <a:cubicBezTo>
                    <a:pt x="4218" y="31342"/>
                    <a:pt x="4317" y="32575"/>
                    <a:pt x="4317" y="33788"/>
                  </a:cubicBezTo>
                  <a:cubicBezTo>
                    <a:pt x="4098" y="33570"/>
                    <a:pt x="3939" y="33331"/>
                    <a:pt x="3820" y="33072"/>
                  </a:cubicBezTo>
                  <a:cubicBezTo>
                    <a:pt x="3283" y="31958"/>
                    <a:pt x="2746" y="30864"/>
                    <a:pt x="2189" y="29770"/>
                  </a:cubicBezTo>
                  <a:cubicBezTo>
                    <a:pt x="1910" y="29273"/>
                    <a:pt x="1592" y="28795"/>
                    <a:pt x="1214" y="28378"/>
                  </a:cubicBezTo>
                  <a:cubicBezTo>
                    <a:pt x="1104" y="28282"/>
                    <a:pt x="880" y="28214"/>
                    <a:pt x="687" y="28214"/>
                  </a:cubicBezTo>
                  <a:cubicBezTo>
                    <a:pt x="600" y="28214"/>
                    <a:pt x="520" y="28227"/>
                    <a:pt x="458" y="28258"/>
                  </a:cubicBezTo>
                  <a:cubicBezTo>
                    <a:pt x="259" y="28358"/>
                    <a:pt x="60" y="28676"/>
                    <a:pt x="40" y="28935"/>
                  </a:cubicBezTo>
                  <a:cubicBezTo>
                    <a:pt x="0" y="29253"/>
                    <a:pt x="40" y="29631"/>
                    <a:pt x="160" y="29929"/>
                  </a:cubicBezTo>
                  <a:cubicBezTo>
                    <a:pt x="816" y="31481"/>
                    <a:pt x="1413" y="33052"/>
                    <a:pt x="2129" y="34564"/>
                  </a:cubicBezTo>
                  <a:cubicBezTo>
                    <a:pt x="2547" y="35519"/>
                    <a:pt x="3183" y="36355"/>
                    <a:pt x="3700" y="37250"/>
                  </a:cubicBezTo>
                  <a:cubicBezTo>
                    <a:pt x="4695" y="37250"/>
                    <a:pt x="5670" y="37250"/>
                    <a:pt x="6605" y="37230"/>
                  </a:cubicBezTo>
                  <a:cubicBezTo>
                    <a:pt x="7182" y="35519"/>
                    <a:pt x="7818" y="33788"/>
                    <a:pt x="8355" y="32058"/>
                  </a:cubicBezTo>
                  <a:cubicBezTo>
                    <a:pt x="8654" y="31063"/>
                    <a:pt x="8713" y="29989"/>
                    <a:pt x="8873" y="28955"/>
                  </a:cubicBezTo>
                  <a:cubicBezTo>
                    <a:pt x="8873" y="28795"/>
                    <a:pt x="8693" y="28537"/>
                    <a:pt x="8574" y="28477"/>
                  </a:cubicBezTo>
                  <a:cubicBezTo>
                    <a:pt x="8519" y="28461"/>
                    <a:pt x="8459" y="28453"/>
                    <a:pt x="8395" y="28453"/>
                  </a:cubicBezTo>
                  <a:cubicBezTo>
                    <a:pt x="8229" y="28453"/>
                    <a:pt x="8047" y="28504"/>
                    <a:pt x="7918" y="28577"/>
                  </a:cubicBezTo>
                  <a:cubicBezTo>
                    <a:pt x="7719" y="28696"/>
                    <a:pt x="7579" y="28935"/>
                    <a:pt x="7500" y="29134"/>
                  </a:cubicBezTo>
                  <a:cubicBezTo>
                    <a:pt x="7062" y="30307"/>
                    <a:pt x="6625" y="31521"/>
                    <a:pt x="6227" y="32734"/>
                  </a:cubicBezTo>
                  <a:cubicBezTo>
                    <a:pt x="5988" y="33470"/>
                    <a:pt x="5809" y="34246"/>
                    <a:pt x="5590" y="35002"/>
                  </a:cubicBezTo>
                  <a:cubicBezTo>
                    <a:pt x="5471" y="34803"/>
                    <a:pt x="5411" y="34604"/>
                    <a:pt x="5411" y="34405"/>
                  </a:cubicBezTo>
                  <a:cubicBezTo>
                    <a:pt x="5352" y="32555"/>
                    <a:pt x="5312" y="30685"/>
                    <a:pt x="5292" y="28855"/>
                  </a:cubicBezTo>
                  <a:cubicBezTo>
                    <a:pt x="5292" y="28577"/>
                    <a:pt x="5312" y="28298"/>
                    <a:pt x="5431" y="28059"/>
                  </a:cubicBezTo>
                  <a:cubicBezTo>
                    <a:pt x="5908" y="27085"/>
                    <a:pt x="6465" y="26170"/>
                    <a:pt x="6903" y="25175"/>
                  </a:cubicBezTo>
                  <a:cubicBezTo>
                    <a:pt x="7500" y="23902"/>
                    <a:pt x="8037" y="22569"/>
                    <a:pt x="8594" y="21276"/>
                  </a:cubicBezTo>
                  <a:cubicBezTo>
                    <a:pt x="8773" y="20858"/>
                    <a:pt x="8614" y="20560"/>
                    <a:pt x="8276" y="20341"/>
                  </a:cubicBezTo>
                  <a:cubicBezTo>
                    <a:pt x="8144" y="20265"/>
                    <a:pt x="8020" y="20230"/>
                    <a:pt x="7902" y="20230"/>
                  </a:cubicBezTo>
                  <a:cubicBezTo>
                    <a:pt x="7683" y="20230"/>
                    <a:pt x="7489" y="20352"/>
                    <a:pt x="7321" y="20560"/>
                  </a:cubicBezTo>
                  <a:cubicBezTo>
                    <a:pt x="7082" y="20898"/>
                    <a:pt x="6843" y="21256"/>
                    <a:pt x="6664" y="21634"/>
                  </a:cubicBezTo>
                  <a:cubicBezTo>
                    <a:pt x="6267" y="22410"/>
                    <a:pt x="5908" y="23206"/>
                    <a:pt x="5431" y="24180"/>
                  </a:cubicBezTo>
                  <a:cubicBezTo>
                    <a:pt x="5391" y="23822"/>
                    <a:pt x="5332" y="23643"/>
                    <a:pt x="5332" y="23504"/>
                  </a:cubicBezTo>
                  <a:cubicBezTo>
                    <a:pt x="5391" y="22111"/>
                    <a:pt x="5411" y="20699"/>
                    <a:pt x="5491" y="19307"/>
                  </a:cubicBezTo>
                  <a:cubicBezTo>
                    <a:pt x="5511" y="19028"/>
                    <a:pt x="5630" y="18750"/>
                    <a:pt x="5769" y="18531"/>
                  </a:cubicBezTo>
                  <a:cubicBezTo>
                    <a:pt x="6366" y="17516"/>
                    <a:pt x="7003" y="16541"/>
                    <a:pt x="7579" y="15527"/>
                  </a:cubicBezTo>
                  <a:cubicBezTo>
                    <a:pt x="8097" y="14572"/>
                    <a:pt x="8574" y="13637"/>
                    <a:pt x="8992" y="12662"/>
                  </a:cubicBezTo>
                  <a:cubicBezTo>
                    <a:pt x="9091" y="12463"/>
                    <a:pt x="8873" y="12066"/>
                    <a:pt x="8693" y="11807"/>
                  </a:cubicBezTo>
                  <a:cubicBezTo>
                    <a:pt x="8691" y="11802"/>
                    <a:pt x="8681" y="11799"/>
                    <a:pt x="8665" y="11799"/>
                  </a:cubicBezTo>
                  <a:cubicBezTo>
                    <a:pt x="8558" y="11799"/>
                    <a:pt x="8195" y="11907"/>
                    <a:pt x="8057" y="12046"/>
                  </a:cubicBezTo>
                  <a:cubicBezTo>
                    <a:pt x="7719" y="12344"/>
                    <a:pt x="7460" y="12702"/>
                    <a:pt x="7182" y="13060"/>
                  </a:cubicBezTo>
                  <a:cubicBezTo>
                    <a:pt x="6724" y="13597"/>
                    <a:pt x="6326" y="14174"/>
                    <a:pt x="5908" y="14731"/>
                  </a:cubicBezTo>
                  <a:cubicBezTo>
                    <a:pt x="5829" y="13975"/>
                    <a:pt x="5849" y="13279"/>
                    <a:pt x="5908" y="12583"/>
                  </a:cubicBezTo>
                  <a:cubicBezTo>
                    <a:pt x="5928" y="12145"/>
                    <a:pt x="5869" y="11648"/>
                    <a:pt x="6068" y="11270"/>
                  </a:cubicBezTo>
                  <a:cubicBezTo>
                    <a:pt x="6326" y="10693"/>
                    <a:pt x="6804" y="10255"/>
                    <a:pt x="7202" y="9758"/>
                  </a:cubicBezTo>
                  <a:cubicBezTo>
                    <a:pt x="7679" y="9161"/>
                    <a:pt x="8176" y="8604"/>
                    <a:pt x="8574" y="7988"/>
                  </a:cubicBezTo>
                  <a:cubicBezTo>
                    <a:pt x="8693" y="7769"/>
                    <a:pt x="8614" y="7331"/>
                    <a:pt x="8495" y="7092"/>
                  </a:cubicBezTo>
                  <a:cubicBezTo>
                    <a:pt x="8476" y="7045"/>
                    <a:pt x="8343" y="7020"/>
                    <a:pt x="8193" y="7020"/>
                  </a:cubicBezTo>
                  <a:cubicBezTo>
                    <a:pt x="8028" y="7020"/>
                    <a:pt x="7842" y="7050"/>
                    <a:pt x="7759" y="7112"/>
                  </a:cubicBezTo>
                  <a:cubicBezTo>
                    <a:pt x="7261" y="7470"/>
                    <a:pt x="6824" y="7888"/>
                    <a:pt x="6386" y="8286"/>
                  </a:cubicBezTo>
                  <a:cubicBezTo>
                    <a:pt x="6326" y="8286"/>
                    <a:pt x="6286" y="8266"/>
                    <a:pt x="6227" y="8266"/>
                  </a:cubicBezTo>
                  <a:cubicBezTo>
                    <a:pt x="6386" y="7033"/>
                    <a:pt x="6585" y="5839"/>
                    <a:pt x="6704" y="4626"/>
                  </a:cubicBezTo>
                  <a:cubicBezTo>
                    <a:pt x="6824" y="3392"/>
                    <a:pt x="6963" y="2119"/>
                    <a:pt x="6963" y="846"/>
                  </a:cubicBezTo>
                  <a:cubicBezTo>
                    <a:pt x="6963" y="548"/>
                    <a:pt x="6565" y="110"/>
                    <a:pt x="6267" y="11"/>
                  </a:cubicBezTo>
                  <a:cubicBezTo>
                    <a:pt x="6250" y="4"/>
                    <a:pt x="6231" y="1"/>
                    <a:pt x="621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41" name="Google Shape;2741;p51">
            <a:extLst>
              <a:ext uri="{FF2B5EF4-FFF2-40B4-BE49-F238E27FC236}">
                <a16:creationId xmlns:a16="http://schemas.microsoft.com/office/drawing/2014/main" id="{751E3C70-6AA1-F550-53D4-90BF988ABC7D}"/>
              </a:ext>
            </a:extLst>
          </p:cNvPr>
          <p:cNvGrpSpPr/>
          <p:nvPr/>
        </p:nvGrpSpPr>
        <p:grpSpPr>
          <a:xfrm flipH="1">
            <a:off x="11489120" y="5955838"/>
            <a:ext cx="390289" cy="964407"/>
            <a:chOff x="4737875" y="2198125"/>
            <a:chExt cx="434675" cy="928025"/>
          </a:xfrm>
        </p:grpSpPr>
        <p:sp>
          <p:nvSpPr>
            <p:cNvPr id="2742" name="Google Shape;2742;p51">
              <a:extLst>
                <a:ext uri="{FF2B5EF4-FFF2-40B4-BE49-F238E27FC236}">
                  <a16:creationId xmlns:a16="http://schemas.microsoft.com/office/drawing/2014/main" id="{1B252138-57F2-C7B6-03AD-03E148080A24}"/>
                </a:ext>
              </a:extLst>
            </p:cNvPr>
            <p:cNvSpPr/>
            <p:nvPr/>
          </p:nvSpPr>
          <p:spPr>
            <a:xfrm>
              <a:off x="4737875" y="2198125"/>
              <a:ext cx="434675" cy="928025"/>
            </a:xfrm>
            <a:custGeom>
              <a:avLst/>
              <a:gdLst/>
              <a:ahLst/>
              <a:cxnLst/>
              <a:rect l="l" t="t" r="r" b="b"/>
              <a:pathLst>
                <a:path w="17387" h="37121" extrusionOk="0">
                  <a:moveTo>
                    <a:pt x="5153" y="13647"/>
                  </a:moveTo>
                  <a:lnTo>
                    <a:pt x="5153" y="13647"/>
                  </a:lnTo>
                  <a:cubicBezTo>
                    <a:pt x="5591" y="14025"/>
                    <a:pt x="5969" y="14423"/>
                    <a:pt x="6168" y="14920"/>
                  </a:cubicBezTo>
                  <a:cubicBezTo>
                    <a:pt x="5849" y="14503"/>
                    <a:pt x="5491" y="14085"/>
                    <a:pt x="5153" y="13647"/>
                  </a:cubicBezTo>
                  <a:close/>
                  <a:moveTo>
                    <a:pt x="4437" y="1"/>
                  </a:moveTo>
                  <a:cubicBezTo>
                    <a:pt x="3621" y="1"/>
                    <a:pt x="2826" y="1015"/>
                    <a:pt x="2746" y="1692"/>
                  </a:cubicBezTo>
                  <a:lnTo>
                    <a:pt x="2726" y="1990"/>
                  </a:lnTo>
                  <a:cubicBezTo>
                    <a:pt x="2607" y="3064"/>
                    <a:pt x="2448" y="4158"/>
                    <a:pt x="2647" y="5272"/>
                  </a:cubicBezTo>
                  <a:cubicBezTo>
                    <a:pt x="2786" y="6048"/>
                    <a:pt x="2985" y="6804"/>
                    <a:pt x="3204" y="7560"/>
                  </a:cubicBezTo>
                  <a:cubicBezTo>
                    <a:pt x="3084" y="7461"/>
                    <a:pt x="2925" y="7361"/>
                    <a:pt x="2786" y="7282"/>
                  </a:cubicBezTo>
                  <a:cubicBezTo>
                    <a:pt x="2408" y="7043"/>
                    <a:pt x="1950" y="7003"/>
                    <a:pt x="1731" y="7003"/>
                  </a:cubicBezTo>
                  <a:cubicBezTo>
                    <a:pt x="1194" y="7003"/>
                    <a:pt x="737" y="7182"/>
                    <a:pt x="498" y="7540"/>
                  </a:cubicBezTo>
                  <a:cubicBezTo>
                    <a:pt x="120" y="8057"/>
                    <a:pt x="1" y="8893"/>
                    <a:pt x="240" y="9529"/>
                  </a:cubicBezTo>
                  <a:cubicBezTo>
                    <a:pt x="498" y="10166"/>
                    <a:pt x="995" y="10643"/>
                    <a:pt x="1393" y="10942"/>
                  </a:cubicBezTo>
                  <a:cubicBezTo>
                    <a:pt x="1751" y="11240"/>
                    <a:pt x="2149" y="11479"/>
                    <a:pt x="2527" y="11757"/>
                  </a:cubicBezTo>
                  <a:cubicBezTo>
                    <a:pt x="2109" y="11777"/>
                    <a:pt x="1692" y="11956"/>
                    <a:pt x="1393" y="12275"/>
                  </a:cubicBezTo>
                  <a:cubicBezTo>
                    <a:pt x="797" y="12951"/>
                    <a:pt x="916" y="14125"/>
                    <a:pt x="1194" y="14721"/>
                  </a:cubicBezTo>
                  <a:cubicBezTo>
                    <a:pt x="1731" y="15835"/>
                    <a:pt x="2249" y="16711"/>
                    <a:pt x="2845" y="17407"/>
                  </a:cubicBezTo>
                  <a:cubicBezTo>
                    <a:pt x="3601" y="18302"/>
                    <a:pt x="4397" y="19197"/>
                    <a:pt x="5193" y="20033"/>
                  </a:cubicBezTo>
                  <a:cubicBezTo>
                    <a:pt x="5929" y="20888"/>
                    <a:pt x="6744" y="21764"/>
                    <a:pt x="7461" y="22619"/>
                  </a:cubicBezTo>
                  <a:cubicBezTo>
                    <a:pt x="8236" y="23554"/>
                    <a:pt x="9052" y="24509"/>
                    <a:pt x="9470" y="25543"/>
                  </a:cubicBezTo>
                  <a:cubicBezTo>
                    <a:pt x="9768" y="26239"/>
                    <a:pt x="10027" y="26975"/>
                    <a:pt x="10246" y="27751"/>
                  </a:cubicBezTo>
                  <a:cubicBezTo>
                    <a:pt x="10186" y="27672"/>
                    <a:pt x="10126" y="27632"/>
                    <a:pt x="10067" y="27552"/>
                  </a:cubicBezTo>
                  <a:cubicBezTo>
                    <a:pt x="9370" y="26836"/>
                    <a:pt x="8555" y="26279"/>
                    <a:pt x="7779" y="25782"/>
                  </a:cubicBezTo>
                  <a:cubicBezTo>
                    <a:pt x="7560" y="25643"/>
                    <a:pt x="7262" y="25563"/>
                    <a:pt x="6904" y="25563"/>
                  </a:cubicBezTo>
                  <a:cubicBezTo>
                    <a:pt x="6705" y="25563"/>
                    <a:pt x="6008" y="25603"/>
                    <a:pt x="5591" y="26080"/>
                  </a:cubicBezTo>
                  <a:cubicBezTo>
                    <a:pt x="5173" y="26578"/>
                    <a:pt x="5153" y="27274"/>
                    <a:pt x="5153" y="27771"/>
                  </a:cubicBezTo>
                  <a:cubicBezTo>
                    <a:pt x="5173" y="28249"/>
                    <a:pt x="5412" y="28587"/>
                    <a:pt x="5591" y="28825"/>
                  </a:cubicBezTo>
                  <a:cubicBezTo>
                    <a:pt x="5611" y="28845"/>
                    <a:pt x="5650" y="28865"/>
                    <a:pt x="5670" y="28925"/>
                  </a:cubicBezTo>
                  <a:cubicBezTo>
                    <a:pt x="7262" y="31113"/>
                    <a:pt x="8853" y="33321"/>
                    <a:pt x="10444" y="35509"/>
                  </a:cubicBezTo>
                  <a:lnTo>
                    <a:pt x="11340" y="36723"/>
                  </a:lnTo>
                  <a:cubicBezTo>
                    <a:pt x="11539" y="36981"/>
                    <a:pt x="11837" y="37121"/>
                    <a:pt x="12135" y="37121"/>
                  </a:cubicBezTo>
                  <a:lnTo>
                    <a:pt x="15398" y="37121"/>
                  </a:lnTo>
                  <a:cubicBezTo>
                    <a:pt x="15915" y="37121"/>
                    <a:pt x="16333" y="36723"/>
                    <a:pt x="16392" y="36226"/>
                  </a:cubicBezTo>
                  <a:cubicBezTo>
                    <a:pt x="16492" y="35390"/>
                    <a:pt x="16552" y="34515"/>
                    <a:pt x="16651" y="33659"/>
                  </a:cubicBezTo>
                  <a:cubicBezTo>
                    <a:pt x="16890" y="31650"/>
                    <a:pt x="17109" y="29561"/>
                    <a:pt x="17248" y="27493"/>
                  </a:cubicBezTo>
                  <a:cubicBezTo>
                    <a:pt x="17387" y="26040"/>
                    <a:pt x="17327" y="24568"/>
                    <a:pt x="17288" y="23156"/>
                  </a:cubicBezTo>
                  <a:lnTo>
                    <a:pt x="17248" y="22579"/>
                  </a:lnTo>
                  <a:cubicBezTo>
                    <a:pt x="17208" y="20888"/>
                    <a:pt x="16213" y="20470"/>
                    <a:pt x="15617" y="20391"/>
                  </a:cubicBezTo>
                  <a:cubicBezTo>
                    <a:pt x="15517" y="20371"/>
                    <a:pt x="15418" y="20371"/>
                    <a:pt x="15318" y="20371"/>
                  </a:cubicBezTo>
                  <a:cubicBezTo>
                    <a:pt x="14781" y="20371"/>
                    <a:pt x="13866" y="20590"/>
                    <a:pt x="13548" y="22082"/>
                  </a:cubicBezTo>
                  <a:cubicBezTo>
                    <a:pt x="13329" y="23096"/>
                    <a:pt x="13110" y="24190"/>
                    <a:pt x="12931" y="25364"/>
                  </a:cubicBezTo>
                  <a:cubicBezTo>
                    <a:pt x="12752" y="24708"/>
                    <a:pt x="12613" y="24111"/>
                    <a:pt x="12653" y="23614"/>
                  </a:cubicBezTo>
                  <a:cubicBezTo>
                    <a:pt x="12851" y="21863"/>
                    <a:pt x="13150" y="20073"/>
                    <a:pt x="13428" y="18322"/>
                  </a:cubicBezTo>
                  <a:cubicBezTo>
                    <a:pt x="13607" y="17208"/>
                    <a:pt x="13767" y="16054"/>
                    <a:pt x="13946" y="14940"/>
                  </a:cubicBezTo>
                  <a:cubicBezTo>
                    <a:pt x="14125" y="13647"/>
                    <a:pt x="14244" y="12255"/>
                    <a:pt x="14324" y="10842"/>
                  </a:cubicBezTo>
                  <a:cubicBezTo>
                    <a:pt x="14343" y="10246"/>
                    <a:pt x="13965" y="9828"/>
                    <a:pt x="13727" y="9549"/>
                  </a:cubicBezTo>
                  <a:cubicBezTo>
                    <a:pt x="13667" y="9470"/>
                    <a:pt x="13607" y="9390"/>
                    <a:pt x="13568" y="9350"/>
                  </a:cubicBezTo>
                  <a:cubicBezTo>
                    <a:pt x="13428" y="9132"/>
                    <a:pt x="13210" y="8972"/>
                    <a:pt x="12931" y="8933"/>
                  </a:cubicBezTo>
                  <a:cubicBezTo>
                    <a:pt x="12871" y="8933"/>
                    <a:pt x="12792" y="8893"/>
                    <a:pt x="12752" y="8893"/>
                  </a:cubicBezTo>
                  <a:cubicBezTo>
                    <a:pt x="12553" y="8893"/>
                    <a:pt x="12354" y="8972"/>
                    <a:pt x="12175" y="9072"/>
                  </a:cubicBezTo>
                  <a:cubicBezTo>
                    <a:pt x="12135" y="9092"/>
                    <a:pt x="12056" y="9152"/>
                    <a:pt x="11976" y="9191"/>
                  </a:cubicBezTo>
                  <a:cubicBezTo>
                    <a:pt x="11658" y="9370"/>
                    <a:pt x="11161" y="9649"/>
                    <a:pt x="10982" y="10226"/>
                  </a:cubicBezTo>
                  <a:cubicBezTo>
                    <a:pt x="10464" y="11917"/>
                    <a:pt x="9987" y="13448"/>
                    <a:pt x="9629" y="15040"/>
                  </a:cubicBezTo>
                  <a:cubicBezTo>
                    <a:pt x="9589" y="15000"/>
                    <a:pt x="9589" y="14940"/>
                    <a:pt x="9569" y="14901"/>
                  </a:cubicBezTo>
                  <a:cubicBezTo>
                    <a:pt x="9569" y="14861"/>
                    <a:pt x="9589" y="14821"/>
                    <a:pt x="9589" y="14801"/>
                  </a:cubicBezTo>
                  <a:cubicBezTo>
                    <a:pt x="9629" y="14741"/>
                    <a:pt x="9629" y="14702"/>
                    <a:pt x="9649" y="14642"/>
                  </a:cubicBezTo>
                  <a:cubicBezTo>
                    <a:pt x="9728" y="14304"/>
                    <a:pt x="9828" y="13926"/>
                    <a:pt x="9927" y="13568"/>
                  </a:cubicBezTo>
                  <a:cubicBezTo>
                    <a:pt x="10126" y="12852"/>
                    <a:pt x="10285" y="12076"/>
                    <a:pt x="10444" y="11320"/>
                  </a:cubicBezTo>
                  <a:cubicBezTo>
                    <a:pt x="10584" y="10544"/>
                    <a:pt x="10643" y="9768"/>
                    <a:pt x="10723" y="9052"/>
                  </a:cubicBezTo>
                  <a:cubicBezTo>
                    <a:pt x="10743" y="8774"/>
                    <a:pt x="10763" y="8535"/>
                    <a:pt x="10783" y="8256"/>
                  </a:cubicBezTo>
                  <a:cubicBezTo>
                    <a:pt x="10822" y="7978"/>
                    <a:pt x="10842" y="7679"/>
                    <a:pt x="10862" y="7401"/>
                  </a:cubicBezTo>
                  <a:cubicBezTo>
                    <a:pt x="10962" y="6406"/>
                    <a:pt x="11061" y="5392"/>
                    <a:pt x="11121" y="4357"/>
                  </a:cubicBezTo>
                  <a:cubicBezTo>
                    <a:pt x="11141" y="3761"/>
                    <a:pt x="10763" y="3323"/>
                    <a:pt x="10524" y="3064"/>
                  </a:cubicBezTo>
                  <a:cubicBezTo>
                    <a:pt x="10464" y="2985"/>
                    <a:pt x="10385" y="2905"/>
                    <a:pt x="10365" y="2865"/>
                  </a:cubicBezTo>
                  <a:cubicBezTo>
                    <a:pt x="10226" y="2627"/>
                    <a:pt x="9967" y="2487"/>
                    <a:pt x="9669" y="2428"/>
                  </a:cubicBezTo>
                  <a:lnTo>
                    <a:pt x="9549" y="2428"/>
                  </a:lnTo>
                  <a:cubicBezTo>
                    <a:pt x="9330" y="2428"/>
                    <a:pt x="9072" y="2507"/>
                    <a:pt x="8893" y="2666"/>
                  </a:cubicBezTo>
                  <a:cubicBezTo>
                    <a:pt x="8853" y="2686"/>
                    <a:pt x="8773" y="2766"/>
                    <a:pt x="8694" y="2806"/>
                  </a:cubicBezTo>
                  <a:cubicBezTo>
                    <a:pt x="8396" y="3005"/>
                    <a:pt x="7978" y="3303"/>
                    <a:pt x="7799" y="3820"/>
                  </a:cubicBezTo>
                  <a:cubicBezTo>
                    <a:pt x="7640" y="4318"/>
                    <a:pt x="7500" y="4855"/>
                    <a:pt x="7381" y="5352"/>
                  </a:cubicBezTo>
                  <a:cubicBezTo>
                    <a:pt x="7321" y="5054"/>
                    <a:pt x="7262" y="4755"/>
                    <a:pt x="7202" y="4457"/>
                  </a:cubicBezTo>
                  <a:cubicBezTo>
                    <a:pt x="6983" y="3383"/>
                    <a:pt x="6784" y="2408"/>
                    <a:pt x="6406" y="1473"/>
                  </a:cubicBezTo>
                  <a:cubicBezTo>
                    <a:pt x="6128" y="717"/>
                    <a:pt x="5372" y="200"/>
                    <a:pt x="4735" y="41"/>
                  </a:cubicBezTo>
                  <a:cubicBezTo>
                    <a:pt x="4676" y="21"/>
                    <a:pt x="4536" y="1"/>
                    <a:pt x="4437" y="1"/>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3" name="Google Shape;2743;p51">
              <a:extLst>
                <a:ext uri="{FF2B5EF4-FFF2-40B4-BE49-F238E27FC236}">
                  <a16:creationId xmlns:a16="http://schemas.microsoft.com/office/drawing/2014/main" id="{362D1E53-B342-88B2-EC3C-C72213F53D5A}"/>
                </a:ext>
              </a:extLst>
            </p:cNvPr>
            <p:cNvSpPr/>
            <p:nvPr/>
          </p:nvSpPr>
          <p:spPr>
            <a:xfrm>
              <a:off x="4763250" y="2222950"/>
              <a:ext cx="385450" cy="879325"/>
            </a:xfrm>
            <a:custGeom>
              <a:avLst/>
              <a:gdLst/>
              <a:ahLst/>
              <a:cxnLst/>
              <a:rect l="l" t="t" r="r" b="b"/>
              <a:pathLst>
                <a:path w="15418" h="35173" extrusionOk="0">
                  <a:moveTo>
                    <a:pt x="3461" y="0"/>
                  </a:moveTo>
                  <a:cubicBezTo>
                    <a:pt x="3267" y="0"/>
                    <a:pt x="2784" y="511"/>
                    <a:pt x="2746" y="818"/>
                  </a:cubicBezTo>
                  <a:cubicBezTo>
                    <a:pt x="2606" y="1912"/>
                    <a:pt x="2427" y="3046"/>
                    <a:pt x="2606" y="4100"/>
                  </a:cubicBezTo>
                  <a:cubicBezTo>
                    <a:pt x="2885" y="5751"/>
                    <a:pt x="3462" y="7343"/>
                    <a:pt x="3899" y="8954"/>
                  </a:cubicBezTo>
                  <a:cubicBezTo>
                    <a:pt x="3899" y="9034"/>
                    <a:pt x="3939" y="9074"/>
                    <a:pt x="3899" y="9133"/>
                  </a:cubicBezTo>
                  <a:cubicBezTo>
                    <a:pt x="3860" y="9133"/>
                    <a:pt x="3800" y="9113"/>
                    <a:pt x="3760" y="9074"/>
                  </a:cubicBezTo>
                  <a:cubicBezTo>
                    <a:pt x="2905" y="8417"/>
                    <a:pt x="2069" y="7721"/>
                    <a:pt x="1174" y="7124"/>
                  </a:cubicBezTo>
                  <a:cubicBezTo>
                    <a:pt x="1058" y="7037"/>
                    <a:pt x="867" y="6997"/>
                    <a:pt x="686" y="6997"/>
                  </a:cubicBezTo>
                  <a:cubicBezTo>
                    <a:pt x="493" y="6997"/>
                    <a:pt x="311" y="7042"/>
                    <a:pt x="239" y="7124"/>
                  </a:cubicBezTo>
                  <a:cubicBezTo>
                    <a:pt x="80" y="7363"/>
                    <a:pt x="0" y="7860"/>
                    <a:pt x="120" y="8159"/>
                  </a:cubicBezTo>
                  <a:cubicBezTo>
                    <a:pt x="279" y="8536"/>
                    <a:pt x="617" y="8914"/>
                    <a:pt x="935" y="9153"/>
                  </a:cubicBezTo>
                  <a:cubicBezTo>
                    <a:pt x="1671" y="9710"/>
                    <a:pt x="2427" y="10168"/>
                    <a:pt x="3163" y="10705"/>
                  </a:cubicBezTo>
                  <a:cubicBezTo>
                    <a:pt x="4277" y="11500"/>
                    <a:pt x="5491" y="12217"/>
                    <a:pt x="6068" y="13510"/>
                  </a:cubicBezTo>
                  <a:cubicBezTo>
                    <a:pt x="6545" y="14584"/>
                    <a:pt x="6843" y="15718"/>
                    <a:pt x="7182" y="16812"/>
                  </a:cubicBezTo>
                  <a:cubicBezTo>
                    <a:pt x="7301" y="17190"/>
                    <a:pt x="7381" y="17588"/>
                    <a:pt x="7460" y="17966"/>
                  </a:cubicBezTo>
                  <a:cubicBezTo>
                    <a:pt x="7381" y="18005"/>
                    <a:pt x="7301" y="18025"/>
                    <a:pt x="7241" y="18085"/>
                  </a:cubicBezTo>
                  <a:cubicBezTo>
                    <a:pt x="6485" y="17130"/>
                    <a:pt x="5749" y="16195"/>
                    <a:pt x="4974" y="15240"/>
                  </a:cubicBezTo>
                  <a:cubicBezTo>
                    <a:pt x="4158" y="14226"/>
                    <a:pt x="3362" y="13211"/>
                    <a:pt x="2487" y="12237"/>
                  </a:cubicBezTo>
                  <a:cubicBezTo>
                    <a:pt x="2249" y="11985"/>
                    <a:pt x="1906" y="11752"/>
                    <a:pt x="1579" y="11752"/>
                  </a:cubicBezTo>
                  <a:cubicBezTo>
                    <a:pt x="1415" y="11752"/>
                    <a:pt x="1254" y="11811"/>
                    <a:pt x="1114" y="11958"/>
                  </a:cubicBezTo>
                  <a:cubicBezTo>
                    <a:pt x="896" y="12237"/>
                    <a:pt x="915" y="12933"/>
                    <a:pt x="1094" y="13311"/>
                  </a:cubicBezTo>
                  <a:cubicBezTo>
                    <a:pt x="1512" y="14186"/>
                    <a:pt x="2009" y="15041"/>
                    <a:pt x="2626" y="15797"/>
                  </a:cubicBezTo>
                  <a:cubicBezTo>
                    <a:pt x="4118" y="17588"/>
                    <a:pt x="5749" y="19259"/>
                    <a:pt x="7241" y="21009"/>
                  </a:cubicBezTo>
                  <a:cubicBezTo>
                    <a:pt x="8057" y="21984"/>
                    <a:pt x="8892" y="23038"/>
                    <a:pt x="9390" y="24172"/>
                  </a:cubicBezTo>
                  <a:cubicBezTo>
                    <a:pt x="10086" y="25823"/>
                    <a:pt x="10464" y="27554"/>
                    <a:pt x="10961" y="29265"/>
                  </a:cubicBezTo>
                  <a:cubicBezTo>
                    <a:pt x="11061" y="29643"/>
                    <a:pt x="11120" y="30021"/>
                    <a:pt x="11180" y="30399"/>
                  </a:cubicBezTo>
                  <a:cubicBezTo>
                    <a:pt x="10146" y="29404"/>
                    <a:pt x="9290" y="28270"/>
                    <a:pt x="8355" y="27275"/>
                  </a:cubicBezTo>
                  <a:cubicBezTo>
                    <a:pt x="7739" y="26659"/>
                    <a:pt x="6983" y="26142"/>
                    <a:pt x="6247" y="25664"/>
                  </a:cubicBezTo>
                  <a:cubicBezTo>
                    <a:pt x="6171" y="25611"/>
                    <a:pt x="6045" y="25587"/>
                    <a:pt x="5909" y="25587"/>
                  </a:cubicBezTo>
                  <a:cubicBezTo>
                    <a:pt x="5686" y="25587"/>
                    <a:pt x="5438" y="25652"/>
                    <a:pt x="5351" y="25764"/>
                  </a:cubicBezTo>
                  <a:cubicBezTo>
                    <a:pt x="5153" y="25982"/>
                    <a:pt x="5113" y="26420"/>
                    <a:pt x="5153" y="26758"/>
                  </a:cubicBezTo>
                  <a:cubicBezTo>
                    <a:pt x="5172" y="26957"/>
                    <a:pt x="5371" y="27176"/>
                    <a:pt x="5491" y="27355"/>
                  </a:cubicBezTo>
                  <a:cubicBezTo>
                    <a:pt x="7381" y="29961"/>
                    <a:pt x="9270" y="32547"/>
                    <a:pt x="11160" y="35173"/>
                  </a:cubicBezTo>
                  <a:lnTo>
                    <a:pt x="14423" y="35173"/>
                  </a:lnTo>
                  <a:cubicBezTo>
                    <a:pt x="14721" y="32249"/>
                    <a:pt x="15059" y="29364"/>
                    <a:pt x="15298" y="26460"/>
                  </a:cubicBezTo>
                  <a:cubicBezTo>
                    <a:pt x="15417" y="24868"/>
                    <a:pt x="15357" y="23257"/>
                    <a:pt x="15318" y="21666"/>
                  </a:cubicBezTo>
                  <a:cubicBezTo>
                    <a:pt x="15298" y="21148"/>
                    <a:pt x="15198" y="20512"/>
                    <a:pt x="14502" y="20412"/>
                  </a:cubicBezTo>
                  <a:cubicBezTo>
                    <a:pt x="14451" y="20405"/>
                    <a:pt x="14404" y="20401"/>
                    <a:pt x="14358" y="20401"/>
                  </a:cubicBezTo>
                  <a:cubicBezTo>
                    <a:pt x="13799" y="20401"/>
                    <a:pt x="13639" y="20943"/>
                    <a:pt x="13547" y="21347"/>
                  </a:cubicBezTo>
                  <a:cubicBezTo>
                    <a:pt x="13030" y="23754"/>
                    <a:pt x="12573" y="26142"/>
                    <a:pt x="12752" y="28628"/>
                  </a:cubicBezTo>
                  <a:cubicBezTo>
                    <a:pt x="12811" y="29324"/>
                    <a:pt x="12752" y="30041"/>
                    <a:pt x="12752" y="30757"/>
                  </a:cubicBezTo>
                  <a:cubicBezTo>
                    <a:pt x="12115" y="28946"/>
                    <a:pt x="11578" y="27116"/>
                    <a:pt x="11140" y="25266"/>
                  </a:cubicBezTo>
                  <a:cubicBezTo>
                    <a:pt x="10921" y="24371"/>
                    <a:pt x="10583" y="23436"/>
                    <a:pt x="10683" y="22561"/>
                  </a:cubicBezTo>
                  <a:cubicBezTo>
                    <a:pt x="11041" y="19657"/>
                    <a:pt x="11558" y="16772"/>
                    <a:pt x="11976" y="13848"/>
                  </a:cubicBezTo>
                  <a:cubicBezTo>
                    <a:pt x="12155" y="12515"/>
                    <a:pt x="12274" y="11202"/>
                    <a:pt x="12334" y="9849"/>
                  </a:cubicBezTo>
                  <a:cubicBezTo>
                    <a:pt x="12354" y="9551"/>
                    <a:pt x="11956" y="9253"/>
                    <a:pt x="11757" y="8954"/>
                  </a:cubicBezTo>
                  <a:cubicBezTo>
                    <a:pt x="11478" y="9153"/>
                    <a:pt x="11021" y="9312"/>
                    <a:pt x="10941" y="9571"/>
                  </a:cubicBezTo>
                  <a:cubicBezTo>
                    <a:pt x="10384" y="11321"/>
                    <a:pt x="9847" y="13052"/>
                    <a:pt x="9469" y="14842"/>
                  </a:cubicBezTo>
                  <a:cubicBezTo>
                    <a:pt x="9211" y="16096"/>
                    <a:pt x="9171" y="17389"/>
                    <a:pt x="9032" y="18761"/>
                  </a:cubicBezTo>
                  <a:cubicBezTo>
                    <a:pt x="8534" y="17130"/>
                    <a:pt x="8037" y="15618"/>
                    <a:pt x="7579" y="14106"/>
                  </a:cubicBezTo>
                  <a:cubicBezTo>
                    <a:pt x="7540" y="13908"/>
                    <a:pt x="7639" y="13649"/>
                    <a:pt x="7679" y="13430"/>
                  </a:cubicBezTo>
                  <a:cubicBezTo>
                    <a:pt x="7938" y="12336"/>
                    <a:pt x="8256" y="11242"/>
                    <a:pt x="8455" y="10148"/>
                  </a:cubicBezTo>
                  <a:cubicBezTo>
                    <a:pt x="8634" y="9173"/>
                    <a:pt x="8674" y="8159"/>
                    <a:pt x="8773" y="7164"/>
                  </a:cubicBezTo>
                  <a:cubicBezTo>
                    <a:pt x="8892" y="5871"/>
                    <a:pt x="9052" y="4598"/>
                    <a:pt x="9091" y="3305"/>
                  </a:cubicBezTo>
                  <a:cubicBezTo>
                    <a:pt x="9131" y="3046"/>
                    <a:pt x="8733" y="2748"/>
                    <a:pt x="8534" y="2449"/>
                  </a:cubicBezTo>
                  <a:cubicBezTo>
                    <a:pt x="8256" y="2668"/>
                    <a:pt x="7838" y="2847"/>
                    <a:pt x="7739" y="3146"/>
                  </a:cubicBezTo>
                  <a:cubicBezTo>
                    <a:pt x="7440" y="4061"/>
                    <a:pt x="7241" y="5035"/>
                    <a:pt x="7042" y="5970"/>
                  </a:cubicBezTo>
                  <a:cubicBezTo>
                    <a:pt x="6843" y="7025"/>
                    <a:pt x="6664" y="8059"/>
                    <a:pt x="6465" y="9113"/>
                  </a:cubicBezTo>
                  <a:cubicBezTo>
                    <a:pt x="6286" y="9014"/>
                    <a:pt x="6247" y="8934"/>
                    <a:pt x="6227" y="8835"/>
                  </a:cubicBezTo>
                  <a:cubicBezTo>
                    <a:pt x="5889" y="7084"/>
                    <a:pt x="5570" y="5374"/>
                    <a:pt x="5232" y="3663"/>
                  </a:cubicBezTo>
                  <a:cubicBezTo>
                    <a:pt x="5033" y="2688"/>
                    <a:pt x="4814" y="1753"/>
                    <a:pt x="4476" y="818"/>
                  </a:cubicBezTo>
                  <a:cubicBezTo>
                    <a:pt x="4357" y="460"/>
                    <a:pt x="3879" y="102"/>
                    <a:pt x="3482" y="2"/>
                  </a:cubicBezTo>
                  <a:cubicBezTo>
                    <a:pt x="3475" y="1"/>
                    <a:pt x="3468" y="0"/>
                    <a:pt x="346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11" name="Google Shape;2711;p51">
            <a:extLst>
              <a:ext uri="{FF2B5EF4-FFF2-40B4-BE49-F238E27FC236}">
                <a16:creationId xmlns:a16="http://schemas.microsoft.com/office/drawing/2014/main" id="{2130A4DC-183C-2557-242F-02AE75A0BAF7}"/>
              </a:ext>
            </a:extLst>
          </p:cNvPr>
          <p:cNvGrpSpPr/>
          <p:nvPr/>
        </p:nvGrpSpPr>
        <p:grpSpPr>
          <a:xfrm>
            <a:off x="5164271" y="5807386"/>
            <a:ext cx="520249" cy="1095218"/>
            <a:chOff x="2704850" y="4092925"/>
            <a:chExt cx="502325" cy="1069250"/>
          </a:xfrm>
        </p:grpSpPr>
        <p:sp>
          <p:nvSpPr>
            <p:cNvPr id="2712" name="Google Shape;2712;p51">
              <a:extLst>
                <a:ext uri="{FF2B5EF4-FFF2-40B4-BE49-F238E27FC236}">
                  <a16:creationId xmlns:a16="http://schemas.microsoft.com/office/drawing/2014/main" id="{0FF1859A-037D-2499-0076-7A0913BB24A9}"/>
                </a:ext>
              </a:extLst>
            </p:cNvPr>
            <p:cNvSpPr/>
            <p:nvPr/>
          </p:nvSpPr>
          <p:spPr>
            <a:xfrm>
              <a:off x="2704850" y="4092925"/>
              <a:ext cx="502325" cy="1069250"/>
            </a:xfrm>
            <a:custGeom>
              <a:avLst/>
              <a:gdLst/>
              <a:ahLst/>
              <a:cxnLst/>
              <a:rect l="l" t="t" r="r" b="b"/>
              <a:pathLst>
                <a:path w="20093" h="42770" extrusionOk="0">
                  <a:moveTo>
                    <a:pt x="7799" y="0"/>
                  </a:moveTo>
                  <a:cubicBezTo>
                    <a:pt x="7162" y="0"/>
                    <a:pt x="6565" y="318"/>
                    <a:pt x="6167" y="895"/>
                  </a:cubicBezTo>
                  <a:cubicBezTo>
                    <a:pt x="5710" y="1552"/>
                    <a:pt x="5312" y="2248"/>
                    <a:pt x="4934" y="2905"/>
                  </a:cubicBezTo>
                  <a:cubicBezTo>
                    <a:pt x="4457" y="2168"/>
                    <a:pt x="3919" y="1452"/>
                    <a:pt x="3124" y="895"/>
                  </a:cubicBezTo>
                  <a:cubicBezTo>
                    <a:pt x="2726" y="617"/>
                    <a:pt x="2348" y="478"/>
                    <a:pt x="1970" y="478"/>
                  </a:cubicBezTo>
                  <a:cubicBezTo>
                    <a:pt x="1691" y="478"/>
                    <a:pt x="737" y="577"/>
                    <a:pt x="438" y="1910"/>
                  </a:cubicBezTo>
                  <a:cubicBezTo>
                    <a:pt x="40" y="3641"/>
                    <a:pt x="60" y="5351"/>
                    <a:pt x="160" y="6923"/>
                  </a:cubicBezTo>
                  <a:cubicBezTo>
                    <a:pt x="259" y="8455"/>
                    <a:pt x="398" y="10265"/>
                    <a:pt x="975" y="12095"/>
                  </a:cubicBezTo>
                  <a:cubicBezTo>
                    <a:pt x="1453" y="13587"/>
                    <a:pt x="2030" y="15178"/>
                    <a:pt x="3382" y="16392"/>
                  </a:cubicBezTo>
                  <a:lnTo>
                    <a:pt x="3681" y="16690"/>
                  </a:lnTo>
                  <a:cubicBezTo>
                    <a:pt x="3581" y="17068"/>
                    <a:pt x="3561" y="17466"/>
                    <a:pt x="3661" y="17824"/>
                  </a:cubicBezTo>
                  <a:cubicBezTo>
                    <a:pt x="3740" y="18122"/>
                    <a:pt x="3880" y="18401"/>
                    <a:pt x="4079" y="18600"/>
                  </a:cubicBezTo>
                  <a:cubicBezTo>
                    <a:pt x="2587" y="18719"/>
                    <a:pt x="1313" y="19714"/>
                    <a:pt x="856" y="21166"/>
                  </a:cubicBezTo>
                  <a:cubicBezTo>
                    <a:pt x="558" y="22061"/>
                    <a:pt x="657" y="22897"/>
                    <a:pt x="1154" y="23633"/>
                  </a:cubicBezTo>
                  <a:cubicBezTo>
                    <a:pt x="1592" y="24289"/>
                    <a:pt x="2248" y="24767"/>
                    <a:pt x="3084" y="24985"/>
                  </a:cubicBezTo>
                  <a:cubicBezTo>
                    <a:pt x="3820" y="25224"/>
                    <a:pt x="4556" y="25423"/>
                    <a:pt x="5272" y="25622"/>
                  </a:cubicBezTo>
                  <a:cubicBezTo>
                    <a:pt x="5650" y="25721"/>
                    <a:pt x="6048" y="25841"/>
                    <a:pt x="6426" y="25940"/>
                  </a:cubicBezTo>
                  <a:cubicBezTo>
                    <a:pt x="7242" y="26159"/>
                    <a:pt x="7858" y="26816"/>
                    <a:pt x="8395" y="27452"/>
                  </a:cubicBezTo>
                  <a:cubicBezTo>
                    <a:pt x="8395" y="27571"/>
                    <a:pt x="8355" y="27830"/>
                    <a:pt x="8355" y="27969"/>
                  </a:cubicBezTo>
                  <a:cubicBezTo>
                    <a:pt x="8336" y="28168"/>
                    <a:pt x="8316" y="28367"/>
                    <a:pt x="8316" y="28606"/>
                  </a:cubicBezTo>
                  <a:lnTo>
                    <a:pt x="8316" y="31252"/>
                  </a:lnTo>
                  <a:cubicBezTo>
                    <a:pt x="7818" y="30754"/>
                    <a:pt x="7242" y="30337"/>
                    <a:pt x="6565" y="29959"/>
                  </a:cubicBezTo>
                  <a:cubicBezTo>
                    <a:pt x="5710" y="29501"/>
                    <a:pt x="4834" y="29262"/>
                    <a:pt x="3959" y="29262"/>
                  </a:cubicBezTo>
                  <a:cubicBezTo>
                    <a:pt x="3382" y="29262"/>
                    <a:pt x="2786" y="29362"/>
                    <a:pt x="2229" y="29601"/>
                  </a:cubicBezTo>
                  <a:cubicBezTo>
                    <a:pt x="1851" y="29740"/>
                    <a:pt x="1473" y="29959"/>
                    <a:pt x="1194" y="30237"/>
                  </a:cubicBezTo>
                  <a:cubicBezTo>
                    <a:pt x="299" y="31152"/>
                    <a:pt x="1" y="32226"/>
                    <a:pt x="359" y="33281"/>
                  </a:cubicBezTo>
                  <a:cubicBezTo>
                    <a:pt x="756" y="34494"/>
                    <a:pt x="1731" y="35210"/>
                    <a:pt x="2965" y="35270"/>
                  </a:cubicBezTo>
                  <a:cubicBezTo>
                    <a:pt x="3183" y="35270"/>
                    <a:pt x="3442" y="35290"/>
                    <a:pt x="3661" y="35290"/>
                  </a:cubicBezTo>
                  <a:cubicBezTo>
                    <a:pt x="4118" y="35310"/>
                    <a:pt x="4556" y="35310"/>
                    <a:pt x="5014" y="35330"/>
                  </a:cubicBezTo>
                  <a:cubicBezTo>
                    <a:pt x="5332" y="35330"/>
                    <a:pt x="5630" y="35369"/>
                    <a:pt x="5869" y="35389"/>
                  </a:cubicBezTo>
                  <a:cubicBezTo>
                    <a:pt x="5471" y="35509"/>
                    <a:pt x="5133" y="35827"/>
                    <a:pt x="4914" y="36265"/>
                  </a:cubicBezTo>
                  <a:cubicBezTo>
                    <a:pt x="4616" y="36822"/>
                    <a:pt x="4437" y="37379"/>
                    <a:pt x="4417" y="37876"/>
                  </a:cubicBezTo>
                  <a:cubicBezTo>
                    <a:pt x="4377" y="38154"/>
                    <a:pt x="4377" y="38413"/>
                    <a:pt x="4377" y="38692"/>
                  </a:cubicBezTo>
                  <a:cubicBezTo>
                    <a:pt x="4079" y="38552"/>
                    <a:pt x="3780" y="38413"/>
                    <a:pt x="3482" y="38294"/>
                  </a:cubicBezTo>
                  <a:cubicBezTo>
                    <a:pt x="3203" y="38194"/>
                    <a:pt x="2945" y="38174"/>
                    <a:pt x="2766" y="38174"/>
                  </a:cubicBezTo>
                  <a:cubicBezTo>
                    <a:pt x="2129" y="38174"/>
                    <a:pt x="1612" y="38393"/>
                    <a:pt x="1373" y="38791"/>
                  </a:cubicBezTo>
                  <a:cubicBezTo>
                    <a:pt x="975" y="39408"/>
                    <a:pt x="1174" y="40164"/>
                    <a:pt x="1274" y="40581"/>
                  </a:cubicBezTo>
                  <a:cubicBezTo>
                    <a:pt x="1373" y="40959"/>
                    <a:pt x="1552" y="41238"/>
                    <a:pt x="1691" y="41457"/>
                  </a:cubicBezTo>
                  <a:cubicBezTo>
                    <a:pt x="1731" y="41496"/>
                    <a:pt x="1771" y="41556"/>
                    <a:pt x="1791" y="41596"/>
                  </a:cubicBezTo>
                  <a:cubicBezTo>
                    <a:pt x="1890" y="41775"/>
                    <a:pt x="2010" y="41954"/>
                    <a:pt x="2129" y="42133"/>
                  </a:cubicBezTo>
                  <a:lnTo>
                    <a:pt x="2248" y="42332"/>
                  </a:lnTo>
                  <a:cubicBezTo>
                    <a:pt x="2408" y="42590"/>
                    <a:pt x="2746" y="42770"/>
                    <a:pt x="3064" y="42770"/>
                  </a:cubicBezTo>
                  <a:lnTo>
                    <a:pt x="10424" y="42770"/>
                  </a:lnTo>
                  <a:cubicBezTo>
                    <a:pt x="10683" y="42770"/>
                    <a:pt x="10942" y="42670"/>
                    <a:pt x="11121" y="42471"/>
                  </a:cubicBezTo>
                  <a:cubicBezTo>
                    <a:pt x="11300" y="42650"/>
                    <a:pt x="11538" y="42770"/>
                    <a:pt x="11817" y="42770"/>
                  </a:cubicBezTo>
                  <a:lnTo>
                    <a:pt x="14204" y="42770"/>
                  </a:lnTo>
                  <a:cubicBezTo>
                    <a:pt x="14562" y="42770"/>
                    <a:pt x="14880" y="42590"/>
                    <a:pt x="15059" y="42292"/>
                  </a:cubicBezTo>
                  <a:lnTo>
                    <a:pt x="15278" y="41954"/>
                  </a:lnTo>
                  <a:cubicBezTo>
                    <a:pt x="15417" y="41695"/>
                    <a:pt x="15596" y="41457"/>
                    <a:pt x="15756" y="41198"/>
                  </a:cubicBezTo>
                  <a:cubicBezTo>
                    <a:pt x="15895" y="40959"/>
                    <a:pt x="16054" y="40740"/>
                    <a:pt x="16213" y="40482"/>
                  </a:cubicBezTo>
                  <a:cubicBezTo>
                    <a:pt x="16591" y="39905"/>
                    <a:pt x="16989" y="39308"/>
                    <a:pt x="17327" y="38692"/>
                  </a:cubicBezTo>
                  <a:cubicBezTo>
                    <a:pt x="17586" y="38254"/>
                    <a:pt x="17745" y="37299"/>
                    <a:pt x="17208" y="36722"/>
                  </a:cubicBezTo>
                  <a:cubicBezTo>
                    <a:pt x="17068" y="36563"/>
                    <a:pt x="16870" y="36424"/>
                    <a:pt x="16671" y="36384"/>
                  </a:cubicBezTo>
                  <a:cubicBezTo>
                    <a:pt x="17168" y="35986"/>
                    <a:pt x="17685" y="35588"/>
                    <a:pt x="18163" y="35171"/>
                  </a:cubicBezTo>
                  <a:cubicBezTo>
                    <a:pt x="18899" y="34514"/>
                    <a:pt x="19058" y="33519"/>
                    <a:pt x="18501" y="32823"/>
                  </a:cubicBezTo>
                  <a:cubicBezTo>
                    <a:pt x="18381" y="32644"/>
                    <a:pt x="18202" y="32505"/>
                    <a:pt x="18043" y="32405"/>
                  </a:cubicBezTo>
                  <a:lnTo>
                    <a:pt x="18700" y="31510"/>
                  </a:lnTo>
                  <a:cubicBezTo>
                    <a:pt x="19058" y="31092"/>
                    <a:pt x="19456" y="30535"/>
                    <a:pt x="19794" y="29919"/>
                  </a:cubicBezTo>
                  <a:cubicBezTo>
                    <a:pt x="20092" y="29342"/>
                    <a:pt x="19973" y="28467"/>
                    <a:pt x="19495" y="28049"/>
                  </a:cubicBezTo>
                  <a:cubicBezTo>
                    <a:pt x="19257" y="27830"/>
                    <a:pt x="18938" y="27711"/>
                    <a:pt x="18541" y="27711"/>
                  </a:cubicBezTo>
                  <a:cubicBezTo>
                    <a:pt x="18381" y="27711"/>
                    <a:pt x="18242" y="27731"/>
                    <a:pt x="18103" y="27731"/>
                  </a:cubicBezTo>
                  <a:lnTo>
                    <a:pt x="18043" y="27731"/>
                  </a:lnTo>
                  <a:cubicBezTo>
                    <a:pt x="17705" y="27751"/>
                    <a:pt x="17407" y="27910"/>
                    <a:pt x="17108" y="28168"/>
                  </a:cubicBezTo>
                  <a:cubicBezTo>
                    <a:pt x="16173" y="29063"/>
                    <a:pt x="15497" y="30118"/>
                    <a:pt x="14980" y="31112"/>
                  </a:cubicBezTo>
                  <a:cubicBezTo>
                    <a:pt x="14880" y="31053"/>
                    <a:pt x="14761" y="30993"/>
                    <a:pt x="14602" y="30953"/>
                  </a:cubicBezTo>
                  <a:cubicBezTo>
                    <a:pt x="14562" y="30933"/>
                    <a:pt x="14502" y="30933"/>
                    <a:pt x="14463" y="30933"/>
                  </a:cubicBezTo>
                  <a:cubicBezTo>
                    <a:pt x="14681" y="30535"/>
                    <a:pt x="14920" y="30138"/>
                    <a:pt x="15159" y="29740"/>
                  </a:cubicBezTo>
                  <a:cubicBezTo>
                    <a:pt x="15477" y="29163"/>
                    <a:pt x="15815" y="28626"/>
                    <a:pt x="16153" y="28049"/>
                  </a:cubicBezTo>
                  <a:cubicBezTo>
                    <a:pt x="16949" y="26716"/>
                    <a:pt x="17248" y="25542"/>
                    <a:pt x="17148" y="24289"/>
                  </a:cubicBezTo>
                  <a:cubicBezTo>
                    <a:pt x="16989" y="22678"/>
                    <a:pt x="15954" y="22101"/>
                    <a:pt x="15099" y="22101"/>
                  </a:cubicBezTo>
                  <a:cubicBezTo>
                    <a:pt x="14681" y="22101"/>
                    <a:pt x="14264" y="22240"/>
                    <a:pt x="13826" y="22459"/>
                  </a:cubicBezTo>
                  <a:cubicBezTo>
                    <a:pt x="13130" y="22837"/>
                    <a:pt x="12573" y="23354"/>
                    <a:pt x="12195" y="23732"/>
                  </a:cubicBezTo>
                  <a:cubicBezTo>
                    <a:pt x="11777" y="24130"/>
                    <a:pt x="11439" y="24548"/>
                    <a:pt x="11140" y="24985"/>
                  </a:cubicBezTo>
                  <a:lnTo>
                    <a:pt x="11140" y="20848"/>
                  </a:lnTo>
                  <a:cubicBezTo>
                    <a:pt x="11359" y="20848"/>
                    <a:pt x="11578" y="20808"/>
                    <a:pt x="11777" y="20768"/>
                  </a:cubicBezTo>
                  <a:cubicBezTo>
                    <a:pt x="12274" y="20669"/>
                    <a:pt x="12732" y="20510"/>
                    <a:pt x="13209" y="20370"/>
                  </a:cubicBezTo>
                  <a:cubicBezTo>
                    <a:pt x="13528" y="20271"/>
                    <a:pt x="13826" y="20171"/>
                    <a:pt x="14164" y="20092"/>
                  </a:cubicBezTo>
                  <a:cubicBezTo>
                    <a:pt x="15159" y="19853"/>
                    <a:pt x="15676" y="19057"/>
                    <a:pt x="15497" y="18083"/>
                  </a:cubicBezTo>
                  <a:cubicBezTo>
                    <a:pt x="15477" y="17983"/>
                    <a:pt x="15457" y="17904"/>
                    <a:pt x="15417" y="17824"/>
                  </a:cubicBezTo>
                  <a:lnTo>
                    <a:pt x="15577" y="17725"/>
                  </a:lnTo>
                  <a:lnTo>
                    <a:pt x="15716" y="17585"/>
                  </a:lnTo>
                  <a:cubicBezTo>
                    <a:pt x="15895" y="17386"/>
                    <a:pt x="16074" y="17187"/>
                    <a:pt x="16213" y="17008"/>
                  </a:cubicBezTo>
                  <a:cubicBezTo>
                    <a:pt x="16611" y="16571"/>
                    <a:pt x="17009" y="16113"/>
                    <a:pt x="17387" y="15616"/>
                  </a:cubicBezTo>
                  <a:cubicBezTo>
                    <a:pt x="18501" y="14104"/>
                    <a:pt x="19197" y="12254"/>
                    <a:pt x="19436" y="10145"/>
                  </a:cubicBezTo>
                  <a:cubicBezTo>
                    <a:pt x="19475" y="9728"/>
                    <a:pt x="19475" y="9330"/>
                    <a:pt x="19456" y="8952"/>
                  </a:cubicBezTo>
                  <a:cubicBezTo>
                    <a:pt x="19456" y="8653"/>
                    <a:pt x="19456" y="8375"/>
                    <a:pt x="19475" y="8116"/>
                  </a:cubicBezTo>
                  <a:cubicBezTo>
                    <a:pt x="19635" y="6147"/>
                    <a:pt x="19436" y="4257"/>
                    <a:pt x="19157" y="2308"/>
                  </a:cubicBezTo>
                  <a:cubicBezTo>
                    <a:pt x="18958" y="875"/>
                    <a:pt x="17884" y="696"/>
                    <a:pt x="17446" y="696"/>
                  </a:cubicBezTo>
                  <a:cubicBezTo>
                    <a:pt x="17347" y="696"/>
                    <a:pt x="17208" y="696"/>
                    <a:pt x="17088" y="716"/>
                  </a:cubicBezTo>
                  <a:cubicBezTo>
                    <a:pt x="16054" y="856"/>
                    <a:pt x="15278" y="1373"/>
                    <a:pt x="14761" y="1950"/>
                  </a:cubicBezTo>
                  <a:cubicBezTo>
                    <a:pt x="14522" y="1472"/>
                    <a:pt x="14264" y="1054"/>
                    <a:pt x="13906" y="657"/>
                  </a:cubicBezTo>
                  <a:cubicBezTo>
                    <a:pt x="13607" y="299"/>
                    <a:pt x="13090" y="60"/>
                    <a:pt x="12613" y="60"/>
                  </a:cubicBezTo>
                  <a:cubicBezTo>
                    <a:pt x="12513" y="60"/>
                    <a:pt x="12414" y="60"/>
                    <a:pt x="12314" y="80"/>
                  </a:cubicBezTo>
                  <a:cubicBezTo>
                    <a:pt x="11996" y="159"/>
                    <a:pt x="11379" y="358"/>
                    <a:pt x="10942" y="816"/>
                  </a:cubicBezTo>
                  <a:cubicBezTo>
                    <a:pt x="10623" y="1194"/>
                    <a:pt x="10305" y="1592"/>
                    <a:pt x="10007" y="1989"/>
                  </a:cubicBezTo>
                  <a:cubicBezTo>
                    <a:pt x="9927" y="1810"/>
                    <a:pt x="9887" y="1671"/>
                    <a:pt x="9808" y="1492"/>
                  </a:cubicBezTo>
                  <a:cubicBezTo>
                    <a:pt x="9410" y="577"/>
                    <a:pt x="8634" y="0"/>
                    <a:pt x="7799" y="0"/>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3" name="Google Shape;2713;p51">
              <a:extLst>
                <a:ext uri="{FF2B5EF4-FFF2-40B4-BE49-F238E27FC236}">
                  <a16:creationId xmlns:a16="http://schemas.microsoft.com/office/drawing/2014/main" id="{DA2F4895-1BC4-250D-9DF8-D8F4853612C0}"/>
                </a:ext>
              </a:extLst>
            </p:cNvPr>
            <p:cNvSpPr/>
            <p:nvPr/>
          </p:nvSpPr>
          <p:spPr>
            <a:xfrm>
              <a:off x="2732200" y="4441525"/>
              <a:ext cx="379475" cy="696275"/>
            </a:xfrm>
            <a:custGeom>
              <a:avLst/>
              <a:gdLst/>
              <a:ahLst/>
              <a:cxnLst/>
              <a:rect l="l" t="t" r="r" b="b"/>
              <a:pathLst>
                <a:path w="15179" h="27851" extrusionOk="0">
                  <a:moveTo>
                    <a:pt x="3561" y="6506"/>
                  </a:moveTo>
                  <a:cubicBezTo>
                    <a:pt x="3740" y="6665"/>
                    <a:pt x="3939" y="6844"/>
                    <a:pt x="4019" y="7043"/>
                  </a:cubicBezTo>
                  <a:cubicBezTo>
                    <a:pt x="4038" y="7120"/>
                    <a:pt x="3777" y="7422"/>
                    <a:pt x="3670" y="7422"/>
                  </a:cubicBezTo>
                  <a:cubicBezTo>
                    <a:pt x="3667" y="7422"/>
                    <a:pt x="3664" y="7422"/>
                    <a:pt x="3661" y="7421"/>
                  </a:cubicBezTo>
                  <a:cubicBezTo>
                    <a:pt x="3482" y="7401"/>
                    <a:pt x="3323" y="7202"/>
                    <a:pt x="3064" y="7003"/>
                  </a:cubicBezTo>
                  <a:cubicBezTo>
                    <a:pt x="3323" y="6745"/>
                    <a:pt x="3442" y="6605"/>
                    <a:pt x="3561" y="6506"/>
                  </a:cubicBezTo>
                  <a:close/>
                  <a:moveTo>
                    <a:pt x="3760" y="8853"/>
                  </a:moveTo>
                  <a:cubicBezTo>
                    <a:pt x="3979" y="9112"/>
                    <a:pt x="4218" y="9291"/>
                    <a:pt x="4178" y="9351"/>
                  </a:cubicBezTo>
                  <a:cubicBezTo>
                    <a:pt x="4138" y="9530"/>
                    <a:pt x="3939" y="9689"/>
                    <a:pt x="3820" y="9828"/>
                  </a:cubicBezTo>
                  <a:cubicBezTo>
                    <a:pt x="3661" y="9709"/>
                    <a:pt x="3442" y="9609"/>
                    <a:pt x="3422" y="9450"/>
                  </a:cubicBezTo>
                  <a:cubicBezTo>
                    <a:pt x="3382" y="9311"/>
                    <a:pt x="3581" y="9132"/>
                    <a:pt x="3760" y="8853"/>
                  </a:cubicBezTo>
                  <a:close/>
                  <a:moveTo>
                    <a:pt x="3084" y="7501"/>
                  </a:moveTo>
                  <a:cubicBezTo>
                    <a:pt x="4357" y="7799"/>
                    <a:pt x="5610" y="7918"/>
                    <a:pt x="6525" y="8833"/>
                  </a:cubicBezTo>
                  <a:cubicBezTo>
                    <a:pt x="7023" y="9351"/>
                    <a:pt x="7540" y="9828"/>
                    <a:pt x="8017" y="10345"/>
                  </a:cubicBezTo>
                  <a:cubicBezTo>
                    <a:pt x="8236" y="10624"/>
                    <a:pt x="8415" y="10982"/>
                    <a:pt x="8515" y="11300"/>
                  </a:cubicBezTo>
                  <a:cubicBezTo>
                    <a:pt x="8555" y="11439"/>
                    <a:pt x="8356" y="11638"/>
                    <a:pt x="8296" y="11837"/>
                  </a:cubicBezTo>
                  <a:cubicBezTo>
                    <a:pt x="8117" y="11777"/>
                    <a:pt x="7818" y="11718"/>
                    <a:pt x="7759" y="11598"/>
                  </a:cubicBezTo>
                  <a:cubicBezTo>
                    <a:pt x="7361" y="10405"/>
                    <a:pt x="6366" y="9709"/>
                    <a:pt x="5431" y="9052"/>
                  </a:cubicBezTo>
                  <a:cubicBezTo>
                    <a:pt x="4954" y="8714"/>
                    <a:pt x="4278" y="8634"/>
                    <a:pt x="3681" y="8435"/>
                  </a:cubicBezTo>
                  <a:cubicBezTo>
                    <a:pt x="3482" y="8356"/>
                    <a:pt x="3223" y="8416"/>
                    <a:pt x="3064" y="8296"/>
                  </a:cubicBezTo>
                  <a:cubicBezTo>
                    <a:pt x="2925" y="8197"/>
                    <a:pt x="2825" y="7958"/>
                    <a:pt x="2786" y="7759"/>
                  </a:cubicBezTo>
                  <a:cubicBezTo>
                    <a:pt x="2766" y="7699"/>
                    <a:pt x="2985" y="7560"/>
                    <a:pt x="3084" y="7501"/>
                  </a:cubicBezTo>
                  <a:close/>
                  <a:moveTo>
                    <a:pt x="13586" y="12591"/>
                  </a:moveTo>
                  <a:cubicBezTo>
                    <a:pt x="13594" y="12591"/>
                    <a:pt x="13601" y="12592"/>
                    <a:pt x="13607" y="12593"/>
                  </a:cubicBezTo>
                  <a:cubicBezTo>
                    <a:pt x="13766" y="12633"/>
                    <a:pt x="13985" y="12872"/>
                    <a:pt x="13965" y="12931"/>
                  </a:cubicBezTo>
                  <a:cubicBezTo>
                    <a:pt x="13886" y="13170"/>
                    <a:pt x="13707" y="13329"/>
                    <a:pt x="13587" y="13528"/>
                  </a:cubicBezTo>
                  <a:cubicBezTo>
                    <a:pt x="13488" y="13508"/>
                    <a:pt x="13408" y="13488"/>
                    <a:pt x="13309" y="13468"/>
                  </a:cubicBezTo>
                  <a:cubicBezTo>
                    <a:pt x="13289" y="13230"/>
                    <a:pt x="13209" y="13011"/>
                    <a:pt x="13269" y="12832"/>
                  </a:cubicBezTo>
                  <a:cubicBezTo>
                    <a:pt x="13269" y="12720"/>
                    <a:pt x="13478" y="12591"/>
                    <a:pt x="13586" y="12591"/>
                  </a:cubicBezTo>
                  <a:close/>
                  <a:moveTo>
                    <a:pt x="7540" y="1"/>
                  </a:moveTo>
                  <a:cubicBezTo>
                    <a:pt x="7142" y="160"/>
                    <a:pt x="6923" y="478"/>
                    <a:pt x="6943" y="876"/>
                  </a:cubicBezTo>
                  <a:cubicBezTo>
                    <a:pt x="6963" y="1453"/>
                    <a:pt x="7063" y="2050"/>
                    <a:pt x="7102" y="2627"/>
                  </a:cubicBezTo>
                  <a:cubicBezTo>
                    <a:pt x="7122" y="2826"/>
                    <a:pt x="7341" y="3084"/>
                    <a:pt x="6943" y="3184"/>
                  </a:cubicBezTo>
                  <a:cubicBezTo>
                    <a:pt x="6923" y="3144"/>
                    <a:pt x="6864" y="3124"/>
                    <a:pt x="6844" y="3084"/>
                  </a:cubicBezTo>
                  <a:lnTo>
                    <a:pt x="6844" y="3124"/>
                  </a:lnTo>
                  <a:cubicBezTo>
                    <a:pt x="6525" y="3025"/>
                    <a:pt x="6167" y="2885"/>
                    <a:pt x="5849" y="2786"/>
                  </a:cubicBezTo>
                  <a:cubicBezTo>
                    <a:pt x="5471" y="2686"/>
                    <a:pt x="5113" y="2567"/>
                    <a:pt x="4735" y="2547"/>
                  </a:cubicBezTo>
                  <a:cubicBezTo>
                    <a:pt x="4694" y="2545"/>
                    <a:pt x="4653" y="2543"/>
                    <a:pt x="4612" y="2543"/>
                  </a:cubicBezTo>
                  <a:cubicBezTo>
                    <a:pt x="4350" y="2543"/>
                    <a:pt x="4078" y="2592"/>
                    <a:pt x="3820" y="2627"/>
                  </a:cubicBezTo>
                  <a:cubicBezTo>
                    <a:pt x="3422" y="3184"/>
                    <a:pt x="3462" y="3960"/>
                    <a:pt x="3959" y="4218"/>
                  </a:cubicBezTo>
                  <a:cubicBezTo>
                    <a:pt x="5213" y="4815"/>
                    <a:pt x="6446" y="5352"/>
                    <a:pt x="7838" y="5511"/>
                  </a:cubicBezTo>
                  <a:cubicBezTo>
                    <a:pt x="8157" y="5531"/>
                    <a:pt x="8256" y="5670"/>
                    <a:pt x="8256" y="5969"/>
                  </a:cubicBezTo>
                  <a:cubicBezTo>
                    <a:pt x="8296" y="6804"/>
                    <a:pt x="8316" y="7640"/>
                    <a:pt x="8336" y="8455"/>
                  </a:cubicBezTo>
                  <a:lnTo>
                    <a:pt x="8336" y="9788"/>
                  </a:lnTo>
                  <a:cubicBezTo>
                    <a:pt x="8236" y="9649"/>
                    <a:pt x="8216" y="9629"/>
                    <a:pt x="8196" y="9609"/>
                  </a:cubicBezTo>
                  <a:cubicBezTo>
                    <a:pt x="8117" y="9490"/>
                    <a:pt x="8057" y="9331"/>
                    <a:pt x="7998" y="9211"/>
                  </a:cubicBezTo>
                  <a:cubicBezTo>
                    <a:pt x="7202" y="7540"/>
                    <a:pt x="5869" y="6446"/>
                    <a:pt x="4118" y="5849"/>
                  </a:cubicBezTo>
                  <a:cubicBezTo>
                    <a:pt x="3869" y="5769"/>
                    <a:pt x="3609" y="5730"/>
                    <a:pt x="3349" y="5730"/>
                  </a:cubicBezTo>
                  <a:cubicBezTo>
                    <a:pt x="2259" y="5730"/>
                    <a:pt x="1158" y="6416"/>
                    <a:pt x="757" y="7620"/>
                  </a:cubicBezTo>
                  <a:cubicBezTo>
                    <a:pt x="558" y="8157"/>
                    <a:pt x="578" y="8694"/>
                    <a:pt x="936" y="9211"/>
                  </a:cubicBezTo>
                  <a:cubicBezTo>
                    <a:pt x="1274" y="9709"/>
                    <a:pt x="1751" y="10007"/>
                    <a:pt x="2328" y="10186"/>
                  </a:cubicBezTo>
                  <a:cubicBezTo>
                    <a:pt x="3422" y="10504"/>
                    <a:pt x="4536" y="10803"/>
                    <a:pt x="5650" y="11121"/>
                  </a:cubicBezTo>
                  <a:cubicBezTo>
                    <a:pt x="6744" y="11439"/>
                    <a:pt x="7520" y="12235"/>
                    <a:pt x="8196" y="13070"/>
                  </a:cubicBezTo>
                  <a:cubicBezTo>
                    <a:pt x="8455" y="13429"/>
                    <a:pt x="8256" y="14184"/>
                    <a:pt x="8256" y="14761"/>
                  </a:cubicBezTo>
                  <a:cubicBezTo>
                    <a:pt x="8256" y="16472"/>
                    <a:pt x="8256" y="18183"/>
                    <a:pt x="8236" y="19894"/>
                  </a:cubicBezTo>
                  <a:cubicBezTo>
                    <a:pt x="8236" y="20053"/>
                    <a:pt x="8196" y="20192"/>
                    <a:pt x="8137" y="20351"/>
                  </a:cubicBezTo>
                  <a:lnTo>
                    <a:pt x="8515" y="21246"/>
                  </a:lnTo>
                  <a:lnTo>
                    <a:pt x="8614" y="21246"/>
                  </a:lnTo>
                  <a:cubicBezTo>
                    <a:pt x="8654" y="20948"/>
                    <a:pt x="8694" y="20670"/>
                    <a:pt x="8753" y="20391"/>
                  </a:cubicBezTo>
                  <a:cubicBezTo>
                    <a:pt x="9012" y="19595"/>
                    <a:pt x="9231" y="18800"/>
                    <a:pt x="9529" y="18044"/>
                  </a:cubicBezTo>
                  <a:cubicBezTo>
                    <a:pt x="9907" y="17009"/>
                    <a:pt x="10285" y="16015"/>
                    <a:pt x="10743" y="15060"/>
                  </a:cubicBezTo>
                  <a:cubicBezTo>
                    <a:pt x="11141" y="14264"/>
                    <a:pt x="11638" y="13488"/>
                    <a:pt x="12115" y="12712"/>
                  </a:cubicBezTo>
                  <a:cubicBezTo>
                    <a:pt x="12195" y="12613"/>
                    <a:pt x="12414" y="12593"/>
                    <a:pt x="12573" y="12533"/>
                  </a:cubicBezTo>
                  <a:cubicBezTo>
                    <a:pt x="12613" y="12732"/>
                    <a:pt x="12692" y="12911"/>
                    <a:pt x="12692" y="13090"/>
                  </a:cubicBezTo>
                  <a:cubicBezTo>
                    <a:pt x="12692" y="13190"/>
                    <a:pt x="12593" y="13289"/>
                    <a:pt x="12533" y="13389"/>
                  </a:cubicBezTo>
                  <a:cubicBezTo>
                    <a:pt x="11777" y="15080"/>
                    <a:pt x="10981" y="16771"/>
                    <a:pt x="10245" y="18481"/>
                  </a:cubicBezTo>
                  <a:cubicBezTo>
                    <a:pt x="9927" y="19257"/>
                    <a:pt x="9728" y="20093"/>
                    <a:pt x="9509" y="20928"/>
                  </a:cubicBezTo>
                  <a:cubicBezTo>
                    <a:pt x="9390" y="21346"/>
                    <a:pt x="9410" y="21784"/>
                    <a:pt x="9330" y="22241"/>
                  </a:cubicBezTo>
                  <a:cubicBezTo>
                    <a:pt x="9291" y="22440"/>
                    <a:pt x="9211" y="22659"/>
                    <a:pt x="9092" y="22818"/>
                  </a:cubicBezTo>
                  <a:cubicBezTo>
                    <a:pt x="9015" y="22909"/>
                    <a:pt x="8925" y="22951"/>
                    <a:pt x="8839" y="22951"/>
                  </a:cubicBezTo>
                  <a:cubicBezTo>
                    <a:pt x="8702" y="22951"/>
                    <a:pt x="8579" y="22843"/>
                    <a:pt x="8555" y="22659"/>
                  </a:cubicBezTo>
                  <a:cubicBezTo>
                    <a:pt x="8535" y="22321"/>
                    <a:pt x="8515" y="22062"/>
                    <a:pt x="8097" y="22002"/>
                  </a:cubicBezTo>
                  <a:cubicBezTo>
                    <a:pt x="7938" y="21982"/>
                    <a:pt x="7799" y="21704"/>
                    <a:pt x="7719" y="21505"/>
                  </a:cubicBezTo>
                  <a:cubicBezTo>
                    <a:pt x="7361" y="20510"/>
                    <a:pt x="6625" y="19914"/>
                    <a:pt x="5750" y="19456"/>
                  </a:cubicBezTo>
                  <a:cubicBezTo>
                    <a:pt x="4704" y="18873"/>
                    <a:pt x="3599" y="18556"/>
                    <a:pt x="2422" y="18556"/>
                  </a:cubicBezTo>
                  <a:cubicBezTo>
                    <a:pt x="2233" y="18556"/>
                    <a:pt x="2043" y="18564"/>
                    <a:pt x="1851" y="18581"/>
                  </a:cubicBezTo>
                  <a:cubicBezTo>
                    <a:pt x="1672" y="18581"/>
                    <a:pt x="1473" y="18402"/>
                    <a:pt x="1294" y="18342"/>
                  </a:cubicBezTo>
                  <a:cubicBezTo>
                    <a:pt x="1453" y="18163"/>
                    <a:pt x="1632" y="17865"/>
                    <a:pt x="1771" y="17865"/>
                  </a:cubicBezTo>
                  <a:cubicBezTo>
                    <a:pt x="2587" y="17865"/>
                    <a:pt x="3442" y="17865"/>
                    <a:pt x="4238" y="18004"/>
                  </a:cubicBezTo>
                  <a:cubicBezTo>
                    <a:pt x="5372" y="18203"/>
                    <a:pt x="6406" y="18760"/>
                    <a:pt x="7341" y="19456"/>
                  </a:cubicBezTo>
                  <a:lnTo>
                    <a:pt x="7719" y="19675"/>
                  </a:lnTo>
                  <a:cubicBezTo>
                    <a:pt x="7142" y="18461"/>
                    <a:pt x="6227" y="17566"/>
                    <a:pt x="5053" y="16910"/>
                  </a:cubicBezTo>
                  <a:cubicBezTo>
                    <a:pt x="4365" y="16535"/>
                    <a:pt x="3661" y="16337"/>
                    <a:pt x="2943" y="16337"/>
                  </a:cubicBezTo>
                  <a:cubicBezTo>
                    <a:pt x="2479" y="16337"/>
                    <a:pt x="2009" y="16420"/>
                    <a:pt x="1532" y="16591"/>
                  </a:cubicBezTo>
                  <a:cubicBezTo>
                    <a:pt x="1294" y="16691"/>
                    <a:pt x="1055" y="16850"/>
                    <a:pt x="876" y="17009"/>
                  </a:cubicBezTo>
                  <a:cubicBezTo>
                    <a:pt x="299" y="17586"/>
                    <a:pt x="1" y="18282"/>
                    <a:pt x="259" y="19058"/>
                  </a:cubicBezTo>
                  <a:cubicBezTo>
                    <a:pt x="498" y="19794"/>
                    <a:pt x="1075" y="20331"/>
                    <a:pt x="1950" y="20351"/>
                  </a:cubicBezTo>
                  <a:cubicBezTo>
                    <a:pt x="2646" y="20371"/>
                    <a:pt x="3323" y="20431"/>
                    <a:pt x="3979" y="20431"/>
                  </a:cubicBezTo>
                  <a:cubicBezTo>
                    <a:pt x="4914" y="20431"/>
                    <a:pt x="5829" y="20530"/>
                    <a:pt x="6565" y="21067"/>
                  </a:cubicBezTo>
                  <a:cubicBezTo>
                    <a:pt x="7719" y="21883"/>
                    <a:pt x="8216" y="23077"/>
                    <a:pt x="8336" y="24469"/>
                  </a:cubicBezTo>
                  <a:cubicBezTo>
                    <a:pt x="8932" y="24946"/>
                    <a:pt x="8813" y="25623"/>
                    <a:pt x="8813" y="26239"/>
                  </a:cubicBezTo>
                  <a:cubicBezTo>
                    <a:pt x="8833" y="26796"/>
                    <a:pt x="8753" y="27314"/>
                    <a:pt x="8734" y="27851"/>
                  </a:cubicBezTo>
                  <a:lnTo>
                    <a:pt x="9330" y="27851"/>
                  </a:lnTo>
                  <a:cubicBezTo>
                    <a:pt x="9310" y="27294"/>
                    <a:pt x="9291" y="26737"/>
                    <a:pt x="9291" y="26160"/>
                  </a:cubicBezTo>
                  <a:cubicBezTo>
                    <a:pt x="9291" y="25444"/>
                    <a:pt x="9151" y="24668"/>
                    <a:pt x="9291" y="23952"/>
                  </a:cubicBezTo>
                  <a:cubicBezTo>
                    <a:pt x="9549" y="22440"/>
                    <a:pt x="9947" y="20948"/>
                    <a:pt x="10723" y="19595"/>
                  </a:cubicBezTo>
                  <a:cubicBezTo>
                    <a:pt x="11877" y="17586"/>
                    <a:pt x="13070" y="15617"/>
                    <a:pt x="14224" y="13627"/>
                  </a:cubicBezTo>
                  <a:cubicBezTo>
                    <a:pt x="14801" y="12673"/>
                    <a:pt x="15179" y="11618"/>
                    <a:pt x="15079" y="10484"/>
                  </a:cubicBezTo>
                  <a:cubicBezTo>
                    <a:pt x="15009" y="9651"/>
                    <a:pt x="14627" y="9199"/>
                    <a:pt x="14042" y="9199"/>
                  </a:cubicBezTo>
                  <a:cubicBezTo>
                    <a:pt x="13803" y="9199"/>
                    <a:pt x="13529" y="9274"/>
                    <a:pt x="13229" y="9430"/>
                  </a:cubicBezTo>
                  <a:cubicBezTo>
                    <a:pt x="12712" y="9729"/>
                    <a:pt x="12235" y="10126"/>
                    <a:pt x="11797" y="10544"/>
                  </a:cubicBezTo>
                  <a:cubicBezTo>
                    <a:pt x="10623" y="11678"/>
                    <a:pt x="10126" y="13190"/>
                    <a:pt x="9649" y="14682"/>
                  </a:cubicBezTo>
                  <a:cubicBezTo>
                    <a:pt x="9430" y="15378"/>
                    <a:pt x="9310" y="16094"/>
                    <a:pt x="9131" y="16810"/>
                  </a:cubicBezTo>
                  <a:cubicBezTo>
                    <a:pt x="9112" y="16790"/>
                    <a:pt x="9112" y="16790"/>
                    <a:pt x="9092" y="16790"/>
                  </a:cubicBezTo>
                  <a:lnTo>
                    <a:pt x="9092" y="5929"/>
                  </a:lnTo>
                  <a:cubicBezTo>
                    <a:pt x="9398" y="5929"/>
                    <a:pt x="9689" y="5959"/>
                    <a:pt x="9974" y="5959"/>
                  </a:cubicBezTo>
                  <a:cubicBezTo>
                    <a:pt x="10152" y="5959"/>
                    <a:pt x="10328" y="5947"/>
                    <a:pt x="10504" y="5909"/>
                  </a:cubicBezTo>
                  <a:cubicBezTo>
                    <a:pt x="11300" y="5730"/>
                    <a:pt x="12036" y="5452"/>
                    <a:pt x="12831" y="5253"/>
                  </a:cubicBezTo>
                  <a:cubicBezTo>
                    <a:pt x="13309" y="5133"/>
                    <a:pt x="13508" y="4835"/>
                    <a:pt x="13428" y="4377"/>
                  </a:cubicBezTo>
                  <a:cubicBezTo>
                    <a:pt x="13388" y="4139"/>
                    <a:pt x="13190" y="3920"/>
                    <a:pt x="13070" y="3661"/>
                  </a:cubicBezTo>
                  <a:cubicBezTo>
                    <a:pt x="12836" y="3512"/>
                    <a:pt x="12599" y="3459"/>
                    <a:pt x="12358" y="3459"/>
                  </a:cubicBezTo>
                  <a:cubicBezTo>
                    <a:pt x="11924" y="3459"/>
                    <a:pt x="11475" y="3631"/>
                    <a:pt x="11001" y="3721"/>
                  </a:cubicBezTo>
                  <a:cubicBezTo>
                    <a:pt x="11320" y="3184"/>
                    <a:pt x="11598" y="2726"/>
                    <a:pt x="11877" y="2269"/>
                  </a:cubicBezTo>
                  <a:cubicBezTo>
                    <a:pt x="12115" y="1851"/>
                    <a:pt x="12235" y="1393"/>
                    <a:pt x="12016" y="936"/>
                  </a:cubicBezTo>
                  <a:cubicBezTo>
                    <a:pt x="11777" y="836"/>
                    <a:pt x="11499" y="737"/>
                    <a:pt x="11240" y="638"/>
                  </a:cubicBezTo>
                  <a:cubicBezTo>
                    <a:pt x="10603" y="836"/>
                    <a:pt x="10325" y="1433"/>
                    <a:pt x="9947" y="1931"/>
                  </a:cubicBezTo>
                  <a:cubicBezTo>
                    <a:pt x="9728" y="2229"/>
                    <a:pt x="9589" y="2547"/>
                    <a:pt x="9350" y="2925"/>
                  </a:cubicBezTo>
                  <a:cubicBezTo>
                    <a:pt x="9211" y="2428"/>
                    <a:pt x="9092" y="1931"/>
                    <a:pt x="8952" y="1433"/>
                  </a:cubicBezTo>
                  <a:cubicBezTo>
                    <a:pt x="8813" y="936"/>
                    <a:pt x="8813" y="359"/>
                    <a:pt x="8236" y="100"/>
                  </a:cubicBezTo>
                  <a:cubicBezTo>
                    <a:pt x="8017" y="81"/>
                    <a:pt x="7759" y="41"/>
                    <a:pt x="754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4" name="Google Shape;2714;p51">
              <a:extLst>
                <a:ext uri="{FF2B5EF4-FFF2-40B4-BE49-F238E27FC236}">
                  <a16:creationId xmlns:a16="http://schemas.microsoft.com/office/drawing/2014/main" id="{4095DA0A-1CD5-BFDE-362C-8A36C68A44EE}"/>
                </a:ext>
              </a:extLst>
            </p:cNvPr>
            <p:cNvSpPr/>
            <p:nvPr/>
          </p:nvSpPr>
          <p:spPr>
            <a:xfrm>
              <a:off x="3000250" y="4810800"/>
              <a:ext cx="179575" cy="328000"/>
            </a:xfrm>
            <a:custGeom>
              <a:avLst/>
              <a:gdLst/>
              <a:ahLst/>
              <a:cxnLst/>
              <a:rect l="l" t="t" r="r" b="b"/>
              <a:pathLst>
                <a:path w="7183" h="13120" extrusionOk="0">
                  <a:moveTo>
                    <a:pt x="1652" y="11031"/>
                  </a:moveTo>
                  <a:lnTo>
                    <a:pt x="1672" y="11051"/>
                  </a:lnTo>
                  <a:cubicBezTo>
                    <a:pt x="1672" y="11071"/>
                    <a:pt x="1652" y="11071"/>
                    <a:pt x="1652" y="11071"/>
                  </a:cubicBezTo>
                  <a:lnTo>
                    <a:pt x="1612" y="11051"/>
                  </a:lnTo>
                  <a:lnTo>
                    <a:pt x="1652" y="11031"/>
                  </a:lnTo>
                  <a:close/>
                  <a:moveTo>
                    <a:pt x="6712" y="0"/>
                  </a:moveTo>
                  <a:cubicBezTo>
                    <a:pt x="6590" y="0"/>
                    <a:pt x="6456" y="20"/>
                    <a:pt x="6347" y="30"/>
                  </a:cubicBezTo>
                  <a:cubicBezTo>
                    <a:pt x="6207" y="50"/>
                    <a:pt x="6088" y="130"/>
                    <a:pt x="5989" y="229"/>
                  </a:cubicBezTo>
                  <a:cubicBezTo>
                    <a:pt x="4855" y="1244"/>
                    <a:pt x="4158" y="2576"/>
                    <a:pt x="3562" y="3969"/>
                  </a:cubicBezTo>
                  <a:cubicBezTo>
                    <a:pt x="3422" y="4307"/>
                    <a:pt x="3283" y="4665"/>
                    <a:pt x="3124" y="5003"/>
                  </a:cubicBezTo>
                  <a:cubicBezTo>
                    <a:pt x="3104" y="4983"/>
                    <a:pt x="3064" y="4983"/>
                    <a:pt x="3005" y="4964"/>
                  </a:cubicBezTo>
                  <a:lnTo>
                    <a:pt x="3005" y="4307"/>
                  </a:lnTo>
                  <a:cubicBezTo>
                    <a:pt x="2985" y="3889"/>
                    <a:pt x="3064" y="3392"/>
                    <a:pt x="2527" y="3233"/>
                  </a:cubicBezTo>
                  <a:cubicBezTo>
                    <a:pt x="2486" y="3220"/>
                    <a:pt x="2444" y="3214"/>
                    <a:pt x="2403" y="3214"/>
                  </a:cubicBezTo>
                  <a:cubicBezTo>
                    <a:pt x="2050" y="3214"/>
                    <a:pt x="1721" y="3653"/>
                    <a:pt x="1632" y="4188"/>
                  </a:cubicBezTo>
                  <a:lnTo>
                    <a:pt x="1632" y="4327"/>
                  </a:lnTo>
                  <a:cubicBezTo>
                    <a:pt x="1712" y="5262"/>
                    <a:pt x="1731" y="6197"/>
                    <a:pt x="1891" y="7092"/>
                  </a:cubicBezTo>
                  <a:cubicBezTo>
                    <a:pt x="1990" y="7749"/>
                    <a:pt x="1632" y="8186"/>
                    <a:pt x="1413" y="8683"/>
                  </a:cubicBezTo>
                  <a:cubicBezTo>
                    <a:pt x="1373" y="8087"/>
                    <a:pt x="1393" y="7510"/>
                    <a:pt x="1334" y="6953"/>
                  </a:cubicBezTo>
                  <a:cubicBezTo>
                    <a:pt x="1334" y="6754"/>
                    <a:pt x="1095" y="6575"/>
                    <a:pt x="976" y="6376"/>
                  </a:cubicBezTo>
                  <a:cubicBezTo>
                    <a:pt x="777" y="6495"/>
                    <a:pt x="498" y="6595"/>
                    <a:pt x="419" y="6774"/>
                  </a:cubicBezTo>
                  <a:cubicBezTo>
                    <a:pt x="1" y="7669"/>
                    <a:pt x="1" y="8664"/>
                    <a:pt x="1" y="9658"/>
                  </a:cubicBezTo>
                  <a:cubicBezTo>
                    <a:pt x="1" y="10792"/>
                    <a:pt x="21" y="11966"/>
                    <a:pt x="21" y="13120"/>
                  </a:cubicBezTo>
                  <a:lnTo>
                    <a:pt x="2408" y="13120"/>
                  </a:lnTo>
                  <a:cubicBezTo>
                    <a:pt x="2647" y="12742"/>
                    <a:pt x="2865" y="12364"/>
                    <a:pt x="3104" y="11986"/>
                  </a:cubicBezTo>
                  <a:cubicBezTo>
                    <a:pt x="3641" y="11170"/>
                    <a:pt x="4178" y="10374"/>
                    <a:pt x="4676" y="9539"/>
                  </a:cubicBezTo>
                  <a:cubicBezTo>
                    <a:pt x="4795" y="9340"/>
                    <a:pt x="4795" y="8882"/>
                    <a:pt x="4676" y="8743"/>
                  </a:cubicBezTo>
                  <a:cubicBezTo>
                    <a:pt x="4596" y="8652"/>
                    <a:pt x="4406" y="8607"/>
                    <a:pt x="4224" y="8607"/>
                  </a:cubicBezTo>
                  <a:cubicBezTo>
                    <a:pt x="4088" y="8607"/>
                    <a:pt x="3957" y="8632"/>
                    <a:pt x="3880" y="8683"/>
                  </a:cubicBezTo>
                  <a:cubicBezTo>
                    <a:pt x="3383" y="9061"/>
                    <a:pt x="2945" y="9499"/>
                    <a:pt x="2507" y="9957"/>
                  </a:cubicBezTo>
                  <a:cubicBezTo>
                    <a:pt x="2249" y="10255"/>
                    <a:pt x="1990" y="10593"/>
                    <a:pt x="1751" y="10931"/>
                  </a:cubicBezTo>
                  <a:cubicBezTo>
                    <a:pt x="1811" y="10335"/>
                    <a:pt x="1950" y="9778"/>
                    <a:pt x="2169" y="9280"/>
                  </a:cubicBezTo>
                  <a:cubicBezTo>
                    <a:pt x="2368" y="8803"/>
                    <a:pt x="2587" y="8345"/>
                    <a:pt x="2905" y="7947"/>
                  </a:cubicBezTo>
                  <a:cubicBezTo>
                    <a:pt x="3164" y="7609"/>
                    <a:pt x="3562" y="7450"/>
                    <a:pt x="3880" y="7192"/>
                  </a:cubicBezTo>
                  <a:cubicBezTo>
                    <a:pt x="4497" y="6694"/>
                    <a:pt x="5133" y="6217"/>
                    <a:pt x="5690" y="5719"/>
                  </a:cubicBezTo>
                  <a:cubicBezTo>
                    <a:pt x="5989" y="5481"/>
                    <a:pt x="6168" y="5083"/>
                    <a:pt x="5929" y="4765"/>
                  </a:cubicBezTo>
                  <a:cubicBezTo>
                    <a:pt x="5801" y="4610"/>
                    <a:pt x="5649" y="4547"/>
                    <a:pt x="5490" y="4547"/>
                  </a:cubicBezTo>
                  <a:cubicBezTo>
                    <a:pt x="5303" y="4547"/>
                    <a:pt x="5107" y="4635"/>
                    <a:pt x="4934" y="4765"/>
                  </a:cubicBezTo>
                  <a:cubicBezTo>
                    <a:pt x="4576" y="4983"/>
                    <a:pt x="4258" y="5222"/>
                    <a:pt x="3940" y="5481"/>
                  </a:cubicBezTo>
                  <a:cubicBezTo>
                    <a:pt x="3900" y="5501"/>
                    <a:pt x="3860" y="5501"/>
                    <a:pt x="3800" y="5580"/>
                  </a:cubicBezTo>
                  <a:cubicBezTo>
                    <a:pt x="3800" y="5521"/>
                    <a:pt x="3820" y="5481"/>
                    <a:pt x="3820" y="5421"/>
                  </a:cubicBezTo>
                  <a:cubicBezTo>
                    <a:pt x="3880" y="5302"/>
                    <a:pt x="3880" y="5162"/>
                    <a:pt x="3959" y="5063"/>
                  </a:cubicBezTo>
                  <a:cubicBezTo>
                    <a:pt x="4676" y="4108"/>
                    <a:pt x="5392" y="3213"/>
                    <a:pt x="6088" y="2278"/>
                  </a:cubicBezTo>
                  <a:cubicBezTo>
                    <a:pt x="6446" y="1801"/>
                    <a:pt x="6784" y="1283"/>
                    <a:pt x="7083" y="746"/>
                  </a:cubicBezTo>
                  <a:cubicBezTo>
                    <a:pt x="7182" y="587"/>
                    <a:pt x="7142" y="209"/>
                    <a:pt x="7003" y="90"/>
                  </a:cubicBezTo>
                  <a:cubicBezTo>
                    <a:pt x="6943" y="20"/>
                    <a:pt x="6834" y="0"/>
                    <a:pt x="671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5" name="Google Shape;2715;p51">
              <a:extLst>
                <a:ext uri="{FF2B5EF4-FFF2-40B4-BE49-F238E27FC236}">
                  <a16:creationId xmlns:a16="http://schemas.microsoft.com/office/drawing/2014/main" id="{08D09B8A-1FEA-D4B6-F922-FDF25EEAB82F}"/>
                </a:ext>
              </a:extLst>
            </p:cNvPr>
            <p:cNvSpPr/>
            <p:nvPr/>
          </p:nvSpPr>
          <p:spPr>
            <a:xfrm>
              <a:off x="2758550" y="5001750"/>
              <a:ext cx="196975" cy="137050"/>
            </a:xfrm>
            <a:custGeom>
              <a:avLst/>
              <a:gdLst/>
              <a:ahLst/>
              <a:cxnLst/>
              <a:rect l="l" t="t" r="r" b="b"/>
              <a:pathLst>
                <a:path w="7879" h="5482" extrusionOk="0">
                  <a:moveTo>
                    <a:pt x="4292" y="1"/>
                  </a:moveTo>
                  <a:cubicBezTo>
                    <a:pt x="4086" y="1"/>
                    <a:pt x="3878" y="135"/>
                    <a:pt x="3741" y="409"/>
                  </a:cubicBezTo>
                  <a:cubicBezTo>
                    <a:pt x="3542" y="767"/>
                    <a:pt x="3383" y="1225"/>
                    <a:pt x="3343" y="1642"/>
                  </a:cubicBezTo>
                  <a:cubicBezTo>
                    <a:pt x="3283" y="2438"/>
                    <a:pt x="3323" y="3254"/>
                    <a:pt x="3323" y="4189"/>
                  </a:cubicBezTo>
                  <a:cubicBezTo>
                    <a:pt x="3124" y="4010"/>
                    <a:pt x="3005" y="3890"/>
                    <a:pt x="2885" y="3811"/>
                  </a:cubicBezTo>
                  <a:cubicBezTo>
                    <a:pt x="2289" y="3492"/>
                    <a:pt x="1712" y="3134"/>
                    <a:pt x="1095" y="2915"/>
                  </a:cubicBezTo>
                  <a:cubicBezTo>
                    <a:pt x="978" y="2877"/>
                    <a:pt x="822" y="2856"/>
                    <a:pt x="669" y="2856"/>
                  </a:cubicBezTo>
                  <a:cubicBezTo>
                    <a:pt x="431" y="2856"/>
                    <a:pt x="201" y="2906"/>
                    <a:pt x="140" y="3015"/>
                  </a:cubicBezTo>
                  <a:cubicBezTo>
                    <a:pt x="1" y="3254"/>
                    <a:pt x="100" y="3711"/>
                    <a:pt x="160" y="4029"/>
                  </a:cubicBezTo>
                  <a:cubicBezTo>
                    <a:pt x="220" y="4308"/>
                    <a:pt x="419" y="4527"/>
                    <a:pt x="558" y="4785"/>
                  </a:cubicBezTo>
                  <a:cubicBezTo>
                    <a:pt x="717" y="5024"/>
                    <a:pt x="856" y="5243"/>
                    <a:pt x="1016" y="5482"/>
                  </a:cubicBezTo>
                  <a:lnTo>
                    <a:pt x="7680" y="5482"/>
                  </a:lnTo>
                  <a:cubicBezTo>
                    <a:pt x="7699" y="4925"/>
                    <a:pt x="7759" y="4387"/>
                    <a:pt x="7759" y="3850"/>
                  </a:cubicBezTo>
                  <a:cubicBezTo>
                    <a:pt x="7759" y="3234"/>
                    <a:pt x="7878" y="2557"/>
                    <a:pt x="7282" y="2100"/>
                  </a:cubicBezTo>
                  <a:cubicBezTo>
                    <a:pt x="6466" y="2219"/>
                    <a:pt x="6347" y="3055"/>
                    <a:pt x="5830" y="3592"/>
                  </a:cubicBezTo>
                  <a:cubicBezTo>
                    <a:pt x="5730" y="3154"/>
                    <a:pt x="5631" y="2816"/>
                    <a:pt x="5531" y="2458"/>
                  </a:cubicBezTo>
                  <a:cubicBezTo>
                    <a:pt x="5312" y="1801"/>
                    <a:pt x="5113" y="1065"/>
                    <a:pt x="4835" y="429"/>
                  </a:cubicBezTo>
                  <a:cubicBezTo>
                    <a:pt x="4713" y="145"/>
                    <a:pt x="4504" y="1"/>
                    <a:pt x="429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6" name="Google Shape;2716;p51">
              <a:extLst>
                <a:ext uri="{FF2B5EF4-FFF2-40B4-BE49-F238E27FC236}">
                  <a16:creationId xmlns:a16="http://schemas.microsoft.com/office/drawing/2014/main" id="{A14CD578-0970-43BE-24D0-44B4EBA92668}"/>
                </a:ext>
              </a:extLst>
            </p:cNvPr>
            <p:cNvSpPr/>
            <p:nvPr/>
          </p:nvSpPr>
          <p:spPr>
            <a:xfrm>
              <a:off x="2731700" y="4130575"/>
              <a:ext cx="146750" cy="379625"/>
            </a:xfrm>
            <a:custGeom>
              <a:avLst/>
              <a:gdLst/>
              <a:ahLst/>
              <a:cxnLst/>
              <a:rect l="l" t="t" r="r" b="b"/>
              <a:pathLst>
                <a:path w="5870" h="15185" extrusionOk="0">
                  <a:moveTo>
                    <a:pt x="924" y="1"/>
                  </a:moveTo>
                  <a:cubicBezTo>
                    <a:pt x="652" y="1"/>
                    <a:pt x="459" y="226"/>
                    <a:pt x="359" y="662"/>
                  </a:cubicBezTo>
                  <a:cubicBezTo>
                    <a:pt x="1" y="2234"/>
                    <a:pt x="1" y="3786"/>
                    <a:pt x="100" y="5377"/>
                  </a:cubicBezTo>
                  <a:cubicBezTo>
                    <a:pt x="200" y="7048"/>
                    <a:pt x="399" y="8719"/>
                    <a:pt x="896" y="10310"/>
                  </a:cubicBezTo>
                  <a:cubicBezTo>
                    <a:pt x="1353" y="11723"/>
                    <a:pt x="1871" y="13115"/>
                    <a:pt x="3005" y="14170"/>
                  </a:cubicBezTo>
                  <a:cubicBezTo>
                    <a:pt x="3303" y="14408"/>
                    <a:pt x="3562" y="14707"/>
                    <a:pt x="3840" y="15005"/>
                  </a:cubicBezTo>
                  <a:cubicBezTo>
                    <a:pt x="4106" y="14987"/>
                    <a:pt x="4387" y="14922"/>
                    <a:pt x="4656" y="14922"/>
                  </a:cubicBezTo>
                  <a:cubicBezTo>
                    <a:pt x="4689" y="14922"/>
                    <a:pt x="4722" y="14923"/>
                    <a:pt x="4755" y="14926"/>
                  </a:cubicBezTo>
                  <a:cubicBezTo>
                    <a:pt x="5133" y="14985"/>
                    <a:pt x="5491" y="15105"/>
                    <a:pt x="5869" y="15184"/>
                  </a:cubicBezTo>
                  <a:cubicBezTo>
                    <a:pt x="4934" y="13633"/>
                    <a:pt x="4278" y="12001"/>
                    <a:pt x="4039" y="10211"/>
                  </a:cubicBezTo>
                  <a:cubicBezTo>
                    <a:pt x="3940" y="9336"/>
                    <a:pt x="3681" y="8460"/>
                    <a:pt x="3601" y="7565"/>
                  </a:cubicBezTo>
                  <a:cubicBezTo>
                    <a:pt x="3502" y="6272"/>
                    <a:pt x="3482" y="5019"/>
                    <a:pt x="3462" y="3726"/>
                  </a:cubicBezTo>
                  <a:cubicBezTo>
                    <a:pt x="3462" y="3507"/>
                    <a:pt x="3581" y="3288"/>
                    <a:pt x="3661" y="3069"/>
                  </a:cubicBezTo>
                  <a:cubicBezTo>
                    <a:pt x="3581" y="2950"/>
                    <a:pt x="3542" y="2851"/>
                    <a:pt x="3462" y="2731"/>
                  </a:cubicBezTo>
                  <a:cubicBezTo>
                    <a:pt x="2945" y="1776"/>
                    <a:pt x="2388" y="881"/>
                    <a:pt x="1493" y="245"/>
                  </a:cubicBezTo>
                  <a:cubicBezTo>
                    <a:pt x="1277" y="81"/>
                    <a:pt x="1087" y="1"/>
                    <a:pt x="92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7" name="Google Shape;2717;p51">
              <a:extLst>
                <a:ext uri="{FF2B5EF4-FFF2-40B4-BE49-F238E27FC236}">
                  <a16:creationId xmlns:a16="http://schemas.microsoft.com/office/drawing/2014/main" id="{E149824C-CB06-9FE8-AD8A-F4973A653DC0}"/>
                </a:ext>
              </a:extLst>
            </p:cNvPr>
            <p:cNvSpPr/>
            <p:nvPr/>
          </p:nvSpPr>
          <p:spPr>
            <a:xfrm>
              <a:off x="2835150" y="4119775"/>
              <a:ext cx="110425" cy="400350"/>
            </a:xfrm>
            <a:custGeom>
              <a:avLst/>
              <a:gdLst/>
              <a:ahLst/>
              <a:cxnLst/>
              <a:rect l="l" t="t" r="r" b="b"/>
              <a:pathLst>
                <a:path w="4417" h="16014" extrusionOk="0">
                  <a:moveTo>
                    <a:pt x="1313" y="7579"/>
                  </a:moveTo>
                  <a:cubicBezTo>
                    <a:pt x="1413" y="7739"/>
                    <a:pt x="1592" y="7838"/>
                    <a:pt x="1612" y="7977"/>
                  </a:cubicBezTo>
                  <a:cubicBezTo>
                    <a:pt x="1652" y="8634"/>
                    <a:pt x="1711" y="9290"/>
                    <a:pt x="1711" y="9947"/>
                  </a:cubicBezTo>
                  <a:cubicBezTo>
                    <a:pt x="1711" y="10126"/>
                    <a:pt x="1552" y="10285"/>
                    <a:pt x="1492" y="10464"/>
                  </a:cubicBezTo>
                  <a:cubicBezTo>
                    <a:pt x="1413" y="10444"/>
                    <a:pt x="1353" y="10444"/>
                    <a:pt x="1293" y="10424"/>
                  </a:cubicBezTo>
                  <a:cubicBezTo>
                    <a:pt x="995" y="9628"/>
                    <a:pt x="657" y="8853"/>
                    <a:pt x="935" y="7957"/>
                  </a:cubicBezTo>
                  <a:cubicBezTo>
                    <a:pt x="995" y="7798"/>
                    <a:pt x="1194" y="7699"/>
                    <a:pt x="1313" y="7579"/>
                  </a:cubicBezTo>
                  <a:close/>
                  <a:moveTo>
                    <a:pt x="2630" y="0"/>
                  </a:moveTo>
                  <a:cubicBezTo>
                    <a:pt x="2339" y="0"/>
                    <a:pt x="2046" y="153"/>
                    <a:pt x="1811" y="478"/>
                  </a:cubicBezTo>
                  <a:cubicBezTo>
                    <a:pt x="1134" y="1413"/>
                    <a:pt x="597" y="2467"/>
                    <a:pt x="0" y="3462"/>
                  </a:cubicBezTo>
                  <a:cubicBezTo>
                    <a:pt x="40" y="3979"/>
                    <a:pt x="120" y="4496"/>
                    <a:pt x="120" y="5053"/>
                  </a:cubicBezTo>
                  <a:cubicBezTo>
                    <a:pt x="160" y="7957"/>
                    <a:pt x="518" y="10822"/>
                    <a:pt x="1532" y="13567"/>
                  </a:cubicBezTo>
                  <a:cubicBezTo>
                    <a:pt x="1811" y="14303"/>
                    <a:pt x="2228" y="14940"/>
                    <a:pt x="2587" y="15636"/>
                  </a:cubicBezTo>
                  <a:cubicBezTo>
                    <a:pt x="2626" y="15736"/>
                    <a:pt x="2646" y="15835"/>
                    <a:pt x="2706" y="15934"/>
                  </a:cubicBezTo>
                  <a:lnTo>
                    <a:pt x="2706" y="15915"/>
                  </a:lnTo>
                  <a:cubicBezTo>
                    <a:pt x="2726" y="15954"/>
                    <a:pt x="2785" y="15974"/>
                    <a:pt x="2805" y="16014"/>
                  </a:cubicBezTo>
                  <a:cubicBezTo>
                    <a:pt x="3203" y="15934"/>
                    <a:pt x="2945" y="15636"/>
                    <a:pt x="2945" y="15437"/>
                  </a:cubicBezTo>
                  <a:cubicBezTo>
                    <a:pt x="2905" y="14860"/>
                    <a:pt x="2825" y="14263"/>
                    <a:pt x="2805" y="13706"/>
                  </a:cubicBezTo>
                  <a:cubicBezTo>
                    <a:pt x="2805" y="13309"/>
                    <a:pt x="3004" y="13010"/>
                    <a:pt x="3402" y="12831"/>
                  </a:cubicBezTo>
                  <a:cubicBezTo>
                    <a:pt x="3382" y="12234"/>
                    <a:pt x="3323" y="11618"/>
                    <a:pt x="3342" y="11021"/>
                  </a:cubicBezTo>
                  <a:cubicBezTo>
                    <a:pt x="3382" y="9847"/>
                    <a:pt x="3402" y="8654"/>
                    <a:pt x="3521" y="7460"/>
                  </a:cubicBezTo>
                  <a:cubicBezTo>
                    <a:pt x="3661" y="6107"/>
                    <a:pt x="3880" y="4775"/>
                    <a:pt x="4078" y="3422"/>
                  </a:cubicBezTo>
                  <a:cubicBezTo>
                    <a:pt x="4098" y="3203"/>
                    <a:pt x="4297" y="3004"/>
                    <a:pt x="4417" y="2785"/>
                  </a:cubicBezTo>
                  <a:cubicBezTo>
                    <a:pt x="4377" y="2666"/>
                    <a:pt x="4337" y="2507"/>
                    <a:pt x="4317" y="2387"/>
                  </a:cubicBezTo>
                  <a:cubicBezTo>
                    <a:pt x="4118" y="1890"/>
                    <a:pt x="3919" y="1373"/>
                    <a:pt x="3720" y="896"/>
                  </a:cubicBezTo>
                  <a:cubicBezTo>
                    <a:pt x="3473" y="319"/>
                    <a:pt x="3052" y="0"/>
                    <a:pt x="263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8" name="Google Shape;2718;p51">
              <a:extLst>
                <a:ext uri="{FF2B5EF4-FFF2-40B4-BE49-F238E27FC236}">
                  <a16:creationId xmlns:a16="http://schemas.microsoft.com/office/drawing/2014/main" id="{C93EE644-F343-E24D-36D0-294DA352B7F8}"/>
                </a:ext>
              </a:extLst>
            </p:cNvPr>
            <p:cNvSpPr/>
            <p:nvPr/>
          </p:nvSpPr>
          <p:spPr>
            <a:xfrm>
              <a:off x="2764525" y="4754350"/>
              <a:ext cx="285000" cy="260350"/>
            </a:xfrm>
            <a:custGeom>
              <a:avLst/>
              <a:gdLst/>
              <a:ahLst/>
              <a:cxnLst/>
              <a:rect l="l" t="t" r="r" b="b"/>
              <a:pathLst>
                <a:path w="11400" h="10414" extrusionOk="0">
                  <a:moveTo>
                    <a:pt x="11280" y="0"/>
                  </a:moveTo>
                  <a:cubicBezTo>
                    <a:pt x="11121" y="60"/>
                    <a:pt x="10902" y="80"/>
                    <a:pt x="10822" y="180"/>
                  </a:cubicBezTo>
                  <a:cubicBezTo>
                    <a:pt x="10345" y="955"/>
                    <a:pt x="9848" y="1691"/>
                    <a:pt x="9450" y="2507"/>
                  </a:cubicBezTo>
                  <a:cubicBezTo>
                    <a:pt x="9012" y="3482"/>
                    <a:pt x="8614" y="4496"/>
                    <a:pt x="8236" y="5491"/>
                  </a:cubicBezTo>
                  <a:cubicBezTo>
                    <a:pt x="7938" y="6267"/>
                    <a:pt x="7719" y="7062"/>
                    <a:pt x="7460" y="7858"/>
                  </a:cubicBezTo>
                  <a:cubicBezTo>
                    <a:pt x="7401" y="8137"/>
                    <a:pt x="7361" y="8435"/>
                    <a:pt x="7321" y="8714"/>
                  </a:cubicBezTo>
                  <a:lnTo>
                    <a:pt x="7222" y="8714"/>
                  </a:lnTo>
                  <a:lnTo>
                    <a:pt x="6844" y="7818"/>
                  </a:lnTo>
                  <a:cubicBezTo>
                    <a:pt x="6764" y="7679"/>
                    <a:pt x="6705" y="7619"/>
                    <a:pt x="6645" y="7440"/>
                  </a:cubicBezTo>
                  <a:lnTo>
                    <a:pt x="6426" y="7142"/>
                  </a:lnTo>
                  <a:lnTo>
                    <a:pt x="6048" y="6923"/>
                  </a:lnTo>
                  <a:cubicBezTo>
                    <a:pt x="5113" y="6247"/>
                    <a:pt x="4079" y="5670"/>
                    <a:pt x="2945" y="5471"/>
                  </a:cubicBezTo>
                  <a:cubicBezTo>
                    <a:pt x="2129" y="5352"/>
                    <a:pt x="1294" y="5332"/>
                    <a:pt x="478" y="5332"/>
                  </a:cubicBezTo>
                  <a:cubicBezTo>
                    <a:pt x="339" y="5332"/>
                    <a:pt x="160" y="5630"/>
                    <a:pt x="1" y="5789"/>
                  </a:cubicBezTo>
                  <a:cubicBezTo>
                    <a:pt x="170" y="5884"/>
                    <a:pt x="358" y="6049"/>
                    <a:pt x="530" y="6049"/>
                  </a:cubicBezTo>
                  <a:cubicBezTo>
                    <a:pt x="539" y="6049"/>
                    <a:pt x="548" y="6049"/>
                    <a:pt x="558" y="6048"/>
                  </a:cubicBezTo>
                  <a:cubicBezTo>
                    <a:pt x="750" y="6031"/>
                    <a:pt x="940" y="6023"/>
                    <a:pt x="1129" y="6023"/>
                  </a:cubicBezTo>
                  <a:cubicBezTo>
                    <a:pt x="2306" y="6023"/>
                    <a:pt x="3411" y="6340"/>
                    <a:pt x="4457" y="6923"/>
                  </a:cubicBezTo>
                  <a:cubicBezTo>
                    <a:pt x="5332" y="7381"/>
                    <a:pt x="6108" y="7977"/>
                    <a:pt x="6426" y="8972"/>
                  </a:cubicBezTo>
                  <a:cubicBezTo>
                    <a:pt x="6506" y="9171"/>
                    <a:pt x="6645" y="9450"/>
                    <a:pt x="6804" y="9469"/>
                  </a:cubicBezTo>
                  <a:cubicBezTo>
                    <a:pt x="7222" y="9529"/>
                    <a:pt x="7242" y="9768"/>
                    <a:pt x="7262" y="10126"/>
                  </a:cubicBezTo>
                  <a:cubicBezTo>
                    <a:pt x="7262" y="10306"/>
                    <a:pt x="7385" y="10414"/>
                    <a:pt x="7526" y="10414"/>
                  </a:cubicBezTo>
                  <a:cubicBezTo>
                    <a:pt x="7619" y="10414"/>
                    <a:pt x="7720" y="10368"/>
                    <a:pt x="7799" y="10265"/>
                  </a:cubicBezTo>
                  <a:cubicBezTo>
                    <a:pt x="7918" y="10126"/>
                    <a:pt x="8017" y="9907"/>
                    <a:pt x="8037" y="9708"/>
                  </a:cubicBezTo>
                  <a:cubicBezTo>
                    <a:pt x="8117" y="9271"/>
                    <a:pt x="8117" y="8813"/>
                    <a:pt x="8216" y="8375"/>
                  </a:cubicBezTo>
                  <a:cubicBezTo>
                    <a:pt x="8415" y="7560"/>
                    <a:pt x="8634" y="6744"/>
                    <a:pt x="8952" y="5948"/>
                  </a:cubicBezTo>
                  <a:cubicBezTo>
                    <a:pt x="9688" y="4238"/>
                    <a:pt x="10464" y="2547"/>
                    <a:pt x="11240" y="856"/>
                  </a:cubicBezTo>
                  <a:cubicBezTo>
                    <a:pt x="11300" y="756"/>
                    <a:pt x="11399" y="657"/>
                    <a:pt x="11399" y="557"/>
                  </a:cubicBezTo>
                  <a:cubicBezTo>
                    <a:pt x="11399" y="359"/>
                    <a:pt x="11320" y="180"/>
                    <a:pt x="11280"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9" name="Google Shape;2719;p51">
              <a:extLst>
                <a:ext uri="{FF2B5EF4-FFF2-40B4-BE49-F238E27FC236}">
                  <a16:creationId xmlns:a16="http://schemas.microsoft.com/office/drawing/2014/main" id="{1E8ED347-DE48-F5A9-E567-2C1C1E5C5FE0}"/>
                </a:ext>
              </a:extLst>
            </p:cNvPr>
            <p:cNvSpPr/>
            <p:nvPr/>
          </p:nvSpPr>
          <p:spPr>
            <a:xfrm>
              <a:off x="2818725" y="4205300"/>
              <a:ext cx="84075" cy="312350"/>
            </a:xfrm>
            <a:custGeom>
              <a:avLst/>
              <a:gdLst/>
              <a:ahLst/>
              <a:cxnLst/>
              <a:rect l="l" t="t" r="r" b="b"/>
              <a:pathLst>
                <a:path w="3363" h="12494" extrusionOk="0">
                  <a:moveTo>
                    <a:pt x="657" y="1"/>
                  </a:moveTo>
                  <a:cubicBezTo>
                    <a:pt x="559" y="26"/>
                    <a:pt x="468" y="42"/>
                    <a:pt x="376" y="42"/>
                  </a:cubicBezTo>
                  <a:cubicBezTo>
                    <a:pt x="319" y="42"/>
                    <a:pt x="261" y="36"/>
                    <a:pt x="200" y="21"/>
                  </a:cubicBezTo>
                  <a:cubicBezTo>
                    <a:pt x="120" y="240"/>
                    <a:pt x="1" y="458"/>
                    <a:pt x="1" y="677"/>
                  </a:cubicBezTo>
                  <a:cubicBezTo>
                    <a:pt x="21" y="1970"/>
                    <a:pt x="61" y="3263"/>
                    <a:pt x="160" y="4536"/>
                  </a:cubicBezTo>
                  <a:cubicBezTo>
                    <a:pt x="220" y="5432"/>
                    <a:pt x="478" y="6267"/>
                    <a:pt x="578" y="7162"/>
                  </a:cubicBezTo>
                  <a:cubicBezTo>
                    <a:pt x="777" y="8992"/>
                    <a:pt x="1453" y="10624"/>
                    <a:pt x="2368" y="12175"/>
                  </a:cubicBezTo>
                  <a:cubicBezTo>
                    <a:pt x="2687" y="12275"/>
                    <a:pt x="3045" y="12394"/>
                    <a:pt x="3363" y="12494"/>
                  </a:cubicBezTo>
                  <a:cubicBezTo>
                    <a:pt x="3323" y="12394"/>
                    <a:pt x="3283" y="12295"/>
                    <a:pt x="3244" y="12195"/>
                  </a:cubicBezTo>
                  <a:cubicBezTo>
                    <a:pt x="2885" y="11499"/>
                    <a:pt x="2468" y="10842"/>
                    <a:pt x="2189" y="10126"/>
                  </a:cubicBezTo>
                  <a:cubicBezTo>
                    <a:pt x="1175" y="7401"/>
                    <a:pt x="817" y="4517"/>
                    <a:pt x="777" y="1592"/>
                  </a:cubicBezTo>
                  <a:cubicBezTo>
                    <a:pt x="777" y="1075"/>
                    <a:pt x="697" y="538"/>
                    <a:pt x="65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0" name="Google Shape;2720;p51">
              <a:extLst>
                <a:ext uri="{FF2B5EF4-FFF2-40B4-BE49-F238E27FC236}">
                  <a16:creationId xmlns:a16="http://schemas.microsoft.com/office/drawing/2014/main" id="{8F77FAFA-7356-1214-469C-8134F718096E}"/>
                </a:ext>
              </a:extLst>
            </p:cNvPr>
            <p:cNvSpPr/>
            <p:nvPr/>
          </p:nvSpPr>
          <p:spPr>
            <a:xfrm>
              <a:off x="2930125" y="4942325"/>
              <a:ext cx="5000" cy="6500"/>
            </a:xfrm>
            <a:custGeom>
              <a:avLst/>
              <a:gdLst/>
              <a:ahLst/>
              <a:cxnLst/>
              <a:rect l="l" t="t" r="r" b="b"/>
              <a:pathLst>
                <a:path w="200" h="260" extrusionOk="0">
                  <a:moveTo>
                    <a:pt x="1" y="1"/>
                  </a:moveTo>
                  <a:cubicBezTo>
                    <a:pt x="46" y="57"/>
                    <a:pt x="85" y="101"/>
                    <a:pt x="120" y="146"/>
                  </a:cubicBezTo>
                  <a:lnTo>
                    <a:pt x="120" y="146"/>
                  </a:lnTo>
                  <a:cubicBezTo>
                    <a:pt x="83" y="89"/>
                    <a:pt x="50" y="37"/>
                    <a:pt x="1" y="1"/>
                  </a:cubicBezTo>
                  <a:close/>
                  <a:moveTo>
                    <a:pt x="120" y="146"/>
                  </a:moveTo>
                  <a:cubicBezTo>
                    <a:pt x="144" y="182"/>
                    <a:pt x="169" y="221"/>
                    <a:pt x="200" y="260"/>
                  </a:cubicBezTo>
                  <a:cubicBezTo>
                    <a:pt x="174" y="216"/>
                    <a:pt x="148" y="181"/>
                    <a:pt x="120" y="146"/>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1" name="Google Shape;2721;p51">
              <a:extLst>
                <a:ext uri="{FF2B5EF4-FFF2-40B4-BE49-F238E27FC236}">
                  <a16:creationId xmlns:a16="http://schemas.microsoft.com/office/drawing/2014/main" id="{1ACCC4A3-4E69-128F-F558-B1400D502DAD}"/>
                </a:ext>
              </a:extLst>
            </p:cNvPr>
            <p:cNvSpPr/>
            <p:nvPr/>
          </p:nvSpPr>
          <p:spPr>
            <a:xfrm>
              <a:off x="3007225" y="4136275"/>
              <a:ext cx="164125" cy="396800"/>
            </a:xfrm>
            <a:custGeom>
              <a:avLst/>
              <a:gdLst/>
              <a:ahLst/>
              <a:cxnLst/>
              <a:rect l="l" t="t" r="r" b="b"/>
              <a:pathLst>
                <a:path w="6565" h="15872" extrusionOk="0">
                  <a:moveTo>
                    <a:pt x="4158" y="7118"/>
                  </a:moveTo>
                  <a:cubicBezTo>
                    <a:pt x="4556" y="7178"/>
                    <a:pt x="4874" y="7238"/>
                    <a:pt x="4814" y="7636"/>
                  </a:cubicBezTo>
                  <a:cubicBezTo>
                    <a:pt x="4695" y="8392"/>
                    <a:pt x="4536" y="9128"/>
                    <a:pt x="4377" y="9884"/>
                  </a:cubicBezTo>
                  <a:cubicBezTo>
                    <a:pt x="4317" y="10023"/>
                    <a:pt x="4237" y="10202"/>
                    <a:pt x="4158" y="10281"/>
                  </a:cubicBezTo>
                  <a:cubicBezTo>
                    <a:pt x="4019" y="10381"/>
                    <a:pt x="3820" y="10401"/>
                    <a:pt x="3680" y="10460"/>
                  </a:cubicBezTo>
                  <a:cubicBezTo>
                    <a:pt x="3621" y="10301"/>
                    <a:pt x="3521" y="10122"/>
                    <a:pt x="3561" y="10003"/>
                  </a:cubicBezTo>
                  <a:cubicBezTo>
                    <a:pt x="3621" y="9585"/>
                    <a:pt x="3760" y="9167"/>
                    <a:pt x="3859" y="8710"/>
                  </a:cubicBezTo>
                  <a:cubicBezTo>
                    <a:pt x="3959" y="8193"/>
                    <a:pt x="4058" y="7675"/>
                    <a:pt x="4158" y="7118"/>
                  </a:cubicBezTo>
                  <a:close/>
                  <a:moveTo>
                    <a:pt x="5378" y="0"/>
                  </a:moveTo>
                  <a:cubicBezTo>
                    <a:pt x="5308" y="0"/>
                    <a:pt x="5233" y="6"/>
                    <a:pt x="5153" y="17"/>
                  </a:cubicBezTo>
                  <a:cubicBezTo>
                    <a:pt x="3899" y="136"/>
                    <a:pt x="3203" y="1031"/>
                    <a:pt x="2606" y="2006"/>
                  </a:cubicBezTo>
                  <a:cubicBezTo>
                    <a:pt x="2805" y="4055"/>
                    <a:pt x="2507" y="6084"/>
                    <a:pt x="2129" y="8073"/>
                  </a:cubicBezTo>
                  <a:cubicBezTo>
                    <a:pt x="1811" y="9764"/>
                    <a:pt x="1393" y="11415"/>
                    <a:pt x="1015" y="13086"/>
                  </a:cubicBezTo>
                  <a:cubicBezTo>
                    <a:pt x="1234" y="13564"/>
                    <a:pt x="1114" y="14001"/>
                    <a:pt x="856" y="14439"/>
                  </a:cubicBezTo>
                  <a:cubicBezTo>
                    <a:pt x="597" y="14877"/>
                    <a:pt x="319" y="15334"/>
                    <a:pt x="0" y="15871"/>
                  </a:cubicBezTo>
                  <a:cubicBezTo>
                    <a:pt x="469" y="15808"/>
                    <a:pt x="914" y="15648"/>
                    <a:pt x="1339" y="15648"/>
                  </a:cubicBezTo>
                  <a:cubicBezTo>
                    <a:pt x="1582" y="15648"/>
                    <a:pt x="1818" y="15700"/>
                    <a:pt x="2049" y="15851"/>
                  </a:cubicBezTo>
                  <a:cubicBezTo>
                    <a:pt x="2328" y="15652"/>
                    <a:pt x="2606" y="15434"/>
                    <a:pt x="2885" y="15235"/>
                  </a:cubicBezTo>
                  <a:cubicBezTo>
                    <a:pt x="3422" y="14598"/>
                    <a:pt x="3999" y="13981"/>
                    <a:pt x="4496" y="13305"/>
                  </a:cubicBezTo>
                  <a:cubicBezTo>
                    <a:pt x="5590" y="11813"/>
                    <a:pt x="6167" y="10122"/>
                    <a:pt x="6366" y="8312"/>
                  </a:cubicBezTo>
                  <a:cubicBezTo>
                    <a:pt x="6446" y="7675"/>
                    <a:pt x="6366" y="6979"/>
                    <a:pt x="6406" y="6303"/>
                  </a:cubicBezTo>
                  <a:cubicBezTo>
                    <a:pt x="6565" y="4433"/>
                    <a:pt x="6366" y="2563"/>
                    <a:pt x="6107" y="733"/>
                  </a:cubicBezTo>
                  <a:cubicBezTo>
                    <a:pt x="6056" y="219"/>
                    <a:pt x="5813" y="0"/>
                    <a:pt x="537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2" name="Google Shape;2722;p51">
              <a:extLst>
                <a:ext uri="{FF2B5EF4-FFF2-40B4-BE49-F238E27FC236}">
                  <a16:creationId xmlns:a16="http://schemas.microsoft.com/office/drawing/2014/main" id="{BFE927C7-D16E-59E5-7E09-03136A68F1FD}"/>
                </a:ext>
              </a:extLst>
            </p:cNvPr>
            <p:cNvSpPr/>
            <p:nvPr/>
          </p:nvSpPr>
          <p:spPr>
            <a:xfrm>
              <a:off x="2938100" y="4119925"/>
              <a:ext cx="124850" cy="393750"/>
            </a:xfrm>
            <a:custGeom>
              <a:avLst/>
              <a:gdLst/>
              <a:ahLst/>
              <a:cxnLst/>
              <a:rect l="l" t="t" r="r" b="b"/>
              <a:pathLst>
                <a:path w="4994" h="15750" extrusionOk="0">
                  <a:moveTo>
                    <a:pt x="2348" y="7096"/>
                  </a:moveTo>
                  <a:cubicBezTo>
                    <a:pt x="2467" y="7295"/>
                    <a:pt x="2686" y="7494"/>
                    <a:pt x="2666" y="7693"/>
                  </a:cubicBezTo>
                  <a:cubicBezTo>
                    <a:pt x="2586" y="8628"/>
                    <a:pt x="2487" y="9523"/>
                    <a:pt x="2348" y="10438"/>
                  </a:cubicBezTo>
                  <a:cubicBezTo>
                    <a:pt x="2308" y="10637"/>
                    <a:pt x="2069" y="10816"/>
                    <a:pt x="1910" y="11015"/>
                  </a:cubicBezTo>
                  <a:cubicBezTo>
                    <a:pt x="1771" y="10756"/>
                    <a:pt x="1612" y="10518"/>
                    <a:pt x="1552" y="10358"/>
                  </a:cubicBezTo>
                  <a:cubicBezTo>
                    <a:pt x="1671" y="9324"/>
                    <a:pt x="1771" y="8449"/>
                    <a:pt x="1890" y="7633"/>
                  </a:cubicBezTo>
                  <a:cubicBezTo>
                    <a:pt x="1950" y="7434"/>
                    <a:pt x="2188" y="7275"/>
                    <a:pt x="2348" y="7096"/>
                  </a:cubicBezTo>
                  <a:close/>
                  <a:moveTo>
                    <a:pt x="3360" y="0"/>
                  </a:moveTo>
                  <a:cubicBezTo>
                    <a:pt x="3325" y="0"/>
                    <a:pt x="3292" y="5"/>
                    <a:pt x="3263" y="14"/>
                  </a:cubicBezTo>
                  <a:cubicBezTo>
                    <a:pt x="2964" y="74"/>
                    <a:pt x="2646" y="213"/>
                    <a:pt x="2447" y="432"/>
                  </a:cubicBezTo>
                  <a:cubicBezTo>
                    <a:pt x="1791" y="1188"/>
                    <a:pt x="1194" y="2004"/>
                    <a:pt x="597" y="2779"/>
                  </a:cubicBezTo>
                  <a:cubicBezTo>
                    <a:pt x="617" y="3018"/>
                    <a:pt x="696" y="3297"/>
                    <a:pt x="696" y="3575"/>
                  </a:cubicBezTo>
                  <a:cubicBezTo>
                    <a:pt x="577" y="4590"/>
                    <a:pt x="398" y="5604"/>
                    <a:pt x="299" y="6639"/>
                  </a:cubicBezTo>
                  <a:cubicBezTo>
                    <a:pt x="179" y="8071"/>
                    <a:pt x="100" y="9543"/>
                    <a:pt x="20" y="11015"/>
                  </a:cubicBezTo>
                  <a:cubicBezTo>
                    <a:pt x="0" y="11652"/>
                    <a:pt x="0" y="12308"/>
                    <a:pt x="0" y="12945"/>
                  </a:cubicBezTo>
                  <a:cubicBezTo>
                    <a:pt x="597" y="13203"/>
                    <a:pt x="597" y="13760"/>
                    <a:pt x="716" y="14257"/>
                  </a:cubicBezTo>
                  <a:cubicBezTo>
                    <a:pt x="876" y="14755"/>
                    <a:pt x="995" y="15252"/>
                    <a:pt x="1114" y="15749"/>
                  </a:cubicBezTo>
                  <a:cubicBezTo>
                    <a:pt x="1353" y="15411"/>
                    <a:pt x="1492" y="15053"/>
                    <a:pt x="1711" y="14755"/>
                  </a:cubicBezTo>
                  <a:cubicBezTo>
                    <a:pt x="2089" y="14257"/>
                    <a:pt x="2348" y="13661"/>
                    <a:pt x="3004" y="13462"/>
                  </a:cubicBezTo>
                  <a:cubicBezTo>
                    <a:pt x="3243" y="12487"/>
                    <a:pt x="3462" y="11532"/>
                    <a:pt x="3700" y="10577"/>
                  </a:cubicBezTo>
                  <a:cubicBezTo>
                    <a:pt x="4178" y="8707"/>
                    <a:pt x="4595" y="6818"/>
                    <a:pt x="4595" y="4888"/>
                  </a:cubicBezTo>
                  <a:cubicBezTo>
                    <a:pt x="4595" y="4331"/>
                    <a:pt x="4635" y="3794"/>
                    <a:pt x="4695" y="3277"/>
                  </a:cubicBezTo>
                  <a:cubicBezTo>
                    <a:pt x="4735" y="3078"/>
                    <a:pt x="4894" y="2879"/>
                    <a:pt x="4993" y="2680"/>
                  </a:cubicBezTo>
                  <a:cubicBezTo>
                    <a:pt x="4814" y="1765"/>
                    <a:pt x="4456" y="929"/>
                    <a:pt x="3859" y="233"/>
                  </a:cubicBezTo>
                  <a:cubicBezTo>
                    <a:pt x="3776" y="117"/>
                    <a:pt x="3540" y="0"/>
                    <a:pt x="336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3" name="Google Shape;2723;p51">
              <a:extLst>
                <a:ext uri="{FF2B5EF4-FFF2-40B4-BE49-F238E27FC236}">
                  <a16:creationId xmlns:a16="http://schemas.microsoft.com/office/drawing/2014/main" id="{EB436B5A-228C-B96A-4303-8A00D96BA3B1}"/>
                </a:ext>
              </a:extLst>
            </p:cNvPr>
            <p:cNvSpPr/>
            <p:nvPr/>
          </p:nvSpPr>
          <p:spPr>
            <a:xfrm>
              <a:off x="3012700" y="4186900"/>
              <a:ext cx="64675" cy="277050"/>
            </a:xfrm>
            <a:custGeom>
              <a:avLst/>
              <a:gdLst/>
              <a:ahLst/>
              <a:cxnLst/>
              <a:rect l="l" t="t" r="r" b="b"/>
              <a:pathLst>
                <a:path w="2587" h="11082" extrusionOk="0">
                  <a:moveTo>
                    <a:pt x="1989" y="1"/>
                  </a:moveTo>
                  <a:cubicBezTo>
                    <a:pt x="1890" y="200"/>
                    <a:pt x="1711" y="379"/>
                    <a:pt x="1691" y="598"/>
                  </a:cubicBezTo>
                  <a:cubicBezTo>
                    <a:pt x="1611" y="1135"/>
                    <a:pt x="1592" y="1672"/>
                    <a:pt x="1592" y="2209"/>
                  </a:cubicBezTo>
                  <a:cubicBezTo>
                    <a:pt x="1592" y="4158"/>
                    <a:pt x="1194" y="6048"/>
                    <a:pt x="696" y="7898"/>
                  </a:cubicBezTo>
                  <a:cubicBezTo>
                    <a:pt x="458" y="8853"/>
                    <a:pt x="219" y="9828"/>
                    <a:pt x="0" y="10783"/>
                  </a:cubicBezTo>
                  <a:cubicBezTo>
                    <a:pt x="279" y="10882"/>
                    <a:pt x="517" y="10982"/>
                    <a:pt x="776" y="11081"/>
                  </a:cubicBezTo>
                  <a:cubicBezTo>
                    <a:pt x="1154" y="9390"/>
                    <a:pt x="1572" y="7759"/>
                    <a:pt x="1890" y="6068"/>
                  </a:cubicBezTo>
                  <a:cubicBezTo>
                    <a:pt x="2268" y="4079"/>
                    <a:pt x="2586" y="2070"/>
                    <a:pt x="236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4" name="Google Shape;2724;p51">
              <a:extLst>
                <a:ext uri="{FF2B5EF4-FFF2-40B4-BE49-F238E27FC236}">
                  <a16:creationId xmlns:a16="http://schemas.microsoft.com/office/drawing/2014/main" id="{46A94617-A182-66AB-9DCA-F8EA512CC92E}"/>
                </a:ext>
              </a:extLst>
            </p:cNvPr>
            <p:cNvSpPr/>
            <p:nvPr/>
          </p:nvSpPr>
          <p:spPr>
            <a:xfrm>
              <a:off x="2918700" y="4189400"/>
              <a:ext cx="37325" cy="253650"/>
            </a:xfrm>
            <a:custGeom>
              <a:avLst/>
              <a:gdLst/>
              <a:ahLst/>
              <a:cxnLst/>
              <a:rect l="l" t="t" r="r" b="b"/>
              <a:pathLst>
                <a:path w="1493" h="10146" extrusionOk="0">
                  <a:moveTo>
                    <a:pt x="1095" y="0"/>
                  </a:moveTo>
                  <a:cubicBezTo>
                    <a:pt x="975" y="219"/>
                    <a:pt x="776" y="418"/>
                    <a:pt x="756" y="637"/>
                  </a:cubicBezTo>
                  <a:cubicBezTo>
                    <a:pt x="518" y="1990"/>
                    <a:pt x="319" y="3322"/>
                    <a:pt x="199" y="4675"/>
                  </a:cubicBezTo>
                  <a:cubicBezTo>
                    <a:pt x="80" y="5849"/>
                    <a:pt x="60" y="7042"/>
                    <a:pt x="20" y="8236"/>
                  </a:cubicBezTo>
                  <a:cubicBezTo>
                    <a:pt x="0" y="8833"/>
                    <a:pt x="60" y="9449"/>
                    <a:pt x="80" y="10046"/>
                  </a:cubicBezTo>
                  <a:cubicBezTo>
                    <a:pt x="299" y="10066"/>
                    <a:pt x="557" y="10106"/>
                    <a:pt x="776" y="10146"/>
                  </a:cubicBezTo>
                  <a:cubicBezTo>
                    <a:pt x="776" y="9489"/>
                    <a:pt x="776" y="8853"/>
                    <a:pt x="796" y="8196"/>
                  </a:cubicBezTo>
                  <a:cubicBezTo>
                    <a:pt x="876" y="6744"/>
                    <a:pt x="955" y="5292"/>
                    <a:pt x="1075" y="3820"/>
                  </a:cubicBezTo>
                  <a:cubicBezTo>
                    <a:pt x="1174" y="2805"/>
                    <a:pt x="1353" y="1791"/>
                    <a:pt x="1472" y="776"/>
                  </a:cubicBezTo>
                  <a:cubicBezTo>
                    <a:pt x="1492" y="518"/>
                    <a:pt x="1393" y="239"/>
                    <a:pt x="137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5" name="Google Shape;2725;p51">
              <a:extLst>
                <a:ext uri="{FF2B5EF4-FFF2-40B4-BE49-F238E27FC236}">
                  <a16:creationId xmlns:a16="http://schemas.microsoft.com/office/drawing/2014/main" id="{E0ECBD4A-DF35-D76F-3746-E5436879C4F4}"/>
                </a:ext>
              </a:extLst>
            </p:cNvPr>
            <p:cNvSpPr/>
            <p:nvPr/>
          </p:nvSpPr>
          <p:spPr>
            <a:xfrm>
              <a:off x="2801325" y="4629025"/>
              <a:ext cx="144750" cy="109425"/>
            </a:xfrm>
            <a:custGeom>
              <a:avLst/>
              <a:gdLst/>
              <a:ahLst/>
              <a:cxnLst/>
              <a:rect l="l" t="t" r="r" b="b"/>
              <a:pathLst>
                <a:path w="5790" h="4377" extrusionOk="0">
                  <a:moveTo>
                    <a:pt x="319" y="1"/>
                  </a:moveTo>
                  <a:cubicBezTo>
                    <a:pt x="220" y="60"/>
                    <a:pt x="1" y="199"/>
                    <a:pt x="21" y="299"/>
                  </a:cubicBezTo>
                  <a:cubicBezTo>
                    <a:pt x="60" y="458"/>
                    <a:pt x="160" y="717"/>
                    <a:pt x="299" y="816"/>
                  </a:cubicBezTo>
                  <a:cubicBezTo>
                    <a:pt x="478" y="935"/>
                    <a:pt x="717" y="896"/>
                    <a:pt x="916" y="955"/>
                  </a:cubicBezTo>
                  <a:cubicBezTo>
                    <a:pt x="1493" y="1154"/>
                    <a:pt x="2169" y="1234"/>
                    <a:pt x="2666" y="1592"/>
                  </a:cubicBezTo>
                  <a:cubicBezTo>
                    <a:pt x="3641" y="2229"/>
                    <a:pt x="4596" y="2925"/>
                    <a:pt x="4994" y="4118"/>
                  </a:cubicBezTo>
                  <a:cubicBezTo>
                    <a:pt x="5053" y="4238"/>
                    <a:pt x="5352" y="4297"/>
                    <a:pt x="5531" y="4377"/>
                  </a:cubicBezTo>
                  <a:cubicBezTo>
                    <a:pt x="5591" y="4198"/>
                    <a:pt x="5790" y="3979"/>
                    <a:pt x="5750" y="3820"/>
                  </a:cubicBezTo>
                  <a:cubicBezTo>
                    <a:pt x="5650" y="3482"/>
                    <a:pt x="5471" y="3144"/>
                    <a:pt x="5252" y="2885"/>
                  </a:cubicBezTo>
                  <a:cubicBezTo>
                    <a:pt x="4775" y="2328"/>
                    <a:pt x="4258" y="1851"/>
                    <a:pt x="3760" y="1353"/>
                  </a:cubicBezTo>
                  <a:cubicBezTo>
                    <a:pt x="2845" y="418"/>
                    <a:pt x="1612" y="299"/>
                    <a:pt x="31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6" name="Google Shape;2726;p51">
              <a:extLst>
                <a:ext uri="{FF2B5EF4-FFF2-40B4-BE49-F238E27FC236}">
                  <a16:creationId xmlns:a16="http://schemas.microsoft.com/office/drawing/2014/main" id="{D4EEE6E8-B56F-3052-EEFD-587695227942}"/>
                </a:ext>
              </a:extLst>
            </p:cNvPr>
            <p:cNvSpPr/>
            <p:nvPr/>
          </p:nvSpPr>
          <p:spPr>
            <a:xfrm>
              <a:off x="2808800" y="4603175"/>
              <a:ext cx="24375" cy="23400"/>
            </a:xfrm>
            <a:custGeom>
              <a:avLst/>
              <a:gdLst/>
              <a:ahLst/>
              <a:cxnLst/>
              <a:rect l="l" t="t" r="r" b="b"/>
              <a:pathLst>
                <a:path w="975" h="936" extrusionOk="0">
                  <a:moveTo>
                    <a:pt x="497" y="0"/>
                  </a:moveTo>
                  <a:cubicBezTo>
                    <a:pt x="378" y="159"/>
                    <a:pt x="259" y="279"/>
                    <a:pt x="0" y="537"/>
                  </a:cubicBezTo>
                  <a:cubicBezTo>
                    <a:pt x="279" y="736"/>
                    <a:pt x="418" y="895"/>
                    <a:pt x="597" y="935"/>
                  </a:cubicBezTo>
                  <a:cubicBezTo>
                    <a:pt x="600" y="936"/>
                    <a:pt x="603" y="936"/>
                    <a:pt x="606" y="936"/>
                  </a:cubicBezTo>
                  <a:cubicBezTo>
                    <a:pt x="713" y="936"/>
                    <a:pt x="974" y="634"/>
                    <a:pt x="955" y="557"/>
                  </a:cubicBezTo>
                  <a:cubicBezTo>
                    <a:pt x="856" y="358"/>
                    <a:pt x="657" y="179"/>
                    <a:pt x="497" y="0"/>
                  </a:cubicBezTo>
                  <a:close/>
                </a:path>
              </a:pathLst>
            </a:custGeom>
            <a:solidFill>
              <a:srgbClr val="174E5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7" name="Google Shape;2727;p51">
              <a:extLst>
                <a:ext uri="{FF2B5EF4-FFF2-40B4-BE49-F238E27FC236}">
                  <a16:creationId xmlns:a16="http://schemas.microsoft.com/office/drawing/2014/main" id="{0FCC07AB-58D1-00F9-81C3-872CBB4DF20B}"/>
                </a:ext>
              </a:extLst>
            </p:cNvPr>
            <p:cNvSpPr/>
            <p:nvPr/>
          </p:nvSpPr>
          <p:spPr>
            <a:xfrm>
              <a:off x="3062425" y="4756300"/>
              <a:ext cx="18925" cy="23450"/>
            </a:xfrm>
            <a:custGeom>
              <a:avLst/>
              <a:gdLst/>
              <a:ahLst/>
              <a:cxnLst/>
              <a:rect l="l" t="t" r="r" b="b"/>
              <a:pathLst>
                <a:path w="757" h="938" extrusionOk="0">
                  <a:moveTo>
                    <a:pt x="363" y="0"/>
                  </a:moveTo>
                  <a:cubicBezTo>
                    <a:pt x="272" y="0"/>
                    <a:pt x="58" y="147"/>
                    <a:pt x="20" y="241"/>
                  </a:cubicBezTo>
                  <a:cubicBezTo>
                    <a:pt x="0" y="440"/>
                    <a:pt x="80" y="639"/>
                    <a:pt x="100" y="877"/>
                  </a:cubicBezTo>
                  <a:cubicBezTo>
                    <a:pt x="179" y="897"/>
                    <a:pt x="279" y="917"/>
                    <a:pt x="339" y="937"/>
                  </a:cubicBezTo>
                  <a:cubicBezTo>
                    <a:pt x="478" y="738"/>
                    <a:pt x="677" y="579"/>
                    <a:pt x="717" y="340"/>
                  </a:cubicBezTo>
                  <a:cubicBezTo>
                    <a:pt x="756" y="281"/>
                    <a:pt x="518" y="42"/>
                    <a:pt x="378" y="2"/>
                  </a:cubicBezTo>
                  <a:cubicBezTo>
                    <a:pt x="374" y="1"/>
                    <a:pt x="369" y="0"/>
                    <a:pt x="363" y="0"/>
                  </a:cubicBezTo>
                  <a:close/>
                </a:path>
              </a:pathLst>
            </a:custGeom>
            <a:solidFill>
              <a:srgbClr val="174E5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8" name="Google Shape;2728;p51">
              <a:extLst>
                <a:ext uri="{FF2B5EF4-FFF2-40B4-BE49-F238E27FC236}">
                  <a16:creationId xmlns:a16="http://schemas.microsoft.com/office/drawing/2014/main" id="{46E392F3-56A1-632E-6CC9-25941F03A047}"/>
                </a:ext>
              </a:extLst>
            </p:cNvPr>
            <p:cNvSpPr/>
            <p:nvPr/>
          </p:nvSpPr>
          <p:spPr>
            <a:xfrm>
              <a:off x="2817750" y="4662850"/>
              <a:ext cx="19900" cy="24375"/>
            </a:xfrm>
            <a:custGeom>
              <a:avLst/>
              <a:gdLst/>
              <a:ahLst/>
              <a:cxnLst/>
              <a:rect l="l" t="t" r="r" b="b"/>
              <a:pathLst>
                <a:path w="796" h="975" extrusionOk="0">
                  <a:moveTo>
                    <a:pt x="338" y="0"/>
                  </a:moveTo>
                  <a:cubicBezTo>
                    <a:pt x="159" y="279"/>
                    <a:pt x="0" y="458"/>
                    <a:pt x="0" y="597"/>
                  </a:cubicBezTo>
                  <a:cubicBezTo>
                    <a:pt x="20" y="736"/>
                    <a:pt x="239" y="856"/>
                    <a:pt x="398" y="975"/>
                  </a:cubicBezTo>
                  <a:cubicBezTo>
                    <a:pt x="517" y="836"/>
                    <a:pt x="716" y="677"/>
                    <a:pt x="756" y="498"/>
                  </a:cubicBezTo>
                  <a:cubicBezTo>
                    <a:pt x="796" y="398"/>
                    <a:pt x="537" y="259"/>
                    <a:pt x="338" y="0"/>
                  </a:cubicBezTo>
                  <a:close/>
                </a:path>
              </a:pathLst>
            </a:custGeom>
            <a:solidFill>
              <a:srgbClr val="174E5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9" name="Google Shape;2729;p51">
              <a:extLst>
                <a:ext uri="{FF2B5EF4-FFF2-40B4-BE49-F238E27FC236}">
                  <a16:creationId xmlns:a16="http://schemas.microsoft.com/office/drawing/2014/main" id="{E812CE10-989A-00D0-4CC1-F996150198AB}"/>
                </a:ext>
              </a:extLst>
            </p:cNvPr>
            <p:cNvSpPr/>
            <p:nvPr/>
          </p:nvSpPr>
          <p:spPr>
            <a:xfrm>
              <a:off x="2902775" y="4518125"/>
              <a:ext cx="2525" cy="2500"/>
            </a:xfrm>
            <a:custGeom>
              <a:avLst/>
              <a:gdLst/>
              <a:ahLst/>
              <a:cxnLst/>
              <a:rect l="l" t="t" r="r" b="b"/>
              <a:pathLst>
                <a:path w="101" h="100" extrusionOk="0">
                  <a:moveTo>
                    <a:pt x="1" y="0"/>
                  </a:moveTo>
                  <a:lnTo>
                    <a:pt x="1" y="0"/>
                  </a:lnTo>
                  <a:cubicBezTo>
                    <a:pt x="21" y="20"/>
                    <a:pt x="80" y="60"/>
                    <a:pt x="100" y="100"/>
                  </a:cubicBezTo>
                  <a:cubicBezTo>
                    <a:pt x="80" y="60"/>
                    <a:pt x="41" y="20"/>
                    <a:pt x="1" y="0"/>
                  </a:cubicBezTo>
                  <a:close/>
                </a:path>
              </a:pathLst>
            </a:custGeom>
            <a:solidFill>
              <a:srgbClr val="982E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0" name="Google Shape;2730;p51">
              <a:extLst>
                <a:ext uri="{FF2B5EF4-FFF2-40B4-BE49-F238E27FC236}">
                  <a16:creationId xmlns:a16="http://schemas.microsoft.com/office/drawing/2014/main" id="{F29CB979-E3D9-82D6-E0FA-8AAFEBC1142C}"/>
                </a:ext>
              </a:extLst>
            </p:cNvPr>
            <p:cNvSpPr/>
            <p:nvPr/>
          </p:nvSpPr>
          <p:spPr>
            <a:xfrm>
              <a:off x="3096250" y="4945325"/>
              <a:ext cx="2500" cy="3500"/>
            </a:xfrm>
            <a:custGeom>
              <a:avLst/>
              <a:gdLst/>
              <a:ahLst/>
              <a:cxnLst/>
              <a:rect l="l" t="t" r="r" b="b"/>
              <a:pathLst>
                <a:path w="100" h="140" extrusionOk="0">
                  <a:moveTo>
                    <a:pt x="20" y="0"/>
                  </a:moveTo>
                  <a:cubicBezTo>
                    <a:pt x="20" y="40"/>
                    <a:pt x="0" y="100"/>
                    <a:pt x="0" y="140"/>
                  </a:cubicBezTo>
                  <a:cubicBezTo>
                    <a:pt x="20" y="140"/>
                    <a:pt x="60" y="120"/>
                    <a:pt x="100" y="100"/>
                  </a:cubicBezTo>
                  <a:cubicBezTo>
                    <a:pt x="60" y="80"/>
                    <a:pt x="40" y="40"/>
                    <a:pt x="20" y="0"/>
                  </a:cubicBezTo>
                  <a:close/>
                </a:path>
              </a:pathLst>
            </a:custGeom>
            <a:solidFill>
              <a:srgbClr val="ABE9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1" name="Google Shape;2731;p51">
              <a:extLst>
                <a:ext uri="{FF2B5EF4-FFF2-40B4-BE49-F238E27FC236}">
                  <a16:creationId xmlns:a16="http://schemas.microsoft.com/office/drawing/2014/main" id="{A7064A38-5324-D22C-83CF-A432275BE449}"/>
                </a:ext>
              </a:extLst>
            </p:cNvPr>
            <p:cNvSpPr/>
            <p:nvPr/>
          </p:nvSpPr>
          <p:spPr>
            <a:xfrm>
              <a:off x="3040550" y="5086550"/>
              <a:ext cx="1500" cy="1025"/>
            </a:xfrm>
            <a:custGeom>
              <a:avLst/>
              <a:gdLst/>
              <a:ahLst/>
              <a:cxnLst/>
              <a:rect l="l" t="t" r="r" b="b"/>
              <a:pathLst>
                <a:path w="60" h="41" extrusionOk="0">
                  <a:moveTo>
                    <a:pt x="40" y="1"/>
                  </a:moveTo>
                  <a:lnTo>
                    <a:pt x="0" y="21"/>
                  </a:lnTo>
                  <a:lnTo>
                    <a:pt x="40" y="41"/>
                  </a:lnTo>
                  <a:lnTo>
                    <a:pt x="60" y="21"/>
                  </a:lnTo>
                  <a:lnTo>
                    <a:pt x="40" y="1"/>
                  </a:lnTo>
                  <a:close/>
                </a:path>
              </a:pathLst>
            </a:custGeom>
            <a:solidFill>
              <a:srgbClr val="ABE9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2" name="Google Shape;2732;p51">
              <a:extLst>
                <a:ext uri="{FF2B5EF4-FFF2-40B4-BE49-F238E27FC236}">
                  <a16:creationId xmlns:a16="http://schemas.microsoft.com/office/drawing/2014/main" id="{E4B7EE4B-41EF-B096-657D-7E22E1EBE081}"/>
                </a:ext>
              </a:extLst>
            </p:cNvPr>
            <p:cNvSpPr/>
            <p:nvPr/>
          </p:nvSpPr>
          <p:spPr>
            <a:xfrm>
              <a:off x="2851550" y="4309250"/>
              <a:ext cx="26400" cy="72125"/>
            </a:xfrm>
            <a:custGeom>
              <a:avLst/>
              <a:gdLst/>
              <a:ahLst/>
              <a:cxnLst/>
              <a:rect l="l" t="t" r="r" b="b"/>
              <a:pathLst>
                <a:path w="1056" h="2885" extrusionOk="0">
                  <a:moveTo>
                    <a:pt x="657" y="0"/>
                  </a:moveTo>
                  <a:cubicBezTo>
                    <a:pt x="538" y="120"/>
                    <a:pt x="339" y="219"/>
                    <a:pt x="279" y="378"/>
                  </a:cubicBezTo>
                  <a:cubicBezTo>
                    <a:pt x="1" y="1254"/>
                    <a:pt x="359" y="2049"/>
                    <a:pt x="637" y="2845"/>
                  </a:cubicBezTo>
                  <a:cubicBezTo>
                    <a:pt x="697" y="2865"/>
                    <a:pt x="757" y="2885"/>
                    <a:pt x="836" y="2885"/>
                  </a:cubicBezTo>
                  <a:cubicBezTo>
                    <a:pt x="896" y="2706"/>
                    <a:pt x="1055" y="2547"/>
                    <a:pt x="1055" y="2368"/>
                  </a:cubicBezTo>
                  <a:cubicBezTo>
                    <a:pt x="1055" y="1711"/>
                    <a:pt x="996" y="1055"/>
                    <a:pt x="956" y="398"/>
                  </a:cubicBezTo>
                  <a:cubicBezTo>
                    <a:pt x="936" y="259"/>
                    <a:pt x="757" y="120"/>
                    <a:pt x="65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3" name="Google Shape;2733;p51">
              <a:extLst>
                <a:ext uri="{FF2B5EF4-FFF2-40B4-BE49-F238E27FC236}">
                  <a16:creationId xmlns:a16="http://schemas.microsoft.com/office/drawing/2014/main" id="{424327FE-D60A-DEF8-80AC-1BE1D1CAA4D7}"/>
                </a:ext>
              </a:extLst>
            </p:cNvPr>
            <p:cNvSpPr/>
            <p:nvPr/>
          </p:nvSpPr>
          <p:spPr>
            <a:xfrm>
              <a:off x="3094750" y="4314225"/>
              <a:ext cx="34350" cy="84075"/>
            </a:xfrm>
            <a:custGeom>
              <a:avLst/>
              <a:gdLst/>
              <a:ahLst/>
              <a:cxnLst/>
              <a:rect l="l" t="t" r="r" b="b"/>
              <a:pathLst>
                <a:path w="1374" h="3363" extrusionOk="0">
                  <a:moveTo>
                    <a:pt x="657" y="0"/>
                  </a:moveTo>
                  <a:cubicBezTo>
                    <a:pt x="557" y="557"/>
                    <a:pt x="458" y="1095"/>
                    <a:pt x="319" y="1612"/>
                  </a:cubicBezTo>
                  <a:cubicBezTo>
                    <a:pt x="259" y="2049"/>
                    <a:pt x="100" y="2467"/>
                    <a:pt x="20" y="2905"/>
                  </a:cubicBezTo>
                  <a:cubicBezTo>
                    <a:pt x="0" y="3064"/>
                    <a:pt x="100" y="3203"/>
                    <a:pt x="160" y="3362"/>
                  </a:cubicBezTo>
                  <a:cubicBezTo>
                    <a:pt x="299" y="3303"/>
                    <a:pt x="498" y="3283"/>
                    <a:pt x="617" y="3183"/>
                  </a:cubicBezTo>
                  <a:cubicBezTo>
                    <a:pt x="756" y="3084"/>
                    <a:pt x="816" y="2945"/>
                    <a:pt x="856" y="2785"/>
                  </a:cubicBezTo>
                  <a:cubicBezTo>
                    <a:pt x="995" y="2049"/>
                    <a:pt x="1174" y="1293"/>
                    <a:pt x="1293" y="557"/>
                  </a:cubicBezTo>
                  <a:cubicBezTo>
                    <a:pt x="1373" y="100"/>
                    <a:pt x="1055" y="20"/>
                    <a:pt x="65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4" name="Google Shape;2734;p51">
              <a:extLst>
                <a:ext uri="{FF2B5EF4-FFF2-40B4-BE49-F238E27FC236}">
                  <a16:creationId xmlns:a16="http://schemas.microsoft.com/office/drawing/2014/main" id="{C5DA4D45-CF37-7A42-CDFE-71D7ABADBF8E}"/>
                </a:ext>
              </a:extLst>
            </p:cNvPr>
            <p:cNvSpPr/>
            <p:nvPr/>
          </p:nvSpPr>
          <p:spPr>
            <a:xfrm>
              <a:off x="2976875" y="4296825"/>
              <a:ext cx="28375" cy="97500"/>
            </a:xfrm>
            <a:custGeom>
              <a:avLst/>
              <a:gdLst/>
              <a:ahLst/>
              <a:cxnLst/>
              <a:rect l="l" t="t" r="r" b="b"/>
              <a:pathLst>
                <a:path w="1135" h="3900" extrusionOk="0">
                  <a:moveTo>
                    <a:pt x="816" y="0"/>
                  </a:moveTo>
                  <a:cubicBezTo>
                    <a:pt x="657" y="179"/>
                    <a:pt x="399" y="318"/>
                    <a:pt x="359" y="517"/>
                  </a:cubicBezTo>
                  <a:cubicBezTo>
                    <a:pt x="220" y="1393"/>
                    <a:pt x="120" y="2268"/>
                    <a:pt x="1" y="3282"/>
                  </a:cubicBezTo>
                  <a:cubicBezTo>
                    <a:pt x="100" y="3442"/>
                    <a:pt x="220" y="3680"/>
                    <a:pt x="399" y="3899"/>
                  </a:cubicBezTo>
                  <a:cubicBezTo>
                    <a:pt x="538" y="3700"/>
                    <a:pt x="797" y="3521"/>
                    <a:pt x="816" y="3322"/>
                  </a:cubicBezTo>
                  <a:cubicBezTo>
                    <a:pt x="956" y="2427"/>
                    <a:pt x="1055" y="1512"/>
                    <a:pt x="1135" y="597"/>
                  </a:cubicBezTo>
                  <a:cubicBezTo>
                    <a:pt x="1135" y="398"/>
                    <a:pt x="916" y="199"/>
                    <a:pt x="816"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3" name="Google Shape;419;p39">
            <a:extLst>
              <a:ext uri="{FF2B5EF4-FFF2-40B4-BE49-F238E27FC236}">
                <a16:creationId xmlns:a16="http://schemas.microsoft.com/office/drawing/2014/main" id="{322D8B4C-A102-099C-5A89-3D46C7D84333}"/>
              </a:ext>
            </a:extLst>
          </p:cNvPr>
          <p:cNvSpPr/>
          <p:nvPr/>
        </p:nvSpPr>
        <p:spPr>
          <a:xfrm rot="1216492">
            <a:off x="7296893" y="17298"/>
            <a:ext cx="2215527" cy="1825533"/>
          </a:xfrm>
          <a:custGeom>
            <a:avLst/>
            <a:gdLst/>
            <a:ahLst/>
            <a:cxnLst/>
            <a:rect l="l" t="t" r="r" b="b"/>
            <a:pathLst>
              <a:path w="22676" h="18685" extrusionOk="0">
                <a:moveTo>
                  <a:pt x="18195" y="0"/>
                </a:moveTo>
                <a:cubicBezTo>
                  <a:pt x="15084" y="0"/>
                  <a:pt x="12016" y="4698"/>
                  <a:pt x="11125" y="7469"/>
                </a:cubicBezTo>
                <a:cubicBezTo>
                  <a:pt x="9183" y="5977"/>
                  <a:pt x="6459" y="4615"/>
                  <a:pt x="3773" y="4615"/>
                </a:cubicBezTo>
                <a:cubicBezTo>
                  <a:pt x="3559" y="4615"/>
                  <a:pt x="3345" y="4624"/>
                  <a:pt x="3131" y="4642"/>
                </a:cubicBezTo>
                <a:cubicBezTo>
                  <a:pt x="0" y="4915"/>
                  <a:pt x="31" y="7894"/>
                  <a:pt x="730" y="9839"/>
                </a:cubicBezTo>
                <a:cubicBezTo>
                  <a:pt x="1368" y="11542"/>
                  <a:pt x="2766" y="12909"/>
                  <a:pt x="4256" y="14064"/>
                </a:cubicBezTo>
                <a:cubicBezTo>
                  <a:pt x="5259" y="14855"/>
                  <a:pt x="6353" y="15645"/>
                  <a:pt x="7569" y="16223"/>
                </a:cubicBezTo>
                <a:cubicBezTo>
                  <a:pt x="9149" y="16952"/>
                  <a:pt x="10821" y="17469"/>
                  <a:pt x="12584" y="17834"/>
                </a:cubicBezTo>
                <a:cubicBezTo>
                  <a:pt x="13040" y="17925"/>
                  <a:pt x="14560" y="18320"/>
                  <a:pt x="17721" y="18685"/>
                </a:cubicBezTo>
                <a:cubicBezTo>
                  <a:pt x="18511" y="15493"/>
                  <a:pt x="19788" y="12362"/>
                  <a:pt x="20730" y="9201"/>
                </a:cubicBezTo>
                <a:cubicBezTo>
                  <a:pt x="21490" y="6739"/>
                  <a:pt x="22676" y="3122"/>
                  <a:pt x="20609" y="1086"/>
                </a:cubicBezTo>
                <a:cubicBezTo>
                  <a:pt x="19827" y="322"/>
                  <a:pt x="19009" y="0"/>
                  <a:pt x="18195" y="0"/>
                </a:cubicBezTo>
                <a:close/>
              </a:path>
            </a:pathLst>
          </a:custGeom>
          <a:solidFill>
            <a:srgbClr val="FDF0F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4" name="Google Shape;420;p39">
            <a:extLst>
              <a:ext uri="{FF2B5EF4-FFF2-40B4-BE49-F238E27FC236}">
                <a16:creationId xmlns:a16="http://schemas.microsoft.com/office/drawing/2014/main" id="{0080E698-75B3-D4A8-32AC-CDFCC3E1A332}"/>
              </a:ext>
            </a:extLst>
          </p:cNvPr>
          <p:cNvSpPr txBox="1">
            <a:spLocks/>
          </p:cNvSpPr>
          <p:nvPr/>
        </p:nvSpPr>
        <p:spPr>
          <a:xfrm>
            <a:off x="5595697" y="2482911"/>
            <a:ext cx="6037200" cy="2526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Fredoka One"/>
              <a:buNone/>
              <a:defRPr sz="64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9pPr>
          </a:lstStyle>
          <a:p>
            <a:r>
              <a:rPr lang="vi-VN" sz="7200" b="1" dirty="0">
                <a:latin typeface="+mj-lt"/>
              </a:rPr>
              <a:t>Tìm hiểu về xung đột kịch</a:t>
            </a:r>
            <a:endParaRPr lang="en-SG" sz="9600" dirty="0">
              <a:latin typeface="+mj-lt"/>
              <a:cs typeface="Times New Roman" panose="02020603050405020304" pitchFamily="18" charset="0"/>
            </a:endParaRPr>
          </a:p>
        </p:txBody>
      </p:sp>
      <p:sp>
        <p:nvSpPr>
          <p:cNvPr id="55" name="Google Shape;421;p39">
            <a:extLst>
              <a:ext uri="{FF2B5EF4-FFF2-40B4-BE49-F238E27FC236}">
                <a16:creationId xmlns:a16="http://schemas.microsoft.com/office/drawing/2014/main" id="{84E9DC8C-9E6A-0C8D-0FD8-130D0C8E7371}"/>
              </a:ext>
            </a:extLst>
          </p:cNvPr>
          <p:cNvSpPr txBox="1">
            <a:spLocks/>
          </p:cNvSpPr>
          <p:nvPr/>
        </p:nvSpPr>
        <p:spPr>
          <a:xfrm>
            <a:off x="5483967" y="443120"/>
            <a:ext cx="6037200" cy="1427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Fredoka One"/>
              <a:buNone/>
              <a:defRPr sz="64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E668E"/>
              </a:buClr>
              <a:buSzPts val="4800"/>
              <a:buFont typeface="Fredoka One"/>
              <a:buNone/>
              <a:tabLst/>
              <a:defRPr/>
            </a:pPr>
            <a:r>
              <a:rPr kumimoji="0" lang="en" sz="6400" b="0" i="0" u="none" strike="noStrike" kern="0" cap="none" spc="0" normalizeH="0" baseline="0" noProof="0" dirty="0">
                <a:ln>
                  <a:noFill/>
                </a:ln>
                <a:solidFill>
                  <a:srgbClr val="FE668E"/>
                </a:solidFill>
                <a:effectLst/>
                <a:uLnTx/>
                <a:uFillTx/>
                <a:latin typeface="Fredoka One"/>
                <a:sym typeface="Fredoka One"/>
              </a:rPr>
              <a:t>g</a:t>
            </a:r>
          </a:p>
        </p:txBody>
      </p:sp>
      <p:sp>
        <p:nvSpPr>
          <p:cNvPr id="56" name="Google Shape;437;p39">
            <a:extLst>
              <a:ext uri="{FF2B5EF4-FFF2-40B4-BE49-F238E27FC236}">
                <a16:creationId xmlns:a16="http://schemas.microsoft.com/office/drawing/2014/main" id="{7C329B68-7D84-068A-8FD3-BA37C84F96D6}"/>
              </a:ext>
            </a:extLst>
          </p:cNvPr>
          <p:cNvSpPr/>
          <p:nvPr/>
        </p:nvSpPr>
        <p:spPr>
          <a:xfrm rot="-2473435">
            <a:off x="7027007" y="1454071"/>
            <a:ext cx="482360" cy="463179"/>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rgbClr val="FE66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7" name="Google Shape;438;p39">
            <a:extLst>
              <a:ext uri="{FF2B5EF4-FFF2-40B4-BE49-F238E27FC236}">
                <a16:creationId xmlns:a16="http://schemas.microsoft.com/office/drawing/2014/main" id="{12822C10-5320-171A-6892-5BE6864A00A0}"/>
              </a:ext>
            </a:extLst>
          </p:cNvPr>
          <p:cNvSpPr/>
          <p:nvPr/>
        </p:nvSpPr>
        <p:spPr>
          <a:xfrm>
            <a:off x="10020233" y="1352504"/>
            <a:ext cx="565400" cy="428867"/>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8" name="Google Shape;439;p39">
            <a:extLst>
              <a:ext uri="{FF2B5EF4-FFF2-40B4-BE49-F238E27FC236}">
                <a16:creationId xmlns:a16="http://schemas.microsoft.com/office/drawing/2014/main" id="{D80FBD99-F5C3-8970-E58A-6327CB32A343}"/>
              </a:ext>
            </a:extLst>
          </p:cNvPr>
          <p:cNvSpPr/>
          <p:nvPr/>
        </p:nvSpPr>
        <p:spPr>
          <a:xfrm rot="-1692155">
            <a:off x="5884717" y="1515403"/>
            <a:ext cx="448243" cy="340507"/>
          </a:xfrm>
          <a:custGeom>
            <a:avLst/>
            <a:gdLst/>
            <a:ahLst/>
            <a:cxnLst/>
            <a:rect l="l" t="t" r="r" b="b"/>
            <a:pathLst>
              <a:path w="13447" h="10215" extrusionOk="0">
                <a:moveTo>
                  <a:pt x="8223" y="1"/>
                </a:moveTo>
                <a:cubicBezTo>
                  <a:pt x="8187" y="1"/>
                  <a:pt x="8152" y="1"/>
                  <a:pt x="8116" y="2"/>
                </a:cubicBezTo>
                <a:cubicBezTo>
                  <a:pt x="5897" y="62"/>
                  <a:pt x="5319" y="3041"/>
                  <a:pt x="5714" y="4044"/>
                </a:cubicBezTo>
                <a:cubicBezTo>
                  <a:pt x="4824" y="3529"/>
                  <a:pt x="3576" y="3161"/>
                  <a:pt x="2476" y="3161"/>
                </a:cubicBezTo>
                <a:cubicBezTo>
                  <a:pt x="1174" y="3161"/>
                  <a:pt x="80" y="3677"/>
                  <a:pt x="30" y="5078"/>
                </a:cubicBezTo>
                <a:cubicBezTo>
                  <a:pt x="0" y="6476"/>
                  <a:pt x="1368" y="7965"/>
                  <a:pt x="2705" y="8512"/>
                </a:cubicBezTo>
                <a:cubicBezTo>
                  <a:pt x="4559" y="9272"/>
                  <a:pt x="8024" y="10002"/>
                  <a:pt x="8997" y="10214"/>
                </a:cubicBezTo>
                <a:cubicBezTo>
                  <a:pt x="9812" y="6682"/>
                  <a:pt x="13447" y="1"/>
                  <a:pt x="8223" y="1"/>
                </a:cubicBezTo>
                <a:close/>
              </a:path>
            </a:pathLst>
          </a:custGeom>
          <a:solidFill>
            <a:srgbClr val="AC00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pic>
        <p:nvPicPr>
          <p:cNvPr id="2" name="Picture 1" descr="A cartoon of a couple of people hugging&#10;&#10;Description automatically generated">
            <a:extLst>
              <a:ext uri="{FF2B5EF4-FFF2-40B4-BE49-F238E27FC236}">
                <a16:creationId xmlns:a16="http://schemas.microsoft.com/office/drawing/2014/main" id="{B71F2C13-19B9-9464-222A-CCA617FFA4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489" y="1964514"/>
            <a:ext cx="7098503" cy="4893486"/>
          </a:xfrm>
          <a:prstGeom prst="rect">
            <a:avLst/>
          </a:prstGeom>
        </p:spPr>
      </p:pic>
    </p:spTree>
    <p:extLst>
      <p:ext uri="{BB962C8B-B14F-4D97-AF65-F5344CB8AC3E}">
        <p14:creationId xmlns:p14="http://schemas.microsoft.com/office/powerpoint/2010/main" val="2356052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81"/>
                                        </p:tgtEl>
                                        <p:attrNameLst>
                                          <p:attrName>style.visibility</p:attrName>
                                        </p:attrNameLst>
                                      </p:cBhvr>
                                      <p:to>
                                        <p:strVal val="visible"/>
                                      </p:to>
                                    </p:set>
                                    <p:animEffect transition="in" filter="randombar(horizontal)">
                                      <p:cBhvr>
                                        <p:cTn id="7" dur="500"/>
                                        <p:tgtEl>
                                          <p:spTgt spid="2581"/>
                                        </p:tgtEl>
                                      </p:cBhvr>
                                    </p:animEffect>
                                  </p:childTnLst>
                                </p:cTn>
                              </p:par>
                              <p:par>
                                <p:cTn id="8" presetID="14" presetClass="entr" presetSubtype="10" fill="hold" nodeType="withEffect">
                                  <p:stCondLst>
                                    <p:cond delay="0"/>
                                  </p:stCondLst>
                                  <p:childTnLst>
                                    <p:set>
                                      <p:cBhvr>
                                        <p:cTn id="9" dur="1" fill="hold">
                                          <p:stCondLst>
                                            <p:cond delay="0"/>
                                          </p:stCondLst>
                                        </p:cTn>
                                        <p:tgtEl>
                                          <p:spTgt spid="2602"/>
                                        </p:tgtEl>
                                        <p:attrNameLst>
                                          <p:attrName>style.visibility</p:attrName>
                                        </p:attrNameLst>
                                      </p:cBhvr>
                                      <p:to>
                                        <p:strVal val="visible"/>
                                      </p:to>
                                    </p:set>
                                    <p:animEffect transition="in" filter="randombar(horizontal)">
                                      <p:cBhvr>
                                        <p:cTn id="10" dur="500"/>
                                        <p:tgtEl>
                                          <p:spTgt spid="2602"/>
                                        </p:tgtEl>
                                      </p:cBhvr>
                                    </p:animEffect>
                                  </p:childTnLst>
                                </p:cTn>
                              </p:par>
                              <p:par>
                                <p:cTn id="11" presetID="14" presetClass="entr" presetSubtype="10" fill="hold" nodeType="withEffect">
                                  <p:stCondLst>
                                    <p:cond delay="0"/>
                                  </p:stCondLst>
                                  <p:childTnLst>
                                    <p:set>
                                      <p:cBhvr>
                                        <p:cTn id="12" dur="1" fill="hold">
                                          <p:stCondLst>
                                            <p:cond delay="0"/>
                                          </p:stCondLst>
                                        </p:cTn>
                                        <p:tgtEl>
                                          <p:spTgt spid="2618"/>
                                        </p:tgtEl>
                                        <p:attrNameLst>
                                          <p:attrName>style.visibility</p:attrName>
                                        </p:attrNameLst>
                                      </p:cBhvr>
                                      <p:to>
                                        <p:strVal val="visible"/>
                                      </p:to>
                                    </p:set>
                                    <p:animEffect transition="in" filter="randombar(horizontal)">
                                      <p:cBhvr>
                                        <p:cTn id="13" dur="500"/>
                                        <p:tgtEl>
                                          <p:spTgt spid="2618"/>
                                        </p:tgtEl>
                                      </p:cBhvr>
                                    </p:animEffect>
                                  </p:childTnLst>
                                </p:cTn>
                              </p:par>
                              <p:par>
                                <p:cTn id="14" presetID="14" presetClass="entr" presetSubtype="10" fill="hold" nodeType="withEffect">
                                  <p:stCondLst>
                                    <p:cond delay="0"/>
                                  </p:stCondLst>
                                  <p:childTnLst>
                                    <p:set>
                                      <p:cBhvr>
                                        <p:cTn id="15" dur="1" fill="hold">
                                          <p:stCondLst>
                                            <p:cond delay="0"/>
                                          </p:stCondLst>
                                        </p:cTn>
                                        <p:tgtEl>
                                          <p:spTgt spid="2621"/>
                                        </p:tgtEl>
                                        <p:attrNameLst>
                                          <p:attrName>style.visibility</p:attrName>
                                        </p:attrNameLst>
                                      </p:cBhvr>
                                      <p:to>
                                        <p:strVal val="visible"/>
                                      </p:to>
                                    </p:set>
                                    <p:animEffect transition="in" filter="randombar(horizontal)">
                                      <p:cBhvr>
                                        <p:cTn id="16" dur="500"/>
                                        <p:tgtEl>
                                          <p:spTgt spid="2621"/>
                                        </p:tgtEl>
                                      </p:cBhvr>
                                    </p:animEffect>
                                  </p:childTnLst>
                                </p:cTn>
                              </p:par>
                              <p:par>
                                <p:cTn id="17" presetID="14" presetClass="entr" presetSubtype="10" fill="hold" nodeType="withEffect">
                                  <p:stCondLst>
                                    <p:cond delay="0"/>
                                  </p:stCondLst>
                                  <p:childTnLst>
                                    <p:set>
                                      <p:cBhvr>
                                        <p:cTn id="18" dur="1" fill="hold">
                                          <p:stCondLst>
                                            <p:cond delay="0"/>
                                          </p:stCondLst>
                                        </p:cTn>
                                        <p:tgtEl>
                                          <p:spTgt spid="2630"/>
                                        </p:tgtEl>
                                        <p:attrNameLst>
                                          <p:attrName>style.visibility</p:attrName>
                                        </p:attrNameLst>
                                      </p:cBhvr>
                                      <p:to>
                                        <p:strVal val="visible"/>
                                      </p:to>
                                    </p:set>
                                    <p:animEffect transition="in" filter="randombar(horizontal)">
                                      <p:cBhvr>
                                        <p:cTn id="19" dur="500"/>
                                        <p:tgtEl>
                                          <p:spTgt spid="2630"/>
                                        </p:tgtEl>
                                      </p:cBhvr>
                                    </p:animEffect>
                                  </p:childTnLst>
                                </p:cTn>
                              </p:par>
                              <p:par>
                                <p:cTn id="20" presetID="14" presetClass="entr" presetSubtype="10" fill="hold" nodeType="withEffect">
                                  <p:stCondLst>
                                    <p:cond delay="0"/>
                                  </p:stCondLst>
                                  <p:childTnLst>
                                    <p:set>
                                      <p:cBhvr>
                                        <p:cTn id="21" dur="1" fill="hold">
                                          <p:stCondLst>
                                            <p:cond delay="0"/>
                                          </p:stCondLst>
                                        </p:cTn>
                                        <p:tgtEl>
                                          <p:spTgt spid="2676"/>
                                        </p:tgtEl>
                                        <p:attrNameLst>
                                          <p:attrName>style.visibility</p:attrName>
                                        </p:attrNameLst>
                                      </p:cBhvr>
                                      <p:to>
                                        <p:strVal val="visible"/>
                                      </p:to>
                                    </p:set>
                                    <p:animEffect transition="in" filter="randombar(horizontal)">
                                      <p:cBhvr>
                                        <p:cTn id="22" dur="500"/>
                                        <p:tgtEl>
                                          <p:spTgt spid="2676"/>
                                        </p:tgtEl>
                                      </p:cBhvr>
                                    </p:animEffect>
                                  </p:childTnLst>
                                </p:cTn>
                              </p:par>
                              <p:par>
                                <p:cTn id="23" presetID="14" presetClass="entr" presetSubtype="10" fill="hold" nodeType="withEffect">
                                  <p:stCondLst>
                                    <p:cond delay="0"/>
                                  </p:stCondLst>
                                  <p:childTnLst>
                                    <p:set>
                                      <p:cBhvr>
                                        <p:cTn id="24" dur="1" fill="hold">
                                          <p:stCondLst>
                                            <p:cond delay="0"/>
                                          </p:stCondLst>
                                        </p:cTn>
                                        <p:tgtEl>
                                          <p:spTgt spid="2679"/>
                                        </p:tgtEl>
                                        <p:attrNameLst>
                                          <p:attrName>style.visibility</p:attrName>
                                        </p:attrNameLst>
                                      </p:cBhvr>
                                      <p:to>
                                        <p:strVal val="visible"/>
                                      </p:to>
                                    </p:set>
                                    <p:animEffect transition="in" filter="randombar(horizontal)">
                                      <p:cBhvr>
                                        <p:cTn id="25" dur="500"/>
                                        <p:tgtEl>
                                          <p:spTgt spid="2679"/>
                                        </p:tgtEl>
                                      </p:cBhvr>
                                    </p:animEffect>
                                  </p:childTnLst>
                                </p:cTn>
                              </p:par>
                              <p:par>
                                <p:cTn id="26" presetID="14" presetClass="entr" presetSubtype="10" fill="hold" nodeType="withEffect">
                                  <p:stCondLst>
                                    <p:cond delay="0"/>
                                  </p:stCondLst>
                                  <p:childTnLst>
                                    <p:set>
                                      <p:cBhvr>
                                        <p:cTn id="27" dur="1" fill="hold">
                                          <p:stCondLst>
                                            <p:cond delay="0"/>
                                          </p:stCondLst>
                                        </p:cTn>
                                        <p:tgtEl>
                                          <p:spTgt spid="2735"/>
                                        </p:tgtEl>
                                        <p:attrNameLst>
                                          <p:attrName>style.visibility</p:attrName>
                                        </p:attrNameLst>
                                      </p:cBhvr>
                                      <p:to>
                                        <p:strVal val="visible"/>
                                      </p:to>
                                    </p:set>
                                    <p:animEffect transition="in" filter="randombar(horizontal)">
                                      <p:cBhvr>
                                        <p:cTn id="28" dur="500"/>
                                        <p:tgtEl>
                                          <p:spTgt spid="2735"/>
                                        </p:tgtEl>
                                      </p:cBhvr>
                                    </p:animEffect>
                                  </p:childTnLst>
                                </p:cTn>
                              </p:par>
                              <p:par>
                                <p:cTn id="29" presetID="14" presetClass="entr" presetSubtype="10" fill="hold" nodeType="withEffect">
                                  <p:stCondLst>
                                    <p:cond delay="0"/>
                                  </p:stCondLst>
                                  <p:childTnLst>
                                    <p:set>
                                      <p:cBhvr>
                                        <p:cTn id="30" dur="1" fill="hold">
                                          <p:stCondLst>
                                            <p:cond delay="0"/>
                                          </p:stCondLst>
                                        </p:cTn>
                                        <p:tgtEl>
                                          <p:spTgt spid="2738"/>
                                        </p:tgtEl>
                                        <p:attrNameLst>
                                          <p:attrName>style.visibility</p:attrName>
                                        </p:attrNameLst>
                                      </p:cBhvr>
                                      <p:to>
                                        <p:strVal val="visible"/>
                                      </p:to>
                                    </p:set>
                                    <p:animEffect transition="in" filter="randombar(horizontal)">
                                      <p:cBhvr>
                                        <p:cTn id="31" dur="500"/>
                                        <p:tgtEl>
                                          <p:spTgt spid="2738"/>
                                        </p:tgtEl>
                                      </p:cBhvr>
                                    </p:animEffect>
                                  </p:childTnLst>
                                </p:cTn>
                              </p:par>
                              <p:par>
                                <p:cTn id="32" presetID="14" presetClass="entr" presetSubtype="10" fill="hold" nodeType="withEffect">
                                  <p:stCondLst>
                                    <p:cond delay="0"/>
                                  </p:stCondLst>
                                  <p:childTnLst>
                                    <p:set>
                                      <p:cBhvr>
                                        <p:cTn id="33" dur="1" fill="hold">
                                          <p:stCondLst>
                                            <p:cond delay="0"/>
                                          </p:stCondLst>
                                        </p:cTn>
                                        <p:tgtEl>
                                          <p:spTgt spid="2741"/>
                                        </p:tgtEl>
                                        <p:attrNameLst>
                                          <p:attrName>style.visibility</p:attrName>
                                        </p:attrNameLst>
                                      </p:cBhvr>
                                      <p:to>
                                        <p:strVal val="visible"/>
                                      </p:to>
                                    </p:set>
                                    <p:animEffect transition="in" filter="randombar(horizontal)">
                                      <p:cBhvr>
                                        <p:cTn id="34" dur="500"/>
                                        <p:tgtEl>
                                          <p:spTgt spid="2741"/>
                                        </p:tgtEl>
                                      </p:cBhvr>
                                    </p:animEffect>
                                  </p:childTnLst>
                                </p:cTn>
                              </p:par>
                              <p:par>
                                <p:cTn id="35" presetID="14" presetClass="entr" presetSubtype="10" fill="hold" nodeType="withEffect">
                                  <p:stCondLst>
                                    <p:cond delay="0"/>
                                  </p:stCondLst>
                                  <p:childTnLst>
                                    <p:set>
                                      <p:cBhvr>
                                        <p:cTn id="36" dur="1" fill="hold">
                                          <p:stCondLst>
                                            <p:cond delay="0"/>
                                          </p:stCondLst>
                                        </p:cTn>
                                        <p:tgtEl>
                                          <p:spTgt spid="2711"/>
                                        </p:tgtEl>
                                        <p:attrNameLst>
                                          <p:attrName>style.visibility</p:attrName>
                                        </p:attrNameLst>
                                      </p:cBhvr>
                                      <p:to>
                                        <p:strVal val="visible"/>
                                      </p:to>
                                    </p:set>
                                    <p:animEffect transition="in" filter="randombar(horizontal)">
                                      <p:cBhvr>
                                        <p:cTn id="37" dur="500"/>
                                        <p:tgtEl>
                                          <p:spTgt spid="271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anim calcmode="lin" valueType="num">
                                      <p:cBhvr>
                                        <p:cTn id="42" dur="500" fill="hold"/>
                                        <p:tgtEl>
                                          <p:spTgt spid="53"/>
                                        </p:tgtEl>
                                        <p:attrNameLst>
                                          <p:attrName>ppt_w</p:attrName>
                                        </p:attrNameLst>
                                      </p:cBhvr>
                                      <p:tavLst>
                                        <p:tav tm="0">
                                          <p:val>
                                            <p:fltVal val="0"/>
                                          </p:val>
                                        </p:tav>
                                        <p:tav tm="100000">
                                          <p:val>
                                            <p:strVal val="#ppt_w"/>
                                          </p:val>
                                        </p:tav>
                                      </p:tavLst>
                                    </p:anim>
                                    <p:anim calcmode="lin" valueType="num">
                                      <p:cBhvr>
                                        <p:cTn id="43" dur="500" fill="hold"/>
                                        <p:tgtEl>
                                          <p:spTgt spid="53"/>
                                        </p:tgtEl>
                                        <p:attrNameLst>
                                          <p:attrName>ppt_h</p:attrName>
                                        </p:attrNameLst>
                                      </p:cBhvr>
                                      <p:tavLst>
                                        <p:tav tm="0">
                                          <p:val>
                                            <p:fltVal val="0"/>
                                          </p:val>
                                        </p:tav>
                                        <p:tav tm="100000">
                                          <p:val>
                                            <p:strVal val="#ppt_h"/>
                                          </p:val>
                                        </p:tav>
                                      </p:tavLst>
                                    </p:anim>
                                    <p:animEffect transition="in" filter="fade">
                                      <p:cBhvr>
                                        <p:cTn id="44" dur="500"/>
                                        <p:tgtEl>
                                          <p:spTgt spid="5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55"/>
                                        </p:tgtEl>
                                        <p:attrNameLst>
                                          <p:attrName>style.visibility</p:attrName>
                                        </p:attrNameLst>
                                      </p:cBhvr>
                                      <p:to>
                                        <p:strVal val="visible"/>
                                      </p:to>
                                    </p:set>
                                    <p:anim calcmode="lin" valueType="num">
                                      <p:cBhvr>
                                        <p:cTn id="47" dur="500" fill="hold"/>
                                        <p:tgtEl>
                                          <p:spTgt spid="55"/>
                                        </p:tgtEl>
                                        <p:attrNameLst>
                                          <p:attrName>ppt_w</p:attrName>
                                        </p:attrNameLst>
                                      </p:cBhvr>
                                      <p:tavLst>
                                        <p:tav tm="0">
                                          <p:val>
                                            <p:fltVal val="0"/>
                                          </p:val>
                                        </p:tav>
                                        <p:tav tm="100000">
                                          <p:val>
                                            <p:strVal val="#ppt_w"/>
                                          </p:val>
                                        </p:tav>
                                      </p:tavLst>
                                    </p:anim>
                                    <p:anim calcmode="lin" valueType="num">
                                      <p:cBhvr>
                                        <p:cTn id="48" dur="500" fill="hold"/>
                                        <p:tgtEl>
                                          <p:spTgt spid="55"/>
                                        </p:tgtEl>
                                        <p:attrNameLst>
                                          <p:attrName>ppt_h</p:attrName>
                                        </p:attrNameLst>
                                      </p:cBhvr>
                                      <p:tavLst>
                                        <p:tav tm="0">
                                          <p:val>
                                            <p:fltVal val="0"/>
                                          </p:val>
                                        </p:tav>
                                        <p:tav tm="100000">
                                          <p:val>
                                            <p:strVal val="#ppt_h"/>
                                          </p:val>
                                        </p:tav>
                                      </p:tavLst>
                                    </p:anim>
                                    <p:animEffect transition="in" filter="fade">
                                      <p:cBhvr>
                                        <p:cTn id="49" dur="500"/>
                                        <p:tgtEl>
                                          <p:spTgt spid="5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56"/>
                                        </p:tgtEl>
                                        <p:attrNameLst>
                                          <p:attrName>style.visibility</p:attrName>
                                        </p:attrNameLst>
                                      </p:cBhvr>
                                      <p:to>
                                        <p:strVal val="visible"/>
                                      </p:to>
                                    </p:set>
                                    <p:anim calcmode="lin" valueType="num">
                                      <p:cBhvr>
                                        <p:cTn id="52" dur="500" fill="hold"/>
                                        <p:tgtEl>
                                          <p:spTgt spid="56"/>
                                        </p:tgtEl>
                                        <p:attrNameLst>
                                          <p:attrName>ppt_w</p:attrName>
                                        </p:attrNameLst>
                                      </p:cBhvr>
                                      <p:tavLst>
                                        <p:tav tm="0">
                                          <p:val>
                                            <p:fltVal val="0"/>
                                          </p:val>
                                        </p:tav>
                                        <p:tav tm="100000">
                                          <p:val>
                                            <p:strVal val="#ppt_w"/>
                                          </p:val>
                                        </p:tav>
                                      </p:tavLst>
                                    </p:anim>
                                    <p:anim calcmode="lin" valueType="num">
                                      <p:cBhvr>
                                        <p:cTn id="53" dur="500" fill="hold"/>
                                        <p:tgtEl>
                                          <p:spTgt spid="56"/>
                                        </p:tgtEl>
                                        <p:attrNameLst>
                                          <p:attrName>ppt_h</p:attrName>
                                        </p:attrNameLst>
                                      </p:cBhvr>
                                      <p:tavLst>
                                        <p:tav tm="0">
                                          <p:val>
                                            <p:fltVal val="0"/>
                                          </p:val>
                                        </p:tav>
                                        <p:tav tm="100000">
                                          <p:val>
                                            <p:strVal val="#ppt_h"/>
                                          </p:val>
                                        </p:tav>
                                      </p:tavLst>
                                    </p:anim>
                                    <p:animEffect transition="in" filter="fade">
                                      <p:cBhvr>
                                        <p:cTn id="54" dur="500"/>
                                        <p:tgtEl>
                                          <p:spTgt spid="56"/>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57"/>
                                        </p:tgtEl>
                                        <p:attrNameLst>
                                          <p:attrName>style.visibility</p:attrName>
                                        </p:attrNameLst>
                                      </p:cBhvr>
                                      <p:to>
                                        <p:strVal val="visible"/>
                                      </p:to>
                                    </p:set>
                                    <p:anim calcmode="lin" valueType="num">
                                      <p:cBhvr>
                                        <p:cTn id="57" dur="500" fill="hold"/>
                                        <p:tgtEl>
                                          <p:spTgt spid="57"/>
                                        </p:tgtEl>
                                        <p:attrNameLst>
                                          <p:attrName>ppt_w</p:attrName>
                                        </p:attrNameLst>
                                      </p:cBhvr>
                                      <p:tavLst>
                                        <p:tav tm="0">
                                          <p:val>
                                            <p:fltVal val="0"/>
                                          </p:val>
                                        </p:tav>
                                        <p:tav tm="100000">
                                          <p:val>
                                            <p:strVal val="#ppt_w"/>
                                          </p:val>
                                        </p:tav>
                                      </p:tavLst>
                                    </p:anim>
                                    <p:anim calcmode="lin" valueType="num">
                                      <p:cBhvr>
                                        <p:cTn id="58" dur="500" fill="hold"/>
                                        <p:tgtEl>
                                          <p:spTgt spid="57"/>
                                        </p:tgtEl>
                                        <p:attrNameLst>
                                          <p:attrName>ppt_h</p:attrName>
                                        </p:attrNameLst>
                                      </p:cBhvr>
                                      <p:tavLst>
                                        <p:tav tm="0">
                                          <p:val>
                                            <p:fltVal val="0"/>
                                          </p:val>
                                        </p:tav>
                                        <p:tav tm="100000">
                                          <p:val>
                                            <p:strVal val="#ppt_h"/>
                                          </p:val>
                                        </p:tav>
                                      </p:tavLst>
                                    </p:anim>
                                    <p:animEffect transition="in" filter="fade">
                                      <p:cBhvr>
                                        <p:cTn id="59" dur="500"/>
                                        <p:tgtEl>
                                          <p:spTgt spid="57"/>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58"/>
                                        </p:tgtEl>
                                        <p:attrNameLst>
                                          <p:attrName>style.visibility</p:attrName>
                                        </p:attrNameLst>
                                      </p:cBhvr>
                                      <p:to>
                                        <p:strVal val="visible"/>
                                      </p:to>
                                    </p:set>
                                    <p:anim calcmode="lin" valueType="num">
                                      <p:cBhvr>
                                        <p:cTn id="62" dur="500" fill="hold"/>
                                        <p:tgtEl>
                                          <p:spTgt spid="58"/>
                                        </p:tgtEl>
                                        <p:attrNameLst>
                                          <p:attrName>ppt_w</p:attrName>
                                        </p:attrNameLst>
                                      </p:cBhvr>
                                      <p:tavLst>
                                        <p:tav tm="0">
                                          <p:val>
                                            <p:fltVal val="0"/>
                                          </p:val>
                                        </p:tav>
                                        <p:tav tm="100000">
                                          <p:val>
                                            <p:strVal val="#ppt_w"/>
                                          </p:val>
                                        </p:tav>
                                      </p:tavLst>
                                    </p:anim>
                                    <p:anim calcmode="lin" valueType="num">
                                      <p:cBhvr>
                                        <p:cTn id="63" dur="500" fill="hold"/>
                                        <p:tgtEl>
                                          <p:spTgt spid="58"/>
                                        </p:tgtEl>
                                        <p:attrNameLst>
                                          <p:attrName>ppt_h</p:attrName>
                                        </p:attrNameLst>
                                      </p:cBhvr>
                                      <p:tavLst>
                                        <p:tav tm="0">
                                          <p:val>
                                            <p:fltVal val="0"/>
                                          </p:val>
                                        </p:tav>
                                        <p:tav tm="100000">
                                          <p:val>
                                            <p:strVal val="#ppt_h"/>
                                          </p:val>
                                        </p:tav>
                                      </p:tavLst>
                                    </p:anim>
                                    <p:animEffect transition="in" filter="fade">
                                      <p:cBhvr>
                                        <p:cTn id="64" dur="500"/>
                                        <p:tgtEl>
                                          <p:spTgt spid="58"/>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54"/>
                                        </p:tgtEl>
                                        <p:attrNameLst>
                                          <p:attrName>style.visibility</p:attrName>
                                        </p:attrNameLst>
                                      </p:cBhvr>
                                      <p:to>
                                        <p:strVal val="visible"/>
                                      </p:to>
                                    </p:set>
                                    <p:anim calcmode="lin" valueType="num">
                                      <p:cBhvr>
                                        <p:cTn id="67" dur="500" fill="hold"/>
                                        <p:tgtEl>
                                          <p:spTgt spid="54"/>
                                        </p:tgtEl>
                                        <p:attrNameLst>
                                          <p:attrName>ppt_w</p:attrName>
                                        </p:attrNameLst>
                                      </p:cBhvr>
                                      <p:tavLst>
                                        <p:tav tm="0">
                                          <p:val>
                                            <p:fltVal val="0"/>
                                          </p:val>
                                        </p:tav>
                                        <p:tav tm="100000">
                                          <p:val>
                                            <p:strVal val="#ppt_w"/>
                                          </p:val>
                                        </p:tav>
                                      </p:tavLst>
                                    </p:anim>
                                    <p:anim calcmode="lin" valueType="num">
                                      <p:cBhvr>
                                        <p:cTn id="68" dur="500" fill="hold"/>
                                        <p:tgtEl>
                                          <p:spTgt spid="54"/>
                                        </p:tgtEl>
                                        <p:attrNameLst>
                                          <p:attrName>ppt_h</p:attrName>
                                        </p:attrNameLst>
                                      </p:cBhvr>
                                      <p:tavLst>
                                        <p:tav tm="0">
                                          <p:val>
                                            <p:fltVal val="0"/>
                                          </p:val>
                                        </p:tav>
                                        <p:tav tm="100000">
                                          <p:val>
                                            <p:strVal val="#ppt_h"/>
                                          </p:val>
                                        </p:tav>
                                      </p:tavLst>
                                    </p:anim>
                                    <p:animEffect transition="in" filter="fade">
                                      <p:cBhvr>
                                        <p:cTn id="6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p:bldP spid="55" grpId="0"/>
      <p:bldP spid="56" grpId="0" animBg="1"/>
      <p:bldP spid="57" grpId="0" animBg="1"/>
      <p:bldP spid="5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D67A8-AFDD-74E3-5CBA-77951F9B8D8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2CC8411A-B779-F37A-A91B-C52C242A6CAC}"/>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F2A16151-7E18-8941-1055-FEADAE5E6941}"/>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B7A89D8-9925-DCF8-ADFD-C4F8F523A2AC}"/>
                </a:ext>
              </a:extLst>
            </p:cNvPr>
            <p:cNvPicPr>
              <a:picLocks noChangeAspect="1"/>
            </p:cNvPicPr>
            <p:nvPr/>
          </p:nvPicPr>
          <p:blipFill>
            <a:blip r:embed="rId2"/>
            <a:srcRect t="86667" r="73889"/>
            <a:stretch/>
          </p:blipFill>
          <p:spPr>
            <a:xfrm>
              <a:off x="4639733" y="118534"/>
              <a:ext cx="3183467" cy="914400"/>
            </a:xfrm>
            <a:prstGeom prst="rect">
              <a:avLst/>
            </a:prstGeom>
          </p:spPr>
        </p:pic>
      </p:grpSp>
      <p:sp>
        <p:nvSpPr>
          <p:cNvPr id="6" name="TextBox 5">
            <a:extLst>
              <a:ext uri="{FF2B5EF4-FFF2-40B4-BE49-F238E27FC236}">
                <a16:creationId xmlns:a16="http://schemas.microsoft.com/office/drawing/2014/main" id="{B7E80A46-9E52-94E1-AE70-F3CA7988042F}"/>
              </a:ext>
            </a:extLst>
          </p:cNvPr>
          <p:cNvSpPr txBox="1"/>
          <p:nvPr/>
        </p:nvSpPr>
        <p:spPr>
          <a:xfrm>
            <a:off x="4318000" y="252568"/>
            <a:ext cx="3505200" cy="707886"/>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80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PHT SỐ 6</a:t>
            </a:r>
            <a:endParaRPr kumimoji="0" lang="en-SG"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5" name="Table 4">
            <a:extLst>
              <a:ext uri="{FF2B5EF4-FFF2-40B4-BE49-F238E27FC236}">
                <a16:creationId xmlns:a16="http://schemas.microsoft.com/office/drawing/2014/main" id="{C1C390A4-5021-8C31-D859-47E77E12F8E0}"/>
              </a:ext>
            </a:extLst>
          </p:cNvPr>
          <p:cNvGraphicFramePr>
            <a:graphicFrameLocks noGrp="1"/>
          </p:cNvGraphicFramePr>
          <p:nvPr>
            <p:extLst>
              <p:ext uri="{D42A27DB-BD31-4B8C-83A1-F6EECF244321}">
                <p14:modId xmlns:p14="http://schemas.microsoft.com/office/powerpoint/2010/main" val="891812622"/>
              </p:ext>
            </p:extLst>
          </p:nvPr>
        </p:nvGraphicFramePr>
        <p:xfrm>
          <a:off x="113875" y="1056906"/>
          <a:ext cx="11945601" cy="5682560"/>
        </p:xfrm>
        <a:graphic>
          <a:graphicData uri="http://schemas.openxmlformats.org/drawingml/2006/table">
            <a:tbl>
              <a:tblPr firstRow="1" firstCol="1" bandRow="1">
                <a:tableStyleId>{1E171933-4619-4E11-9A3F-F7608DF75F80}</a:tableStyleId>
              </a:tblPr>
              <a:tblGrid>
                <a:gridCol w="2730925">
                  <a:extLst>
                    <a:ext uri="{9D8B030D-6E8A-4147-A177-3AD203B41FA5}">
                      <a16:colId xmlns:a16="http://schemas.microsoft.com/office/drawing/2014/main" val="823751802"/>
                    </a:ext>
                  </a:extLst>
                </a:gridCol>
                <a:gridCol w="9214676">
                  <a:extLst>
                    <a:ext uri="{9D8B030D-6E8A-4147-A177-3AD203B41FA5}">
                      <a16:colId xmlns:a16="http://schemas.microsoft.com/office/drawing/2014/main" val="761762437"/>
                    </a:ext>
                  </a:extLst>
                </a:gridCol>
              </a:tblGrid>
              <a:tr h="1420640">
                <a:tc>
                  <a:txBody>
                    <a:bodyPr/>
                    <a:lstStyle/>
                    <a:p>
                      <a:pPr algn="ctr">
                        <a:lnSpc>
                          <a:spcPct val="100000"/>
                        </a:lnSpc>
                        <a:spcAft>
                          <a:spcPts val="800"/>
                        </a:spcAft>
                      </a:pPr>
                      <a:r>
                        <a:rPr lang="vi-VN" sz="3600" dirty="0">
                          <a:solidFill>
                            <a:schemeClr val="tx1"/>
                          </a:solidFill>
                          <a:effectLst/>
                          <a:latin typeface="Times New Roman" panose="02020603050405020304" pitchFamily="18" charset="0"/>
                          <a:cs typeface="Times New Roman" panose="02020603050405020304" pitchFamily="18" charset="0"/>
                        </a:rPr>
                        <a:t>Xung đột</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just">
                        <a:lnSpc>
                          <a:spcPct val="100000"/>
                        </a:lnSpc>
                        <a:spcAft>
                          <a:spcPts val="800"/>
                        </a:spcAft>
                      </a:pPr>
                      <a:endParaRPr lang="en-SG"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8045793"/>
                  </a:ext>
                </a:extLst>
              </a:tr>
              <a:tr h="1420640">
                <a:tc>
                  <a:txBody>
                    <a:bodyPr/>
                    <a:lstStyle/>
                    <a:p>
                      <a:pPr algn="ctr">
                        <a:lnSpc>
                          <a:spcPct val="100000"/>
                        </a:lnSpc>
                        <a:spcAft>
                          <a:spcPts val="800"/>
                        </a:spcAft>
                      </a:pPr>
                      <a:r>
                        <a:rPr lang="vi-VN" sz="3600">
                          <a:solidFill>
                            <a:schemeClr val="tx1"/>
                          </a:solidFill>
                          <a:effectLst/>
                          <a:latin typeface="Times New Roman" panose="02020603050405020304" pitchFamily="18" charset="0"/>
                          <a:cs typeface="Times New Roman" panose="02020603050405020304" pitchFamily="18" charset="0"/>
                        </a:rPr>
                        <a:t>Kiểu xung đột</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5182778"/>
                  </a:ext>
                </a:extLst>
              </a:tr>
              <a:tr h="2841280">
                <a:tc>
                  <a:txBody>
                    <a:bodyPr/>
                    <a:lstStyle/>
                    <a:p>
                      <a:pPr algn="ctr">
                        <a:lnSpc>
                          <a:spcPct val="100000"/>
                        </a:lnSpc>
                        <a:spcAft>
                          <a:spcPts val="800"/>
                        </a:spcAft>
                      </a:pPr>
                      <a:r>
                        <a:rPr lang="vi-VN" sz="3600" dirty="0">
                          <a:solidFill>
                            <a:schemeClr val="tx1"/>
                          </a:solidFill>
                          <a:effectLst/>
                          <a:latin typeface="Times New Roman" panose="02020603050405020304" pitchFamily="18" charset="0"/>
                          <a:cs typeface="Times New Roman" panose="02020603050405020304" pitchFamily="18" charset="0"/>
                        </a:rPr>
                        <a:t>Cách thể hiện xung đột</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just">
                        <a:lnSpc>
                          <a:spcPct val="100000"/>
                        </a:lnSpc>
                        <a:spcAft>
                          <a:spcPts val="800"/>
                        </a:spcAft>
                      </a:pPr>
                      <a:endParaRPr lang="en-SG"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6217835"/>
                  </a:ext>
                </a:extLst>
              </a:tr>
            </a:tbl>
          </a:graphicData>
        </a:graphic>
      </p:graphicFrame>
    </p:spTree>
    <p:extLst>
      <p:ext uri="{BB962C8B-B14F-4D97-AF65-F5344CB8AC3E}">
        <p14:creationId xmlns:p14="http://schemas.microsoft.com/office/powerpoint/2010/main" val="7426749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68950-2A50-A5B7-16D6-B2B4AFBEAC58}"/>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292969D3-8C3C-72C2-B4FB-55C9D85EA44D}"/>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FAF902BB-5040-8FA3-AA90-F4607323857A}"/>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96585A8-8C0F-D4BA-302B-0C8DF45D6E41}"/>
                </a:ext>
              </a:extLst>
            </p:cNvPr>
            <p:cNvPicPr>
              <a:picLocks noChangeAspect="1"/>
            </p:cNvPicPr>
            <p:nvPr/>
          </p:nvPicPr>
          <p:blipFill>
            <a:blip r:embed="rId2"/>
            <a:srcRect t="86667" r="73889"/>
            <a:stretch/>
          </p:blipFill>
          <p:spPr>
            <a:xfrm>
              <a:off x="4639733" y="118534"/>
              <a:ext cx="3183467" cy="914400"/>
            </a:xfrm>
            <a:prstGeom prst="rect">
              <a:avLst/>
            </a:prstGeom>
          </p:spPr>
        </p:pic>
      </p:grpSp>
      <p:sp>
        <p:nvSpPr>
          <p:cNvPr id="6" name="TextBox 5">
            <a:extLst>
              <a:ext uri="{FF2B5EF4-FFF2-40B4-BE49-F238E27FC236}">
                <a16:creationId xmlns:a16="http://schemas.microsoft.com/office/drawing/2014/main" id="{49327682-FE3A-DD07-64A7-E52EBF7A1612}"/>
              </a:ext>
            </a:extLst>
          </p:cNvPr>
          <p:cNvSpPr txBox="1"/>
          <p:nvPr/>
        </p:nvSpPr>
        <p:spPr>
          <a:xfrm>
            <a:off x="4318000" y="252568"/>
            <a:ext cx="3505200" cy="707886"/>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80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PHT SỐ 6</a:t>
            </a:r>
            <a:endParaRPr kumimoji="0" lang="en-SG"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5" name="Table 4">
            <a:extLst>
              <a:ext uri="{FF2B5EF4-FFF2-40B4-BE49-F238E27FC236}">
                <a16:creationId xmlns:a16="http://schemas.microsoft.com/office/drawing/2014/main" id="{CFE1DD58-4A7A-554A-D454-E56C0A8F82BA}"/>
              </a:ext>
            </a:extLst>
          </p:cNvPr>
          <p:cNvGraphicFramePr>
            <a:graphicFrameLocks noGrp="1"/>
          </p:cNvGraphicFramePr>
          <p:nvPr>
            <p:extLst>
              <p:ext uri="{D42A27DB-BD31-4B8C-83A1-F6EECF244321}">
                <p14:modId xmlns:p14="http://schemas.microsoft.com/office/powerpoint/2010/main" val="699418867"/>
              </p:ext>
            </p:extLst>
          </p:nvPr>
        </p:nvGraphicFramePr>
        <p:xfrm>
          <a:off x="113875" y="1056906"/>
          <a:ext cx="11945601" cy="5682560"/>
        </p:xfrm>
        <a:graphic>
          <a:graphicData uri="http://schemas.openxmlformats.org/drawingml/2006/table">
            <a:tbl>
              <a:tblPr firstRow="1" firstCol="1" bandRow="1">
                <a:tableStyleId>{1E171933-4619-4E11-9A3F-F7608DF75F80}</a:tableStyleId>
              </a:tblPr>
              <a:tblGrid>
                <a:gridCol w="2730925">
                  <a:extLst>
                    <a:ext uri="{9D8B030D-6E8A-4147-A177-3AD203B41FA5}">
                      <a16:colId xmlns:a16="http://schemas.microsoft.com/office/drawing/2014/main" val="823751802"/>
                    </a:ext>
                  </a:extLst>
                </a:gridCol>
                <a:gridCol w="9214676">
                  <a:extLst>
                    <a:ext uri="{9D8B030D-6E8A-4147-A177-3AD203B41FA5}">
                      <a16:colId xmlns:a16="http://schemas.microsoft.com/office/drawing/2014/main" val="761762437"/>
                    </a:ext>
                  </a:extLst>
                </a:gridCol>
              </a:tblGrid>
              <a:tr h="1420640">
                <a:tc>
                  <a:txBody>
                    <a:bodyPr/>
                    <a:lstStyle/>
                    <a:p>
                      <a:pPr algn="ctr">
                        <a:lnSpc>
                          <a:spcPct val="100000"/>
                        </a:lnSpc>
                        <a:spcAft>
                          <a:spcPts val="800"/>
                        </a:spcAft>
                      </a:pPr>
                      <a:r>
                        <a:rPr lang="vi-VN" sz="3600" dirty="0">
                          <a:solidFill>
                            <a:schemeClr val="tx1"/>
                          </a:solidFill>
                          <a:effectLst/>
                          <a:latin typeface="Times New Roman" panose="02020603050405020304" pitchFamily="18" charset="0"/>
                          <a:cs typeface="Times New Roman" panose="02020603050405020304" pitchFamily="18" charset="0"/>
                        </a:rPr>
                        <a:t>Xung đột</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just">
                        <a:lnSpc>
                          <a:spcPct val="100000"/>
                        </a:lnSpc>
                        <a:spcAft>
                          <a:spcPts val="800"/>
                        </a:spcAft>
                      </a:pPr>
                      <a:endParaRPr lang="en-SG"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8045793"/>
                  </a:ext>
                </a:extLst>
              </a:tr>
              <a:tr h="1420640">
                <a:tc>
                  <a:txBody>
                    <a:bodyPr/>
                    <a:lstStyle/>
                    <a:p>
                      <a:pPr algn="ctr">
                        <a:lnSpc>
                          <a:spcPct val="100000"/>
                        </a:lnSpc>
                        <a:spcAft>
                          <a:spcPts val="800"/>
                        </a:spcAft>
                      </a:pPr>
                      <a:r>
                        <a:rPr lang="vi-VN" sz="3600">
                          <a:solidFill>
                            <a:schemeClr val="tx1"/>
                          </a:solidFill>
                          <a:effectLst/>
                          <a:latin typeface="Times New Roman" panose="02020603050405020304" pitchFamily="18" charset="0"/>
                          <a:cs typeface="Times New Roman" panose="02020603050405020304" pitchFamily="18" charset="0"/>
                        </a:rPr>
                        <a:t>Kiểu xung đột</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5182778"/>
                  </a:ext>
                </a:extLst>
              </a:tr>
              <a:tr h="2841280">
                <a:tc>
                  <a:txBody>
                    <a:bodyPr/>
                    <a:lstStyle/>
                    <a:p>
                      <a:pPr algn="ctr">
                        <a:lnSpc>
                          <a:spcPct val="100000"/>
                        </a:lnSpc>
                        <a:spcAft>
                          <a:spcPts val="800"/>
                        </a:spcAft>
                      </a:pPr>
                      <a:r>
                        <a:rPr lang="vi-VN" sz="3600" dirty="0">
                          <a:solidFill>
                            <a:schemeClr val="tx1"/>
                          </a:solidFill>
                          <a:effectLst/>
                          <a:latin typeface="Times New Roman" panose="02020603050405020304" pitchFamily="18" charset="0"/>
                          <a:cs typeface="Times New Roman" panose="02020603050405020304" pitchFamily="18" charset="0"/>
                        </a:rPr>
                        <a:t>Cách thể hiện xung đột</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just">
                        <a:lnSpc>
                          <a:spcPct val="100000"/>
                        </a:lnSpc>
                        <a:spcAft>
                          <a:spcPts val="800"/>
                        </a:spcAft>
                      </a:pPr>
                      <a:endParaRPr lang="en-SG"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6217835"/>
                  </a:ext>
                </a:extLst>
              </a:tr>
            </a:tbl>
          </a:graphicData>
        </a:graphic>
      </p:graphicFrame>
      <p:sp>
        <p:nvSpPr>
          <p:cNvPr id="8" name="TextBox 7">
            <a:extLst>
              <a:ext uri="{FF2B5EF4-FFF2-40B4-BE49-F238E27FC236}">
                <a16:creationId xmlns:a16="http://schemas.microsoft.com/office/drawing/2014/main" id="{34141765-0913-C753-EC6A-15ACDEA2A6E9}"/>
              </a:ext>
            </a:extLst>
          </p:cNvPr>
          <p:cNvSpPr txBox="1"/>
          <p:nvPr/>
        </p:nvSpPr>
        <p:spPr>
          <a:xfrm>
            <a:off x="2830286" y="1115052"/>
            <a:ext cx="9229190" cy="1200329"/>
          </a:xfrm>
          <a:prstGeom prst="rect">
            <a:avLst/>
          </a:prstGeom>
          <a:noFill/>
        </p:spPr>
        <p:txBody>
          <a:bodyPr wrap="square">
            <a:spAutoFit/>
          </a:bodyPr>
          <a:lstStyle/>
          <a:p>
            <a:pPr marL="0" marR="0" lvl="0" indent="0" algn="just" defTabSz="914424" rtl="0" eaLnBrk="1" fontAlgn="auto" latinLnBrk="0" hangingPunct="1">
              <a:lnSpc>
                <a:spcPct val="100000"/>
              </a:lnSpc>
              <a:spcBef>
                <a:spcPts val="0"/>
              </a:spcBef>
              <a:spcAft>
                <a:spcPts val="80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xung đột giữa tình yêu trong sáng, hồn nhiên của đôi trẻ với lòng thù hận lâu đời giữa hai dòng họ. </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6E37CD65-309E-D5DC-1768-900ACBC9F852}"/>
              </a:ext>
            </a:extLst>
          </p:cNvPr>
          <p:cNvSpPr txBox="1"/>
          <p:nvPr/>
        </p:nvSpPr>
        <p:spPr>
          <a:xfrm>
            <a:off x="2938196" y="2586004"/>
            <a:ext cx="9121280" cy="1200329"/>
          </a:xfrm>
          <a:prstGeom prst="rect">
            <a:avLst/>
          </a:prstGeom>
          <a:noFill/>
        </p:spPr>
        <p:txBody>
          <a:bodyPr wrap="square">
            <a:spAutoFit/>
          </a:bodyPr>
          <a:lstStyle/>
          <a:p>
            <a:pPr marL="0" marR="0" lvl="0" indent="0" algn="just" defTabSz="914424" rtl="0" eaLnBrk="1" fontAlgn="auto" latinLnBrk="0" hangingPunct="1">
              <a:lnSpc>
                <a:spcPct val="100000"/>
              </a:lnSpc>
              <a:spcBef>
                <a:spcPts val="0"/>
              </a:spcBef>
              <a:spcAft>
                <a:spcPts val="80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xung đột giữa cái cao cả (tình yêu) với cái thấp kém (hận thù dòng họ).</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411BEF30-A442-533D-829A-A21E99462F66}"/>
              </a:ext>
            </a:extLst>
          </p:cNvPr>
          <p:cNvSpPr txBox="1"/>
          <p:nvPr/>
        </p:nvSpPr>
        <p:spPr>
          <a:xfrm>
            <a:off x="2935516" y="4060701"/>
            <a:ext cx="9051390" cy="2308324"/>
          </a:xfrm>
          <a:prstGeom prst="rect">
            <a:avLst/>
          </a:prstGeom>
          <a:noFill/>
        </p:spPr>
        <p:txBody>
          <a:bodyPr wrap="square">
            <a:spAutoFit/>
          </a:bodyPr>
          <a:lstStyle/>
          <a:p>
            <a:pPr marL="0" marR="0" lvl="0" indent="0" algn="just" defTabSz="914424" rtl="0" eaLnBrk="1" fontAlgn="auto" latinLnBrk="0" hangingPunct="1">
              <a:lnSpc>
                <a:spcPct val="100000"/>
              </a:lnSpc>
              <a:spcBef>
                <a:spcPts val="0"/>
              </a:spcBef>
              <a:spcAft>
                <a:spcPts val="80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Văn bản tập trung vào những biểu hiện cụ thể của xung đột giữa những cảm xúc yêu thương mãnh liệt với với niềm dự cảm, lo ngại tình yêu có thể bị cấm đoán, cản trở một cách ngang trái.</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19710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493">
          <a:extLst>
            <a:ext uri="{FF2B5EF4-FFF2-40B4-BE49-F238E27FC236}">
              <a16:creationId xmlns:a16="http://schemas.microsoft.com/office/drawing/2014/main" id="{65004043-82AA-6CDE-5F91-460BE4A7ED7E}"/>
            </a:ext>
          </a:extLst>
        </p:cNvPr>
        <p:cNvGrpSpPr/>
        <p:nvPr/>
      </p:nvGrpSpPr>
      <p:grpSpPr>
        <a:xfrm>
          <a:off x="0" y="0"/>
          <a:ext cx="0" cy="0"/>
          <a:chOff x="0" y="0"/>
          <a:chExt cx="0" cy="0"/>
        </a:xfrm>
      </p:grpSpPr>
      <p:grpSp>
        <p:nvGrpSpPr>
          <p:cNvPr id="2494" name="Google Shape;2494;p49">
            <a:extLst>
              <a:ext uri="{FF2B5EF4-FFF2-40B4-BE49-F238E27FC236}">
                <a16:creationId xmlns:a16="http://schemas.microsoft.com/office/drawing/2014/main" id="{365B04C7-AF72-0591-4AB5-60A571B8538E}"/>
              </a:ext>
            </a:extLst>
          </p:cNvPr>
          <p:cNvGrpSpPr/>
          <p:nvPr/>
        </p:nvGrpSpPr>
        <p:grpSpPr>
          <a:xfrm rot="84013" flipH="1">
            <a:off x="4276025" y="282821"/>
            <a:ext cx="3648715" cy="1403672"/>
            <a:chOff x="4263450" y="634575"/>
            <a:chExt cx="1007075" cy="387425"/>
          </a:xfrm>
        </p:grpSpPr>
        <p:sp>
          <p:nvSpPr>
            <p:cNvPr id="2495" name="Google Shape;2495;p49">
              <a:extLst>
                <a:ext uri="{FF2B5EF4-FFF2-40B4-BE49-F238E27FC236}">
                  <a16:creationId xmlns:a16="http://schemas.microsoft.com/office/drawing/2014/main" id="{A8709582-69EA-DB52-A061-021EDC913A66}"/>
                </a:ext>
              </a:extLst>
            </p:cNvPr>
            <p:cNvSpPr/>
            <p:nvPr/>
          </p:nvSpPr>
          <p:spPr>
            <a:xfrm>
              <a:off x="4263450" y="634575"/>
              <a:ext cx="1007075" cy="387425"/>
            </a:xfrm>
            <a:custGeom>
              <a:avLst/>
              <a:gdLst/>
              <a:ahLst/>
              <a:cxnLst/>
              <a:rect l="l" t="t" r="r" b="b"/>
              <a:pathLst>
                <a:path w="40283" h="15497" extrusionOk="0">
                  <a:moveTo>
                    <a:pt x="1950" y="0"/>
                  </a:moveTo>
                  <a:cubicBezTo>
                    <a:pt x="1214" y="0"/>
                    <a:pt x="617" y="458"/>
                    <a:pt x="458" y="1134"/>
                  </a:cubicBezTo>
                  <a:cubicBezTo>
                    <a:pt x="219" y="1492"/>
                    <a:pt x="0" y="2188"/>
                    <a:pt x="517" y="3044"/>
                  </a:cubicBezTo>
                  <a:cubicBezTo>
                    <a:pt x="796" y="3461"/>
                    <a:pt x="1055" y="3879"/>
                    <a:pt x="1313" y="4317"/>
                  </a:cubicBezTo>
                  <a:lnTo>
                    <a:pt x="1691" y="4914"/>
                  </a:lnTo>
                  <a:cubicBezTo>
                    <a:pt x="1910" y="5252"/>
                    <a:pt x="2109" y="5610"/>
                    <a:pt x="2348" y="5948"/>
                  </a:cubicBezTo>
                  <a:cubicBezTo>
                    <a:pt x="2447" y="6107"/>
                    <a:pt x="2507" y="6207"/>
                    <a:pt x="2606" y="6326"/>
                  </a:cubicBezTo>
                  <a:cubicBezTo>
                    <a:pt x="2686" y="6406"/>
                    <a:pt x="2745" y="6465"/>
                    <a:pt x="2765" y="6545"/>
                  </a:cubicBezTo>
                  <a:cubicBezTo>
                    <a:pt x="2865" y="6724"/>
                    <a:pt x="2964" y="6863"/>
                    <a:pt x="3044" y="7042"/>
                  </a:cubicBezTo>
                  <a:cubicBezTo>
                    <a:pt x="3163" y="7261"/>
                    <a:pt x="3263" y="7500"/>
                    <a:pt x="3402" y="7719"/>
                  </a:cubicBezTo>
                  <a:cubicBezTo>
                    <a:pt x="3442" y="7738"/>
                    <a:pt x="3442" y="7758"/>
                    <a:pt x="3442" y="7758"/>
                  </a:cubicBezTo>
                  <a:lnTo>
                    <a:pt x="3402" y="7798"/>
                  </a:lnTo>
                  <a:cubicBezTo>
                    <a:pt x="3263" y="7957"/>
                    <a:pt x="3103" y="8156"/>
                    <a:pt x="2984" y="8335"/>
                  </a:cubicBezTo>
                  <a:cubicBezTo>
                    <a:pt x="2905" y="8415"/>
                    <a:pt x="2865" y="8514"/>
                    <a:pt x="2785" y="8594"/>
                  </a:cubicBezTo>
                  <a:cubicBezTo>
                    <a:pt x="2646" y="8753"/>
                    <a:pt x="2507" y="8932"/>
                    <a:pt x="2367" y="9111"/>
                  </a:cubicBezTo>
                  <a:cubicBezTo>
                    <a:pt x="2069" y="9469"/>
                    <a:pt x="1751" y="9847"/>
                    <a:pt x="1452" y="10245"/>
                  </a:cubicBezTo>
                  <a:cubicBezTo>
                    <a:pt x="1074" y="10742"/>
                    <a:pt x="756" y="11259"/>
                    <a:pt x="398" y="11757"/>
                  </a:cubicBezTo>
                  <a:lnTo>
                    <a:pt x="318" y="11896"/>
                  </a:lnTo>
                  <a:cubicBezTo>
                    <a:pt x="159" y="12135"/>
                    <a:pt x="80" y="12493"/>
                    <a:pt x="120" y="12851"/>
                  </a:cubicBezTo>
                  <a:cubicBezTo>
                    <a:pt x="159" y="13129"/>
                    <a:pt x="199" y="13408"/>
                    <a:pt x="259" y="13647"/>
                  </a:cubicBezTo>
                  <a:cubicBezTo>
                    <a:pt x="418" y="14601"/>
                    <a:pt x="955" y="15019"/>
                    <a:pt x="1890" y="15039"/>
                  </a:cubicBezTo>
                  <a:lnTo>
                    <a:pt x="3402" y="15039"/>
                  </a:lnTo>
                  <a:cubicBezTo>
                    <a:pt x="3700" y="15039"/>
                    <a:pt x="3999" y="15079"/>
                    <a:pt x="4277" y="15099"/>
                  </a:cubicBezTo>
                  <a:cubicBezTo>
                    <a:pt x="4655" y="15119"/>
                    <a:pt x="5053" y="15138"/>
                    <a:pt x="5451" y="15138"/>
                  </a:cubicBezTo>
                  <a:cubicBezTo>
                    <a:pt x="7062" y="15178"/>
                    <a:pt x="8673" y="15198"/>
                    <a:pt x="10026" y="15198"/>
                  </a:cubicBezTo>
                  <a:lnTo>
                    <a:pt x="14502" y="15198"/>
                  </a:lnTo>
                  <a:cubicBezTo>
                    <a:pt x="15298" y="15198"/>
                    <a:pt x="16073" y="15218"/>
                    <a:pt x="16869" y="15238"/>
                  </a:cubicBezTo>
                  <a:cubicBezTo>
                    <a:pt x="17287" y="15238"/>
                    <a:pt x="17705" y="15278"/>
                    <a:pt x="18122" y="15278"/>
                  </a:cubicBezTo>
                  <a:cubicBezTo>
                    <a:pt x="19177" y="15298"/>
                    <a:pt x="20191" y="15298"/>
                    <a:pt x="21246" y="15318"/>
                  </a:cubicBezTo>
                  <a:lnTo>
                    <a:pt x="23295" y="15337"/>
                  </a:lnTo>
                  <a:cubicBezTo>
                    <a:pt x="24190" y="15337"/>
                    <a:pt x="25065" y="15377"/>
                    <a:pt x="25960" y="15377"/>
                  </a:cubicBezTo>
                  <a:cubicBezTo>
                    <a:pt x="26477" y="15377"/>
                    <a:pt x="27014" y="15397"/>
                    <a:pt x="27532" y="15397"/>
                  </a:cubicBezTo>
                  <a:cubicBezTo>
                    <a:pt x="27949" y="15397"/>
                    <a:pt x="28407" y="15417"/>
                    <a:pt x="28825" y="15417"/>
                  </a:cubicBezTo>
                  <a:lnTo>
                    <a:pt x="30038" y="15437"/>
                  </a:lnTo>
                  <a:cubicBezTo>
                    <a:pt x="31192" y="15477"/>
                    <a:pt x="32385" y="15497"/>
                    <a:pt x="33579" y="15497"/>
                  </a:cubicBezTo>
                  <a:lnTo>
                    <a:pt x="38473" y="15497"/>
                  </a:lnTo>
                  <a:cubicBezTo>
                    <a:pt x="38950" y="15497"/>
                    <a:pt x="39368" y="15318"/>
                    <a:pt x="39686" y="14979"/>
                  </a:cubicBezTo>
                  <a:cubicBezTo>
                    <a:pt x="40004" y="14621"/>
                    <a:pt x="40164" y="14144"/>
                    <a:pt x="40104" y="13627"/>
                  </a:cubicBezTo>
                  <a:cubicBezTo>
                    <a:pt x="40064" y="12930"/>
                    <a:pt x="39686" y="12453"/>
                    <a:pt x="39408" y="12115"/>
                  </a:cubicBezTo>
                  <a:lnTo>
                    <a:pt x="38751" y="11299"/>
                  </a:lnTo>
                  <a:cubicBezTo>
                    <a:pt x="38294" y="10742"/>
                    <a:pt x="37856" y="10205"/>
                    <a:pt x="37418" y="9628"/>
                  </a:cubicBezTo>
                  <a:cubicBezTo>
                    <a:pt x="37160" y="9250"/>
                    <a:pt x="36901" y="8852"/>
                    <a:pt x="36662" y="8415"/>
                  </a:cubicBezTo>
                  <a:cubicBezTo>
                    <a:pt x="36762" y="8315"/>
                    <a:pt x="36861" y="8216"/>
                    <a:pt x="36961" y="8077"/>
                  </a:cubicBezTo>
                  <a:cubicBezTo>
                    <a:pt x="37359" y="7758"/>
                    <a:pt x="37796" y="7261"/>
                    <a:pt x="38174" y="6744"/>
                  </a:cubicBezTo>
                  <a:cubicBezTo>
                    <a:pt x="38294" y="6565"/>
                    <a:pt x="38413" y="6425"/>
                    <a:pt x="38552" y="6246"/>
                  </a:cubicBezTo>
                  <a:cubicBezTo>
                    <a:pt x="38970" y="5729"/>
                    <a:pt x="39447" y="5113"/>
                    <a:pt x="39706" y="4277"/>
                  </a:cubicBezTo>
                  <a:cubicBezTo>
                    <a:pt x="39766" y="4138"/>
                    <a:pt x="39805" y="3999"/>
                    <a:pt x="39865" y="3859"/>
                  </a:cubicBezTo>
                  <a:cubicBezTo>
                    <a:pt x="40004" y="3442"/>
                    <a:pt x="40183" y="2984"/>
                    <a:pt x="40243" y="2447"/>
                  </a:cubicBezTo>
                  <a:cubicBezTo>
                    <a:pt x="40283" y="1870"/>
                    <a:pt x="40104" y="1353"/>
                    <a:pt x="39786" y="975"/>
                  </a:cubicBezTo>
                  <a:cubicBezTo>
                    <a:pt x="39467" y="617"/>
                    <a:pt x="39010" y="458"/>
                    <a:pt x="38512" y="458"/>
                  </a:cubicBezTo>
                  <a:lnTo>
                    <a:pt x="38393" y="458"/>
                  </a:lnTo>
                  <a:cubicBezTo>
                    <a:pt x="38075" y="478"/>
                    <a:pt x="37697" y="478"/>
                    <a:pt x="37279" y="478"/>
                  </a:cubicBezTo>
                  <a:lnTo>
                    <a:pt x="35767" y="478"/>
                  </a:lnTo>
                  <a:cubicBezTo>
                    <a:pt x="35489" y="478"/>
                    <a:pt x="35210" y="458"/>
                    <a:pt x="34932" y="458"/>
                  </a:cubicBezTo>
                  <a:cubicBezTo>
                    <a:pt x="34613" y="458"/>
                    <a:pt x="34275" y="418"/>
                    <a:pt x="33937" y="418"/>
                  </a:cubicBezTo>
                  <a:lnTo>
                    <a:pt x="30834" y="418"/>
                  </a:lnTo>
                  <a:cubicBezTo>
                    <a:pt x="30138" y="418"/>
                    <a:pt x="29421" y="398"/>
                    <a:pt x="28725" y="378"/>
                  </a:cubicBezTo>
                  <a:cubicBezTo>
                    <a:pt x="28148" y="358"/>
                    <a:pt x="27552" y="358"/>
                    <a:pt x="26975" y="318"/>
                  </a:cubicBezTo>
                  <a:lnTo>
                    <a:pt x="24269" y="318"/>
                  </a:lnTo>
                  <a:cubicBezTo>
                    <a:pt x="23891" y="318"/>
                    <a:pt x="23553" y="299"/>
                    <a:pt x="23175" y="299"/>
                  </a:cubicBezTo>
                  <a:cubicBezTo>
                    <a:pt x="22877" y="299"/>
                    <a:pt x="22598" y="279"/>
                    <a:pt x="22300" y="279"/>
                  </a:cubicBezTo>
                  <a:cubicBezTo>
                    <a:pt x="21842" y="279"/>
                    <a:pt x="21365" y="259"/>
                    <a:pt x="20907" y="259"/>
                  </a:cubicBezTo>
                  <a:cubicBezTo>
                    <a:pt x="20510" y="259"/>
                    <a:pt x="20112" y="259"/>
                    <a:pt x="19694" y="239"/>
                  </a:cubicBezTo>
                  <a:cubicBezTo>
                    <a:pt x="19376" y="239"/>
                    <a:pt x="19057" y="199"/>
                    <a:pt x="18719" y="199"/>
                  </a:cubicBezTo>
                  <a:cubicBezTo>
                    <a:pt x="18301" y="199"/>
                    <a:pt x="17904" y="179"/>
                    <a:pt x="17486" y="179"/>
                  </a:cubicBezTo>
                  <a:lnTo>
                    <a:pt x="15676" y="179"/>
                  </a:lnTo>
                  <a:cubicBezTo>
                    <a:pt x="15576" y="179"/>
                    <a:pt x="15477" y="179"/>
                    <a:pt x="15337" y="159"/>
                  </a:cubicBezTo>
                  <a:cubicBezTo>
                    <a:pt x="15198" y="159"/>
                    <a:pt x="15039" y="139"/>
                    <a:pt x="14900" y="139"/>
                  </a:cubicBezTo>
                  <a:lnTo>
                    <a:pt x="14880" y="139"/>
                  </a:lnTo>
                  <a:cubicBezTo>
                    <a:pt x="14601" y="139"/>
                    <a:pt x="14343" y="139"/>
                    <a:pt x="14084" y="159"/>
                  </a:cubicBezTo>
                  <a:cubicBezTo>
                    <a:pt x="13786" y="159"/>
                    <a:pt x="13448" y="179"/>
                    <a:pt x="13149" y="179"/>
                  </a:cubicBezTo>
                  <a:lnTo>
                    <a:pt x="12911" y="179"/>
                  </a:lnTo>
                  <a:cubicBezTo>
                    <a:pt x="12334" y="179"/>
                    <a:pt x="11757" y="159"/>
                    <a:pt x="11160" y="139"/>
                  </a:cubicBezTo>
                  <a:cubicBezTo>
                    <a:pt x="10623" y="100"/>
                    <a:pt x="10066" y="100"/>
                    <a:pt x="9529" y="80"/>
                  </a:cubicBezTo>
                  <a:cubicBezTo>
                    <a:pt x="8852" y="80"/>
                    <a:pt x="8176" y="60"/>
                    <a:pt x="7520" y="60"/>
                  </a:cubicBezTo>
                  <a:lnTo>
                    <a:pt x="6187" y="60"/>
                  </a:lnTo>
                  <a:cubicBezTo>
                    <a:pt x="5829" y="60"/>
                    <a:pt x="5451" y="60"/>
                    <a:pt x="5073" y="40"/>
                  </a:cubicBezTo>
                  <a:cubicBezTo>
                    <a:pt x="4735" y="40"/>
                    <a:pt x="4357" y="0"/>
                    <a:pt x="3999" y="0"/>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6" name="Google Shape;2496;p49">
              <a:extLst>
                <a:ext uri="{FF2B5EF4-FFF2-40B4-BE49-F238E27FC236}">
                  <a16:creationId xmlns:a16="http://schemas.microsoft.com/office/drawing/2014/main" id="{03882976-FC22-E0BE-39A2-4719021FC331}"/>
                </a:ext>
              </a:extLst>
            </p:cNvPr>
            <p:cNvSpPr/>
            <p:nvPr/>
          </p:nvSpPr>
          <p:spPr>
            <a:xfrm>
              <a:off x="4292275" y="661425"/>
              <a:ext cx="953375" cy="337975"/>
            </a:xfrm>
            <a:custGeom>
              <a:avLst/>
              <a:gdLst/>
              <a:ahLst/>
              <a:cxnLst/>
              <a:rect l="l" t="t" r="r" b="b"/>
              <a:pathLst>
                <a:path w="38135" h="13519" extrusionOk="0">
                  <a:moveTo>
                    <a:pt x="817" y="0"/>
                  </a:moveTo>
                  <a:cubicBezTo>
                    <a:pt x="538" y="0"/>
                    <a:pt x="339" y="140"/>
                    <a:pt x="260" y="418"/>
                  </a:cubicBezTo>
                  <a:cubicBezTo>
                    <a:pt x="260" y="478"/>
                    <a:pt x="260" y="518"/>
                    <a:pt x="240" y="537"/>
                  </a:cubicBezTo>
                  <a:cubicBezTo>
                    <a:pt x="1" y="876"/>
                    <a:pt x="41" y="1194"/>
                    <a:pt x="240" y="1512"/>
                  </a:cubicBezTo>
                  <a:cubicBezTo>
                    <a:pt x="518" y="1930"/>
                    <a:pt x="797" y="2387"/>
                    <a:pt x="1035" y="2805"/>
                  </a:cubicBezTo>
                  <a:cubicBezTo>
                    <a:pt x="1354" y="3322"/>
                    <a:pt x="1692" y="3879"/>
                    <a:pt x="2030" y="4397"/>
                  </a:cubicBezTo>
                  <a:cubicBezTo>
                    <a:pt x="2149" y="4596"/>
                    <a:pt x="2348" y="4794"/>
                    <a:pt x="2488" y="4993"/>
                  </a:cubicBezTo>
                  <a:cubicBezTo>
                    <a:pt x="2706" y="5371"/>
                    <a:pt x="2885" y="5769"/>
                    <a:pt x="3124" y="6147"/>
                  </a:cubicBezTo>
                  <a:cubicBezTo>
                    <a:pt x="3423" y="6625"/>
                    <a:pt x="3403" y="6983"/>
                    <a:pt x="3025" y="7400"/>
                  </a:cubicBezTo>
                  <a:cubicBezTo>
                    <a:pt x="2806" y="7659"/>
                    <a:pt x="2627" y="7898"/>
                    <a:pt x="2428" y="8156"/>
                  </a:cubicBezTo>
                  <a:cubicBezTo>
                    <a:pt x="1990" y="8693"/>
                    <a:pt x="1533" y="9250"/>
                    <a:pt x="1115" y="9788"/>
                  </a:cubicBezTo>
                  <a:cubicBezTo>
                    <a:pt x="737" y="10325"/>
                    <a:pt x="399" y="10862"/>
                    <a:pt x="41" y="11379"/>
                  </a:cubicBezTo>
                  <a:cubicBezTo>
                    <a:pt x="1" y="11459"/>
                    <a:pt x="1" y="11618"/>
                    <a:pt x="1" y="11717"/>
                  </a:cubicBezTo>
                  <a:cubicBezTo>
                    <a:pt x="21" y="11956"/>
                    <a:pt x="61" y="12195"/>
                    <a:pt x="100" y="12433"/>
                  </a:cubicBezTo>
                  <a:cubicBezTo>
                    <a:pt x="160" y="12911"/>
                    <a:pt x="299" y="13010"/>
                    <a:pt x="797" y="13010"/>
                  </a:cubicBezTo>
                  <a:cubicBezTo>
                    <a:pt x="1314" y="13010"/>
                    <a:pt x="1811" y="13010"/>
                    <a:pt x="2328" y="13030"/>
                  </a:cubicBezTo>
                  <a:cubicBezTo>
                    <a:pt x="3005" y="13050"/>
                    <a:pt x="3681" y="13110"/>
                    <a:pt x="4338" y="13130"/>
                  </a:cubicBezTo>
                  <a:cubicBezTo>
                    <a:pt x="5869" y="13149"/>
                    <a:pt x="7381" y="13189"/>
                    <a:pt x="8913" y="13189"/>
                  </a:cubicBezTo>
                  <a:cubicBezTo>
                    <a:pt x="10405" y="13189"/>
                    <a:pt x="11897" y="13189"/>
                    <a:pt x="13389" y="13209"/>
                  </a:cubicBezTo>
                  <a:cubicBezTo>
                    <a:pt x="14622" y="13209"/>
                    <a:pt x="15816" y="13249"/>
                    <a:pt x="17029" y="13249"/>
                  </a:cubicBezTo>
                  <a:cubicBezTo>
                    <a:pt x="18064" y="13269"/>
                    <a:pt x="19098" y="13269"/>
                    <a:pt x="20132" y="13309"/>
                  </a:cubicBezTo>
                  <a:cubicBezTo>
                    <a:pt x="21704" y="13328"/>
                    <a:pt x="23295" y="13348"/>
                    <a:pt x="24867" y="13368"/>
                  </a:cubicBezTo>
                  <a:cubicBezTo>
                    <a:pt x="25802" y="13408"/>
                    <a:pt x="26777" y="13408"/>
                    <a:pt x="27711" y="13428"/>
                  </a:cubicBezTo>
                  <a:cubicBezTo>
                    <a:pt x="29283" y="13448"/>
                    <a:pt x="30874" y="13468"/>
                    <a:pt x="32446" y="13507"/>
                  </a:cubicBezTo>
                  <a:lnTo>
                    <a:pt x="37220" y="13507"/>
                  </a:lnTo>
                  <a:cubicBezTo>
                    <a:pt x="37267" y="13515"/>
                    <a:pt x="37312" y="13519"/>
                    <a:pt x="37355" y="13519"/>
                  </a:cubicBezTo>
                  <a:cubicBezTo>
                    <a:pt x="37774" y="13519"/>
                    <a:pt x="38032" y="13182"/>
                    <a:pt x="37996" y="12732"/>
                  </a:cubicBezTo>
                  <a:cubicBezTo>
                    <a:pt x="37956" y="12334"/>
                    <a:pt x="37717" y="12035"/>
                    <a:pt x="37499" y="11757"/>
                  </a:cubicBezTo>
                  <a:cubicBezTo>
                    <a:pt x="36822" y="10921"/>
                    <a:pt x="36126" y="10126"/>
                    <a:pt x="35470" y="9250"/>
                  </a:cubicBezTo>
                  <a:cubicBezTo>
                    <a:pt x="35052" y="8713"/>
                    <a:pt x="34734" y="8077"/>
                    <a:pt x="34376" y="7480"/>
                  </a:cubicBezTo>
                  <a:cubicBezTo>
                    <a:pt x="34336" y="7400"/>
                    <a:pt x="34356" y="7241"/>
                    <a:pt x="34435" y="7182"/>
                  </a:cubicBezTo>
                  <a:cubicBezTo>
                    <a:pt x="35012" y="6485"/>
                    <a:pt x="35669" y="5849"/>
                    <a:pt x="36226" y="5073"/>
                  </a:cubicBezTo>
                  <a:cubicBezTo>
                    <a:pt x="36723" y="4377"/>
                    <a:pt x="37340" y="3780"/>
                    <a:pt x="37618" y="2905"/>
                  </a:cubicBezTo>
                  <a:cubicBezTo>
                    <a:pt x="37797" y="2387"/>
                    <a:pt x="38036" y="1870"/>
                    <a:pt x="38095" y="1293"/>
                  </a:cubicBezTo>
                  <a:cubicBezTo>
                    <a:pt x="38134" y="826"/>
                    <a:pt x="37945" y="378"/>
                    <a:pt x="37339" y="378"/>
                  </a:cubicBezTo>
                  <a:cubicBezTo>
                    <a:pt x="37326" y="378"/>
                    <a:pt x="37313" y="378"/>
                    <a:pt x="37300" y="378"/>
                  </a:cubicBezTo>
                  <a:cubicBezTo>
                    <a:pt x="36852" y="398"/>
                    <a:pt x="36395" y="403"/>
                    <a:pt x="35937" y="403"/>
                  </a:cubicBezTo>
                  <a:cubicBezTo>
                    <a:pt x="35480" y="403"/>
                    <a:pt x="35022" y="398"/>
                    <a:pt x="34574" y="398"/>
                  </a:cubicBezTo>
                  <a:cubicBezTo>
                    <a:pt x="33978" y="398"/>
                    <a:pt x="33361" y="339"/>
                    <a:pt x="32764" y="339"/>
                  </a:cubicBezTo>
                  <a:cubicBezTo>
                    <a:pt x="31750" y="339"/>
                    <a:pt x="30695" y="378"/>
                    <a:pt x="29681" y="378"/>
                  </a:cubicBezTo>
                  <a:cubicBezTo>
                    <a:pt x="28388" y="339"/>
                    <a:pt x="27095" y="299"/>
                    <a:pt x="25822" y="299"/>
                  </a:cubicBezTo>
                  <a:cubicBezTo>
                    <a:pt x="25523" y="292"/>
                    <a:pt x="25225" y="290"/>
                    <a:pt x="24926" y="290"/>
                  </a:cubicBezTo>
                  <a:cubicBezTo>
                    <a:pt x="24330" y="290"/>
                    <a:pt x="23733" y="299"/>
                    <a:pt x="23136" y="299"/>
                  </a:cubicBezTo>
                  <a:cubicBezTo>
                    <a:pt x="22500" y="299"/>
                    <a:pt x="21823" y="279"/>
                    <a:pt x="21187" y="239"/>
                  </a:cubicBezTo>
                  <a:cubicBezTo>
                    <a:pt x="20311" y="219"/>
                    <a:pt x="19436" y="219"/>
                    <a:pt x="18561" y="219"/>
                  </a:cubicBezTo>
                  <a:cubicBezTo>
                    <a:pt x="17825" y="219"/>
                    <a:pt x="17109" y="199"/>
                    <a:pt x="16353" y="179"/>
                  </a:cubicBezTo>
                  <a:lnTo>
                    <a:pt x="14543" y="179"/>
                  </a:lnTo>
                  <a:cubicBezTo>
                    <a:pt x="14284" y="179"/>
                    <a:pt x="14025" y="140"/>
                    <a:pt x="13767" y="140"/>
                  </a:cubicBezTo>
                  <a:cubicBezTo>
                    <a:pt x="13187" y="140"/>
                    <a:pt x="12636" y="183"/>
                    <a:pt x="12065" y="183"/>
                  </a:cubicBezTo>
                  <a:cubicBezTo>
                    <a:pt x="11970" y="183"/>
                    <a:pt x="11874" y="182"/>
                    <a:pt x="11777" y="179"/>
                  </a:cubicBezTo>
                  <a:cubicBezTo>
                    <a:pt x="10663" y="140"/>
                    <a:pt x="9510" y="100"/>
                    <a:pt x="8396" y="80"/>
                  </a:cubicBezTo>
                  <a:cubicBezTo>
                    <a:pt x="7282" y="40"/>
                    <a:pt x="6188" y="40"/>
                    <a:pt x="5074" y="40"/>
                  </a:cubicBezTo>
                  <a:cubicBezTo>
                    <a:pt x="4318" y="40"/>
                    <a:pt x="3602" y="20"/>
                    <a:pt x="284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97" name="Google Shape;2497;p49">
            <a:extLst>
              <a:ext uri="{FF2B5EF4-FFF2-40B4-BE49-F238E27FC236}">
                <a16:creationId xmlns:a16="http://schemas.microsoft.com/office/drawing/2014/main" id="{FEE37282-343B-1CC9-0E78-9676D92AD308}"/>
              </a:ext>
            </a:extLst>
          </p:cNvPr>
          <p:cNvSpPr txBox="1">
            <a:spLocks noGrp="1"/>
          </p:cNvSpPr>
          <p:nvPr>
            <p:ph type="title"/>
          </p:nvPr>
        </p:nvSpPr>
        <p:spPr>
          <a:xfrm>
            <a:off x="2225015" y="2566421"/>
            <a:ext cx="8117123" cy="1122400"/>
          </a:xfrm>
          <a:prstGeom prst="rect">
            <a:avLst/>
          </a:prstGeom>
        </p:spPr>
        <p:txBody>
          <a:bodyPr spcFirstLastPara="1" wrap="square" lIns="121900" tIns="121900" rIns="121900" bIns="121900" anchor="ctr" anchorCtr="0">
            <a:noAutofit/>
          </a:bodyPr>
          <a:lstStyle/>
          <a:p>
            <a:r>
              <a:rPr lang="en-US" sz="9600" b="1" dirty="0" err="1">
                <a:latin typeface="Times New Roman" panose="02020603050405020304" pitchFamily="18" charset="0"/>
                <a:cs typeface="Times New Roman" panose="02020603050405020304" pitchFamily="18" charset="0"/>
              </a:rPr>
              <a:t>Tổng</a:t>
            </a:r>
            <a:r>
              <a:rPr lang="en-US" sz="9600" b="1" dirty="0">
                <a:latin typeface="Times New Roman" panose="02020603050405020304" pitchFamily="18" charset="0"/>
                <a:cs typeface="Times New Roman" panose="02020603050405020304" pitchFamily="18" charset="0"/>
              </a:rPr>
              <a:t> </a:t>
            </a:r>
            <a:r>
              <a:rPr lang="en-US" sz="9600" b="1" dirty="0" err="1">
                <a:latin typeface="Times New Roman" panose="02020603050405020304" pitchFamily="18" charset="0"/>
                <a:cs typeface="Times New Roman" panose="02020603050405020304" pitchFamily="18" charset="0"/>
              </a:rPr>
              <a:t>kết</a:t>
            </a:r>
            <a:endParaRPr lang="en-SG" sz="41300" dirty="0">
              <a:latin typeface="Times New Roman" panose="02020603050405020304" pitchFamily="18" charset="0"/>
              <a:cs typeface="Times New Roman" panose="02020603050405020304" pitchFamily="18" charset="0"/>
            </a:endParaRPr>
          </a:p>
        </p:txBody>
      </p:sp>
      <p:sp>
        <p:nvSpPr>
          <p:cNvPr id="2499" name="Google Shape;2499;p49">
            <a:extLst>
              <a:ext uri="{FF2B5EF4-FFF2-40B4-BE49-F238E27FC236}">
                <a16:creationId xmlns:a16="http://schemas.microsoft.com/office/drawing/2014/main" id="{F741337D-11D1-6A97-430D-E59E8997DACF}"/>
              </a:ext>
            </a:extLst>
          </p:cNvPr>
          <p:cNvSpPr/>
          <p:nvPr/>
        </p:nvSpPr>
        <p:spPr>
          <a:xfrm>
            <a:off x="6768155" y="811595"/>
            <a:ext cx="478851" cy="429359"/>
          </a:xfrm>
          <a:custGeom>
            <a:avLst/>
            <a:gdLst/>
            <a:ahLst/>
            <a:cxnLst/>
            <a:rect l="l" t="t" r="r" b="b"/>
            <a:pathLst>
              <a:path w="4528" h="4060" extrusionOk="0">
                <a:moveTo>
                  <a:pt x="654" y="0"/>
                </a:moveTo>
                <a:cubicBezTo>
                  <a:pt x="504" y="0"/>
                  <a:pt x="356" y="50"/>
                  <a:pt x="220" y="155"/>
                </a:cubicBezTo>
                <a:cubicBezTo>
                  <a:pt x="1" y="354"/>
                  <a:pt x="1" y="632"/>
                  <a:pt x="61" y="871"/>
                </a:cubicBezTo>
                <a:cubicBezTo>
                  <a:pt x="279" y="1945"/>
                  <a:pt x="816" y="2860"/>
                  <a:pt x="1413" y="3755"/>
                </a:cubicBezTo>
                <a:cubicBezTo>
                  <a:pt x="1568" y="3966"/>
                  <a:pt x="1798" y="4059"/>
                  <a:pt x="2036" y="4059"/>
                </a:cubicBezTo>
                <a:cubicBezTo>
                  <a:pt x="2225" y="4059"/>
                  <a:pt x="2420" y="4000"/>
                  <a:pt x="2587" y="3894"/>
                </a:cubicBezTo>
                <a:cubicBezTo>
                  <a:pt x="2945" y="3656"/>
                  <a:pt x="3144" y="3337"/>
                  <a:pt x="3363" y="3039"/>
                </a:cubicBezTo>
                <a:cubicBezTo>
                  <a:pt x="3880" y="2402"/>
                  <a:pt x="4337" y="1706"/>
                  <a:pt x="4457" y="851"/>
                </a:cubicBezTo>
                <a:cubicBezTo>
                  <a:pt x="4528" y="372"/>
                  <a:pt x="4409" y="19"/>
                  <a:pt x="3888" y="19"/>
                </a:cubicBezTo>
                <a:cubicBezTo>
                  <a:pt x="3825" y="19"/>
                  <a:pt x="3756" y="24"/>
                  <a:pt x="3681" y="35"/>
                </a:cubicBezTo>
                <a:cubicBezTo>
                  <a:pt x="3263" y="75"/>
                  <a:pt x="3104" y="373"/>
                  <a:pt x="2945" y="652"/>
                </a:cubicBezTo>
                <a:cubicBezTo>
                  <a:pt x="2647" y="1050"/>
                  <a:pt x="2408" y="1507"/>
                  <a:pt x="2169" y="1905"/>
                </a:cubicBezTo>
                <a:cubicBezTo>
                  <a:pt x="1891" y="1408"/>
                  <a:pt x="1652" y="911"/>
                  <a:pt x="1373" y="433"/>
                </a:cubicBezTo>
                <a:cubicBezTo>
                  <a:pt x="1294" y="314"/>
                  <a:pt x="1174" y="174"/>
                  <a:pt x="1055" y="115"/>
                </a:cubicBezTo>
                <a:cubicBezTo>
                  <a:pt x="924" y="40"/>
                  <a:pt x="788" y="0"/>
                  <a:pt x="65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49">
            <a:extLst>
              <a:ext uri="{FF2B5EF4-FFF2-40B4-BE49-F238E27FC236}">
                <a16:creationId xmlns:a16="http://schemas.microsoft.com/office/drawing/2014/main" id="{E19E595D-6C8E-357E-C501-FD8CE7928795}"/>
              </a:ext>
            </a:extLst>
          </p:cNvPr>
          <p:cNvSpPr/>
          <p:nvPr/>
        </p:nvSpPr>
        <p:spPr>
          <a:xfrm>
            <a:off x="4859345" y="824081"/>
            <a:ext cx="453259" cy="404401"/>
          </a:xfrm>
          <a:custGeom>
            <a:avLst/>
            <a:gdLst/>
            <a:ahLst/>
            <a:cxnLst/>
            <a:rect l="l" t="t" r="r" b="b"/>
            <a:pathLst>
              <a:path w="4286" h="3824" extrusionOk="0">
                <a:moveTo>
                  <a:pt x="3517" y="0"/>
                </a:moveTo>
                <a:cubicBezTo>
                  <a:pt x="3435" y="0"/>
                  <a:pt x="3357" y="22"/>
                  <a:pt x="3291" y="71"/>
                </a:cubicBezTo>
                <a:cubicBezTo>
                  <a:pt x="3052" y="250"/>
                  <a:pt x="2893" y="549"/>
                  <a:pt x="2753" y="807"/>
                </a:cubicBezTo>
                <a:cubicBezTo>
                  <a:pt x="2594" y="1145"/>
                  <a:pt x="2495" y="1503"/>
                  <a:pt x="2356" y="1901"/>
                </a:cubicBezTo>
                <a:cubicBezTo>
                  <a:pt x="2117" y="1563"/>
                  <a:pt x="1958" y="1265"/>
                  <a:pt x="1739" y="1006"/>
                </a:cubicBezTo>
                <a:cubicBezTo>
                  <a:pt x="1520" y="728"/>
                  <a:pt x="1321" y="429"/>
                  <a:pt x="1043" y="290"/>
                </a:cubicBezTo>
                <a:cubicBezTo>
                  <a:pt x="875" y="200"/>
                  <a:pt x="712" y="155"/>
                  <a:pt x="568" y="155"/>
                </a:cubicBezTo>
                <a:cubicBezTo>
                  <a:pt x="234" y="155"/>
                  <a:pt x="0" y="395"/>
                  <a:pt x="28" y="867"/>
                </a:cubicBezTo>
                <a:cubicBezTo>
                  <a:pt x="48" y="1205"/>
                  <a:pt x="207" y="1603"/>
                  <a:pt x="406" y="1901"/>
                </a:cubicBezTo>
                <a:cubicBezTo>
                  <a:pt x="804" y="2478"/>
                  <a:pt x="1301" y="2995"/>
                  <a:pt x="1779" y="3552"/>
                </a:cubicBezTo>
                <a:cubicBezTo>
                  <a:pt x="1922" y="3735"/>
                  <a:pt x="2109" y="3824"/>
                  <a:pt x="2304" y="3824"/>
                </a:cubicBezTo>
                <a:cubicBezTo>
                  <a:pt x="2406" y="3824"/>
                  <a:pt x="2512" y="3799"/>
                  <a:pt x="2614" y="3751"/>
                </a:cubicBezTo>
                <a:cubicBezTo>
                  <a:pt x="2833" y="3632"/>
                  <a:pt x="3052" y="3473"/>
                  <a:pt x="3211" y="3334"/>
                </a:cubicBezTo>
                <a:cubicBezTo>
                  <a:pt x="3668" y="2936"/>
                  <a:pt x="3808" y="2359"/>
                  <a:pt x="4046" y="1842"/>
                </a:cubicBezTo>
                <a:cubicBezTo>
                  <a:pt x="4206" y="1444"/>
                  <a:pt x="4285" y="1006"/>
                  <a:pt x="4206" y="588"/>
                </a:cubicBezTo>
                <a:cubicBezTo>
                  <a:pt x="4128" y="264"/>
                  <a:pt x="3800" y="0"/>
                  <a:pt x="351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09" name="Google Shape;2509;p49">
            <a:extLst>
              <a:ext uri="{FF2B5EF4-FFF2-40B4-BE49-F238E27FC236}">
                <a16:creationId xmlns:a16="http://schemas.microsoft.com/office/drawing/2014/main" id="{07120FF5-412A-EBE0-E148-07DF64F4B3A8}"/>
              </a:ext>
            </a:extLst>
          </p:cNvPr>
          <p:cNvGrpSpPr/>
          <p:nvPr/>
        </p:nvGrpSpPr>
        <p:grpSpPr>
          <a:xfrm rot="637">
            <a:off x="6986694" y="1333003"/>
            <a:ext cx="674364" cy="608452"/>
            <a:chOff x="7144013" y="1512200"/>
            <a:chExt cx="936616" cy="844916"/>
          </a:xfrm>
        </p:grpSpPr>
        <p:sp>
          <p:nvSpPr>
            <p:cNvPr id="2510" name="Google Shape;2510;p49">
              <a:extLst>
                <a:ext uri="{FF2B5EF4-FFF2-40B4-BE49-F238E27FC236}">
                  <a16:creationId xmlns:a16="http://schemas.microsoft.com/office/drawing/2014/main" id="{211F5550-4447-5B22-3ADA-12AB40B0F213}"/>
                </a:ext>
              </a:extLst>
            </p:cNvPr>
            <p:cNvSpPr/>
            <p:nvPr/>
          </p:nvSpPr>
          <p:spPr>
            <a:xfrm>
              <a:off x="7144013" y="1512200"/>
              <a:ext cx="936616" cy="844916"/>
            </a:xfrm>
            <a:custGeom>
              <a:avLst/>
              <a:gdLst/>
              <a:ahLst/>
              <a:cxnLst/>
              <a:rect l="l" t="t" r="r" b="b"/>
              <a:pathLst>
                <a:path w="9550" h="8615" extrusionOk="0">
                  <a:moveTo>
                    <a:pt x="2189" y="1"/>
                  </a:moveTo>
                  <a:cubicBezTo>
                    <a:pt x="1712" y="1"/>
                    <a:pt x="1234" y="160"/>
                    <a:pt x="856" y="458"/>
                  </a:cubicBezTo>
                  <a:cubicBezTo>
                    <a:pt x="439" y="816"/>
                    <a:pt x="1" y="1453"/>
                    <a:pt x="220" y="2607"/>
                  </a:cubicBezTo>
                  <a:cubicBezTo>
                    <a:pt x="618" y="4576"/>
                    <a:pt x="1612" y="6207"/>
                    <a:pt x="2627" y="7699"/>
                  </a:cubicBezTo>
                  <a:cubicBezTo>
                    <a:pt x="3025" y="8296"/>
                    <a:pt x="3681" y="8614"/>
                    <a:pt x="4417" y="8614"/>
                  </a:cubicBezTo>
                  <a:cubicBezTo>
                    <a:pt x="4914" y="8614"/>
                    <a:pt x="5471" y="8475"/>
                    <a:pt x="5909" y="8177"/>
                  </a:cubicBezTo>
                  <a:cubicBezTo>
                    <a:pt x="6506" y="7779"/>
                    <a:pt x="6884" y="7282"/>
                    <a:pt x="7202" y="6824"/>
                  </a:cubicBezTo>
                  <a:cubicBezTo>
                    <a:pt x="7282" y="6725"/>
                    <a:pt x="7361" y="6625"/>
                    <a:pt x="7401" y="6565"/>
                  </a:cubicBezTo>
                  <a:cubicBezTo>
                    <a:pt x="8256" y="5471"/>
                    <a:pt x="9171" y="4138"/>
                    <a:pt x="9430" y="2487"/>
                  </a:cubicBezTo>
                  <a:cubicBezTo>
                    <a:pt x="9549" y="1692"/>
                    <a:pt x="9390" y="1055"/>
                    <a:pt x="8992" y="617"/>
                  </a:cubicBezTo>
                  <a:cubicBezTo>
                    <a:pt x="8754" y="339"/>
                    <a:pt x="8296" y="1"/>
                    <a:pt x="7500" y="1"/>
                  </a:cubicBezTo>
                  <a:cubicBezTo>
                    <a:pt x="7361" y="1"/>
                    <a:pt x="7202" y="1"/>
                    <a:pt x="7063" y="21"/>
                  </a:cubicBezTo>
                  <a:cubicBezTo>
                    <a:pt x="6008" y="160"/>
                    <a:pt x="5551" y="856"/>
                    <a:pt x="5272" y="1314"/>
                  </a:cubicBezTo>
                  <a:cubicBezTo>
                    <a:pt x="5213" y="1354"/>
                    <a:pt x="5193" y="1433"/>
                    <a:pt x="5153" y="1493"/>
                  </a:cubicBezTo>
                  <a:cubicBezTo>
                    <a:pt x="4994" y="1692"/>
                    <a:pt x="4875" y="1891"/>
                    <a:pt x="4755" y="2109"/>
                  </a:cubicBezTo>
                  <a:cubicBezTo>
                    <a:pt x="4576" y="1811"/>
                    <a:pt x="4417" y="1533"/>
                    <a:pt x="4258" y="1234"/>
                  </a:cubicBezTo>
                  <a:cubicBezTo>
                    <a:pt x="4019" y="836"/>
                    <a:pt x="3701" y="518"/>
                    <a:pt x="3323" y="319"/>
                  </a:cubicBezTo>
                  <a:cubicBezTo>
                    <a:pt x="2945" y="120"/>
                    <a:pt x="2587" y="1"/>
                    <a:pt x="2189" y="1"/>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1" name="Google Shape;2511;p49">
              <a:extLst>
                <a:ext uri="{FF2B5EF4-FFF2-40B4-BE49-F238E27FC236}">
                  <a16:creationId xmlns:a16="http://schemas.microsoft.com/office/drawing/2014/main" id="{35D3952C-C7FC-EC99-BD8E-FD83F62CCA3E}"/>
                </a:ext>
              </a:extLst>
            </p:cNvPr>
            <p:cNvSpPr/>
            <p:nvPr/>
          </p:nvSpPr>
          <p:spPr>
            <a:xfrm>
              <a:off x="7228008" y="1568170"/>
              <a:ext cx="768625" cy="732977"/>
            </a:xfrm>
            <a:custGeom>
              <a:avLst/>
              <a:gdLst/>
              <a:ahLst/>
              <a:cxnLst/>
              <a:rect l="l" t="t" r="r" b="b"/>
              <a:pathLst>
                <a:path w="7449" h="6666" extrusionOk="0">
                  <a:moveTo>
                    <a:pt x="1060" y="1"/>
                  </a:moveTo>
                  <a:cubicBezTo>
                    <a:pt x="826" y="1"/>
                    <a:pt x="594" y="80"/>
                    <a:pt x="378" y="254"/>
                  </a:cubicBezTo>
                  <a:cubicBezTo>
                    <a:pt x="0" y="573"/>
                    <a:pt x="0" y="1010"/>
                    <a:pt x="80" y="1428"/>
                  </a:cubicBezTo>
                  <a:cubicBezTo>
                    <a:pt x="438" y="3199"/>
                    <a:pt x="1333" y="4710"/>
                    <a:pt x="2328" y="6182"/>
                  </a:cubicBezTo>
                  <a:cubicBezTo>
                    <a:pt x="2566" y="6518"/>
                    <a:pt x="2928" y="6665"/>
                    <a:pt x="3312" y="6665"/>
                  </a:cubicBezTo>
                  <a:cubicBezTo>
                    <a:pt x="3632" y="6665"/>
                    <a:pt x="3968" y="6563"/>
                    <a:pt x="4257" y="6381"/>
                  </a:cubicBezTo>
                  <a:cubicBezTo>
                    <a:pt x="4814" y="6003"/>
                    <a:pt x="5153" y="5486"/>
                    <a:pt x="5511" y="4989"/>
                  </a:cubicBezTo>
                  <a:cubicBezTo>
                    <a:pt x="6366" y="3915"/>
                    <a:pt x="7142" y="2781"/>
                    <a:pt x="7341" y="1388"/>
                  </a:cubicBezTo>
                  <a:cubicBezTo>
                    <a:pt x="7449" y="580"/>
                    <a:pt x="7232" y="15"/>
                    <a:pt x="6370" y="15"/>
                  </a:cubicBezTo>
                  <a:cubicBezTo>
                    <a:pt x="6277" y="15"/>
                    <a:pt x="6176" y="22"/>
                    <a:pt x="6068" y="36"/>
                  </a:cubicBezTo>
                  <a:cubicBezTo>
                    <a:pt x="5371" y="135"/>
                    <a:pt x="5153" y="632"/>
                    <a:pt x="4854" y="1090"/>
                  </a:cubicBezTo>
                  <a:cubicBezTo>
                    <a:pt x="4397" y="1766"/>
                    <a:pt x="3999" y="2482"/>
                    <a:pt x="3601" y="3159"/>
                  </a:cubicBezTo>
                  <a:cubicBezTo>
                    <a:pt x="3124" y="2323"/>
                    <a:pt x="2726" y="1567"/>
                    <a:pt x="2268" y="732"/>
                  </a:cubicBezTo>
                  <a:cubicBezTo>
                    <a:pt x="2129" y="513"/>
                    <a:pt x="1930" y="314"/>
                    <a:pt x="1711" y="195"/>
                  </a:cubicBezTo>
                  <a:cubicBezTo>
                    <a:pt x="1500" y="70"/>
                    <a:pt x="1279" y="1"/>
                    <a:pt x="106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12" name="Google Shape;2512;p49">
            <a:extLst>
              <a:ext uri="{FF2B5EF4-FFF2-40B4-BE49-F238E27FC236}">
                <a16:creationId xmlns:a16="http://schemas.microsoft.com/office/drawing/2014/main" id="{1A92FD8F-12A8-5335-4319-33F524F4B555}"/>
              </a:ext>
            </a:extLst>
          </p:cNvPr>
          <p:cNvSpPr txBox="1">
            <a:spLocks noGrp="1"/>
          </p:cNvSpPr>
          <p:nvPr>
            <p:ph type="title" idx="2"/>
          </p:nvPr>
        </p:nvSpPr>
        <p:spPr>
          <a:xfrm>
            <a:off x="4868017" y="0"/>
            <a:ext cx="2566800" cy="1760800"/>
          </a:xfrm>
          <a:prstGeom prst="rect">
            <a:avLst/>
          </a:prstGeom>
        </p:spPr>
        <p:txBody>
          <a:bodyPr spcFirstLastPara="1" wrap="square" lIns="121900" tIns="288000" rIns="121900" bIns="48000" anchor="ctr" anchorCtr="0">
            <a:noAutofit/>
          </a:bodyPr>
          <a:lstStyle/>
          <a:p>
            <a:r>
              <a:rPr lang="es-419" sz="8800" b="1" dirty="0"/>
              <a:t>III</a:t>
            </a:r>
            <a:endParaRPr sz="8800" b="1" dirty="0"/>
          </a:p>
        </p:txBody>
      </p:sp>
      <p:pic>
        <p:nvPicPr>
          <p:cNvPr id="4" name="Picture 3" descr="A person sitting on a bed with a child in the water&#10;&#10;Description automatically generated">
            <a:extLst>
              <a:ext uri="{FF2B5EF4-FFF2-40B4-BE49-F238E27FC236}">
                <a16:creationId xmlns:a16="http://schemas.microsoft.com/office/drawing/2014/main" id="{9F23D799-E06C-1CD3-5FF0-CE19F7143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87463"/>
            <a:ext cx="5375564" cy="3398247"/>
          </a:xfrm>
          <a:prstGeom prst="rect">
            <a:avLst/>
          </a:prstGeom>
        </p:spPr>
      </p:pic>
      <p:pic>
        <p:nvPicPr>
          <p:cNvPr id="5" name="Picture 4" descr="A cartoon of a person and person&#10;&#10;Description automatically generated">
            <a:extLst>
              <a:ext uri="{FF2B5EF4-FFF2-40B4-BE49-F238E27FC236}">
                <a16:creationId xmlns:a16="http://schemas.microsoft.com/office/drawing/2014/main" id="{82D4C5D3-A52F-EBEB-4EF4-CAB7739F3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1589" y="2396083"/>
            <a:ext cx="5067300" cy="4467225"/>
          </a:xfrm>
          <a:prstGeom prst="rect">
            <a:avLst/>
          </a:prstGeom>
        </p:spPr>
      </p:pic>
    </p:spTree>
    <p:extLst>
      <p:ext uri="{BB962C8B-B14F-4D97-AF65-F5344CB8AC3E}">
        <p14:creationId xmlns:p14="http://schemas.microsoft.com/office/powerpoint/2010/main" val="1215853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494"/>
                                        </p:tgtEl>
                                        <p:attrNameLst>
                                          <p:attrName>style.visibility</p:attrName>
                                        </p:attrNameLst>
                                      </p:cBhvr>
                                      <p:to>
                                        <p:strVal val="visible"/>
                                      </p:to>
                                    </p:set>
                                    <p:animEffect transition="in" filter="fade">
                                      <p:cBhvr>
                                        <p:cTn id="18" dur="1000"/>
                                        <p:tgtEl>
                                          <p:spTgt spid="2494"/>
                                        </p:tgtEl>
                                      </p:cBhvr>
                                    </p:animEffect>
                                    <p:anim calcmode="lin" valueType="num">
                                      <p:cBhvr>
                                        <p:cTn id="19" dur="1000" fill="hold"/>
                                        <p:tgtEl>
                                          <p:spTgt spid="2494"/>
                                        </p:tgtEl>
                                        <p:attrNameLst>
                                          <p:attrName>ppt_x</p:attrName>
                                        </p:attrNameLst>
                                      </p:cBhvr>
                                      <p:tavLst>
                                        <p:tav tm="0">
                                          <p:val>
                                            <p:strVal val="#ppt_x"/>
                                          </p:val>
                                        </p:tav>
                                        <p:tav tm="100000">
                                          <p:val>
                                            <p:strVal val="#ppt_x"/>
                                          </p:val>
                                        </p:tav>
                                      </p:tavLst>
                                    </p:anim>
                                    <p:anim calcmode="lin" valueType="num">
                                      <p:cBhvr>
                                        <p:cTn id="20" dur="1000" fill="hold"/>
                                        <p:tgtEl>
                                          <p:spTgt spid="249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499"/>
                                        </p:tgtEl>
                                        <p:attrNameLst>
                                          <p:attrName>style.visibility</p:attrName>
                                        </p:attrNameLst>
                                      </p:cBhvr>
                                      <p:to>
                                        <p:strVal val="visible"/>
                                      </p:to>
                                    </p:set>
                                    <p:animEffect transition="in" filter="fade">
                                      <p:cBhvr>
                                        <p:cTn id="23" dur="1000"/>
                                        <p:tgtEl>
                                          <p:spTgt spid="2499"/>
                                        </p:tgtEl>
                                      </p:cBhvr>
                                    </p:animEffect>
                                    <p:anim calcmode="lin" valueType="num">
                                      <p:cBhvr>
                                        <p:cTn id="24" dur="1000" fill="hold"/>
                                        <p:tgtEl>
                                          <p:spTgt spid="2499"/>
                                        </p:tgtEl>
                                        <p:attrNameLst>
                                          <p:attrName>ppt_x</p:attrName>
                                        </p:attrNameLst>
                                      </p:cBhvr>
                                      <p:tavLst>
                                        <p:tav tm="0">
                                          <p:val>
                                            <p:strVal val="#ppt_x"/>
                                          </p:val>
                                        </p:tav>
                                        <p:tav tm="100000">
                                          <p:val>
                                            <p:strVal val="#ppt_x"/>
                                          </p:val>
                                        </p:tav>
                                      </p:tavLst>
                                    </p:anim>
                                    <p:anim calcmode="lin" valueType="num">
                                      <p:cBhvr>
                                        <p:cTn id="25" dur="1000" fill="hold"/>
                                        <p:tgtEl>
                                          <p:spTgt spid="2499"/>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500"/>
                                        </p:tgtEl>
                                        <p:attrNameLst>
                                          <p:attrName>style.visibility</p:attrName>
                                        </p:attrNameLst>
                                      </p:cBhvr>
                                      <p:to>
                                        <p:strVal val="visible"/>
                                      </p:to>
                                    </p:set>
                                    <p:animEffect transition="in" filter="fade">
                                      <p:cBhvr>
                                        <p:cTn id="28" dur="1000"/>
                                        <p:tgtEl>
                                          <p:spTgt spid="2500"/>
                                        </p:tgtEl>
                                      </p:cBhvr>
                                    </p:animEffect>
                                    <p:anim calcmode="lin" valueType="num">
                                      <p:cBhvr>
                                        <p:cTn id="29" dur="1000" fill="hold"/>
                                        <p:tgtEl>
                                          <p:spTgt spid="2500"/>
                                        </p:tgtEl>
                                        <p:attrNameLst>
                                          <p:attrName>ppt_x</p:attrName>
                                        </p:attrNameLst>
                                      </p:cBhvr>
                                      <p:tavLst>
                                        <p:tav tm="0">
                                          <p:val>
                                            <p:strVal val="#ppt_x"/>
                                          </p:val>
                                        </p:tav>
                                        <p:tav tm="100000">
                                          <p:val>
                                            <p:strVal val="#ppt_x"/>
                                          </p:val>
                                        </p:tav>
                                      </p:tavLst>
                                    </p:anim>
                                    <p:anim calcmode="lin" valueType="num">
                                      <p:cBhvr>
                                        <p:cTn id="30" dur="1000" fill="hold"/>
                                        <p:tgtEl>
                                          <p:spTgt spid="250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509"/>
                                        </p:tgtEl>
                                        <p:attrNameLst>
                                          <p:attrName>style.visibility</p:attrName>
                                        </p:attrNameLst>
                                      </p:cBhvr>
                                      <p:to>
                                        <p:strVal val="visible"/>
                                      </p:to>
                                    </p:set>
                                    <p:animEffect transition="in" filter="fade">
                                      <p:cBhvr>
                                        <p:cTn id="33" dur="1000"/>
                                        <p:tgtEl>
                                          <p:spTgt spid="2509"/>
                                        </p:tgtEl>
                                      </p:cBhvr>
                                    </p:animEffect>
                                    <p:anim calcmode="lin" valueType="num">
                                      <p:cBhvr>
                                        <p:cTn id="34" dur="1000" fill="hold"/>
                                        <p:tgtEl>
                                          <p:spTgt spid="2509"/>
                                        </p:tgtEl>
                                        <p:attrNameLst>
                                          <p:attrName>ppt_x</p:attrName>
                                        </p:attrNameLst>
                                      </p:cBhvr>
                                      <p:tavLst>
                                        <p:tav tm="0">
                                          <p:val>
                                            <p:strVal val="#ppt_x"/>
                                          </p:val>
                                        </p:tav>
                                        <p:tav tm="100000">
                                          <p:val>
                                            <p:strVal val="#ppt_x"/>
                                          </p:val>
                                        </p:tav>
                                      </p:tavLst>
                                    </p:anim>
                                    <p:anim calcmode="lin" valueType="num">
                                      <p:cBhvr>
                                        <p:cTn id="35" dur="1000" fill="hold"/>
                                        <p:tgtEl>
                                          <p:spTgt spid="250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512"/>
                                        </p:tgtEl>
                                        <p:attrNameLst>
                                          <p:attrName>style.visibility</p:attrName>
                                        </p:attrNameLst>
                                      </p:cBhvr>
                                      <p:to>
                                        <p:strVal val="visible"/>
                                      </p:to>
                                    </p:set>
                                    <p:animEffect transition="in" filter="fade">
                                      <p:cBhvr>
                                        <p:cTn id="38" dur="1000"/>
                                        <p:tgtEl>
                                          <p:spTgt spid="2512"/>
                                        </p:tgtEl>
                                      </p:cBhvr>
                                    </p:animEffect>
                                    <p:anim calcmode="lin" valueType="num">
                                      <p:cBhvr>
                                        <p:cTn id="39" dur="1000" fill="hold"/>
                                        <p:tgtEl>
                                          <p:spTgt spid="2512"/>
                                        </p:tgtEl>
                                        <p:attrNameLst>
                                          <p:attrName>ppt_x</p:attrName>
                                        </p:attrNameLst>
                                      </p:cBhvr>
                                      <p:tavLst>
                                        <p:tav tm="0">
                                          <p:val>
                                            <p:strVal val="#ppt_x"/>
                                          </p:val>
                                        </p:tav>
                                        <p:tav tm="100000">
                                          <p:val>
                                            <p:strVal val="#ppt_x"/>
                                          </p:val>
                                        </p:tav>
                                      </p:tavLst>
                                    </p:anim>
                                    <p:anim calcmode="lin" valueType="num">
                                      <p:cBhvr>
                                        <p:cTn id="40" dur="1000" fill="hold"/>
                                        <p:tgtEl>
                                          <p:spTgt spid="251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497"/>
                                        </p:tgtEl>
                                        <p:attrNameLst>
                                          <p:attrName>style.visibility</p:attrName>
                                        </p:attrNameLst>
                                      </p:cBhvr>
                                      <p:to>
                                        <p:strVal val="visible"/>
                                      </p:to>
                                    </p:set>
                                    <p:animEffect transition="in" filter="fade">
                                      <p:cBhvr>
                                        <p:cTn id="43" dur="1000"/>
                                        <p:tgtEl>
                                          <p:spTgt spid="2497"/>
                                        </p:tgtEl>
                                      </p:cBhvr>
                                    </p:animEffect>
                                    <p:anim calcmode="lin" valueType="num">
                                      <p:cBhvr>
                                        <p:cTn id="44" dur="1000" fill="hold"/>
                                        <p:tgtEl>
                                          <p:spTgt spid="2497"/>
                                        </p:tgtEl>
                                        <p:attrNameLst>
                                          <p:attrName>ppt_x</p:attrName>
                                        </p:attrNameLst>
                                      </p:cBhvr>
                                      <p:tavLst>
                                        <p:tav tm="0">
                                          <p:val>
                                            <p:strVal val="#ppt_x"/>
                                          </p:val>
                                        </p:tav>
                                        <p:tav tm="100000">
                                          <p:val>
                                            <p:strVal val="#ppt_x"/>
                                          </p:val>
                                        </p:tav>
                                      </p:tavLst>
                                    </p:anim>
                                    <p:anim calcmode="lin" valueType="num">
                                      <p:cBhvr>
                                        <p:cTn id="45" dur="1000" fill="hold"/>
                                        <p:tgtEl>
                                          <p:spTgt spid="24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7" grpId="0"/>
      <p:bldP spid="2499" grpId="0" animBg="1"/>
      <p:bldP spid="2500" grpId="0" animBg="1"/>
      <p:bldP spid="25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FC5B6-E158-60F1-83D6-E6758B5480D1}"/>
            </a:ext>
          </a:extLst>
        </p:cNvPr>
        <p:cNvGrpSpPr/>
        <p:nvPr/>
      </p:nvGrpSpPr>
      <p:grpSpPr>
        <a:xfrm>
          <a:off x="0" y="0"/>
          <a:ext cx="0" cy="0"/>
          <a:chOff x="0" y="0"/>
          <a:chExt cx="0" cy="0"/>
        </a:xfrm>
      </p:grpSpPr>
      <p:sp>
        <p:nvSpPr>
          <p:cNvPr id="3" name="Google Shape;241;p36">
            <a:extLst>
              <a:ext uri="{FF2B5EF4-FFF2-40B4-BE49-F238E27FC236}">
                <a16:creationId xmlns:a16="http://schemas.microsoft.com/office/drawing/2014/main" id="{5F8CE096-96CC-C5CB-7E79-CA89652B5DE6}"/>
              </a:ext>
            </a:extLst>
          </p:cNvPr>
          <p:cNvSpPr/>
          <p:nvPr/>
        </p:nvSpPr>
        <p:spPr>
          <a:xfrm>
            <a:off x="2159316" y="81648"/>
            <a:ext cx="7556883" cy="694667"/>
          </a:xfrm>
          <a:prstGeom prst="roundRect">
            <a:avLst>
              <a:gd name="adj" fmla="val 50000"/>
            </a:avLst>
          </a:prstGeom>
          <a:solidFill>
            <a:srgbClr val="FDF0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42;p36">
            <a:extLst>
              <a:ext uri="{FF2B5EF4-FFF2-40B4-BE49-F238E27FC236}">
                <a16:creationId xmlns:a16="http://schemas.microsoft.com/office/drawing/2014/main" id="{348157FD-04C7-EB7A-9103-61E3C0C407D6}"/>
              </a:ext>
            </a:extLst>
          </p:cNvPr>
          <p:cNvSpPr txBox="1">
            <a:spLocks/>
          </p:cNvSpPr>
          <p:nvPr/>
        </p:nvSpPr>
        <p:spPr>
          <a:xfrm>
            <a:off x="801500" y="81647"/>
            <a:ext cx="10240800" cy="69466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800"/>
              </a:spcAft>
              <a:buClr>
                <a:srgbClr val="191919"/>
              </a:buClr>
              <a:buSzPts val="3000"/>
              <a:buFont typeface="Fredoka One"/>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Fredoka One"/>
              </a:rPr>
              <a:t>III. TỔNG KẾT</a:t>
            </a:r>
            <a:endParaRPr kumimoji="0" lang="en-SG" sz="3600" b="0" i="0" u="none" strike="noStrike" kern="120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Fredoka One"/>
            </a:endParaRPr>
          </a:p>
        </p:txBody>
      </p:sp>
      <p:sp>
        <p:nvSpPr>
          <p:cNvPr id="5" name="Google Shape;244;p36">
            <a:extLst>
              <a:ext uri="{FF2B5EF4-FFF2-40B4-BE49-F238E27FC236}">
                <a16:creationId xmlns:a16="http://schemas.microsoft.com/office/drawing/2014/main" id="{12D5D7C2-763F-F449-0AE7-5D0B21AAB87B}"/>
              </a:ext>
            </a:extLst>
          </p:cNvPr>
          <p:cNvSpPr/>
          <p:nvPr/>
        </p:nvSpPr>
        <p:spPr>
          <a:xfrm>
            <a:off x="10382901" y="81648"/>
            <a:ext cx="723433" cy="694667"/>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rgbClr val="FE66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45;p36">
            <a:extLst>
              <a:ext uri="{FF2B5EF4-FFF2-40B4-BE49-F238E27FC236}">
                <a16:creationId xmlns:a16="http://schemas.microsoft.com/office/drawing/2014/main" id="{4E14AEC6-610B-B1DD-657D-EC9D3FAB33D2}"/>
              </a:ext>
            </a:extLst>
          </p:cNvPr>
          <p:cNvSpPr/>
          <p:nvPr/>
        </p:nvSpPr>
        <p:spPr>
          <a:xfrm>
            <a:off x="10933700" y="909532"/>
            <a:ext cx="565400" cy="428867"/>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46;p36">
            <a:extLst>
              <a:ext uri="{FF2B5EF4-FFF2-40B4-BE49-F238E27FC236}">
                <a16:creationId xmlns:a16="http://schemas.microsoft.com/office/drawing/2014/main" id="{081DA3C2-FFF7-C570-9701-7968791D63CB}"/>
              </a:ext>
            </a:extLst>
          </p:cNvPr>
          <p:cNvSpPr/>
          <p:nvPr/>
        </p:nvSpPr>
        <p:spPr>
          <a:xfrm>
            <a:off x="801500" y="0"/>
            <a:ext cx="755867" cy="622833"/>
          </a:xfrm>
          <a:custGeom>
            <a:avLst/>
            <a:gdLst/>
            <a:ahLst/>
            <a:cxnLst/>
            <a:rect l="l" t="t" r="r" b="b"/>
            <a:pathLst>
              <a:path w="22676" h="18685" extrusionOk="0">
                <a:moveTo>
                  <a:pt x="18195" y="0"/>
                </a:moveTo>
                <a:cubicBezTo>
                  <a:pt x="15084" y="0"/>
                  <a:pt x="12016" y="4698"/>
                  <a:pt x="11125" y="7469"/>
                </a:cubicBezTo>
                <a:cubicBezTo>
                  <a:pt x="9183" y="5977"/>
                  <a:pt x="6459" y="4615"/>
                  <a:pt x="3773" y="4615"/>
                </a:cubicBezTo>
                <a:cubicBezTo>
                  <a:pt x="3559" y="4615"/>
                  <a:pt x="3345" y="4624"/>
                  <a:pt x="3131" y="4642"/>
                </a:cubicBezTo>
                <a:cubicBezTo>
                  <a:pt x="0" y="4915"/>
                  <a:pt x="31" y="7894"/>
                  <a:pt x="730" y="9839"/>
                </a:cubicBezTo>
                <a:cubicBezTo>
                  <a:pt x="1368" y="11542"/>
                  <a:pt x="2766" y="12909"/>
                  <a:pt x="4256" y="14064"/>
                </a:cubicBezTo>
                <a:cubicBezTo>
                  <a:pt x="5259" y="14855"/>
                  <a:pt x="6353" y="15645"/>
                  <a:pt x="7569" y="16223"/>
                </a:cubicBezTo>
                <a:cubicBezTo>
                  <a:pt x="9149" y="16952"/>
                  <a:pt x="10821" y="17469"/>
                  <a:pt x="12584" y="17834"/>
                </a:cubicBezTo>
                <a:cubicBezTo>
                  <a:pt x="13040" y="17925"/>
                  <a:pt x="14560" y="18320"/>
                  <a:pt x="17721" y="18685"/>
                </a:cubicBezTo>
                <a:cubicBezTo>
                  <a:pt x="18511" y="15493"/>
                  <a:pt x="19788" y="12362"/>
                  <a:pt x="20730" y="9201"/>
                </a:cubicBezTo>
                <a:cubicBezTo>
                  <a:pt x="21490" y="6739"/>
                  <a:pt x="22676" y="3122"/>
                  <a:pt x="20609" y="1086"/>
                </a:cubicBezTo>
                <a:cubicBezTo>
                  <a:pt x="19827" y="322"/>
                  <a:pt x="19009" y="0"/>
                  <a:pt x="18195" y="0"/>
                </a:cubicBezTo>
                <a:close/>
              </a:path>
            </a:pathLst>
          </a:custGeom>
          <a:solidFill>
            <a:srgbClr val="FE66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47;p36">
            <a:extLst>
              <a:ext uri="{FF2B5EF4-FFF2-40B4-BE49-F238E27FC236}">
                <a16:creationId xmlns:a16="http://schemas.microsoft.com/office/drawing/2014/main" id="{1CF5EB3C-3FFC-6BF5-36FF-ECEB94E8E590}"/>
              </a:ext>
            </a:extLst>
          </p:cNvPr>
          <p:cNvSpPr/>
          <p:nvPr/>
        </p:nvSpPr>
        <p:spPr>
          <a:xfrm>
            <a:off x="955318" y="953733"/>
            <a:ext cx="448233" cy="340500"/>
          </a:xfrm>
          <a:custGeom>
            <a:avLst/>
            <a:gdLst/>
            <a:ahLst/>
            <a:cxnLst/>
            <a:rect l="l" t="t" r="r" b="b"/>
            <a:pathLst>
              <a:path w="13447" h="10215" extrusionOk="0">
                <a:moveTo>
                  <a:pt x="8223" y="1"/>
                </a:moveTo>
                <a:cubicBezTo>
                  <a:pt x="8187" y="1"/>
                  <a:pt x="8152" y="1"/>
                  <a:pt x="8116" y="2"/>
                </a:cubicBezTo>
                <a:cubicBezTo>
                  <a:pt x="5897" y="62"/>
                  <a:pt x="5319" y="3041"/>
                  <a:pt x="5714" y="4044"/>
                </a:cubicBezTo>
                <a:cubicBezTo>
                  <a:pt x="4824" y="3529"/>
                  <a:pt x="3576" y="3161"/>
                  <a:pt x="2476" y="3161"/>
                </a:cubicBezTo>
                <a:cubicBezTo>
                  <a:pt x="1174" y="3161"/>
                  <a:pt x="80" y="3677"/>
                  <a:pt x="30" y="5078"/>
                </a:cubicBezTo>
                <a:cubicBezTo>
                  <a:pt x="0" y="6476"/>
                  <a:pt x="1368" y="7965"/>
                  <a:pt x="2705" y="8512"/>
                </a:cubicBezTo>
                <a:cubicBezTo>
                  <a:pt x="4559" y="9272"/>
                  <a:pt x="8024" y="10002"/>
                  <a:pt x="8997" y="10214"/>
                </a:cubicBezTo>
                <a:cubicBezTo>
                  <a:pt x="9812" y="6682"/>
                  <a:pt x="13447" y="1"/>
                  <a:pt x="8223" y="1"/>
                </a:cubicBezTo>
                <a:close/>
              </a:path>
            </a:pathLst>
          </a:custGeom>
          <a:solidFill>
            <a:srgbClr val="AC00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48;p36">
            <a:extLst>
              <a:ext uri="{FF2B5EF4-FFF2-40B4-BE49-F238E27FC236}">
                <a16:creationId xmlns:a16="http://schemas.microsoft.com/office/drawing/2014/main" id="{B54F0E2C-A268-EE4C-D749-191992F17E43}"/>
              </a:ext>
            </a:extLst>
          </p:cNvPr>
          <p:cNvSpPr/>
          <p:nvPr/>
        </p:nvSpPr>
        <p:spPr>
          <a:xfrm>
            <a:off x="1721067" y="467115"/>
            <a:ext cx="299933" cy="309200"/>
          </a:xfrm>
          <a:custGeom>
            <a:avLst/>
            <a:gdLst/>
            <a:ahLst/>
            <a:cxnLst/>
            <a:rect l="l" t="t" r="r" b="b"/>
            <a:pathLst>
              <a:path w="8998" h="9276" extrusionOk="0">
                <a:moveTo>
                  <a:pt x="6879" y="0"/>
                </a:moveTo>
                <a:cubicBezTo>
                  <a:pt x="5270" y="0"/>
                  <a:pt x="5097" y="2794"/>
                  <a:pt x="5259" y="4249"/>
                </a:cubicBezTo>
                <a:cubicBezTo>
                  <a:pt x="4441" y="3851"/>
                  <a:pt x="3574" y="3582"/>
                  <a:pt x="2635" y="3582"/>
                </a:cubicBezTo>
                <a:cubicBezTo>
                  <a:pt x="2284" y="3582"/>
                  <a:pt x="1923" y="3620"/>
                  <a:pt x="1551" y="3702"/>
                </a:cubicBezTo>
                <a:cubicBezTo>
                  <a:pt x="608" y="3915"/>
                  <a:pt x="1" y="4462"/>
                  <a:pt x="244" y="5313"/>
                </a:cubicBezTo>
                <a:cubicBezTo>
                  <a:pt x="608" y="6559"/>
                  <a:pt x="2554" y="7380"/>
                  <a:pt x="3770" y="7897"/>
                </a:cubicBezTo>
                <a:cubicBezTo>
                  <a:pt x="4970" y="8411"/>
                  <a:pt x="6655" y="9275"/>
                  <a:pt x="8166" y="9275"/>
                </a:cubicBezTo>
                <a:cubicBezTo>
                  <a:pt x="8261" y="9275"/>
                  <a:pt x="8356" y="9272"/>
                  <a:pt x="8451" y="9265"/>
                </a:cubicBezTo>
                <a:cubicBezTo>
                  <a:pt x="8998" y="5100"/>
                  <a:pt x="8907" y="3034"/>
                  <a:pt x="8755" y="1787"/>
                </a:cubicBezTo>
                <a:cubicBezTo>
                  <a:pt x="8603" y="1088"/>
                  <a:pt x="8268" y="420"/>
                  <a:pt x="7569" y="146"/>
                </a:cubicBezTo>
                <a:cubicBezTo>
                  <a:pt x="7314" y="46"/>
                  <a:pt x="7085" y="0"/>
                  <a:pt x="6879" y="0"/>
                </a:cubicBezTo>
                <a:close/>
              </a:path>
            </a:pathLst>
          </a:custGeom>
          <a:solidFill>
            <a:srgbClr val="FDF0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49;p36">
            <a:extLst>
              <a:ext uri="{FF2B5EF4-FFF2-40B4-BE49-F238E27FC236}">
                <a16:creationId xmlns:a16="http://schemas.microsoft.com/office/drawing/2014/main" id="{EEB54604-0511-8ED4-E1DA-6E2782D8A059}"/>
              </a:ext>
            </a:extLst>
          </p:cNvPr>
          <p:cNvSpPr/>
          <p:nvPr/>
        </p:nvSpPr>
        <p:spPr>
          <a:xfrm>
            <a:off x="9921167" y="645266"/>
            <a:ext cx="256767" cy="263100"/>
          </a:xfrm>
          <a:custGeom>
            <a:avLst/>
            <a:gdLst/>
            <a:ahLst/>
            <a:cxnLst/>
            <a:rect l="l" t="t" r="r" b="b"/>
            <a:pathLst>
              <a:path w="7703" h="7893" extrusionOk="0">
                <a:moveTo>
                  <a:pt x="1716" y="1"/>
                </a:moveTo>
                <a:cubicBezTo>
                  <a:pt x="1194" y="1"/>
                  <a:pt x="718" y="458"/>
                  <a:pt x="456" y="902"/>
                </a:cubicBezTo>
                <a:cubicBezTo>
                  <a:pt x="91" y="1479"/>
                  <a:pt x="0" y="2178"/>
                  <a:pt x="31" y="2908"/>
                </a:cubicBezTo>
                <a:cubicBezTo>
                  <a:pt x="31" y="3364"/>
                  <a:pt x="31" y="3880"/>
                  <a:pt x="152" y="4367"/>
                </a:cubicBezTo>
                <a:cubicBezTo>
                  <a:pt x="304" y="4975"/>
                  <a:pt x="517" y="5613"/>
                  <a:pt x="821" y="6190"/>
                </a:cubicBezTo>
                <a:cubicBezTo>
                  <a:pt x="912" y="6342"/>
                  <a:pt x="1125" y="6889"/>
                  <a:pt x="1763" y="7893"/>
                </a:cubicBezTo>
                <a:cubicBezTo>
                  <a:pt x="2857" y="7406"/>
                  <a:pt x="4073" y="7041"/>
                  <a:pt x="5228" y="6616"/>
                </a:cubicBezTo>
                <a:cubicBezTo>
                  <a:pt x="6110" y="6251"/>
                  <a:pt x="7447" y="5765"/>
                  <a:pt x="7569" y="4701"/>
                </a:cubicBezTo>
                <a:cubicBezTo>
                  <a:pt x="7703" y="3473"/>
                  <a:pt x="6566" y="3081"/>
                  <a:pt x="5387" y="3081"/>
                </a:cubicBezTo>
                <a:cubicBezTo>
                  <a:pt x="4699" y="3081"/>
                  <a:pt x="3997" y="3215"/>
                  <a:pt x="3526" y="3394"/>
                </a:cubicBezTo>
                <a:cubicBezTo>
                  <a:pt x="3526" y="2391"/>
                  <a:pt x="3252" y="1175"/>
                  <a:pt x="2523" y="415"/>
                </a:cubicBezTo>
                <a:cubicBezTo>
                  <a:pt x="2257" y="119"/>
                  <a:pt x="1981" y="1"/>
                  <a:pt x="1716" y="1"/>
                </a:cubicBezTo>
                <a:close/>
              </a:path>
            </a:pathLst>
          </a:custGeom>
          <a:solidFill>
            <a:srgbClr val="FDF0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Freeform 11">
            <a:extLst>
              <a:ext uri="{FF2B5EF4-FFF2-40B4-BE49-F238E27FC236}">
                <a16:creationId xmlns:a16="http://schemas.microsoft.com/office/drawing/2014/main" id="{1AD0C2E6-B2ED-6408-3F58-5939A26F40FB}"/>
              </a:ext>
            </a:extLst>
          </p:cNvPr>
          <p:cNvSpPr/>
          <p:nvPr/>
        </p:nvSpPr>
        <p:spPr>
          <a:xfrm>
            <a:off x="4430399" y="1349264"/>
            <a:ext cx="7016076" cy="4383853"/>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3"/>
            <a:stretch>
              <a:fillRect/>
            </a:stretch>
          </a:blipFill>
        </p:spPr>
        <p:txBody>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TextBox 10">
            <a:extLst>
              <a:ext uri="{FF2B5EF4-FFF2-40B4-BE49-F238E27FC236}">
                <a16:creationId xmlns:a16="http://schemas.microsoft.com/office/drawing/2014/main" id="{7271653D-2B68-7359-3AE7-67E589400F92}"/>
              </a:ext>
            </a:extLst>
          </p:cNvPr>
          <p:cNvSpPr txBox="1"/>
          <p:nvPr/>
        </p:nvSpPr>
        <p:spPr>
          <a:xfrm>
            <a:off x="4648202" y="2441103"/>
            <a:ext cx="6442113" cy="3046988"/>
          </a:xfrm>
          <a:prstGeom prst="rect">
            <a:avLst/>
          </a:prstGeom>
          <a:noFill/>
        </p:spPr>
        <p:txBody>
          <a:bodyPr wrap="square">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vi-VN" sz="48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Khái quát giá trị nội dung và nghệ thuật của văn bản theo PHT (Hs làm việc cá nhân)</a:t>
            </a:r>
            <a:endParaRPr kumimoji="0" lang="en-SG" sz="4800" b="0" i="0" u="none" strike="noStrike" kern="0" cap="none" spc="0" normalizeH="0" baseline="0" noProof="0" dirty="0">
              <a:ln>
                <a:noFill/>
              </a:ln>
              <a:solidFill>
                <a:srgbClr val="000000"/>
              </a:solidFill>
              <a:effectLst/>
              <a:uLnTx/>
              <a:uFillTx/>
              <a:latin typeface="等线 Light" panose="020F0302020204030204"/>
              <a:ea typeface="+mn-ea"/>
              <a:cs typeface="Arial"/>
              <a:sym typeface="Arial"/>
            </a:endParaRPr>
          </a:p>
        </p:txBody>
      </p:sp>
      <p:pic>
        <p:nvPicPr>
          <p:cNvPr id="12" name="Picture 11">
            <a:extLst>
              <a:ext uri="{FF2B5EF4-FFF2-40B4-BE49-F238E27FC236}">
                <a16:creationId xmlns:a16="http://schemas.microsoft.com/office/drawing/2014/main" id="{882BE951-C885-0B89-7AD5-6C0988AE1EE0}"/>
              </a:ext>
            </a:extLst>
          </p:cNvPr>
          <p:cNvPicPr>
            <a:picLocks noChangeAspect="1"/>
          </p:cNvPicPr>
          <p:nvPr/>
        </p:nvPicPr>
        <p:blipFill>
          <a:blip r:embed="rId4"/>
          <a:stretch>
            <a:fillRect/>
          </a:stretch>
        </p:blipFill>
        <p:spPr>
          <a:xfrm>
            <a:off x="857249" y="3102427"/>
            <a:ext cx="3237395" cy="4067364"/>
          </a:xfrm>
          <a:prstGeom prst="rect">
            <a:avLst/>
          </a:prstGeom>
        </p:spPr>
      </p:pic>
    </p:spTree>
    <p:extLst>
      <p:ext uri="{BB962C8B-B14F-4D97-AF65-F5344CB8AC3E}">
        <p14:creationId xmlns:p14="http://schemas.microsoft.com/office/powerpoint/2010/main" val="3518651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3A20DE-ED6C-0A34-F157-C59BA970D996}"/>
              </a:ext>
            </a:extLst>
          </p:cNvPr>
          <p:cNvPicPr>
            <a:picLocks noChangeAspect="1"/>
          </p:cNvPicPr>
          <p:nvPr/>
        </p:nvPicPr>
        <p:blipFill>
          <a:blip r:embed="rId3"/>
          <a:stretch>
            <a:fillRect/>
          </a:stretch>
        </p:blipFill>
        <p:spPr>
          <a:xfrm>
            <a:off x="0" y="1676"/>
            <a:ext cx="12192000" cy="6854653"/>
          </a:xfrm>
          <a:prstGeom prst="rect">
            <a:avLst/>
          </a:prstGeom>
        </p:spPr>
      </p:pic>
    </p:spTree>
    <p:extLst>
      <p:ext uri="{BB962C8B-B14F-4D97-AF65-F5344CB8AC3E}">
        <p14:creationId xmlns:p14="http://schemas.microsoft.com/office/powerpoint/2010/main" val="2863926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3A20DE-ED6C-0A34-F157-C59BA970D996}"/>
              </a:ext>
            </a:extLst>
          </p:cNvPr>
          <p:cNvPicPr>
            <a:picLocks noChangeAspect="1"/>
          </p:cNvPicPr>
          <p:nvPr/>
        </p:nvPicPr>
        <p:blipFill>
          <a:blip r:embed="rId2"/>
          <a:stretch>
            <a:fillRect/>
          </a:stretch>
        </p:blipFill>
        <p:spPr>
          <a:xfrm>
            <a:off x="0" y="1676"/>
            <a:ext cx="12192000" cy="6854653"/>
          </a:xfrm>
          <a:prstGeom prst="rect">
            <a:avLst/>
          </a:prstGeom>
        </p:spPr>
      </p:pic>
      <p:sp>
        <p:nvSpPr>
          <p:cNvPr id="7" name="TextBox 6">
            <a:extLst>
              <a:ext uri="{FF2B5EF4-FFF2-40B4-BE49-F238E27FC236}">
                <a16:creationId xmlns:a16="http://schemas.microsoft.com/office/drawing/2014/main" id="{960F5C90-C33C-7793-6C77-79FAB1426124}"/>
              </a:ext>
            </a:extLst>
          </p:cNvPr>
          <p:cNvSpPr txBox="1"/>
          <p:nvPr/>
        </p:nvSpPr>
        <p:spPr>
          <a:xfrm>
            <a:off x="444775" y="1699300"/>
            <a:ext cx="5916097" cy="5078313"/>
          </a:xfrm>
          <a:prstGeom prst="rect">
            <a:avLst/>
          </a:prstGeom>
          <a:noFill/>
        </p:spPr>
        <p:txBody>
          <a:bodyPr wrap="square">
            <a:spAutoFit/>
          </a:bodyPr>
          <a:lstStyle/>
          <a:p>
            <a:pPr algn="just"/>
            <a:r>
              <a:rPr lang="en-US" sz="3600" dirty="0" err="1">
                <a:solidFill>
                  <a:schemeClr val="tx1">
                    <a:lumMod val="50000"/>
                  </a:schemeClr>
                </a:solidFill>
                <a:latin typeface="Times New Roman" panose="02020603050405020304" pitchFamily="18" charset="0"/>
                <a:cs typeface="Times New Roman" panose="02020603050405020304" pitchFamily="18" charset="0"/>
              </a:rPr>
              <a:t>Đoạn</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trích</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thể</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hiện</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tình</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yêu</a:t>
            </a:r>
            <a:r>
              <a:rPr lang="en-US" sz="3600" dirty="0">
                <a:solidFill>
                  <a:schemeClr val="tx1">
                    <a:lumMod val="50000"/>
                  </a:schemeClr>
                </a:solidFill>
                <a:latin typeface="Times New Roman" panose="02020603050405020304" pitchFamily="18" charset="0"/>
                <a:cs typeface="Times New Roman" panose="02020603050405020304" pitchFamily="18" charset="0"/>
              </a:rPr>
              <a:t> say </a:t>
            </a:r>
            <a:r>
              <a:rPr lang="en-US" sz="3600" dirty="0" err="1">
                <a:solidFill>
                  <a:schemeClr val="tx1">
                    <a:lumMod val="50000"/>
                  </a:schemeClr>
                </a:solidFill>
                <a:latin typeface="Times New Roman" panose="02020603050405020304" pitchFamily="18" charset="0"/>
                <a:cs typeface="Times New Roman" panose="02020603050405020304" pitchFamily="18" charset="0"/>
              </a:rPr>
              <a:t>đắm</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mãnh</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liệt</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của</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Rô</a:t>
            </a:r>
            <a:r>
              <a:rPr lang="en-US" sz="3600" dirty="0">
                <a:solidFill>
                  <a:schemeClr val="tx1">
                    <a:lumMod val="50000"/>
                  </a:schemeClr>
                </a:solidFill>
                <a:latin typeface="Times New Roman" panose="02020603050405020304" pitchFamily="18" charset="0"/>
                <a:cs typeface="Times New Roman" panose="02020603050405020304" pitchFamily="18" charset="0"/>
              </a:rPr>
              <a:t>-</a:t>
            </a:r>
            <a:r>
              <a:rPr lang="en-US" sz="3600" dirty="0" err="1">
                <a:solidFill>
                  <a:schemeClr val="tx1">
                    <a:lumMod val="50000"/>
                  </a:schemeClr>
                </a:solidFill>
                <a:latin typeface="Times New Roman" panose="02020603050405020304" pitchFamily="18" charset="0"/>
                <a:cs typeface="Times New Roman" panose="02020603050405020304" pitchFamily="18" charset="0"/>
              </a:rPr>
              <a:t>mê</a:t>
            </a:r>
            <a:r>
              <a:rPr lang="en-US" sz="3600" dirty="0">
                <a:solidFill>
                  <a:schemeClr val="tx1">
                    <a:lumMod val="50000"/>
                  </a:schemeClr>
                </a:solidFill>
                <a:latin typeface="Times New Roman" panose="02020603050405020304" pitchFamily="18" charset="0"/>
                <a:cs typeface="Times New Roman" panose="02020603050405020304" pitchFamily="18" charset="0"/>
              </a:rPr>
              <a:t>-ô </a:t>
            </a:r>
            <a:r>
              <a:rPr lang="en-US" sz="3600" dirty="0" err="1">
                <a:solidFill>
                  <a:schemeClr val="tx1">
                    <a:lumMod val="50000"/>
                  </a:schemeClr>
                </a:solidFill>
                <a:latin typeface="Times New Roman" panose="02020603050405020304" pitchFamily="18" charset="0"/>
                <a:cs typeface="Times New Roman" panose="02020603050405020304" pitchFamily="18" charset="0"/>
              </a:rPr>
              <a:t>và</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Giu</a:t>
            </a:r>
            <a:r>
              <a:rPr lang="en-US" sz="3600" dirty="0">
                <a:solidFill>
                  <a:schemeClr val="tx1">
                    <a:lumMod val="50000"/>
                  </a:schemeClr>
                </a:solidFill>
                <a:latin typeface="Times New Roman" panose="02020603050405020304" pitchFamily="18" charset="0"/>
                <a:cs typeface="Times New Roman" panose="02020603050405020304" pitchFamily="18" charset="0"/>
              </a:rPr>
              <a:t>-li-</a:t>
            </a:r>
            <a:r>
              <a:rPr lang="en-US" sz="3600" dirty="0" err="1">
                <a:solidFill>
                  <a:schemeClr val="tx1">
                    <a:lumMod val="50000"/>
                  </a:schemeClr>
                </a:solidFill>
                <a:latin typeface="Times New Roman" panose="02020603050405020304" pitchFamily="18" charset="0"/>
                <a:cs typeface="Times New Roman" panose="02020603050405020304" pitchFamily="18" charset="0"/>
              </a:rPr>
              <a:t>ét</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trong</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hoàn</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cảnh</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hai</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dòng</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họ</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có</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mối</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thâm</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thù</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Tình</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yêu</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của</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họ</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dù</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kết</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thúc</a:t>
            </a:r>
            <a:r>
              <a:rPr lang="en-US" sz="3600" dirty="0">
                <a:solidFill>
                  <a:schemeClr val="tx1">
                    <a:lumMod val="50000"/>
                  </a:schemeClr>
                </a:solidFill>
                <a:latin typeface="Times New Roman" panose="02020603050405020304" pitchFamily="18" charset="0"/>
                <a:cs typeface="Times New Roman" panose="02020603050405020304" pitchFamily="18" charset="0"/>
              </a:rPr>
              <a:t> bi </a:t>
            </a:r>
            <a:r>
              <a:rPr lang="en-US" sz="3600" dirty="0" err="1">
                <a:solidFill>
                  <a:schemeClr val="tx1">
                    <a:lumMod val="50000"/>
                  </a:schemeClr>
                </a:solidFill>
                <a:latin typeface="Times New Roman" panose="02020603050405020304" pitchFamily="18" charset="0"/>
                <a:cs typeface="Times New Roman" panose="02020603050405020304" pitchFamily="18" charset="0"/>
              </a:rPr>
              <a:t>thảm</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nhưng</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đã</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hoá</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giải</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hận</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thù</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Vở</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kịch</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hướng</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xem</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đến</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những</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giá</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trị</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nhân</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văn</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cao</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cả</a:t>
            </a:r>
            <a:r>
              <a:rPr lang="en-US" sz="3600" dirty="0">
                <a:solidFill>
                  <a:schemeClr val="tx1">
                    <a:lumMod val="50000"/>
                  </a:schemeClr>
                </a:solidFill>
                <a:latin typeface="Times New Roman" panose="02020603050405020304" pitchFamily="18" charset="0"/>
                <a:cs typeface="Times New Roman" panose="02020603050405020304" pitchFamily="18" charset="0"/>
              </a:rPr>
              <a:t>.</a:t>
            </a:r>
            <a:endParaRPr lang="en-SG" sz="36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A99822D-1A82-129A-62C4-17AC2C45B97B}"/>
              </a:ext>
            </a:extLst>
          </p:cNvPr>
          <p:cNvSpPr txBox="1"/>
          <p:nvPr/>
        </p:nvSpPr>
        <p:spPr>
          <a:xfrm>
            <a:off x="6615147" y="1741250"/>
            <a:ext cx="4772214" cy="2308324"/>
          </a:xfrm>
          <a:prstGeom prst="rect">
            <a:avLst/>
          </a:prstGeom>
          <a:noFill/>
        </p:spPr>
        <p:txBody>
          <a:bodyPr wrap="square">
            <a:spAutoFit/>
          </a:bodyPr>
          <a:lstStyle/>
          <a:p>
            <a:pPr algn="just"/>
            <a:r>
              <a:rPr lang="en-US" sz="3600" dirty="0" err="1">
                <a:solidFill>
                  <a:schemeClr val="tx1">
                    <a:lumMod val="50000"/>
                  </a:schemeClr>
                </a:solidFill>
                <a:latin typeface="Times New Roman" panose="02020603050405020304" pitchFamily="18" charset="0"/>
                <a:cs typeface="Times New Roman" panose="02020603050405020304" pitchFamily="18" charset="0"/>
              </a:rPr>
              <a:t>Đoạn</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trích</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cho</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thấy</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đặc</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điểm</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lời</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thoại</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của</a:t>
            </a:r>
            <a:r>
              <a:rPr lang="en-US" sz="3600" dirty="0">
                <a:solidFill>
                  <a:schemeClr val="tx1">
                    <a:lumMod val="50000"/>
                  </a:schemeClr>
                </a:solidFill>
                <a:latin typeface="Times New Roman" panose="02020603050405020304" pitchFamily="18" charset="0"/>
                <a:cs typeface="Times New Roman" panose="02020603050405020304" pitchFamily="18" charset="0"/>
              </a:rPr>
              <a:t> bi </a:t>
            </a:r>
            <a:r>
              <a:rPr lang="en-US" sz="3600" dirty="0" err="1">
                <a:solidFill>
                  <a:schemeClr val="tx1">
                    <a:lumMod val="50000"/>
                  </a:schemeClr>
                </a:solidFill>
                <a:latin typeface="Times New Roman" panose="02020603050405020304" pitchFamily="18" charset="0"/>
                <a:cs typeface="Times New Roman" panose="02020603050405020304" pitchFamily="18" charset="0"/>
              </a:rPr>
              <a:t>kịch</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đó</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là</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tính</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chất</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mĩ</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lệ</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trau</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chuốt</a:t>
            </a:r>
            <a:r>
              <a:rPr lang="en-US" sz="3600" dirty="0">
                <a:solidFill>
                  <a:schemeClr val="tx1">
                    <a:lumMod val="50000"/>
                  </a:schemeClr>
                </a:solidFill>
                <a:latin typeface="Times New Roman" panose="02020603050405020304" pitchFamily="18" charset="0"/>
                <a:cs typeface="Times New Roman" panose="02020603050405020304" pitchFamily="18" charset="0"/>
              </a:rPr>
              <a:t>.</a:t>
            </a:r>
            <a:endParaRPr lang="en-SG" sz="36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3" name="Picture 2" descr="A cartoon of a couple of people hugging&#10;&#10;Description automatically generated">
            <a:extLst>
              <a:ext uri="{FF2B5EF4-FFF2-40B4-BE49-F238E27FC236}">
                <a16:creationId xmlns:a16="http://schemas.microsoft.com/office/drawing/2014/main" id="{B867B3C8-E30C-7922-7C3D-51BFDE4766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6773" y="4233062"/>
            <a:ext cx="3807741" cy="2624938"/>
          </a:xfrm>
          <a:prstGeom prst="rect">
            <a:avLst/>
          </a:prstGeom>
        </p:spPr>
      </p:pic>
    </p:spTree>
    <p:extLst>
      <p:ext uri="{BB962C8B-B14F-4D97-AF65-F5344CB8AC3E}">
        <p14:creationId xmlns:p14="http://schemas.microsoft.com/office/powerpoint/2010/main" val="2378146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216">
          <a:extLst>
            <a:ext uri="{FF2B5EF4-FFF2-40B4-BE49-F238E27FC236}">
              <a16:creationId xmlns:a16="http://schemas.microsoft.com/office/drawing/2014/main" id="{4E821E24-CA31-FD77-901D-60D6357A50F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208BA2F-866F-1F14-FFE7-B570D812CB6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3704" b="95648" l="20000" r="63542">
                        <a14:foregroundMark x1="22260" y1="46499" x2="21354" y2="65741"/>
                        <a14:foregroundMark x1="23698" y1="15926" x2="22817" y2="34650"/>
                        <a14:foregroundMark x1="21219" y1="39815" x2="20781" y2="78796"/>
                        <a14:foregroundMark x1="21510" y1="13981" x2="21219" y2="39815"/>
                        <a14:foregroundMark x1="20781" y1="78796" x2="30833" y2="85093"/>
                        <a14:foregroundMark x1="58817" y1="88328" x2="60469" y2="88519"/>
                        <a14:foregroundMark x1="43451" y1="86552" x2="47892" y2="87065"/>
                        <a14:foregroundMark x1="30833" y1="85093" x2="40403" y2="86199"/>
                        <a14:foregroundMark x1="50804" y1="92697" x2="37552" y2="95648"/>
                        <a14:foregroundMark x1="62500" y1="90093" x2="58007" y2="91094"/>
                        <a14:foregroundMark x1="57864" y1="91379" x2="59688" y2="91574"/>
                        <a14:foregroundMark x1="44375" y1="89939" x2="49416" y2="90477"/>
                        <a14:foregroundMark x1="21510" y1="87500" x2="41335" y2="89615"/>
                        <a14:foregroundMark x1="20781" y1="91296" x2="20052" y2="30000"/>
                        <a14:foregroundMark x1="20052" y1="30000" x2="21250" y2="20926"/>
                        <a14:foregroundMark x1="28177" y1="14630" x2="23542" y2="20833"/>
                        <a14:foregroundMark x1="25573" y1="16759" x2="29688" y2="13796"/>
                        <a14:foregroundMark x1="26771" y1="70926" x2="30104" y2="82500"/>
                        <a14:foregroundMark x1="30043" y1="72462" x2="29948" y2="76481"/>
                        <a14:foregroundMark x1="30260" y1="63241" x2="30122" y2="69109"/>
                        <a14:foregroundMark x1="28802" y1="61852" x2="28490" y2="77315"/>
                        <a14:foregroundMark x1="27969" y1="64352" x2="28438" y2="89352"/>
                        <a14:foregroundMark x1="28438" y1="89352" x2="28438" y2="89352"/>
                        <a14:foregroundMark x1="25052" y1="90370" x2="37969" y2="90741"/>
                        <a14:foregroundMark x1="63542" y1="86852" x2="62813" y2="91481"/>
                        <a14:foregroundMark x1="30156" y1="73704" x2="35885" y2="86296"/>
                        <a14:foregroundMark x1="40051" y1="65765" x2="39688" y2="65185"/>
                        <a14:foregroundMark x1="23281" y1="58241" x2="25781" y2="78148"/>
                        <a14:foregroundMark x1="39479" y1="92685" x2="43125" y2="93426"/>
                        <a14:foregroundMark x1="43125" y1="93426" x2="45781" y2="95648"/>
                        <a14:foregroundMark x1="40000" y1="86759" x2="44010" y2="89259"/>
                        <a14:foregroundMark x1="44063" y1="89352" x2="44063" y2="89352"/>
                        <a14:foregroundMark x1="40313" y1="83241" x2="43594" y2="84074"/>
                        <a14:foregroundMark x1="41250" y1="87315" x2="44948" y2="89907"/>
                        <a14:foregroundMark x1="31406" y1="82685" x2="34167" y2="85926"/>
                        <a14:backgroundMark x1="32656" y1="20648" x2="31510" y2="43611"/>
                        <a14:backgroundMark x1="22396" y1="39815" x2="22396" y2="39815"/>
                        <a14:backgroundMark x1="22604" y1="42963" x2="22917" y2="37037"/>
                        <a14:backgroundMark x1="23021" y1="34630" x2="23385" y2="46389"/>
                        <a14:backgroundMark x1="35365" y1="64722" x2="39375" y2="75000"/>
                        <a14:backgroundMark x1="35677" y1="70370" x2="59271" y2="86389"/>
                        <a14:backgroundMark x1="45729" y1="80093" x2="58229" y2="90648"/>
                        <a14:backgroundMark x1="58229" y1="90648" x2="58385" y2="90926"/>
                        <a14:backgroundMark x1="40469" y1="67130" x2="51875" y2="79537"/>
                        <a14:backgroundMark x1="43385" y1="71204" x2="57604" y2="89630"/>
                        <a14:backgroundMark x1="48906" y1="83796" x2="55573" y2="92963"/>
                        <a14:backgroundMark x1="48594" y1="86019" x2="54792" y2="95926"/>
                        <a14:backgroundMark x1="39583" y1="77778" x2="40761" y2="82100"/>
                        <a14:backgroundMark x1="38281" y1="66667" x2="57708" y2="85278"/>
                        <a14:backgroundMark x1="29688" y1="70741" x2="30781" y2="70926"/>
                        <a14:backgroundMark x1="29688" y1="70185" x2="32031" y2="70926"/>
                        <a14:backgroundMark x1="25260" y1="62685" x2="26198" y2="68426"/>
                        <a14:backgroundMark x1="25625" y1="72963" x2="24792" y2="64074"/>
                      </a14:backgroundRemoval>
                    </a14:imgEffect>
                  </a14:imgLayer>
                </a14:imgProps>
              </a:ext>
            </a:extLst>
          </a:blip>
          <a:srcRect l="19462" t="10339" r="45302" b="6794"/>
          <a:stretch/>
        </p:blipFill>
        <p:spPr>
          <a:xfrm flipH="1">
            <a:off x="7114623" y="-63678"/>
            <a:ext cx="5077376" cy="6928846"/>
          </a:xfrm>
          <a:prstGeom prst="rect">
            <a:avLst/>
          </a:prstGeom>
        </p:spPr>
      </p:pic>
      <p:pic>
        <p:nvPicPr>
          <p:cNvPr id="9" name="Picture 8">
            <a:extLst>
              <a:ext uri="{FF2B5EF4-FFF2-40B4-BE49-F238E27FC236}">
                <a16:creationId xmlns:a16="http://schemas.microsoft.com/office/drawing/2014/main" id="{26EF3B1A-90C4-12E5-3208-0FEDE406CE1C}"/>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1667" b="61852" l="48854" r="85469">
                        <a14:foregroundMark x1="50729" y1="11667" x2="54010" y2="13241"/>
                        <a14:foregroundMark x1="72813" y1="13889" x2="78646" y2="13333"/>
                        <a14:foregroundMark x1="78646" y1="13333" x2="78646" y2="13333"/>
                        <a14:foregroundMark x1="83021" y1="12500" x2="82344" y2="45370"/>
                        <a14:foregroundMark x1="82552" y1="51574" x2="77344" y2="33241"/>
                        <a14:foregroundMark x1="76198" y1="32130" x2="79948" y2="46852"/>
                        <a14:foregroundMark x1="64792" y1="33981" x2="69323" y2="39074"/>
                        <a14:foregroundMark x1="66302" y1="41667" x2="69219" y2="35648"/>
                        <a14:foregroundMark x1="81354" y1="56667" x2="79375" y2="49444"/>
                        <a14:foregroundMark x1="80990" y1="60000" x2="78229" y2="56667"/>
                        <a14:foregroundMark x1="58906" y1="39722" x2="60521" y2="36759"/>
                        <a14:foregroundMark x1="60573" y1="37500" x2="62344" y2="35648"/>
                        <a14:foregroundMark x1="60573" y1="37315" x2="61406" y2="36944"/>
                        <a14:foregroundMark x1="54479" y1="43426" x2="54479" y2="43426"/>
                        <a14:foregroundMark x1="57708" y1="44352" x2="57708" y2="44352"/>
                        <a14:foregroundMark x1="57708" y1="44352" x2="57708" y2="44352"/>
                        <a14:foregroundMark x1="54531" y1="46481" x2="54531" y2="46481"/>
                        <a14:foregroundMark x1="53646" y1="46481" x2="53646" y2="46481"/>
                        <a14:foregroundMark x1="49635" y1="45093" x2="49635" y2="45093"/>
                        <a14:foregroundMark x1="50156" y1="55185" x2="50156" y2="55185"/>
                        <a14:foregroundMark x1="52552" y1="55833" x2="52552" y2="55833"/>
                        <a14:foregroundMark x1="48906" y1="61852" x2="48906" y2="61852"/>
                        <a14:foregroundMark x1="72188" y1="22407" x2="85469" y2="35926"/>
                        <a14:foregroundMark x1="75885" y1="47037" x2="81250" y2="56019"/>
                        <a14:foregroundMark x1="82917" y1="56759" x2="83698" y2="42500"/>
                        <a14:foregroundMark x1="66198" y1="40648" x2="66198" y2="40648"/>
                        <a14:foregroundMark x1="56563" y1="43333" x2="56563" y2="43333"/>
                        <a14:foregroundMark x1="55833" y1="44815" x2="55833" y2="44815"/>
                        <a14:foregroundMark x1="58073" y1="43796" x2="58073" y2="43796"/>
                        <a14:foregroundMark x1="58438" y1="43241" x2="58438" y2="43241"/>
                        <a14:foregroundMark x1="58438" y1="43241" x2="58438" y2="43241"/>
                      </a14:backgroundRemoval>
                    </a14:imgEffect>
                  </a14:imgLayer>
                </a14:imgProps>
              </a:ext>
            </a:extLst>
          </a:blip>
          <a:srcRect l="45341" t="10339" r="15696" b="37229"/>
          <a:stretch/>
        </p:blipFill>
        <p:spPr>
          <a:xfrm flipH="1">
            <a:off x="-21740" y="-63678"/>
            <a:ext cx="4861350" cy="3679915"/>
          </a:xfrm>
          <a:prstGeom prst="rect">
            <a:avLst/>
          </a:prstGeom>
        </p:spPr>
      </p:pic>
      <p:pic>
        <p:nvPicPr>
          <p:cNvPr id="8" name="Picture 7" descr="A cartoon of a child and a child&#10;&#10;Description automatically generated">
            <a:extLst>
              <a:ext uri="{FF2B5EF4-FFF2-40B4-BE49-F238E27FC236}">
                <a16:creationId xmlns:a16="http://schemas.microsoft.com/office/drawing/2014/main" id="{A59F9AF6-64F1-1095-3A25-87426065B921}"/>
              </a:ext>
            </a:extLst>
          </p:cNvPr>
          <p:cNvPicPr>
            <a:picLocks noChangeAspect="1"/>
          </p:cNvPicPr>
          <p:nvPr/>
        </p:nvPicPr>
        <p:blipFill>
          <a:blip r:embed="rId6">
            <a:extLst>
              <a:ext uri="{28A0092B-C50C-407E-A947-70E740481C1C}">
                <a14:useLocalDpi xmlns:a14="http://schemas.microsoft.com/office/drawing/2010/main" val="0"/>
              </a:ext>
            </a:extLst>
          </a:blip>
          <a:srcRect l="34196" t="66259" r="18063" b="1"/>
          <a:stretch/>
        </p:blipFill>
        <p:spPr>
          <a:xfrm flipH="1">
            <a:off x="5088253" y="5058548"/>
            <a:ext cx="3602772" cy="1832985"/>
          </a:xfrm>
          <a:prstGeom prst="rect">
            <a:avLst/>
          </a:prstGeom>
        </p:spPr>
      </p:pic>
      <p:grpSp>
        <p:nvGrpSpPr>
          <p:cNvPr id="18" name="Google Shape;1303;p26">
            <a:extLst>
              <a:ext uri="{FF2B5EF4-FFF2-40B4-BE49-F238E27FC236}">
                <a16:creationId xmlns:a16="http://schemas.microsoft.com/office/drawing/2014/main" id="{E7EDA241-5E14-2747-C90F-1D13AE0E8FB3}"/>
              </a:ext>
            </a:extLst>
          </p:cNvPr>
          <p:cNvGrpSpPr/>
          <p:nvPr/>
        </p:nvGrpSpPr>
        <p:grpSpPr>
          <a:xfrm>
            <a:off x="2903159" y="4659054"/>
            <a:ext cx="143594" cy="155079"/>
            <a:chOff x="392069" y="2889775"/>
            <a:chExt cx="260150" cy="285213"/>
          </a:xfrm>
        </p:grpSpPr>
        <p:sp>
          <p:nvSpPr>
            <p:cNvPr id="61" name="Google Shape;1304;p26">
              <a:extLst>
                <a:ext uri="{FF2B5EF4-FFF2-40B4-BE49-F238E27FC236}">
                  <a16:creationId xmlns:a16="http://schemas.microsoft.com/office/drawing/2014/main" id="{9364D590-B04E-ACA0-CBFC-BCC1918DB9D6}"/>
                </a:ext>
              </a:extLst>
            </p:cNvPr>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1305;p26">
              <a:extLst>
                <a:ext uri="{FF2B5EF4-FFF2-40B4-BE49-F238E27FC236}">
                  <a16:creationId xmlns:a16="http://schemas.microsoft.com/office/drawing/2014/main" id="{AD0AA0F7-1CC3-896A-01DE-57A4619F34F3}"/>
                </a:ext>
              </a:extLst>
            </p:cNvPr>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1306;p26">
              <a:extLst>
                <a:ext uri="{FF2B5EF4-FFF2-40B4-BE49-F238E27FC236}">
                  <a16:creationId xmlns:a16="http://schemas.microsoft.com/office/drawing/2014/main" id="{CB3C4566-19AF-CB80-01CA-9AB05BCD9E77}"/>
                </a:ext>
              </a:extLst>
            </p:cNvPr>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 name="Google Shape;1307;p26">
            <a:extLst>
              <a:ext uri="{FF2B5EF4-FFF2-40B4-BE49-F238E27FC236}">
                <a16:creationId xmlns:a16="http://schemas.microsoft.com/office/drawing/2014/main" id="{C7D35AD0-7AC3-97BB-1E72-3B3BB3365FA1}"/>
              </a:ext>
            </a:extLst>
          </p:cNvPr>
          <p:cNvGrpSpPr/>
          <p:nvPr/>
        </p:nvGrpSpPr>
        <p:grpSpPr>
          <a:xfrm>
            <a:off x="6203117" y="1340183"/>
            <a:ext cx="199410" cy="204292"/>
            <a:chOff x="1509202" y="3627389"/>
            <a:chExt cx="334389" cy="343350"/>
          </a:xfrm>
        </p:grpSpPr>
        <p:sp>
          <p:nvSpPr>
            <p:cNvPr id="56" name="Google Shape;1308;p26">
              <a:extLst>
                <a:ext uri="{FF2B5EF4-FFF2-40B4-BE49-F238E27FC236}">
                  <a16:creationId xmlns:a16="http://schemas.microsoft.com/office/drawing/2014/main" id="{91127E45-C9D4-9C65-19A8-E00E4A6D5BB2}"/>
                </a:ext>
              </a:extLst>
            </p:cNvPr>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1309;p26">
              <a:extLst>
                <a:ext uri="{FF2B5EF4-FFF2-40B4-BE49-F238E27FC236}">
                  <a16:creationId xmlns:a16="http://schemas.microsoft.com/office/drawing/2014/main" id="{5EF7DC4D-9CEA-BD88-F6BF-81AFE376A8E6}"/>
                </a:ext>
              </a:extLst>
            </p:cNvPr>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1310;p26">
              <a:extLst>
                <a:ext uri="{FF2B5EF4-FFF2-40B4-BE49-F238E27FC236}">
                  <a16:creationId xmlns:a16="http://schemas.microsoft.com/office/drawing/2014/main" id="{3BECCCA5-E406-44B8-FB52-509CD6F7899A}"/>
                </a:ext>
              </a:extLst>
            </p:cNvPr>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1311;p26">
              <a:extLst>
                <a:ext uri="{FF2B5EF4-FFF2-40B4-BE49-F238E27FC236}">
                  <a16:creationId xmlns:a16="http://schemas.microsoft.com/office/drawing/2014/main" id="{06C3753D-FE5F-8A2F-05B6-F5C35D884862}"/>
                </a:ext>
              </a:extLst>
            </p:cNvPr>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1312;p26">
              <a:extLst>
                <a:ext uri="{FF2B5EF4-FFF2-40B4-BE49-F238E27FC236}">
                  <a16:creationId xmlns:a16="http://schemas.microsoft.com/office/drawing/2014/main" id="{A8D40A9E-1C37-4EA4-CEE2-526C9DFD2F9C}"/>
                </a:ext>
              </a:extLst>
            </p:cNvPr>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 name="Google Shape;1317;p26">
            <a:extLst>
              <a:ext uri="{FF2B5EF4-FFF2-40B4-BE49-F238E27FC236}">
                <a16:creationId xmlns:a16="http://schemas.microsoft.com/office/drawing/2014/main" id="{E069B087-1030-DF39-3464-45DA8C3E0F88}"/>
              </a:ext>
            </a:extLst>
          </p:cNvPr>
          <p:cNvGrpSpPr/>
          <p:nvPr/>
        </p:nvGrpSpPr>
        <p:grpSpPr>
          <a:xfrm>
            <a:off x="4309636" y="1109492"/>
            <a:ext cx="199410" cy="204292"/>
            <a:chOff x="1509202" y="3627389"/>
            <a:chExt cx="334389" cy="343350"/>
          </a:xfrm>
        </p:grpSpPr>
        <p:sp>
          <p:nvSpPr>
            <p:cNvPr id="48" name="Google Shape;1318;p26">
              <a:extLst>
                <a:ext uri="{FF2B5EF4-FFF2-40B4-BE49-F238E27FC236}">
                  <a16:creationId xmlns:a16="http://schemas.microsoft.com/office/drawing/2014/main" id="{20F9461A-5D86-DCFD-5343-E4A0234DF84E}"/>
                </a:ext>
              </a:extLst>
            </p:cNvPr>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1319;p26">
              <a:extLst>
                <a:ext uri="{FF2B5EF4-FFF2-40B4-BE49-F238E27FC236}">
                  <a16:creationId xmlns:a16="http://schemas.microsoft.com/office/drawing/2014/main" id="{B7FBC092-220D-3346-2D8B-E7F0314E0234}"/>
                </a:ext>
              </a:extLst>
            </p:cNvPr>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1320;p26">
              <a:extLst>
                <a:ext uri="{FF2B5EF4-FFF2-40B4-BE49-F238E27FC236}">
                  <a16:creationId xmlns:a16="http://schemas.microsoft.com/office/drawing/2014/main" id="{7B9245F8-599F-0A25-D604-2ADB4930A941}"/>
                </a:ext>
              </a:extLst>
            </p:cNvPr>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1321;p26">
              <a:extLst>
                <a:ext uri="{FF2B5EF4-FFF2-40B4-BE49-F238E27FC236}">
                  <a16:creationId xmlns:a16="http://schemas.microsoft.com/office/drawing/2014/main" id="{65BE602E-D025-E2BD-1762-6F39B6B6432C}"/>
                </a:ext>
              </a:extLst>
            </p:cNvPr>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1322;p26">
              <a:extLst>
                <a:ext uri="{FF2B5EF4-FFF2-40B4-BE49-F238E27FC236}">
                  <a16:creationId xmlns:a16="http://schemas.microsoft.com/office/drawing/2014/main" id="{3FF981F3-92EF-3586-6B69-39CDB8F78B60}"/>
                </a:ext>
              </a:extLst>
            </p:cNvPr>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 name="Google Shape;1323;p26">
            <a:extLst>
              <a:ext uri="{FF2B5EF4-FFF2-40B4-BE49-F238E27FC236}">
                <a16:creationId xmlns:a16="http://schemas.microsoft.com/office/drawing/2014/main" id="{2B9D9494-C4B6-1B67-7435-118914BBFBC1}"/>
              </a:ext>
            </a:extLst>
          </p:cNvPr>
          <p:cNvGrpSpPr/>
          <p:nvPr/>
        </p:nvGrpSpPr>
        <p:grpSpPr>
          <a:xfrm>
            <a:off x="814619" y="1364787"/>
            <a:ext cx="143594" cy="155079"/>
            <a:chOff x="392069" y="2889775"/>
            <a:chExt cx="260150" cy="285213"/>
          </a:xfrm>
        </p:grpSpPr>
        <p:sp>
          <p:nvSpPr>
            <p:cNvPr id="45" name="Google Shape;1324;p26">
              <a:extLst>
                <a:ext uri="{FF2B5EF4-FFF2-40B4-BE49-F238E27FC236}">
                  <a16:creationId xmlns:a16="http://schemas.microsoft.com/office/drawing/2014/main" id="{4F0E1779-1C83-6EDB-AF56-16DCEDC9DCD9}"/>
                </a:ext>
              </a:extLst>
            </p:cNvPr>
            <p:cNvSpPr/>
            <p:nvPr/>
          </p:nvSpPr>
          <p:spPr>
            <a:xfrm>
              <a:off x="562197" y="3001686"/>
              <a:ext cx="90023" cy="127697"/>
            </a:xfrm>
            <a:custGeom>
              <a:avLst/>
              <a:gdLst/>
              <a:ahLst/>
              <a:cxnLst/>
              <a:rect l="l" t="t" r="r" b="b"/>
              <a:pathLst>
                <a:path w="1135" h="1610" extrusionOk="0">
                  <a:moveTo>
                    <a:pt x="559" y="1"/>
                  </a:moveTo>
                  <a:cubicBezTo>
                    <a:pt x="299" y="1"/>
                    <a:pt x="97" y="196"/>
                    <a:pt x="40" y="500"/>
                  </a:cubicBezTo>
                  <a:cubicBezTo>
                    <a:pt x="20" y="659"/>
                    <a:pt x="0" y="838"/>
                    <a:pt x="0" y="977"/>
                  </a:cubicBezTo>
                  <a:cubicBezTo>
                    <a:pt x="0" y="1275"/>
                    <a:pt x="199" y="1554"/>
                    <a:pt x="498" y="1594"/>
                  </a:cubicBezTo>
                  <a:cubicBezTo>
                    <a:pt x="550" y="1604"/>
                    <a:pt x="598" y="1610"/>
                    <a:pt x="641" y="1610"/>
                  </a:cubicBezTo>
                  <a:cubicBezTo>
                    <a:pt x="845" y="1610"/>
                    <a:pt x="956" y="1487"/>
                    <a:pt x="1055" y="1176"/>
                  </a:cubicBezTo>
                  <a:cubicBezTo>
                    <a:pt x="1114" y="1037"/>
                    <a:pt x="1114" y="877"/>
                    <a:pt x="1134" y="758"/>
                  </a:cubicBezTo>
                  <a:cubicBezTo>
                    <a:pt x="1134" y="679"/>
                    <a:pt x="1134" y="619"/>
                    <a:pt x="1095" y="539"/>
                  </a:cubicBezTo>
                  <a:cubicBezTo>
                    <a:pt x="955" y="141"/>
                    <a:pt x="915" y="42"/>
                    <a:pt x="597" y="2"/>
                  </a:cubicBezTo>
                  <a:cubicBezTo>
                    <a:pt x="584" y="1"/>
                    <a:pt x="572"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1325;p26">
              <a:extLst>
                <a:ext uri="{FF2B5EF4-FFF2-40B4-BE49-F238E27FC236}">
                  <a16:creationId xmlns:a16="http://schemas.microsoft.com/office/drawing/2014/main" id="{E04425EF-78B6-EC64-5CA8-5DF0877E4D99}"/>
                </a:ext>
              </a:extLst>
            </p:cNvPr>
            <p:cNvSpPr/>
            <p:nvPr/>
          </p:nvSpPr>
          <p:spPr>
            <a:xfrm>
              <a:off x="392069" y="3074654"/>
              <a:ext cx="102396" cy="100333"/>
            </a:xfrm>
            <a:custGeom>
              <a:avLst/>
              <a:gdLst/>
              <a:ahLst/>
              <a:cxnLst/>
              <a:rect l="l" t="t" r="r" b="b"/>
              <a:pathLst>
                <a:path w="1291" h="1265" extrusionOk="0">
                  <a:moveTo>
                    <a:pt x="850" y="1"/>
                  </a:moveTo>
                  <a:cubicBezTo>
                    <a:pt x="455" y="1"/>
                    <a:pt x="1" y="377"/>
                    <a:pt x="17" y="753"/>
                  </a:cubicBezTo>
                  <a:cubicBezTo>
                    <a:pt x="50" y="1122"/>
                    <a:pt x="197" y="1265"/>
                    <a:pt x="457" y="1265"/>
                  </a:cubicBezTo>
                  <a:cubicBezTo>
                    <a:pt x="505" y="1265"/>
                    <a:pt x="557" y="1260"/>
                    <a:pt x="614" y="1251"/>
                  </a:cubicBezTo>
                  <a:cubicBezTo>
                    <a:pt x="952" y="1231"/>
                    <a:pt x="1270" y="793"/>
                    <a:pt x="1290" y="256"/>
                  </a:cubicBezTo>
                  <a:cubicBezTo>
                    <a:pt x="1270" y="216"/>
                    <a:pt x="1191" y="117"/>
                    <a:pt x="1091" y="57"/>
                  </a:cubicBezTo>
                  <a:cubicBezTo>
                    <a:pt x="1017" y="18"/>
                    <a:pt x="935" y="1"/>
                    <a:pt x="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1326;p26">
              <a:extLst>
                <a:ext uri="{FF2B5EF4-FFF2-40B4-BE49-F238E27FC236}">
                  <a16:creationId xmlns:a16="http://schemas.microsoft.com/office/drawing/2014/main" id="{AA6E242E-E2A1-96E0-4457-6047BF79F1A1}"/>
                </a:ext>
              </a:extLst>
            </p:cNvPr>
            <p:cNvSpPr/>
            <p:nvPr/>
          </p:nvSpPr>
          <p:spPr>
            <a:xfrm>
              <a:off x="412294" y="2889775"/>
              <a:ext cx="88436" cy="85343"/>
            </a:xfrm>
            <a:custGeom>
              <a:avLst/>
              <a:gdLst/>
              <a:ahLst/>
              <a:cxnLst/>
              <a:rect l="l" t="t" r="r" b="b"/>
              <a:pathLst>
                <a:path w="1115" h="1076" extrusionOk="0">
                  <a:moveTo>
                    <a:pt x="538" y="1"/>
                  </a:moveTo>
                  <a:cubicBezTo>
                    <a:pt x="160" y="1"/>
                    <a:pt x="1" y="180"/>
                    <a:pt x="1" y="538"/>
                  </a:cubicBezTo>
                  <a:cubicBezTo>
                    <a:pt x="1" y="856"/>
                    <a:pt x="219" y="1075"/>
                    <a:pt x="518" y="1075"/>
                  </a:cubicBezTo>
                  <a:cubicBezTo>
                    <a:pt x="816" y="1075"/>
                    <a:pt x="1095" y="876"/>
                    <a:pt x="1095" y="598"/>
                  </a:cubicBezTo>
                  <a:cubicBezTo>
                    <a:pt x="1115" y="240"/>
                    <a:pt x="896"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1327;p26">
            <a:extLst>
              <a:ext uri="{FF2B5EF4-FFF2-40B4-BE49-F238E27FC236}">
                <a16:creationId xmlns:a16="http://schemas.microsoft.com/office/drawing/2014/main" id="{C0257DAB-E2D2-FB1A-F439-6E0C4777AB76}"/>
              </a:ext>
            </a:extLst>
          </p:cNvPr>
          <p:cNvGrpSpPr/>
          <p:nvPr/>
        </p:nvGrpSpPr>
        <p:grpSpPr>
          <a:xfrm>
            <a:off x="9868936" y="1578257"/>
            <a:ext cx="179468" cy="183803"/>
            <a:chOff x="7482237" y="2937046"/>
            <a:chExt cx="306152" cy="320428"/>
          </a:xfrm>
        </p:grpSpPr>
        <p:sp>
          <p:nvSpPr>
            <p:cNvPr id="42" name="Google Shape;1328;p26">
              <a:extLst>
                <a:ext uri="{FF2B5EF4-FFF2-40B4-BE49-F238E27FC236}">
                  <a16:creationId xmlns:a16="http://schemas.microsoft.com/office/drawing/2014/main" id="{FB753330-7BBE-16C3-B6D9-6CCFDB957C90}"/>
                </a:ext>
              </a:extLst>
            </p:cNvPr>
            <p:cNvSpPr/>
            <p:nvPr/>
          </p:nvSpPr>
          <p:spPr>
            <a:xfrm>
              <a:off x="7482237" y="3115422"/>
              <a:ext cx="108979" cy="110565"/>
            </a:xfrm>
            <a:custGeom>
              <a:avLst/>
              <a:gdLst/>
              <a:ahLst/>
              <a:cxnLst/>
              <a:rect l="l" t="t" r="r" b="b"/>
              <a:pathLst>
                <a:path w="1374" h="1394" extrusionOk="0">
                  <a:moveTo>
                    <a:pt x="578" y="0"/>
                  </a:moveTo>
                  <a:cubicBezTo>
                    <a:pt x="239" y="0"/>
                    <a:pt x="1" y="299"/>
                    <a:pt x="21" y="697"/>
                  </a:cubicBezTo>
                  <a:cubicBezTo>
                    <a:pt x="21" y="1026"/>
                    <a:pt x="361" y="1394"/>
                    <a:pt x="617" y="1394"/>
                  </a:cubicBezTo>
                  <a:cubicBezTo>
                    <a:pt x="624" y="1394"/>
                    <a:pt x="631" y="1393"/>
                    <a:pt x="637" y="1393"/>
                  </a:cubicBezTo>
                  <a:cubicBezTo>
                    <a:pt x="916" y="1373"/>
                    <a:pt x="1373" y="896"/>
                    <a:pt x="1373" y="597"/>
                  </a:cubicBezTo>
                  <a:cubicBezTo>
                    <a:pt x="1373" y="319"/>
                    <a:pt x="916" y="0"/>
                    <a:pt x="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1329;p26">
              <a:extLst>
                <a:ext uri="{FF2B5EF4-FFF2-40B4-BE49-F238E27FC236}">
                  <a16:creationId xmlns:a16="http://schemas.microsoft.com/office/drawing/2014/main" id="{4970EF79-6B21-C661-43BF-323F40FDFEB0}"/>
                </a:ext>
              </a:extLst>
            </p:cNvPr>
            <p:cNvSpPr/>
            <p:nvPr/>
          </p:nvSpPr>
          <p:spPr>
            <a:xfrm>
              <a:off x="7630553" y="2937046"/>
              <a:ext cx="99461" cy="93274"/>
            </a:xfrm>
            <a:custGeom>
              <a:avLst/>
              <a:gdLst/>
              <a:ahLst/>
              <a:cxnLst/>
              <a:rect l="l" t="t" r="r" b="b"/>
              <a:pathLst>
                <a:path w="1254" h="1176" extrusionOk="0">
                  <a:moveTo>
                    <a:pt x="534" y="1"/>
                  </a:moveTo>
                  <a:cubicBezTo>
                    <a:pt x="209" y="1"/>
                    <a:pt x="1" y="406"/>
                    <a:pt x="1" y="678"/>
                  </a:cubicBezTo>
                  <a:cubicBezTo>
                    <a:pt x="20" y="857"/>
                    <a:pt x="319" y="1175"/>
                    <a:pt x="458" y="1175"/>
                  </a:cubicBezTo>
                  <a:cubicBezTo>
                    <a:pt x="836" y="1175"/>
                    <a:pt x="1254" y="837"/>
                    <a:pt x="1234" y="499"/>
                  </a:cubicBezTo>
                  <a:cubicBezTo>
                    <a:pt x="1214" y="360"/>
                    <a:pt x="1154" y="161"/>
                    <a:pt x="1035" y="61"/>
                  </a:cubicBezTo>
                  <a:cubicBezTo>
                    <a:pt x="985" y="21"/>
                    <a:pt x="906" y="17"/>
                    <a:pt x="819" y="17"/>
                  </a:cubicBezTo>
                  <a:cubicBezTo>
                    <a:pt x="790" y="17"/>
                    <a:pt x="760" y="17"/>
                    <a:pt x="730" y="17"/>
                  </a:cubicBezTo>
                  <a:cubicBezTo>
                    <a:pt x="670" y="17"/>
                    <a:pt x="611" y="15"/>
                    <a:pt x="558" y="2"/>
                  </a:cubicBezTo>
                  <a:cubicBezTo>
                    <a:pt x="550" y="1"/>
                    <a:pt x="542" y="1"/>
                    <a:pt x="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1330;p26">
              <a:extLst>
                <a:ext uri="{FF2B5EF4-FFF2-40B4-BE49-F238E27FC236}">
                  <a16:creationId xmlns:a16="http://schemas.microsoft.com/office/drawing/2014/main" id="{93D1B9FA-B273-EA34-ADE1-FBD058387BB2}"/>
                </a:ext>
              </a:extLst>
            </p:cNvPr>
            <p:cNvSpPr/>
            <p:nvPr/>
          </p:nvSpPr>
          <p:spPr>
            <a:xfrm>
              <a:off x="7688928" y="3156427"/>
              <a:ext cx="99461" cy="101047"/>
            </a:xfrm>
            <a:custGeom>
              <a:avLst/>
              <a:gdLst/>
              <a:ahLst/>
              <a:cxnLst/>
              <a:rect l="l" t="t" r="r" b="b"/>
              <a:pathLst>
                <a:path w="1254" h="1274" extrusionOk="0">
                  <a:moveTo>
                    <a:pt x="617" y="1"/>
                  </a:moveTo>
                  <a:cubicBezTo>
                    <a:pt x="379" y="1"/>
                    <a:pt x="1" y="418"/>
                    <a:pt x="1" y="717"/>
                  </a:cubicBezTo>
                  <a:cubicBezTo>
                    <a:pt x="1" y="896"/>
                    <a:pt x="379" y="1274"/>
                    <a:pt x="578" y="1274"/>
                  </a:cubicBezTo>
                  <a:cubicBezTo>
                    <a:pt x="896" y="1274"/>
                    <a:pt x="1254" y="896"/>
                    <a:pt x="1254" y="578"/>
                  </a:cubicBezTo>
                  <a:cubicBezTo>
                    <a:pt x="1254" y="319"/>
                    <a:pt x="896" y="1"/>
                    <a:pt x="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 name="Google Shape;1331;p26">
            <a:extLst>
              <a:ext uri="{FF2B5EF4-FFF2-40B4-BE49-F238E27FC236}">
                <a16:creationId xmlns:a16="http://schemas.microsoft.com/office/drawing/2014/main" id="{6407A17A-939F-E25D-D6C2-5639753DADC6}"/>
              </a:ext>
            </a:extLst>
          </p:cNvPr>
          <p:cNvGrpSpPr/>
          <p:nvPr/>
        </p:nvGrpSpPr>
        <p:grpSpPr>
          <a:xfrm>
            <a:off x="6737839" y="355648"/>
            <a:ext cx="1873741" cy="1009141"/>
            <a:chOff x="5352891" y="385669"/>
            <a:chExt cx="1718386" cy="948767"/>
          </a:xfrm>
        </p:grpSpPr>
        <p:sp>
          <p:nvSpPr>
            <p:cNvPr id="40" name="Google Shape;1332;p26">
              <a:extLst>
                <a:ext uri="{FF2B5EF4-FFF2-40B4-BE49-F238E27FC236}">
                  <a16:creationId xmlns:a16="http://schemas.microsoft.com/office/drawing/2014/main" id="{EF230615-60A5-DE00-1C72-763356F1A2BB}"/>
                </a:ext>
              </a:extLst>
            </p:cNvPr>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1333;p26">
              <a:extLst>
                <a:ext uri="{FF2B5EF4-FFF2-40B4-BE49-F238E27FC236}">
                  <a16:creationId xmlns:a16="http://schemas.microsoft.com/office/drawing/2014/main" id="{D5DF333B-FCA4-BAC7-048A-16FB68C533DE}"/>
                </a:ext>
              </a:extLst>
            </p:cNvPr>
            <p:cNvSpPr/>
            <p:nvPr/>
          </p:nvSpPr>
          <p:spPr>
            <a:xfrm>
              <a:off x="5352891" y="385669"/>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25" name="Google Shape;1334;p26">
            <a:extLst>
              <a:ext uri="{FF2B5EF4-FFF2-40B4-BE49-F238E27FC236}">
                <a16:creationId xmlns:a16="http://schemas.microsoft.com/office/drawing/2014/main" id="{24BD5957-3CE5-DD71-00FF-D167E8C7655D}"/>
              </a:ext>
            </a:extLst>
          </p:cNvPr>
          <p:cNvGrpSpPr/>
          <p:nvPr/>
        </p:nvGrpSpPr>
        <p:grpSpPr>
          <a:xfrm>
            <a:off x="640535" y="3730327"/>
            <a:ext cx="249269" cy="255297"/>
            <a:chOff x="6842675" y="1094413"/>
            <a:chExt cx="228602" cy="240023"/>
          </a:xfrm>
        </p:grpSpPr>
        <p:sp>
          <p:nvSpPr>
            <p:cNvPr id="38" name="Google Shape;1335;p26">
              <a:extLst>
                <a:ext uri="{FF2B5EF4-FFF2-40B4-BE49-F238E27FC236}">
                  <a16:creationId xmlns:a16="http://schemas.microsoft.com/office/drawing/2014/main" id="{2895819D-A33E-5A0A-22F2-4F73EEA749E9}"/>
                </a:ext>
              </a:extLst>
            </p:cNvPr>
            <p:cNvSpPr/>
            <p:nvPr/>
          </p:nvSpPr>
          <p:spPr>
            <a:xfrm>
              <a:off x="6842675" y="109441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1336;p26">
              <a:extLst>
                <a:ext uri="{FF2B5EF4-FFF2-40B4-BE49-F238E27FC236}">
                  <a16:creationId xmlns:a16="http://schemas.microsoft.com/office/drawing/2014/main" id="{0AF03F58-C8F0-1CF9-73C8-DA31B953B054}"/>
                </a:ext>
              </a:extLst>
            </p:cNvPr>
            <p:cNvSpPr/>
            <p:nvPr/>
          </p:nvSpPr>
          <p:spPr>
            <a:xfrm>
              <a:off x="6869709" y="1116408"/>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1340;p26">
            <a:extLst>
              <a:ext uri="{FF2B5EF4-FFF2-40B4-BE49-F238E27FC236}">
                <a16:creationId xmlns:a16="http://schemas.microsoft.com/office/drawing/2014/main" id="{7E0C3F8B-AA37-16EB-EF84-4B1720FE01F1}"/>
              </a:ext>
            </a:extLst>
          </p:cNvPr>
          <p:cNvGrpSpPr/>
          <p:nvPr/>
        </p:nvGrpSpPr>
        <p:grpSpPr>
          <a:xfrm>
            <a:off x="1897848" y="2677788"/>
            <a:ext cx="3011330" cy="2840041"/>
            <a:chOff x="6321867" y="2568883"/>
            <a:chExt cx="2761656" cy="2670130"/>
          </a:xfrm>
        </p:grpSpPr>
        <p:sp>
          <p:nvSpPr>
            <p:cNvPr id="34" name="Google Shape;1341;p26">
              <a:extLst>
                <a:ext uri="{FF2B5EF4-FFF2-40B4-BE49-F238E27FC236}">
                  <a16:creationId xmlns:a16="http://schemas.microsoft.com/office/drawing/2014/main" id="{D72F80FC-150C-3D9B-2003-339930A6C087}"/>
                </a:ext>
              </a:extLst>
            </p:cNvPr>
            <p:cNvSpPr/>
            <p:nvPr/>
          </p:nvSpPr>
          <p:spPr>
            <a:xfrm>
              <a:off x="6321867" y="2568883"/>
              <a:ext cx="228602" cy="240023"/>
            </a:xfrm>
            <a:custGeom>
              <a:avLst/>
              <a:gdLst/>
              <a:ahLst/>
              <a:cxnLst/>
              <a:rect l="l" t="t" r="r" b="b"/>
              <a:pathLst>
                <a:path w="9589" h="12593" extrusionOk="0">
                  <a:moveTo>
                    <a:pt x="4775" y="0"/>
                  </a:moveTo>
                  <a:cubicBezTo>
                    <a:pt x="4277" y="0"/>
                    <a:pt x="3999" y="239"/>
                    <a:pt x="3820" y="398"/>
                  </a:cubicBezTo>
                  <a:lnTo>
                    <a:pt x="3720" y="537"/>
                  </a:lnTo>
                  <a:cubicBezTo>
                    <a:pt x="3462" y="836"/>
                    <a:pt x="3104" y="1234"/>
                    <a:pt x="2965" y="1751"/>
                  </a:cubicBezTo>
                  <a:cubicBezTo>
                    <a:pt x="2766" y="2487"/>
                    <a:pt x="2626" y="3263"/>
                    <a:pt x="2507" y="3979"/>
                  </a:cubicBezTo>
                  <a:lnTo>
                    <a:pt x="2487" y="4158"/>
                  </a:lnTo>
                  <a:cubicBezTo>
                    <a:pt x="2467" y="4158"/>
                    <a:pt x="2427" y="4158"/>
                    <a:pt x="2408" y="4138"/>
                  </a:cubicBezTo>
                  <a:cubicBezTo>
                    <a:pt x="2328" y="4138"/>
                    <a:pt x="2268" y="4118"/>
                    <a:pt x="2189" y="4118"/>
                  </a:cubicBezTo>
                  <a:cubicBezTo>
                    <a:pt x="1433" y="4118"/>
                    <a:pt x="478" y="4655"/>
                    <a:pt x="279" y="5451"/>
                  </a:cubicBezTo>
                  <a:cubicBezTo>
                    <a:pt x="1" y="6565"/>
                    <a:pt x="438" y="7460"/>
                    <a:pt x="1493" y="7918"/>
                  </a:cubicBezTo>
                  <a:cubicBezTo>
                    <a:pt x="1393" y="8156"/>
                    <a:pt x="1294" y="8415"/>
                    <a:pt x="1194" y="8693"/>
                  </a:cubicBezTo>
                  <a:lnTo>
                    <a:pt x="1115" y="8892"/>
                  </a:lnTo>
                  <a:cubicBezTo>
                    <a:pt x="796" y="9648"/>
                    <a:pt x="936" y="10484"/>
                    <a:pt x="1532" y="11120"/>
                  </a:cubicBezTo>
                  <a:cubicBezTo>
                    <a:pt x="1831" y="11439"/>
                    <a:pt x="2229" y="11618"/>
                    <a:pt x="2666" y="11618"/>
                  </a:cubicBezTo>
                  <a:cubicBezTo>
                    <a:pt x="3004" y="11618"/>
                    <a:pt x="3283" y="11518"/>
                    <a:pt x="3502" y="11419"/>
                  </a:cubicBezTo>
                  <a:lnTo>
                    <a:pt x="3601" y="11399"/>
                  </a:lnTo>
                  <a:cubicBezTo>
                    <a:pt x="3820" y="11319"/>
                    <a:pt x="3979" y="11200"/>
                    <a:pt x="4079" y="11120"/>
                  </a:cubicBezTo>
                  <a:cubicBezTo>
                    <a:pt x="4079" y="11120"/>
                    <a:pt x="4496" y="10742"/>
                    <a:pt x="4596" y="10683"/>
                  </a:cubicBezTo>
                  <a:cubicBezTo>
                    <a:pt x="4695" y="10842"/>
                    <a:pt x="4795" y="11041"/>
                    <a:pt x="4894" y="11220"/>
                  </a:cubicBezTo>
                  <a:cubicBezTo>
                    <a:pt x="5292" y="12075"/>
                    <a:pt x="6048" y="12592"/>
                    <a:pt x="6864" y="12592"/>
                  </a:cubicBezTo>
                  <a:cubicBezTo>
                    <a:pt x="7082" y="12592"/>
                    <a:pt x="7301" y="12533"/>
                    <a:pt x="7540" y="12473"/>
                  </a:cubicBezTo>
                  <a:cubicBezTo>
                    <a:pt x="8535" y="12095"/>
                    <a:pt x="8972" y="11001"/>
                    <a:pt x="8594" y="9847"/>
                  </a:cubicBezTo>
                  <a:cubicBezTo>
                    <a:pt x="8435" y="9310"/>
                    <a:pt x="8256" y="8733"/>
                    <a:pt x="8077" y="8236"/>
                  </a:cubicBezTo>
                  <a:cubicBezTo>
                    <a:pt x="8475" y="7918"/>
                    <a:pt x="8833" y="7619"/>
                    <a:pt x="9171" y="7261"/>
                  </a:cubicBezTo>
                  <a:cubicBezTo>
                    <a:pt x="9549" y="6824"/>
                    <a:pt x="9589" y="6068"/>
                    <a:pt x="9469" y="5531"/>
                  </a:cubicBezTo>
                  <a:cubicBezTo>
                    <a:pt x="9271" y="4735"/>
                    <a:pt x="8634" y="4237"/>
                    <a:pt x="7838" y="4237"/>
                  </a:cubicBezTo>
                  <a:lnTo>
                    <a:pt x="7142" y="4237"/>
                  </a:lnTo>
                  <a:cubicBezTo>
                    <a:pt x="7142" y="4158"/>
                    <a:pt x="7102" y="4098"/>
                    <a:pt x="7102" y="4039"/>
                  </a:cubicBezTo>
                  <a:cubicBezTo>
                    <a:pt x="7043" y="3482"/>
                    <a:pt x="6943" y="2944"/>
                    <a:pt x="6943" y="2447"/>
                  </a:cubicBezTo>
                  <a:cubicBezTo>
                    <a:pt x="6903" y="975"/>
                    <a:pt x="6068" y="378"/>
                    <a:pt x="5372" y="100"/>
                  </a:cubicBezTo>
                  <a:cubicBezTo>
                    <a:pt x="5193" y="40"/>
                    <a:pt x="4994" y="0"/>
                    <a:pt x="4775"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1342;p26">
              <a:extLst>
                <a:ext uri="{FF2B5EF4-FFF2-40B4-BE49-F238E27FC236}">
                  <a16:creationId xmlns:a16="http://schemas.microsoft.com/office/drawing/2014/main" id="{059ED660-9260-3238-E542-F4CB67FC4EDA}"/>
                </a:ext>
              </a:extLst>
            </p:cNvPr>
            <p:cNvSpPr/>
            <p:nvPr/>
          </p:nvSpPr>
          <p:spPr>
            <a:xfrm>
              <a:off x="8904246" y="5036539"/>
              <a:ext cx="179277" cy="202474"/>
            </a:xfrm>
            <a:custGeom>
              <a:avLst/>
              <a:gdLst/>
              <a:ahLst/>
              <a:cxnLst/>
              <a:rect l="l" t="t" r="r" b="b"/>
              <a:pathLst>
                <a:path w="7520" h="10623" extrusionOk="0">
                  <a:moveTo>
                    <a:pt x="3755" y="0"/>
                  </a:moveTo>
                  <a:cubicBezTo>
                    <a:pt x="3676" y="0"/>
                    <a:pt x="3601" y="10"/>
                    <a:pt x="3561" y="40"/>
                  </a:cubicBezTo>
                  <a:cubicBezTo>
                    <a:pt x="3323" y="318"/>
                    <a:pt x="2984" y="637"/>
                    <a:pt x="2885" y="995"/>
                  </a:cubicBezTo>
                  <a:cubicBezTo>
                    <a:pt x="2666" y="1810"/>
                    <a:pt x="2547" y="2666"/>
                    <a:pt x="2388" y="3501"/>
                  </a:cubicBezTo>
                  <a:cubicBezTo>
                    <a:pt x="2304" y="4055"/>
                    <a:pt x="2220" y="4212"/>
                    <a:pt x="1826" y="4212"/>
                  </a:cubicBezTo>
                  <a:cubicBezTo>
                    <a:pt x="1753" y="4212"/>
                    <a:pt x="1669" y="4207"/>
                    <a:pt x="1572" y="4197"/>
                  </a:cubicBezTo>
                  <a:cubicBezTo>
                    <a:pt x="1453" y="4197"/>
                    <a:pt x="1353" y="4178"/>
                    <a:pt x="1234" y="4158"/>
                  </a:cubicBezTo>
                  <a:cubicBezTo>
                    <a:pt x="1203" y="4153"/>
                    <a:pt x="1170" y="4150"/>
                    <a:pt x="1136" y="4150"/>
                  </a:cubicBezTo>
                  <a:cubicBezTo>
                    <a:pt x="761" y="4150"/>
                    <a:pt x="252" y="4441"/>
                    <a:pt x="179" y="4715"/>
                  </a:cubicBezTo>
                  <a:cubicBezTo>
                    <a:pt x="0" y="5411"/>
                    <a:pt x="219" y="5809"/>
                    <a:pt x="896" y="6067"/>
                  </a:cubicBezTo>
                  <a:cubicBezTo>
                    <a:pt x="1512" y="6286"/>
                    <a:pt x="1652" y="6505"/>
                    <a:pt x="1413" y="7142"/>
                  </a:cubicBezTo>
                  <a:cubicBezTo>
                    <a:pt x="1293" y="7539"/>
                    <a:pt x="1134" y="7937"/>
                    <a:pt x="975" y="8295"/>
                  </a:cubicBezTo>
                  <a:cubicBezTo>
                    <a:pt x="796" y="8753"/>
                    <a:pt x="916" y="9171"/>
                    <a:pt x="1234" y="9489"/>
                  </a:cubicBezTo>
                  <a:cubicBezTo>
                    <a:pt x="1342" y="9613"/>
                    <a:pt x="1470" y="9658"/>
                    <a:pt x="1606" y="9658"/>
                  </a:cubicBezTo>
                  <a:cubicBezTo>
                    <a:pt x="1797" y="9658"/>
                    <a:pt x="2003" y="9570"/>
                    <a:pt x="2189" y="9489"/>
                  </a:cubicBezTo>
                  <a:cubicBezTo>
                    <a:pt x="2248" y="9469"/>
                    <a:pt x="2288" y="9449"/>
                    <a:pt x="2348" y="9389"/>
                  </a:cubicBezTo>
                  <a:cubicBezTo>
                    <a:pt x="2686" y="9111"/>
                    <a:pt x="3024" y="8852"/>
                    <a:pt x="3342" y="8554"/>
                  </a:cubicBezTo>
                  <a:cubicBezTo>
                    <a:pt x="3457" y="8429"/>
                    <a:pt x="3573" y="8365"/>
                    <a:pt x="3679" y="8365"/>
                  </a:cubicBezTo>
                  <a:cubicBezTo>
                    <a:pt x="3793" y="8365"/>
                    <a:pt x="3897" y="8439"/>
                    <a:pt x="3979" y="8594"/>
                  </a:cubicBezTo>
                  <a:cubicBezTo>
                    <a:pt x="4257" y="8992"/>
                    <a:pt x="4516" y="9409"/>
                    <a:pt x="4715" y="9847"/>
                  </a:cubicBezTo>
                  <a:cubicBezTo>
                    <a:pt x="4921" y="10323"/>
                    <a:pt x="5331" y="10622"/>
                    <a:pt x="5751" y="10622"/>
                  </a:cubicBezTo>
                  <a:cubicBezTo>
                    <a:pt x="5857" y="10622"/>
                    <a:pt x="5963" y="10603"/>
                    <a:pt x="6068" y="10563"/>
                  </a:cubicBezTo>
                  <a:cubicBezTo>
                    <a:pt x="6545" y="10384"/>
                    <a:pt x="6744" y="9827"/>
                    <a:pt x="6545" y="9191"/>
                  </a:cubicBezTo>
                  <a:cubicBezTo>
                    <a:pt x="6306" y="8395"/>
                    <a:pt x="6048" y="7599"/>
                    <a:pt x="5829" y="6943"/>
                  </a:cubicBezTo>
                  <a:cubicBezTo>
                    <a:pt x="6386" y="6445"/>
                    <a:pt x="6923" y="6087"/>
                    <a:pt x="7321" y="5610"/>
                  </a:cubicBezTo>
                  <a:cubicBezTo>
                    <a:pt x="7500" y="5451"/>
                    <a:pt x="7520" y="5053"/>
                    <a:pt x="7440" y="4774"/>
                  </a:cubicBezTo>
                  <a:cubicBezTo>
                    <a:pt x="7367" y="4442"/>
                    <a:pt x="7139" y="4213"/>
                    <a:pt x="6757" y="4213"/>
                  </a:cubicBezTo>
                  <a:cubicBezTo>
                    <a:pt x="6727" y="4213"/>
                    <a:pt x="6696" y="4214"/>
                    <a:pt x="6664" y="4217"/>
                  </a:cubicBezTo>
                  <a:cubicBezTo>
                    <a:pt x="6581" y="4228"/>
                    <a:pt x="6499" y="4231"/>
                    <a:pt x="6418" y="4231"/>
                  </a:cubicBezTo>
                  <a:cubicBezTo>
                    <a:pt x="6235" y="4231"/>
                    <a:pt x="6056" y="4213"/>
                    <a:pt x="5872" y="4213"/>
                  </a:cubicBezTo>
                  <a:cubicBezTo>
                    <a:pt x="5825" y="4213"/>
                    <a:pt x="5777" y="4214"/>
                    <a:pt x="5730" y="4217"/>
                  </a:cubicBezTo>
                  <a:cubicBezTo>
                    <a:pt x="5697" y="4221"/>
                    <a:pt x="5666" y="4223"/>
                    <a:pt x="5637" y="4223"/>
                  </a:cubicBezTo>
                  <a:cubicBezTo>
                    <a:pt x="5376" y="4223"/>
                    <a:pt x="5226" y="4068"/>
                    <a:pt x="5173" y="3800"/>
                  </a:cubicBezTo>
                  <a:cubicBezTo>
                    <a:pt x="5073" y="3004"/>
                    <a:pt x="4914" y="2228"/>
                    <a:pt x="4914" y="1432"/>
                  </a:cubicBezTo>
                  <a:cubicBezTo>
                    <a:pt x="4874" y="716"/>
                    <a:pt x="4635" y="279"/>
                    <a:pt x="3979" y="20"/>
                  </a:cubicBezTo>
                  <a:cubicBezTo>
                    <a:pt x="3919" y="10"/>
                    <a:pt x="3835" y="0"/>
                    <a:pt x="3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 name="Google Shape;1343;p26">
            <a:extLst>
              <a:ext uri="{FF2B5EF4-FFF2-40B4-BE49-F238E27FC236}">
                <a16:creationId xmlns:a16="http://schemas.microsoft.com/office/drawing/2014/main" id="{E861BF0D-13DA-34F1-3832-4EC4A5BAD1D2}"/>
              </a:ext>
            </a:extLst>
          </p:cNvPr>
          <p:cNvGrpSpPr/>
          <p:nvPr/>
        </p:nvGrpSpPr>
        <p:grpSpPr>
          <a:xfrm>
            <a:off x="733897" y="5510367"/>
            <a:ext cx="199410" cy="204292"/>
            <a:chOff x="1509202" y="3627389"/>
            <a:chExt cx="334389" cy="343350"/>
          </a:xfrm>
        </p:grpSpPr>
        <p:sp>
          <p:nvSpPr>
            <p:cNvPr id="29" name="Google Shape;1344;p26">
              <a:extLst>
                <a:ext uri="{FF2B5EF4-FFF2-40B4-BE49-F238E27FC236}">
                  <a16:creationId xmlns:a16="http://schemas.microsoft.com/office/drawing/2014/main" id="{2A5A5380-680F-6B17-5102-D622D9AFC0F9}"/>
                </a:ext>
              </a:extLst>
            </p:cNvPr>
            <p:cNvSpPr/>
            <p:nvPr/>
          </p:nvSpPr>
          <p:spPr>
            <a:xfrm>
              <a:off x="1682423" y="3627389"/>
              <a:ext cx="137294" cy="157361"/>
            </a:xfrm>
            <a:custGeom>
              <a:avLst/>
              <a:gdLst/>
              <a:ahLst/>
              <a:cxnLst/>
              <a:rect l="l" t="t" r="r" b="b"/>
              <a:pathLst>
                <a:path w="1731" h="1984" extrusionOk="0">
                  <a:moveTo>
                    <a:pt x="1066" y="0"/>
                  </a:moveTo>
                  <a:cubicBezTo>
                    <a:pt x="973" y="0"/>
                    <a:pt x="881" y="37"/>
                    <a:pt x="816" y="130"/>
                  </a:cubicBezTo>
                  <a:cubicBezTo>
                    <a:pt x="637" y="329"/>
                    <a:pt x="458" y="548"/>
                    <a:pt x="338" y="786"/>
                  </a:cubicBezTo>
                  <a:cubicBezTo>
                    <a:pt x="219" y="1025"/>
                    <a:pt x="120" y="1284"/>
                    <a:pt x="0" y="1582"/>
                  </a:cubicBezTo>
                  <a:cubicBezTo>
                    <a:pt x="159" y="1721"/>
                    <a:pt x="299" y="1920"/>
                    <a:pt x="438" y="1980"/>
                  </a:cubicBezTo>
                  <a:cubicBezTo>
                    <a:pt x="454" y="1982"/>
                    <a:pt x="472" y="1983"/>
                    <a:pt x="490" y="1983"/>
                  </a:cubicBezTo>
                  <a:cubicBezTo>
                    <a:pt x="648" y="1983"/>
                    <a:pt x="864" y="1908"/>
                    <a:pt x="935" y="1801"/>
                  </a:cubicBezTo>
                  <a:cubicBezTo>
                    <a:pt x="1194" y="1443"/>
                    <a:pt x="1353" y="1025"/>
                    <a:pt x="1592" y="647"/>
                  </a:cubicBezTo>
                  <a:cubicBezTo>
                    <a:pt x="1731" y="349"/>
                    <a:pt x="1512" y="229"/>
                    <a:pt x="1353" y="110"/>
                  </a:cubicBezTo>
                  <a:cubicBezTo>
                    <a:pt x="1279" y="47"/>
                    <a:pt x="1172" y="0"/>
                    <a:pt x="1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1345;p26">
              <a:extLst>
                <a:ext uri="{FF2B5EF4-FFF2-40B4-BE49-F238E27FC236}">
                  <a16:creationId xmlns:a16="http://schemas.microsoft.com/office/drawing/2014/main" id="{6BE24F11-4740-4C3E-72F9-7C5F91E41283}"/>
                </a:ext>
              </a:extLst>
            </p:cNvPr>
            <p:cNvSpPr/>
            <p:nvPr/>
          </p:nvSpPr>
          <p:spPr>
            <a:xfrm>
              <a:off x="1532520" y="3845739"/>
              <a:ext cx="112072" cy="125000"/>
            </a:xfrm>
            <a:custGeom>
              <a:avLst/>
              <a:gdLst/>
              <a:ahLst/>
              <a:cxnLst/>
              <a:rect l="l" t="t" r="r" b="b"/>
              <a:pathLst>
                <a:path w="1413" h="1576" extrusionOk="0">
                  <a:moveTo>
                    <a:pt x="828" y="0"/>
                  </a:moveTo>
                  <a:cubicBezTo>
                    <a:pt x="717" y="0"/>
                    <a:pt x="605" y="51"/>
                    <a:pt x="518" y="162"/>
                  </a:cubicBezTo>
                  <a:cubicBezTo>
                    <a:pt x="319" y="421"/>
                    <a:pt x="199" y="739"/>
                    <a:pt x="0" y="1077"/>
                  </a:cubicBezTo>
                  <a:cubicBezTo>
                    <a:pt x="140" y="1276"/>
                    <a:pt x="239" y="1475"/>
                    <a:pt x="358" y="1554"/>
                  </a:cubicBezTo>
                  <a:cubicBezTo>
                    <a:pt x="392" y="1569"/>
                    <a:pt x="429" y="1575"/>
                    <a:pt x="469" y="1575"/>
                  </a:cubicBezTo>
                  <a:cubicBezTo>
                    <a:pt x="595" y="1575"/>
                    <a:pt x="740" y="1511"/>
                    <a:pt x="816" y="1435"/>
                  </a:cubicBezTo>
                  <a:cubicBezTo>
                    <a:pt x="1035" y="1216"/>
                    <a:pt x="1214" y="918"/>
                    <a:pt x="1353" y="639"/>
                  </a:cubicBezTo>
                  <a:cubicBezTo>
                    <a:pt x="1413" y="560"/>
                    <a:pt x="1293" y="421"/>
                    <a:pt x="1234" y="321"/>
                  </a:cubicBezTo>
                  <a:cubicBezTo>
                    <a:pt x="1162" y="117"/>
                    <a:pt x="996"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1346;p26">
              <a:extLst>
                <a:ext uri="{FF2B5EF4-FFF2-40B4-BE49-F238E27FC236}">
                  <a16:creationId xmlns:a16="http://schemas.microsoft.com/office/drawing/2014/main" id="{367E101D-BE3E-4BB8-5967-39D862882D38}"/>
                </a:ext>
              </a:extLst>
            </p:cNvPr>
            <p:cNvSpPr/>
            <p:nvPr/>
          </p:nvSpPr>
          <p:spPr>
            <a:xfrm>
              <a:off x="1509202" y="3690999"/>
              <a:ext cx="125952" cy="103110"/>
            </a:xfrm>
            <a:custGeom>
              <a:avLst/>
              <a:gdLst/>
              <a:ahLst/>
              <a:cxnLst/>
              <a:rect l="l" t="t" r="r" b="b"/>
              <a:pathLst>
                <a:path w="1588" h="1300" extrusionOk="0">
                  <a:moveTo>
                    <a:pt x="534" y="0"/>
                  </a:moveTo>
                  <a:cubicBezTo>
                    <a:pt x="186" y="0"/>
                    <a:pt x="0" y="250"/>
                    <a:pt x="56" y="621"/>
                  </a:cubicBezTo>
                  <a:cubicBezTo>
                    <a:pt x="125" y="952"/>
                    <a:pt x="654" y="1299"/>
                    <a:pt x="1038" y="1299"/>
                  </a:cubicBezTo>
                  <a:cubicBezTo>
                    <a:pt x="1092" y="1299"/>
                    <a:pt x="1143" y="1292"/>
                    <a:pt x="1190" y="1277"/>
                  </a:cubicBezTo>
                  <a:cubicBezTo>
                    <a:pt x="1329" y="1198"/>
                    <a:pt x="1587" y="840"/>
                    <a:pt x="1528" y="701"/>
                  </a:cubicBezTo>
                  <a:cubicBezTo>
                    <a:pt x="1488" y="462"/>
                    <a:pt x="851" y="4"/>
                    <a:pt x="613" y="4"/>
                  </a:cubicBezTo>
                  <a:cubicBezTo>
                    <a:pt x="586" y="2"/>
                    <a:pt x="560" y="0"/>
                    <a:pt x="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1347;p26">
              <a:extLst>
                <a:ext uri="{FF2B5EF4-FFF2-40B4-BE49-F238E27FC236}">
                  <a16:creationId xmlns:a16="http://schemas.microsoft.com/office/drawing/2014/main" id="{753A1985-4DAE-74BD-9E82-5CE5973E8B19}"/>
                </a:ext>
              </a:extLst>
            </p:cNvPr>
            <p:cNvSpPr/>
            <p:nvPr/>
          </p:nvSpPr>
          <p:spPr>
            <a:xfrm>
              <a:off x="1718670" y="3852481"/>
              <a:ext cx="124921" cy="99302"/>
            </a:xfrm>
            <a:custGeom>
              <a:avLst/>
              <a:gdLst/>
              <a:ahLst/>
              <a:cxnLst/>
              <a:rect l="l" t="t" r="r" b="b"/>
              <a:pathLst>
                <a:path w="1575" h="1252" extrusionOk="0">
                  <a:moveTo>
                    <a:pt x="681" y="0"/>
                  </a:moveTo>
                  <a:cubicBezTo>
                    <a:pt x="609" y="0"/>
                    <a:pt x="534" y="12"/>
                    <a:pt x="458" y="37"/>
                  </a:cubicBezTo>
                  <a:cubicBezTo>
                    <a:pt x="438" y="57"/>
                    <a:pt x="399" y="77"/>
                    <a:pt x="359" y="97"/>
                  </a:cubicBezTo>
                  <a:cubicBezTo>
                    <a:pt x="100" y="176"/>
                    <a:pt x="1" y="336"/>
                    <a:pt x="160" y="574"/>
                  </a:cubicBezTo>
                  <a:cubicBezTo>
                    <a:pt x="279" y="773"/>
                    <a:pt x="458" y="992"/>
                    <a:pt x="637" y="1171"/>
                  </a:cubicBezTo>
                  <a:cubicBezTo>
                    <a:pt x="693" y="1227"/>
                    <a:pt x="773" y="1252"/>
                    <a:pt x="861" y="1252"/>
                  </a:cubicBezTo>
                  <a:cubicBezTo>
                    <a:pt x="1086" y="1252"/>
                    <a:pt x="1367" y="1093"/>
                    <a:pt x="1453" y="893"/>
                  </a:cubicBezTo>
                  <a:cubicBezTo>
                    <a:pt x="1575" y="545"/>
                    <a:pt x="1180" y="0"/>
                    <a:pt x="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1348;p26">
              <a:extLst>
                <a:ext uri="{FF2B5EF4-FFF2-40B4-BE49-F238E27FC236}">
                  <a16:creationId xmlns:a16="http://schemas.microsoft.com/office/drawing/2014/main" id="{868F47CA-DEFB-70AE-C554-C245E192829F}"/>
                </a:ext>
              </a:extLst>
            </p:cNvPr>
            <p:cNvSpPr/>
            <p:nvPr/>
          </p:nvSpPr>
          <p:spPr>
            <a:xfrm>
              <a:off x="1754995" y="3852243"/>
              <a:ext cx="79" cy="3252"/>
            </a:xfrm>
            <a:custGeom>
              <a:avLst/>
              <a:gdLst/>
              <a:ahLst/>
              <a:cxnLst/>
              <a:rect l="l" t="t" r="r" b="b"/>
              <a:pathLst>
                <a:path w="1" h="41" extrusionOk="0">
                  <a:moveTo>
                    <a:pt x="0" y="40"/>
                  </a:move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 name="Picture 1">
            <a:extLst>
              <a:ext uri="{FF2B5EF4-FFF2-40B4-BE49-F238E27FC236}">
                <a16:creationId xmlns:a16="http://schemas.microsoft.com/office/drawing/2014/main" id="{30CDF2FA-BA50-34B9-AB4E-2E9BE9F08BC3}"/>
              </a:ext>
            </a:extLst>
          </p:cNvPr>
          <p:cNvPicPr>
            <a:picLocks noChangeAspect="1"/>
          </p:cNvPicPr>
          <p:nvPr/>
        </p:nvPicPr>
        <p:blipFill>
          <a:blip r:embed="rId7">
            <a:clrChange>
              <a:clrFrom>
                <a:srgbClr val="FFFFFF"/>
              </a:clrFrom>
              <a:clrTo>
                <a:srgbClr val="FFFFFF">
                  <a:alpha val="0"/>
                </a:srgbClr>
              </a:clrTo>
            </a:clrChange>
          </a:blip>
          <a:srcRect t="-693" r="51250"/>
          <a:stretch/>
        </p:blipFill>
        <p:spPr>
          <a:xfrm>
            <a:off x="4571673" y="-110263"/>
            <a:ext cx="6038504" cy="7015753"/>
          </a:xfrm>
          <a:prstGeom prst="rect">
            <a:avLst/>
          </a:prstGeom>
        </p:spPr>
      </p:pic>
    </p:spTree>
    <p:extLst>
      <p:ext uri="{BB962C8B-B14F-4D97-AF65-F5344CB8AC3E}">
        <p14:creationId xmlns:p14="http://schemas.microsoft.com/office/powerpoint/2010/main" val="225480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0" r="-10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4F015D-1844-BE9C-5BC3-81F11F9C8C0A}"/>
              </a:ext>
            </a:extLst>
          </p:cNvPr>
          <p:cNvPicPr>
            <a:picLocks noChangeAspect="1"/>
          </p:cNvPicPr>
          <p:nvPr/>
        </p:nvPicPr>
        <p:blipFill>
          <a:blip r:embed="rId6"/>
          <a:stretch>
            <a:fillRect/>
          </a:stretch>
        </p:blipFill>
        <p:spPr>
          <a:xfrm>
            <a:off x="0" y="0"/>
            <a:ext cx="12192000" cy="6858000"/>
          </a:xfrm>
          <a:prstGeom prst="rect">
            <a:avLst/>
          </a:prstGeom>
        </p:spPr>
      </p:pic>
      <p:pic>
        <p:nvPicPr>
          <p:cNvPr id="7" name="Picture 4"/>
          <p:cNvPicPr>
            <a:picLocks noChangeAspect="1" noChangeArrowheads="1"/>
          </p:cNvPicPr>
          <p:nvPr/>
        </p:nvPicPr>
        <p:blipFill>
          <a:blip r:embed="rId7">
            <a:extLst>
              <a:ext uri="{28A0092B-C50C-407E-A947-70E740481C1C}">
                <a14:useLocalDpi xmlns:a14="http://schemas.microsoft.com/office/drawing/2010/main" val="0"/>
              </a:ext>
            </a:extLst>
          </a:blip>
          <a:srcRect t="2384" b="2384"/>
          <a:stretch/>
        </p:blipFill>
        <p:spPr bwMode="auto">
          <a:xfrm flipH="1">
            <a:off x="10223662" y="3053300"/>
            <a:ext cx="1211852" cy="22707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rot="21277038" flipH="1">
            <a:off x="9630707" y="1375664"/>
            <a:ext cx="1755136" cy="17551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p:blipFill>
        <p:spPr bwMode="auto">
          <a:xfrm rot="20536844" flipH="1">
            <a:off x="164105" y="918231"/>
            <a:ext cx="1208293" cy="13081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rot="21367407">
            <a:off x="2296821" y="668150"/>
            <a:ext cx="1249397" cy="11998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10741908" y="5649625"/>
            <a:ext cx="1169245" cy="124441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12">
            <a:extLst>
              <a:ext uri="{28A0092B-C50C-407E-A947-70E740481C1C}">
                <a14:useLocalDpi xmlns:a14="http://schemas.microsoft.com/office/drawing/2010/main" val="0"/>
              </a:ext>
            </a:extLst>
          </a:blip>
          <a:srcRect t="448" b="448"/>
          <a:stretch/>
        </p:blipFill>
        <p:spPr bwMode="auto">
          <a:xfrm>
            <a:off x="529310" y="4518994"/>
            <a:ext cx="964355" cy="97742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hlinkClick r:id="rId13" action="ppaction://hlinksldjump"/>
            <a:extLst>
              <a:ext uri="{FF2B5EF4-FFF2-40B4-BE49-F238E27FC236}">
                <a16:creationId xmlns:a16="http://schemas.microsoft.com/office/drawing/2014/main" id="{70C5A7E9-A3D4-475F-B8FA-69CF9DF50AFA}"/>
              </a:ext>
            </a:extLst>
          </p:cNvPr>
          <p:cNvSpPr/>
          <p:nvPr/>
        </p:nvSpPr>
        <p:spPr>
          <a:xfrm>
            <a:off x="8833222" y="2161432"/>
            <a:ext cx="719931" cy="435561"/>
          </a:xfrm>
          <a:prstGeom prst="wedgeRoundRectCallout">
            <a:avLst>
              <a:gd name="adj1" fmla="val 86711"/>
              <a:gd name="adj2" fmla="val -132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dirty="0">
                <a:solidFill>
                  <a:prstClr val="black"/>
                </a:solidFill>
                <a:latin typeface="Calibri"/>
                <a:sym typeface="Arial"/>
              </a:rPr>
              <a:t>1</a:t>
            </a:r>
          </a:p>
        </p:txBody>
      </p:sp>
      <p:sp>
        <p:nvSpPr>
          <p:cNvPr id="22" name="Speech Bubble: Rectangle with Corners Rounded 21">
            <a:hlinkClick r:id="rId14" action="ppaction://hlinksldjump"/>
            <a:extLst>
              <a:ext uri="{FF2B5EF4-FFF2-40B4-BE49-F238E27FC236}">
                <a16:creationId xmlns:a16="http://schemas.microsoft.com/office/drawing/2014/main" id="{AEB1942D-2469-47BF-8615-A7230412EC23}"/>
              </a:ext>
            </a:extLst>
          </p:cNvPr>
          <p:cNvSpPr/>
          <p:nvPr/>
        </p:nvSpPr>
        <p:spPr>
          <a:xfrm>
            <a:off x="172352" y="272229"/>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black"/>
                </a:solidFill>
                <a:latin typeface="Calibri"/>
                <a:sym typeface="Arial"/>
              </a:rPr>
              <a:t>2</a:t>
            </a:r>
          </a:p>
        </p:txBody>
      </p:sp>
      <p:sp>
        <p:nvSpPr>
          <p:cNvPr id="24" name="Speech Bubble: Rectangle with Corners Rounded 23">
            <a:hlinkClick r:id="rId15" action="ppaction://hlinksldjump"/>
            <a:extLst>
              <a:ext uri="{FF2B5EF4-FFF2-40B4-BE49-F238E27FC236}">
                <a16:creationId xmlns:a16="http://schemas.microsoft.com/office/drawing/2014/main" id="{CC781AEC-0CE5-4477-BC6E-C87BACCE45EC}"/>
              </a:ext>
            </a:extLst>
          </p:cNvPr>
          <p:cNvSpPr/>
          <p:nvPr/>
        </p:nvSpPr>
        <p:spPr>
          <a:xfrm>
            <a:off x="2897642" y="2247944"/>
            <a:ext cx="719931" cy="435561"/>
          </a:xfrm>
          <a:prstGeom prst="wedgeRoundRectCallout">
            <a:avLst>
              <a:gd name="adj1" fmla="val -72558"/>
              <a:gd name="adj2" fmla="val 4958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dirty="0">
                <a:solidFill>
                  <a:prstClr val="black"/>
                </a:solidFill>
                <a:latin typeface="Calibri"/>
                <a:sym typeface="Arial"/>
              </a:rPr>
              <a:t>3</a:t>
            </a:r>
          </a:p>
        </p:txBody>
      </p:sp>
      <p:sp>
        <p:nvSpPr>
          <p:cNvPr id="25" name="Speech Bubble: Rectangle with Corners Rounded 24">
            <a:hlinkClick r:id="rId16" action="ppaction://hlinksldjump"/>
            <a:extLst>
              <a:ext uri="{FF2B5EF4-FFF2-40B4-BE49-F238E27FC236}">
                <a16:creationId xmlns:a16="http://schemas.microsoft.com/office/drawing/2014/main" id="{EE367C36-9662-4581-924F-BD8351E83591}"/>
              </a:ext>
            </a:extLst>
          </p:cNvPr>
          <p:cNvSpPr/>
          <p:nvPr/>
        </p:nvSpPr>
        <p:spPr>
          <a:xfrm>
            <a:off x="548039" y="3736029"/>
            <a:ext cx="719931" cy="435561"/>
          </a:xfrm>
          <a:prstGeom prst="wedgeRoundRectCallout">
            <a:avLst>
              <a:gd name="adj1" fmla="val 44105"/>
              <a:gd name="adj2" fmla="val 114654"/>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dirty="0">
                <a:solidFill>
                  <a:prstClr val="black"/>
                </a:solidFill>
                <a:latin typeface="Calibri"/>
                <a:sym typeface="Arial"/>
              </a:rPr>
              <a:t>4</a:t>
            </a:r>
          </a:p>
        </p:txBody>
      </p:sp>
      <p:sp>
        <p:nvSpPr>
          <p:cNvPr id="26" name="Speech Bubble: Rectangle with Corners Rounded 25">
            <a:hlinkClick r:id="rId17" action="ppaction://hlinksldjump"/>
            <a:extLst>
              <a:ext uri="{FF2B5EF4-FFF2-40B4-BE49-F238E27FC236}">
                <a16:creationId xmlns:a16="http://schemas.microsoft.com/office/drawing/2014/main" id="{FA8CAA92-4B2E-4B49-B7DD-5733CA3D9ED0}"/>
              </a:ext>
            </a:extLst>
          </p:cNvPr>
          <p:cNvSpPr/>
          <p:nvPr/>
        </p:nvSpPr>
        <p:spPr>
          <a:xfrm>
            <a:off x="9626253" y="5731304"/>
            <a:ext cx="719931" cy="435561"/>
          </a:xfrm>
          <a:prstGeom prst="wedgeRoundRectCallout">
            <a:avLst>
              <a:gd name="adj1" fmla="val 79857"/>
              <a:gd name="adj2" fmla="val -5327"/>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dirty="0">
                <a:solidFill>
                  <a:prstClr val="black"/>
                </a:solidFill>
                <a:latin typeface="Calibri"/>
                <a:sym typeface="Arial"/>
              </a:rPr>
              <a:t>5</a:t>
            </a:r>
          </a:p>
        </p:txBody>
      </p:sp>
      <p:sp>
        <p:nvSpPr>
          <p:cNvPr id="28" name="Speech Bubble: Rectangle with Corners Rounded 27">
            <a:hlinkClick r:id="rId18" action="ppaction://hlinksldjump"/>
            <a:extLst>
              <a:ext uri="{FF2B5EF4-FFF2-40B4-BE49-F238E27FC236}">
                <a16:creationId xmlns:a16="http://schemas.microsoft.com/office/drawing/2014/main" id="{D4C1DFD4-5E1D-4801-8DB5-6929FDF43F37}"/>
              </a:ext>
            </a:extLst>
          </p:cNvPr>
          <p:cNvSpPr/>
          <p:nvPr/>
        </p:nvSpPr>
        <p:spPr>
          <a:xfrm>
            <a:off x="11327821" y="3305998"/>
            <a:ext cx="719931" cy="430031"/>
          </a:xfrm>
          <a:prstGeom prst="wedgeRoundRectCallout">
            <a:avLst>
              <a:gd name="adj1" fmla="val -66075"/>
              <a:gd name="adj2" fmla="val 73009"/>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dirty="0">
                <a:solidFill>
                  <a:prstClr val="black"/>
                </a:solidFill>
                <a:latin typeface="Calibri"/>
                <a:sym typeface="Arial"/>
              </a:rPr>
              <a:t>8</a:t>
            </a:r>
          </a:p>
        </p:txBody>
      </p:sp>
      <p:sp>
        <p:nvSpPr>
          <p:cNvPr id="30" name="Speech Bubble: Rectangle with Corners Rounded 29">
            <a:hlinkClick r:id="rId19" action="ppaction://hlinksldjump"/>
            <a:extLst>
              <a:ext uri="{FF2B5EF4-FFF2-40B4-BE49-F238E27FC236}">
                <a16:creationId xmlns:a16="http://schemas.microsoft.com/office/drawing/2014/main" id="{D57823D0-9DEB-446C-898F-530313280B8F}"/>
              </a:ext>
            </a:extLst>
          </p:cNvPr>
          <p:cNvSpPr/>
          <p:nvPr/>
        </p:nvSpPr>
        <p:spPr>
          <a:xfrm>
            <a:off x="2174285" y="88766"/>
            <a:ext cx="719931" cy="435561"/>
          </a:xfrm>
          <a:prstGeom prst="wedgeRoundRectCallout">
            <a:avLst>
              <a:gd name="adj1" fmla="val 12440"/>
              <a:gd name="adj2" fmla="val 91723"/>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dirty="0">
                <a:solidFill>
                  <a:prstClr val="black"/>
                </a:solidFill>
                <a:latin typeface="Calibri"/>
                <a:sym typeface="Arial"/>
              </a:rPr>
              <a:t>7</a:t>
            </a:r>
          </a:p>
        </p:txBody>
      </p:sp>
      <p:sp>
        <p:nvSpPr>
          <p:cNvPr id="5" name="Rectangle: Rounded Corners 4">
            <a:hlinkClick r:id="rId20" action="ppaction://hlinksldjump"/>
            <a:extLst>
              <a:ext uri="{FF2B5EF4-FFF2-40B4-BE49-F238E27FC236}">
                <a16:creationId xmlns:a16="http://schemas.microsoft.com/office/drawing/2014/main" id="{D6FCE8E9-A767-93E0-72DE-4F358704969D}"/>
              </a:ext>
            </a:extLst>
          </p:cNvPr>
          <p:cNvSpPr/>
          <p:nvPr/>
        </p:nvSpPr>
        <p:spPr>
          <a:xfrm>
            <a:off x="-10349" y="6322759"/>
            <a:ext cx="1679492" cy="535244"/>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80">
              <a:buClr>
                <a:srgbClr val="000000"/>
              </a:buClr>
              <a:defRPr/>
            </a:pPr>
            <a:r>
              <a:rPr lang="vi-VN" sz="2400" b="1" kern="0" dirty="0">
                <a:solidFill>
                  <a:prstClr val="black"/>
                </a:solidFill>
                <a:latin typeface="Calibri"/>
                <a:sym typeface="Arial"/>
              </a:rPr>
              <a:t>Vận dụng</a:t>
            </a:r>
            <a:endParaRPr lang="en-US" sz="2400" b="1" kern="0" dirty="0">
              <a:solidFill>
                <a:prstClr val="black"/>
              </a:solidFill>
              <a:latin typeface="Calibri"/>
              <a:sym typeface="Arial"/>
            </a:endParaRPr>
          </a:p>
        </p:txBody>
      </p:sp>
      <p:pic>
        <p:nvPicPr>
          <p:cNvPr id="6" name="Picture 4">
            <a:extLst>
              <a:ext uri="{FF2B5EF4-FFF2-40B4-BE49-F238E27FC236}">
                <a16:creationId xmlns:a16="http://schemas.microsoft.com/office/drawing/2014/main" id="{7FC7F870-F1F4-3443-356C-E61254D678CC}"/>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7064" r="-1675"/>
          <a:stretch/>
        </p:blipFill>
        <p:spPr bwMode="auto">
          <a:xfrm flipH="1">
            <a:off x="5657489" y="270738"/>
            <a:ext cx="1538286" cy="11109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22">
            <a:extLst>
              <a:ext uri="{28A0092B-C50C-407E-A947-70E740481C1C}">
                <a14:useLocalDpi xmlns:a14="http://schemas.microsoft.com/office/drawing/2010/main" val="0"/>
              </a:ext>
            </a:extLst>
          </a:blip>
          <a:srcRect/>
          <a:stretch/>
        </p:blipFill>
        <p:spPr bwMode="auto">
          <a:xfrm rot="20993505">
            <a:off x="9074238" y="187615"/>
            <a:ext cx="1604862" cy="997616"/>
          </a:xfrm>
          <a:prstGeom prst="rect">
            <a:avLst/>
          </a:prstGeom>
          <a:noFill/>
          <a:extLst>
            <a:ext uri="{909E8E84-426E-40DD-AFC4-6F175D3DCCD1}">
              <a14:hiddenFill xmlns:a14="http://schemas.microsoft.com/office/drawing/2010/main">
                <a:solidFill>
                  <a:srgbClr val="FFFFFF"/>
                </a:solidFill>
              </a14:hiddenFill>
            </a:ext>
          </a:extLst>
        </p:spPr>
      </p:pic>
      <p:pic>
        <p:nvPicPr>
          <p:cNvPr id="19" name="729379b9e2add56e08e63ca42cdec2b8021c0663a16950edeec68f925e548b7370ae53c7">
            <a:hlinkClick r:id="" action="ppaction://media"/>
            <a:extLst>
              <a:ext uri="{FF2B5EF4-FFF2-40B4-BE49-F238E27FC236}">
                <a16:creationId xmlns:a16="http://schemas.microsoft.com/office/drawing/2014/main" id="{526D324B-817C-A1ED-715B-0A796DA37F4B}"/>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5914470" y="2837781"/>
            <a:ext cx="812800" cy="812800"/>
          </a:xfrm>
          <a:prstGeom prst="rect">
            <a:avLst/>
          </a:prstGeom>
        </p:spPr>
      </p:pic>
      <p:sp>
        <p:nvSpPr>
          <p:cNvPr id="20" name="Speech Bubble: Rectangle with Corners Rounded 19">
            <a:hlinkClick r:id="rId24" action="ppaction://hlinksldjump"/>
            <a:extLst>
              <a:ext uri="{FF2B5EF4-FFF2-40B4-BE49-F238E27FC236}">
                <a16:creationId xmlns:a16="http://schemas.microsoft.com/office/drawing/2014/main" id="{D5C27062-3AA5-CAFF-20D8-035E96E90B91}"/>
              </a:ext>
            </a:extLst>
          </p:cNvPr>
          <p:cNvSpPr>
            <a:spLocks/>
          </p:cNvSpPr>
          <p:nvPr/>
        </p:nvSpPr>
        <p:spPr>
          <a:xfrm>
            <a:off x="7914077" y="532205"/>
            <a:ext cx="719931" cy="435561"/>
          </a:xfrm>
          <a:prstGeom prst="wedgeRoundRectCallout">
            <a:avLst>
              <a:gd name="adj1" fmla="val 101930"/>
              <a:gd name="adj2" fmla="val -25184"/>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dirty="0">
                <a:solidFill>
                  <a:prstClr val="black"/>
                </a:solidFill>
                <a:latin typeface="Calibri"/>
                <a:sym typeface="Arial"/>
              </a:rPr>
              <a:t>6</a:t>
            </a:r>
          </a:p>
        </p:txBody>
      </p:sp>
      <p:pic>
        <p:nvPicPr>
          <p:cNvPr id="29" name="Picture 3">
            <a:extLst>
              <a:ext uri="{FF2B5EF4-FFF2-40B4-BE49-F238E27FC236}">
                <a16:creationId xmlns:a16="http://schemas.microsoft.com/office/drawing/2014/main" id="{EEF9899D-AE7B-EF3D-8EAE-CB4158CAB85E}"/>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9288" t="-592" r="-44823" b="-8723"/>
          <a:stretch/>
        </p:blipFill>
        <p:spPr bwMode="auto">
          <a:xfrm rot="160314">
            <a:off x="2854556" y="5360577"/>
            <a:ext cx="1697210" cy="1661950"/>
          </a:xfrm>
          <a:prstGeom prst="rect">
            <a:avLst/>
          </a:prstGeom>
          <a:noFill/>
          <a:extLst>
            <a:ext uri="{909E8E84-426E-40DD-AFC4-6F175D3DCCD1}">
              <a14:hiddenFill xmlns:a14="http://schemas.microsoft.com/office/drawing/2010/main">
                <a:solidFill>
                  <a:srgbClr val="FFFFFF"/>
                </a:solidFill>
              </a14:hiddenFill>
            </a:ext>
          </a:extLst>
        </p:spPr>
      </p:pic>
      <p:sp>
        <p:nvSpPr>
          <p:cNvPr id="31" name="Speech Bubble: Rectangle with Corners Rounded 30">
            <a:hlinkClick r:id="rId26" action="ppaction://hlinksldjump"/>
            <a:extLst>
              <a:ext uri="{FF2B5EF4-FFF2-40B4-BE49-F238E27FC236}">
                <a16:creationId xmlns:a16="http://schemas.microsoft.com/office/drawing/2014/main" id="{502C7762-2428-F9C7-5387-D9FE19589871}"/>
              </a:ext>
            </a:extLst>
          </p:cNvPr>
          <p:cNvSpPr/>
          <p:nvPr/>
        </p:nvSpPr>
        <p:spPr>
          <a:xfrm>
            <a:off x="1964141" y="5060858"/>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dirty="0">
                <a:solidFill>
                  <a:prstClr val="black"/>
                </a:solidFill>
                <a:latin typeface="Calibri"/>
                <a:sym typeface="Arial"/>
              </a:rPr>
              <a:t>10</a:t>
            </a:r>
          </a:p>
        </p:txBody>
      </p:sp>
      <p:pic>
        <p:nvPicPr>
          <p:cNvPr id="13" name="Picture 4"/>
          <p:cNvPicPr>
            <a:picLocks noChangeAspect="1" noChangeArrowheads="1"/>
          </p:cNvPicPr>
          <p:nvPr/>
        </p:nvPicPr>
        <p:blipFill>
          <a:blip r:embed="rId27">
            <a:extLst>
              <a:ext uri="{28A0092B-C50C-407E-A947-70E740481C1C}">
                <a14:useLocalDpi xmlns:a14="http://schemas.microsoft.com/office/drawing/2010/main" val="0"/>
              </a:ext>
            </a:extLst>
          </a:blip>
          <a:srcRect l="5369" r="5369"/>
          <a:stretch/>
        </p:blipFill>
        <p:spPr bwMode="auto">
          <a:xfrm rot="253063">
            <a:off x="1676727" y="2277095"/>
            <a:ext cx="1011000" cy="1183708"/>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hlinkClick r:id="rId28" action="ppaction://hlinksldjump"/>
            <a:extLst>
              <a:ext uri="{FF2B5EF4-FFF2-40B4-BE49-F238E27FC236}">
                <a16:creationId xmlns:a16="http://schemas.microsoft.com/office/drawing/2014/main" id="{4E410125-E8AC-704B-8E5E-1A5135F494E1}"/>
              </a:ext>
            </a:extLst>
          </p:cNvPr>
          <p:cNvSpPr>
            <a:spLocks/>
          </p:cNvSpPr>
          <p:nvPr/>
        </p:nvSpPr>
        <p:spPr>
          <a:xfrm>
            <a:off x="4692175" y="468117"/>
            <a:ext cx="719931" cy="435561"/>
          </a:xfrm>
          <a:prstGeom prst="wedgeRoundRectCallout">
            <a:avLst>
              <a:gd name="adj1" fmla="val 54592"/>
              <a:gd name="adj2" fmla="val 93494"/>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dirty="0">
                <a:solidFill>
                  <a:prstClr val="black"/>
                </a:solidFill>
                <a:latin typeface="Calibri"/>
                <a:sym typeface="Arial"/>
              </a:rPr>
              <a:t>9</a:t>
            </a:r>
          </a:p>
        </p:txBody>
      </p:sp>
    </p:spTree>
    <p:extLst>
      <p:ext uri="{BB962C8B-B14F-4D97-AF65-F5344CB8AC3E}">
        <p14:creationId xmlns:p14="http://schemas.microsoft.com/office/powerpoint/2010/main" val="120719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137" fill="hold"/>
                                        <p:tgtEl>
                                          <p:spTgt spid="19"/>
                                        </p:tgtEl>
                                      </p:cBhvr>
                                    </p:cmd>
                                  </p:childTnLst>
                                </p:cTn>
                              </p:par>
                              <p:par>
                                <p:cTn id="7" presetID="46" presetClass="path" presetSubtype="0" repeatCount="indefinite" accel="50000" decel="50000" fill="hold" nodeType="withEffect">
                                  <p:stCondLst>
                                    <p:cond delay="0"/>
                                  </p:stCondLst>
                                  <p:childTnLst>
                                    <p:animMotion origin="layout" path="M 3.95833E-6 0 C -0.00039 -0.01481 0.0069 -0.02801 0.01666 -0.02894 C 0.02604 -0.02986 0.03489 -0.01968 0.03541 -0.00532 C 0.03632 0.0081 0.02981 0.02106 0.02122 0.02153 C 0.01315 0.02245 0.0056 0.01389 0.00481 0.00162 C 0.00429 -0.00995 0.00937 -0.0206 0.01705 -0.02153 C 0.02382 -0.02245 0.0302 -0.01551 0.03073 -0.00486 C 0.03112 0.00463 0.02708 0.01366 0.02083 0.01412 C 0.01523 0.01481 0.00989 0.00949 0.0095 0.00093 C 0.00924 -0.00671 0.01237 -0.01412 0.01731 -0.01458 C 0.02148 -0.01481 0.02565 -0.01111 0.02604 -0.0044 C 0.02643 0.00116 0.02408 0.00648 0.02044 0.00718 C 0.0177 0.00741 0.01458 0.00532 0.01445 0.00069 C 0.01419 -0.00301 0.01523 -0.00671 0.01757 -0.00741 C 0.01927 -0.00741 0.02096 -0.00648 0.02135 -0.00394 C 0.02148 -0.00255 0.02122 -0.00093 0.02031 -0.00023 C 0.01979 0 0.0194 0 0.01914 -0.00023 " pathEditMode="relative" rAng="0" ptsTypes="AAAAAAAAAAAAAAAAA">
                                      <p:cBhvr>
                                        <p:cTn id="8" dur="5000" fill="hold"/>
                                        <p:tgtEl>
                                          <p:spTgt spid="1028"/>
                                        </p:tgtEl>
                                        <p:attrNameLst>
                                          <p:attrName>ppt_x</p:attrName>
                                          <p:attrName>ppt_y</p:attrName>
                                        </p:attrNameLst>
                                      </p:cBhvr>
                                      <p:rCtr x="1758" y="-394"/>
                                    </p:animMotion>
                                  </p:childTnLst>
                                </p:cTn>
                              </p:par>
                              <p:par>
                                <p:cTn id="9" presetID="46" presetClass="path" presetSubtype="0" repeatCount="indefinite" accel="50000" decel="50000" fill="hold" nodeType="withEffect">
                                  <p:stCondLst>
                                    <p:cond delay="0"/>
                                  </p:stCondLst>
                                  <p:childTnLst>
                                    <p:animMotion origin="layout" path="M -1.04167E-6 1.85185E-6 C -0.00039 -0.01482 0.0069 -0.02801 0.01667 -0.02894 C 0.02604 -0.02986 0.0349 -0.01968 0.03542 -0.00533 C 0.03633 0.0081 0.02982 0.02106 0.02123 0.02153 C 0.01315 0.02245 0.0056 0.01389 0.00482 0.00162 C 0.0043 -0.00996 0.00938 -0.0206 0.01706 -0.02153 C 0.02383 -0.02246 0.03021 -0.01551 0.03073 -0.00486 C 0.03112 0.00463 0.02708 0.01366 0.02083 0.01412 C 0.01524 0.01481 0.0099 0.00949 0.00951 0.00092 C 0.00925 -0.00671 0.01237 -0.01412 0.01732 -0.01459 C 0.02149 -0.01482 0.02565 -0.01111 0.02604 -0.0044 C 0.02643 0.00116 0.02409 0.00648 0.02044 0.00717 C 0.01771 0.00741 0.01458 0.00532 0.01445 0.00069 C 0.01419 -0.00301 0.01524 -0.00671 0.01758 -0.00741 C 0.01927 -0.00741 0.02096 -0.00648 0.02136 -0.00394 C 0.02149 -0.00255 0.02123 -0.00093 0.02031 -0.00023 C 0.01979 1.85185E-6 0.0194 1.85185E-6 0.01914 -0.00023 " pathEditMode="relative" rAng="0" ptsTypes="AAAAAAAAAAAAAAAAA">
                                      <p:cBhvr>
                                        <p:cTn id="10" dur="5000" fill="hold"/>
                                        <p:tgtEl>
                                          <p:spTgt spid="7"/>
                                        </p:tgtEl>
                                        <p:attrNameLst>
                                          <p:attrName>ppt_x</p:attrName>
                                          <p:attrName>ppt_y</p:attrName>
                                        </p:attrNameLst>
                                      </p:cBhvr>
                                      <p:rCtr x="1758" y="-394"/>
                                    </p:animMotion>
                                  </p:childTnLst>
                                </p:cTn>
                              </p:par>
                              <p:par>
                                <p:cTn id="11" presetID="55" presetClass="path" presetSubtype="0" repeatCount="indefinite" accel="50000" decel="50000" fill="hold" nodeType="withEffect">
                                  <p:stCondLst>
                                    <p:cond delay="0"/>
                                  </p:stCondLst>
                                  <p:childTnLst>
                                    <p:animMotion origin="layout" path="M 0.01445 -2.22222E-6 C 0.0151 -0.02199 0.00872 -0.04074 0.00039 -0.04236 C -0.00781 -0.04352 -0.01524 -0.0294 -0.01576 -0.00764 C -0.01628 0.01181 -0.01133 0.02986 -0.00365 0.03125 C 0.00325 0.03218 0.00989 0.02014 0.01029 0.00185 C 0.01081 -0.01481 0.00638 -0.03032 1.04167E-6 -0.03148 C -0.00586 -0.03264 -0.01146 -0.02245 -0.01185 -0.00717 C -0.01211 0.00648 -0.00872 0.02014 -0.00326 0.02037 C 0.00143 0.02153 0.00586 0.01366 0.00625 0.00116 C 0.00664 -0.00995 0.00404 -0.0206 -0.00013 -0.02129 C -0.00378 -0.02199 -0.00768 -0.01597 -0.00781 -0.00648 C -0.00794 0.00162 -0.00625 0.00949 -0.00313 0.01019 C -0.00052 0.01088 0.00208 0.00718 0.00208 0.00023 C 0.00247 -0.00463 0.00143 -0.01018 -0.00052 -0.01088 C -0.00195 -0.01088 -0.00352 -0.00949 -0.00378 -0.00625 C -0.00378 -0.0037 -0.00365 -0.00162 -0.00274 -0.00023 C -0.00247 -2.22222E-6 -0.00221 -2.22222E-6 -0.00195 -0.00023 " pathEditMode="relative" rAng="0" ptsTypes="AAAAAAAAAAAAAAAAA">
                                      <p:cBhvr>
                                        <p:cTn id="12" dur="5000" fill="hold"/>
                                        <p:tgtEl>
                                          <p:spTgt spid="8"/>
                                        </p:tgtEl>
                                        <p:attrNameLst>
                                          <p:attrName>ppt_x</p:attrName>
                                          <p:attrName>ppt_y</p:attrName>
                                        </p:attrNameLst>
                                      </p:cBhvr>
                                      <p:rCtr x="-1523" y="-579"/>
                                    </p:animMotion>
                                  </p:childTnLst>
                                </p:cTn>
                              </p:par>
                              <p:par>
                                <p:cTn id="13" presetID="46" presetClass="path" presetSubtype="0" repeatCount="indefinite" accel="50000" decel="50000" fill="hold" nodeType="withEffect">
                                  <p:stCondLst>
                                    <p:cond delay="0"/>
                                  </p:stCondLst>
                                  <p:childTnLst>
                                    <p:animMotion origin="layout" path="M -8.33333E-7 3.33333E-6 C -0.00039 -0.01482 0.0069 -0.02801 0.01667 -0.02894 C 0.02604 -0.02986 0.0349 -0.01968 0.03542 -0.00533 C 0.03633 0.0081 0.02982 0.02106 0.02122 0.02152 C 0.01315 0.02245 0.0056 0.01389 0.00482 0.00162 C 0.0043 -0.00996 0.00938 -0.02061 0.01706 -0.02153 C 0.02383 -0.02246 0.03021 -0.01551 0.03073 -0.00486 C 0.03112 0.00463 0.02708 0.01365 0.02083 0.01412 C 0.01524 0.01481 0.0099 0.00949 0.00951 0.00092 C 0.00925 -0.00672 0.01237 -0.01412 0.01732 -0.01459 C 0.02149 -0.01482 0.02565 -0.01111 0.02604 -0.0044 C 0.02643 0.00115 0.02409 0.00648 0.02044 0.00717 C 0.01771 0.0074 0.01458 0.00532 0.01445 0.00069 C 0.01419 -0.00301 0.01524 -0.00672 0.01758 -0.00741 C 0.01927 -0.00741 0.02096 -0.00648 0.02136 -0.00394 C 0.02149 -0.00255 0.02122 -0.00093 0.02031 -0.00023 C 0.01979 3.33333E-6 0.0194 3.33333E-6 0.01914 -0.00023 " pathEditMode="relative" rAng="0" ptsTypes="AAAAAAAAAAAAAAAAA">
                                      <p:cBhvr>
                                        <p:cTn id="14" dur="5000" fill="hold"/>
                                        <p:tgtEl>
                                          <p:spTgt spid="11"/>
                                        </p:tgtEl>
                                        <p:attrNameLst>
                                          <p:attrName>ppt_x</p:attrName>
                                          <p:attrName>ppt_y</p:attrName>
                                        </p:attrNameLst>
                                      </p:cBhvr>
                                      <p:rCtr x="1758" y="-394"/>
                                    </p:animMotion>
                                  </p:childTnLst>
                                </p:cTn>
                              </p:par>
                              <p:par>
                                <p:cTn id="15" presetID="55" presetClass="path" presetSubtype="0" repeatCount="indefinite" accel="50000" decel="50000" fill="hold" nodeType="withEffect">
                                  <p:stCondLst>
                                    <p:cond delay="0"/>
                                  </p:stCondLst>
                                  <p:childTnLst>
                                    <p:animMotion origin="layout" path="M 0.01446 -3.7037E-6 C 0.01511 -0.02199 0.00873 -0.04074 0.00039 -0.04236 C -0.00781 -0.04351 -0.01523 -0.02939 -0.01575 -0.00764 C -0.01627 0.01181 -0.01132 0.02986 -0.00364 0.03125 C 0.00326 0.03218 0.0099 0.02014 0.01029 0.00186 C 0.01081 -0.01481 0.00638 -0.03032 -3.33333E-6 -0.03148 C -0.00586 -0.03264 -0.01145 -0.02245 -0.01185 -0.00717 C -0.01211 0.00649 -0.00872 0.02014 -0.00325 0.02037 C 0.00144 0.02153 0.00586 0.01366 0.00625 0.00116 C 0.00664 -0.00995 0.00404 -0.0206 -0.00013 -0.02129 C -0.00377 -0.02199 -0.00768 -0.01597 -0.00781 -0.00648 C -0.00794 0.00162 -0.00625 0.00949 -0.00312 0.01019 C -0.00052 0.01088 0.00209 0.00718 0.00209 0.00024 C 0.00248 -0.00463 0.00144 -0.01018 -0.00052 -0.01088 C -0.00195 -0.01088 -0.00351 -0.00949 -0.00377 -0.00625 C -0.00377 -0.0037 -0.00364 -0.00162 -0.00273 -0.00023 C -0.00247 -3.7037E-6 -0.00221 -3.7037E-6 -0.00195 -0.00023 " pathEditMode="relative" rAng="0" ptsTypes="AAAAAAAAAAAAAAAAA">
                                      <p:cBhvr>
                                        <p:cTn id="16" dur="5000" fill="hold"/>
                                        <p:tgtEl>
                                          <p:spTgt spid="12"/>
                                        </p:tgtEl>
                                        <p:attrNameLst>
                                          <p:attrName>ppt_x</p:attrName>
                                          <p:attrName>ppt_y</p:attrName>
                                        </p:attrNameLst>
                                      </p:cBhvr>
                                      <p:rCtr x="-1523" y="-579"/>
                                    </p:animMotion>
                                  </p:childTnLst>
                                </p:cTn>
                              </p:par>
                              <p:par>
                                <p:cTn id="17" presetID="46" presetClass="path" presetSubtype="0" repeatCount="indefinite" accel="50000" decel="50000" fill="hold" nodeType="withEffect">
                                  <p:stCondLst>
                                    <p:cond delay="0"/>
                                  </p:stCondLst>
                                  <p:childTnLst>
                                    <p:animMotion origin="layout" path="M 3.75E-6 2.96296E-6 C -0.00039 -0.01482 0.0069 -0.02801 0.01666 -0.02894 C 0.02604 -0.02986 0.03489 -0.01968 0.03541 -0.00533 C 0.03632 0.0081 0.02981 0.02106 0.02122 0.02152 C 0.01315 0.02245 0.0056 0.01389 0.00481 0.00162 C 0.00429 -0.00996 0.00937 -0.0206 0.01705 -0.02153 C 0.02382 -0.02246 0.0302 -0.01551 0.03073 -0.00486 C 0.03112 0.00463 0.02708 0.01365 0.02083 0.01412 C 0.01523 0.01481 0.00989 0.00949 0.0095 0.00092 C 0.00924 -0.00672 0.01237 -0.01412 0.01731 -0.01459 C 0.02148 -0.01482 0.02565 -0.01111 0.02604 -0.0044 C 0.02643 0.00115 0.02408 0.00648 0.02044 0.00717 C 0.0177 0.0074 0.01458 0.00532 0.01445 0.00069 C 0.01419 -0.00301 0.01523 -0.00672 0.01757 -0.00741 C 0.01927 -0.00741 0.02096 -0.00648 0.02135 -0.00394 C 0.02148 -0.00255 0.02122 -0.00093 0.02031 -0.00023 C 0.01979 2.96296E-6 0.0194 2.96296E-6 0.01914 -0.00023 " pathEditMode="relative" rAng="0" ptsTypes="AAAAAAAAAAAAAAAAA">
                                      <p:cBhvr>
                                        <p:cTn id="18" dur="5000" fill="hold"/>
                                        <p:tgtEl>
                                          <p:spTgt spid="13"/>
                                        </p:tgtEl>
                                        <p:attrNameLst>
                                          <p:attrName>ppt_x</p:attrName>
                                          <p:attrName>ppt_y</p:attrName>
                                        </p:attrNameLst>
                                      </p:cBhvr>
                                      <p:rCtr x="1758" y="-394"/>
                                    </p:animMotion>
                                  </p:childTnLst>
                                </p:cTn>
                              </p:par>
                              <p:par>
                                <p:cTn id="19" presetID="46" presetClass="path" presetSubtype="0" repeatCount="indefinite" accel="50000" decel="50000" fill="hold" nodeType="withEffect">
                                  <p:stCondLst>
                                    <p:cond delay="0"/>
                                  </p:stCondLst>
                                  <p:childTnLst>
                                    <p:animMotion origin="layout" path="M 3.54167E-6 -3.33333E-6 C -0.00039 -0.01481 0.0069 -0.02801 0.01666 -0.02893 C 0.02604 -0.02986 0.03489 -0.01967 0.03541 -0.00532 C 0.03632 0.00811 0.02981 0.02107 0.02122 0.02153 C 0.01315 0.02246 0.0056 0.01389 0.00481 0.00162 C 0.00429 -0.00995 0.00937 -0.0206 0.01705 -0.02152 C 0.02382 -0.02245 0.0302 -0.01551 0.03073 -0.00486 C 0.03112 0.00463 0.02708 0.01366 0.02083 0.01412 C 0.01523 0.01482 0.00989 0.00949 0.0095 0.00093 C 0.00924 -0.00671 0.01237 -0.01412 0.01731 -0.01458 C 0.02148 -0.01481 0.02565 -0.01111 0.02604 -0.00439 C 0.02643 0.00116 0.02409 0.00648 0.02044 0.00718 C 0.0177 0.00741 0.01458 0.00533 0.01445 0.0007 C 0.01419 -0.00301 0.01523 -0.00671 0.01757 -0.0074 C 0.01927 -0.0074 0.02096 -0.00648 0.02135 -0.00393 C 0.02148 -0.00254 0.02122 -0.00092 0.02031 -0.00023 C 0.01979 -3.33333E-6 0.0194 -3.33333E-6 0.01914 -0.00023 " pathEditMode="relative" rAng="0" ptsTypes="AAAAAAAAAAAAAAAAA">
                                      <p:cBhvr>
                                        <p:cTn id="20" dur="5000" fill="hold"/>
                                        <p:tgtEl>
                                          <p:spTgt spid="15"/>
                                        </p:tgtEl>
                                        <p:attrNameLst>
                                          <p:attrName>ppt_x</p:attrName>
                                          <p:attrName>ppt_y</p:attrName>
                                        </p:attrNameLst>
                                      </p:cBhvr>
                                      <p:rCtr x="1758" y="-394"/>
                                    </p:animMotion>
                                  </p:childTnLst>
                                </p:cTn>
                              </p:par>
                              <p:par>
                                <p:cTn id="21" presetID="55" presetClass="path" presetSubtype="0" repeatCount="indefinite" accel="50000" decel="50000" fill="hold" nodeType="withEffect">
                                  <p:stCondLst>
                                    <p:cond delay="0"/>
                                  </p:stCondLst>
                                  <p:childTnLst>
                                    <p:animMotion origin="layout" path="M 0.01446 -2.59259E-6 C 0.01511 -0.02199 0.00873 -0.04074 0.00039 -0.04236 C -0.00781 -0.04352 -0.01523 -0.0294 -0.01575 -0.00764 C -0.01627 0.01181 -0.01133 0.02986 -0.00364 0.03125 C 0.00326 0.03241 0.0099 0.02014 0.01029 0.00185 C 0.01081 -0.01481 0.00638 -0.03032 -2.70833E-6 -0.03148 C -0.00586 -0.03264 -0.01146 -0.02245 -0.01185 -0.00717 C -0.01211 0.00648 -0.00872 0.02014 -0.00325 0.02037 C 0.00144 0.02153 0.00586 0.01366 0.00625 0.00116 C 0.00664 -0.00995 0.00404 -0.0206 -0.00013 -0.02129 C -0.00377 -0.02199 -0.00768 -0.01597 -0.00781 -0.00648 C -0.00794 0.00162 -0.00625 0.00949 -0.00312 0.01019 C -0.00052 0.01088 0.00209 0.00718 0.00209 0.00023 C 0.00248 -0.00463 0.00144 -0.01018 -0.00052 -0.01088 C -0.00195 -0.01088 -0.00351 -0.00949 -0.00377 -0.00625 C -0.00377 -0.0037 -0.00364 -0.00162 -0.00273 -0.00023 C -0.00247 -2.59259E-6 -0.00221 -2.59259E-6 -0.00195 -0.00023 " pathEditMode="relative" rAng="0" ptsTypes="AAAAAAAAAAAAAAAAA">
                                      <p:cBhvr>
                                        <p:cTn id="22" dur="5000" fill="hold"/>
                                        <p:tgtEl>
                                          <p:spTgt spid="18"/>
                                        </p:tgtEl>
                                        <p:attrNameLst>
                                          <p:attrName>ppt_x</p:attrName>
                                          <p:attrName>ppt_y</p:attrName>
                                        </p:attrNameLst>
                                      </p:cBhvr>
                                      <p:rCtr x="-1523" y="-579"/>
                                    </p:animMotion>
                                  </p:childTnLst>
                                </p:cTn>
                              </p:par>
                              <p:par>
                                <p:cTn id="23" presetID="46" presetClass="path" presetSubtype="0" repeatCount="indefinite" accel="50000" decel="50000" fill="hold" nodeType="withEffect">
                                  <p:stCondLst>
                                    <p:cond delay="0"/>
                                  </p:stCondLst>
                                  <p:childTnLst>
                                    <p:animMotion origin="layout" path="M -3.33333E-6 -3.7037E-7 C -0.00039 -0.01481 0.0069 -0.02801 0.01667 -0.02893 C 0.02605 -0.02986 0.0349 -0.01968 0.03542 -0.00532 C 0.03633 0.00787 0.02982 0.02107 0.02123 0.02153 C 0.01315 0.02245 0.0056 0.01389 0.00482 0.00139 C 0.0043 -0.00995 0.00938 -0.0206 0.01706 -0.02153 C 0.02383 -0.02245 0.03021 -0.01551 0.03073 -0.00486 C 0.03112 0.00463 0.02709 0.01343 0.02084 0.01412 C 0.01524 0.01482 0.0099 0.00949 0.00951 0.00093 C 0.00925 -0.00671 0.01237 -0.01412 0.01732 -0.01458 C 0.02149 -0.01481 0.02565 -0.01111 0.02605 -0.0044 C 0.02644 0.00116 0.02409 0.00648 0.02045 0.00694 C 0.01771 0.00741 0.01459 0.00509 0.01446 0.00046 C 0.0142 -0.00301 0.01524 -0.00671 0.01758 -0.00741 C 0.01927 -0.00741 0.02097 -0.00648 0.02136 -0.00393 C 0.02149 -0.00255 0.02123 -0.00093 0.02032 -0.00023 C 0.0198 -3.7037E-7 0.0194 -3.7037E-7 0.01914 -0.00023 " pathEditMode="relative" rAng="0" ptsTypes="AAAAAAAAAAAAAAAAA">
                                      <p:cBhvr>
                                        <p:cTn id="24" dur="5000" fill="hold"/>
                                        <p:tgtEl>
                                          <p:spTgt spid="6"/>
                                        </p:tgtEl>
                                        <p:attrNameLst>
                                          <p:attrName>ppt_x</p:attrName>
                                          <p:attrName>ppt_y</p:attrName>
                                        </p:attrNameLst>
                                      </p:cBhvr>
                                      <p:rCtr x="1758" y="-394"/>
                                    </p:animMotion>
                                  </p:childTnLst>
                                </p:cTn>
                              </p:par>
                              <p:par>
                                <p:cTn id="25" presetID="55" presetClass="path" presetSubtype="0" repeatCount="indefinite" accel="50000" decel="50000" fill="hold" nodeType="withEffect">
                                  <p:stCondLst>
                                    <p:cond delay="0"/>
                                  </p:stCondLst>
                                  <p:childTnLst>
                                    <p:animMotion origin="layout" path="M 0.01445 2.22222E-6 C 0.0151 -0.02199 0.00872 -0.04074 0.00039 -0.04236 C -0.00782 -0.04352 -0.01524 -0.0294 -0.01576 -0.00764 C -0.01628 0.0118 -0.01133 0.02986 -0.00365 0.03125 C 0.00325 0.03241 0.00989 0.02014 0.01028 0.00185 C 0.0108 -0.01482 0.00638 -0.03033 4.16667E-6 -0.03148 C -0.00586 -0.03264 -0.01146 -0.02246 -0.01185 -0.00718 C -0.01211 0.00648 -0.00873 0.02014 -0.00326 0.02037 C 0.00143 0.02153 0.00586 0.01366 0.00625 0.00116 C 0.00664 -0.00996 0.00403 -0.0206 -0.00013 -0.0213 C -0.00378 -0.02199 -0.00769 -0.01597 -0.00782 -0.00648 C -0.00795 0.00162 -0.00625 0.00949 -0.00313 0.01018 C -0.00052 0.01088 0.00208 0.00717 0.00208 0.00023 C 0.00247 -0.00463 0.00143 -0.01019 -0.00052 -0.01088 C -0.00196 -0.01088 -0.00352 -0.00949 -0.00378 -0.00625 C -0.00378 -0.00371 -0.00365 -0.00162 -0.00274 -0.00023 C -0.00248 2.22222E-6 -0.00222 2.22222E-6 -0.00196 -0.00023 " pathEditMode="relative" rAng="0" ptsTypes="AAAAAAAAAAAAAAAAA">
                                      <p:cBhvr>
                                        <p:cTn id="26" dur="5000" fill="hold"/>
                                        <p:tgtEl>
                                          <p:spTgt spid="29"/>
                                        </p:tgtEl>
                                        <p:attrNameLst>
                                          <p:attrName>ppt_x</p:attrName>
                                          <p:attrName>ppt_y</p:attrName>
                                        </p:attrNameLst>
                                      </p:cBhvr>
                                      <p:rCtr x="-1523" y="-579"/>
                                    </p:animMotion>
                                  </p:childTnLst>
                                </p:cTn>
                              </p:par>
                              <p:par>
                                <p:cTn id="27" presetID="1" presetClass="exit" presetSubtype="0" fill="hold" grpId="0" nodeType="withEffect">
                                  <p:stCondLst>
                                    <p:cond delay="80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xit" presetSubtype="0" fill="hold" grpId="0" nodeType="withEffect">
                                  <p:stCondLst>
                                    <p:cond delay="800"/>
                                  </p:stCondLst>
                                  <p:childTnLst>
                                    <p:set>
                                      <p:cBhvr>
                                        <p:cTn id="3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028"/>
                    </p:tgtEl>
                  </p:cond>
                </p:stCondLst>
                <p:endSync evt="end" delay="0">
                  <p:rtn val="all"/>
                </p:endSync>
                <p:childTnLst>
                  <p:par>
                    <p:cTn id="32" fill="hold">
                      <p:stCondLst>
                        <p:cond delay="indefinite"/>
                      </p:stCondLst>
                      <p:childTnLst>
                        <p:par>
                          <p:cTn id="33" fill="hold">
                            <p:stCondLst>
                              <p:cond delay="0"/>
                            </p:stCondLst>
                            <p:childTnLst>
                              <p:par>
                                <p:cTn id="34" presetID="35" presetClass="path" presetSubtype="0" accel="50000" decel="50000" fill="hold" nodeType="clickEffect">
                                  <p:stCondLst>
                                    <p:cond delay="0"/>
                                  </p:stCondLst>
                                  <p:childTnLst>
                                    <p:animMotion origin="layout" path="M 0.01914 -0.00023 L -0.34688 0.27523 " pathEditMode="relative" rAng="0" ptsTypes="AA">
                                      <p:cBhvr>
                                        <p:cTn id="35" dur="1000" fill="hold"/>
                                        <p:tgtEl>
                                          <p:spTgt spid="1028"/>
                                        </p:tgtEl>
                                        <p:attrNameLst>
                                          <p:attrName>ppt_x</p:attrName>
                                          <p:attrName>ppt_y</p:attrName>
                                        </p:attrNameLst>
                                      </p:cBhvr>
                                      <p:rCtr x="-18307" y="13773"/>
                                    </p:animMotion>
                                  </p:childTnLst>
                                </p:cTn>
                              </p:par>
                              <p:par>
                                <p:cTn id="36" presetID="1" presetClass="exit" presetSubtype="0" fill="hold" nodeType="withEffect">
                                  <p:stCondLst>
                                    <p:cond delay="800"/>
                                  </p:stCondLst>
                                  <p:childTnLst>
                                    <p:set>
                                      <p:cBhvr>
                                        <p:cTn id="37" dur="1" fill="hold">
                                          <p:stCondLst>
                                            <p:cond delay="0"/>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indefinite"/>
                      </p:stCondLst>
                      <p:childTnLst>
                        <p:par>
                          <p:cTn id="40" fill="hold">
                            <p:stCondLst>
                              <p:cond delay="0"/>
                            </p:stCondLst>
                            <p:childTnLst>
                              <p:par>
                                <p:cTn id="41" presetID="35" presetClass="path" presetSubtype="0" accel="50000" decel="50000" fill="hold" nodeType="clickEffect">
                                  <p:stCondLst>
                                    <p:cond delay="0"/>
                                  </p:stCondLst>
                                  <p:childTnLst>
                                    <p:animMotion origin="layout" path="M -1.04167E-6 1.85185E-6 L -0.47917 -0.15926 " pathEditMode="relative" rAng="0" ptsTypes="AA">
                                      <p:cBhvr>
                                        <p:cTn id="42" dur="1000" fill="hold"/>
                                        <p:tgtEl>
                                          <p:spTgt spid="7"/>
                                        </p:tgtEl>
                                        <p:attrNameLst>
                                          <p:attrName>ppt_x</p:attrName>
                                          <p:attrName>ppt_y</p:attrName>
                                        </p:attrNameLst>
                                      </p:cBhvr>
                                      <p:rCtr x="-23958" y="-7963"/>
                                    </p:animMotion>
                                  </p:childTnLst>
                                </p:cTn>
                              </p:par>
                              <p:par>
                                <p:cTn id="43" presetID="1" presetClass="exit" presetSubtype="0" fill="hold" nodeType="withEffect">
                                  <p:stCondLst>
                                    <p:cond delay="800"/>
                                  </p:stCondLst>
                                  <p:childTnLst>
                                    <p:set>
                                      <p:cBhvr>
                                        <p:cTn id="44" dur="1" fill="hold">
                                          <p:stCondLst>
                                            <p:cond delay="0"/>
                                          </p:stCondLst>
                                        </p:cTn>
                                        <p:tgtEl>
                                          <p:spTgt spid="7"/>
                                        </p:tgtEl>
                                        <p:attrNameLst>
                                          <p:attrName>style.visibility</p:attrName>
                                        </p:attrNameLst>
                                      </p:cBhvr>
                                      <p:to>
                                        <p:strVal val="hidden"/>
                                      </p:to>
                                    </p:set>
                                  </p:childTnLst>
                                </p:cTn>
                              </p:par>
                              <p:par>
                                <p:cTn id="45" presetID="1" presetClass="exit" presetSubtype="0" fill="hold" grpId="0" nodeType="withEffect">
                                  <p:stCondLst>
                                    <p:cond delay="800"/>
                                  </p:stCondLst>
                                  <p:childTnLst>
                                    <p:set>
                                      <p:cBhvr>
                                        <p:cTn id="46"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indefinite"/>
                      </p:stCondLst>
                      <p:childTnLst>
                        <p:par>
                          <p:cTn id="49" fill="hold">
                            <p:stCondLst>
                              <p:cond delay="0"/>
                            </p:stCondLst>
                            <p:childTnLst>
                              <p:par>
                                <p:cTn id="50" presetID="63" presetClass="path" presetSubtype="0" accel="50000" decel="50000" fill="hold" nodeType="clickEffect">
                                  <p:stCondLst>
                                    <p:cond delay="0"/>
                                  </p:stCondLst>
                                  <p:childTnLst>
                                    <p:animMotion origin="layout" path="M 1.04167E-6 -2.22222E-6 L 0.08138 0.22315 " pathEditMode="relative" rAng="0" ptsTypes="AA">
                                      <p:cBhvr>
                                        <p:cTn id="51" dur="1000" fill="hold"/>
                                        <p:tgtEl>
                                          <p:spTgt spid="8"/>
                                        </p:tgtEl>
                                        <p:attrNameLst>
                                          <p:attrName>ppt_x</p:attrName>
                                          <p:attrName>ppt_y</p:attrName>
                                        </p:attrNameLst>
                                      </p:cBhvr>
                                      <p:rCtr x="4062" y="11157"/>
                                    </p:animMotion>
                                  </p:childTnLst>
                                </p:cTn>
                              </p:par>
                              <p:par>
                                <p:cTn id="52" presetID="1" presetClass="exit" presetSubtype="0" fill="hold" nodeType="withEffect">
                                  <p:stCondLst>
                                    <p:cond delay="600"/>
                                  </p:stCondLst>
                                  <p:childTnLst>
                                    <p:set>
                                      <p:cBhvr>
                                        <p:cTn id="53"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11"/>
                    </p:tgtEl>
                  </p:cond>
                </p:stCondLst>
                <p:endSync evt="end" delay="0">
                  <p:rtn val="all"/>
                </p:endSync>
                <p:childTnLst>
                  <p:par>
                    <p:cTn id="55" fill="hold">
                      <p:stCondLst>
                        <p:cond delay="indefinite"/>
                      </p:stCondLst>
                      <p:childTnLst>
                        <p:par>
                          <p:cTn id="56" fill="hold">
                            <p:stCondLst>
                              <p:cond delay="0"/>
                            </p:stCondLst>
                            <p:childTnLst>
                              <p:par>
                                <p:cTn id="57" presetID="35" presetClass="path" presetSubtype="0" accel="50000" decel="50000" fill="hold" nodeType="clickEffect">
                                  <p:stCondLst>
                                    <p:cond delay="0"/>
                                  </p:stCondLst>
                                  <p:childTnLst>
                                    <p:animMotion origin="layout" path="M 0.01914 -0.00023 L 0.4181 -0.02662 " pathEditMode="relative" rAng="0" ptsTypes="AA">
                                      <p:cBhvr>
                                        <p:cTn id="58" dur="1000" fill="hold"/>
                                        <p:tgtEl>
                                          <p:spTgt spid="11"/>
                                        </p:tgtEl>
                                        <p:attrNameLst>
                                          <p:attrName>ppt_x</p:attrName>
                                          <p:attrName>ppt_y</p:attrName>
                                        </p:attrNameLst>
                                      </p:cBhvr>
                                      <p:rCtr x="19948" y="-1319"/>
                                    </p:animMotion>
                                  </p:childTnLst>
                                </p:cTn>
                              </p:par>
                              <p:par>
                                <p:cTn id="59" presetID="1" presetClass="exit" presetSubtype="0" fill="hold" nodeType="withEffect">
                                  <p:stCondLst>
                                    <p:cond delay="800"/>
                                  </p:stCondLst>
                                  <p:childTnLst>
                                    <p:set>
                                      <p:cBhvr>
                                        <p:cTn id="60" dur="1" fill="hold">
                                          <p:stCondLst>
                                            <p:cond delay="0"/>
                                          </p:stCondLst>
                                        </p:cTn>
                                        <p:tgtEl>
                                          <p:spTgt spid="11"/>
                                        </p:tgtEl>
                                        <p:attrNameLst>
                                          <p:attrName>style.visibility</p:attrName>
                                        </p:attrNameLst>
                                      </p:cBhvr>
                                      <p:to>
                                        <p:strVal val="hidden"/>
                                      </p:to>
                                    </p:set>
                                  </p:childTnLst>
                                </p:cTn>
                              </p:par>
                              <p:par>
                                <p:cTn id="61" presetID="1" presetClass="exit" presetSubtype="0" fill="hold" grpId="0" nodeType="withEffect">
                                  <p:stCondLst>
                                    <p:cond delay="800"/>
                                  </p:stCondLst>
                                  <p:childTnLst>
                                    <p:set>
                                      <p:cBhvr>
                                        <p:cTn id="62"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indefinite"/>
                      </p:stCondLst>
                      <p:childTnLst>
                        <p:par>
                          <p:cTn id="65" fill="hold">
                            <p:stCondLst>
                              <p:cond delay="0"/>
                            </p:stCondLst>
                            <p:childTnLst>
                              <p:par>
                                <p:cTn id="66" presetID="63" presetClass="path" presetSubtype="0" accel="50000" decel="50000" fill="hold" nodeType="clickEffect">
                                  <p:stCondLst>
                                    <p:cond delay="0"/>
                                  </p:stCondLst>
                                  <p:childTnLst>
                                    <p:animMotion origin="layout" path="M -0.00195 -0.00069 L 0.17136 -0.23912 " pathEditMode="relative" rAng="0" ptsTypes="AA">
                                      <p:cBhvr>
                                        <p:cTn id="67" dur="1000" fill="hold"/>
                                        <p:tgtEl>
                                          <p:spTgt spid="12"/>
                                        </p:tgtEl>
                                        <p:attrNameLst>
                                          <p:attrName>ppt_x</p:attrName>
                                          <p:attrName>ppt_y</p:attrName>
                                        </p:attrNameLst>
                                      </p:cBhvr>
                                      <p:rCtr x="8659" y="-11921"/>
                                    </p:animMotion>
                                  </p:childTnLst>
                                </p:cTn>
                              </p:par>
                              <p:par>
                                <p:cTn id="68" presetID="1" presetClass="exit" presetSubtype="0" fill="hold" nodeType="withEffect">
                                  <p:stCondLst>
                                    <p:cond delay="800"/>
                                  </p:stCondLst>
                                  <p:childTnLst>
                                    <p:set>
                                      <p:cBhvr>
                                        <p:cTn id="69" dur="1" fill="hold">
                                          <p:stCondLst>
                                            <p:cond delay="0"/>
                                          </p:stCondLst>
                                        </p:cTn>
                                        <p:tgtEl>
                                          <p:spTgt spid="12"/>
                                        </p:tgtEl>
                                        <p:attrNameLst>
                                          <p:attrName>style.visibility</p:attrName>
                                        </p:attrNameLst>
                                      </p:cBhvr>
                                      <p:to>
                                        <p:strVal val="hidden"/>
                                      </p:to>
                                    </p:set>
                                  </p:childTnLst>
                                </p:cTn>
                              </p:par>
                              <p:par>
                                <p:cTn id="70" presetID="1" presetClass="exit" presetSubtype="0" fill="hold" grpId="0" nodeType="withEffect">
                                  <p:stCondLst>
                                    <p:cond delay="800"/>
                                  </p:stCondLst>
                                  <p:childTnLst>
                                    <p:set>
                                      <p:cBhvr>
                                        <p:cTn id="71"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2" restart="whenNotActive" fill="hold" evtFilter="cancelBubble" nodeType="interactiveSeq">
                <p:stCondLst>
                  <p:cond evt="onClick" delay="0">
                    <p:tgtEl>
                      <p:spTgt spid="13"/>
                    </p:tgtEl>
                  </p:cond>
                </p:stCondLst>
                <p:endSync evt="end" delay="0">
                  <p:rtn val="all"/>
                </p:endSync>
                <p:childTnLst>
                  <p:par>
                    <p:cTn id="73" fill="hold">
                      <p:stCondLst>
                        <p:cond delay="indefinite"/>
                      </p:stCondLst>
                      <p:childTnLst>
                        <p:par>
                          <p:cTn id="74" fill="hold">
                            <p:stCondLst>
                              <p:cond delay="0"/>
                            </p:stCondLst>
                            <p:childTnLst>
                              <p:par>
                                <p:cTn id="75" presetID="35" presetClass="path" presetSubtype="0" accel="50000" decel="50000" fill="hold" nodeType="clickEffect">
                                  <p:stCondLst>
                                    <p:cond delay="0"/>
                                  </p:stCondLst>
                                  <p:childTnLst>
                                    <p:animMotion origin="layout" path="M 0.01914 -0.00023 L 0.3802 -0.27986 " pathEditMode="relative" rAng="0" ptsTypes="AA">
                                      <p:cBhvr>
                                        <p:cTn id="76" dur="1000" fill="hold"/>
                                        <p:tgtEl>
                                          <p:spTgt spid="13"/>
                                        </p:tgtEl>
                                        <p:attrNameLst>
                                          <p:attrName>ppt_x</p:attrName>
                                          <p:attrName>ppt_y</p:attrName>
                                        </p:attrNameLst>
                                      </p:cBhvr>
                                      <p:rCtr x="18047" y="-13981"/>
                                    </p:animMotion>
                                  </p:childTnLst>
                                </p:cTn>
                              </p:par>
                              <p:par>
                                <p:cTn id="77" presetID="1" presetClass="exit" presetSubtype="0" fill="hold" nodeType="withEffect">
                                  <p:stCondLst>
                                    <p:cond delay="800"/>
                                  </p:stCondLst>
                                  <p:childTnLst>
                                    <p:set>
                                      <p:cBhvr>
                                        <p:cTn id="78" dur="1" fill="hold">
                                          <p:stCondLst>
                                            <p:cond delay="0"/>
                                          </p:stCondLst>
                                        </p:cTn>
                                        <p:tgtEl>
                                          <p:spTgt spid="13"/>
                                        </p:tgtEl>
                                        <p:attrNameLst>
                                          <p:attrName>style.visibility</p:attrName>
                                        </p:attrNameLst>
                                      </p:cBhvr>
                                      <p:to>
                                        <p:strVal val="hidden"/>
                                      </p:to>
                                    </p:set>
                                  </p:childTnLst>
                                </p:cTn>
                              </p:par>
                              <p:par>
                                <p:cTn id="79" presetID="1" presetClass="exit" presetSubtype="0" fill="hold" grpId="0" nodeType="withEffect">
                                  <p:stCondLst>
                                    <p:cond delay="800"/>
                                  </p:stCondLst>
                                  <p:childTnLst>
                                    <p:set>
                                      <p:cBhvr>
                                        <p:cTn id="80"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1" restart="whenNotActive" fill="hold" evtFilter="cancelBubble" nodeType="interactiveSeq">
                <p:stCondLst>
                  <p:cond evt="onClick" delay="0">
                    <p:tgtEl>
                      <p:spTgt spid="15"/>
                    </p:tgtEl>
                  </p:cond>
                </p:stCondLst>
                <p:endSync evt="end" delay="0">
                  <p:rtn val="all"/>
                </p:endSync>
                <p:childTnLst>
                  <p:par>
                    <p:cTn id="82" fill="hold">
                      <p:stCondLst>
                        <p:cond delay="indefinite"/>
                      </p:stCondLst>
                      <p:childTnLst>
                        <p:par>
                          <p:cTn id="83" fill="hold">
                            <p:stCondLst>
                              <p:cond delay="0"/>
                            </p:stCondLst>
                            <p:childTnLst>
                              <p:par>
                                <p:cTn id="84" presetID="35" presetClass="path" presetSubtype="0" accel="50000" decel="50000" fill="hold" nodeType="clickEffect">
                                  <p:stCondLst>
                                    <p:cond delay="0"/>
                                  </p:stCondLst>
                                  <p:childTnLst>
                                    <p:animMotion origin="layout" path="M 3.54167E-6 -0.00023 L -0.11836 -0.34259 " pathEditMode="relative" rAng="0" ptsTypes="AA">
                                      <p:cBhvr>
                                        <p:cTn id="85" dur="1000" fill="hold"/>
                                        <p:tgtEl>
                                          <p:spTgt spid="15"/>
                                        </p:tgtEl>
                                        <p:attrNameLst>
                                          <p:attrName>ppt_x</p:attrName>
                                          <p:attrName>ppt_y</p:attrName>
                                        </p:attrNameLst>
                                      </p:cBhvr>
                                      <p:rCtr x="-5924" y="-17130"/>
                                    </p:animMotion>
                                  </p:childTnLst>
                                </p:cTn>
                              </p:par>
                              <p:par>
                                <p:cTn id="86" presetID="1" presetClass="exit" presetSubtype="0" fill="hold" nodeType="withEffect">
                                  <p:stCondLst>
                                    <p:cond delay="800"/>
                                  </p:stCondLst>
                                  <p:childTnLst>
                                    <p:set>
                                      <p:cBhvr>
                                        <p:cTn id="87" dur="1" fill="hold">
                                          <p:stCondLst>
                                            <p:cond delay="0"/>
                                          </p:stCondLst>
                                        </p:cTn>
                                        <p:tgtEl>
                                          <p:spTgt spid="15"/>
                                        </p:tgtEl>
                                        <p:attrNameLst>
                                          <p:attrName>style.visibility</p:attrName>
                                        </p:attrNameLst>
                                      </p:cBhvr>
                                      <p:to>
                                        <p:strVal val="hidden"/>
                                      </p:to>
                                    </p:set>
                                  </p:childTnLst>
                                </p:cTn>
                              </p:par>
                              <p:par>
                                <p:cTn id="88" presetID="1" presetClass="exit" presetSubtype="0" fill="hold" grpId="0" nodeType="withEffect">
                                  <p:stCondLst>
                                    <p:cond delay="800"/>
                                  </p:stCondLst>
                                  <p:childTnLst>
                                    <p:set>
                                      <p:cBhvr>
                                        <p:cTn id="89"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0" restart="whenNotActive" fill="hold" evtFilter="cancelBubble" nodeType="interactiveSeq">
                <p:stCondLst>
                  <p:cond evt="onClick" delay="0">
                    <p:tgtEl>
                      <p:spTgt spid="18"/>
                    </p:tgtEl>
                  </p:cond>
                </p:stCondLst>
                <p:endSync evt="end" delay="0">
                  <p:rtn val="all"/>
                </p:endSync>
                <p:childTnLst>
                  <p:par>
                    <p:cTn id="91" fill="hold">
                      <p:stCondLst>
                        <p:cond delay="0"/>
                      </p:stCondLst>
                      <p:childTnLst>
                        <p:par>
                          <p:cTn id="92" fill="hold">
                            <p:stCondLst>
                              <p:cond delay="0"/>
                            </p:stCondLst>
                            <p:childTnLst>
                              <p:par>
                                <p:cTn id="93" presetID="63" presetClass="path" presetSubtype="0" accel="50000" decel="50000" fill="hold" nodeType="clickEffect">
                                  <p:stCondLst>
                                    <p:cond delay="0"/>
                                  </p:stCondLst>
                                  <p:childTnLst>
                                    <p:animMotion origin="layout" path="M -0.00195 -0.00023 L 0.26003 -0.48518 " pathEditMode="relative" rAng="0" ptsTypes="AA">
                                      <p:cBhvr>
                                        <p:cTn id="94" dur="1000" fill="hold"/>
                                        <p:tgtEl>
                                          <p:spTgt spid="18"/>
                                        </p:tgtEl>
                                        <p:attrNameLst>
                                          <p:attrName>ppt_x</p:attrName>
                                          <p:attrName>ppt_y</p:attrName>
                                        </p:attrNameLst>
                                      </p:cBhvr>
                                      <p:rCtr x="13099" y="-24259"/>
                                    </p:animMotion>
                                  </p:childTnLst>
                                </p:cTn>
                              </p:par>
                              <p:par>
                                <p:cTn id="95" presetID="1" presetClass="exit" presetSubtype="0" fill="hold" nodeType="withEffect">
                                  <p:stCondLst>
                                    <p:cond delay="800"/>
                                  </p:stCondLst>
                                  <p:childTnLst>
                                    <p:set>
                                      <p:cBhvr>
                                        <p:cTn id="96" dur="1" fill="hold">
                                          <p:stCondLst>
                                            <p:cond delay="0"/>
                                          </p:stCondLst>
                                        </p:cTn>
                                        <p:tgtEl>
                                          <p:spTgt spid="18"/>
                                        </p:tgtEl>
                                        <p:attrNameLst>
                                          <p:attrName>style.visibility</p:attrName>
                                        </p:attrNameLst>
                                      </p:cBhvr>
                                      <p:to>
                                        <p:strVal val="hidden"/>
                                      </p:to>
                                    </p:set>
                                  </p:childTnLst>
                                </p:cTn>
                              </p:par>
                              <p:par>
                                <p:cTn id="97" presetID="1" presetClass="exit" presetSubtype="0" fill="hold" grpId="0" nodeType="withEffect">
                                  <p:stCondLst>
                                    <p:cond delay="800"/>
                                  </p:stCondLst>
                                  <p:childTnLst>
                                    <p:set>
                                      <p:cBhvr>
                                        <p:cTn id="98"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9" restart="whenNotActive" fill="hold" evtFilter="cancelBubble" nodeType="interactiveSeq">
                <p:stCondLst>
                  <p:cond evt="onClick" delay="0">
                    <p:tgtEl>
                      <p:spTgt spid="6"/>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0.01914 -0.00023 L -0.34687 0.27523 " pathEditMode="relative" rAng="0" ptsTypes="AA">
                                      <p:cBhvr>
                                        <p:cTn id="103" dur="1000" fill="hold"/>
                                        <p:tgtEl>
                                          <p:spTgt spid="6"/>
                                        </p:tgtEl>
                                        <p:attrNameLst>
                                          <p:attrName>ppt_x</p:attrName>
                                          <p:attrName>ppt_y</p:attrName>
                                        </p:attrNameLst>
                                      </p:cBhvr>
                                      <p:rCtr x="-18307" y="13773"/>
                                    </p:animMotion>
                                  </p:childTnLst>
                                </p:cTn>
                              </p:par>
                              <p:par>
                                <p:cTn id="104" presetID="1" presetClass="exit" presetSubtype="0" fill="hold" nodeType="withEffect">
                                  <p:stCondLst>
                                    <p:cond delay="800"/>
                                  </p:stCondLst>
                                  <p:childTnLst>
                                    <p:set>
                                      <p:cBhvr>
                                        <p:cTn id="105" dur="1" fill="hold">
                                          <p:stCondLst>
                                            <p:cond delay="0"/>
                                          </p:stCondLst>
                                        </p:cTn>
                                        <p:tgtEl>
                                          <p:spTgt spid="6"/>
                                        </p:tgtEl>
                                        <p:attrNameLst>
                                          <p:attrName>style.visibility</p:attrName>
                                        </p:attrNameLst>
                                      </p:cBhvr>
                                      <p:to>
                                        <p:strVal val="hidden"/>
                                      </p:to>
                                    </p:set>
                                  </p:childTnLst>
                                </p:cTn>
                              </p:par>
                              <p:par>
                                <p:cTn id="106" presetID="1" presetClass="exit" presetSubtype="0" fill="hold" grpId="0" nodeType="withEffect">
                                  <p:stCondLst>
                                    <p:cond delay="800"/>
                                  </p:stCondLst>
                                  <p:childTnLst>
                                    <p:set>
                                      <p:cBhvr>
                                        <p:cTn id="10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6"/>
                  </p:tgtEl>
                </p:cond>
              </p:nextCondLst>
            </p:seq>
            <p:audio>
              <p:cMediaNode vol="80000" showWhenStopped="0">
                <p:cTn id="108" repeatCount="indefinite" fill="remove" display="0">
                  <p:stCondLst>
                    <p:cond delay="indefinite"/>
                  </p:stCondLst>
                  <p:endCondLst>
                    <p:cond evt="onStopAudio" delay="0">
                      <p:tgtEl>
                        <p:sldTgt/>
                      </p:tgtEl>
                    </p:cond>
                  </p:endCondLst>
                </p:cTn>
                <p:tgtEl>
                  <p:spTgt spid="19"/>
                </p:tgtEl>
              </p:cMediaNode>
            </p:audio>
            <p:seq concurrent="1" nextAc="seek">
              <p:cTn id="109" restart="whenNotActive" fill="hold" evtFilter="cancelBubble" nodeType="interactiveSeq">
                <p:stCondLst>
                  <p:cond evt="onClick" delay="0">
                    <p:tgtEl>
                      <p:spTgt spid="29"/>
                    </p:tgtEl>
                  </p:cond>
                </p:stCondLst>
                <p:endSync evt="end" delay="0">
                  <p:rtn val="all"/>
                </p:endSync>
                <p:childTnLst>
                  <p:par>
                    <p:cTn id="110" fill="hold">
                      <p:stCondLst>
                        <p:cond delay="0"/>
                      </p:stCondLst>
                      <p:childTnLst>
                        <p:par>
                          <p:cTn id="111" fill="hold">
                            <p:stCondLst>
                              <p:cond delay="0"/>
                            </p:stCondLst>
                            <p:childTnLst>
                              <p:par>
                                <p:cTn id="112" presetID="63" presetClass="path" presetSubtype="0" accel="50000" decel="50000" fill="hold" nodeType="clickEffect">
                                  <p:stCondLst>
                                    <p:cond delay="0"/>
                                  </p:stCondLst>
                                  <p:childTnLst>
                                    <p:animMotion origin="layout" path="M -0.00196 -0.00023 L 0.35312 0.2794 " pathEditMode="relative" rAng="0" ptsTypes="AA">
                                      <p:cBhvr>
                                        <p:cTn id="113" dur="1000" fill="hold"/>
                                        <p:tgtEl>
                                          <p:spTgt spid="29"/>
                                        </p:tgtEl>
                                        <p:attrNameLst>
                                          <p:attrName>ppt_x</p:attrName>
                                          <p:attrName>ppt_y</p:attrName>
                                        </p:attrNameLst>
                                      </p:cBhvr>
                                      <p:rCtr x="17747" y="13981"/>
                                    </p:animMotion>
                                  </p:childTnLst>
                                </p:cTn>
                              </p:par>
                              <p:par>
                                <p:cTn id="114" presetID="1" presetClass="exit" presetSubtype="0" fill="hold" nodeType="withEffect">
                                  <p:stCondLst>
                                    <p:cond delay="800"/>
                                  </p:stCondLst>
                                  <p:childTnLst>
                                    <p:set>
                                      <p:cBhvr>
                                        <p:cTn id="115" dur="1" fill="hold">
                                          <p:stCondLst>
                                            <p:cond delay="0"/>
                                          </p:stCondLst>
                                        </p:cTn>
                                        <p:tgtEl>
                                          <p:spTgt spid="29"/>
                                        </p:tgtEl>
                                        <p:attrNameLst>
                                          <p:attrName>style.visibility</p:attrName>
                                        </p:attrNameLst>
                                      </p:cBhvr>
                                      <p:to>
                                        <p:strVal val="hidden"/>
                                      </p:to>
                                    </p:set>
                                  </p:childTnLst>
                                </p:cTn>
                              </p:par>
                              <p:par>
                                <p:cTn id="116" presetID="1" presetClass="exit" presetSubtype="0" fill="hold" grpId="0" nodeType="withEffect">
                                  <p:stCondLst>
                                    <p:cond delay="800"/>
                                  </p:stCondLst>
                                  <p:childTnLst>
                                    <p:set>
                                      <p:cBhvr>
                                        <p:cTn id="117"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2" grpId="0" animBg="1"/>
      <p:bldP spid="22" grpId="0" animBg="1"/>
      <p:bldP spid="24" grpId="0" animBg="1"/>
      <p:bldP spid="25" grpId="0" animBg="1"/>
      <p:bldP spid="26" grpId="0" animBg="1"/>
      <p:bldP spid="28" grpId="0" animBg="1"/>
      <p:bldP spid="30" grpId="0" animBg="1"/>
      <p:bldP spid="20" grpId="0" animBg="1"/>
      <p:bldP spid="31"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7"/>
            <a:ext cx="12192001" cy="1812935"/>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ChangeAspect="1"/>
          </p:cNvPicPr>
          <p:nvPr/>
        </p:nvPicPr>
        <p:blipFill>
          <a:blip r:embed="rId5"/>
          <a:stretch>
            <a:fillRect/>
          </a:stretch>
        </p:blipFill>
        <p:spPr>
          <a:xfrm>
            <a:off x="2101733" y="-238233"/>
            <a:ext cx="9903241" cy="6306205"/>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2351724" y="479024"/>
            <a:ext cx="9653248" cy="4108817"/>
          </a:xfrm>
          <a:prstGeom prst="rect">
            <a:avLst/>
          </a:prstGeom>
          <a:noFill/>
        </p:spPr>
        <p:txBody>
          <a:bodyPr wrap="square" rtlCol="0">
            <a:spAutoFit/>
          </a:bodyPr>
          <a:lstStyle/>
          <a:p>
            <a:r>
              <a:rPr lang="vi-VN" sz="2900" b="1" dirty="0">
                <a:latin typeface="+mj-lt"/>
              </a:rPr>
              <a:t>Câu 1: Bi kịch là gì?</a:t>
            </a:r>
            <a:endParaRPr lang="en-SG" sz="2900" b="1" dirty="0">
              <a:latin typeface="+mj-lt"/>
            </a:endParaRPr>
          </a:p>
          <a:p>
            <a:r>
              <a:rPr lang="vi-VN" sz="2900" dirty="0">
                <a:latin typeface="+mj-lt"/>
              </a:rPr>
              <a:t>A. Kịch dùng hình thức gây cười để đả kích, phê phán thói xấu, hiện tượng tiêu cực trong xã hội.</a:t>
            </a:r>
            <a:endParaRPr lang="en-SG" sz="2900" dirty="0">
              <a:latin typeface="+mj-lt"/>
            </a:endParaRPr>
          </a:p>
          <a:p>
            <a:r>
              <a:rPr lang="vi-VN" sz="2900" dirty="0">
                <a:latin typeface="+mj-lt"/>
              </a:rPr>
              <a:t>B. Là một thể loại của kịch, thể hiện xung đột không thể giải quyết giữa khát vọng cao đẹp của con người với khả năng, tình thế thực hiện.</a:t>
            </a:r>
            <a:endParaRPr lang="en-SG" sz="2900" dirty="0">
              <a:latin typeface="+mj-lt"/>
            </a:endParaRPr>
          </a:p>
          <a:p>
            <a:r>
              <a:rPr lang="vi-VN" sz="2900" dirty="0">
                <a:latin typeface="+mj-lt"/>
              </a:rPr>
              <a:t>C. Kết hợp yếu tố hài và bi để tạo nên một vở kịch đặc sắc.</a:t>
            </a:r>
            <a:endParaRPr lang="en-SG" sz="2900" dirty="0">
              <a:latin typeface="+mj-lt"/>
            </a:endParaRPr>
          </a:p>
          <a:p>
            <a:r>
              <a:rPr lang="vi-VN" sz="2900" dirty="0">
                <a:latin typeface="+mj-lt"/>
              </a:rPr>
              <a:t>D. Chứa đựng yếu tố bi, thể hiện xung đột về quan điểm sống của các nhân vật.</a:t>
            </a:r>
            <a:endParaRPr lang="en-SG" sz="2900" dirty="0">
              <a:latin typeface="+mj-lt"/>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585699" y="2784113"/>
            <a:ext cx="4400392" cy="4154407"/>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854475" y="5516367"/>
            <a:ext cx="1265860" cy="1265860"/>
          </a:xfrm>
          <a:prstGeom prst="rect">
            <a:avLst/>
          </a:prstGeom>
        </p:spPr>
      </p:pic>
      <p:grpSp>
        <p:nvGrpSpPr>
          <p:cNvPr id="17" name="DAPAN">
            <a:extLst>
              <a:ext uri="{FF2B5EF4-FFF2-40B4-BE49-F238E27FC236}">
                <a16:creationId xmlns:a16="http://schemas.microsoft.com/office/drawing/2014/main" id="{FB6F7859-F46F-1076-4DC6-16DC3EC347BE}"/>
              </a:ext>
            </a:extLst>
          </p:cNvPr>
          <p:cNvGrpSpPr>
            <a:grpSpLocks/>
          </p:cNvGrpSpPr>
          <p:nvPr/>
        </p:nvGrpSpPr>
        <p:grpSpPr>
          <a:xfrm>
            <a:off x="5533060" y="5538791"/>
            <a:ext cx="3603048" cy="1164629"/>
            <a:chOff x="4838616" y="4123613"/>
            <a:chExt cx="3603048" cy="1603387"/>
          </a:xfrm>
        </p:grpSpPr>
        <p:pic>
          <p:nvPicPr>
            <p:cNvPr id="14" name="Picture 13">
              <a:extLst>
                <a:ext uri="{FF2B5EF4-FFF2-40B4-BE49-F238E27FC236}">
                  <a16:creationId xmlns:a16="http://schemas.microsoft.com/office/drawing/2014/main" id="{BA5246C2-CC85-9628-7692-053B1DAC9A3E}"/>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0DDE3C06-F7F7-BFA0-446B-1F28AA9628C1}"/>
                </a:ext>
              </a:extLst>
            </p:cNvPr>
            <p:cNvSpPr txBox="1">
              <a:spLocks/>
            </p:cNvSpPr>
            <p:nvPr/>
          </p:nvSpPr>
          <p:spPr>
            <a:xfrm>
              <a:off x="4838616" y="4423879"/>
              <a:ext cx="3180767" cy="1031159"/>
            </a:xfrm>
            <a:prstGeom prst="rect">
              <a:avLst/>
            </a:prstGeom>
            <a:noFill/>
          </p:spPr>
          <p:txBody>
            <a:bodyPr wrap="square" rtlCol="0">
              <a:spAutoFit/>
            </a:bodyPr>
            <a:lstStyle/>
            <a:p>
              <a:pPr algn="ctr" defTabSz="914354">
                <a:defRPr/>
              </a:pPr>
              <a:r>
                <a:rPr lang="en-US" sz="4267" b="1" dirty="0">
                  <a:ln w="0"/>
                  <a:solidFill>
                    <a:srgbClr val="5B9BD5">
                      <a:lumMod val="50000"/>
                    </a:srgbClr>
                  </a:solidFill>
                  <a:effectLst>
                    <a:outerShdw blurRad="38100" dist="19050" dir="2700000" algn="tl" rotWithShape="0">
                      <a:prstClr val="black">
                        <a:alpha val="40000"/>
                      </a:prstClr>
                    </a:outerShdw>
                  </a:effectLst>
                  <a:latin typeface="#9Slide07 IcielLa Chic Pro Shad" panose="02000506090000020004" pitchFamily="2" charset="0"/>
                  <a:cs typeface="Arial"/>
                  <a:sym typeface="Arial"/>
                </a:rPr>
                <a:t>ĐÁP ÁN: B</a:t>
              </a:r>
            </a:p>
          </p:txBody>
        </p:sp>
      </p:grpSp>
      <p:pic>
        <p:nvPicPr>
          <p:cNvPr id="3" name="Picture 2" descr="A pink petals on a black background&#10;&#10;Description automatically generated">
            <a:extLst>
              <a:ext uri="{FF2B5EF4-FFF2-40B4-BE49-F238E27FC236}">
                <a16:creationId xmlns:a16="http://schemas.microsoft.com/office/drawing/2014/main" id="{613D489C-DB08-BBFE-D0CE-7C06C5B3865F}"/>
              </a:ext>
            </a:extLst>
          </p:cNvPr>
          <p:cNvPicPr>
            <a:picLocks noChangeAspect="1"/>
          </p:cNvPicPr>
          <p:nvPr/>
        </p:nvPicPr>
        <p:blipFill>
          <a:blip r:embed="rId10"/>
          <a:stretch>
            <a:fillRect/>
          </a:stretch>
        </p:blipFill>
        <p:spPr>
          <a:xfrm flipH="1">
            <a:off x="-1" y="0"/>
            <a:ext cx="2959888" cy="2959888"/>
          </a:xfrm>
          <a:prstGeom prst="rect">
            <a:avLst/>
          </a:prstGeom>
        </p:spPr>
      </p:pic>
      <p:pic>
        <p:nvPicPr>
          <p:cNvPr id="6" name="Picture 5">
            <a:extLst>
              <a:ext uri="{FF2B5EF4-FFF2-40B4-BE49-F238E27FC236}">
                <a16:creationId xmlns:a16="http://schemas.microsoft.com/office/drawing/2014/main" id="{6DADDC1D-E391-6A55-8236-E444BE1D43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87028" y="713889"/>
            <a:ext cx="1648208" cy="1497611"/>
          </a:xfrm>
          <a:prstGeom prst="rect">
            <a:avLst/>
          </a:prstGeom>
        </p:spPr>
      </p:pic>
    </p:spTree>
    <p:extLst>
      <p:ext uri="{BB962C8B-B14F-4D97-AF65-F5344CB8AC3E}">
        <p14:creationId xmlns:p14="http://schemas.microsoft.com/office/powerpoint/2010/main" val="3407519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8"/>
                                        </p:tgtEl>
                                      </p:cBhvr>
                                    </p:animEffect>
                                    <p:animScale>
                                      <p:cBhvr>
                                        <p:cTn id="26" dur="250" autoRev="1" fill="hold"/>
                                        <p:tgtEl>
                                          <p:spTgt spid="18"/>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par>
                                <p:cTn id="27" presetID="3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ppt_w</p:attrName>
                                        </p:attrNameLst>
                                      </p:cBhvr>
                                      <p:tavLst>
                                        <p:tav tm="0">
                                          <p:val>
                                            <p:fltVal val="0"/>
                                          </p:val>
                                        </p:tav>
                                        <p:tav tm="100000">
                                          <p:val>
                                            <p:strVal val="#ppt_w"/>
                                          </p:val>
                                        </p:tav>
                                      </p:tavLst>
                                    </p:anim>
                                    <p:anim calcmode="lin" valueType="num">
                                      <p:cBhvr>
                                        <p:cTn id="30" dur="1000" fill="hold"/>
                                        <p:tgtEl>
                                          <p:spTgt spid="17"/>
                                        </p:tgtEl>
                                        <p:attrNameLst>
                                          <p:attrName>ppt_h</p:attrName>
                                        </p:attrNameLst>
                                      </p:cBhvr>
                                      <p:tavLst>
                                        <p:tav tm="0">
                                          <p:val>
                                            <p:fltVal val="0"/>
                                          </p:val>
                                        </p:tav>
                                        <p:tav tm="100000">
                                          <p:val>
                                            <p:strVal val="#ppt_h"/>
                                          </p:val>
                                        </p:tav>
                                      </p:tavLst>
                                    </p:anim>
                                    <p:anim calcmode="lin" valueType="num">
                                      <p:cBhvr>
                                        <p:cTn id="31" dur="1000" fill="hold"/>
                                        <p:tgtEl>
                                          <p:spTgt spid="17"/>
                                        </p:tgtEl>
                                        <p:attrNameLst>
                                          <p:attrName>style.rotation</p:attrName>
                                        </p:attrNameLst>
                                      </p:cBhvr>
                                      <p:tavLst>
                                        <p:tav tm="0">
                                          <p:val>
                                            <p:fltVal val="90"/>
                                          </p:val>
                                        </p:tav>
                                        <p:tav tm="100000">
                                          <p:val>
                                            <p:fltVal val="0"/>
                                          </p:val>
                                        </p:tav>
                                      </p:tavLst>
                                    </p:anim>
                                    <p:animEffect transition="in" filter="fade">
                                      <p:cBhvr>
                                        <p:cTn id="32"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8DC07-335A-8054-9372-F53F919174F1}"/>
            </a:ext>
          </a:extLst>
        </p:cNvPr>
        <p:cNvGrpSpPr/>
        <p:nvPr/>
      </p:nvGrpSpPr>
      <p:grpSpPr>
        <a:xfrm>
          <a:off x="0" y="0"/>
          <a:ext cx="0" cy="0"/>
          <a:chOff x="0" y="0"/>
          <a:chExt cx="0" cy="0"/>
        </a:xfrm>
      </p:grpSpPr>
      <p:sp>
        <p:nvSpPr>
          <p:cNvPr id="3" name="Google Shape;241;p36">
            <a:extLst>
              <a:ext uri="{FF2B5EF4-FFF2-40B4-BE49-F238E27FC236}">
                <a16:creationId xmlns:a16="http://schemas.microsoft.com/office/drawing/2014/main" id="{12247899-0983-F37A-0514-23677E1E0503}"/>
              </a:ext>
            </a:extLst>
          </p:cNvPr>
          <p:cNvSpPr/>
          <p:nvPr/>
        </p:nvSpPr>
        <p:spPr>
          <a:xfrm>
            <a:off x="2159316" y="81648"/>
            <a:ext cx="7556883" cy="694667"/>
          </a:xfrm>
          <a:prstGeom prst="roundRect">
            <a:avLst>
              <a:gd name="adj" fmla="val 50000"/>
            </a:avLst>
          </a:prstGeom>
          <a:solidFill>
            <a:srgbClr val="FDF0F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 name="Google Shape;242;p36">
            <a:extLst>
              <a:ext uri="{FF2B5EF4-FFF2-40B4-BE49-F238E27FC236}">
                <a16:creationId xmlns:a16="http://schemas.microsoft.com/office/drawing/2014/main" id="{3FA15872-3208-4F11-C8FC-28AE694CB6D5}"/>
              </a:ext>
            </a:extLst>
          </p:cNvPr>
          <p:cNvSpPr txBox="1">
            <a:spLocks/>
          </p:cNvSpPr>
          <p:nvPr/>
        </p:nvSpPr>
        <p:spPr>
          <a:xfrm>
            <a:off x="865534" y="93616"/>
            <a:ext cx="10240800" cy="69466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150000"/>
              </a:lnSpc>
              <a:spcAft>
                <a:spcPts val="800"/>
              </a:spcAft>
            </a:pP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HOẠT ĐÔNG MỞ ĐẦU</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Google Shape;244;p36">
            <a:extLst>
              <a:ext uri="{FF2B5EF4-FFF2-40B4-BE49-F238E27FC236}">
                <a16:creationId xmlns:a16="http://schemas.microsoft.com/office/drawing/2014/main" id="{593B4AC6-B86B-1AE8-A5E6-8DB6AFFDF5AA}"/>
              </a:ext>
            </a:extLst>
          </p:cNvPr>
          <p:cNvSpPr/>
          <p:nvPr/>
        </p:nvSpPr>
        <p:spPr>
          <a:xfrm>
            <a:off x="10382901" y="81648"/>
            <a:ext cx="723433" cy="694667"/>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rgbClr val="FE66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 name="Google Shape;245;p36">
            <a:extLst>
              <a:ext uri="{FF2B5EF4-FFF2-40B4-BE49-F238E27FC236}">
                <a16:creationId xmlns:a16="http://schemas.microsoft.com/office/drawing/2014/main" id="{DDD299A9-3D45-5401-B436-80D46995E874}"/>
              </a:ext>
            </a:extLst>
          </p:cNvPr>
          <p:cNvSpPr/>
          <p:nvPr/>
        </p:nvSpPr>
        <p:spPr>
          <a:xfrm>
            <a:off x="10933700" y="909532"/>
            <a:ext cx="565400" cy="428867"/>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7" name="Google Shape;246;p36">
            <a:extLst>
              <a:ext uri="{FF2B5EF4-FFF2-40B4-BE49-F238E27FC236}">
                <a16:creationId xmlns:a16="http://schemas.microsoft.com/office/drawing/2014/main" id="{6C30E72D-094C-EE13-D5D3-EF4F536C7484}"/>
              </a:ext>
            </a:extLst>
          </p:cNvPr>
          <p:cNvSpPr/>
          <p:nvPr/>
        </p:nvSpPr>
        <p:spPr>
          <a:xfrm>
            <a:off x="801500" y="0"/>
            <a:ext cx="755867" cy="622833"/>
          </a:xfrm>
          <a:custGeom>
            <a:avLst/>
            <a:gdLst/>
            <a:ahLst/>
            <a:cxnLst/>
            <a:rect l="l" t="t" r="r" b="b"/>
            <a:pathLst>
              <a:path w="22676" h="18685" extrusionOk="0">
                <a:moveTo>
                  <a:pt x="18195" y="0"/>
                </a:moveTo>
                <a:cubicBezTo>
                  <a:pt x="15084" y="0"/>
                  <a:pt x="12016" y="4698"/>
                  <a:pt x="11125" y="7469"/>
                </a:cubicBezTo>
                <a:cubicBezTo>
                  <a:pt x="9183" y="5977"/>
                  <a:pt x="6459" y="4615"/>
                  <a:pt x="3773" y="4615"/>
                </a:cubicBezTo>
                <a:cubicBezTo>
                  <a:pt x="3559" y="4615"/>
                  <a:pt x="3345" y="4624"/>
                  <a:pt x="3131" y="4642"/>
                </a:cubicBezTo>
                <a:cubicBezTo>
                  <a:pt x="0" y="4915"/>
                  <a:pt x="31" y="7894"/>
                  <a:pt x="730" y="9839"/>
                </a:cubicBezTo>
                <a:cubicBezTo>
                  <a:pt x="1368" y="11542"/>
                  <a:pt x="2766" y="12909"/>
                  <a:pt x="4256" y="14064"/>
                </a:cubicBezTo>
                <a:cubicBezTo>
                  <a:pt x="5259" y="14855"/>
                  <a:pt x="6353" y="15645"/>
                  <a:pt x="7569" y="16223"/>
                </a:cubicBezTo>
                <a:cubicBezTo>
                  <a:pt x="9149" y="16952"/>
                  <a:pt x="10821" y="17469"/>
                  <a:pt x="12584" y="17834"/>
                </a:cubicBezTo>
                <a:cubicBezTo>
                  <a:pt x="13040" y="17925"/>
                  <a:pt x="14560" y="18320"/>
                  <a:pt x="17721" y="18685"/>
                </a:cubicBezTo>
                <a:cubicBezTo>
                  <a:pt x="18511" y="15493"/>
                  <a:pt x="19788" y="12362"/>
                  <a:pt x="20730" y="9201"/>
                </a:cubicBezTo>
                <a:cubicBezTo>
                  <a:pt x="21490" y="6739"/>
                  <a:pt x="22676" y="3122"/>
                  <a:pt x="20609" y="1086"/>
                </a:cubicBezTo>
                <a:cubicBezTo>
                  <a:pt x="19827" y="322"/>
                  <a:pt x="19009" y="0"/>
                  <a:pt x="18195" y="0"/>
                </a:cubicBezTo>
                <a:close/>
              </a:path>
            </a:pathLst>
          </a:custGeom>
          <a:solidFill>
            <a:srgbClr val="FE66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8" name="Google Shape;247;p36">
            <a:extLst>
              <a:ext uri="{FF2B5EF4-FFF2-40B4-BE49-F238E27FC236}">
                <a16:creationId xmlns:a16="http://schemas.microsoft.com/office/drawing/2014/main" id="{A19FB686-25BF-C8B6-20D0-5BE1EF8AA3A3}"/>
              </a:ext>
            </a:extLst>
          </p:cNvPr>
          <p:cNvSpPr/>
          <p:nvPr/>
        </p:nvSpPr>
        <p:spPr>
          <a:xfrm>
            <a:off x="955318" y="953733"/>
            <a:ext cx="448233" cy="340500"/>
          </a:xfrm>
          <a:custGeom>
            <a:avLst/>
            <a:gdLst/>
            <a:ahLst/>
            <a:cxnLst/>
            <a:rect l="l" t="t" r="r" b="b"/>
            <a:pathLst>
              <a:path w="13447" h="10215" extrusionOk="0">
                <a:moveTo>
                  <a:pt x="8223" y="1"/>
                </a:moveTo>
                <a:cubicBezTo>
                  <a:pt x="8187" y="1"/>
                  <a:pt x="8152" y="1"/>
                  <a:pt x="8116" y="2"/>
                </a:cubicBezTo>
                <a:cubicBezTo>
                  <a:pt x="5897" y="62"/>
                  <a:pt x="5319" y="3041"/>
                  <a:pt x="5714" y="4044"/>
                </a:cubicBezTo>
                <a:cubicBezTo>
                  <a:pt x="4824" y="3529"/>
                  <a:pt x="3576" y="3161"/>
                  <a:pt x="2476" y="3161"/>
                </a:cubicBezTo>
                <a:cubicBezTo>
                  <a:pt x="1174" y="3161"/>
                  <a:pt x="80" y="3677"/>
                  <a:pt x="30" y="5078"/>
                </a:cubicBezTo>
                <a:cubicBezTo>
                  <a:pt x="0" y="6476"/>
                  <a:pt x="1368" y="7965"/>
                  <a:pt x="2705" y="8512"/>
                </a:cubicBezTo>
                <a:cubicBezTo>
                  <a:pt x="4559" y="9272"/>
                  <a:pt x="8024" y="10002"/>
                  <a:pt x="8997" y="10214"/>
                </a:cubicBezTo>
                <a:cubicBezTo>
                  <a:pt x="9812" y="6682"/>
                  <a:pt x="13447" y="1"/>
                  <a:pt x="8223" y="1"/>
                </a:cubicBezTo>
                <a:close/>
              </a:path>
            </a:pathLst>
          </a:custGeom>
          <a:solidFill>
            <a:srgbClr val="AC00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9" name="Google Shape;248;p36">
            <a:extLst>
              <a:ext uri="{FF2B5EF4-FFF2-40B4-BE49-F238E27FC236}">
                <a16:creationId xmlns:a16="http://schemas.microsoft.com/office/drawing/2014/main" id="{55E4F200-4018-AB63-3A8B-47CB7DB9D1CE}"/>
              </a:ext>
            </a:extLst>
          </p:cNvPr>
          <p:cNvSpPr/>
          <p:nvPr/>
        </p:nvSpPr>
        <p:spPr>
          <a:xfrm>
            <a:off x="1721067" y="467115"/>
            <a:ext cx="299933" cy="309200"/>
          </a:xfrm>
          <a:custGeom>
            <a:avLst/>
            <a:gdLst/>
            <a:ahLst/>
            <a:cxnLst/>
            <a:rect l="l" t="t" r="r" b="b"/>
            <a:pathLst>
              <a:path w="8998" h="9276" extrusionOk="0">
                <a:moveTo>
                  <a:pt x="6879" y="0"/>
                </a:moveTo>
                <a:cubicBezTo>
                  <a:pt x="5270" y="0"/>
                  <a:pt x="5097" y="2794"/>
                  <a:pt x="5259" y="4249"/>
                </a:cubicBezTo>
                <a:cubicBezTo>
                  <a:pt x="4441" y="3851"/>
                  <a:pt x="3574" y="3582"/>
                  <a:pt x="2635" y="3582"/>
                </a:cubicBezTo>
                <a:cubicBezTo>
                  <a:pt x="2284" y="3582"/>
                  <a:pt x="1923" y="3620"/>
                  <a:pt x="1551" y="3702"/>
                </a:cubicBezTo>
                <a:cubicBezTo>
                  <a:pt x="608" y="3915"/>
                  <a:pt x="1" y="4462"/>
                  <a:pt x="244" y="5313"/>
                </a:cubicBezTo>
                <a:cubicBezTo>
                  <a:pt x="608" y="6559"/>
                  <a:pt x="2554" y="7380"/>
                  <a:pt x="3770" y="7897"/>
                </a:cubicBezTo>
                <a:cubicBezTo>
                  <a:pt x="4970" y="8411"/>
                  <a:pt x="6655" y="9275"/>
                  <a:pt x="8166" y="9275"/>
                </a:cubicBezTo>
                <a:cubicBezTo>
                  <a:pt x="8261" y="9275"/>
                  <a:pt x="8356" y="9272"/>
                  <a:pt x="8451" y="9265"/>
                </a:cubicBezTo>
                <a:cubicBezTo>
                  <a:pt x="8998" y="5100"/>
                  <a:pt x="8907" y="3034"/>
                  <a:pt x="8755" y="1787"/>
                </a:cubicBezTo>
                <a:cubicBezTo>
                  <a:pt x="8603" y="1088"/>
                  <a:pt x="8268" y="420"/>
                  <a:pt x="7569" y="146"/>
                </a:cubicBezTo>
                <a:cubicBezTo>
                  <a:pt x="7314" y="46"/>
                  <a:pt x="7085" y="0"/>
                  <a:pt x="6879" y="0"/>
                </a:cubicBezTo>
                <a:close/>
              </a:path>
            </a:pathLst>
          </a:custGeom>
          <a:solidFill>
            <a:srgbClr val="FDF0F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 name="Google Shape;249;p36">
            <a:extLst>
              <a:ext uri="{FF2B5EF4-FFF2-40B4-BE49-F238E27FC236}">
                <a16:creationId xmlns:a16="http://schemas.microsoft.com/office/drawing/2014/main" id="{9E1F0866-C74F-A4A6-144E-3D4F7A7D5C0D}"/>
              </a:ext>
            </a:extLst>
          </p:cNvPr>
          <p:cNvSpPr/>
          <p:nvPr/>
        </p:nvSpPr>
        <p:spPr>
          <a:xfrm>
            <a:off x="9921167" y="645266"/>
            <a:ext cx="256767" cy="263100"/>
          </a:xfrm>
          <a:custGeom>
            <a:avLst/>
            <a:gdLst/>
            <a:ahLst/>
            <a:cxnLst/>
            <a:rect l="l" t="t" r="r" b="b"/>
            <a:pathLst>
              <a:path w="7703" h="7893" extrusionOk="0">
                <a:moveTo>
                  <a:pt x="1716" y="1"/>
                </a:moveTo>
                <a:cubicBezTo>
                  <a:pt x="1194" y="1"/>
                  <a:pt x="718" y="458"/>
                  <a:pt x="456" y="902"/>
                </a:cubicBezTo>
                <a:cubicBezTo>
                  <a:pt x="91" y="1479"/>
                  <a:pt x="0" y="2178"/>
                  <a:pt x="31" y="2908"/>
                </a:cubicBezTo>
                <a:cubicBezTo>
                  <a:pt x="31" y="3364"/>
                  <a:pt x="31" y="3880"/>
                  <a:pt x="152" y="4367"/>
                </a:cubicBezTo>
                <a:cubicBezTo>
                  <a:pt x="304" y="4975"/>
                  <a:pt x="517" y="5613"/>
                  <a:pt x="821" y="6190"/>
                </a:cubicBezTo>
                <a:cubicBezTo>
                  <a:pt x="912" y="6342"/>
                  <a:pt x="1125" y="6889"/>
                  <a:pt x="1763" y="7893"/>
                </a:cubicBezTo>
                <a:cubicBezTo>
                  <a:pt x="2857" y="7406"/>
                  <a:pt x="4073" y="7041"/>
                  <a:pt x="5228" y="6616"/>
                </a:cubicBezTo>
                <a:cubicBezTo>
                  <a:pt x="6110" y="6251"/>
                  <a:pt x="7447" y="5765"/>
                  <a:pt x="7569" y="4701"/>
                </a:cubicBezTo>
                <a:cubicBezTo>
                  <a:pt x="7703" y="3473"/>
                  <a:pt x="6566" y="3081"/>
                  <a:pt x="5387" y="3081"/>
                </a:cubicBezTo>
                <a:cubicBezTo>
                  <a:pt x="4699" y="3081"/>
                  <a:pt x="3997" y="3215"/>
                  <a:pt x="3526" y="3394"/>
                </a:cubicBezTo>
                <a:cubicBezTo>
                  <a:pt x="3526" y="2391"/>
                  <a:pt x="3252" y="1175"/>
                  <a:pt x="2523" y="415"/>
                </a:cubicBezTo>
                <a:cubicBezTo>
                  <a:pt x="2257" y="119"/>
                  <a:pt x="1981" y="1"/>
                  <a:pt x="1716" y="1"/>
                </a:cubicBezTo>
                <a:close/>
              </a:path>
            </a:pathLst>
          </a:custGeom>
          <a:solidFill>
            <a:srgbClr val="FDF0F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nvGrpSpPr>
          <p:cNvPr id="63" name="Google Shape;1803;p39">
            <a:extLst>
              <a:ext uri="{FF2B5EF4-FFF2-40B4-BE49-F238E27FC236}">
                <a16:creationId xmlns:a16="http://schemas.microsoft.com/office/drawing/2014/main" id="{05008E93-5E72-C35B-5A01-D815BC30773D}"/>
              </a:ext>
            </a:extLst>
          </p:cNvPr>
          <p:cNvGrpSpPr/>
          <p:nvPr/>
        </p:nvGrpSpPr>
        <p:grpSpPr>
          <a:xfrm flipH="1">
            <a:off x="865533" y="2650435"/>
            <a:ext cx="2367996" cy="4241943"/>
            <a:chOff x="6609635" y="1140666"/>
            <a:chExt cx="1821159" cy="3463378"/>
          </a:xfrm>
        </p:grpSpPr>
        <p:sp>
          <p:nvSpPr>
            <p:cNvPr id="64" name="Google Shape;1804;p39">
              <a:extLst>
                <a:ext uri="{FF2B5EF4-FFF2-40B4-BE49-F238E27FC236}">
                  <a16:creationId xmlns:a16="http://schemas.microsoft.com/office/drawing/2014/main" id="{9484CD28-234B-B768-F2D8-B41BE904E5C7}"/>
                </a:ext>
              </a:extLst>
            </p:cNvPr>
            <p:cNvSpPr/>
            <p:nvPr/>
          </p:nvSpPr>
          <p:spPr>
            <a:xfrm flipH="1">
              <a:off x="7547758" y="3272103"/>
              <a:ext cx="507454" cy="832880"/>
            </a:xfrm>
            <a:custGeom>
              <a:avLst/>
              <a:gdLst/>
              <a:ahLst/>
              <a:cxnLst/>
              <a:rect l="l" t="t" r="r" b="b"/>
              <a:pathLst>
                <a:path w="128" h="210" extrusionOk="0">
                  <a:moveTo>
                    <a:pt x="126" y="0"/>
                  </a:moveTo>
                  <a:cubicBezTo>
                    <a:pt x="127" y="2"/>
                    <a:pt x="127" y="4"/>
                    <a:pt x="127" y="7"/>
                  </a:cubicBezTo>
                  <a:cubicBezTo>
                    <a:pt x="127" y="11"/>
                    <a:pt x="128" y="121"/>
                    <a:pt x="38" y="203"/>
                  </a:cubicBezTo>
                  <a:cubicBezTo>
                    <a:pt x="31" y="209"/>
                    <a:pt x="22" y="210"/>
                    <a:pt x="14" y="207"/>
                  </a:cubicBezTo>
                  <a:cubicBezTo>
                    <a:pt x="12" y="206"/>
                    <a:pt x="10" y="204"/>
                    <a:pt x="8" y="202"/>
                  </a:cubicBezTo>
                  <a:cubicBezTo>
                    <a:pt x="0" y="194"/>
                    <a:pt x="1" y="180"/>
                    <a:pt x="10" y="173"/>
                  </a:cubicBezTo>
                  <a:cubicBezTo>
                    <a:pt x="75" y="113"/>
                    <a:pt x="84" y="36"/>
                    <a:pt x="85" y="14"/>
                  </a:cubicBezTo>
                  <a:cubicBezTo>
                    <a:pt x="85" y="14"/>
                    <a:pt x="85" y="14"/>
                    <a:pt x="86" y="14"/>
                  </a:cubicBezTo>
                </a:path>
              </a:pathLst>
            </a:custGeom>
            <a:solidFill>
              <a:srgbClr val="EC6762"/>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5" name="Google Shape;1805;p39">
              <a:extLst>
                <a:ext uri="{FF2B5EF4-FFF2-40B4-BE49-F238E27FC236}">
                  <a16:creationId xmlns:a16="http://schemas.microsoft.com/office/drawing/2014/main" id="{755BD526-14FA-A33A-C256-E8D78E0A676D}"/>
                </a:ext>
              </a:extLst>
            </p:cNvPr>
            <p:cNvSpPr/>
            <p:nvPr/>
          </p:nvSpPr>
          <p:spPr>
            <a:xfrm flipH="1">
              <a:off x="7541080" y="3263758"/>
              <a:ext cx="514131" cy="844564"/>
            </a:xfrm>
            <a:custGeom>
              <a:avLst/>
              <a:gdLst/>
              <a:ahLst/>
              <a:cxnLst/>
              <a:rect l="l" t="t" r="r" b="b"/>
              <a:pathLst>
                <a:path w="130" h="213" extrusionOk="0">
                  <a:moveTo>
                    <a:pt x="24" y="213"/>
                  </a:moveTo>
                  <a:cubicBezTo>
                    <a:pt x="20" y="213"/>
                    <a:pt x="17" y="212"/>
                    <a:pt x="13" y="211"/>
                  </a:cubicBezTo>
                  <a:cubicBezTo>
                    <a:pt x="11" y="210"/>
                    <a:pt x="8" y="208"/>
                    <a:pt x="7" y="206"/>
                  </a:cubicBezTo>
                  <a:cubicBezTo>
                    <a:pt x="2" y="201"/>
                    <a:pt x="0" y="195"/>
                    <a:pt x="0" y="189"/>
                  </a:cubicBezTo>
                  <a:cubicBezTo>
                    <a:pt x="1" y="183"/>
                    <a:pt x="3" y="177"/>
                    <a:pt x="8" y="173"/>
                  </a:cubicBezTo>
                  <a:cubicBezTo>
                    <a:pt x="72" y="114"/>
                    <a:pt x="81" y="38"/>
                    <a:pt x="83" y="16"/>
                  </a:cubicBezTo>
                  <a:cubicBezTo>
                    <a:pt x="83" y="15"/>
                    <a:pt x="83" y="14"/>
                    <a:pt x="84" y="14"/>
                  </a:cubicBezTo>
                  <a:cubicBezTo>
                    <a:pt x="84" y="14"/>
                    <a:pt x="85" y="13"/>
                    <a:pt x="85" y="13"/>
                  </a:cubicBezTo>
                  <a:cubicBezTo>
                    <a:pt x="86" y="13"/>
                    <a:pt x="87" y="14"/>
                    <a:pt x="88" y="15"/>
                  </a:cubicBezTo>
                  <a:cubicBezTo>
                    <a:pt x="88" y="16"/>
                    <a:pt x="88" y="17"/>
                    <a:pt x="87" y="17"/>
                  </a:cubicBezTo>
                  <a:cubicBezTo>
                    <a:pt x="86" y="41"/>
                    <a:pt x="76" y="117"/>
                    <a:pt x="11" y="176"/>
                  </a:cubicBezTo>
                  <a:cubicBezTo>
                    <a:pt x="8" y="180"/>
                    <a:pt x="5" y="184"/>
                    <a:pt x="5" y="189"/>
                  </a:cubicBezTo>
                  <a:cubicBezTo>
                    <a:pt x="5" y="194"/>
                    <a:pt x="7" y="199"/>
                    <a:pt x="10" y="202"/>
                  </a:cubicBezTo>
                  <a:cubicBezTo>
                    <a:pt x="12" y="204"/>
                    <a:pt x="13" y="206"/>
                    <a:pt x="15" y="207"/>
                  </a:cubicBezTo>
                  <a:cubicBezTo>
                    <a:pt x="22" y="210"/>
                    <a:pt x="30" y="209"/>
                    <a:pt x="36" y="204"/>
                  </a:cubicBezTo>
                  <a:cubicBezTo>
                    <a:pt x="126" y="122"/>
                    <a:pt x="125" y="13"/>
                    <a:pt x="125" y="9"/>
                  </a:cubicBezTo>
                  <a:cubicBezTo>
                    <a:pt x="125" y="7"/>
                    <a:pt x="124" y="5"/>
                    <a:pt x="124" y="3"/>
                  </a:cubicBezTo>
                  <a:cubicBezTo>
                    <a:pt x="123" y="2"/>
                    <a:pt x="124" y="0"/>
                    <a:pt x="125" y="0"/>
                  </a:cubicBezTo>
                  <a:cubicBezTo>
                    <a:pt x="126" y="0"/>
                    <a:pt x="128" y="0"/>
                    <a:pt x="128" y="1"/>
                  </a:cubicBezTo>
                  <a:cubicBezTo>
                    <a:pt x="129" y="4"/>
                    <a:pt x="129" y="6"/>
                    <a:pt x="129" y="9"/>
                  </a:cubicBezTo>
                  <a:cubicBezTo>
                    <a:pt x="130" y="13"/>
                    <a:pt x="130" y="124"/>
                    <a:pt x="39" y="207"/>
                  </a:cubicBezTo>
                  <a:cubicBezTo>
                    <a:pt x="35" y="211"/>
                    <a:pt x="29" y="213"/>
                    <a:pt x="24" y="213"/>
                  </a:cubicBezTo>
                  <a:close/>
                </a:path>
              </a:pathLst>
            </a:custGeom>
            <a:solidFill>
              <a:srgbClr val="3E2626"/>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6" name="Google Shape;1806;p39">
              <a:extLst>
                <a:ext uri="{FF2B5EF4-FFF2-40B4-BE49-F238E27FC236}">
                  <a16:creationId xmlns:a16="http://schemas.microsoft.com/office/drawing/2014/main" id="{C2FFC5CB-195F-8040-5DF3-E4F9E7D9CC28}"/>
                </a:ext>
              </a:extLst>
            </p:cNvPr>
            <p:cNvSpPr/>
            <p:nvPr/>
          </p:nvSpPr>
          <p:spPr>
            <a:xfrm flipH="1">
              <a:off x="7654589" y="4231835"/>
              <a:ext cx="328844" cy="290423"/>
            </a:xfrm>
            <a:custGeom>
              <a:avLst/>
              <a:gdLst/>
              <a:ahLst/>
              <a:cxnLst/>
              <a:rect l="l" t="t" r="r" b="b"/>
              <a:pathLst>
                <a:path w="83" h="73" extrusionOk="0">
                  <a:moveTo>
                    <a:pt x="69" y="8"/>
                  </a:moveTo>
                  <a:cubicBezTo>
                    <a:pt x="80" y="24"/>
                    <a:pt x="83" y="45"/>
                    <a:pt x="63" y="73"/>
                  </a:cubicBezTo>
                  <a:cubicBezTo>
                    <a:pt x="63" y="73"/>
                    <a:pt x="63" y="73"/>
                    <a:pt x="63" y="73"/>
                  </a:cubicBezTo>
                  <a:cubicBezTo>
                    <a:pt x="63" y="73"/>
                    <a:pt x="63" y="73"/>
                    <a:pt x="63" y="73"/>
                  </a:cubicBezTo>
                  <a:cubicBezTo>
                    <a:pt x="62" y="73"/>
                    <a:pt x="42" y="69"/>
                    <a:pt x="0" y="44"/>
                  </a:cubicBezTo>
                  <a:cubicBezTo>
                    <a:pt x="0" y="44"/>
                    <a:pt x="13" y="21"/>
                    <a:pt x="31" y="10"/>
                  </a:cubicBezTo>
                  <a:cubicBezTo>
                    <a:pt x="49" y="0"/>
                    <a:pt x="69" y="7"/>
                    <a:pt x="69" y="8"/>
                  </a:cubicBezTo>
                  <a:cubicBezTo>
                    <a:pt x="69" y="8"/>
                    <a:pt x="69" y="8"/>
                    <a:pt x="69" y="8"/>
                  </a:cubicBezTo>
                  <a:close/>
                </a:path>
              </a:pathLst>
            </a:custGeom>
            <a:solidFill>
              <a:srgbClr val="EEE1D7"/>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 name="Google Shape;1807;p39">
              <a:extLst>
                <a:ext uri="{FF2B5EF4-FFF2-40B4-BE49-F238E27FC236}">
                  <a16:creationId xmlns:a16="http://schemas.microsoft.com/office/drawing/2014/main" id="{5FA21B28-EB85-AC3F-F845-0918A46A2343}"/>
                </a:ext>
              </a:extLst>
            </p:cNvPr>
            <p:cNvSpPr/>
            <p:nvPr/>
          </p:nvSpPr>
          <p:spPr>
            <a:xfrm flipH="1">
              <a:off x="7734714" y="4208468"/>
              <a:ext cx="514131" cy="348842"/>
            </a:xfrm>
            <a:custGeom>
              <a:avLst/>
              <a:gdLst/>
              <a:ahLst/>
              <a:cxnLst/>
              <a:rect l="l" t="t" r="r" b="b"/>
              <a:pathLst>
                <a:path w="130" h="88" extrusionOk="0">
                  <a:moveTo>
                    <a:pt x="130" y="79"/>
                  </a:moveTo>
                  <a:cubicBezTo>
                    <a:pt x="129" y="80"/>
                    <a:pt x="128" y="81"/>
                    <a:pt x="127" y="83"/>
                  </a:cubicBezTo>
                  <a:cubicBezTo>
                    <a:pt x="124" y="86"/>
                    <a:pt x="119" y="88"/>
                    <a:pt x="115" y="86"/>
                  </a:cubicBezTo>
                  <a:cubicBezTo>
                    <a:pt x="105" y="82"/>
                    <a:pt x="88" y="74"/>
                    <a:pt x="61" y="58"/>
                  </a:cubicBezTo>
                  <a:cubicBezTo>
                    <a:pt x="31" y="40"/>
                    <a:pt x="12" y="24"/>
                    <a:pt x="4" y="16"/>
                  </a:cubicBezTo>
                  <a:cubicBezTo>
                    <a:pt x="1" y="13"/>
                    <a:pt x="0" y="8"/>
                    <a:pt x="1" y="4"/>
                  </a:cubicBezTo>
                  <a:cubicBezTo>
                    <a:pt x="2" y="3"/>
                    <a:pt x="2" y="1"/>
                    <a:pt x="3" y="0"/>
                  </a:cubicBezTo>
                  <a:cubicBezTo>
                    <a:pt x="3" y="0"/>
                    <a:pt x="9" y="9"/>
                    <a:pt x="30" y="26"/>
                  </a:cubicBezTo>
                  <a:cubicBezTo>
                    <a:pt x="38" y="32"/>
                    <a:pt x="48" y="39"/>
                    <a:pt x="61" y="46"/>
                  </a:cubicBezTo>
                  <a:cubicBezTo>
                    <a:pt x="63" y="48"/>
                    <a:pt x="65" y="49"/>
                    <a:pt x="67" y="50"/>
                  </a:cubicBezTo>
                  <a:cubicBezTo>
                    <a:pt x="109" y="75"/>
                    <a:pt x="129" y="79"/>
                    <a:pt x="130" y="79"/>
                  </a:cubicBezTo>
                  <a:close/>
                </a:path>
              </a:pathLst>
            </a:custGeom>
            <a:solidFill>
              <a:srgbClr val="EEE1D7"/>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8" name="Google Shape;1808;p39">
              <a:extLst>
                <a:ext uri="{FF2B5EF4-FFF2-40B4-BE49-F238E27FC236}">
                  <a16:creationId xmlns:a16="http://schemas.microsoft.com/office/drawing/2014/main" id="{5DD15C1D-2E7A-7C0E-AE06-DB7119600B40}"/>
                </a:ext>
              </a:extLst>
            </p:cNvPr>
            <p:cNvSpPr/>
            <p:nvPr/>
          </p:nvSpPr>
          <p:spPr>
            <a:xfrm flipH="1">
              <a:off x="7711345" y="4021529"/>
              <a:ext cx="447361" cy="385562"/>
            </a:xfrm>
            <a:custGeom>
              <a:avLst/>
              <a:gdLst/>
              <a:ahLst/>
              <a:cxnLst/>
              <a:rect l="l" t="t" r="r" b="b"/>
              <a:pathLst>
                <a:path w="113" h="97" extrusionOk="0">
                  <a:moveTo>
                    <a:pt x="76" y="31"/>
                  </a:moveTo>
                  <a:cubicBezTo>
                    <a:pt x="86" y="36"/>
                    <a:pt x="103" y="46"/>
                    <a:pt x="113" y="61"/>
                  </a:cubicBezTo>
                  <a:cubicBezTo>
                    <a:pt x="113" y="60"/>
                    <a:pt x="93" y="53"/>
                    <a:pt x="75" y="63"/>
                  </a:cubicBezTo>
                  <a:cubicBezTo>
                    <a:pt x="57" y="74"/>
                    <a:pt x="44" y="97"/>
                    <a:pt x="44" y="97"/>
                  </a:cubicBezTo>
                  <a:cubicBezTo>
                    <a:pt x="42" y="96"/>
                    <a:pt x="40" y="95"/>
                    <a:pt x="38" y="93"/>
                  </a:cubicBezTo>
                  <a:cubicBezTo>
                    <a:pt x="25" y="86"/>
                    <a:pt x="15" y="79"/>
                    <a:pt x="7" y="73"/>
                  </a:cubicBezTo>
                  <a:cubicBezTo>
                    <a:pt x="22" y="35"/>
                    <a:pt x="0" y="11"/>
                    <a:pt x="0" y="11"/>
                  </a:cubicBezTo>
                  <a:cubicBezTo>
                    <a:pt x="3" y="6"/>
                    <a:pt x="8" y="3"/>
                    <a:pt x="12" y="0"/>
                  </a:cubicBezTo>
                  <a:cubicBezTo>
                    <a:pt x="17" y="5"/>
                    <a:pt x="23" y="11"/>
                    <a:pt x="32" y="17"/>
                  </a:cubicBezTo>
                  <a:cubicBezTo>
                    <a:pt x="33" y="17"/>
                    <a:pt x="33" y="18"/>
                    <a:pt x="34" y="18"/>
                  </a:cubicBezTo>
                  <a:cubicBezTo>
                    <a:pt x="39" y="21"/>
                    <a:pt x="45" y="24"/>
                    <a:pt x="49" y="26"/>
                  </a:cubicBezTo>
                  <a:cubicBezTo>
                    <a:pt x="56" y="29"/>
                    <a:pt x="62" y="31"/>
                    <a:pt x="67" y="32"/>
                  </a:cubicBezTo>
                  <a:cubicBezTo>
                    <a:pt x="70" y="33"/>
                    <a:pt x="73" y="32"/>
                    <a:pt x="76" y="31"/>
                  </a:cubicBezTo>
                  <a:close/>
                </a:path>
              </a:pathLst>
            </a:custGeom>
            <a:solidFill>
              <a:srgbClr val="ADADEA"/>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1809;p39">
              <a:extLst>
                <a:ext uri="{FF2B5EF4-FFF2-40B4-BE49-F238E27FC236}">
                  <a16:creationId xmlns:a16="http://schemas.microsoft.com/office/drawing/2014/main" id="{53F0D1F8-EDDD-E7FF-ABC3-496F52081086}"/>
                </a:ext>
              </a:extLst>
            </p:cNvPr>
            <p:cNvSpPr/>
            <p:nvPr/>
          </p:nvSpPr>
          <p:spPr>
            <a:xfrm flipH="1">
              <a:off x="7829861" y="3934736"/>
              <a:ext cx="297128" cy="216983"/>
            </a:xfrm>
            <a:custGeom>
              <a:avLst/>
              <a:gdLst/>
              <a:ahLst/>
              <a:cxnLst/>
              <a:rect l="l" t="t" r="r" b="b"/>
              <a:pathLst>
                <a:path w="75" h="55" extrusionOk="0">
                  <a:moveTo>
                    <a:pt x="69" y="30"/>
                  </a:moveTo>
                  <a:cubicBezTo>
                    <a:pt x="72" y="33"/>
                    <a:pt x="75" y="37"/>
                    <a:pt x="75" y="42"/>
                  </a:cubicBezTo>
                  <a:cubicBezTo>
                    <a:pt x="75" y="47"/>
                    <a:pt x="72" y="51"/>
                    <a:pt x="68" y="53"/>
                  </a:cubicBezTo>
                  <a:cubicBezTo>
                    <a:pt x="65" y="54"/>
                    <a:pt x="62" y="55"/>
                    <a:pt x="59" y="54"/>
                  </a:cubicBezTo>
                  <a:cubicBezTo>
                    <a:pt x="54" y="53"/>
                    <a:pt x="48" y="51"/>
                    <a:pt x="41" y="48"/>
                  </a:cubicBezTo>
                  <a:cubicBezTo>
                    <a:pt x="37" y="46"/>
                    <a:pt x="31" y="43"/>
                    <a:pt x="26" y="40"/>
                  </a:cubicBezTo>
                  <a:cubicBezTo>
                    <a:pt x="25" y="40"/>
                    <a:pt x="25" y="39"/>
                    <a:pt x="24" y="39"/>
                  </a:cubicBezTo>
                  <a:cubicBezTo>
                    <a:pt x="15" y="33"/>
                    <a:pt x="9" y="27"/>
                    <a:pt x="4" y="22"/>
                  </a:cubicBezTo>
                  <a:cubicBezTo>
                    <a:pt x="4" y="22"/>
                    <a:pt x="4" y="22"/>
                    <a:pt x="4" y="22"/>
                  </a:cubicBezTo>
                  <a:cubicBezTo>
                    <a:pt x="0" y="17"/>
                    <a:pt x="0" y="11"/>
                    <a:pt x="3" y="7"/>
                  </a:cubicBezTo>
                  <a:cubicBezTo>
                    <a:pt x="5" y="4"/>
                    <a:pt x="8" y="2"/>
                    <a:pt x="11" y="1"/>
                  </a:cubicBezTo>
                  <a:cubicBezTo>
                    <a:pt x="16" y="0"/>
                    <a:pt x="20" y="2"/>
                    <a:pt x="23" y="5"/>
                  </a:cubicBezTo>
                  <a:cubicBezTo>
                    <a:pt x="23" y="5"/>
                    <a:pt x="24" y="5"/>
                    <a:pt x="24" y="5"/>
                  </a:cubicBezTo>
                  <a:cubicBezTo>
                    <a:pt x="26" y="9"/>
                    <a:pt x="31" y="13"/>
                    <a:pt x="39" y="18"/>
                  </a:cubicBezTo>
                  <a:cubicBezTo>
                    <a:pt x="48" y="24"/>
                    <a:pt x="56" y="27"/>
                    <a:pt x="62" y="28"/>
                  </a:cubicBezTo>
                  <a:cubicBezTo>
                    <a:pt x="63" y="29"/>
                    <a:pt x="64" y="29"/>
                    <a:pt x="65" y="29"/>
                  </a:cubicBezTo>
                  <a:cubicBezTo>
                    <a:pt x="66" y="29"/>
                    <a:pt x="67" y="30"/>
                    <a:pt x="69" y="30"/>
                  </a:cubicBezTo>
                  <a:close/>
                </a:path>
              </a:pathLst>
            </a:custGeom>
            <a:solidFill>
              <a:srgbClr val="EEE1D7"/>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 name="Google Shape;1810;p39">
              <a:extLst>
                <a:ext uri="{FF2B5EF4-FFF2-40B4-BE49-F238E27FC236}">
                  <a16:creationId xmlns:a16="http://schemas.microsoft.com/office/drawing/2014/main" id="{819A5DAD-2074-0F38-F3D2-5F3325A38380}"/>
                </a:ext>
              </a:extLst>
            </p:cNvPr>
            <p:cNvSpPr/>
            <p:nvPr/>
          </p:nvSpPr>
          <p:spPr>
            <a:xfrm flipH="1">
              <a:off x="8070234" y="4064925"/>
              <a:ext cx="166926" cy="247026"/>
            </a:xfrm>
            <a:custGeom>
              <a:avLst/>
              <a:gdLst/>
              <a:ahLst/>
              <a:cxnLst/>
              <a:rect l="l" t="t" r="r" b="b"/>
              <a:pathLst>
                <a:path w="42" h="62" extrusionOk="0">
                  <a:moveTo>
                    <a:pt x="20" y="0"/>
                  </a:moveTo>
                  <a:cubicBezTo>
                    <a:pt x="20" y="0"/>
                    <a:pt x="42" y="24"/>
                    <a:pt x="27" y="62"/>
                  </a:cubicBezTo>
                  <a:cubicBezTo>
                    <a:pt x="6" y="45"/>
                    <a:pt x="0" y="36"/>
                    <a:pt x="0" y="36"/>
                  </a:cubicBezTo>
                  <a:cubicBezTo>
                    <a:pt x="4" y="26"/>
                    <a:pt x="10" y="11"/>
                    <a:pt x="20" y="0"/>
                  </a:cubicBezTo>
                  <a:close/>
                </a:path>
              </a:pathLst>
            </a:custGeom>
            <a:solidFill>
              <a:srgbClr val="EEE1D7"/>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 name="Google Shape;1811;p39">
              <a:extLst>
                <a:ext uri="{FF2B5EF4-FFF2-40B4-BE49-F238E27FC236}">
                  <a16:creationId xmlns:a16="http://schemas.microsoft.com/office/drawing/2014/main" id="{C3D91A9B-CAE3-7ECE-BAD0-BD22AF426749}"/>
                </a:ext>
              </a:extLst>
            </p:cNvPr>
            <p:cNvSpPr/>
            <p:nvPr/>
          </p:nvSpPr>
          <p:spPr>
            <a:xfrm flipH="1">
              <a:off x="7647913" y="4220151"/>
              <a:ext cx="347205" cy="308784"/>
            </a:xfrm>
            <a:custGeom>
              <a:avLst/>
              <a:gdLst/>
              <a:ahLst/>
              <a:cxnLst/>
              <a:rect l="l" t="t" r="r" b="b"/>
              <a:pathLst>
                <a:path w="88" h="78" extrusionOk="0">
                  <a:moveTo>
                    <a:pt x="66" y="78"/>
                  </a:moveTo>
                  <a:cubicBezTo>
                    <a:pt x="63" y="78"/>
                    <a:pt x="43" y="73"/>
                    <a:pt x="2" y="49"/>
                  </a:cubicBezTo>
                  <a:cubicBezTo>
                    <a:pt x="1" y="49"/>
                    <a:pt x="0" y="47"/>
                    <a:pt x="1" y="46"/>
                  </a:cubicBezTo>
                  <a:cubicBezTo>
                    <a:pt x="1" y="45"/>
                    <a:pt x="14" y="22"/>
                    <a:pt x="33" y="11"/>
                  </a:cubicBezTo>
                  <a:cubicBezTo>
                    <a:pt x="51" y="0"/>
                    <a:pt x="71" y="8"/>
                    <a:pt x="73" y="8"/>
                  </a:cubicBezTo>
                  <a:cubicBezTo>
                    <a:pt x="74" y="9"/>
                    <a:pt x="74" y="9"/>
                    <a:pt x="74" y="9"/>
                  </a:cubicBezTo>
                  <a:cubicBezTo>
                    <a:pt x="74" y="9"/>
                    <a:pt x="74" y="9"/>
                    <a:pt x="74" y="9"/>
                  </a:cubicBezTo>
                  <a:cubicBezTo>
                    <a:pt x="88" y="30"/>
                    <a:pt x="86" y="52"/>
                    <a:pt x="68" y="77"/>
                  </a:cubicBezTo>
                  <a:cubicBezTo>
                    <a:pt x="68" y="77"/>
                    <a:pt x="68" y="77"/>
                    <a:pt x="68" y="77"/>
                  </a:cubicBezTo>
                  <a:cubicBezTo>
                    <a:pt x="67" y="78"/>
                    <a:pt x="67" y="78"/>
                    <a:pt x="66" y="78"/>
                  </a:cubicBezTo>
                  <a:close/>
                  <a:moveTo>
                    <a:pt x="6" y="46"/>
                  </a:moveTo>
                  <a:cubicBezTo>
                    <a:pt x="41" y="66"/>
                    <a:pt x="60" y="72"/>
                    <a:pt x="65" y="73"/>
                  </a:cubicBezTo>
                  <a:cubicBezTo>
                    <a:pt x="81" y="51"/>
                    <a:pt x="83" y="31"/>
                    <a:pt x="71" y="13"/>
                  </a:cubicBezTo>
                  <a:cubicBezTo>
                    <a:pt x="67" y="11"/>
                    <a:pt x="50" y="6"/>
                    <a:pt x="35" y="15"/>
                  </a:cubicBezTo>
                  <a:cubicBezTo>
                    <a:pt x="21" y="24"/>
                    <a:pt x="10" y="41"/>
                    <a:pt x="6" y="46"/>
                  </a:cubicBezTo>
                  <a:close/>
                </a:path>
              </a:pathLst>
            </a:custGeom>
            <a:solidFill>
              <a:srgbClr val="3E2626"/>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1812;p39">
              <a:extLst>
                <a:ext uri="{FF2B5EF4-FFF2-40B4-BE49-F238E27FC236}">
                  <a16:creationId xmlns:a16="http://schemas.microsoft.com/office/drawing/2014/main" id="{A1584A34-54C7-BF9C-409A-7FD71C26303E}"/>
                </a:ext>
              </a:extLst>
            </p:cNvPr>
            <p:cNvSpPr/>
            <p:nvPr/>
          </p:nvSpPr>
          <p:spPr>
            <a:xfrm flipH="1">
              <a:off x="7697989" y="4009844"/>
              <a:ext cx="472400" cy="408929"/>
            </a:xfrm>
            <a:custGeom>
              <a:avLst/>
              <a:gdLst/>
              <a:ahLst/>
              <a:cxnLst/>
              <a:rect l="l" t="t" r="r" b="b"/>
              <a:pathLst>
                <a:path w="119" h="103" extrusionOk="0">
                  <a:moveTo>
                    <a:pt x="47" y="103"/>
                  </a:moveTo>
                  <a:cubicBezTo>
                    <a:pt x="47" y="103"/>
                    <a:pt x="46" y="102"/>
                    <a:pt x="46" y="102"/>
                  </a:cubicBezTo>
                  <a:cubicBezTo>
                    <a:pt x="44" y="101"/>
                    <a:pt x="42" y="100"/>
                    <a:pt x="39" y="98"/>
                  </a:cubicBezTo>
                  <a:cubicBezTo>
                    <a:pt x="28" y="91"/>
                    <a:pt x="18" y="84"/>
                    <a:pt x="9" y="78"/>
                  </a:cubicBezTo>
                  <a:cubicBezTo>
                    <a:pt x="8" y="77"/>
                    <a:pt x="8" y="76"/>
                    <a:pt x="8" y="75"/>
                  </a:cubicBezTo>
                  <a:cubicBezTo>
                    <a:pt x="22" y="39"/>
                    <a:pt x="2" y="16"/>
                    <a:pt x="1" y="15"/>
                  </a:cubicBezTo>
                  <a:cubicBezTo>
                    <a:pt x="0" y="14"/>
                    <a:pt x="0" y="13"/>
                    <a:pt x="1" y="12"/>
                  </a:cubicBezTo>
                  <a:cubicBezTo>
                    <a:pt x="5" y="7"/>
                    <a:pt x="10" y="3"/>
                    <a:pt x="14" y="1"/>
                  </a:cubicBezTo>
                  <a:cubicBezTo>
                    <a:pt x="15" y="0"/>
                    <a:pt x="16" y="1"/>
                    <a:pt x="17" y="2"/>
                  </a:cubicBezTo>
                  <a:cubicBezTo>
                    <a:pt x="22" y="7"/>
                    <a:pt x="29" y="13"/>
                    <a:pt x="37" y="18"/>
                  </a:cubicBezTo>
                  <a:cubicBezTo>
                    <a:pt x="37" y="18"/>
                    <a:pt x="37" y="19"/>
                    <a:pt x="38" y="19"/>
                  </a:cubicBezTo>
                  <a:cubicBezTo>
                    <a:pt x="43" y="22"/>
                    <a:pt x="48" y="25"/>
                    <a:pt x="53" y="27"/>
                  </a:cubicBezTo>
                  <a:cubicBezTo>
                    <a:pt x="59" y="29"/>
                    <a:pt x="65" y="31"/>
                    <a:pt x="70" y="32"/>
                  </a:cubicBezTo>
                  <a:cubicBezTo>
                    <a:pt x="73" y="33"/>
                    <a:pt x="75" y="33"/>
                    <a:pt x="78" y="32"/>
                  </a:cubicBezTo>
                  <a:cubicBezTo>
                    <a:pt x="78" y="31"/>
                    <a:pt x="79" y="31"/>
                    <a:pt x="80" y="32"/>
                  </a:cubicBezTo>
                  <a:cubicBezTo>
                    <a:pt x="92" y="37"/>
                    <a:pt x="108" y="47"/>
                    <a:pt x="118" y="62"/>
                  </a:cubicBezTo>
                  <a:cubicBezTo>
                    <a:pt x="119" y="63"/>
                    <a:pt x="119" y="64"/>
                    <a:pt x="118" y="65"/>
                  </a:cubicBezTo>
                  <a:cubicBezTo>
                    <a:pt x="118" y="66"/>
                    <a:pt x="117" y="66"/>
                    <a:pt x="116" y="66"/>
                  </a:cubicBezTo>
                  <a:cubicBezTo>
                    <a:pt x="114" y="65"/>
                    <a:pt x="95" y="59"/>
                    <a:pt x="79" y="68"/>
                  </a:cubicBezTo>
                  <a:cubicBezTo>
                    <a:pt x="62" y="79"/>
                    <a:pt x="49" y="101"/>
                    <a:pt x="49" y="101"/>
                  </a:cubicBezTo>
                  <a:cubicBezTo>
                    <a:pt x="49" y="102"/>
                    <a:pt x="48" y="102"/>
                    <a:pt x="48" y="102"/>
                  </a:cubicBezTo>
                  <a:cubicBezTo>
                    <a:pt x="47" y="103"/>
                    <a:pt x="47" y="103"/>
                    <a:pt x="47" y="103"/>
                  </a:cubicBezTo>
                  <a:close/>
                  <a:moveTo>
                    <a:pt x="13" y="75"/>
                  </a:moveTo>
                  <a:cubicBezTo>
                    <a:pt x="21" y="81"/>
                    <a:pt x="31" y="88"/>
                    <a:pt x="42" y="94"/>
                  </a:cubicBezTo>
                  <a:cubicBezTo>
                    <a:pt x="43" y="95"/>
                    <a:pt x="45" y="96"/>
                    <a:pt x="46" y="97"/>
                  </a:cubicBezTo>
                  <a:cubicBezTo>
                    <a:pt x="50" y="91"/>
                    <a:pt x="61" y="73"/>
                    <a:pt x="77" y="64"/>
                  </a:cubicBezTo>
                  <a:cubicBezTo>
                    <a:pt x="89" y="57"/>
                    <a:pt x="102" y="58"/>
                    <a:pt x="110" y="59"/>
                  </a:cubicBezTo>
                  <a:cubicBezTo>
                    <a:pt x="100" y="48"/>
                    <a:pt x="87" y="40"/>
                    <a:pt x="79" y="36"/>
                  </a:cubicBezTo>
                  <a:cubicBezTo>
                    <a:pt x="76" y="38"/>
                    <a:pt x="72" y="38"/>
                    <a:pt x="69" y="37"/>
                  </a:cubicBezTo>
                  <a:cubicBezTo>
                    <a:pt x="63" y="36"/>
                    <a:pt x="57" y="34"/>
                    <a:pt x="51" y="31"/>
                  </a:cubicBezTo>
                  <a:cubicBezTo>
                    <a:pt x="46" y="29"/>
                    <a:pt x="41" y="26"/>
                    <a:pt x="36" y="23"/>
                  </a:cubicBezTo>
                  <a:cubicBezTo>
                    <a:pt x="35" y="23"/>
                    <a:pt x="34" y="22"/>
                    <a:pt x="34" y="22"/>
                  </a:cubicBezTo>
                  <a:cubicBezTo>
                    <a:pt x="26" y="17"/>
                    <a:pt x="20" y="12"/>
                    <a:pt x="15" y="6"/>
                  </a:cubicBezTo>
                  <a:cubicBezTo>
                    <a:pt x="12" y="8"/>
                    <a:pt x="9" y="11"/>
                    <a:pt x="6" y="14"/>
                  </a:cubicBezTo>
                  <a:cubicBezTo>
                    <a:pt x="11" y="20"/>
                    <a:pt x="25" y="42"/>
                    <a:pt x="13" y="75"/>
                  </a:cubicBezTo>
                  <a:close/>
                </a:path>
              </a:pathLst>
            </a:custGeom>
            <a:solidFill>
              <a:srgbClr val="3E2626"/>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1813;p39">
              <a:extLst>
                <a:ext uri="{FF2B5EF4-FFF2-40B4-BE49-F238E27FC236}">
                  <a16:creationId xmlns:a16="http://schemas.microsoft.com/office/drawing/2014/main" id="{A38789AE-268E-4622-23B3-CB1E65E422E5}"/>
                </a:ext>
              </a:extLst>
            </p:cNvPr>
            <p:cNvSpPr/>
            <p:nvPr/>
          </p:nvSpPr>
          <p:spPr>
            <a:xfrm flipH="1">
              <a:off x="7821514" y="3926390"/>
              <a:ext cx="312151" cy="233674"/>
            </a:xfrm>
            <a:custGeom>
              <a:avLst/>
              <a:gdLst/>
              <a:ahLst/>
              <a:cxnLst/>
              <a:rect l="l" t="t" r="r" b="b"/>
              <a:pathLst>
                <a:path w="79" h="59" extrusionOk="0">
                  <a:moveTo>
                    <a:pt x="64" y="59"/>
                  </a:moveTo>
                  <a:cubicBezTo>
                    <a:pt x="63" y="59"/>
                    <a:pt x="61" y="58"/>
                    <a:pt x="60" y="58"/>
                  </a:cubicBezTo>
                  <a:cubicBezTo>
                    <a:pt x="54" y="57"/>
                    <a:pt x="48" y="55"/>
                    <a:pt x="42" y="52"/>
                  </a:cubicBezTo>
                  <a:cubicBezTo>
                    <a:pt x="37" y="50"/>
                    <a:pt x="32" y="47"/>
                    <a:pt x="27" y="44"/>
                  </a:cubicBezTo>
                  <a:cubicBezTo>
                    <a:pt x="26" y="44"/>
                    <a:pt x="25" y="43"/>
                    <a:pt x="25" y="43"/>
                  </a:cubicBezTo>
                  <a:cubicBezTo>
                    <a:pt x="17" y="38"/>
                    <a:pt x="10" y="32"/>
                    <a:pt x="5" y="26"/>
                  </a:cubicBezTo>
                  <a:cubicBezTo>
                    <a:pt x="0" y="20"/>
                    <a:pt x="0" y="13"/>
                    <a:pt x="3" y="8"/>
                  </a:cubicBezTo>
                  <a:cubicBezTo>
                    <a:pt x="5" y="4"/>
                    <a:pt x="9" y="2"/>
                    <a:pt x="13" y="1"/>
                  </a:cubicBezTo>
                  <a:cubicBezTo>
                    <a:pt x="18" y="0"/>
                    <a:pt x="24" y="2"/>
                    <a:pt x="27" y="6"/>
                  </a:cubicBezTo>
                  <a:cubicBezTo>
                    <a:pt x="27" y="6"/>
                    <a:pt x="27" y="6"/>
                    <a:pt x="27" y="6"/>
                  </a:cubicBezTo>
                  <a:cubicBezTo>
                    <a:pt x="30" y="9"/>
                    <a:pt x="34" y="13"/>
                    <a:pt x="43" y="18"/>
                  </a:cubicBezTo>
                  <a:cubicBezTo>
                    <a:pt x="50" y="23"/>
                    <a:pt x="57" y="26"/>
                    <a:pt x="65" y="28"/>
                  </a:cubicBezTo>
                  <a:cubicBezTo>
                    <a:pt x="66" y="28"/>
                    <a:pt x="67" y="28"/>
                    <a:pt x="67" y="29"/>
                  </a:cubicBezTo>
                  <a:cubicBezTo>
                    <a:pt x="69" y="29"/>
                    <a:pt x="70" y="30"/>
                    <a:pt x="72" y="30"/>
                  </a:cubicBezTo>
                  <a:cubicBezTo>
                    <a:pt x="72" y="30"/>
                    <a:pt x="72" y="30"/>
                    <a:pt x="72" y="30"/>
                  </a:cubicBezTo>
                  <a:cubicBezTo>
                    <a:pt x="76" y="33"/>
                    <a:pt x="79" y="38"/>
                    <a:pt x="79" y="44"/>
                  </a:cubicBezTo>
                  <a:cubicBezTo>
                    <a:pt x="79" y="49"/>
                    <a:pt x="76" y="54"/>
                    <a:pt x="71" y="57"/>
                  </a:cubicBezTo>
                  <a:cubicBezTo>
                    <a:pt x="69" y="58"/>
                    <a:pt x="66" y="59"/>
                    <a:pt x="64" y="59"/>
                  </a:cubicBezTo>
                  <a:close/>
                  <a:moveTo>
                    <a:pt x="16" y="5"/>
                  </a:moveTo>
                  <a:cubicBezTo>
                    <a:pt x="15" y="5"/>
                    <a:pt x="15" y="5"/>
                    <a:pt x="14" y="6"/>
                  </a:cubicBezTo>
                  <a:cubicBezTo>
                    <a:pt x="11" y="6"/>
                    <a:pt x="9" y="8"/>
                    <a:pt x="7" y="10"/>
                  </a:cubicBezTo>
                  <a:cubicBezTo>
                    <a:pt x="5" y="14"/>
                    <a:pt x="5" y="19"/>
                    <a:pt x="8" y="22"/>
                  </a:cubicBezTo>
                  <a:cubicBezTo>
                    <a:pt x="8" y="22"/>
                    <a:pt x="8" y="23"/>
                    <a:pt x="8" y="23"/>
                  </a:cubicBezTo>
                  <a:cubicBezTo>
                    <a:pt x="13" y="28"/>
                    <a:pt x="20" y="34"/>
                    <a:pt x="28" y="39"/>
                  </a:cubicBezTo>
                  <a:cubicBezTo>
                    <a:pt x="28" y="39"/>
                    <a:pt x="28" y="40"/>
                    <a:pt x="29" y="40"/>
                  </a:cubicBezTo>
                  <a:cubicBezTo>
                    <a:pt x="34" y="43"/>
                    <a:pt x="39" y="46"/>
                    <a:pt x="44" y="48"/>
                  </a:cubicBezTo>
                  <a:cubicBezTo>
                    <a:pt x="50" y="50"/>
                    <a:pt x="56" y="52"/>
                    <a:pt x="61" y="53"/>
                  </a:cubicBezTo>
                  <a:cubicBezTo>
                    <a:pt x="64" y="54"/>
                    <a:pt x="66" y="54"/>
                    <a:pt x="69" y="53"/>
                  </a:cubicBezTo>
                  <a:cubicBezTo>
                    <a:pt x="72" y="51"/>
                    <a:pt x="74" y="47"/>
                    <a:pt x="74" y="43"/>
                  </a:cubicBezTo>
                  <a:cubicBezTo>
                    <a:pt x="74" y="40"/>
                    <a:pt x="72" y="36"/>
                    <a:pt x="69" y="35"/>
                  </a:cubicBezTo>
                  <a:cubicBezTo>
                    <a:pt x="68" y="34"/>
                    <a:pt x="67" y="34"/>
                    <a:pt x="66" y="33"/>
                  </a:cubicBezTo>
                  <a:cubicBezTo>
                    <a:pt x="65" y="33"/>
                    <a:pt x="65" y="33"/>
                    <a:pt x="64" y="33"/>
                  </a:cubicBezTo>
                  <a:cubicBezTo>
                    <a:pt x="56" y="30"/>
                    <a:pt x="48" y="27"/>
                    <a:pt x="40" y="22"/>
                  </a:cubicBezTo>
                  <a:cubicBezTo>
                    <a:pt x="31" y="17"/>
                    <a:pt x="26" y="12"/>
                    <a:pt x="24" y="9"/>
                  </a:cubicBezTo>
                  <a:cubicBezTo>
                    <a:pt x="22" y="7"/>
                    <a:pt x="19" y="5"/>
                    <a:pt x="16" y="5"/>
                  </a:cubicBezTo>
                  <a:close/>
                </a:path>
              </a:pathLst>
            </a:custGeom>
            <a:solidFill>
              <a:srgbClr val="3E2626"/>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 name="Google Shape;1814;p39">
              <a:extLst>
                <a:ext uri="{FF2B5EF4-FFF2-40B4-BE49-F238E27FC236}">
                  <a16:creationId xmlns:a16="http://schemas.microsoft.com/office/drawing/2014/main" id="{45BC03DA-1CDD-8F72-DB21-FE35FA81EB80}"/>
                </a:ext>
              </a:extLst>
            </p:cNvPr>
            <p:cNvSpPr/>
            <p:nvPr/>
          </p:nvSpPr>
          <p:spPr>
            <a:xfrm flipH="1">
              <a:off x="8058550" y="4053241"/>
              <a:ext cx="190295" cy="265387"/>
            </a:xfrm>
            <a:custGeom>
              <a:avLst/>
              <a:gdLst/>
              <a:ahLst/>
              <a:cxnLst/>
              <a:rect l="l" t="t" r="r" b="b"/>
              <a:pathLst>
                <a:path w="48" h="67" extrusionOk="0">
                  <a:moveTo>
                    <a:pt x="30" y="67"/>
                  </a:moveTo>
                  <a:cubicBezTo>
                    <a:pt x="30" y="67"/>
                    <a:pt x="29" y="67"/>
                    <a:pt x="29" y="67"/>
                  </a:cubicBezTo>
                  <a:cubicBezTo>
                    <a:pt x="7" y="50"/>
                    <a:pt x="1" y="40"/>
                    <a:pt x="1" y="40"/>
                  </a:cubicBezTo>
                  <a:cubicBezTo>
                    <a:pt x="0" y="39"/>
                    <a:pt x="0" y="39"/>
                    <a:pt x="1" y="38"/>
                  </a:cubicBezTo>
                  <a:cubicBezTo>
                    <a:pt x="5" y="27"/>
                    <a:pt x="11" y="12"/>
                    <a:pt x="21" y="1"/>
                  </a:cubicBezTo>
                  <a:cubicBezTo>
                    <a:pt x="21" y="1"/>
                    <a:pt x="22" y="0"/>
                    <a:pt x="23" y="0"/>
                  </a:cubicBezTo>
                  <a:cubicBezTo>
                    <a:pt x="23" y="0"/>
                    <a:pt x="24" y="1"/>
                    <a:pt x="24" y="1"/>
                  </a:cubicBezTo>
                  <a:cubicBezTo>
                    <a:pt x="25" y="1"/>
                    <a:pt x="48" y="27"/>
                    <a:pt x="32" y="66"/>
                  </a:cubicBezTo>
                  <a:cubicBezTo>
                    <a:pt x="32" y="66"/>
                    <a:pt x="32" y="67"/>
                    <a:pt x="31" y="67"/>
                  </a:cubicBezTo>
                  <a:cubicBezTo>
                    <a:pt x="31" y="67"/>
                    <a:pt x="30" y="67"/>
                    <a:pt x="30" y="67"/>
                  </a:cubicBezTo>
                  <a:close/>
                  <a:moveTo>
                    <a:pt x="5" y="38"/>
                  </a:moveTo>
                  <a:cubicBezTo>
                    <a:pt x="7" y="41"/>
                    <a:pt x="14" y="49"/>
                    <a:pt x="29" y="61"/>
                  </a:cubicBezTo>
                  <a:cubicBezTo>
                    <a:pt x="39" y="32"/>
                    <a:pt x="27" y="13"/>
                    <a:pt x="23" y="6"/>
                  </a:cubicBezTo>
                  <a:cubicBezTo>
                    <a:pt x="15" y="16"/>
                    <a:pt x="9" y="29"/>
                    <a:pt x="5" y="38"/>
                  </a:cubicBezTo>
                  <a:close/>
                </a:path>
              </a:pathLst>
            </a:custGeom>
            <a:solidFill>
              <a:srgbClr val="3E2626"/>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 name="Google Shape;1815;p39">
              <a:extLst>
                <a:ext uri="{FF2B5EF4-FFF2-40B4-BE49-F238E27FC236}">
                  <a16:creationId xmlns:a16="http://schemas.microsoft.com/office/drawing/2014/main" id="{1CFD7A6F-4FA9-E3E9-A9D7-F83A98D94859}"/>
                </a:ext>
              </a:extLst>
            </p:cNvPr>
            <p:cNvSpPr/>
            <p:nvPr/>
          </p:nvSpPr>
          <p:spPr>
            <a:xfrm flipH="1">
              <a:off x="7045311" y="3362235"/>
              <a:ext cx="363898" cy="929688"/>
            </a:xfrm>
            <a:custGeom>
              <a:avLst/>
              <a:gdLst/>
              <a:ahLst/>
              <a:cxnLst/>
              <a:rect l="l" t="t" r="r" b="b"/>
              <a:pathLst>
                <a:path w="92" h="234" extrusionOk="0">
                  <a:moveTo>
                    <a:pt x="28" y="0"/>
                  </a:moveTo>
                  <a:cubicBezTo>
                    <a:pt x="30" y="1"/>
                    <a:pt x="32" y="3"/>
                    <a:pt x="33" y="5"/>
                  </a:cubicBezTo>
                  <a:cubicBezTo>
                    <a:pt x="35" y="9"/>
                    <a:pt x="92" y="102"/>
                    <a:pt x="56" y="219"/>
                  </a:cubicBezTo>
                  <a:cubicBezTo>
                    <a:pt x="54" y="228"/>
                    <a:pt x="46" y="233"/>
                    <a:pt x="38" y="234"/>
                  </a:cubicBezTo>
                  <a:cubicBezTo>
                    <a:pt x="35" y="234"/>
                    <a:pt x="33" y="234"/>
                    <a:pt x="30" y="233"/>
                  </a:cubicBezTo>
                  <a:cubicBezTo>
                    <a:pt x="19" y="230"/>
                    <a:pt x="13" y="218"/>
                    <a:pt x="16" y="207"/>
                  </a:cubicBezTo>
                  <a:cubicBezTo>
                    <a:pt x="42" y="123"/>
                    <a:pt x="10" y="52"/>
                    <a:pt x="0" y="32"/>
                  </a:cubicBezTo>
                  <a:cubicBezTo>
                    <a:pt x="0" y="32"/>
                    <a:pt x="1" y="32"/>
                    <a:pt x="1" y="32"/>
                  </a:cubicBezTo>
                </a:path>
              </a:pathLst>
            </a:custGeom>
            <a:solidFill>
              <a:srgbClr val="EC6762"/>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 name="Google Shape;1816;p39">
              <a:extLst>
                <a:ext uri="{FF2B5EF4-FFF2-40B4-BE49-F238E27FC236}">
                  <a16:creationId xmlns:a16="http://schemas.microsoft.com/office/drawing/2014/main" id="{D5B265F0-1C36-51DF-7063-132E8F3D0E2C}"/>
                </a:ext>
              </a:extLst>
            </p:cNvPr>
            <p:cNvSpPr/>
            <p:nvPr/>
          </p:nvSpPr>
          <p:spPr>
            <a:xfrm flipH="1">
              <a:off x="7036965" y="3350551"/>
              <a:ext cx="380590" cy="953056"/>
            </a:xfrm>
            <a:custGeom>
              <a:avLst/>
              <a:gdLst/>
              <a:ahLst/>
              <a:cxnLst/>
              <a:rect l="l" t="t" r="r" b="b"/>
              <a:pathLst>
                <a:path w="96" h="240" extrusionOk="0">
                  <a:moveTo>
                    <a:pt x="38" y="240"/>
                  </a:moveTo>
                  <a:cubicBezTo>
                    <a:pt x="36" y="240"/>
                    <a:pt x="34" y="239"/>
                    <a:pt x="31" y="239"/>
                  </a:cubicBezTo>
                  <a:cubicBezTo>
                    <a:pt x="25" y="237"/>
                    <a:pt x="21" y="233"/>
                    <a:pt x="18" y="227"/>
                  </a:cubicBezTo>
                  <a:cubicBezTo>
                    <a:pt x="15" y="222"/>
                    <a:pt x="14" y="215"/>
                    <a:pt x="16" y="210"/>
                  </a:cubicBezTo>
                  <a:cubicBezTo>
                    <a:pt x="41" y="126"/>
                    <a:pt x="10" y="56"/>
                    <a:pt x="0" y="36"/>
                  </a:cubicBezTo>
                  <a:cubicBezTo>
                    <a:pt x="0" y="35"/>
                    <a:pt x="0" y="35"/>
                    <a:pt x="0" y="34"/>
                  </a:cubicBezTo>
                  <a:cubicBezTo>
                    <a:pt x="0" y="34"/>
                    <a:pt x="1" y="33"/>
                    <a:pt x="1" y="33"/>
                  </a:cubicBezTo>
                  <a:cubicBezTo>
                    <a:pt x="2" y="32"/>
                    <a:pt x="3" y="32"/>
                    <a:pt x="4" y="33"/>
                  </a:cubicBezTo>
                  <a:cubicBezTo>
                    <a:pt x="5" y="34"/>
                    <a:pt x="5" y="34"/>
                    <a:pt x="5" y="35"/>
                  </a:cubicBezTo>
                  <a:cubicBezTo>
                    <a:pt x="16" y="57"/>
                    <a:pt x="46" y="127"/>
                    <a:pt x="20" y="211"/>
                  </a:cubicBezTo>
                  <a:cubicBezTo>
                    <a:pt x="19" y="216"/>
                    <a:pt x="20" y="221"/>
                    <a:pt x="22" y="225"/>
                  </a:cubicBezTo>
                  <a:cubicBezTo>
                    <a:pt x="24" y="229"/>
                    <a:pt x="28" y="233"/>
                    <a:pt x="33" y="234"/>
                  </a:cubicBezTo>
                  <a:cubicBezTo>
                    <a:pt x="35" y="235"/>
                    <a:pt x="37" y="235"/>
                    <a:pt x="40" y="235"/>
                  </a:cubicBezTo>
                  <a:cubicBezTo>
                    <a:pt x="47" y="234"/>
                    <a:pt x="54" y="229"/>
                    <a:pt x="56" y="222"/>
                  </a:cubicBezTo>
                  <a:cubicBezTo>
                    <a:pt x="91" y="106"/>
                    <a:pt x="35" y="13"/>
                    <a:pt x="33" y="9"/>
                  </a:cubicBezTo>
                  <a:cubicBezTo>
                    <a:pt x="32" y="7"/>
                    <a:pt x="30" y="6"/>
                    <a:pt x="29" y="5"/>
                  </a:cubicBezTo>
                  <a:cubicBezTo>
                    <a:pt x="28" y="4"/>
                    <a:pt x="28" y="2"/>
                    <a:pt x="29" y="1"/>
                  </a:cubicBezTo>
                  <a:cubicBezTo>
                    <a:pt x="29" y="0"/>
                    <a:pt x="31" y="0"/>
                    <a:pt x="32" y="1"/>
                  </a:cubicBezTo>
                  <a:cubicBezTo>
                    <a:pt x="34" y="2"/>
                    <a:pt x="35" y="4"/>
                    <a:pt x="37" y="6"/>
                  </a:cubicBezTo>
                  <a:cubicBezTo>
                    <a:pt x="39" y="10"/>
                    <a:pt x="96" y="105"/>
                    <a:pt x="60" y="223"/>
                  </a:cubicBezTo>
                  <a:cubicBezTo>
                    <a:pt x="58" y="232"/>
                    <a:pt x="50" y="239"/>
                    <a:pt x="40" y="239"/>
                  </a:cubicBezTo>
                  <a:cubicBezTo>
                    <a:pt x="39" y="240"/>
                    <a:pt x="39" y="240"/>
                    <a:pt x="38" y="240"/>
                  </a:cubicBezTo>
                  <a:close/>
                </a:path>
              </a:pathLst>
            </a:custGeom>
            <a:solidFill>
              <a:srgbClr val="3E2626"/>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7" name="Google Shape;1817;p39">
              <a:extLst>
                <a:ext uri="{FF2B5EF4-FFF2-40B4-BE49-F238E27FC236}">
                  <a16:creationId xmlns:a16="http://schemas.microsoft.com/office/drawing/2014/main" id="{757494BE-2BD7-6675-DECE-E87E056F6255}"/>
                </a:ext>
              </a:extLst>
            </p:cNvPr>
            <p:cNvSpPr/>
            <p:nvPr/>
          </p:nvSpPr>
          <p:spPr>
            <a:xfrm flipH="1">
              <a:off x="6803268" y="4291922"/>
              <a:ext cx="288782" cy="265387"/>
            </a:xfrm>
            <a:custGeom>
              <a:avLst/>
              <a:gdLst/>
              <a:ahLst/>
              <a:cxnLst/>
              <a:rect l="l" t="t" r="r" b="b"/>
              <a:pathLst>
                <a:path w="73" h="67" extrusionOk="0">
                  <a:moveTo>
                    <a:pt x="42" y="0"/>
                  </a:moveTo>
                  <a:cubicBezTo>
                    <a:pt x="60" y="8"/>
                    <a:pt x="73" y="25"/>
                    <a:pt x="70" y="59"/>
                  </a:cubicBezTo>
                  <a:cubicBezTo>
                    <a:pt x="70" y="59"/>
                    <a:pt x="70" y="59"/>
                    <a:pt x="70" y="59"/>
                  </a:cubicBezTo>
                  <a:cubicBezTo>
                    <a:pt x="70" y="59"/>
                    <a:pt x="70" y="59"/>
                    <a:pt x="70" y="59"/>
                  </a:cubicBezTo>
                  <a:cubicBezTo>
                    <a:pt x="69" y="59"/>
                    <a:pt x="50" y="67"/>
                    <a:pt x="1" y="67"/>
                  </a:cubicBezTo>
                  <a:cubicBezTo>
                    <a:pt x="1" y="67"/>
                    <a:pt x="0" y="40"/>
                    <a:pt x="11" y="22"/>
                  </a:cubicBezTo>
                  <a:cubicBezTo>
                    <a:pt x="21" y="3"/>
                    <a:pt x="42" y="0"/>
                    <a:pt x="42" y="0"/>
                  </a:cubicBezTo>
                  <a:cubicBezTo>
                    <a:pt x="42" y="0"/>
                    <a:pt x="42" y="0"/>
                    <a:pt x="42" y="0"/>
                  </a:cubicBezTo>
                  <a:close/>
                </a:path>
              </a:pathLst>
            </a:custGeom>
            <a:solidFill>
              <a:srgbClr val="EEE1D7"/>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8" name="Google Shape;1818;p39">
              <a:extLst>
                <a:ext uri="{FF2B5EF4-FFF2-40B4-BE49-F238E27FC236}">
                  <a16:creationId xmlns:a16="http://schemas.microsoft.com/office/drawing/2014/main" id="{4C82ADFA-D20E-7979-39AD-51517AE1E4FC}"/>
                </a:ext>
              </a:extLst>
            </p:cNvPr>
            <p:cNvSpPr/>
            <p:nvPr/>
          </p:nvSpPr>
          <p:spPr>
            <a:xfrm flipH="1">
              <a:off x="6814953" y="4513912"/>
              <a:ext cx="594255" cy="83455"/>
            </a:xfrm>
            <a:custGeom>
              <a:avLst/>
              <a:gdLst/>
              <a:ahLst/>
              <a:cxnLst/>
              <a:rect l="l" t="t" r="r" b="b"/>
              <a:pathLst>
                <a:path w="150" h="21" extrusionOk="0">
                  <a:moveTo>
                    <a:pt x="150" y="3"/>
                  </a:moveTo>
                  <a:cubicBezTo>
                    <a:pt x="150" y="5"/>
                    <a:pt x="150" y="6"/>
                    <a:pt x="150" y="8"/>
                  </a:cubicBezTo>
                  <a:cubicBezTo>
                    <a:pt x="149" y="13"/>
                    <a:pt x="145" y="17"/>
                    <a:pt x="141" y="17"/>
                  </a:cubicBezTo>
                  <a:cubicBezTo>
                    <a:pt x="131" y="19"/>
                    <a:pt x="112" y="21"/>
                    <a:pt x="80" y="20"/>
                  </a:cubicBezTo>
                  <a:cubicBezTo>
                    <a:pt x="45" y="20"/>
                    <a:pt x="21" y="16"/>
                    <a:pt x="10" y="13"/>
                  </a:cubicBezTo>
                  <a:cubicBezTo>
                    <a:pt x="5" y="12"/>
                    <a:pt x="2" y="9"/>
                    <a:pt x="1" y="5"/>
                  </a:cubicBezTo>
                  <a:cubicBezTo>
                    <a:pt x="1" y="3"/>
                    <a:pt x="1" y="2"/>
                    <a:pt x="0" y="0"/>
                  </a:cubicBezTo>
                  <a:cubicBezTo>
                    <a:pt x="0" y="0"/>
                    <a:pt x="10" y="5"/>
                    <a:pt x="37" y="8"/>
                  </a:cubicBezTo>
                  <a:cubicBezTo>
                    <a:pt x="47" y="10"/>
                    <a:pt x="59" y="10"/>
                    <a:pt x="74" y="11"/>
                  </a:cubicBezTo>
                  <a:cubicBezTo>
                    <a:pt x="76" y="11"/>
                    <a:pt x="79" y="11"/>
                    <a:pt x="81" y="11"/>
                  </a:cubicBezTo>
                  <a:cubicBezTo>
                    <a:pt x="130" y="11"/>
                    <a:pt x="149" y="3"/>
                    <a:pt x="150" y="3"/>
                  </a:cubicBezTo>
                  <a:close/>
                </a:path>
              </a:pathLst>
            </a:custGeom>
            <a:solidFill>
              <a:srgbClr val="EEE1D7"/>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9" name="Google Shape;1819;p39">
              <a:extLst>
                <a:ext uri="{FF2B5EF4-FFF2-40B4-BE49-F238E27FC236}">
                  <a16:creationId xmlns:a16="http://schemas.microsoft.com/office/drawing/2014/main" id="{84B12CD8-8951-8832-5B2C-9120916A92C5}"/>
                </a:ext>
              </a:extLst>
            </p:cNvPr>
            <p:cNvSpPr/>
            <p:nvPr/>
          </p:nvSpPr>
          <p:spPr>
            <a:xfrm flipH="1">
              <a:off x="6926794" y="4260209"/>
              <a:ext cx="487423" cy="297099"/>
            </a:xfrm>
            <a:custGeom>
              <a:avLst/>
              <a:gdLst/>
              <a:ahLst/>
              <a:cxnLst/>
              <a:rect l="l" t="t" r="r" b="b"/>
              <a:pathLst>
                <a:path w="123" h="75" extrusionOk="0">
                  <a:moveTo>
                    <a:pt x="76" y="1"/>
                  </a:moveTo>
                  <a:cubicBezTo>
                    <a:pt x="88" y="0"/>
                    <a:pt x="107" y="0"/>
                    <a:pt x="123" y="8"/>
                  </a:cubicBezTo>
                  <a:cubicBezTo>
                    <a:pt x="123" y="8"/>
                    <a:pt x="102" y="11"/>
                    <a:pt x="92" y="30"/>
                  </a:cubicBezTo>
                  <a:cubicBezTo>
                    <a:pt x="81" y="48"/>
                    <a:pt x="82" y="75"/>
                    <a:pt x="82" y="75"/>
                  </a:cubicBezTo>
                  <a:cubicBezTo>
                    <a:pt x="80" y="75"/>
                    <a:pt x="77" y="75"/>
                    <a:pt x="75" y="75"/>
                  </a:cubicBezTo>
                  <a:cubicBezTo>
                    <a:pt x="60" y="74"/>
                    <a:pt x="48" y="74"/>
                    <a:pt x="38" y="72"/>
                  </a:cubicBezTo>
                  <a:cubicBezTo>
                    <a:pt x="32" y="32"/>
                    <a:pt x="0" y="23"/>
                    <a:pt x="0" y="23"/>
                  </a:cubicBezTo>
                  <a:cubicBezTo>
                    <a:pt x="1" y="17"/>
                    <a:pt x="3" y="12"/>
                    <a:pt x="6" y="7"/>
                  </a:cubicBezTo>
                  <a:cubicBezTo>
                    <a:pt x="12" y="10"/>
                    <a:pt x="21" y="11"/>
                    <a:pt x="31" y="12"/>
                  </a:cubicBezTo>
                  <a:cubicBezTo>
                    <a:pt x="32" y="12"/>
                    <a:pt x="33" y="12"/>
                    <a:pt x="33" y="12"/>
                  </a:cubicBezTo>
                  <a:cubicBezTo>
                    <a:pt x="40" y="12"/>
                    <a:pt x="45" y="11"/>
                    <a:pt x="51" y="11"/>
                  </a:cubicBezTo>
                  <a:cubicBezTo>
                    <a:pt x="58" y="10"/>
                    <a:pt x="64" y="8"/>
                    <a:pt x="69" y="7"/>
                  </a:cubicBezTo>
                  <a:cubicBezTo>
                    <a:pt x="72" y="6"/>
                    <a:pt x="74" y="4"/>
                    <a:pt x="76" y="1"/>
                  </a:cubicBezTo>
                  <a:close/>
                </a:path>
              </a:pathLst>
            </a:custGeom>
            <a:solidFill>
              <a:srgbClr val="ADADEA"/>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 name="Google Shape;1820;p39">
              <a:extLst>
                <a:ext uri="{FF2B5EF4-FFF2-40B4-BE49-F238E27FC236}">
                  <a16:creationId xmlns:a16="http://schemas.microsoft.com/office/drawing/2014/main" id="{99242751-B1FC-81A9-9F13-0C5136568C10}"/>
                </a:ext>
              </a:extLst>
            </p:cNvPr>
            <p:cNvSpPr/>
            <p:nvPr/>
          </p:nvSpPr>
          <p:spPr>
            <a:xfrm flipH="1">
              <a:off x="7103734" y="4188438"/>
              <a:ext cx="322167" cy="118506"/>
            </a:xfrm>
            <a:custGeom>
              <a:avLst/>
              <a:gdLst/>
              <a:ahLst/>
              <a:cxnLst/>
              <a:rect l="l" t="t" r="r" b="b"/>
              <a:pathLst>
                <a:path w="81" h="30" extrusionOk="0">
                  <a:moveTo>
                    <a:pt x="68" y="0"/>
                  </a:moveTo>
                  <a:cubicBezTo>
                    <a:pt x="73" y="0"/>
                    <a:pt x="77" y="2"/>
                    <a:pt x="79" y="6"/>
                  </a:cubicBezTo>
                  <a:cubicBezTo>
                    <a:pt x="81" y="11"/>
                    <a:pt x="81" y="16"/>
                    <a:pt x="79" y="19"/>
                  </a:cubicBezTo>
                  <a:cubicBezTo>
                    <a:pt x="77" y="22"/>
                    <a:pt x="75" y="24"/>
                    <a:pt x="72" y="25"/>
                  </a:cubicBezTo>
                  <a:cubicBezTo>
                    <a:pt x="67" y="26"/>
                    <a:pt x="61" y="28"/>
                    <a:pt x="54" y="29"/>
                  </a:cubicBezTo>
                  <a:cubicBezTo>
                    <a:pt x="48" y="29"/>
                    <a:pt x="43" y="30"/>
                    <a:pt x="36" y="30"/>
                  </a:cubicBezTo>
                  <a:cubicBezTo>
                    <a:pt x="36" y="30"/>
                    <a:pt x="35" y="30"/>
                    <a:pt x="34" y="30"/>
                  </a:cubicBezTo>
                  <a:cubicBezTo>
                    <a:pt x="24" y="29"/>
                    <a:pt x="15" y="28"/>
                    <a:pt x="9" y="25"/>
                  </a:cubicBezTo>
                  <a:cubicBezTo>
                    <a:pt x="8" y="25"/>
                    <a:pt x="8" y="25"/>
                    <a:pt x="8" y="25"/>
                  </a:cubicBezTo>
                  <a:cubicBezTo>
                    <a:pt x="3" y="23"/>
                    <a:pt x="0" y="18"/>
                    <a:pt x="0" y="13"/>
                  </a:cubicBezTo>
                  <a:cubicBezTo>
                    <a:pt x="0" y="10"/>
                    <a:pt x="1" y="6"/>
                    <a:pt x="4" y="4"/>
                  </a:cubicBezTo>
                  <a:cubicBezTo>
                    <a:pt x="7" y="1"/>
                    <a:pt x="12" y="0"/>
                    <a:pt x="16" y="1"/>
                  </a:cubicBezTo>
                  <a:cubicBezTo>
                    <a:pt x="17" y="1"/>
                    <a:pt x="17" y="1"/>
                    <a:pt x="17" y="1"/>
                  </a:cubicBezTo>
                  <a:cubicBezTo>
                    <a:pt x="21" y="3"/>
                    <a:pt x="27" y="4"/>
                    <a:pt x="37" y="4"/>
                  </a:cubicBezTo>
                  <a:cubicBezTo>
                    <a:pt x="47" y="4"/>
                    <a:pt x="56" y="3"/>
                    <a:pt x="62" y="1"/>
                  </a:cubicBezTo>
                  <a:cubicBezTo>
                    <a:pt x="63" y="1"/>
                    <a:pt x="63" y="1"/>
                    <a:pt x="64" y="0"/>
                  </a:cubicBezTo>
                  <a:cubicBezTo>
                    <a:pt x="65" y="0"/>
                    <a:pt x="67" y="0"/>
                    <a:pt x="68" y="0"/>
                  </a:cubicBezTo>
                  <a:close/>
                </a:path>
              </a:pathLst>
            </a:custGeom>
            <a:solidFill>
              <a:srgbClr val="EEE1D7"/>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1" name="Google Shape;1821;p39">
              <a:extLst>
                <a:ext uri="{FF2B5EF4-FFF2-40B4-BE49-F238E27FC236}">
                  <a16:creationId xmlns:a16="http://schemas.microsoft.com/office/drawing/2014/main" id="{9F01225F-D5AF-F9DF-CB65-11E29B48B4FC}"/>
                </a:ext>
              </a:extLst>
            </p:cNvPr>
            <p:cNvSpPr/>
            <p:nvPr/>
          </p:nvSpPr>
          <p:spPr>
            <a:xfrm flipH="1">
              <a:off x="7262314" y="4350340"/>
              <a:ext cx="158580" cy="195285"/>
            </a:xfrm>
            <a:custGeom>
              <a:avLst/>
              <a:gdLst/>
              <a:ahLst/>
              <a:cxnLst/>
              <a:rect l="l" t="t" r="r" b="b"/>
              <a:pathLst>
                <a:path w="40" h="49" extrusionOk="0">
                  <a:moveTo>
                    <a:pt x="2" y="0"/>
                  </a:moveTo>
                  <a:cubicBezTo>
                    <a:pt x="2" y="0"/>
                    <a:pt x="34" y="9"/>
                    <a:pt x="40" y="49"/>
                  </a:cubicBezTo>
                  <a:cubicBezTo>
                    <a:pt x="13" y="46"/>
                    <a:pt x="3" y="41"/>
                    <a:pt x="3" y="41"/>
                  </a:cubicBezTo>
                  <a:cubicBezTo>
                    <a:pt x="1" y="30"/>
                    <a:pt x="0" y="14"/>
                    <a:pt x="2" y="0"/>
                  </a:cubicBezTo>
                  <a:close/>
                </a:path>
              </a:pathLst>
            </a:custGeom>
            <a:solidFill>
              <a:srgbClr val="EEE1D7"/>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2" name="Google Shape;1822;p39">
              <a:extLst>
                <a:ext uri="{FF2B5EF4-FFF2-40B4-BE49-F238E27FC236}">
                  <a16:creationId xmlns:a16="http://schemas.microsoft.com/office/drawing/2014/main" id="{4843053D-D926-CE51-EF0F-217B12B37A65}"/>
                </a:ext>
              </a:extLst>
            </p:cNvPr>
            <p:cNvSpPr/>
            <p:nvPr/>
          </p:nvSpPr>
          <p:spPr>
            <a:xfrm flipH="1">
              <a:off x="6794922" y="4283576"/>
              <a:ext cx="305474" cy="282078"/>
            </a:xfrm>
            <a:custGeom>
              <a:avLst/>
              <a:gdLst/>
              <a:ahLst/>
              <a:cxnLst/>
              <a:rect l="l" t="t" r="r" b="b"/>
              <a:pathLst>
                <a:path w="77" h="71" extrusionOk="0">
                  <a:moveTo>
                    <a:pt x="3" y="71"/>
                  </a:moveTo>
                  <a:cubicBezTo>
                    <a:pt x="2" y="71"/>
                    <a:pt x="1" y="70"/>
                    <a:pt x="1" y="69"/>
                  </a:cubicBezTo>
                  <a:cubicBezTo>
                    <a:pt x="1" y="68"/>
                    <a:pt x="0" y="42"/>
                    <a:pt x="11" y="23"/>
                  </a:cubicBezTo>
                  <a:cubicBezTo>
                    <a:pt x="21" y="4"/>
                    <a:pt x="42" y="0"/>
                    <a:pt x="44" y="0"/>
                  </a:cubicBezTo>
                  <a:cubicBezTo>
                    <a:pt x="44" y="0"/>
                    <a:pt x="45" y="0"/>
                    <a:pt x="45" y="0"/>
                  </a:cubicBezTo>
                  <a:cubicBezTo>
                    <a:pt x="45" y="0"/>
                    <a:pt x="45" y="0"/>
                    <a:pt x="46" y="0"/>
                  </a:cubicBezTo>
                  <a:cubicBezTo>
                    <a:pt x="68" y="10"/>
                    <a:pt x="77" y="31"/>
                    <a:pt x="75" y="61"/>
                  </a:cubicBezTo>
                  <a:cubicBezTo>
                    <a:pt x="75" y="61"/>
                    <a:pt x="74" y="62"/>
                    <a:pt x="74" y="62"/>
                  </a:cubicBezTo>
                  <a:cubicBezTo>
                    <a:pt x="74" y="62"/>
                    <a:pt x="74" y="63"/>
                    <a:pt x="73" y="63"/>
                  </a:cubicBezTo>
                  <a:cubicBezTo>
                    <a:pt x="71" y="64"/>
                    <a:pt x="51" y="71"/>
                    <a:pt x="3" y="71"/>
                  </a:cubicBezTo>
                  <a:close/>
                  <a:moveTo>
                    <a:pt x="44" y="4"/>
                  </a:moveTo>
                  <a:cubicBezTo>
                    <a:pt x="40" y="5"/>
                    <a:pt x="23" y="9"/>
                    <a:pt x="15" y="25"/>
                  </a:cubicBezTo>
                  <a:cubicBezTo>
                    <a:pt x="7" y="40"/>
                    <a:pt x="6" y="60"/>
                    <a:pt x="6" y="66"/>
                  </a:cubicBezTo>
                  <a:cubicBezTo>
                    <a:pt x="45" y="66"/>
                    <a:pt x="65" y="61"/>
                    <a:pt x="70" y="59"/>
                  </a:cubicBezTo>
                  <a:cubicBezTo>
                    <a:pt x="72" y="32"/>
                    <a:pt x="63" y="14"/>
                    <a:pt x="44" y="4"/>
                  </a:cubicBezTo>
                  <a:close/>
                </a:path>
              </a:pathLst>
            </a:custGeom>
            <a:solidFill>
              <a:srgbClr val="3E2626"/>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3" name="Google Shape;1823;p39">
              <a:extLst>
                <a:ext uri="{FF2B5EF4-FFF2-40B4-BE49-F238E27FC236}">
                  <a16:creationId xmlns:a16="http://schemas.microsoft.com/office/drawing/2014/main" id="{8617D18C-D6C8-06AC-63EC-47F65FDA32C1}"/>
                </a:ext>
              </a:extLst>
            </p:cNvPr>
            <p:cNvSpPr/>
            <p:nvPr/>
          </p:nvSpPr>
          <p:spPr>
            <a:xfrm flipH="1">
              <a:off x="6915109" y="4251864"/>
              <a:ext cx="505785" cy="313790"/>
            </a:xfrm>
            <a:custGeom>
              <a:avLst/>
              <a:gdLst/>
              <a:ahLst/>
              <a:cxnLst/>
              <a:rect l="l" t="t" r="r" b="b"/>
              <a:pathLst>
                <a:path w="128" h="79" extrusionOk="0">
                  <a:moveTo>
                    <a:pt x="84" y="79"/>
                  </a:moveTo>
                  <a:cubicBezTo>
                    <a:pt x="81" y="79"/>
                    <a:pt x="79" y="79"/>
                    <a:pt x="77" y="79"/>
                  </a:cubicBezTo>
                  <a:cubicBezTo>
                    <a:pt x="63" y="79"/>
                    <a:pt x="51" y="78"/>
                    <a:pt x="40" y="77"/>
                  </a:cubicBezTo>
                  <a:cubicBezTo>
                    <a:pt x="39" y="77"/>
                    <a:pt x="38" y="76"/>
                    <a:pt x="38" y="75"/>
                  </a:cubicBezTo>
                  <a:cubicBezTo>
                    <a:pt x="32" y="36"/>
                    <a:pt x="3" y="28"/>
                    <a:pt x="1" y="27"/>
                  </a:cubicBezTo>
                  <a:cubicBezTo>
                    <a:pt x="0" y="27"/>
                    <a:pt x="0" y="26"/>
                    <a:pt x="0" y="25"/>
                  </a:cubicBezTo>
                  <a:cubicBezTo>
                    <a:pt x="1" y="18"/>
                    <a:pt x="3" y="13"/>
                    <a:pt x="6" y="8"/>
                  </a:cubicBezTo>
                  <a:cubicBezTo>
                    <a:pt x="6" y="7"/>
                    <a:pt x="7" y="7"/>
                    <a:pt x="8" y="7"/>
                  </a:cubicBezTo>
                  <a:cubicBezTo>
                    <a:pt x="16" y="10"/>
                    <a:pt x="24" y="11"/>
                    <a:pt x="33" y="11"/>
                  </a:cubicBezTo>
                  <a:cubicBezTo>
                    <a:pt x="34" y="11"/>
                    <a:pt x="35" y="11"/>
                    <a:pt x="35" y="11"/>
                  </a:cubicBezTo>
                  <a:cubicBezTo>
                    <a:pt x="41" y="11"/>
                    <a:pt x="47" y="11"/>
                    <a:pt x="52" y="10"/>
                  </a:cubicBezTo>
                  <a:cubicBezTo>
                    <a:pt x="58" y="10"/>
                    <a:pt x="64" y="8"/>
                    <a:pt x="70" y="6"/>
                  </a:cubicBezTo>
                  <a:cubicBezTo>
                    <a:pt x="72" y="6"/>
                    <a:pt x="74" y="4"/>
                    <a:pt x="76" y="2"/>
                  </a:cubicBezTo>
                  <a:cubicBezTo>
                    <a:pt x="76" y="2"/>
                    <a:pt x="77" y="1"/>
                    <a:pt x="77" y="1"/>
                  </a:cubicBezTo>
                  <a:cubicBezTo>
                    <a:pt x="91" y="0"/>
                    <a:pt x="110" y="0"/>
                    <a:pt x="126" y="8"/>
                  </a:cubicBezTo>
                  <a:cubicBezTo>
                    <a:pt x="127" y="8"/>
                    <a:pt x="128" y="9"/>
                    <a:pt x="128" y="10"/>
                  </a:cubicBezTo>
                  <a:cubicBezTo>
                    <a:pt x="128" y="11"/>
                    <a:pt x="127" y="12"/>
                    <a:pt x="126" y="12"/>
                  </a:cubicBezTo>
                  <a:cubicBezTo>
                    <a:pt x="124" y="13"/>
                    <a:pt x="105" y="16"/>
                    <a:pt x="96" y="33"/>
                  </a:cubicBezTo>
                  <a:cubicBezTo>
                    <a:pt x="86" y="51"/>
                    <a:pt x="87" y="76"/>
                    <a:pt x="87" y="77"/>
                  </a:cubicBezTo>
                  <a:cubicBezTo>
                    <a:pt x="87" y="77"/>
                    <a:pt x="87" y="78"/>
                    <a:pt x="86" y="78"/>
                  </a:cubicBezTo>
                  <a:cubicBezTo>
                    <a:pt x="85" y="79"/>
                    <a:pt x="85" y="79"/>
                    <a:pt x="84" y="79"/>
                  </a:cubicBezTo>
                  <a:close/>
                  <a:moveTo>
                    <a:pt x="42" y="72"/>
                  </a:moveTo>
                  <a:cubicBezTo>
                    <a:pt x="53" y="73"/>
                    <a:pt x="64" y="74"/>
                    <a:pt x="77" y="74"/>
                  </a:cubicBezTo>
                  <a:cubicBezTo>
                    <a:pt x="79" y="74"/>
                    <a:pt x="80" y="74"/>
                    <a:pt x="82" y="74"/>
                  </a:cubicBezTo>
                  <a:cubicBezTo>
                    <a:pt x="82" y="67"/>
                    <a:pt x="83" y="46"/>
                    <a:pt x="92" y="31"/>
                  </a:cubicBezTo>
                  <a:cubicBezTo>
                    <a:pt x="98" y="18"/>
                    <a:pt x="110" y="12"/>
                    <a:pt x="118" y="9"/>
                  </a:cubicBezTo>
                  <a:cubicBezTo>
                    <a:pt x="104" y="5"/>
                    <a:pt x="88" y="5"/>
                    <a:pt x="79" y="6"/>
                  </a:cubicBezTo>
                  <a:cubicBezTo>
                    <a:pt x="77" y="8"/>
                    <a:pt x="74" y="10"/>
                    <a:pt x="71" y="11"/>
                  </a:cubicBezTo>
                  <a:cubicBezTo>
                    <a:pt x="65" y="13"/>
                    <a:pt x="59" y="14"/>
                    <a:pt x="53" y="15"/>
                  </a:cubicBezTo>
                  <a:cubicBezTo>
                    <a:pt x="47" y="16"/>
                    <a:pt x="41" y="16"/>
                    <a:pt x="35" y="16"/>
                  </a:cubicBezTo>
                  <a:cubicBezTo>
                    <a:pt x="35" y="16"/>
                    <a:pt x="34" y="16"/>
                    <a:pt x="33" y="16"/>
                  </a:cubicBezTo>
                  <a:cubicBezTo>
                    <a:pt x="24" y="16"/>
                    <a:pt x="16" y="14"/>
                    <a:pt x="9" y="12"/>
                  </a:cubicBezTo>
                  <a:cubicBezTo>
                    <a:pt x="7" y="15"/>
                    <a:pt x="6" y="19"/>
                    <a:pt x="5" y="23"/>
                  </a:cubicBezTo>
                  <a:cubicBezTo>
                    <a:pt x="12" y="26"/>
                    <a:pt x="36" y="38"/>
                    <a:pt x="42" y="72"/>
                  </a:cubicBezTo>
                  <a:close/>
                </a:path>
              </a:pathLst>
            </a:custGeom>
            <a:solidFill>
              <a:srgbClr val="3E2626"/>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4" name="Google Shape;1824;p39">
              <a:extLst>
                <a:ext uri="{FF2B5EF4-FFF2-40B4-BE49-F238E27FC236}">
                  <a16:creationId xmlns:a16="http://schemas.microsoft.com/office/drawing/2014/main" id="{70B1CC13-20F5-674F-52A9-749182C275C6}"/>
                </a:ext>
              </a:extLst>
            </p:cNvPr>
            <p:cNvSpPr/>
            <p:nvPr/>
          </p:nvSpPr>
          <p:spPr>
            <a:xfrm flipH="1">
              <a:off x="7092050" y="4176754"/>
              <a:ext cx="345536" cy="138536"/>
            </a:xfrm>
            <a:custGeom>
              <a:avLst/>
              <a:gdLst/>
              <a:ahLst/>
              <a:cxnLst/>
              <a:rect l="l" t="t" r="r" b="b"/>
              <a:pathLst>
                <a:path w="87" h="35" extrusionOk="0">
                  <a:moveTo>
                    <a:pt x="41" y="35"/>
                  </a:moveTo>
                  <a:cubicBezTo>
                    <a:pt x="40" y="35"/>
                    <a:pt x="40" y="35"/>
                    <a:pt x="39" y="35"/>
                  </a:cubicBezTo>
                  <a:cubicBezTo>
                    <a:pt x="39" y="35"/>
                    <a:pt x="38" y="35"/>
                    <a:pt x="37" y="35"/>
                  </a:cubicBezTo>
                  <a:cubicBezTo>
                    <a:pt x="28" y="35"/>
                    <a:pt x="19" y="33"/>
                    <a:pt x="11" y="31"/>
                  </a:cubicBezTo>
                  <a:cubicBezTo>
                    <a:pt x="4" y="28"/>
                    <a:pt x="0" y="23"/>
                    <a:pt x="1" y="16"/>
                  </a:cubicBezTo>
                  <a:cubicBezTo>
                    <a:pt x="1" y="12"/>
                    <a:pt x="2" y="8"/>
                    <a:pt x="6" y="5"/>
                  </a:cubicBezTo>
                  <a:cubicBezTo>
                    <a:pt x="9" y="1"/>
                    <a:pt x="15" y="0"/>
                    <a:pt x="20" y="2"/>
                  </a:cubicBezTo>
                  <a:cubicBezTo>
                    <a:pt x="20" y="2"/>
                    <a:pt x="20" y="2"/>
                    <a:pt x="21" y="2"/>
                  </a:cubicBezTo>
                  <a:cubicBezTo>
                    <a:pt x="24" y="3"/>
                    <a:pt x="30" y="5"/>
                    <a:pt x="40" y="5"/>
                  </a:cubicBezTo>
                  <a:cubicBezTo>
                    <a:pt x="48" y="5"/>
                    <a:pt x="56" y="4"/>
                    <a:pt x="64" y="2"/>
                  </a:cubicBezTo>
                  <a:cubicBezTo>
                    <a:pt x="65" y="2"/>
                    <a:pt x="66" y="1"/>
                    <a:pt x="66" y="1"/>
                  </a:cubicBezTo>
                  <a:cubicBezTo>
                    <a:pt x="68" y="1"/>
                    <a:pt x="70" y="0"/>
                    <a:pt x="71" y="0"/>
                  </a:cubicBezTo>
                  <a:cubicBezTo>
                    <a:pt x="71" y="0"/>
                    <a:pt x="71" y="0"/>
                    <a:pt x="71" y="0"/>
                  </a:cubicBezTo>
                  <a:cubicBezTo>
                    <a:pt x="76" y="0"/>
                    <a:pt x="81" y="3"/>
                    <a:pt x="84" y="8"/>
                  </a:cubicBezTo>
                  <a:cubicBezTo>
                    <a:pt x="87" y="13"/>
                    <a:pt x="87" y="19"/>
                    <a:pt x="84" y="24"/>
                  </a:cubicBezTo>
                  <a:cubicBezTo>
                    <a:pt x="82" y="27"/>
                    <a:pt x="79" y="29"/>
                    <a:pt x="75" y="30"/>
                  </a:cubicBezTo>
                  <a:cubicBezTo>
                    <a:pt x="69" y="32"/>
                    <a:pt x="63" y="33"/>
                    <a:pt x="57" y="34"/>
                  </a:cubicBezTo>
                  <a:cubicBezTo>
                    <a:pt x="52" y="35"/>
                    <a:pt x="46" y="35"/>
                    <a:pt x="41" y="35"/>
                  </a:cubicBezTo>
                  <a:close/>
                  <a:moveTo>
                    <a:pt x="16" y="6"/>
                  </a:moveTo>
                  <a:cubicBezTo>
                    <a:pt x="13" y="6"/>
                    <a:pt x="11" y="7"/>
                    <a:pt x="9" y="9"/>
                  </a:cubicBezTo>
                  <a:cubicBezTo>
                    <a:pt x="7" y="11"/>
                    <a:pt x="5" y="13"/>
                    <a:pt x="5" y="16"/>
                  </a:cubicBezTo>
                  <a:cubicBezTo>
                    <a:pt x="5" y="21"/>
                    <a:pt x="8" y="24"/>
                    <a:pt x="12" y="26"/>
                  </a:cubicBezTo>
                  <a:cubicBezTo>
                    <a:pt x="12" y="26"/>
                    <a:pt x="13" y="26"/>
                    <a:pt x="13" y="26"/>
                  </a:cubicBezTo>
                  <a:cubicBezTo>
                    <a:pt x="20" y="29"/>
                    <a:pt x="28" y="30"/>
                    <a:pt x="37" y="30"/>
                  </a:cubicBezTo>
                  <a:cubicBezTo>
                    <a:pt x="38" y="30"/>
                    <a:pt x="39" y="30"/>
                    <a:pt x="39" y="30"/>
                  </a:cubicBezTo>
                  <a:cubicBezTo>
                    <a:pt x="45" y="30"/>
                    <a:pt x="51" y="30"/>
                    <a:pt x="56" y="29"/>
                  </a:cubicBezTo>
                  <a:cubicBezTo>
                    <a:pt x="62" y="29"/>
                    <a:pt x="68" y="27"/>
                    <a:pt x="74" y="25"/>
                  </a:cubicBezTo>
                  <a:cubicBezTo>
                    <a:pt x="76" y="25"/>
                    <a:pt x="78" y="23"/>
                    <a:pt x="80" y="21"/>
                  </a:cubicBezTo>
                  <a:cubicBezTo>
                    <a:pt x="82" y="18"/>
                    <a:pt x="82" y="14"/>
                    <a:pt x="80" y="10"/>
                  </a:cubicBezTo>
                  <a:cubicBezTo>
                    <a:pt x="78" y="7"/>
                    <a:pt x="75" y="5"/>
                    <a:pt x="71" y="5"/>
                  </a:cubicBezTo>
                  <a:cubicBezTo>
                    <a:pt x="70" y="5"/>
                    <a:pt x="69" y="5"/>
                    <a:pt x="68" y="6"/>
                  </a:cubicBezTo>
                  <a:cubicBezTo>
                    <a:pt x="67" y="6"/>
                    <a:pt x="66" y="6"/>
                    <a:pt x="65" y="6"/>
                  </a:cubicBezTo>
                  <a:cubicBezTo>
                    <a:pt x="57" y="9"/>
                    <a:pt x="49" y="10"/>
                    <a:pt x="40" y="10"/>
                  </a:cubicBezTo>
                  <a:cubicBezTo>
                    <a:pt x="30" y="9"/>
                    <a:pt x="23" y="8"/>
                    <a:pt x="19" y="6"/>
                  </a:cubicBezTo>
                  <a:cubicBezTo>
                    <a:pt x="18" y="6"/>
                    <a:pt x="17" y="6"/>
                    <a:pt x="16" y="6"/>
                  </a:cubicBezTo>
                  <a:close/>
                </a:path>
              </a:pathLst>
            </a:custGeom>
            <a:solidFill>
              <a:srgbClr val="3E2626"/>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5" name="Google Shape;1825;p39">
              <a:extLst>
                <a:ext uri="{FF2B5EF4-FFF2-40B4-BE49-F238E27FC236}">
                  <a16:creationId xmlns:a16="http://schemas.microsoft.com/office/drawing/2014/main" id="{236F4D2C-2644-F317-0C63-487524ED93AA}"/>
                </a:ext>
              </a:extLst>
            </p:cNvPr>
            <p:cNvSpPr/>
            <p:nvPr/>
          </p:nvSpPr>
          <p:spPr>
            <a:xfrm flipH="1">
              <a:off x="7250629" y="4338657"/>
              <a:ext cx="181949" cy="218652"/>
            </a:xfrm>
            <a:custGeom>
              <a:avLst/>
              <a:gdLst/>
              <a:ahLst/>
              <a:cxnLst/>
              <a:rect l="l" t="t" r="r" b="b"/>
              <a:pathLst>
                <a:path w="46" h="55" extrusionOk="0">
                  <a:moveTo>
                    <a:pt x="43" y="55"/>
                  </a:moveTo>
                  <a:cubicBezTo>
                    <a:pt x="43" y="55"/>
                    <a:pt x="43" y="55"/>
                    <a:pt x="43" y="55"/>
                  </a:cubicBezTo>
                  <a:cubicBezTo>
                    <a:pt x="16" y="52"/>
                    <a:pt x="6" y="46"/>
                    <a:pt x="5" y="46"/>
                  </a:cubicBezTo>
                  <a:cubicBezTo>
                    <a:pt x="5" y="46"/>
                    <a:pt x="4" y="45"/>
                    <a:pt x="4" y="44"/>
                  </a:cubicBezTo>
                  <a:cubicBezTo>
                    <a:pt x="2" y="33"/>
                    <a:pt x="0" y="17"/>
                    <a:pt x="3" y="3"/>
                  </a:cubicBezTo>
                  <a:cubicBezTo>
                    <a:pt x="3" y="2"/>
                    <a:pt x="3" y="1"/>
                    <a:pt x="4" y="1"/>
                  </a:cubicBezTo>
                  <a:cubicBezTo>
                    <a:pt x="4" y="1"/>
                    <a:pt x="5" y="0"/>
                    <a:pt x="6" y="1"/>
                  </a:cubicBezTo>
                  <a:cubicBezTo>
                    <a:pt x="6" y="1"/>
                    <a:pt x="39" y="10"/>
                    <a:pt x="46" y="52"/>
                  </a:cubicBezTo>
                  <a:cubicBezTo>
                    <a:pt x="46" y="53"/>
                    <a:pt x="45" y="54"/>
                    <a:pt x="45" y="54"/>
                  </a:cubicBezTo>
                  <a:cubicBezTo>
                    <a:pt x="44" y="55"/>
                    <a:pt x="44" y="55"/>
                    <a:pt x="43" y="55"/>
                  </a:cubicBezTo>
                  <a:close/>
                  <a:moveTo>
                    <a:pt x="9" y="42"/>
                  </a:moveTo>
                  <a:cubicBezTo>
                    <a:pt x="11" y="44"/>
                    <a:pt x="21" y="47"/>
                    <a:pt x="40" y="50"/>
                  </a:cubicBezTo>
                  <a:cubicBezTo>
                    <a:pt x="34" y="20"/>
                    <a:pt x="14" y="9"/>
                    <a:pt x="7" y="6"/>
                  </a:cubicBezTo>
                  <a:cubicBezTo>
                    <a:pt x="5" y="19"/>
                    <a:pt x="7" y="32"/>
                    <a:pt x="9" y="42"/>
                  </a:cubicBezTo>
                  <a:close/>
                </a:path>
              </a:pathLst>
            </a:custGeom>
            <a:solidFill>
              <a:srgbClr val="3E2626"/>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 name="Google Shape;1826;p39">
              <a:extLst>
                <a:ext uri="{FF2B5EF4-FFF2-40B4-BE49-F238E27FC236}">
                  <a16:creationId xmlns:a16="http://schemas.microsoft.com/office/drawing/2014/main" id="{5FBA05CD-BEAF-79C8-95D8-1EB87CA4C256}"/>
                </a:ext>
              </a:extLst>
            </p:cNvPr>
            <p:cNvSpPr/>
            <p:nvPr/>
          </p:nvSpPr>
          <p:spPr>
            <a:xfrm flipH="1">
              <a:off x="6621321" y="1851702"/>
              <a:ext cx="1620848" cy="1634047"/>
            </a:xfrm>
            <a:custGeom>
              <a:avLst/>
              <a:gdLst/>
              <a:ahLst/>
              <a:cxnLst/>
              <a:rect l="l" t="t" r="r" b="b"/>
              <a:pathLst>
                <a:path w="409" h="412" extrusionOk="0">
                  <a:moveTo>
                    <a:pt x="409" y="138"/>
                  </a:moveTo>
                  <a:cubicBezTo>
                    <a:pt x="409" y="138"/>
                    <a:pt x="409" y="138"/>
                    <a:pt x="409" y="138"/>
                  </a:cubicBezTo>
                  <a:cubicBezTo>
                    <a:pt x="409" y="153"/>
                    <a:pt x="408" y="176"/>
                    <a:pt x="401" y="204"/>
                  </a:cubicBezTo>
                  <a:cubicBezTo>
                    <a:pt x="397" y="218"/>
                    <a:pt x="391" y="235"/>
                    <a:pt x="383" y="252"/>
                  </a:cubicBezTo>
                  <a:cubicBezTo>
                    <a:pt x="368" y="285"/>
                    <a:pt x="344" y="322"/>
                    <a:pt x="306" y="359"/>
                  </a:cubicBezTo>
                  <a:cubicBezTo>
                    <a:pt x="296" y="368"/>
                    <a:pt x="286" y="377"/>
                    <a:pt x="274" y="387"/>
                  </a:cubicBezTo>
                  <a:cubicBezTo>
                    <a:pt x="269" y="391"/>
                    <a:pt x="264" y="395"/>
                    <a:pt x="258" y="400"/>
                  </a:cubicBezTo>
                  <a:cubicBezTo>
                    <a:pt x="252" y="404"/>
                    <a:pt x="247" y="408"/>
                    <a:pt x="241" y="412"/>
                  </a:cubicBezTo>
                  <a:cubicBezTo>
                    <a:pt x="234" y="409"/>
                    <a:pt x="227" y="406"/>
                    <a:pt x="220" y="404"/>
                  </a:cubicBezTo>
                  <a:cubicBezTo>
                    <a:pt x="215" y="402"/>
                    <a:pt x="210" y="399"/>
                    <a:pt x="205" y="397"/>
                  </a:cubicBezTo>
                  <a:cubicBezTo>
                    <a:pt x="203" y="396"/>
                    <a:pt x="202" y="396"/>
                    <a:pt x="200" y="395"/>
                  </a:cubicBezTo>
                  <a:cubicBezTo>
                    <a:pt x="198" y="394"/>
                    <a:pt x="197" y="393"/>
                    <a:pt x="195" y="393"/>
                  </a:cubicBezTo>
                  <a:cubicBezTo>
                    <a:pt x="189" y="390"/>
                    <a:pt x="183" y="387"/>
                    <a:pt x="177" y="384"/>
                  </a:cubicBezTo>
                  <a:cubicBezTo>
                    <a:pt x="176" y="383"/>
                    <a:pt x="175" y="382"/>
                    <a:pt x="174" y="382"/>
                  </a:cubicBezTo>
                  <a:cubicBezTo>
                    <a:pt x="171" y="381"/>
                    <a:pt x="169" y="379"/>
                    <a:pt x="167" y="378"/>
                  </a:cubicBezTo>
                  <a:cubicBezTo>
                    <a:pt x="165" y="377"/>
                    <a:pt x="162" y="376"/>
                    <a:pt x="160" y="374"/>
                  </a:cubicBezTo>
                  <a:cubicBezTo>
                    <a:pt x="159" y="374"/>
                    <a:pt x="158" y="373"/>
                    <a:pt x="157" y="373"/>
                  </a:cubicBezTo>
                  <a:cubicBezTo>
                    <a:pt x="154" y="371"/>
                    <a:pt x="151" y="369"/>
                    <a:pt x="148" y="367"/>
                  </a:cubicBezTo>
                  <a:cubicBezTo>
                    <a:pt x="137" y="360"/>
                    <a:pt x="127" y="353"/>
                    <a:pt x="117" y="346"/>
                  </a:cubicBezTo>
                  <a:cubicBezTo>
                    <a:pt x="116" y="345"/>
                    <a:pt x="114" y="343"/>
                    <a:pt x="113" y="342"/>
                  </a:cubicBezTo>
                  <a:cubicBezTo>
                    <a:pt x="100" y="332"/>
                    <a:pt x="89" y="322"/>
                    <a:pt x="79" y="312"/>
                  </a:cubicBezTo>
                  <a:cubicBezTo>
                    <a:pt x="78" y="311"/>
                    <a:pt x="78" y="311"/>
                    <a:pt x="77" y="310"/>
                  </a:cubicBezTo>
                  <a:cubicBezTo>
                    <a:pt x="73" y="306"/>
                    <a:pt x="69" y="302"/>
                    <a:pt x="66" y="298"/>
                  </a:cubicBezTo>
                  <a:cubicBezTo>
                    <a:pt x="65" y="297"/>
                    <a:pt x="64" y="296"/>
                    <a:pt x="64" y="295"/>
                  </a:cubicBezTo>
                  <a:cubicBezTo>
                    <a:pt x="61" y="292"/>
                    <a:pt x="59" y="289"/>
                    <a:pt x="56" y="286"/>
                  </a:cubicBezTo>
                  <a:cubicBezTo>
                    <a:pt x="55" y="285"/>
                    <a:pt x="55" y="284"/>
                    <a:pt x="54" y="283"/>
                  </a:cubicBezTo>
                  <a:cubicBezTo>
                    <a:pt x="54" y="283"/>
                    <a:pt x="54" y="283"/>
                    <a:pt x="54" y="283"/>
                  </a:cubicBezTo>
                  <a:cubicBezTo>
                    <a:pt x="53" y="282"/>
                    <a:pt x="52" y="281"/>
                    <a:pt x="52" y="280"/>
                  </a:cubicBezTo>
                  <a:cubicBezTo>
                    <a:pt x="51" y="278"/>
                    <a:pt x="49" y="276"/>
                    <a:pt x="48" y="275"/>
                  </a:cubicBezTo>
                  <a:cubicBezTo>
                    <a:pt x="48" y="274"/>
                    <a:pt x="47" y="273"/>
                    <a:pt x="46" y="272"/>
                  </a:cubicBezTo>
                  <a:cubicBezTo>
                    <a:pt x="45" y="270"/>
                    <a:pt x="43" y="267"/>
                    <a:pt x="41" y="264"/>
                  </a:cubicBezTo>
                  <a:cubicBezTo>
                    <a:pt x="40" y="263"/>
                    <a:pt x="39" y="261"/>
                    <a:pt x="38" y="260"/>
                  </a:cubicBezTo>
                  <a:cubicBezTo>
                    <a:pt x="37" y="258"/>
                    <a:pt x="36" y="257"/>
                    <a:pt x="35" y="255"/>
                  </a:cubicBezTo>
                  <a:cubicBezTo>
                    <a:pt x="34" y="252"/>
                    <a:pt x="32" y="249"/>
                    <a:pt x="30" y="245"/>
                  </a:cubicBezTo>
                  <a:cubicBezTo>
                    <a:pt x="29" y="244"/>
                    <a:pt x="29" y="242"/>
                    <a:pt x="28" y="241"/>
                  </a:cubicBezTo>
                  <a:cubicBezTo>
                    <a:pt x="27" y="240"/>
                    <a:pt x="27" y="239"/>
                    <a:pt x="26" y="237"/>
                  </a:cubicBezTo>
                  <a:cubicBezTo>
                    <a:pt x="25" y="236"/>
                    <a:pt x="25" y="235"/>
                    <a:pt x="24" y="234"/>
                  </a:cubicBezTo>
                  <a:cubicBezTo>
                    <a:pt x="24" y="233"/>
                    <a:pt x="23" y="232"/>
                    <a:pt x="23" y="231"/>
                  </a:cubicBezTo>
                  <a:cubicBezTo>
                    <a:pt x="22" y="230"/>
                    <a:pt x="22" y="229"/>
                    <a:pt x="22" y="228"/>
                  </a:cubicBezTo>
                  <a:cubicBezTo>
                    <a:pt x="21" y="226"/>
                    <a:pt x="20" y="224"/>
                    <a:pt x="19" y="223"/>
                  </a:cubicBezTo>
                  <a:cubicBezTo>
                    <a:pt x="19" y="221"/>
                    <a:pt x="18" y="220"/>
                    <a:pt x="18" y="219"/>
                  </a:cubicBezTo>
                  <a:cubicBezTo>
                    <a:pt x="18" y="218"/>
                    <a:pt x="17" y="217"/>
                    <a:pt x="17" y="216"/>
                  </a:cubicBezTo>
                  <a:cubicBezTo>
                    <a:pt x="16" y="214"/>
                    <a:pt x="15" y="212"/>
                    <a:pt x="14" y="210"/>
                  </a:cubicBezTo>
                  <a:cubicBezTo>
                    <a:pt x="14" y="210"/>
                    <a:pt x="14" y="210"/>
                    <a:pt x="14" y="209"/>
                  </a:cubicBezTo>
                  <a:cubicBezTo>
                    <a:pt x="14" y="208"/>
                    <a:pt x="13" y="206"/>
                    <a:pt x="13" y="204"/>
                  </a:cubicBezTo>
                  <a:cubicBezTo>
                    <a:pt x="12" y="201"/>
                    <a:pt x="11" y="198"/>
                    <a:pt x="10" y="195"/>
                  </a:cubicBezTo>
                  <a:cubicBezTo>
                    <a:pt x="10" y="195"/>
                    <a:pt x="10" y="194"/>
                    <a:pt x="10" y="194"/>
                  </a:cubicBezTo>
                  <a:cubicBezTo>
                    <a:pt x="9" y="193"/>
                    <a:pt x="9" y="192"/>
                    <a:pt x="9" y="191"/>
                  </a:cubicBezTo>
                  <a:cubicBezTo>
                    <a:pt x="9" y="191"/>
                    <a:pt x="9" y="190"/>
                    <a:pt x="9" y="190"/>
                  </a:cubicBezTo>
                  <a:cubicBezTo>
                    <a:pt x="8" y="185"/>
                    <a:pt x="7" y="180"/>
                    <a:pt x="6" y="175"/>
                  </a:cubicBezTo>
                  <a:cubicBezTo>
                    <a:pt x="0" y="127"/>
                    <a:pt x="16" y="83"/>
                    <a:pt x="46" y="56"/>
                  </a:cubicBezTo>
                  <a:cubicBezTo>
                    <a:pt x="53" y="50"/>
                    <a:pt x="61" y="45"/>
                    <a:pt x="69" y="41"/>
                  </a:cubicBezTo>
                  <a:cubicBezTo>
                    <a:pt x="74" y="38"/>
                    <a:pt x="79" y="36"/>
                    <a:pt x="85" y="35"/>
                  </a:cubicBezTo>
                  <a:cubicBezTo>
                    <a:pt x="89" y="33"/>
                    <a:pt x="94" y="32"/>
                    <a:pt x="100" y="32"/>
                  </a:cubicBezTo>
                  <a:cubicBezTo>
                    <a:pt x="126" y="28"/>
                    <a:pt x="152" y="36"/>
                    <a:pt x="173" y="51"/>
                  </a:cubicBezTo>
                  <a:cubicBezTo>
                    <a:pt x="180" y="56"/>
                    <a:pt x="187" y="62"/>
                    <a:pt x="193" y="69"/>
                  </a:cubicBezTo>
                  <a:cubicBezTo>
                    <a:pt x="194" y="71"/>
                    <a:pt x="196" y="73"/>
                    <a:pt x="197" y="74"/>
                  </a:cubicBezTo>
                  <a:cubicBezTo>
                    <a:pt x="204" y="58"/>
                    <a:pt x="214" y="44"/>
                    <a:pt x="227" y="33"/>
                  </a:cubicBezTo>
                  <a:cubicBezTo>
                    <a:pt x="234" y="27"/>
                    <a:pt x="242" y="21"/>
                    <a:pt x="250" y="17"/>
                  </a:cubicBezTo>
                  <a:cubicBezTo>
                    <a:pt x="256" y="14"/>
                    <a:pt x="262" y="12"/>
                    <a:pt x="269" y="10"/>
                  </a:cubicBezTo>
                  <a:cubicBezTo>
                    <a:pt x="273" y="9"/>
                    <a:pt x="276" y="8"/>
                    <a:pt x="280" y="8"/>
                  </a:cubicBezTo>
                  <a:cubicBezTo>
                    <a:pt x="341" y="0"/>
                    <a:pt x="398" y="51"/>
                    <a:pt x="408" y="122"/>
                  </a:cubicBezTo>
                  <a:cubicBezTo>
                    <a:pt x="408" y="127"/>
                    <a:pt x="409" y="133"/>
                    <a:pt x="409" y="138"/>
                  </a:cubicBezTo>
                  <a:close/>
                </a:path>
              </a:pathLst>
            </a:custGeom>
            <a:solidFill>
              <a:srgbClr val="EC6762"/>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 name="Google Shape;1827;p39">
              <a:extLst>
                <a:ext uri="{FF2B5EF4-FFF2-40B4-BE49-F238E27FC236}">
                  <a16:creationId xmlns:a16="http://schemas.microsoft.com/office/drawing/2014/main" id="{782EB6B9-6637-A671-4AF7-B5853965EB70}"/>
                </a:ext>
              </a:extLst>
            </p:cNvPr>
            <p:cNvSpPr/>
            <p:nvPr/>
          </p:nvSpPr>
          <p:spPr>
            <a:xfrm flipH="1">
              <a:off x="7175513" y="1891760"/>
              <a:ext cx="380590" cy="253703"/>
            </a:xfrm>
            <a:custGeom>
              <a:avLst/>
              <a:gdLst/>
              <a:ahLst/>
              <a:cxnLst/>
              <a:rect l="l" t="t" r="r" b="b"/>
              <a:pathLst>
                <a:path w="96" h="64" extrusionOk="0">
                  <a:moveTo>
                    <a:pt x="62" y="8"/>
                  </a:moveTo>
                  <a:cubicBezTo>
                    <a:pt x="96" y="0"/>
                    <a:pt x="96" y="0"/>
                    <a:pt x="96" y="0"/>
                  </a:cubicBezTo>
                  <a:cubicBezTo>
                    <a:pt x="89" y="2"/>
                    <a:pt x="83" y="4"/>
                    <a:pt x="77" y="7"/>
                  </a:cubicBezTo>
                  <a:cubicBezTo>
                    <a:pt x="69" y="11"/>
                    <a:pt x="61" y="17"/>
                    <a:pt x="54" y="23"/>
                  </a:cubicBezTo>
                  <a:cubicBezTo>
                    <a:pt x="41" y="34"/>
                    <a:pt x="31" y="48"/>
                    <a:pt x="24" y="64"/>
                  </a:cubicBezTo>
                  <a:cubicBezTo>
                    <a:pt x="23" y="63"/>
                    <a:pt x="21" y="61"/>
                    <a:pt x="20" y="59"/>
                  </a:cubicBezTo>
                  <a:cubicBezTo>
                    <a:pt x="14" y="52"/>
                    <a:pt x="7" y="46"/>
                    <a:pt x="0" y="41"/>
                  </a:cubicBezTo>
                  <a:cubicBezTo>
                    <a:pt x="3" y="38"/>
                    <a:pt x="6" y="35"/>
                    <a:pt x="9" y="33"/>
                  </a:cubicBezTo>
                  <a:cubicBezTo>
                    <a:pt x="23" y="19"/>
                    <a:pt x="42" y="11"/>
                    <a:pt x="62" y="8"/>
                  </a:cubicBezTo>
                  <a:close/>
                </a:path>
              </a:pathLst>
            </a:custGeom>
            <a:solidFill>
              <a:srgbClr val="EC6762"/>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 name="Google Shape;1828;p39">
              <a:extLst>
                <a:ext uri="{FF2B5EF4-FFF2-40B4-BE49-F238E27FC236}">
                  <a16:creationId xmlns:a16="http://schemas.microsoft.com/office/drawing/2014/main" id="{65A75831-0B6B-CAF5-3110-77A711F3B20E}"/>
                </a:ext>
              </a:extLst>
            </p:cNvPr>
            <p:cNvSpPr/>
            <p:nvPr/>
          </p:nvSpPr>
          <p:spPr>
            <a:xfrm flipH="1">
              <a:off x="7287352" y="1990236"/>
              <a:ext cx="1136764" cy="1535570"/>
            </a:xfrm>
            <a:custGeom>
              <a:avLst/>
              <a:gdLst/>
              <a:ahLst/>
              <a:cxnLst/>
              <a:rect l="l" t="t" r="r" b="b"/>
              <a:pathLst>
                <a:path w="287" h="387" extrusionOk="0">
                  <a:moveTo>
                    <a:pt x="287" y="377"/>
                  </a:moveTo>
                  <a:cubicBezTo>
                    <a:pt x="242" y="387"/>
                    <a:pt x="242" y="387"/>
                    <a:pt x="242" y="387"/>
                  </a:cubicBezTo>
                  <a:cubicBezTo>
                    <a:pt x="229" y="382"/>
                    <a:pt x="217" y="377"/>
                    <a:pt x="206" y="372"/>
                  </a:cubicBezTo>
                  <a:cubicBezTo>
                    <a:pt x="204" y="371"/>
                    <a:pt x="203" y="371"/>
                    <a:pt x="201" y="370"/>
                  </a:cubicBezTo>
                  <a:cubicBezTo>
                    <a:pt x="199" y="369"/>
                    <a:pt x="197" y="368"/>
                    <a:pt x="196" y="367"/>
                  </a:cubicBezTo>
                  <a:cubicBezTo>
                    <a:pt x="189" y="365"/>
                    <a:pt x="183" y="362"/>
                    <a:pt x="178" y="359"/>
                  </a:cubicBezTo>
                  <a:cubicBezTo>
                    <a:pt x="177" y="358"/>
                    <a:pt x="175" y="357"/>
                    <a:pt x="174" y="357"/>
                  </a:cubicBezTo>
                  <a:cubicBezTo>
                    <a:pt x="172" y="356"/>
                    <a:pt x="170" y="354"/>
                    <a:pt x="168" y="353"/>
                  </a:cubicBezTo>
                  <a:cubicBezTo>
                    <a:pt x="165" y="352"/>
                    <a:pt x="163" y="351"/>
                    <a:pt x="161" y="349"/>
                  </a:cubicBezTo>
                  <a:cubicBezTo>
                    <a:pt x="160" y="349"/>
                    <a:pt x="159" y="348"/>
                    <a:pt x="158" y="348"/>
                  </a:cubicBezTo>
                  <a:cubicBezTo>
                    <a:pt x="155" y="346"/>
                    <a:pt x="152" y="344"/>
                    <a:pt x="149" y="342"/>
                  </a:cubicBezTo>
                  <a:cubicBezTo>
                    <a:pt x="138" y="335"/>
                    <a:pt x="127" y="328"/>
                    <a:pt x="118" y="321"/>
                  </a:cubicBezTo>
                  <a:cubicBezTo>
                    <a:pt x="116" y="319"/>
                    <a:pt x="115" y="318"/>
                    <a:pt x="114" y="317"/>
                  </a:cubicBezTo>
                  <a:cubicBezTo>
                    <a:pt x="101" y="307"/>
                    <a:pt x="90" y="297"/>
                    <a:pt x="80" y="287"/>
                  </a:cubicBezTo>
                  <a:cubicBezTo>
                    <a:pt x="79" y="286"/>
                    <a:pt x="78" y="285"/>
                    <a:pt x="77" y="284"/>
                  </a:cubicBezTo>
                  <a:cubicBezTo>
                    <a:pt x="74" y="280"/>
                    <a:pt x="70" y="276"/>
                    <a:pt x="67" y="272"/>
                  </a:cubicBezTo>
                  <a:cubicBezTo>
                    <a:pt x="66" y="272"/>
                    <a:pt x="65" y="271"/>
                    <a:pt x="64" y="270"/>
                  </a:cubicBezTo>
                  <a:cubicBezTo>
                    <a:pt x="62" y="267"/>
                    <a:pt x="59" y="264"/>
                    <a:pt x="57" y="261"/>
                  </a:cubicBezTo>
                  <a:cubicBezTo>
                    <a:pt x="56" y="260"/>
                    <a:pt x="56" y="259"/>
                    <a:pt x="55" y="258"/>
                  </a:cubicBezTo>
                  <a:cubicBezTo>
                    <a:pt x="55" y="258"/>
                    <a:pt x="55" y="258"/>
                    <a:pt x="55" y="257"/>
                  </a:cubicBezTo>
                  <a:cubicBezTo>
                    <a:pt x="54" y="257"/>
                    <a:pt x="53" y="256"/>
                    <a:pt x="53" y="255"/>
                  </a:cubicBezTo>
                  <a:cubicBezTo>
                    <a:pt x="51" y="253"/>
                    <a:pt x="50" y="251"/>
                    <a:pt x="49" y="250"/>
                  </a:cubicBezTo>
                  <a:cubicBezTo>
                    <a:pt x="48" y="249"/>
                    <a:pt x="48" y="248"/>
                    <a:pt x="47" y="247"/>
                  </a:cubicBezTo>
                  <a:cubicBezTo>
                    <a:pt x="45" y="245"/>
                    <a:pt x="44" y="242"/>
                    <a:pt x="42" y="239"/>
                  </a:cubicBezTo>
                  <a:cubicBezTo>
                    <a:pt x="41" y="238"/>
                    <a:pt x="40" y="236"/>
                    <a:pt x="39" y="235"/>
                  </a:cubicBezTo>
                  <a:cubicBezTo>
                    <a:pt x="38" y="233"/>
                    <a:pt x="37" y="232"/>
                    <a:pt x="36" y="230"/>
                  </a:cubicBezTo>
                  <a:cubicBezTo>
                    <a:pt x="34" y="227"/>
                    <a:pt x="33" y="223"/>
                    <a:pt x="31" y="220"/>
                  </a:cubicBezTo>
                  <a:cubicBezTo>
                    <a:pt x="30" y="219"/>
                    <a:pt x="29" y="217"/>
                    <a:pt x="29" y="216"/>
                  </a:cubicBezTo>
                  <a:cubicBezTo>
                    <a:pt x="28" y="215"/>
                    <a:pt x="27" y="213"/>
                    <a:pt x="27" y="212"/>
                  </a:cubicBezTo>
                  <a:cubicBezTo>
                    <a:pt x="26" y="211"/>
                    <a:pt x="26" y="210"/>
                    <a:pt x="25" y="209"/>
                  </a:cubicBezTo>
                  <a:cubicBezTo>
                    <a:pt x="25" y="208"/>
                    <a:pt x="24" y="207"/>
                    <a:pt x="24" y="206"/>
                  </a:cubicBezTo>
                  <a:cubicBezTo>
                    <a:pt x="23" y="205"/>
                    <a:pt x="23" y="204"/>
                    <a:pt x="22" y="203"/>
                  </a:cubicBezTo>
                  <a:cubicBezTo>
                    <a:pt x="22" y="201"/>
                    <a:pt x="21" y="199"/>
                    <a:pt x="20" y="197"/>
                  </a:cubicBezTo>
                  <a:cubicBezTo>
                    <a:pt x="20" y="196"/>
                    <a:pt x="19" y="195"/>
                    <a:pt x="19" y="194"/>
                  </a:cubicBezTo>
                  <a:cubicBezTo>
                    <a:pt x="18" y="193"/>
                    <a:pt x="18" y="192"/>
                    <a:pt x="17" y="191"/>
                  </a:cubicBezTo>
                  <a:cubicBezTo>
                    <a:pt x="17" y="189"/>
                    <a:pt x="16" y="187"/>
                    <a:pt x="15" y="185"/>
                  </a:cubicBezTo>
                  <a:cubicBezTo>
                    <a:pt x="15" y="185"/>
                    <a:pt x="15" y="184"/>
                    <a:pt x="15" y="184"/>
                  </a:cubicBezTo>
                  <a:cubicBezTo>
                    <a:pt x="15" y="183"/>
                    <a:pt x="14" y="181"/>
                    <a:pt x="13" y="179"/>
                  </a:cubicBezTo>
                  <a:cubicBezTo>
                    <a:pt x="12" y="176"/>
                    <a:pt x="12" y="173"/>
                    <a:pt x="11" y="170"/>
                  </a:cubicBezTo>
                  <a:cubicBezTo>
                    <a:pt x="11" y="170"/>
                    <a:pt x="11" y="169"/>
                    <a:pt x="10" y="169"/>
                  </a:cubicBezTo>
                  <a:cubicBezTo>
                    <a:pt x="10" y="168"/>
                    <a:pt x="10" y="167"/>
                    <a:pt x="10" y="166"/>
                  </a:cubicBezTo>
                  <a:cubicBezTo>
                    <a:pt x="10" y="166"/>
                    <a:pt x="10" y="165"/>
                    <a:pt x="10" y="165"/>
                  </a:cubicBezTo>
                  <a:cubicBezTo>
                    <a:pt x="8" y="160"/>
                    <a:pt x="7" y="155"/>
                    <a:pt x="7" y="149"/>
                  </a:cubicBezTo>
                  <a:cubicBezTo>
                    <a:pt x="0" y="102"/>
                    <a:pt x="17" y="58"/>
                    <a:pt x="47" y="31"/>
                  </a:cubicBezTo>
                  <a:cubicBezTo>
                    <a:pt x="61" y="19"/>
                    <a:pt x="77" y="11"/>
                    <a:pt x="95" y="7"/>
                  </a:cubicBezTo>
                  <a:cubicBezTo>
                    <a:pt x="95" y="7"/>
                    <a:pt x="95" y="7"/>
                    <a:pt x="95" y="7"/>
                  </a:cubicBezTo>
                  <a:cubicBezTo>
                    <a:pt x="131" y="0"/>
                    <a:pt x="131" y="0"/>
                    <a:pt x="131" y="0"/>
                  </a:cubicBezTo>
                  <a:cubicBezTo>
                    <a:pt x="131" y="0"/>
                    <a:pt x="131" y="0"/>
                    <a:pt x="131" y="0"/>
                  </a:cubicBezTo>
                  <a:cubicBezTo>
                    <a:pt x="125" y="1"/>
                    <a:pt x="120" y="3"/>
                    <a:pt x="115" y="6"/>
                  </a:cubicBezTo>
                  <a:cubicBezTo>
                    <a:pt x="107" y="10"/>
                    <a:pt x="99" y="15"/>
                    <a:pt x="92" y="21"/>
                  </a:cubicBezTo>
                  <a:cubicBezTo>
                    <a:pt x="62" y="48"/>
                    <a:pt x="46" y="92"/>
                    <a:pt x="52" y="140"/>
                  </a:cubicBezTo>
                  <a:cubicBezTo>
                    <a:pt x="53" y="145"/>
                    <a:pt x="54" y="150"/>
                    <a:pt x="55" y="155"/>
                  </a:cubicBezTo>
                  <a:cubicBezTo>
                    <a:pt x="55" y="155"/>
                    <a:pt x="55" y="156"/>
                    <a:pt x="55" y="156"/>
                  </a:cubicBezTo>
                  <a:cubicBezTo>
                    <a:pt x="55" y="157"/>
                    <a:pt x="55" y="158"/>
                    <a:pt x="56" y="159"/>
                  </a:cubicBezTo>
                  <a:cubicBezTo>
                    <a:pt x="56" y="159"/>
                    <a:pt x="56" y="160"/>
                    <a:pt x="56" y="160"/>
                  </a:cubicBezTo>
                  <a:cubicBezTo>
                    <a:pt x="57" y="163"/>
                    <a:pt x="58" y="166"/>
                    <a:pt x="59" y="169"/>
                  </a:cubicBezTo>
                  <a:cubicBezTo>
                    <a:pt x="59" y="171"/>
                    <a:pt x="60" y="173"/>
                    <a:pt x="60" y="174"/>
                  </a:cubicBezTo>
                  <a:cubicBezTo>
                    <a:pt x="60" y="175"/>
                    <a:pt x="60" y="175"/>
                    <a:pt x="60" y="175"/>
                  </a:cubicBezTo>
                  <a:cubicBezTo>
                    <a:pt x="61" y="177"/>
                    <a:pt x="62" y="179"/>
                    <a:pt x="63" y="181"/>
                  </a:cubicBezTo>
                  <a:cubicBezTo>
                    <a:pt x="63" y="182"/>
                    <a:pt x="64" y="183"/>
                    <a:pt x="64" y="184"/>
                  </a:cubicBezTo>
                  <a:cubicBezTo>
                    <a:pt x="64" y="185"/>
                    <a:pt x="65" y="186"/>
                    <a:pt x="65" y="188"/>
                  </a:cubicBezTo>
                  <a:cubicBezTo>
                    <a:pt x="66" y="189"/>
                    <a:pt x="67" y="191"/>
                    <a:pt x="68" y="193"/>
                  </a:cubicBezTo>
                  <a:cubicBezTo>
                    <a:pt x="68" y="194"/>
                    <a:pt x="68" y="195"/>
                    <a:pt x="69" y="196"/>
                  </a:cubicBezTo>
                  <a:cubicBezTo>
                    <a:pt x="69" y="197"/>
                    <a:pt x="70" y="198"/>
                    <a:pt x="70" y="199"/>
                  </a:cubicBezTo>
                  <a:cubicBezTo>
                    <a:pt x="71" y="200"/>
                    <a:pt x="71" y="201"/>
                    <a:pt x="72" y="202"/>
                  </a:cubicBezTo>
                  <a:cubicBezTo>
                    <a:pt x="73" y="204"/>
                    <a:pt x="73" y="205"/>
                    <a:pt x="74" y="206"/>
                  </a:cubicBezTo>
                  <a:cubicBezTo>
                    <a:pt x="75" y="207"/>
                    <a:pt x="75" y="209"/>
                    <a:pt x="76" y="210"/>
                  </a:cubicBezTo>
                  <a:cubicBezTo>
                    <a:pt x="78" y="214"/>
                    <a:pt x="80" y="217"/>
                    <a:pt x="81" y="220"/>
                  </a:cubicBezTo>
                  <a:cubicBezTo>
                    <a:pt x="82" y="222"/>
                    <a:pt x="83" y="223"/>
                    <a:pt x="84" y="225"/>
                  </a:cubicBezTo>
                  <a:cubicBezTo>
                    <a:pt x="85" y="226"/>
                    <a:pt x="86" y="228"/>
                    <a:pt x="87" y="229"/>
                  </a:cubicBezTo>
                  <a:cubicBezTo>
                    <a:pt x="89" y="232"/>
                    <a:pt x="91" y="235"/>
                    <a:pt x="92" y="237"/>
                  </a:cubicBezTo>
                  <a:cubicBezTo>
                    <a:pt x="93" y="238"/>
                    <a:pt x="94" y="239"/>
                    <a:pt x="94" y="240"/>
                  </a:cubicBezTo>
                  <a:cubicBezTo>
                    <a:pt x="95" y="241"/>
                    <a:pt x="97" y="243"/>
                    <a:pt x="98" y="245"/>
                  </a:cubicBezTo>
                  <a:cubicBezTo>
                    <a:pt x="98" y="246"/>
                    <a:pt x="99" y="247"/>
                    <a:pt x="100" y="248"/>
                  </a:cubicBezTo>
                  <a:cubicBezTo>
                    <a:pt x="100" y="248"/>
                    <a:pt x="100" y="248"/>
                    <a:pt x="100" y="248"/>
                  </a:cubicBezTo>
                  <a:cubicBezTo>
                    <a:pt x="101" y="249"/>
                    <a:pt x="101" y="250"/>
                    <a:pt x="102" y="251"/>
                  </a:cubicBezTo>
                  <a:cubicBezTo>
                    <a:pt x="105" y="254"/>
                    <a:pt x="107" y="257"/>
                    <a:pt x="110" y="260"/>
                  </a:cubicBezTo>
                  <a:cubicBezTo>
                    <a:pt x="110" y="261"/>
                    <a:pt x="111" y="262"/>
                    <a:pt x="112" y="263"/>
                  </a:cubicBezTo>
                  <a:cubicBezTo>
                    <a:pt x="115" y="267"/>
                    <a:pt x="119" y="271"/>
                    <a:pt x="123" y="275"/>
                  </a:cubicBezTo>
                  <a:cubicBezTo>
                    <a:pt x="124" y="276"/>
                    <a:pt x="124" y="276"/>
                    <a:pt x="125" y="277"/>
                  </a:cubicBezTo>
                  <a:cubicBezTo>
                    <a:pt x="135" y="287"/>
                    <a:pt x="146" y="297"/>
                    <a:pt x="159" y="307"/>
                  </a:cubicBezTo>
                  <a:cubicBezTo>
                    <a:pt x="160" y="308"/>
                    <a:pt x="162" y="310"/>
                    <a:pt x="163" y="311"/>
                  </a:cubicBezTo>
                  <a:cubicBezTo>
                    <a:pt x="173" y="318"/>
                    <a:pt x="183" y="325"/>
                    <a:pt x="194" y="332"/>
                  </a:cubicBezTo>
                  <a:cubicBezTo>
                    <a:pt x="197" y="334"/>
                    <a:pt x="200" y="336"/>
                    <a:pt x="203" y="338"/>
                  </a:cubicBezTo>
                  <a:cubicBezTo>
                    <a:pt x="204" y="338"/>
                    <a:pt x="205" y="339"/>
                    <a:pt x="206" y="339"/>
                  </a:cubicBezTo>
                  <a:cubicBezTo>
                    <a:pt x="208" y="341"/>
                    <a:pt x="211" y="342"/>
                    <a:pt x="213" y="343"/>
                  </a:cubicBezTo>
                  <a:cubicBezTo>
                    <a:pt x="215" y="344"/>
                    <a:pt x="217" y="346"/>
                    <a:pt x="220" y="347"/>
                  </a:cubicBezTo>
                  <a:cubicBezTo>
                    <a:pt x="221" y="347"/>
                    <a:pt x="222" y="348"/>
                    <a:pt x="223" y="349"/>
                  </a:cubicBezTo>
                  <a:cubicBezTo>
                    <a:pt x="229" y="352"/>
                    <a:pt x="235" y="355"/>
                    <a:pt x="241" y="358"/>
                  </a:cubicBezTo>
                  <a:cubicBezTo>
                    <a:pt x="243" y="358"/>
                    <a:pt x="244" y="359"/>
                    <a:pt x="246" y="360"/>
                  </a:cubicBezTo>
                  <a:cubicBezTo>
                    <a:pt x="248" y="361"/>
                    <a:pt x="249" y="361"/>
                    <a:pt x="251" y="362"/>
                  </a:cubicBezTo>
                  <a:cubicBezTo>
                    <a:pt x="256" y="364"/>
                    <a:pt x="261" y="367"/>
                    <a:pt x="266" y="369"/>
                  </a:cubicBezTo>
                  <a:cubicBezTo>
                    <a:pt x="273" y="371"/>
                    <a:pt x="280" y="374"/>
                    <a:pt x="287" y="377"/>
                  </a:cubicBezTo>
                  <a:close/>
                </a:path>
              </a:pathLst>
            </a:custGeom>
            <a:solidFill>
              <a:srgbClr val="EC6762"/>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 name="Google Shape;1829;p39">
              <a:extLst>
                <a:ext uri="{FF2B5EF4-FFF2-40B4-BE49-F238E27FC236}">
                  <a16:creationId xmlns:a16="http://schemas.microsoft.com/office/drawing/2014/main" id="{1BDC3BE9-04CA-B9A7-6B2B-55A9E9896D70}"/>
                </a:ext>
              </a:extLst>
            </p:cNvPr>
            <p:cNvSpPr/>
            <p:nvPr/>
          </p:nvSpPr>
          <p:spPr>
            <a:xfrm flipH="1">
              <a:off x="6609635" y="1840018"/>
              <a:ext cx="1644218" cy="1654076"/>
            </a:xfrm>
            <a:custGeom>
              <a:avLst/>
              <a:gdLst/>
              <a:ahLst/>
              <a:cxnLst/>
              <a:rect l="l" t="t" r="r" b="b"/>
              <a:pathLst>
                <a:path w="415" h="417" extrusionOk="0">
                  <a:moveTo>
                    <a:pt x="244" y="417"/>
                  </a:moveTo>
                  <a:cubicBezTo>
                    <a:pt x="244" y="417"/>
                    <a:pt x="244" y="417"/>
                    <a:pt x="243" y="417"/>
                  </a:cubicBezTo>
                  <a:cubicBezTo>
                    <a:pt x="236" y="414"/>
                    <a:pt x="229" y="412"/>
                    <a:pt x="222" y="409"/>
                  </a:cubicBezTo>
                  <a:cubicBezTo>
                    <a:pt x="217" y="407"/>
                    <a:pt x="212" y="405"/>
                    <a:pt x="207" y="402"/>
                  </a:cubicBezTo>
                  <a:cubicBezTo>
                    <a:pt x="197" y="398"/>
                    <a:pt x="197" y="398"/>
                    <a:pt x="197" y="398"/>
                  </a:cubicBezTo>
                  <a:cubicBezTo>
                    <a:pt x="191" y="395"/>
                    <a:pt x="184" y="392"/>
                    <a:pt x="179" y="389"/>
                  </a:cubicBezTo>
                  <a:cubicBezTo>
                    <a:pt x="178" y="388"/>
                    <a:pt x="177" y="388"/>
                    <a:pt x="175" y="387"/>
                  </a:cubicBezTo>
                  <a:cubicBezTo>
                    <a:pt x="173" y="386"/>
                    <a:pt x="171" y="385"/>
                    <a:pt x="169" y="383"/>
                  </a:cubicBezTo>
                  <a:cubicBezTo>
                    <a:pt x="167" y="382"/>
                    <a:pt x="165" y="381"/>
                    <a:pt x="164" y="380"/>
                  </a:cubicBezTo>
                  <a:cubicBezTo>
                    <a:pt x="162" y="380"/>
                    <a:pt x="162" y="380"/>
                    <a:pt x="162" y="380"/>
                  </a:cubicBezTo>
                  <a:cubicBezTo>
                    <a:pt x="161" y="379"/>
                    <a:pt x="160" y="378"/>
                    <a:pt x="159" y="378"/>
                  </a:cubicBezTo>
                  <a:cubicBezTo>
                    <a:pt x="156" y="376"/>
                    <a:pt x="153" y="374"/>
                    <a:pt x="150" y="372"/>
                  </a:cubicBezTo>
                  <a:cubicBezTo>
                    <a:pt x="139" y="366"/>
                    <a:pt x="129" y="358"/>
                    <a:pt x="119" y="351"/>
                  </a:cubicBezTo>
                  <a:cubicBezTo>
                    <a:pt x="117" y="349"/>
                    <a:pt x="116" y="348"/>
                    <a:pt x="114" y="347"/>
                  </a:cubicBezTo>
                  <a:cubicBezTo>
                    <a:pt x="102" y="338"/>
                    <a:pt x="91" y="327"/>
                    <a:pt x="81" y="317"/>
                  </a:cubicBezTo>
                  <a:cubicBezTo>
                    <a:pt x="80" y="316"/>
                    <a:pt x="79" y="315"/>
                    <a:pt x="78" y="314"/>
                  </a:cubicBezTo>
                  <a:cubicBezTo>
                    <a:pt x="74" y="310"/>
                    <a:pt x="70" y="306"/>
                    <a:pt x="67" y="302"/>
                  </a:cubicBezTo>
                  <a:cubicBezTo>
                    <a:pt x="65" y="299"/>
                    <a:pt x="65" y="299"/>
                    <a:pt x="65" y="299"/>
                  </a:cubicBezTo>
                  <a:cubicBezTo>
                    <a:pt x="62" y="296"/>
                    <a:pt x="60" y="293"/>
                    <a:pt x="57" y="290"/>
                  </a:cubicBezTo>
                  <a:cubicBezTo>
                    <a:pt x="57" y="290"/>
                    <a:pt x="56" y="289"/>
                    <a:pt x="56" y="288"/>
                  </a:cubicBezTo>
                  <a:cubicBezTo>
                    <a:pt x="55" y="287"/>
                    <a:pt x="55" y="287"/>
                    <a:pt x="55" y="287"/>
                  </a:cubicBezTo>
                  <a:cubicBezTo>
                    <a:pt x="55" y="287"/>
                    <a:pt x="55" y="287"/>
                    <a:pt x="55" y="287"/>
                  </a:cubicBezTo>
                  <a:cubicBezTo>
                    <a:pt x="54" y="286"/>
                    <a:pt x="54" y="285"/>
                    <a:pt x="53" y="284"/>
                  </a:cubicBezTo>
                  <a:cubicBezTo>
                    <a:pt x="52" y="282"/>
                    <a:pt x="50" y="281"/>
                    <a:pt x="49" y="279"/>
                  </a:cubicBezTo>
                  <a:cubicBezTo>
                    <a:pt x="48" y="277"/>
                    <a:pt x="48" y="277"/>
                    <a:pt x="48" y="277"/>
                  </a:cubicBezTo>
                  <a:cubicBezTo>
                    <a:pt x="46" y="274"/>
                    <a:pt x="44" y="271"/>
                    <a:pt x="42" y="269"/>
                  </a:cubicBezTo>
                  <a:cubicBezTo>
                    <a:pt x="41" y="267"/>
                    <a:pt x="40" y="266"/>
                    <a:pt x="39" y="264"/>
                  </a:cubicBezTo>
                  <a:cubicBezTo>
                    <a:pt x="38" y="262"/>
                    <a:pt x="37" y="261"/>
                    <a:pt x="36" y="259"/>
                  </a:cubicBezTo>
                  <a:cubicBezTo>
                    <a:pt x="34" y="256"/>
                    <a:pt x="33" y="253"/>
                    <a:pt x="31" y="250"/>
                  </a:cubicBezTo>
                  <a:cubicBezTo>
                    <a:pt x="30" y="248"/>
                    <a:pt x="29" y="246"/>
                    <a:pt x="29" y="245"/>
                  </a:cubicBezTo>
                  <a:cubicBezTo>
                    <a:pt x="27" y="241"/>
                    <a:pt x="27" y="241"/>
                    <a:pt x="27" y="241"/>
                  </a:cubicBezTo>
                  <a:cubicBezTo>
                    <a:pt x="26" y="241"/>
                    <a:pt x="26" y="240"/>
                    <a:pt x="26" y="239"/>
                  </a:cubicBezTo>
                  <a:cubicBezTo>
                    <a:pt x="25" y="238"/>
                    <a:pt x="25" y="238"/>
                    <a:pt x="25" y="238"/>
                  </a:cubicBezTo>
                  <a:cubicBezTo>
                    <a:pt x="25" y="237"/>
                    <a:pt x="25" y="237"/>
                    <a:pt x="24" y="236"/>
                  </a:cubicBezTo>
                  <a:cubicBezTo>
                    <a:pt x="24" y="235"/>
                    <a:pt x="24" y="235"/>
                    <a:pt x="24" y="235"/>
                  </a:cubicBezTo>
                  <a:cubicBezTo>
                    <a:pt x="23" y="234"/>
                    <a:pt x="23" y="233"/>
                    <a:pt x="23" y="232"/>
                  </a:cubicBezTo>
                  <a:cubicBezTo>
                    <a:pt x="22" y="230"/>
                    <a:pt x="21" y="228"/>
                    <a:pt x="20" y="226"/>
                  </a:cubicBezTo>
                  <a:cubicBezTo>
                    <a:pt x="20" y="225"/>
                    <a:pt x="19" y="224"/>
                    <a:pt x="19" y="223"/>
                  </a:cubicBezTo>
                  <a:cubicBezTo>
                    <a:pt x="19" y="223"/>
                    <a:pt x="19" y="223"/>
                    <a:pt x="19" y="223"/>
                  </a:cubicBezTo>
                  <a:cubicBezTo>
                    <a:pt x="18" y="222"/>
                    <a:pt x="18" y="221"/>
                    <a:pt x="17" y="220"/>
                  </a:cubicBezTo>
                  <a:cubicBezTo>
                    <a:pt x="17" y="218"/>
                    <a:pt x="16" y="216"/>
                    <a:pt x="15" y="213"/>
                  </a:cubicBezTo>
                  <a:cubicBezTo>
                    <a:pt x="15" y="213"/>
                    <a:pt x="15" y="213"/>
                    <a:pt x="15" y="213"/>
                  </a:cubicBezTo>
                  <a:cubicBezTo>
                    <a:pt x="15" y="213"/>
                    <a:pt x="15" y="213"/>
                    <a:pt x="15" y="213"/>
                  </a:cubicBezTo>
                  <a:cubicBezTo>
                    <a:pt x="15" y="212"/>
                    <a:pt x="14" y="210"/>
                    <a:pt x="13" y="208"/>
                  </a:cubicBezTo>
                  <a:cubicBezTo>
                    <a:pt x="12" y="205"/>
                    <a:pt x="12" y="202"/>
                    <a:pt x="11" y="199"/>
                  </a:cubicBezTo>
                  <a:cubicBezTo>
                    <a:pt x="11" y="199"/>
                    <a:pt x="11" y="198"/>
                    <a:pt x="10" y="198"/>
                  </a:cubicBezTo>
                  <a:cubicBezTo>
                    <a:pt x="10" y="197"/>
                    <a:pt x="10" y="197"/>
                    <a:pt x="10" y="197"/>
                  </a:cubicBezTo>
                  <a:cubicBezTo>
                    <a:pt x="10" y="196"/>
                    <a:pt x="10" y="195"/>
                    <a:pt x="10" y="194"/>
                  </a:cubicBezTo>
                  <a:cubicBezTo>
                    <a:pt x="8" y="189"/>
                    <a:pt x="7" y="183"/>
                    <a:pt x="6" y="178"/>
                  </a:cubicBezTo>
                  <a:cubicBezTo>
                    <a:pt x="0" y="132"/>
                    <a:pt x="16" y="86"/>
                    <a:pt x="48" y="58"/>
                  </a:cubicBezTo>
                  <a:cubicBezTo>
                    <a:pt x="55" y="51"/>
                    <a:pt x="63" y="46"/>
                    <a:pt x="71" y="42"/>
                  </a:cubicBezTo>
                  <a:cubicBezTo>
                    <a:pt x="76" y="39"/>
                    <a:pt x="82" y="37"/>
                    <a:pt x="87" y="35"/>
                  </a:cubicBezTo>
                  <a:cubicBezTo>
                    <a:pt x="92" y="34"/>
                    <a:pt x="97" y="33"/>
                    <a:pt x="102" y="32"/>
                  </a:cubicBezTo>
                  <a:cubicBezTo>
                    <a:pt x="128" y="29"/>
                    <a:pt x="155" y="36"/>
                    <a:pt x="177" y="52"/>
                  </a:cubicBezTo>
                  <a:cubicBezTo>
                    <a:pt x="184" y="57"/>
                    <a:pt x="191" y="64"/>
                    <a:pt x="197" y="70"/>
                  </a:cubicBezTo>
                  <a:cubicBezTo>
                    <a:pt x="198" y="71"/>
                    <a:pt x="199" y="72"/>
                    <a:pt x="199" y="73"/>
                  </a:cubicBezTo>
                  <a:cubicBezTo>
                    <a:pt x="207" y="58"/>
                    <a:pt x="217" y="44"/>
                    <a:pt x="228" y="34"/>
                  </a:cubicBezTo>
                  <a:cubicBezTo>
                    <a:pt x="236" y="27"/>
                    <a:pt x="244" y="22"/>
                    <a:pt x="252" y="18"/>
                  </a:cubicBezTo>
                  <a:cubicBezTo>
                    <a:pt x="258" y="15"/>
                    <a:pt x="265" y="12"/>
                    <a:pt x="271" y="11"/>
                  </a:cubicBezTo>
                  <a:cubicBezTo>
                    <a:pt x="275" y="10"/>
                    <a:pt x="279" y="9"/>
                    <a:pt x="283" y="9"/>
                  </a:cubicBezTo>
                  <a:cubicBezTo>
                    <a:pt x="345" y="0"/>
                    <a:pt x="404" y="53"/>
                    <a:pt x="413" y="125"/>
                  </a:cubicBezTo>
                  <a:cubicBezTo>
                    <a:pt x="414" y="130"/>
                    <a:pt x="414" y="136"/>
                    <a:pt x="414" y="141"/>
                  </a:cubicBezTo>
                  <a:cubicBezTo>
                    <a:pt x="414" y="141"/>
                    <a:pt x="414" y="141"/>
                    <a:pt x="414" y="141"/>
                  </a:cubicBezTo>
                  <a:cubicBezTo>
                    <a:pt x="414" y="141"/>
                    <a:pt x="414" y="141"/>
                    <a:pt x="414" y="141"/>
                  </a:cubicBezTo>
                  <a:cubicBezTo>
                    <a:pt x="415" y="156"/>
                    <a:pt x="413" y="179"/>
                    <a:pt x="406" y="207"/>
                  </a:cubicBezTo>
                  <a:cubicBezTo>
                    <a:pt x="402" y="224"/>
                    <a:pt x="396" y="240"/>
                    <a:pt x="388" y="256"/>
                  </a:cubicBezTo>
                  <a:cubicBezTo>
                    <a:pt x="371" y="294"/>
                    <a:pt x="345" y="330"/>
                    <a:pt x="311" y="363"/>
                  </a:cubicBezTo>
                  <a:cubicBezTo>
                    <a:pt x="301" y="373"/>
                    <a:pt x="290" y="383"/>
                    <a:pt x="279" y="392"/>
                  </a:cubicBezTo>
                  <a:cubicBezTo>
                    <a:pt x="273" y="397"/>
                    <a:pt x="267" y="401"/>
                    <a:pt x="262" y="405"/>
                  </a:cubicBezTo>
                  <a:cubicBezTo>
                    <a:pt x="257" y="408"/>
                    <a:pt x="252" y="412"/>
                    <a:pt x="245" y="417"/>
                  </a:cubicBezTo>
                  <a:cubicBezTo>
                    <a:pt x="245" y="417"/>
                    <a:pt x="245" y="417"/>
                    <a:pt x="244" y="417"/>
                  </a:cubicBezTo>
                  <a:close/>
                  <a:moveTo>
                    <a:pt x="20" y="212"/>
                  </a:moveTo>
                  <a:cubicBezTo>
                    <a:pt x="20" y="214"/>
                    <a:pt x="21" y="216"/>
                    <a:pt x="22" y="218"/>
                  </a:cubicBezTo>
                  <a:cubicBezTo>
                    <a:pt x="22" y="219"/>
                    <a:pt x="23" y="220"/>
                    <a:pt x="23" y="221"/>
                  </a:cubicBezTo>
                  <a:cubicBezTo>
                    <a:pt x="23" y="221"/>
                    <a:pt x="23" y="221"/>
                    <a:pt x="23" y="221"/>
                  </a:cubicBezTo>
                  <a:cubicBezTo>
                    <a:pt x="24" y="222"/>
                    <a:pt x="24" y="224"/>
                    <a:pt x="25" y="225"/>
                  </a:cubicBezTo>
                  <a:cubicBezTo>
                    <a:pt x="25" y="227"/>
                    <a:pt x="26" y="228"/>
                    <a:pt x="27" y="230"/>
                  </a:cubicBezTo>
                  <a:cubicBezTo>
                    <a:pt x="27" y="231"/>
                    <a:pt x="28" y="232"/>
                    <a:pt x="28" y="233"/>
                  </a:cubicBezTo>
                  <a:cubicBezTo>
                    <a:pt x="29" y="234"/>
                    <a:pt x="29" y="234"/>
                    <a:pt x="29" y="234"/>
                  </a:cubicBezTo>
                  <a:cubicBezTo>
                    <a:pt x="29" y="235"/>
                    <a:pt x="29" y="235"/>
                    <a:pt x="30" y="236"/>
                  </a:cubicBezTo>
                  <a:cubicBezTo>
                    <a:pt x="30" y="237"/>
                    <a:pt x="30" y="237"/>
                    <a:pt x="30" y="237"/>
                  </a:cubicBezTo>
                  <a:cubicBezTo>
                    <a:pt x="30" y="238"/>
                    <a:pt x="31" y="239"/>
                    <a:pt x="31" y="239"/>
                  </a:cubicBezTo>
                  <a:cubicBezTo>
                    <a:pt x="33" y="243"/>
                    <a:pt x="33" y="243"/>
                    <a:pt x="33" y="243"/>
                  </a:cubicBezTo>
                  <a:cubicBezTo>
                    <a:pt x="34" y="244"/>
                    <a:pt x="34" y="246"/>
                    <a:pt x="35" y="247"/>
                  </a:cubicBezTo>
                  <a:cubicBezTo>
                    <a:pt x="37" y="250"/>
                    <a:pt x="39" y="254"/>
                    <a:pt x="41" y="257"/>
                  </a:cubicBezTo>
                  <a:cubicBezTo>
                    <a:pt x="41" y="258"/>
                    <a:pt x="42" y="260"/>
                    <a:pt x="43" y="262"/>
                  </a:cubicBezTo>
                  <a:cubicBezTo>
                    <a:pt x="44" y="263"/>
                    <a:pt x="45" y="265"/>
                    <a:pt x="46" y="266"/>
                  </a:cubicBezTo>
                  <a:cubicBezTo>
                    <a:pt x="48" y="269"/>
                    <a:pt x="50" y="271"/>
                    <a:pt x="51" y="274"/>
                  </a:cubicBezTo>
                  <a:cubicBezTo>
                    <a:pt x="53" y="276"/>
                    <a:pt x="53" y="276"/>
                    <a:pt x="53" y="276"/>
                  </a:cubicBezTo>
                  <a:cubicBezTo>
                    <a:pt x="54" y="278"/>
                    <a:pt x="55" y="280"/>
                    <a:pt x="57" y="281"/>
                  </a:cubicBezTo>
                  <a:cubicBezTo>
                    <a:pt x="57" y="282"/>
                    <a:pt x="58" y="283"/>
                    <a:pt x="59" y="284"/>
                  </a:cubicBezTo>
                  <a:cubicBezTo>
                    <a:pt x="59" y="284"/>
                    <a:pt x="59" y="285"/>
                    <a:pt x="59" y="285"/>
                  </a:cubicBezTo>
                  <a:cubicBezTo>
                    <a:pt x="60" y="285"/>
                    <a:pt x="60" y="285"/>
                    <a:pt x="60" y="285"/>
                  </a:cubicBezTo>
                  <a:cubicBezTo>
                    <a:pt x="60" y="286"/>
                    <a:pt x="61" y="287"/>
                    <a:pt x="61" y="287"/>
                  </a:cubicBezTo>
                  <a:cubicBezTo>
                    <a:pt x="63" y="290"/>
                    <a:pt x="66" y="293"/>
                    <a:pt x="68" y="296"/>
                  </a:cubicBezTo>
                  <a:cubicBezTo>
                    <a:pt x="71" y="299"/>
                    <a:pt x="71" y="299"/>
                    <a:pt x="71" y="299"/>
                  </a:cubicBezTo>
                  <a:cubicBezTo>
                    <a:pt x="74" y="303"/>
                    <a:pt x="78" y="307"/>
                    <a:pt x="81" y="311"/>
                  </a:cubicBezTo>
                  <a:cubicBezTo>
                    <a:pt x="82" y="312"/>
                    <a:pt x="83" y="313"/>
                    <a:pt x="84" y="314"/>
                  </a:cubicBezTo>
                  <a:cubicBezTo>
                    <a:pt x="94" y="324"/>
                    <a:pt x="105" y="334"/>
                    <a:pt x="117" y="343"/>
                  </a:cubicBezTo>
                  <a:cubicBezTo>
                    <a:pt x="119" y="345"/>
                    <a:pt x="120" y="346"/>
                    <a:pt x="121" y="347"/>
                  </a:cubicBezTo>
                  <a:cubicBezTo>
                    <a:pt x="131" y="354"/>
                    <a:pt x="142" y="362"/>
                    <a:pt x="153" y="368"/>
                  </a:cubicBezTo>
                  <a:cubicBezTo>
                    <a:pt x="155" y="370"/>
                    <a:pt x="159" y="372"/>
                    <a:pt x="162" y="374"/>
                  </a:cubicBezTo>
                  <a:cubicBezTo>
                    <a:pt x="163" y="374"/>
                    <a:pt x="163" y="375"/>
                    <a:pt x="164" y="375"/>
                  </a:cubicBezTo>
                  <a:cubicBezTo>
                    <a:pt x="166" y="376"/>
                    <a:pt x="166" y="376"/>
                    <a:pt x="166" y="376"/>
                  </a:cubicBezTo>
                  <a:cubicBezTo>
                    <a:pt x="168" y="377"/>
                    <a:pt x="169" y="378"/>
                    <a:pt x="171" y="379"/>
                  </a:cubicBezTo>
                  <a:cubicBezTo>
                    <a:pt x="173" y="380"/>
                    <a:pt x="175" y="382"/>
                    <a:pt x="178" y="383"/>
                  </a:cubicBezTo>
                  <a:cubicBezTo>
                    <a:pt x="179" y="383"/>
                    <a:pt x="180" y="384"/>
                    <a:pt x="181" y="384"/>
                  </a:cubicBezTo>
                  <a:cubicBezTo>
                    <a:pt x="187" y="387"/>
                    <a:pt x="193" y="390"/>
                    <a:pt x="199" y="393"/>
                  </a:cubicBezTo>
                  <a:cubicBezTo>
                    <a:pt x="209" y="398"/>
                    <a:pt x="209" y="398"/>
                    <a:pt x="209" y="398"/>
                  </a:cubicBezTo>
                  <a:cubicBezTo>
                    <a:pt x="214" y="400"/>
                    <a:pt x="219" y="402"/>
                    <a:pt x="224" y="404"/>
                  </a:cubicBezTo>
                  <a:cubicBezTo>
                    <a:pt x="231" y="407"/>
                    <a:pt x="237" y="410"/>
                    <a:pt x="244" y="412"/>
                  </a:cubicBezTo>
                  <a:cubicBezTo>
                    <a:pt x="249" y="408"/>
                    <a:pt x="254" y="404"/>
                    <a:pt x="259" y="401"/>
                  </a:cubicBezTo>
                  <a:cubicBezTo>
                    <a:pt x="264" y="397"/>
                    <a:pt x="270" y="393"/>
                    <a:pt x="276" y="388"/>
                  </a:cubicBezTo>
                  <a:cubicBezTo>
                    <a:pt x="287" y="379"/>
                    <a:pt x="297" y="370"/>
                    <a:pt x="307" y="360"/>
                  </a:cubicBezTo>
                  <a:cubicBezTo>
                    <a:pt x="341" y="327"/>
                    <a:pt x="367" y="292"/>
                    <a:pt x="384" y="254"/>
                  </a:cubicBezTo>
                  <a:cubicBezTo>
                    <a:pt x="391" y="238"/>
                    <a:pt x="397" y="222"/>
                    <a:pt x="401" y="206"/>
                  </a:cubicBezTo>
                  <a:cubicBezTo>
                    <a:pt x="409" y="178"/>
                    <a:pt x="410" y="156"/>
                    <a:pt x="409" y="142"/>
                  </a:cubicBezTo>
                  <a:cubicBezTo>
                    <a:pt x="412" y="141"/>
                    <a:pt x="412" y="141"/>
                    <a:pt x="412" y="141"/>
                  </a:cubicBezTo>
                  <a:cubicBezTo>
                    <a:pt x="409" y="141"/>
                    <a:pt x="409" y="141"/>
                    <a:pt x="409" y="141"/>
                  </a:cubicBezTo>
                  <a:cubicBezTo>
                    <a:pt x="409" y="136"/>
                    <a:pt x="409" y="131"/>
                    <a:pt x="408" y="125"/>
                  </a:cubicBezTo>
                  <a:cubicBezTo>
                    <a:pt x="399" y="56"/>
                    <a:pt x="343" y="6"/>
                    <a:pt x="284" y="13"/>
                  </a:cubicBezTo>
                  <a:cubicBezTo>
                    <a:pt x="280" y="14"/>
                    <a:pt x="276" y="15"/>
                    <a:pt x="273" y="15"/>
                  </a:cubicBezTo>
                  <a:cubicBezTo>
                    <a:pt x="266" y="17"/>
                    <a:pt x="260" y="19"/>
                    <a:pt x="254" y="22"/>
                  </a:cubicBezTo>
                  <a:cubicBezTo>
                    <a:pt x="246" y="26"/>
                    <a:pt x="238" y="31"/>
                    <a:pt x="231" y="38"/>
                  </a:cubicBezTo>
                  <a:cubicBezTo>
                    <a:pt x="219" y="48"/>
                    <a:pt x="209" y="62"/>
                    <a:pt x="202" y="78"/>
                  </a:cubicBezTo>
                  <a:cubicBezTo>
                    <a:pt x="202" y="79"/>
                    <a:pt x="201" y="80"/>
                    <a:pt x="200" y="80"/>
                  </a:cubicBezTo>
                  <a:cubicBezTo>
                    <a:pt x="200" y="80"/>
                    <a:pt x="199" y="79"/>
                    <a:pt x="198" y="79"/>
                  </a:cubicBezTo>
                  <a:cubicBezTo>
                    <a:pt x="197" y="77"/>
                    <a:pt x="195" y="75"/>
                    <a:pt x="194" y="74"/>
                  </a:cubicBezTo>
                  <a:cubicBezTo>
                    <a:pt x="188" y="67"/>
                    <a:pt x="181" y="61"/>
                    <a:pt x="175" y="56"/>
                  </a:cubicBezTo>
                  <a:cubicBezTo>
                    <a:pt x="153" y="41"/>
                    <a:pt x="128" y="34"/>
                    <a:pt x="103" y="37"/>
                  </a:cubicBezTo>
                  <a:cubicBezTo>
                    <a:pt x="98" y="38"/>
                    <a:pt x="93" y="39"/>
                    <a:pt x="88" y="40"/>
                  </a:cubicBezTo>
                  <a:cubicBezTo>
                    <a:pt x="83" y="42"/>
                    <a:pt x="78" y="44"/>
                    <a:pt x="74" y="46"/>
                  </a:cubicBezTo>
                  <a:cubicBezTo>
                    <a:pt x="65" y="50"/>
                    <a:pt x="58" y="55"/>
                    <a:pt x="51" y="61"/>
                  </a:cubicBezTo>
                  <a:cubicBezTo>
                    <a:pt x="20" y="88"/>
                    <a:pt x="5" y="133"/>
                    <a:pt x="11" y="177"/>
                  </a:cubicBezTo>
                  <a:cubicBezTo>
                    <a:pt x="12" y="182"/>
                    <a:pt x="13" y="188"/>
                    <a:pt x="14" y="193"/>
                  </a:cubicBezTo>
                  <a:cubicBezTo>
                    <a:pt x="14" y="193"/>
                    <a:pt x="14" y="193"/>
                    <a:pt x="14" y="193"/>
                  </a:cubicBezTo>
                  <a:cubicBezTo>
                    <a:pt x="14" y="194"/>
                    <a:pt x="15" y="195"/>
                    <a:pt x="15" y="196"/>
                  </a:cubicBezTo>
                  <a:cubicBezTo>
                    <a:pt x="15" y="196"/>
                    <a:pt x="15" y="196"/>
                    <a:pt x="15" y="196"/>
                  </a:cubicBezTo>
                  <a:cubicBezTo>
                    <a:pt x="15" y="197"/>
                    <a:pt x="15" y="197"/>
                    <a:pt x="15" y="198"/>
                  </a:cubicBezTo>
                  <a:cubicBezTo>
                    <a:pt x="16" y="201"/>
                    <a:pt x="17" y="204"/>
                    <a:pt x="18" y="207"/>
                  </a:cubicBezTo>
                  <a:cubicBezTo>
                    <a:pt x="19" y="208"/>
                    <a:pt x="19" y="210"/>
                    <a:pt x="20" y="212"/>
                  </a:cubicBezTo>
                  <a:cubicBezTo>
                    <a:pt x="20" y="212"/>
                    <a:pt x="20" y="212"/>
                    <a:pt x="20" y="212"/>
                  </a:cubicBezTo>
                  <a:close/>
                </a:path>
              </a:pathLst>
            </a:custGeom>
            <a:solidFill>
              <a:srgbClr val="3E2626"/>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 name="Google Shape;1830;p39">
              <a:extLst>
                <a:ext uri="{FF2B5EF4-FFF2-40B4-BE49-F238E27FC236}">
                  <a16:creationId xmlns:a16="http://schemas.microsoft.com/office/drawing/2014/main" id="{F901C0B6-C9C9-70F6-4E9A-C566F4B16F09}"/>
                </a:ext>
              </a:extLst>
            </p:cNvPr>
            <p:cNvSpPr/>
            <p:nvPr/>
          </p:nvSpPr>
          <p:spPr>
            <a:xfrm flipH="1">
              <a:off x="7163829" y="1883414"/>
              <a:ext cx="400622" cy="273732"/>
            </a:xfrm>
            <a:custGeom>
              <a:avLst/>
              <a:gdLst/>
              <a:ahLst/>
              <a:cxnLst/>
              <a:rect l="l" t="t" r="r" b="b"/>
              <a:pathLst>
                <a:path w="101" h="69" extrusionOk="0">
                  <a:moveTo>
                    <a:pt x="26" y="69"/>
                  </a:moveTo>
                  <a:cubicBezTo>
                    <a:pt x="25" y="69"/>
                    <a:pt x="25" y="68"/>
                    <a:pt x="24" y="68"/>
                  </a:cubicBezTo>
                  <a:cubicBezTo>
                    <a:pt x="23" y="66"/>
                    <a:pt x="21" y="64"/>
                    <a:pt x="20" y="63"/>
                  </a:cubicBezTo>
                  <a:cubicBezTo>
                    <a:pt x="14" y="56"/>
                    <a:pt x="7" y="50"/>
                    <a:pt x="1" y="45"/>
                  </a:cubicBezTo>
                  <a:cubicBezTo>
                    <a:pt x="0" y="45"/>
                    <a:pt x="0" y="44"/>
                    <a:pt x="0" y="44"/>
                  </a:cubicBezTo>
                  <a:cubicBezTo>
                    <a:pt x="0" y="43"/>
                    <a:pt x="0" y="42"/>
                    <a:pt x="0" y="42"/>
                  </a:cubicBezTo>
                  <a:cubicBezTo>
                    <a:pt x="3" y="39"/>
                    <a:pt x="6" y="36"/>
                    <a:pt x="9" y="33"/>
                  </a:cubicBezTo>
                  <a:cubicBezTo>
                    <a:pt x="25" y="19"/>
                    <a:pt x="44" y="10"/>
                    <a:pt x="64" y="7"/>
                  </a:cubicBezTo>
                  <a:cubicBezTo>
                    <a:pt x="97" y="0"/>
                    <a:pt x="97" y="0"/>
                    <a:pt x="97" y="0"/>
                  </a:cubicBezTo>
                  <a:cubicBezTo>
                    <a:pt x="99" y="0"/>
                    <a:pt x="100" y="0"/>
                    <a:pt x="100" y="2"/>
                  </a:cubicBezTo>
                  <a:cubicBezTo>
                    <a:pt x="101" y="3"/>
                    <a:pt x="100" y="4"/>
                    <a:pt x="99" y="4"/>
                  </a:cubicBezTo>
                  <a:cubicBezTo>
                    <a:pt x="92" y="6"/>
                    <a:pt x="86" y="8"/>
                    <a:pt x="80" y="11"/>
                  </a:cubicBezTo>
                  <a:cubicBezTo>
                    <a:pt x="72" y="15"/>
                    <a:pt x="64" y="20"/>
                    <a:pt x="57" y="27"/>
                  </a:cubicBezTo>
                  <a:cubicBezTo>
                    <a:pt x="45" y="37"/>
                    <a:pt x="35" y="51"/>
                    <a:pt x="28" y="67"/>
                  </a:cubicBezTo>
                  <a:cubicBezTo>
                    <a:pt x="28" y="68"/>
                    <a:pt x="27" y="69"/>
                    <a:pt x="26" y="69"/>
                  </a:cubicBezTo>
                  <a:cubicBezTo>
                    <a:pt x="26" y="69"/>
                    <a:pt x="26" y="69"/>
                    <a:pt x="26" y="69"/>
                  </a:cubicBezTo>
                  <a:close/>
                  <a:moveTo>
                    <a:pt x="6" y="43"/>
                  </a:moveTo>
                  <a:cubicBezTo>
                    <a:pt x="12" y="48"/>
                    <a:pt x="18" y="53"/>
                    <a:pt x="23" y="59"/>
                  </a:cubicBezTo>
                  <a:cubicBezTo>
                    <a:pt x="24" y="60"/>
                    <a:pt x="25" y="61"/>
                    <a:pt x="25" y="62"/>
                  </a:cubicBezTo>
                  <a:cubicBezTo>
                    <a:pt x="33" y="47"/>
                    <a:pt x="43" y="33"/>
                    <a:pt x="54" y="23"/>
                  </a:cubicBezTo>
                  <a:cubicBezTo>
                    <a:pt x="60" y="18"/>
                    <a:pt x="65" y="14"/>
                    <a:pt x="71" y="11"/>
                  </a:cubicBezTo>
                  <a:cubicBezTo>
                    <a:pt x="65" y="12"/>
                    <a:pt x="65" y="12"/>
                    <a:pt x="65" y="12"/>
                  </a:cubicBezTo>
                  <a:cubicBezTo>
                    <a:pt x="65" y="12"/>
                    <a:pt x="64" y="12"/>
                    <a:pt x="64" y="12"/>
                  </a:cubicBezTo>
                  <a:cubicBezTo>
                    <a:pt x="45" y="15"/>
                    <a:pt x="27" y="23"/>
                    <a:pt x="12" y="36"/>
                  </a:cubicBezTo>
                  <a:cubicBezTo>
                    <a:pt x="10" y="39"/>
                    <a:pt x="8" y="41"/>
                    <a:pt x="6" y="43"/>
                  </a:cubicBezTo>
                  <a:close/>
                  <a:moveTo>
                    <a:pt x="64" y="10"/>
                  </a:moveTo>
                  <a:cubicBezTo>
                    <a:pt x="64" y="10"/>
                    <a:pt x="64" y="10"/>
                    <a:pt x="64" y="10"/>
                  </a:cubicBezTo>
                  <a:close/>
                </a:path>
              </a:pathLst>
            </a:custGeom>
            <a:solidFill>
              <a:srgbClr val="3E2626"/>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 name="Google Shape;1831;p39">
              <a:extLst>
                <a:ext uri="{FF2B5EF4-FFF2-40B4-BE49-F238E27FC236}">
                  <a16:creationId xmlns:a16="http://schemas.microsoft.com/office/drawing/2014/main" id="{43AA27B2-0003-6A61-381B-431CC8DAF6E8}"/>
                </a:ext>
              </a:extLst>
            </p:cNvPr>
            <p:cNvSpPr/>
            <p:nvPr/>
          </p:nvSpPr>
          <p:spPr>
            <a:xfrm flipH="1">
              <a:off x="7275669" y="1978553"/>
              <a:ext cx="1155125" cy="1555599"/>
            </a:xfrm>
            <a:custGeom>
              <a:avLst/>
              <a:gdLst/>
              <a:ahLst/>
              <a:cxnLst/>
              <a:rect l="l" t="t" r="r" b="b"/>
              <a:pathLst>
                <a:path w="292" h="392" extrusionOk="0">
                  <a:moveTo>
                    <a:pt x="244" y="392"/>
                  </a:moveTo>
                  <a:cubicBezTo>
                    <a:pt x="244" y="392"/>
                    <a:pt x="243" y="392"/>
                    <a:pt x="243" y="392"/>
                  </a:cubicBezTo>
                  <a:cubicBezTo>
                    <a:pt x="231" y="387"/>
                    <a:pt x="219" y="382"/>
                    <a:pt x="207" y="377"/>
                  </a:cubicBezTo>
                  <a:cubicBezTo>
                    <a:pt x="197" y="373"/>
                    <a:pt x="197" y="373"/>
                    <a:pt x="197" y="373"/>
                  </a:cubicBezTo>
                  <a:cubicBezTo>
                    <a:pt x="191" y="370"/>
                    <a:pt x="185" y="367"/>
                    <a:pt x="179" y="364"/>
                  </a:cubicBezTo>
                  <a:cubicBezTo>
                    <a:pt x="177" y="363"/>
                    <a:pt x="176" y="362"/>
                    <a:pt x="175" y="362"/>
                  </a:cubicBezTo>
                  <a:cubicBezTo>
                    <a:pt x="173" y="361"/>
                    <a:pt x="171" y="359"/>
                    <a:pt x="169" y="358"/>
                  </a:cubicBezTo>
                  <a:cubicBezTo>
                    <a:pt x="167" y="357"/>
                    <a:pt x="166" y="357"/>
                    <a:pt x="164" y="356"/>
                  </a:cubicBezTo>
                  <a:cubicBezTo>
                    <a:pt x="159" y="353"/>
                    <a:pt x="159" y="353"/>
                    <a:pt x="159" y="353"/>
                  </a:cubicBezTo>
                  <a:cubicBezTo>
                    <a:pt x="156" y="351"/>
                    <a:pt x="153" y="349"/>
                    <a:pt x="150" y="347"/>
                  </a:cubicBezTo>
                  <a:cubicBezTo>
                    <a:pt x="139" y="341"/>
                    <a:pt x="129" y="333"/>
                    <a:pt x="118" y="325"/>
                  </a:cubicBezTo>
                  <a:cubicBezTo>
                    <a:pt x="114" y="322"/>
                    <a:pt x="114" y="322"/>
                    <a:pt x="114" y="322"/>
                  </a:cubicBezTo>
                  <a:cubicBezTo>
                    <a:pt x="102" y="313"/>
                    <a:pt x="91" y="302"/>
                    <a:pt x="80" y="292"/>
                  </a:cubicBezTo>
                  <a:cubicBezTo>
                    <a:pt x="78" y="289"/>
                    <a:pt x="78" y="289"/>
                    <a:pt x="78" y="289"/>
                  </a:cubicBezTo>
                  <a:cubicBezTo>
                    <a:pt x="74" y="285"/>
                    <a:pt x="70" y="281"/>
                    <a:pt x="67" y="277"/>
                  </a:cubicBezTo>
                  <a:cubicBezTo>
                    <a:pt x="65" y="274"/>
                    <a:pt x="65" y="274"/>
                    <a:pt x="65" y="274"/>
                  </a:cubicBezTo>
                  <a:cubicBezTo>
                    <a:pt x="62" y="271"/>
                    <a:pt x="59" y="268"/>
                    <a:pt x="57" y="265"/>
                  </a:cubicBezTo>
                  <a:cubicBezTo>
                    <a:pt x="55" y="262"/>
                    <a:pt x="55" y="262"/>
                    <a:pt x="55" y="262"/>
                  </a:cubicBezTo>
                  <a:cubicBezTo>
                    <a:pt x="55" y="262"/>
                    <a:pt x="55" y="262"/>
                    <a:pt x="55" y="262"/>
                  </a:cubicBezTo>
                  <a:cubicBezTo>
                    <a:pt x="54" y="261"/>
                    <a:pt x="53" y="260"/>
                    <a:pt x="53" y="259"/>
                  </a:cubicBezTo>
                  <a:cubicBezTo>
                    <a:pt x="51" y="257"/>
                    <a:pt x="50" y="256"/>
                    <a:pt x="49" y="254"/>
                  </a:cubicBezTo>
                  <a:cubicBezTo>
                    <a:pt x="47" y="252"/>
                    <a:pt x="47" y="252"/>
                    <a:pt x="47" y="252"/>
                  </a:cubicBezTo>
                  <a:cubicBezTo>
                    <a:pt x="45" y="249"/>
                    <a:pt x="44" y="246"/>
                    <a:pt x="42" y="243"/>
                  </a:cubicBezTo>
                  <a:cubicBezTo>
                    <a:pt x="41" y="243"/>
                    <a:pt x="41" y="243"/>
                    <a:pt x="41" y="243"/>
                  </a:cubicBezTo>
                  <a:cubicBezTo>
                    <a:pt x="41" y="241"/>
                    <a:pt x="40" y="240"/>
                    <a:pt x="39" y="239"/>
                  </a:cubicBezTo>
                  <a:cubicBezTo>
                    <a:pt x="38" y="237"/>
                    <a:pt x="37" y="236"/>
                    <a:pt x="36" y="234"/>
                  </a:cubicBezTo>
                  <a:cubicBezTo>
                    <a:pt x="34" y="231"/>
                    <a:pt x="32" y="228"/>
                    <a:pt x="31" y="224"/>
                  </a:cubicBezTo>
                  <a:cubicBezTo>
                    <a:pt x="30" y="223"/>
                    <a:pt x="30" y="223"/>
                    <a:pt x="30" y="223"/>
                  </a:cubicBezTo>
                  <a:cubicBezTo>
                    <a:pt x="29" y="222"/>
                    <a:pt x="29" y="221"/>
                    <a:pt x="28" y="220"/>
                  </a:cubicBezTo>
                  <a:cubicBezTo>
                    <a:pt x="23" y="210"/>
                    <a:pt x="23" y="210"/>
                    <a:pt x="23" y="210"/>
                  </a:cubicBezTo>
                  <a:cubicBezTo>
                    <a:pt x="23" y="209"/>
                    <a:pt x="23" y="208"/>
                    <a:pt x="22" y="207"/>
                  </a:cubicBezTo>
                  <a:cubicBezTo>
                    <a:pt x="21" y="205"/>
                    <a:pt x="21" y="203"/>
                    <a:pt x="20" y="201"/>
                  </a:cubicBezTo>
                  <a:cubicBezTo>
                    <a:pt x="19" y="200"/>
                    <a:pt x="19" y="199"/>
                    <a:pt x="19" y="198"/>
                  </a:cubicBezTo>
                  <a:cubicBezTo>
                    <a:pt x="18" y="197"/>
                    <a:pt x="18" y="197"/>
                    <a:pt x="18" y="197"/>
                  </a:cubicBezTo>
                  <a:cubicBezTo>
                    <a:pt x="18" y="196"/>
                    <a:pt x="17" y="195"/>
                    <a:pt x="17" y="195"/>
                  </a:cubicBezTo>
                  <a:cubicBezTo>
                    <a:pt x="16" y="192"/>
                    <a:pt x="16" y="190"/>
                    <a:pt x="15" y="188"/>
                  </a:cubicBezTo>
                  <a:cubicBezTo>
                    <a:pt x="15" y="188"/>
                    <a:pt x="15" y="188"/>
                    <a:pt x="15" y="188"/>
                  </a:cubicBezTo>
                  <a:cubicBezTo>
                    <a:pt x="15" y="188"/>
                    <a:pt x="15" y="188"/>
                    <a:pt x="15" y="188"/>
                  </a:cubicBezTo>
                  <a:cubicBezTo>
                    <a:pt x="14" y="186"/>
                    <a:pt x="14" y="185"/>
                    <a:pt x="13" y="183"/>
                  </a:cubicBezTo>
                  <a:cubicBezTo>
                    <a:pt x="12" y="180"/>
                    <a:pt x="11" y="177"/>
                    <a:pt x="11" y="174"/>
                  </a:cubicBezTo>
                  <a:cubicBezTo>
                    <a:pt x="10" y="174"/>
                    <a:pt x="10" y="173"/>
                    <a:pt x="10" y="173"/>
                  </a:cubicBezTo>
                  <a:cubicBezTo>
                    <a:pt x="12" y="172"/>
                    <a:pt x="12" y="172"/>
                    <a:pt x="12" y="172"/>
                  </a:cubicBezTo>
                  <a:cubicBezTo>
                    <a:pt x="10" y="172"/>
                    <a:pt x="10" y="172"/>
                    <a:pt x="10" y="172"/>
                  </a:cubicBezTo>
                  <a:cubicBezTo>
                    <a:pt x="10" y="171"/>
                    <a:pt x="10" y="170"/>
                    <a:pt x="9" y="169"/>
                  </a:cubicBezTo>
                  <a:cubicBezTo>
                    <a:pt x="8" y="163"/>
                    <a:pt x="7" y="158"/>
                    <a:pt x="6" y="153"/>
                  </a:cubicBezTo>
                  <a:cubicBezTo>
                    <a:pt x="0" y="106"/>
                    <a:pt x="16" y="60"/>
                    <a:pt x="47" y="33"/>
                  </a:cubicBezTo>
                  <a:cubicBezTo>
                    <a:pt x="62" y="20"/>
                    <a:pt x="79" y="11"/>
                    <a:pt x="97" y="8"/>
                  </a:cubicBezTo>
                  <a:cubicBezTo>
                    <a:pt x="132" y="0"/>
                    <a:pt x="132" y="0"/>
                    <a:pt x="132" y="0"/>
                  </a:cubicBezTo>
                  <a:cubicBezTo>
                    <a:pt x="133" y="0"/>
                    <a:pt x="134" y="0"/>
                    <a:pt x="134" y="1"/>
                  </a:cubicBezTo>
                  <a:cubicBezTo>
                    <a:pt x="135" y="1"/>
                    <a:pt x="135" y="2"/>
                    <a:pt x="135" y="3"/>
                  </a:cubicBezTo>
                  <a:cubicBezTo>
                    <a:pt x="135" y="4"/>
                    <a:pt x="134" y="5"/>
                    <a:pt x="133" y="5"/>
                  </a:cubicBezTo>
                  <a:cubicBezTo>
                    <a:pt x="128" y="7"/>
                    <a:pt x="123" y="9"/>
                    <a:pt x="119" y="11"/>
                  </a:cubicBezTo>
                  <a:cubicBezTo>
                    <a:pt x="110" y="15"/>
                    <a:pt x="103" y="20"/>
                    <a:pt x="96" y="26"/>
                  </a:cubicBezTo>
                  <a:cubicBezTo>
                    <a:pt x="65" y="53"/>
                    <a:pt x="50" y="98"/>
                    <a:pt x="56" y="142"/>
                  </a:cubicBezTo>
                  <a:cubicBezTo>
                    <a:pt x="57" y="147"/>
                    <a:pt x="58" y="153"/>
                    <a:pt x="59" y="158"/>
                  </a:cubicBezTo>
                  <a:cubicBezTo>
                    <a:pt x="59" y="158"/>
                    <a:pt x="59" y="158"/>
                    <a:pt x="59" y="158"/>
                  </a:cubicBezTo>
                  <a:cubicBezTo>
                    <a:pt x="59" y="159"/>
                    <a:pt x="60" y="160"/>
                    <a:pt x="60" y="161"/>
                  </a:cubicBezTo>
                  <a:cubicBezTo>
                    <a:pt x="60" y="161"/>
                    <a:pt x="60" y="161"/>
                    <a:pt x="60" y="161"/>
                  </a:cubicBezTo>
                  <a:cubicBezTo>
                    <a:pt x="60" y="162"/>
                    <a:pt x="60" y="162"/>
                    <a:pt x="60" y="163"/>
                  </a:cubicBezTo>
                  <a:cubicBezTo>
                    <a:pt x="61" y="166"/>
                    <a:pt x="62" y="169"/>
                    <a:pt x="63" y="172"/>
                  </a:cubicBezTo>
                  <a:cubicBezTo>
                    <a:pt x="64" y="173"/>
                    <a:pt x="64" y="175"/>
                    <a:pt x="65" y="177"/>
                  </a:cubicBezTo>
                  <a:cubicBezTo>
                    <a:pt x="65" y="177"/>
                    <a:pt x="65" y="177"/>
                    <a:pt x="65" y="177"/>
                  </a:cubicBezTo>
                  <a:cubicBezTo>
                    <a:pt x="65" y="179"/>
                    <a:pt x="66" y="181"/>
                    <a:pt x="67" y="183"/>
                  </a:cubicBezTo>
                  <a:cubicBezTo>
                    <a:pt x="67" y="184"/>
                    <a:pt x="68" y="185"/>
                    <a:pt x="68" y="186"/>
                  </a:cubicBezTo>
                  <a:cubicBezTo>
                    <a:pt x="68" y="186"/>
                    <a:pt x="68" y="186"/>
                    <a:pt x="68" y="186"/>
                  </a:cubicBezTo>
                  <a:cubicBezTo>
                    <a:pt x="69" y="187"/>
                    <a:pt x="69" y="189"/>
                    <a:pt x="70" y="190"/>
                  </a:cubicBezTo>
                  <a:cubicBezTo>
                    <a:pt x="70" y="192"/>
                    <a:pt x="71" y="193"/>
                    <a:pt x="72" y="195"/>
                  </a:cubicBezTo>
                  <a:cubicBezTo>
                    <a:pt x="72" y="196"/>
                    <a:pt x="73" y="197"/>
                    <a:pt x="73" y="198"/>
                  </a:cubicBezTo>
                  <a:cubicBezTo>
                    <a:pt x="74" y="199"/>
                    <a:pt x="74" y="199"/>
                    <a:pt x="74" y="199"/>
                  </a:cubicBezTo>
                  <a:cubicBezTo>
                    <a:pt x="74" y="200"/>
                    <a:pt x="74" y="200"/>
                    <a:pt x="75" y="201"/>
                  </a:cubicBezTo>
                  <a:cubicBezTo>
                    <a:pt x="75" y="202"/>
                    <a:pt x="75" y="202"/>
                    <a:pt x="75" y="202"/>
                  </a:cubicBezTo>
                  <a:cubicBezTo>
                    <a:pt x="75" y="203"/>
                    <a:pt x="76" y="204"/>
                    <a:pt x="76" y="204"/>
                  </a:cubicBezTo>
                  <a:cubicBezTo>
                    <a:pt x="78" y="208"/>
                    <a:pt x="78" y="208"/>
                    <a:pt x="78" y="208"/>
                  </a:cubicBezTo>
                  <a:cubicBezTo>
                    <a:pt x="79" y="209"/>
                    <a:pt x="79" y="211"/>
                    <a:pt x="80" y="212"/>
                  </a:cubicBezTo>
                  <a:cubicBezTo>
                    <a:pt x="82" y="215"/>
                    <a:pt x="84" y="219"/>
                    <a:pt x="86" y="222"/>
                  </a:cubicBezTo>
                  <a:cubicBezTo>
                    <a:pt x="86" y="223"/>
                    <a:pt x="87" y="225"/>
                    <a:pt x="88" y="227"/>
                  </a:cubicBezTo>
                  <a:cubicBezTo>
                    <a:pt x="89" y="228"/>
                    <a:pt x="90" y="230"/>
                    <a:pt x="91" y="231"/>
                  </a:cubicBezTo>
                  <a:cubicBezTo>
                    <a:pt x="93" y="234"/>
                    <a:pt x="95" y="236"/>
                    <a:pt x="96" y="239"/>
                  </a:cubicBezTo>
                  <a:cubicBezTo>
                    <a:pt x="98" y="241"/>
                    <a:pt x="98" y="241"/>
                    <a:pt x="98" y="241"/>
                  </a:cubicBezTo>
                  <a:cubicBezTo>
                    <a:pt x="99" y="243"/>
                    <a:pt x="100" y="245"/>
                    <a:pt x="102" y="246"/>
                  </a:cubicBezTo>
                  <a:cubicBezTo>
                    <a:pt x="102" y="247"/>
                    <a:pt x="103" y="248"/>
                    <a:pt x="104" y="249"/>
                  </a:cubicBezTo>
                  <a:cubicBezTo>
                    <a:pt x="104" y="249"/>
                    <a:pt x="104" y="250"/>
                    <a:pt x="104" y="250"/>
                  </a:cubicBezTo>
                  <a:cubicBezTo>
                    <a:pt x="105" y="250"/>
                    <a:pt x="105" y="250"/>
                    <a:pt x="105" y="250"/>
                  </a:cubicBezTo>
                  <a:cubicBezTo>
                    <a:pt x="105" y="251"/>
                    <a:pt x="106" y="252"/>
                    <a:pt x="106" y="252"/>
                  </a:cubicBezTo>
                  <a:cubicBezTo>
                    <a:pt x="108" y="255"/>
                    <a:pt x="111" y="258"/>
                    <a:pt x="113" y="261"/>
                  </a:cubicBezTo>
                  <a:cubicBezTo>
                    <a:pt x="116" y="264"/>
                    <a:pt x="116" y="264"/>
                    <a:pt x="116" y="264"/>
                  </a:cubicBezTo>
                  <a:cubicBezTo>
                    <a:pt x="119" y="268"/>
                    <a:pt x="123" y="272"/>
                    <a:pt x="126" y="276"/>
                  </a:cubicBezTo>
                  <a:cubicBezTo>
                    <a:pt x="127" y="277"/>
                    <a:pt x="128" y="278"/>
                    <a:pt x="129" y="279"/>
                  </a:cubicBezTo>
                  <a:cubicBezTo>
                    <a:pt x="139" y="289"/>
                    <a:pt x="150" y="299"/>
                    <a:pt x="162" y="308"/>
                  </a:cubicBezTo>
                  <a:cubicBezTo>
                    <a:pt x="164" y="310"/>
                    <a:pt x="165" y="311"/>
                    <a:pt x="166" y="312"/>
                  </a:cubicBezTo>
                  <a:cubicBezTo>
                    <a:pt x="176" y="319"/>
                    <a:pt x="187" y="327"/>
                    <a:pt x="198" y="333"/>
                  </a:cubicBezTo>
                  <a:cubicBezTo>
                    <a:pt x="200" y="335"/>
                    <a:pt x="204" y="337"/>
                    <a:pt x="207" y="339"/>
                  </a:cubicBezTo>
                  <a:cubicBezTo>
                    <a:pt x="208" y="339"/>
                    <a:pt x="208" y="340"/>
                    <a:pt x="209" y="340"/>
                  </a:cubicBezTo>
                  <a:cubicBezTo>
                    <a:pt x="211" y="341"/>
                    <a:pt x="211" y="341"/>
                    <a:pt x="211" y="341"/>
                  </a:cubicBezTo>
                  <a:cubicBezTo>
                    <a:pt x="213" y="342"/>
                    <a:pt x="214" y="343"/>
                    <a:pt x="216" y="344"/>
                  </a:cubicBezTo>
                  <a:cubicBezTo>
                    <a:pt x="218" y="345"/>
                    <a:pt x="220" y="347"/>
                    <a:pt x="223" y="348"/>
                  </a:cubicBezTo>
                  <a:cubicBezTo>
                    <a:pt x="224" y="348"/>
                    <a:pt x="225" y="349"/>
                    <a:pt x="226" y="349"/>
                  </a:cubicBezTo>
                  <a:cubicBezTo>
                    <a:pt x="232" y="352"/>
                    <a:pt x="238" y="355"/>
                    <a:pt x="244" y="358"/>
                  </a:cubicBezTo>
                  <a:cubicBezTo>
                    <a:pt x="254" y="363"/>
                    <a:pt x="254" y="363"/>
                    <a:pt x="254" y="363"/>
                  </a:cubicBezTo>
                  <a:cubicBezTo>
                    <a:pt x="259" y="365"/>
                    <a:pt x="264" y="367"/>
                    <a:pt x="269" y="369"/>
                  </a:cubicBezTo>
                  <a:cubicBezTo>
                    <a:pt x="276" y="372"/>
                    <a:pt x="283" y="375"/>
                    <a:pt x="290" y="377"/>
                  </a:cubicBezTo>
                  <a:cubicBezTo>
                    <a:pt x="291" y="378"/>
                    <a:pt x="292" y="379"/>
                    <a:pt x="292" y="380"/>
                  </a:cubicBezTo>
                  <a:cubicBezTo>
                    <a:pt x="291" y="381"/>
                    <a:pt x="291" y="382"/>
                    <a:pt x="290" y="382"/>
                  </a:cubicBezTo>
                  <a:cubicBezTo>
                    <a:pt x="244" y="392"/>
                    <a:pt x="244" y="392"/>
                    <a:pt x="244" y="392"/>
                  </a:cubicBezTo>
                  <a:cubicBezTo>
                    <a:pt x="244" y="392"/>
                    <a:pt x="244" y="392"/>
                    <a:pt x="244" y="392"/>
                  </a:cubicBezTo>
                  <a:close/>
                  <a:moveTo>
                    <a:pt x="19" y="187"/>
                  </a:moveTo>
                  <a:cubicBezTo>
                    <a:pt x="20" y="189"/>
                    <a:pt x="21" y="191"/>
                    <a:pt x="22" y="193"/>
                  </a:cubicBezTo>
                  <a:cubicBezTo>
                    <a:pt x="22" y="194"/>
                    <a:pt x="22" y="194"/>
                    <a:pt x="23" y="195"/>
                  </a:cubicBezTo>
                  <a:cubicBezTo>
                    <a:pt x="23" y="196"/>
                    <a:pt x="23" y="196"/>
                    <a:pt x="23" y="196"/>
                  </a:cubicBezTo>
                  <a:cubicBezTo>
                    <a:pt x="23" y="197"/>
                    <a:pt x="24" y="198"/>
                    <a:pt x="24" y="200"/>
                  </a:cubicBezTo>
                  <a:cubicBezTo>
                    <a:pt x="25" y="201"/>
                    <a:pt x="26" y="203"/>
                    <a:pt x="27" y="205"/>
                  </a:cubicBezTo>
                  <a:cubicBezTo>
                    <a:pt x="27" y="206"/>
                    <a:pt x="27" y="207"/>
                    <a:pt x="28" y="208"/>
                  </a:cubicBezTo>
                  <a:cubicBezTo>
                    <a:pt x="33" y="218"/>
                    <a:pt x="33" y="218"/>
                    <a:pt x="33" y="218"/>
                  </a:cubicBezTo>
                  <a:cubicBezTo>
                    <a:pt x="33" y="219"/>
                    <a:pt x="34" y="220"/>
                    <a:pt x="34" y="221"/>
                  </a:cubicBezTo>
                  <a:cubicBezTo>
                    <a:pt x="35" y="222"/>
                    <a:pt x="35" y="222"/>
                    <a:pt x="35" y="222"/>
                  </a:cubicBezTo>
                  <a:cubicBezTo>
                    <a:pt x="37" y="225"/>
                    <a:pt x="38" y="228"/>
                    <a:pt x="40" y="232"/>
                  </a:cubicBezTo>
                  <a:cubicBezTo>
                    <a:pt x="41" y="233"/>
                    <a:pt x="42" y="235"/>
                    <a:pt x="43" y="236"/>
                  </a:cubicBezTo>
                  <a:cubicBezTo>
                    <a:pt x="44" y="238"/>
                    <a:pt x="45" y="239"/>
                    <a:pt x="45" y="240"/>
                  </a:cubicBezTo>
                  <a:cubicBezTo>
                    <a:pt x="46" y="241"/>
                    <a:pt x="46" y="241"/>
                    <a:pt x="46" y="241"/>
                  </a:cubicBezTo>
                  <a:cubicBezTo>
                    <a:pt x="48" y="244"/>
                    <a:pt x="49" y="246"/>
                    <a:pt x="51" y="249"/>
                  </a:cubicBezTo>
                  <a:cubicBezTo>
                    <a:pt x="53" y="251"/>
                    <a:pt x="53" y="251"/>
                    <a:pt x="53" y="251"/>
                  </a:cubicBezTo>
                  <a:cubicBezTo>
                    <a:pt x="54" y="253"/>
                    <a:pt x="55" y="255"/>
                    <a:pt x="56" y="256"/>
                  </a:cubicBezTo>
                  <a:cubicBezTo>
                    <a:pt x="57" y="257"/>
                    <a:pt x="58" y="258"/>
                    <a:pt x="59" y="259"/>
                  </a:cubicBezTo>
                  <a:cubicBezTo>
                    <a:pt x="59" y="259"/>
                    <a:pt x="59" y="259"/>
                    <a:pt x="59" y="260"/>
                  </a:cubicBezTo>
                  <a:cubicBezTo>
                    <a:pt x="61" y="262"/>
                    <a:pt x="61" y="262"/>
                    <a:pt x="61" y="262"/>
                  </a:cubicBezTo>
                  <a:cubicBezTo>
                    <a:pt x="63" y="265"/>
                    <a:pt x="66" y="268"/>
                    <a:pt x="68" y="271"/>
                  </a:cubicBezTo>
                  <a:cubicBezTo>
                    <a:pt x="70" y="274"/>
                    <a:pt x="70" y="274"/>
                    <a:pt x="70" y="274"/>
                  </a:cubicBezTo>
                  <a:cubicBezTo>
                    <a:pt x="74" y="278"/>
                    <a:pt x="78" y="282"/>
                    <a:pt x="81" y="286"/>
                  </a:cubicBezTo>
                  <a:cubicBezTo>
                    <a:pt x="84" y="289"/>
                    <a:pt x="84" y="289"/>
                    <a:pt x="84" y="289"/>
                  </a:cubicBezTo>
                  <a:cubicBezTo>
                    <a:pt x="94" y="299"/>
                    <a:pt x="105" y="309"/>
                    <a:pt x="117" y="318"/>
                  </a:cubicBezTo>
                  <a:cubicBezTo>
                    <a:pt x="121" y="322"/>
                    <a:pt x="121" y="322"/>
                    <a:pt x="121" y="322"/>
                  </a:cubicBezTo>
                  <a:cubicBezTo>
                    <a:pt x="132" y="330"/>
                    <a:pt x="142" y="337"/>
                    <a:pt x="152" y="343"/>
                  </a:cubicBezTo>
                  <a:cubicBezTo>
                    <a:pt x="155" y="345"/>
                    <a:pt x="158" y="347"/>
                    <a:pt x="161" y="349"/>
                  </a:cubicBezTo>
                  <a:cubicBezTo>
                    <a:pt x="166" y="352"/>
                    <a:pt x="166" y="352"/>
                    <a:pt x="166" y="352"/>
                  </a:cubicBezTo>
                  <a:cubicBezTo>
                    <a:pt x="168" y="352"/>
                    <a:pt x="169" y="353"/>
                    <a:pt x="171" y="354"/>
                  </a:cubicBezTo>
                  <a:cubicBezTo>
                    <a:pt x="173" y="355"/>
                    <a:pt x="175" y="356"/>
                    <a:pt x="177" y="358"/>
                  </a:cubicBezTo>
                  <a:cubicBezTo>
                    <a:pt x="179" y="358"/>
                    <a:pt x="180" y="359"/>
                    <a:pt x="181" y="359"/>
                  </a:cubicBezTo>
                  <a:cubicBezTo>
                    <a:pt x="187" y="363"/>
                    <a:pt x="193" y="365"/>
                    <a:pt x="199" y="368"/>
                  </a:cubicBezTo>
                  <a:cubicBezTo>
                    <a:pt x="209" y="373"/>
                    <a:pt x="209" y="373"/>
                    <a:pt x="209" y="373"/>
                  </a:cubicBezTo>
                  <a:cubicBezTo>
                    <a:pt x="220" y="378"/>
                    <a:pt x="232" y="383"/>
                    <a:pt x="244" y="387"/>
                  </a:cubicBezTo>
                  <a:cubicBezTo>
                    <a:pt x="281" y="379"/>
                    <a:pt x="281" y="379"/>
                    <a:pt x="281" y="379"/>
                  </a:cubicBezTo>
                  <a:cubicBezTo>
                    <a:pt x="276" y="377"/>
                    <a:pt x="272" y="376"/>
                    <a:pt x="267" y="374"/>
                  </a:cubicBezTo>
                  <a:cubicBezTo>
                    <a:pt x="262" y="372"/>
                    <a:pt x="257" y="370"/>
                    <a:pt x="252" y="367"/>
                  </a:cubicBezTo>
                  <a:cubicBezTo>
                    <a:pt x="242" y="363"/>
                    <a:pt x="242" y="363"/>
                    <a:pt x="242" y="363"/>
                  </a:cubicBezTo>
                  <a:cubicBezTo>
                    <a:pt x="236" y="360"/>
                    <a:pt x="229" y="357"/>
                    <a:pt x="224" y="354"/>
                  </a:cubicBezTo>
                  <a:cubicBezTo>
                    <a:pt x="223" y="353"/>
                    <a:pt x="222" y="353"/>
                    <a:pt x="220" y="352"/>
                  </a:cubicBezTo>
                  <a:cubicBezTo>
                    <a:pt x="218" y="351"/>
                    <a:pt x="216" y="350"/>
                    <a:pt x="214" y="348"/>
                  </a:cubicBezTo>
                  <a:cubicBezTo>
                    <a:pt x="212" y="347"/>
                    <a:pt x="210" y="346"/>
                    <a:pt x="209" y="345"/>
                  </a:cubicBezTo>
                  <a:cubicBezTo>
                    <a:pt x="207" y="345"/>
                    <a:pt x="207" y="345"/>
                    <a:pt x="207" y="345"/>
                  </a:cubicBezTo>
                  <a:cubicBezTo>
                    <a:pt x="206" y="344"/>
                    <a:pt x="205" y="343"/>
                    <a:pt x="204" y="343"/>
                  </a:cubicBezTo>
                  <a:cubicBezTo>
                    <a:pt x="201" y="341"/>
                    <a:pt x="198" y="339"/>
                    <a:pt x="195" y="337"/>
                  </a:cubicBezTo>
                  <a:cubicBezTo>
                    <a:pt x="184" y="331"/>
                    <a:pt x="174" y="323"/>
                    <a:pt x="164" y="316"/>
                  </a:cubicBezTo>
                  <a:cubicBezTo>
                    <a:pt x="162" y="314"/>
                    <a:pt x="161" y="313"/>
                    <a:pt x="159" y="312"/>
                  </a:cubicBezTo>
                  <a:cubicBezTo>
                    <a:pt x="147" y="303"/>
                    <a:pt x="136" y="292"/>
                    <a:pt x="126" y="282"/>
                  </a:cubicBezTo>
                  <a:cubicBezTo>
                    <a:pt x="125" y="281"/>
                    <a:pt x="124" y="280"/>
                    <a:pt x="123" y="279"/>
                  </a:cubicBezTo>
                  <a:cubicBezTo>
                    <a:pt x="119" y="275"/>
                    <a:pt x="115" y="271"/>
                    <a:pt x="112" y="267"/>
                  </a:cubicBezTo>
                  <a:cubicBezTo>
                    <a:pt x="110" y="264"/>
                    <a:pt x="110" y="264"/>
                    <a:pt x="110" y="264"/>
                  </a:cubicBezTo>
                  <a:cubicBezTo>
                    <a:pt x="107" y="261"/>
                    <a:pt x="105" y="258"/>
                    <a:pt x="102" y="255"/>
                  </a:cubicBezTo>
                  <a:cubicBezTo>
                    <a:pt x="102" y="255"/>
                    <a:pt x="101" y="254"/>
                    <a:pt x="101" y="253"/>
                  </a:cubicBezTo>
                  <a:cubicBezTo>
                    <a:pt x="100" y="252"/>
                    <a:pt x="100" y="252"/>
                    <a:pt x="100" y="252"/>
                  </a:cubicBezTo>
                  <a:cubicBezTo>
                    <a:pt x="100" y="252"/>
                    <a:pt x="100" y="252"/>
                    <a:pt x="100" y="252"/>
                  </a:cubicBezTo>
                  <a:cubicBezTo>
                    <a:pt x="99" y="251"/>
                    <a:pt x="99" y="250"/>
                    <a:pt x="98" y="249"/>
                  </a:cubicBezTo>
                  <a:cubicBezTo>
                    <a:pt x="97" y="247"/>
                    <a:pt x="95" y="246"/>
                    <a:pt x="94" y="244"/>
                  </a:cubicBezTo>
                  <a:cubicBezTo>
                    <a:pt x="93" y="242"/>
                    <a:pt x="93" y="242"/>
                    <a:pt x="93" y="242"/>
                  </a:cubicBezTo>
                  <a:cubicBezTo>
                    <a:pt x="91" y="239"/>
                    <a:pt x="89" y="236"/>
                    <a:pt x="87" y="234"/>
                  </a:cubicBezTo>
                  <a:cubicBezTo>
                    <a:pt x="86" y="232"/>
                    <a:pt x="85" y="231"/>
                    <a:pt x="84" y="229"/>
                  </a:cubicBezTo>
                  <a:cubicBezTo>
                    <a:pt x="83" y="227"/>
                    <a:pt x="82" y="226"/>
                    <a:pt x="81" y="224"/>
                  </a:cubicBezTo>
                  <a:cubicBezTo>
                    <a:pt x="79" y="221"/>
                    <a:pt x="78" y="218"/>
                    <a:pt x="76" y="215"/>
                  </a:cubicBezTo>
                  <a:cubicBezTo>
                    <a:pt x="75" y="213"/>
                    <a:pt x="74" y="212"/>
                    <a:pt x="74" y="210"/>
                  </a:cubicBezTo>
                  <a:cubicBezTo>
                    <a:pt x="72" y="206"/>
                    <a:pt x="72" y="206"/>
                    <a:pt x="72" y="206"/>
                  </a:cubicBezTo>
                  <a:cubicBezTo>
                    <a:pt x="71" y="206"/>
                    <a:pt x="71" y="205"/>
                    <a:pt x="71" y="204"/>
                  </a:cubicBezTo>
                  <a:cubicBezTo>
                    <a:pt x="70" y="203"/>
                    <a:pt x="70" y="203"/>
                    <a:pt x="70" y="203"/>
                  </a:cubicBezTo>
                  <a:cubicBezTo>
                    <a:pt x="70" y="202"/>
                    <a:pt x="70" y="202"/>
                    <a:pt x="69" y="201"/>
                  </a:cubicBezTo>
                  <a:cubicBezTo>
                    <a:pt x="69" y="200"/>
                    <a:pt x="69" y="200"/>
                    <a:pt x="69" y="200"/>
                  </a:cubicBezTo>
                  <a:cubicBezTo>
                    <a:pt x="68" y="199"/>
                    <a:pt x="68" y="198"/>
                    <a:pt x="68" y="197"/>
                  </a:cubicBezTo>
                  <a:cubicBezTo>
                    <a:pt x="67" y="195"/>
                    <a:pt x="66" y="193"/>
                    <a:pt x="65" y="191"/>
                  </a:cubicBezTo>
                  <a:cubicBezTo>
                    <a:pt x="65" y="190"/>
                    <a:pt x="64" y="189"/>
                    <a:pt x="64" y="188"/>
                  </a:cubicBezTo>
                  <a:cubicBezTo>
                    <a:pt x="64" y="188"/>
                    <a:pt x="64" y="188"/>
                    <a:pt x="64" y="188"/>
                  </a:cubicBezTo>
                  <a:cubicBezTo>
                    <a:pt x="63" y="187"/>
                    <a:pt x="63" y="186"/>
                    <a:pt x="62" y="185"/>
                  </a:cubicBezTo>
                  <a:cubicBezTo>
                    <a:pt x="62" y="183"/>
                    <a:pt x="61" y="181"/>
                    <a:pt x="60" y="178"/>
                  </a:cubicBezTo>
                  <a:cubicBezTo>
                    <a:pt x="60" y="178"/>
                    <a:pt x="60" y="178"/>
                    <a:pt x="60" y="178"/>
                  </a:cubicBezTo>
                  <a:cubicBezTo>
                    <a:pt x="60" y="178"/>
                    <a:pt x="60" y="178"/>
                    <a:pt x="60" y="178"/>
                  </a:cubicBezTo>
                  <a:cubicBezTo>
                    <a:pt x="60" y="177"/>
                    <a:pt x="59" y="175"/>
                    <a:pt x="58" y="173"/>
                  </a:cubicBezTo>
                  <a:cubicBezTo>
                    <a:pt x="57" y="170"/>
                    <a:pt x="57" y="167"/>
                    <a:pt x="56" y="164"/>
                  </a:cubicBezTo>
                  <a:cubicBezTo>
                    <a:pt x="56" y="164"/>
                    <a:pt x="56" y="163"/>
                    <a:pt x="55" y="163"/>
                  </a:cubicBezTo>
                  <a:cubicBezTo>
                    <a:pt x="55" y="162"/>
                    <a:pt x="55" y="162"/>
                    <a:pt x="55" y="162"/>
                  </a:cubicBezTo>
                  <a:cubicBezTo>
                    <a:pt x="55" y="161"/>
                    <a:pt x="55" y="160"/>
                    <a:pt x="55" y="159"/>
                  </a:cubicBezTo>
                  <a:cubicBezTo>
                    <a:pt x="53" y="154"/>
                    <a:pt x="52" y="148"/>
                    <a:pt x="51" y="143"/>
                  </a:cubicBezTo>
                  <a:cubicBezTo>
                    <a:pt x="45" y="97"/>
                    <a:pt x="61" y="51"/>
                    <a:pt x="93" y="23"/>
                  </a:cubicBezTo>
                  <a:cubicBezTo>
                    <a:pt x="98" y="18"/>
                    <a:pt x="104" y="14"/>
                    <a:pt x="110" y="10"/>
                  </a:cubicBezTo>
                  <a:cubicBezTo>
                    <a:pt x="98" y="13"/>
                    <a:pt x="98" y="13"/>
                    <a:pt x="98" y="13"/>
                  </a:cubicBezTo>
                  <a:cubicBezTo>
                    <a:pt x="80" y="16"/>
                    <a:pt x="64" y="24"/>
                    <a:pt x="50" y="36"/>
                  </a:cubicBezTo>
                  <a:cubicBezTo>
                    <a:pt x="20" y="63"/>
                    <a:pt x="5" y="107"/>
                    <a:pt x="11" y="152"/>
                  </a:cubicBezTo>
                  <a:cubicBezTo>
                    <a:pt x="12" y="157"/>
                    <a:pt x="13" y="162"/>
                    <a:pt x="14" y="168"/>
                  </a:cubicBezTo>
                  <a:cubicBezTo>
                    <a:pt x="14" y="169"/>
                    <a:pt x="14" y="170"/>
                    <a:pt x="15" y="171"/>
                  </a:cubicBezTo>
                  <a:cubicBezTo>
                    <a:pt x="15" y="171"/>
                    <a:pt x="15" y="171"/>
                    <a:pt x="15" y="171"/>
                  </a:cubicBezTo>
                  <a:cubicBezTo>
                    <a:pt x="15" y="172"/>
                    <a:pt x="15" y="172"/>
                    <a:pt x="15" y="173"/>
                  </a:cubicBezTo>
                  <a:cubicBezTo>
                    <a:pt x="16" y="175"/>
                    <a:pt x="17" y="178"/>
                    <a:pt x="18" y="182"/>
                  </a:cubicBezTo>
                  <a:cubicBezTo>
                    <a:pt x="18" y="183"/>
                    <a:pt x="19" y="185"/>
                    <a:pt x="19" y="187"/>
                  </a:cubicBezTo>
                  <a:cubicBezTo>
                    <a:pt x="19" y="187"/>
                    <a:pt x="19" y="187"/>
                    <a:pt x="19" y="187"/>
                  </a:cubicBezTo>
                  <a:close/>
                </a:path>
              </a:pathLst>
            </a:custGeom>
            <a:solidFill>
              <a:srgbClr val="3E2626"/>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 name="Google Shape;1832;p39">
              <a:extLst>
                <a:ext uri="{FF2B5EF4-FFF2-40B4-BE49-F238E27FC236}">
                  <a16:creationId xmlns:a16="http://schemas.microsoft.com/office/drawing/2014/main" id="{073635FC-E535-7D6E-0ECE-CB2BAA7B8A0B}"/>
                </a:ext>
              </a:extLst>
            </p:cNvPr>
            <p:cNvSpPr/>
            <p:nvPr/>
          </p:nvSpPr>
          <p:spPr>
            <a:xfrm flipH="1">
              <a:off x="6839992" y="2188860"/>
              <a:ext cx="415645" cy="555810"/>
            </a:xfrm>
            <a:custGeom>
              <a:avLst/>
              <a:gdLst/>
              <a:ahLst/>
              <a:cxnLst/>
              <a:rect l="l" t="t" r="r" b="b"/>
              <a:pathLst>
                <a:path w="105" h="140" extrusionOk="0">
                  <a:moveTo>
                    <a:pt x="38" y="7"/>
                  </a:moveTo>
                  <a:cubicBezTo>
                    <a:pt x="63" y="0"/>
                    <a:pt x="91" y="24"/>
                    <a:pt x="101" y="61"/>
                  </a:cubicBezTo>
                  <a:cubicBezTo>
                    <a:pt x="104" y="74"/>
                    <a:pt x="105" y="86"/>
                    <a:pt x="103" y="97"/>
                  </a:cubicBezTo>
                  <a:cubicBezTo>
                    <a:pt x="100" y="97"/>
                    <a:pt x="97" y="98"/>
                    <a:pt x="94" y="99"/>
                  </a:cubicBezTo>
                  <a:cubicBezTo>
                    <a:pt x="75" y="104"/>
                    <a:pt x="62" y="121"/>
                    <a:pt x="61" y="140"/>
                  </a:cubicBezTo>
                  <a:cubicBezTo>
                    <a:pt x="39" y="138"/>
                    <a:pt x="18" y="116"/>
                    <a:pt x="10" y="85"/>
                  </a:cubicBezTo>
                  <a:cubicBezTo>
                    <a:pt x="0" y="48"/>
                    <a:pt x="13" y="13"/>
                    <a:pt x="38" y="7"/>
                  </a:cubicBezTo>
                  <a:close/>
                </a:path>
              </a:pathLst>
            </a:custGeom>
            <a:solidFill>
              <a:srgbClr val="EEE1D7"/>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 name="Google Shape;1833;p39">
              <a:extLst>
                <a:ext uri="{FF2B5EF4-FFF2-40B4-BE49-F238E27FC236}">
                  <a16:creationId xmlns:a16="http://schemas.microsoft.com/office/drawing/2014/main" id="{7E5F576A-65E6-A9AD-66B6-8C6B499BA533}"/>
                </a:ext>
              </a:extLst>
            </p:cNvPr>
            <p:cNvSpPr/>
            <p:nvPr/>
          </p:nvSpPr>
          <p:spPr>
            <a:xfrm flipH="1">
              <a:off x="6851677" y="2248947"/>
              <a:ext cx="277097" cy="360525"/>
            </a:xfrm>
            <a:custGeom>
              <a:avLst/>
              <a:gdLst/>
              <a:ahLst/>
              <a:cxnLst/>
              <a:rect l="l" t="t" r="r" b="b"/>
              <a:pathLst>
                <a:path w="70" h="91" extrusionOk="0">
                  <a:moveTo>
                    <a:pt x="60" y="27"/>
                  </a:moveTo>
                  <a:cubicBezTo>
                    <a:pt x="62" y="30"/>
                    <a:pt x="63" y="33"/>
                    <a:pt x="64" y="37"/>
                  </a:cubicBezTo>
                  <a:cubicBezTo>
                    <a:pt x="70" y="60"/>
                    <a:pt x="62" y="83"/>
                    <a:pt x="46" y="87"/>
                  </a:cubicBezTo>
                  <a:cubicBezTo>
                    <a:pt x="30" y="91"/>
                    <a:pt x="12" y="75"/>
                    <a:pt x="6" y="52"/>
                  </a:cubicBezTo>
                  <a:cubicBezTo>
                    <a:pt x="0" y="28"/>
                    <a:pt x="8" y="6"/>
                    <a:pt x="24" y="2"/>
                  </a:cubicBezTo>
                  <a:cubicBezTo>
                    <a:pt x="32" y="0"/>
                    <a:pt x="41" y="3"/>
                    <a:pt x="49" y="10"/>
                  </a:cubicBezTo>
                  <a:cubicBezTo>
                    <a:pt x="43" y="35"/>
                    <a:pt x="43" y="35"/>
                    <a:pt x="43" y="35"/>
                  </a:cubicBezTo>
                  <a:lnTo>
                    <a:pt x="60" y="27"/>
                  </a:lnTo>
                  <a:close/>
                </a:path>
              </a:pathLst>
            </a:custGeom>
            <a:solidFill>
              <a:srgbClr val="3E2626"/>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 name="Google Shape;1834;p39">
              <a:extLst>
                <a:ext uri="{FF2B5EF4-FFF2-40B4-BE49-F238E27FC236}">
                  <a16:creationId xmlns:a16="http://schemas.microsoft.com/office/drawing/2014/main" id="{C355E8CA-DA0B-5B08-0117-A489D31B816F}"/>
                </a:ext>
              </a:extLst>
            </p:cNvPr>
            <p:cNvSpPr/>
            <p:nvPr/>
          </p:nvSpPr>
          <p:spPr>
            <a:xfrm flipH="1">
              <a:off x="7045311" y="2823117"/>
              <a:ext cx="387267" cy="230335"/>
            </a:xfrm>
            <a:custGeom>
              <a:avLst/>
              <a:gdLst/>
              <a:ahLst/>
              <a:cxnLst/>
              <a:rect l="l" t="t" r="r" b="b"/>
              <a:pathLst>
                <a:path w="98" h="58" extrusionOk="0">
                  <a:moveTo>
                    <a:pt x="8" y="12"/>
                  </a:moveTo>
                  <a:cubicBezTo>
                    <a:pt x="3" y="14"/>
                    <a:pt x="0" y="18"/>
                    <a:pt x="2" y="27"/>
                  </a:cubicBezTo>
                  <a:cubicBezTo>
                    <a:pt x="2" y="31"/>
                    <a:pt x="4" y="36"/>
                    <a:pt x="6" y="40"/>
                  </a:cubicBezTo>
                  <a:cubicBezTo>
                    <a:pt x="9" y="44"/>
                    <a:pt x="12" y="48"/>
                    <a:pt x="16" y="51"/>
                  </a:cubicBezTo>
                  <a:cubicBezTo>
                    <a:pt x="17" y="44"/>
                    <a:pt x="22" y="38"/>
                    <a:pt x="30" y="37"/>
                  </a:cubicBezTo>
                  <a:cubicBezTo>
                    <a:pt x="33" y="36"/>
                    <a:pt x="37" y="37"/>
                    <a:pt x="40" y="39"/>
                  </a:cubicBezTo>
                  <a:cubicBezTo>
                    <a:pt x="42" y="38"/>
                    <a:pt x="44" y="37"/>
                    <a:pt x="46" y="36"/>
                  </a:cubicBezTo>
                  <a:cubicBezTo>
                    <a:pt x="55" y="35"/>
                    <a:pt x="63" y="41"/>
                    <a:pt x="65" y="50"/>
                  </a:cubicBezTo>
                  <a:cubicBezTo>
                    <a:pt x="66" y="52"/>
                    <a:pt x="65" y="55"/>
                    <a:pt x="65" y="58"/>
                  </a:cubicBezTo>
                  <a:cubicBezTo>
                    <a:pt x="67" y="57"/>
                    <a:pt x="69" y="56"/>
                    <a:pt x="72" y="55"/>
                  </a:cubicBezTo>
                  <a:cubicBezTo>
                    <a:pt x="88" y="46"/>
                    <a:pt x="98" y="29"/>
                    <a:pt x="95" y="12"/>
                  </a:cubicBezTo>
                  <a:cubicBezTo>
                    <a:pt x="94" y="3"/>
                    <a:pt x="90" y="0"/>
                    <a:pt x="84" y="0"/>
                  </a:cubicBezTo>
                  <a:cubicBezTo>
                    <a:pt x="85" y="1"/>
                    <a:pt x="85" y="1"/>
                    <a:pt x="85" y="2"/>
                  </a:cubicBezTo>
                  <a:cubicBezTo>
                    <a:pt x="86" y="10"/>
                    <a:pt x="81" y="17"/>
                    <a:pt x="74" y="18"/>
                  </a:cubicBezTo>
                  <a:cubicBezTo>
                    <a:pt x="68" y="19"/>
                    <a:pt x="63" y="17"/>
                    <a:pt x="60" y="12"/>
                  </a:cubicBezTo>
                  <a:cubicBezTo>
                    <a:pt x="59" y="18"/>
                    <a:pt x="55" y="22"/>
                    <a:pt x="49" y="24"/>
                  </a:cubicBezTo>
                  <a:cubicBezTo>
                    <a:pt x="43" y="25"/>
                    <a:pt x="37" y="22"/>
                    <a:pt x="35" y="17"/>
                  </a:cubicBezTo>
                  <a:cubicBezTo>
                    <a:pt x="34" y="22"/>
                    <a:pt x="29" y="26"/>
                    <a:pt x="24" y="27"/>
                  </a:cubicBezTo>
                  <a:cubicBezTo>
                    <a:pt x="16" y="29"/>
                    <a:pt x="9" y="24"/>
                    <a:pt x="8" y="16"/>
                  </a:cubicBezTo>
                  <a:cubicBezTo>
                    <a:pt x="8" y="15"/>
                    <a:pt x="8" y="13"/>
                    <a:pt x="8" y="12"/>
                  </a:cubicBezTo>
                  <a:close/>
                </a:path>
              </a:pathLst>
            </a:custGeom>
            <a:solidFill>
              <a:srgbClr val="3E2626"/>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 name="Google Shape;1835;p39">
              <a:extLst>
                <a:ext uri="{FF2B5EF4-FFF2-40B4-BE49-F238E27FC236}">
                  <a16:creationId xmlns:a16="http://schemas.microsoft.com/office/drawing/2014/main" id="{9E487F9F-D5ED-B7B1-1193-E926697C2F56}"/>
                </a:ext>
              </a:extLst>
            </p:cNvPr>
            <p:cNvSpPr/>
            <p:nvPr/>
          </p:nvSpPr>
          <p:spPr>
            <a:xfrm flipH="1">
              <a:off x="7092050" y="2823117"/>
              <a:ext cx="308813" cy="115168"/>
            </a:xfrm>
            <a:custGeom>
              <a:avLst/>
              <a:gdLst/>
              <a:ahLst/>
              <a:cxnLst/>
              <a:rect l="l" t="t" r="r" b="b"/>
              <a:pathLst>
                <a:path w="78" h="29" extrusionOk="0">
                  <a:moveTo>
                    <a:pt x="0" y="12"/>
                  </a:moveTo>
                  <a:cubicBezTo>
                    <a:pt x="0" y="13"/>
                    <a:pt x="0" y="15"/>
                    <a:pt x="0" y="16"/>
                  </a:cubicBezTo>
                  <a:cubicBezTo>
                    <a:pt x="1" y="24"/>
                    <a:pt x="8" y="29"/>
                    <a:pt x="16" y="27"/>
                  </a:cubicBezTo>
                  <a:cubicBezTo>
                    <a:pt x="21" y="26"/>
                    <a:pt x="26" y="22"/>
                    <a:pt x="27" y="17"/>
                  </a:cubicBezTo>
                  <a:cubicBezTo>
                    <a:pt x="29" y="22"/>
                    <a:pt x="35" y="25"/>
                    <a:pt x="41" y="24"/>
                  </a:cubicBezTo>
                  <a:cubicBezTo>
                    <a:pt x="47" y="22"/>
                    <a:pt x="51" y="18"/>
                    <a:pt x="52" y="12"/>
                  </a:cubicBezTo>
                  <a:cubicBezTo>
                    <a:pt x="55" y="17"/>
                    <a:pt x="60" y="19"/>
                    <a:pt x="66" y="18"/>
                  </a:cubicBezTo>
                  <a:cubicBezTo>
                    <a:pt x="73" y="17"/>
                    <a:pt x="78" y="10"/>
                    <a:pt x="77" y="2"/>
                  </a:cubicBezTo>
                  <a:cubicBezTo>
                    <a:pt x="77" y="1"/>
                    <a:pt x="77" y="1"/>
                    <a:pt x="76" y="0"/>
                  </a:cubicBezTo>
                  <a:cubicBezTo>
                    <a:pt x="70" y="0"/>
                    <a:pt x="62" y="3"/>
                    <a:pt x="52" y="6"/>
                  </a:cubicBezTo>
                  <a:cubicBezTo>
                    <a:pt x="51" y="6"/>
                    <a:pt x="50" y="6"/>
                    <a:pt x="50" y="6"/>
                  </a:cubicBezTo>
                  <a:cubicBezTo>
                    <a:pt x="46" y="7"/>
                    <a:pt x="43" y="8"/>
                    <a:pt x="39" y="9"/>
                  </a:cubicBezTo>
                  <a:cubicBezTo>
                    <a:pt x="34" y="9"/>
                    <a:pt x="30" y="10"/>
                    <a:pt x="26" y="10"/>
                  </a:cubicBezTo>
                  <a:cubicBezTo>
                    <a:pt x="26" y="10"/>
                    <a:pt x="25" y="10"/>
                    <a:pt x="25" y="10"/>
                  </a:cubicBezTo>
                  <a:cubicBezTo>
                    <a:pt x="15" y="10"/>
                    <a:pt x="6" y="10"/>
                    <a:pt x="0" y="12"/>
                  </a:cubicBezTo>
                  <a:close/>
                </a:path>
              </a:pathLst>
            </a:custGeom>
            <a:solidFill>
              <a:srgbClr val="E4D4C8"/>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6" name="Google Shape;1836;p39">
              <a:extLst>
                <a:ext uri="{FF2B5EF4-FFF2-40B4-BE49-F238E27FC236}">
                  <a16:creationId xmlns:a16="http://schemas.microsoft.com/office/drawing/2014/main" id="{09A5B34B-FC8D-8663-E746-717A523175A6}"/>
                </a:ext>
              </a:extLst>
            </p:cNvPr>
            <p:cNvSpPr/>
            <p:nvPr/>
          </p:nvSpPr>
          <p:spPr>
            <a:xfrm flipH="1">
              <a:off x="7172174" y="2961651"/>
              <a:ext cx="196972" cy="103484"/>
            </a:xfrm>
            <a:custGeom>
              <a:avLst/>
              <a:gdLst/>
              <a:ahLst/>
              <a:cxnLst/>
              <a:rect l="l" t="t" r="r" b="b"/>
              <a:pathLst>
                <a:path w="50" h="26" extrusionOk="0">
                  <a:moveTo>
                    <a:pt x="14" y="2"/>
                  </a:moveTo>
                  <a:cubicBezTo>
                    <a:pt x="6" y="3"/>
                    <a:pt x="1" y="9"/>
                    <a:pt x="0" y="16"/>
                  </a:cubicBezTo>
                  <a:cubicBezTo>
                    <a:pt x="5" y="20"/>
                    <a:pt x="12" y="23"/>
                    <a:pt x="18" y="24"/>
                  </a:cubicBezTo>
                  <a:cubicBezTo>
                    <a:pt x="22" y="25"/>
                    <a:pt x="27" y="26"/>
                    <a:pt x="31" y="26"/>
                  </a:cubicBezTo>
                  <a:cubicBezTo>
                    <a:pt x="34" y="26"/>
                    <a:pt x="36" y="26"/>
                    <a:pt x="39" y="25"/>
                  </a:cubicBezTo>
                  <a:cubicBezTo>
                    <a:pt x="42" y="25"/>
                    <a:pt x="45" y="24"/>
                    <a:pt x="49" y="23"/>
                  </a:cubicBezTo>
                  <a:cubicBezTo>
                    <a:pt x="49" y="20"/>
                    <a:pt x="50" y="17"/>
                    <a:pt x="49" y="15"/>
                  </a:cubicBezTo>
                  <a:cubicBezTo>
                    <a:pt x="47" y="6"/>
                    <a:pt x="39" y="0"/>
                    <a:pt x="30" y="1"/>
                  </a:cubicBezTo>
                  <a:cubicBezTo>
                    <a:pt x="28" y="2"/>
                    <a:pt x="26" y="3"/>
                    <a:pt x="24" y="4"/>
                  </a:cubicBezTo>
                  <a:cubicBezTo>
                    <a:pt x="21" y="2"/>
                    <a:pt x="17" y="1"/>
                    <a:pt x="14" y="2"/>
                  </a:cubicBezTo>
                  <a:close/>
                </a:path>
              </a:pathLst>
            </a:custGeom>
            <a:solidFill>
              <a:srgbClr val="ED9898"/>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7" name="Google Shape;1837;p39">
              <a:extLst>
                <a:ext uri="{FF2B5EF4-FFF2-40B4-BE49-F238E27FC236}">
                  <a16:creationId xmlns:a16="http://schemas.microsoft.com/office/drawing/2014/main" id="{D5D9E93C-C3B8-AB99-5362-03FE475EFFA6}"/>
                </a:ext>
              </a:extLst>
            </p:cNvPr>
            <p:cNvSpPr/>
            <p:nvPr/>
          </p:nvSpPr>
          <p:spPr>
            <a:xfrm flipH="1">
              <a:off x="7432578" y="2339078"/>
              <a:ext cx="423991" cy="512413"/>
            </a:xfrm>
            <a:custGeom>
              <a:avLst/>
              <a:gdLst/>
              <a:ahLst/>
              <a:cxnLst/>
              <a:rect l="l" t="t" r="r" b="b"/>
              <a:pathLst>
                <a:path w="107" h="129" extrusionOk="0">
                  <a:moveTo>
                    <a:pt x="38" y="7"/>
                  </a:moveTo>
                  <a:cubicBezTo>
                    <a:pt x="63" y="0"/>
                    <a:pt x="91" y="25"/>
                    <a:pt x="100" y="61"/>
                  </a:cubicBezTo>
                  <a:cubicBezTo>
                    <a:pt x="107" y="88"/>
                    <a:pt x="102" y="114"/>
                    <a:pt x="89" y="129"/>
                  </a:cubicBezTo>
                  <a:cubicBezTo>
                    <a:pt x="79" y="115"/>
                    <a:pt x="60" y="108"/>
                    <a:pt x="42" y="112"/>
                  </a:cubicBezTo>
                  <a:cubicBezTo>
                    <a:pt x="36" y="114"/>
                    <a:pt x="31" y="117"/>
                    <a:pt x="27" y="120"/>
                  </a:cubicBezTo>
                  <a:cubicBezTo>
                    <a:pt x="19" y="111"/>
                    <a:pt x="13" y="99"/>
                    <a:pt x="10" y="85"/>
                  </a:cubicBezTo>
                  <a:cubicBezTo>
                    <a:pt x="0" y="48"/>
                    <a:pt x="13" y="13"/>
                    <a:pt x="38" y="7"/>
                  </a:cubicBezTo>
                  <a:close/>
                </a:path>
              </a:pathLst>
            </a:custGeom>
            <a:solidFill>
              <a:srgbClr val="EEE1D7"/>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 name="Google Shape;1838;p39">
              <a:extLst>
                <a:ext uri="{FF2B5EF4-FFF2-40B4-BE49-F238E27FC236}">
                  <a16:creationId xmlns:a16="http://schemas.microsoft.com/office/drawing/2014/main" id="{59BAD133-CB26-1001-B80C-24A75AECCE2C}"/>
                </a:ext>
              </a:extLst>
            </p:cNvPr>
            <p:cNvSpPr/>
            <p:nvPr/>
          </p:nvSpPr>
          <p:spPr>
            <a:xfrm flipH="1">
              <a:off x="7460955" y="2402504"/>
              <a:ext cx="282105" cy="362195"/>
            </a:xfrm>
            <a:custGeom>
              <a:avLst/>
              <a:gdLst/>
              <a:ahLst/>
              <a:cxnLst/>
              <a:rect l="l" t="t" r="r" b="b"/>
              <a:pathLst>
                <a:path w="71" h="91" extrusionOk="0">
                  <a:moveTo>
                    <a:pt x="61" y="27"/>
                  </a:moveTo>
                  <a:cubicBezTo>
                    <a:pt x="62" y="30"/>
                    <a:pt x="63" y="33"/>
                    <a:pt x="64" y="37"/>
                  </a:cubicBezTo>
                  <a:cubicBezTo>
                    <a:pt x="71" y="60"/>
                    <a:pt x="62" y="82"/>
                    <a:pt x="46" y="87"/>
                  </a:cubicBezTo>
                  <a:cubicBezTo>
                    <a:pt x="30" y="91"/>
                    <a:pt x="12" y="75"/>
                    <a:pt x="6" y="52"/>
                  </a:cubicBezTo>
                  <a:cubicBezTo>
                    <a:pt x="0" y="28"/>
                    <a:pt x="8" y="6"/>
                    <a:pt x="24" y="2"/>
                  </a:cubicBezTo>
                  <a:cubicBezTo>
                    <a:pt x="33" y="0"/>
                    <a:pt x="42" y="3"/>
                    <a:pt x="49" y="10"/>
                  </a:cubicBezTo>
                  <a:cubicBezTo>
                    <a:pt x="43" y="34"/>
                    <a:pt x="43" y="34"/>
                    <a:pt x="43" y="34"/>
                  </a:cubicBezTo>
                  <a:lnTo>
                    <a:pt x="61" y="27"/>
                  </a:lnTo>
                  <a:close/>
                </a:path>
              </a:pathLst>
            </a:custGeom>
            <a:solidFill>
              <a:srgbClr val="3E2626"/>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 name="Google Shape;1839;p39">
              <a:extLst>
                <a:ext uri="{FF2B5EF4-FFF2-40B4-BE49-F238E27FC236}">
                  <a16:creationId xmlns:a16="http://schemas.microsoft.com/office/drawing/2014/main" id="{61A91CA5-53D3-6D09-28A4-F8897A8BCE06}"/>
                </a:ext>
              </a:extLst>
            </p:cNvPr>
            <p:cNvSpPr/>
            <p:nvPr/>
          </p:nvSpPr>
          <p:spPr>
            <a:xfrm flipH="1">
              <a:off x="6831646" y="2192198"/>
              <a:ext cx="430668" cy="559148"/>
            </a:xfrm>
            <a:custGeom>
              <a:avLst/>
              <a:gdLst/>
              <a:ahLst/>
              <a:cxnLst/>
              <a:rect l="l" t="t" r="r" b="b"/>
              <a:pathLst>
                <a:path w="109" h="141" extrusionOk="0">
                  <a:moveTo>
                    <a:pt x="63" y="141"/>
                  </a:moveTo>
                  <a:cubicBezTo>
                    <a:pt x="63" y="141"/>
                    <a:pt x="63" y="141"/>
                    <a:pt x="63" y="141"/>
                  </a:cubicBezTo>
                  <a:cubicBezTo>
                    <a:pt x="40" y="139"/>
                    <a:pt x="18" y="116"/>
                    <a:pt x="9" y="84"/>
                  </a:cubicBezTo>
                  <a:cubicBezTo>
                    <a:pt x="0" y="47"/>
                    <a:pt x="13" y="10"/>
                    <a:pt x="39" y="3"/>
                  </a:cubicBezTo>
                  <a:cubicBezTo>
                    <a:pt x="39" y="3"/>
                    <a:pt x="39" y="3"/>
                    <a:pt x="39" y="3"/>
                  </a:cubicBezTo>
                  <a:cubicBezTo>
                    <a:pt x="52" y="0"/>
                    <a:pt x="66" y="4"/>
                    <a:pt x="79" y="15"/>
                  </a:cubicBezTo>
                  <a:cubicBezTo>
                    <a:pt x="91" y="25"/>
                    <a:pt x="100" y="41"/>
                    <a:pt x="105" y="59"/>
                  </a:cubicBezTo>
                  <a:cubicBezTo>
                    <a:pt x="108" y="72"/>
                    <a:pt x="109" y="85"/>
                    <a:pt x="107" y="97"/>
                  </a:cubicBezTo>
                  <a:cubicBezTo>
                    <a:pt x="107" y="98"/>
                    <a:pt x="106" y="99"/>
                    <a:pt x="105" y="99"/>
                  </a:cubicBezTo>
                  <a:cubicBezTo>
                    <a:pt x="102" y="99"/>
                    <a:pt x="100" y="99"/>
                    <a:pt x="97" y="100"/>
                  </a:cubicBezTo>
                  <a:cubicBezTo>
                    <a:pt x="79" y="105"/>
                    <a:pt x="66" y="120"/>
                    <a:pt x="65" y="139"/>
                  </a:cubicBezTo>
                  <a:cubicBezTo>
                    <a:pt x="65" y="140"/>
                    <a:pt x="65" y="140"/>
                    <a:pt x="64" y="141"/>
                  </a:cubicBezTo>
                  <a:cubicBezTo>
                    <a:pt x="64" y="141"/>
                    <a:pt x="63" y="141"/>
                    <a:pt x="63" y="141"/>
                  </a:cubicBezTo>
                  <a:close/>
                  <a:moveTo>
                    <a:pt x="40" y="8"/>
                  </a:moveTo>
                  <a:cubicBezTo>
                    <a:pt x="40" y="8"/>
                    <a:pt x="40" y="8"/>
                    <a:pt x="40" y="8"/>
                  </a:cubicBezTo>
                  <a:cubicBezTo>
                    <a:pt x="17" y="14"/>
                    <a:pt x="5" y="48"/>
                    <a:pt x="14" y="83"/>
                  </a:cubicBezTo>
                  <a:cubicBezTo>
                    <a:pt x="22" y="111"/>
                    <a:pt x="40" y="133"/>
                    <a:pt x="61" y="136"/>
                  </a:cubicBezTo>
                  <a:cubicBezTo>
                    <a:pt x="63" y="117"/>
                    <a:pt x="76" y="100"/>
                    <a:pt x="96" y="95"/>
                  </a:cubicBezTo>
                  <a:cubicBezTo>
                    <a:pt x="98" y="95"/>
                    <a:pt x="100" y="94"/>
                    <a:pt x="103" y="94"/>
                  </a:cubicBezTo>
                  <a:cubicBezTo>
                    <a:pt x="104" y="83"/>
                    <a:pt x="103" y="72"/>
                    <a:pt x="100" y="61"/>
                  </a:cubicBezTo>
                  <a:cubicBezTo>
                    <a:pt x="96" y="43"/>
                    <a:pt x="87" y="28"/>
                    <a:pt x="75" y="18"/>
                  </a:cubicBezTo>
                  <a:cubicBezTo>
                    <a:pt x="64" y="9"/>
                    <a:pt x="52" y="5"/>
                    <a:pt x="40" y="8"/>
                  </a:cubicBezTo>
                  <a:close/>
                </a:path>
              </a:pathLst>
            </a:custGeom>
            <a:solidFill>
              <a:srgbClr val="3E2626"/>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 name="Google Shape;1840;p39">
              <a:extLst>
                <a:ext uri="{FF2B5EF4-FFF2-40B4-BE49-F238E27FC236}">
                  <a16:creationId xmlns:a16="http://schemas.microsoft.com/office/drawing/2014/main" id="{4176B99C-27A3-4098-BE5E-BA04006AB29F}"/>
                </a:ext>
              </a:extLst>
            </p:cNvPr>
            <p:cNvSpPr/>
            <p:nvPr/>
          </p:nvSpPr>
          <p:spPr>
            <a:xfrm flipH="1">
              <a:off x="7036965" y="2811432"/>
              <a:ext cx="403960" cy="250365"/>
            </a:xfrm>
            <a:custGeom>
              <a:avLst/>
              <a:gdLst/>
              <a:ahLst/>
              <a:cxnLst/>
              <a:rect l="l" t="t" r="r" b="b"/>
              <a:pathLst>
                <a:path w="102" h="63" extrusionOk="0">
                  <a:moveTo>
                    <a:pt x="67" y="63"/>
                  </a:moveTo>
                  <a:cubicBezTo>
                    <a:pt x="66" y="63"/>
                    <a:pt x="65" y="63"/>
                    <a:pt x="65" y="62"/>
                  </a:cubicBezTo>
                  <a:cubicBezTo>
                    <a:pt x="64" y="62"/>
                    <a:pt x="64" y="61"/>
                    <a:pt x="64" y="60"/>
                  </a:cubicBezTo>
                  <a:cubicBezTo>
                    <a:pt x="65" y="58"/>
                    <a:pt x="65" y="55"/>
                    <a:pt x="65" y="53"/>
                  </a:cubicBezTo>
                  <a:cubicBezTo>
                    <a:pt x="63" y="45"/>
                    <a:pt x="56" y="40"/>
                    <a:pt x="49" y="42"/>
                  </a:cubicBezTo>
                  <a:cubicBezTo>
                    <a:pt x="47" y="42"/>
                    <a:pt x="45" y="43"/>
                    <a:pt x="43" y="44"/>
                  </a:cubicBezTo>
                  <a:cubicBezTo>
                    <a:pt x="43" y="44"/>
                    <a:pt x="42" y="44"/>
                    <a:pt x="41" y="44"/>
                  </a:cubicBezTo>
                  <a:cubicBezTo>
                    <a:pt x="38" y="42"/>
                    <a:pt x="35" y="42"/>
                    <a:pt x="32" y="42"/>
                  </a:cubicBezTo>
                  <a:cubicBezTo>
                    <a:pt x="26" y="44"/>
                    <a:pt x="21" y="48"/>
                    <a:pt x="21" y="54"/>
                  </a:cubicBezTo>
                  <a:cubicBezTo>
                    <a:pt x="21" y="55"/>
                    <a:pt x="20" y="56"/>
                    <a:pt x="19" y="56"/>
                  </a:cubicBezTo>
                  <a:cubicBezTo>
                    <a:pt x="18" y="57"/>
                    <a:pt x="18" y="56"/>
                    <a:pt x="17" y="56"/>
                  </a:cubicBezTo>
                  <a:cubicBezTo>
                    <a:pt x="12" y="52"/>
                    <a:pt x="9" y="48"/>
                    <a:pt x="6" y="44"/>
                  </a:cubicBezTo>
                  <a:cubicBezTo>
                    <a:pt x="4" y="40"/>
                    <a:pt x="2" y="35"/>
                    <a:pt x="1" y="30"/>
                  </a:cubicBezTo>
                  <a:cubicBezTo>
                    <a:pt x="0" y="21"/>
                    <a:pt x="2" y="15"/>
                    <a:pt x="9" y="13"/>
                  </a:cubicBezTo>
                  <a:cubicBezTo>
                    <a:pt x="10" y="13"/>
                    <a:pt x="11" y="13"/>
                    <a:pt x="11" y="13"/>
                  </a:cubicBezTo>
                  <a:cubicBezTo>
                    <a:pt x="12" y="14"/>
                    <a:pt x="12" y="15"/>
                    <a:pt x="12" y="15"/>
                  </a:cubicBezTo>
                  <a:cubicBezTo>
                    <a:pt x="12" y="17"/>
                    <a:pt x="12" y="18"/>
                    <a:pt x="12" y="19"/>
                  </a:cubicBezTo>
                  <a:cubicBezTo>
                    <a:pt x="13" y="25"/>
                    <a:pt x="19" y="29"/>
                    <a:pt x="25" y="28"/>
                  </a:cubicBezTo>
                  <a:cubicBezTo>
                    <a:pt x="30" y="27"/>
                    <a:pt x="33" y="24"/>
                    <a:pt x="34" y="19"/>
                  </a:cubicBezTo>
                  <a:cubicBezTo>
                    <a:pt x="35" y="18"/>
                    <a:pt x="35" y="18"/>
                    <a:pt x="36" y="17"/>
                  </a:cubicBezTo>
                  <a:cubicBezTo>
                    <a:pt x="37" y="17"/>
                    <a:pt x="38" y="18"/>
                    <a:pt x="39" y="19"/>
                  </a:cubicBezTo>
                  <a:cubicBezTo>
                    <a:pt x="41" y="23"/>
                    <a:pt x="46" y="25"/>
                    <a:pt x="51" y="24"/>
                  </a:cubicBezTo>
                  <a:cubicBezTo>
                    <a:pt x="55" y="23"/>
                    <a:pt x="59" y="20"/>
                    <a:pt x="60" y="15"/>
                  </a:cubicBezTo>
                  <a:cubicBezTo>
                    <a:pt x="60" y="14"/>
                    <a:pt x="61" y="13"/>
                    <a:pt x="62" y="13"/>
                  </a:cubicBezTo>
                  <a:cubicBezTo>
                    <a:pt x="63" y="13"/>
                    <a:pt x="64" y="13"/>
                    <a:pt x="64" y="14"/>
                  </a:cubicBezTo>
                  <a:cubicBezTo>
                    <a:pt x="67" y="18"/>
                    <a:pt x="71" y="20"/>
                    <a:pt x="76" y="19"/>
                  </a:cubicBezTo>
                  <a:cubicBezTo>
                    <a:pt x="82" y="18"/>
                    <a:pt x="86" y="12"/>
                    <a:pt x="85" y="6"/>
                  </a:cubicBezTo>
                  <a:cubicBezTo>
                    <a:pt x="84" y="5"/>
                    <a:pt x="84" y="4"/>
                    <a:pt x="84" y="4"/>
                  </a:cubicBezTo>
                  <a:cubicBezTo>
                    <a:pt x="84" y="3"/>
                    <a:pt x="84" y="2"/>
                    <a:pt x="84" y="2"/>
                  </a:cubicBezTo>
                  <a:cubicBezTo>
                    <a:pt x="85" y="1"/>
                    <a:pt x="85" y="0"/>
                    <a:pt x="86" y="1"/>
                  </a:cubicBezTo>
                  <a:cubicBezTo>
                    <a:pt x="94" y="1"/>
                    <a:pt x="98" y="5"/>
                    <a:pt x="99" y="15"/>
                  </a:cubicBezTo>
                  <a:cubicBezTo>
                    <a:pt x="102" y="32"/>
                    <a:pt x="92" y="50"/>
                    <a:pt x="75" y="60"/>
                  </a:cubicBezTo>
                  <a:cubicBezTo>
                    <a:pt x="72" y="61"/>
                    <a:pt x="70" y="62"/>
                    <a:pt x="67" y="63"/>
                  </a:cubicBezTo>
                  <a:cubicBezTo>
                    <a:pt x="67" y="63"/>
                    <a:pt x="67" y="63"/>
                    <a:pt x="67" y="63"/>
                  </a:cubicBezTo>
                  <a:close/>
                  <a:moveTo>
                    <a:pt x="51" y="37"/>
                  </a:moveTo>
                  <a:cubicBezTo>
                    <a:pt x="60" y="37"/>
                    <a:pt x="68" y="43"/>
                    <a:pt x="69" y="52"/>
                  </a:cubicBezTo>
                  <a:cubicBezTo>
                    <a:pt x="70" y="54"/>
                    <a:pt x="70" y="55"/>
                    <a:pt x="70" y="57"/>
                  </a:cubicBezTo>
                  <a:cubicBezTo>
                    <a:pt x="71" y="56"/>
                    <a:pt x="72" y="56"/>
                    <a:pt x="72" y="55"/>
                  </a:cubicBezTo>
                  <a:cubicBezTo>
                    <a:pt x="88" y="47"/>
                    <a:pt x="97" y="31"/>
                    <a:pt x="95" y="15"/>
                  </a:cubicBezTo>
                  <a:cubicBezTo>
                    <a:pt x="94" y="9"/>
                    <a:pt x="92" y="7"/>
                    <a:pt x="89" y="6"/>
                  </a:cubicBezTo>
                  <a:cubicBezTo>
                    <a:pt x="90" y="14"/>
                    <a:pt x="85" y="22"/>
                    <a:pt x="76" y="24"/>
                  </a:cubicBezTo>
                  <a:cubicBezTo>
                    <a:pt x="72" y="24"/>
                    <a:pt x="67" y="23"/>
                    <a:pt x="63" y="20"/>
                  </a:cubicBezTo>
                  <a:cubicBezTo>
                    <a:pt x="61" y="25"/>
                    <a:pt x="57" y="28"/>
                    <a:pt x="51" y="29"/>
                  </a:cubicBezTo>
                  <a:cubicBezTo>
                    <a:pt x="46" y="30"/>
                    <a:pt x="41" y="28"/>
                    <a:pt x="37" y="25"/>
                  </a:cubicBezTo>
                  <a:cubicBezTo>
                    <a:pt x="35" y="29"/>
                    <a:pt x="31" y="32"/>
                    <a:pt x="26" y="33"/>
                  </a:cubicBezTo>
                  <a:cubicBezTo>
                    <a:pt x="18" y="34"/>
                    <a:pt x="9" y="29"/>
                    <a:pt x="8" y="20"/>
                  </a:cubicBezTo>
                  <a:cubicBezTo>
                    <a:pt x="8" y="20"/>
                    <a:pt x="8" y="19"/>
                    <a:pt x="7" y="19"/>
                  </a:cubicBezTo>
                  <a:cubicBezTo>
                    <a:pt x="6" y="21"/>
                    <a:pt x="5" y="24"/>
                    <a:pt x="6" y="29"/>
                  </a:cubicBezTo>
                  <a:cubicBezTo>
                    <a:pt x="7" y="34"/>
                    <a:pt x="8" y="38"/>
                    <a:pt x="10" y="41"/>
                  </a:cubicBezTo>
                  <a:cubicBezTo>
                    <a:pt x="12" y="44"/>
                    <a:pt x="14" y="47"/>
                    <a:pt x="17" y="50"/>
                  </a:cubicBezTo>
                  <a:cubicBezTo>
                    <a:pt x="19" y="44"/>
                    <a:pt x="25" y="39"/>
                    <a:pt x="31" y="38"/>
                  </a:cubicBezTo>
                  <a:cubicBezTo>
                    <a:pt x="35" y="37"/>
                    <a:pt x="39" y="38"/>
                    <a:pt x="42" y="39"/>
                  </a:cubicBezTo>
                  <a:cubicBezTo>
                    <a:pt x="44" y="38"/>
                    <a:pt x="46" y="37"/>
                    <a:pt x="48" y="37"/>
                  </a:cubicBezTo>
                  <a:cubicBezTo>
                    <a:pt x="49" y="37"/>
                    <a:pt x="50" y="37"/>
                    <a:pt x="51" y="37"/>
                  </a:cubicBezTo>
                  <a:close/>
                </a:path>
              </a:pathLst>
            </a:custGeom>
            <a:solidFill>
              <a:srgbClr val="3E2626"/>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1" name="Google Shape;1841;p39">
              <a:extLst>
                <a:ext uri="{FF2B5EF4-FFF2-40B4-BE49-F238E27FC236}">
                  <a16:creationId xmlns:a16="http://schemas.microsoft.com/office/drawing/2014/main" id="{55457A4B-9217-64CD-B6BD-37128B6703B1}"/>
                </a:ext>
              </a:extLst>
            </p:cNvPr>
            <p:cNvSpPr/>
            <p:nvPr/>
          </p:nvSpPr>
          <p:spPr>
            <a:xfrm flipH="1">
              <a:off x="7080366" y="2811432"/>
              <a:ext cx="333851" cy="131859"/>
            </a:xfrm>
            <a:custGeom>
              <a:avLst/>
              <a:gdLst/>
              <a:ahLst/>
              <a:cxnLst/>
              <a:rect l="l" t="t" r="r" b="b"/>
              <a:pathLst>
                <a:path w="84" h="33" extrusionOk="0">
                  <a:moveTo>
                    <a:pt x="16" y="33"/>
                  </a:moveTo>
                  <a:cubicBezTo>
                    <a:pt x="9" y="33"/>
                    <a:pt x="2" y="28"/>
                    <a:pt x="1" y="20"/>
                  </a:cubicBezTo>
                  <a:cubicBezTo>
                    <a:pt x="0" y="18"/>
                    <a:pt x="0" y="16"/>
                    <a:pt x="0" y="15"/>
                  </a:cubicBezTo>
                  <a:cubicBezTo>
                    <a:pt x="1" y="14"/>
                    <a:pt x="1" y="13"/>
                    <a:pt x="2" y="13"/>
                  </a:cubicBezTo>
                  <a:cubicBezTo>
                    <a:pt x="7" y="11"/>
                    <a:pt x="13" y="11"/>
                    <a:pt x="21" y="11"/>
                  </a:cubicBezTo>
                  <a:cubicBezTo>
                    <a:pt x="23" y="11"/>
                    <a:pt x="25" y="11"/>
                    <a:pt x="28" y="11"/>
                  </a:cubicBezTo>
                  <a:cubicBezTo>
                    <a:pt x="28" y="11"/>
                    <a:pt x="28" y="11"/>
                    <a:pt x="28" y="11"/>
                  </a:cubicBezTo>
                  <a:cubicBezTo>
                    <a:pt x="29" y="11"/>
                    <a:pt x="29" y="11"/>
                    <a:pt x="29" y="10"/>
                  </a:cubicBezTo>
                  <a:cubicBezTo>
                    <a:pt x="33" y="10"/>
                    <a:pt x="37" y="10"/>
                    <a:pt x="41" y="9"/>
                  </a:cubicBezTo>
                  <a:cubicBezTo>
                    <a:pt x="45" y="9"/>
                    <a:pt x="49" y="8"/>
                    <a:pt x="52" y="7"/>
                  </a:cubicBezTo>
                  <a:cubicBezTo>
                    <a:pt x="53" y="7"/>
                    <a:pt x="53" y="7"/>
                    <a:pt x="53" y="7"/>
                  </a:cubicBezTo>
                  <a:cubicBezTo>
                    <a:pt x="54" y="6"/>
                    <a:pt x="54" y="6"/>
                    <a:pt x="54" y="6"/>
                  </a:cubicBezTo>
                  <a:cubicBezTo>
                    <a:pt x="56" y="6"/>
                    <a:pt x="59" y="5"/>
                    <a:pt x="61" y="4"/>
                  </a:cubicBezTo>
                  <a:cubicBezTo>
                    <a:pt x="68" y="2"/>
                    <a:pt x="74" y="0"/>
                    <a:pt x="79" y="1"/>
                  </a:cubicBezTo>
                  <a:cubicBezTo>
                    <a:pt x="80" y="1"/>
                    <a:pt x="81" y="1"/>
                    <a:pt x="81" y="2"/>
                  </a:cubicBezTo>
                  <a:cubicBezTo>
                    <a:pt x="82" y="3"/>
                    <a:pt x="82" y="4"/>
                    <a:pt x="82" y="5"/>
                  </a:cubicBezTo>
                  <a:cubicBezTo>
                    <a:pt x="84" y="14"/>
                    <a:pt x="78" y="22"/>
                    <a:pt x="69" y="24"/>
                  </a:cubicBezTo>
                  <a:cubicBezTo>
                    <a:pt x="65" y="24"/>
                    <a:pt x="60" y="23"/>
                    <a:pt x="56" y="20"/>
                  </a:cubicBezTo>
                  <a:cubicBezTo>
                    <a:pt x="54" y="25"/>
                    <a:pt x="50" y="28"/>
                    <a:pt x="44" y="29"/>
                  </a:cubicBezTo>
                  <a:cubicBezTo>
                    <a:pt x="39" y="30"/>
                    <a:pt x="34" y="28"/>
                    <a:pt x="30" y="25"/>
                  </a:cubicBezTo>
                  <a:cubicBezTo>
                    <a:pt x="28" y="29"/>
                    <a:pt x="24" y="32"/>
                    <a:pt x="19" y="33"/>
                  </a:cubicBezTo>
                  <a:cubicBezTo>
                    <a:pt x="18" y="33"/>
                    <a:pt x="17" y="33"/>
                    <a:pt x="16" y="33"/>
                  </a:cubicBezTo>
                  <a:close/>
                  <a:moveTo>
                    <a:pt x="5" y="17"/>
                  </a:moveTo>
                  <a:cubicBezTo>
                    <a:pt x="5" y="18"/>
                    <a:pt x="5" y="18"/>
                    <a:pt x="5" y="19"/>
                  </a:cubicBezTo>
                  <a:cubicBezTo>
                    <a:pt x="6" y="25"/>
                    <a:pt x="12" y="29"/>
                    <a:pt x="18" y="28"/>
                  </a:cubicBezTo>
                  <a:cubicBezTo>
                    <a:pt x="23" y="27"/>
                    <a:pt x="26" y="24"/>
                    <a:pt x="27" y="19"/>
                  </a:cubicBezTo>
                  <a:cubicBezTo>
                    <a:pt x="28" y="18"/>
                    <a:pt x="28" y="18"/>
                    <a:pt x="29" y="17"/>
                  </a:cubicBezTo>
                  <a:cubicBezTo>
                    <a:pt x="30" y="17"/>
                    <a:pt x="31" y="18"/>
                    <a:pt x="32" y="19"/>
                  </a:cubicBezTo>
                  <a:cubicBezTo>
                    <a:pt x="34" y="23"/>
                    <a:pt x="39" y="25"/>
                    <a:pt x="44" y="24"/>
                  </a:cubicBezTo>
                  <a:cubicBezTo>
                    <a:pt x="48" y="23"/>
                    <a:pt x="52" y="20"/>
                    <a:pt x="53" y="15"/>
                  </a:cubicBezTo>
                  <a:cubicBezTo>
                    <a:pt x="53" y="14"/>
                    <a:pt x="54" y="13"/>
                    <a:pt x="55" y="13"/>
                  </a:cubicBezTo>
                  <a:cubicBezTo>
                    <a:pt x="56" y="13"/>
                    <a:pt x="57" y="13"/>
                    <a:pt x="57" y="14"/>
                  </a:cubicBezTo>
                  <a:cubicBezTo>
                    <a:pt x="60" y="18"/>
                    <a:pt x="64" y="20"/>
                    <a:pt x="69" y="19"/>
                  </a:cubicBezTo>
                  <a:cubicBezTo>
                    <a:pt x="75" y="18"/>
                    <a:pt x="79" y="12"/>
                    <a:pt x="78" y="6"/>
                  </a:cubicBezTo>
                  <a:cubicBezTo>
                    <a:pt x="78" y="6"/>
                    <a:pt x="78" y="5"/>
                    <a:pt x="78" y="5"/>
                  </a:cubicBezTo>
                  <a:cubicBezTo>
                    <a:pt x="74" y="6"/>
                    <a:pt x="68" y="7"/>
                    <a:pt x="63" y="9"/>
                  </a:cubicBezTo>
                  <a:cubicBezTo>
                    <a:pt x="60" y="10"/>
                    <a:pt x="58" y="10"/>
                    <a:pt x="55" y="11"/>
                  </a:cubicBezTo>
                  <a:cubicBezTo>
                    <a:pt x="54" y="11"/>
                    <a:pt x="54" y="11"/>
                    <a:pt x="53" y="12"/>
                  </a:cubicBezTo>
                  <a:cubicBezTo>
                    <a:pt x="50" y="13"/>
                    <a:pt x="46" y="13"/>
                    <a:pt x="42" y="14"/>
                  </a:cubicBezTo>
                  <a:cubicBezTo>
                    <a:pt x="38" y="15"/>
                    <a:pt x="33" y="15"/>
                    <a:pt x="29" y="15"/>
                  </a:cubicBezTo>
                  <a:cubicBezTo>
                    <a:pt x="29" y="15"/>
                    <a:pt x="29" y="15"/>
                    <a:pt x="28" y="15"/>
                  </a:cubicBezTo>
                  <a:cubicBezTo>
                    <a:pt x="26" y="15"/>
                    <a:pt x="23" y="15"/>
                    <a:pt x="21" y="16"/>
                  </a:cubicBezTo>
                  <a:cubicBezTo>
                    <a:pt x="15" y="16"/>
                    <a:pt x="9" y="16"/>
                    <a:pt x="5" y="17"/>
                  </a:cubicBezTo>
                  <a:close/>
                </a:path>
              </a:pathLst>
            </a:custGeom>
            <a:solidFill>
              <a:srgbClr val="3E2626"/>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2" name="Google Shape;1842;p39">
              <a:extLst>
                <a:ext uri="{FF2B5EF4-FFF2-40B4-BE49-F238E27FC236}">
                  <a16:creationId xmlns:a16="http://schemas.microsoft.com/office/drawing/2014/main" id="{2A816026-474B-F004-CECB-E0A7CF63BBB0}"/>
                </a:ext>
              </a:extLst>
            </p:cNvPr>
            <p:cNvSpPr/>
            <p:nvPr/>
          </p:nvSpPr>
          <p:spPr>
            <a:xfrm flipH="1">
              <a:off x="7163829" y="2949968"/>
              <a:ext cx="213665" cy="123513"/>
            </a:xfrm>
            <a:custGeom>
              <a:avLst/>
              <a:gdLst/>
              <a:ahLst/>
              <a:cxnLst/>
              <a:rect l="l" t="t" r="r" b="b"/>
              <a:pathLst>
                <a:path w="54" h="31" extrusionOk="0">
                  <a:moveTo>
                    <a:pt x="32" y="31"/>
                  </a:moveTo>
                  <a:cubicBezTo>
                    <a:pt x="28" y="31"/>
                    <a:pt x="24" y="31"/>
                    <a:pt x="20" y="30"/>
                  </a:cubicBezTo>
                  <a:cubicBezTo>
                    <a:pt x="13" y="28"/>
                    <a:pt x="6" y="25"/>
                    <a:pt x="1" y="21"/>
                  </a:cubicBezTo>
                  <a:cubicBezTo>
                    <a:pt x="0" y="20"/>
                    <a:pt x="0" y="20"/>
                    <a:pt x="0" y="19"/>
                  </a:cubicBezTo>
                  <a:cubicBezTo>
                    <a:pt x="1" y="11"/>
                    <a:pt x="7" y="4"/>
                    <a:pt x="15" y="3"/>
                  </a:cubicBezTo>
                  <a:cubicBezTo>
                    <a:pt x="15" y="3"/>
                    <a:pt x="15" y="3"/>
                    <a:pt x="15" y="3"/>
                  </a:cubicBezTo>
                  <a:cubicBezTo>
                    <a:pt x="19" y="2"/>
                    <a:pt x="23" y="3"/>
                    <a:pt x="26" y="4"/>
                  </a:cubicBezTo>
                  <a:cubicBezTo>
                    <a:pt x="28" y="3"/>
                    <a:pt x="30" y="2"/>
                    <a:pt x="32" y="2"/>
                  </a:cubicBezTo>
                  <a:cubicBezTo>
                    <a:pt x="42" y="0"/>
                    <a:pt x="52" y="7"/>
                    <a:pt x="53" y="17"/>
                  </a:cubicBezTo>
                  <a:cubicBezTo>
                    <a:pt x="54" y="20"/>
                    <a:pt x="54" y="23"/>
                    <a:pt x="53" y="26"/>
                  </a:cubicBezTo>
                  <a:cubicBezTo>
                    <a:pt x="53" y="27"/>
                    <a:pt x="52" y="28"/>
                    <a:pt x="51" y="28"/>
                  </a:cubicBezTo>
                  <a:cubicBezTo>
                    <a:pt x="48" y="29"/>
                    <a:pt x="45" y="30"/>
                    <a:pt x="41" y="30"/>
                  </a:cubicBezTo>
                  <a:cubicBezTo>
                    <a:pt x="38" y="31"/>
                    <a:pt x="36" y="31"/>
                    <a:pt x="33" y="31"/>
                  </a:cubicBezTo>
                  <a:cubicBezTo>
                    <a:pt x="33" y="31"/>
                    <a:pt x="32" y="31"/>
                    <a:pt x="32" y="31"/>
                  </a:cubicBezTo>
                  <a:close/>
                  <a:moveTo>
                    <a:pt x="5" y="18"/>
                  </a:moveTo>
                  <a:cubicBezTo>
                    <a:pt x="10" y="21"/>
                    <a:pt x="15" y="24"/>
                    <a:pt x="21" y="25"/>
                  </a:cubicBezTo>
                  <a:cubicBezTo>
                    <a:pt x="25" y="26"/>
                    <a:pt x="29" y="26"/>
                    <a:pt x="33" y="26"/>
                  </a:cubicBezTo>
                  <a:cubicBezTo>
                    <a:pt x="35" y="26"/>
                    <a:pt x="38" y="26"/>
                    <a:pt x="40" y="26"/>
                  </a:cubicBezTo>
                  <a:cubicBezTo>
                    <a:pt x="43" y="25"/>
                    <a:pt x="46" y="25"/>
                    <a:pt x="49" y="24"/>
                  </a:cubicBezTo>
                  <a:cubicBezTo>
                    <a:pt x="49" y="22"/>
                    <a:pt x="49" y="20"/>
                    <a:pt x="49" y="18"/>
                  </a:cubicBezTo>
                  <a:cubicBezTo>
                    <a:pt x="47" y="10"/>
                    <a:pt x="40" y="5"/>
                    <a:pt x="33" y="7"/>
                  </a:cubicBezTo>
                  <a:cubicBezTo>
                    <a:pt x="31" y="7"/>
                    <a:pt x="29" y="8"/>
                    <a:pt x="27" y="9"/>
                  </a:cubicBezTo>
                  <a:cubicBezTo>
                    <a:pt x="27" y="9"/>
                    <a:pt x="26" y="9"/>
                    <a:pt x="25" y="9"/>
                  </a:cubicBezTo>
                  <a:cubicBezTo>
                    <a:pt x="22" y="7"/>
                    <a:pt x="19" y="7"/>
                    <a:pt x="16" y="7"/>
                  </a:cubicBezTo>
                  <a:cubicBezTo>
                    <a:pt x="10" y="8"/>
                    <a:pt x="6" y="13"/>
                    <a:pt x="5" y="18"/>
                  </a:cubicBezTo>
                  <a:close/>
                </a:path>
              </a:pathLst>
            </a:custGeom>
            <a:solidFill>
              <a:srgbClr val="3E2626"/>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3" name="Google Shape;1843;p39">
              <a:extLst>
                <a:ext uri="{FF2B5EF4-FFF2-40B4-BE49-F238E27FC236}">
                  <a16:creationId xmlns:a16="http://schemas.microsoft.com/office/drawing/2014/main" id="{1765EA87-7685-744B-8535-6A6995A7B083}"/>
                </a:ext>
              </a:extLst>
            </p:cNvPr>
            <p:cNvSpPr/>
            <p:nvPr/>
          </p:nvSpPr>
          <p:spPr>
            <a:xfrm flipH="1">
              <a:off x="7420894" y="2344085"/>
              <a:ext cx="447361" cy="515752"/>
            </a:xfrm>
            <a:custGeom>
              <a:avLst/>
              <a:gdLst/>
              <a:ahLst/>
              <a:cxnLst/>
              <a:rect l="l" t="t" r="r" b="b"/>
              <a:pathLst>
                <a:path w="113" h="130" extrusionOk="0">
                  <a:moveTo>
                    <a:pt x="92" y="130"/>
                  </a:moveTo>
                  <a:cubicBezTo>
                    <a:pt x="92" y="130"/>
                    <a:pt x="92" y="130"/>
                    <a:pt x="92" y="130"/>
                  </a:cubicBezTo>
                  <a:cubicBezTo>
                    <a:pt x="91" y="130"/>
                    <a:pt x="91" y="130"/>
                    <a:pt x="90" y="129"/>
                  </a:cubicBezTo>
                  <a:cubicBezTo>
                    <a:pt x="80" y="116"/>
                    <a:pt x="63" y="109"/>
                    <a:pt x="46" y="114"/>
                  </a:cubicBezTo>
                  <a:cubicBezTo>
                    <a:pt x="41" y="115"/>
                    <a:pt x="36" y="118"/>
                    <a:pt x="31" y="121"/>
                  </a:cubicBezTo>
                  <a:cubicBezTo>
                    <a:pt x="30" y="122"/>
                    <a:pt x="29" y="121"/>
                    <a:pt x="28" y="120"/>
                  </a:cubicBezTo>
                  <a:cubicBezTo>
                    <a:pt x="20" y="110"/>
                    <a:pt x="14" y="98"/>
                    <a:pt x="10" y="85"/>
                  </a:cubicBezTo>
                  <a:cubicBezTo>
                    <a:pt x="0" y="47"/>
                    <a:pt x="14" y="10"/>
                    <a:pt x="40" y="4"/>
                  </a:cubicBezTo>
                  <a:cubicBezTo>
                    <a:pt x="40" y="4"/>
                    <a:pt x="40" y="4"/>
                    <a:pt x="40" y="4"/>
                  </a:cubicBezTo>
                  <a:cubicBezTo>
                    <a:pt x="53" y="0"/>
                    <a:pt x="67" y="4"/>
                    <a:pt x="79" y="15"/>
                  </a:cubicBezTo>
                  <a:cubicBezTo>
                    <a:pt x="92" y="26"/>
                    <a:pt x="101" y="42"/>
                    <a:pt x="106" y="60"/>
                  </a:cubicBezTo>
                  <a:cubicBezTo>
                    <a:pt x="113" y="87"/>
                    <a:pt x="108" y="114"/>
                    <a:pt x="94" y="129"/>
                  </a:cubicBezTo>
                  <a:cubicBezTo>
                    <a:pt x="94" y="130"/>
                    <a:pt x="93" y="130"/>
                    <a:pt x="92" y="130"/>
                  </a:cubicBezTo>
                  <a:close/>
                  <a:moveTo>
                    <a:pt x="57" y="108"/>
                  </a:moveTo>
                  <a:cubicBezTo>
                    <a:pt x="70" y="108"/>
                    <a:pt x="83" y="114"/>
                    <a:pt x="92" y="124"/>
                  </a:cubicBezTo>
                  <a:cubicBezTo>
                    <a:pt x="104" y="109"/>
                    <a:pt x="107" y="85"/>
                    <a:pt x="101" y="61"/>
                  </a:cubicBezTo>
                  <a:cubicBezTo>
                    <a:pt x="96" y="44"/>
                    <a:pt x="88" y="29"/>
                    <a:pt x="76" y="19"/>
                  </a:cubicBezTo>
                  <a:cubicBezTo>
                    <a:pt x="65" y="9"/>
                    <a:pt x="53" y="5"/>
                    <a:pt x="41" y="8"/>
                  </a:cubicBezTo>
                  <a:cubicBezTo>
                    <a:pt x="18" y="14"/>
                    <a:pt x="6" y="48"/>
                    <a:pt x="15" y="83"/>
                  </a:cubicBezTo>
                  <a:cubicBezTo>
                    <a:pt x="18" y="95"/>
                    <a:pt x="23" y="107"/>
                    <a:pt x="30" y="116"/>
                  </a:cubicBezTo>
                  <a:cubicBezTo>
                    <a:pt x="35" y="113"/>
                    <a:pt x="39" y="110"/>
                    <a:pt x="45" y="109"/>
                  </a:cubicBezTo>
                  <a:cubicBezTo>
                    <a:pt x="49" y="108"/>
                    <a:pt x="53" y="108"/>
                    <a:pt x="57" y="108"/>
                  </a:cubicBezTo>
                  <a:close/>
                  <a:moveTo>
                    <a:pt x="41" y="6"/>
                  </a:moveTo>
                  <a:cubicBezTo>
                    <a:pt x="41" y="6"/>
                    <a:pt x="41" y="6"/>
                    <a:pt x="41" y="6"/>
                  </a:cubicBezTo>
                  <a:close/>
                </a:path>
              </a:pathLst>
            </a:custGeom>
            <a:solidFill>
              <a:srgbClr val="3E2626"/>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4" name="Google Shape;1844;p39">
              <a:extLst>
                <a:ext uri="{FF2B5EF4-FFF2-40B4-BE49-F238E27FC236}">
                  <a16:creationId xmlns:a16="http://schemas.microsoft.com/office/drawing/2014/main" id="{924906A6-4D0A-6944-9A2A-F71DD417E7D1}"/>
                </a:ext>
              </a:extLst>
            </p:cNvPr>
            <p:cNvSpPr/>
            <p:nvPr/>
          </p:nvSpPr>
          <p:spPr>
            <a:xfrm flipH="1">
              <a:off x="7666274" y="2846484"/>
              <a:ext cx="100155" cy="100146"/>
            </a:xfrm>
            <a:custGeom>
              <a:avLst/>
              <a:gdLst/>
              <a:ahLst/>
              <a:cxnLst/>
              <a:rect l="l" t="t" r="r" b="b"/>
              <a:pathLst>
                <a:path w="25" h="25" extrusionOk="0">
                  <a:moveTo>
                    <a:pt x="12" y="25"/>
                  </a:moveTo>
                  <a:cubicBezTo>
                    <a:pt x="7" y="25"/>
                    <a:pt x="3" y="21"/>
                    <a:pt x="2" y="17"/>
                  </a:cubicBezTo>
                  <a:cubicBezTo>
                    <a:pt x="0" y="11"/>
                    <a:pt x="2" y="4"/>
                    <a:pt x="9" y="2"/>
                  </a:cubicBezTo>
                  <a:cubicBezTo>
                    <a:pt x="9" y="2"/>
                    <a:pt x="9" y="2"/>
                    <a:pt x="9" y="2"/>
                  </a:cubicBezTo>
                  <a:cubicBezTo>
                    <a:pt x="16" y="0"/>
                    <a:pt x="21" y="4"/>
                    <a:pt x="23" y="10"/>
                  </a:cubicBezTo>
                  <a:cubicBezTo>
                    <a:pt x="25" y="15"/>
                    <a:pt x="23" y="22"/>
                    <a:pt x="16" y="24"/>
                  </a:cubicBezTo>
                  <a:cubicBezTo>
                    <a:pt x="15" y="25"/>
                    <a:pt x="13" y="25"/>
                    <a:pt x="12" y="25"/>
                  </a:cubicBezTo>
                  <a:close/>
                  <a:moveTo>
                    <a:pt x="10" y="7"/>
                  </a:moveTo>
                  <a:cubicBezTo>
                    <a:pt x="6" y="8"/>
                    <a:pt x="5" y="12"/>
                    <a:pt x="6" y="15"/>
                  </a:cubicBezTo>
                  <a:cubicBezTo>
                    <a:pt x="7" y="18"/>
                    <a:pt x="10" y="21"/>
                    <a:pt x="14" y="20"/>
                  </a:cubicBezTo>
                  <a:cubicBezTo>
                    <a:pt x="19" y="18"/>
                    <a:pt x="20" y="14"/>
                    <a:pt x="19" y="11"/>
                  </a:cubicBezTo>
                  <a:cubicBezTo>
                    <a:pt x="17" y="8"/>
                    <a:pt x="15" y="5"/>
                    <a:pt x="10" y="7"/>
                  </a:cubicBezTo>
                  <a:close/>
                </a:path>
              </a:pathLst>
            </a:custGeom>
            <a:solidFill>
              <a:srgbClr val="3E2626"/>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5" name="Google Shape;1845;p39">
              <a:extLst>
                <a:ext uri="{FF2B5EF4-FFF2-40B4-BE49-F238E27FC236}">
                  <a16:creationId xmlns:a16="http://schemas.microsoft.com/office/drawing/2014/main" id="{8E85EA89-255A-37B6-1593-2878C880C382}"/>
                </a:ext>
              </a:extLst>
            </p:cNvPr>
            <p:cNvSpPr/>
            <p:nvPr/>
          </p:nvSpPr>
          <p:spPr>
            <a:xfrm flipH="1">
              <a:off x="7556103" y="2831462"/>
              <a:ext cx="91810" cy="95139"/>
            </a:xfrm>
            <a:custGeom>
              <a:avLst/>
              <a:gdLst/>
              <a:ahLst/>
              <a:cxnLst/>
              <a:rect l="l" t="t" r="r" b="b"/>
              <a:pathLst>
                <a:path w="23" h="24" extrusionOk="0">
                  <a:moveTo>
                    <a:pt x="11" y="24"/>
                  </a:moveTo>
                  <a:cubicBezTo>
                    <a:pt x="9" y="24"/>
                    <a:pt x="6" y="23"/>
                    <a:pt x="4" y="21"/>
                  </a:cubicBezTo>
                  <a:cubicBezTo>
                    <a:pt x="1" y="18"/>
                    <a:pt x="0" y="13"/>
                    <a:pt x="1" y="9"/>
                  </a:cubicBezTo>
                  <a:cubicBezTo>
                    <a:pt x="1" y="5"/>
                    <a:pt x="4" y="2"/>
                    <a:pt x="8" y="1"/>
                  </a:cubicBezTo>
                  <a:cubicBezTo>
                    <a:pt x="8" y="1"/>
                    <a:pt x="8" y="1"/>
                    <a:pt x="8" y="1"/>
                  </a:cubicBezTo>
                  <a:cubicBezTo>
                    <a:pt x="12" y="0"/>
                    <a:pt x="16" y="1"/>
                    <a:pt x="19" y="3"/>
                  </a:cubicBezTo>
                  <a:cubicBezTo>
                    <a:pt x="22" y="6"/>
                    <a:pt x="23" y="11"/>
                    <a:pt x="23" y="15"/>
                  </a:cubicBezTo>
                  <a:cubicBezTo>
                    <a:pt x="22" y="19"/>
                    <a:pt x="19" y="22"/>
                    <a:pt x="15" y="23"/>
                  </a:cubicBezTo>
                  <a:cubicBezTo>
                    <a:pt x="14" y="24"/>
                    <a:pt x="13" y="24"/>
                    <a:pt x="11" y="24"/>
                  </a:cubicBezTo>
                  <a:close/>
                  <a:moveTo>
                    <a:pt x="12" y="5"/>
                  </a:moveTo>
                  <a:cubicBezTo>
                    <a:pt x="11" y="5"/>
                    <a:pt x="10" y="5"/>
                    <a:pt x="10" y="6"/>
                  </a:cubicBezTo>
                  <a:cubicBezTo>
                    <a:pt x="10" y="6"/>
                    <a:pt x="10" y="6"/>
                    <a:pt x="10" y="6"/>
                  </a:cubicBezTo>
                  <a:cubicBezTo>
                    <a:pt x="7" y="7"/>
                    <a:pt x="6" y="9"/>
                    <a:pt x="5" y="10"/>
                  </a:cubicBezTo>
                  <a:cubicBezTo>
                    <a:pt x="5" y="13"/>
                    <a:pt x="6" y="16"/>
                    <a:pt x="7" y="17"/>
                  </a:cubicBezTo>
                  <a:cubicBezTo>
                    <a:pt x="9" y="18"/>
                    <a:pt x="11" y="20"/>
                    <a:pt x="14" y="19"/>
                  </a:cubicBezTo>
                  <a:cubicBezTo>
                    <a:pt x="17" y="18"/>
                    <a:pt x="18" y="16"/>
                    <a:pt x="18" y="14"/>
                  </a:cubicBezTo>
                  <a:cubicBezTo>
                    <a:pt x="18" y="12"/>
                    <a:pt x="18" y="9"/>
                    <a:pt x="16" y="7"/>
                  </a:cubicBezTo>
                  <a:cubicBezTo>
                    <a:pt x="15" y="6"/>
                    <a:pt x="14" y="5"/>
                    <a:pt x="12" y="5"/>
                  </a:cubicBezTo>
                  <a:close/>
                  <a:moveTo>
                    <a:pt x="9" y="3"/>
                  </a:moveTo>
                  <a:cubicBezTo>
                    <a:pt x="9" y="3"/>
                    <a:pt x="9" y="3"/>
                    <a:pt x="9" y="3"/>
                  </a:cubicBezTo>
                  <a:close/>
                </a:path>
              </a:pathLst>
            </a:custGeom>
            <a:solidFill>
              <a:srgbClr val="3E2626"/>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6" name="Google Shape;1846;p39">
              <a:extLst>
                <a:ext uri="{FF2B5EF4-FFF2-40B4-BE49-F238E27FC236}">
                  <a16:creationId xmlns:a16="http://schemas.microsoft.com/office/drawing/2014/main" id="{693091F5-7EA5-E930-7B66-064C0782ED03}"/>
                </a:ext>
              </a:extLst>
            </p:cNvPr>
            <p:cNvSpPr/>
            <p:nvPr/>
          </p:nvSpPr>
          <p:spPr>
            <a:xfrm flipH="1">
              <a:off x="7591158" y="2929939"/>
              <a:ext cx="100155" cy="100146"/>
            </a:xfrm>
            <a:custGeom>
              <a:avLst/>
              <a:gdLst/>
              <a:ahLst/>
              <a:cxnLst/>
              <a:rect l="l" t="t" r="r" b="b"/>
              <a:pathLst>
                <a:path w="25" h="25" extrusionOk="0">
                  <a:moveTo>
                    <a:pt x="12" y="25"/>
                  </a:moveTo>
                  <a:cubicBezTo>
                    <a:pt x="7" y="25"/>
                    <a:pt x="3" y="21"/>
                    <a:pt x="2" y="17"/>
                  </a:cubicBezTo>
                  <a:cubicBezTo>
                    <a:pt x="0" y="11"/>
                    <a:pt x="2" y="5"/>
                    <a:pt x="9" y="2"/>
                  </a:cubicBezTo>
                  <a:cubicBezTo>
                    <a:pt x="9" y="2"/>
                    <a:pt x="9" y="2"/>
                    <a:pt x="9" y="2"/>
                  </a:cubicBezTo>
                  <a:cubicBezTo>
                    <a:pt x="16" y="0"/>
                    <a:pt x="21" y="5"/>
                    <a:pt x="23" y="10"/>
                  </a:cubicBezTo>
                  <a:cubicBezTo>
                    <a:pt x="25" y="16"/>
                    <a:pt x="23" y="22"/>
                    <a:pt x="16" y="24"/>
                  </a:cubicBezTo>
                  <a:cubicBezTo>
                    <a:pt x="15" y="25"/>
                    <a:pt x="13" y="25"/>
                    <a:pt x="12" y="25"/>
                  </a:cubicBezTo>
                  <a:close/>
                  <a:moveTo>
                    <a:pt x="10" y="7"/>
                  </a:moveTo>
                  <a:cubicBezTo>
                    <a:pt x="6" y="8"/>
                    <a:pt x="5" y="12"/>
                    <a:pt x="6" y="15"/>
                  </a:cubicBezTo>
                  <a:cubicBezTo>
                    <a:pt x="7" y="19"/>
                    <a:pt x="10" y="21"/>
                    <a:pt x="14" y="20"/>
                  </a:cubicBezTo>
                  <a:cubicBezTo>
                    <a:pt x="19" y="19"/>
                    <a:pt x="20" y="15"/>
                    <a:pt x="19" y="11"/>
                  </a:cubicBezTo>
                  <a:cubicBezTo>
                    <a:pt x="18" y="8"/>
                    <a:pt x="15" y="6"/>
                    <a:pt x="10" y="7"/>
                  </a:cubicBezTo>
                  <a:close/>
                </a:path>
              </a:pathLst>
            </a:custGeom>
            <a:solidFill>
              <a:srgbClr val="3E2626"/>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 name="Google Shape;1847;p39">
              <a:extLst>
                <a:ext uri="{FF2B5EF4-FFF2-40B4-BE49-F238E27FC236}">
                  <a16:creationId xmlns:a16="http://schemas.microsoft.com/office/drawing/2014/main" id="{426C5A1E-2078-FA86-A131-14FD0EC3C219}"/>
                </a:ext>
              </a:extLst>
            </p:cNvPr>
            <p:cNvSpPr/>
            <p:nvPr/>
          </p:nvSpPr>
          <p:spPr>
            <a:xfrm flipH="1">
              <a:off x="6878385" y="2664552"/>
              <a:ext cx="95148" cy="95139"/>
            </a:xfrm>
            <a:custGeom>
              <a:avLst/>
              <a:gdLst/>
              <a:ahLst/>
              <a:cxnLst/>
              <a:rect l="l" t="t" r="r" b="b"/>
              <a:pathLst>
                <a:path w="24" h="24" extrusionOk="0">
                  <a:moveTo>
                    <a:pt x="12" y="24"/>
                  </a:moveTo>
                  <a:cubicBezTo>
                    <a:pt x="9" y="24"/>
                    <a:pt x="7" y="23"/>
                    <a:pt x="5" y="21"/>
                  </a:cubicBezTo>
                  <a:cubicBezTo>
                    <a:pt x="2" y="18"/>
                    <a:pt x="0" y="13"/>
                    <a:pt x="1" y="9"/>
                  </a:cubicBezTo>
                  <a:cubicBezTo>
                    <a:pt x="2" y="5"/>
                    <a:pt x="5" y="2"/>
                    <a:pt x="9" y="1"/>
                  </a:cubicBezTo>
                  <a:cubicBezTo>
                    <a:pt x="9" y="1"/>
                    <a:pt x="9" y="1"/>
                    <a:pt x="9" y="1"/>
                  </a:cubicBezTo>
                  <a:cubicBezTo>
                    <a:pt x="13" y="0"/>
                    <a:pt x="16" y="1"/>
                    <a:pt x="19" y="3"/>
                  </a:cubicBezTo>
                  <a:cubicBezTo>
                    <a:pt x="23" y="6"/>
                    <a:pt x="24" y="11"/>
                    <a:pt x="23" y="15"/>
                  </a:cubicBezTo>
                  <a:cubicBezTo>
                    <a:pt x="22" y="19"/>
                    <a:pt x="19" y="22"/>
                    <a:pt x="16" y="23"/>
                  </a:cubicBezTo>
                  <a:cubicBezTo>
                    <a:pt x="14" y="24"/>
                    <a:pt x="13" y="24"/>
                    <a:pt x="12" y="24"/>
                  </a:cubicBezTo>
                  <a:close/>
                  <a:moveTo>
                    <a:pt x="12" y="5"/>
                  </a:moveTo>
                  <a:cubicBezTo>
                    <a:pt x="12" y="5"/>
                    <a:pt x="11" y="5"/>
                    <a:pt x="10" y="6"/>
                  </a:cubicBezTo>
                  <a:cubicBezTo>
                    <a:pt x="10" y="6"/>
                    <a:pt x="10" y="6"/>
                    <a:pt x="10" y="6"/>
                  </a:cubicBezTo>
                  <a:cubicBezTo>
                    <a:pt x="7" y="7"/>
                    <a:pt x="6" y="9"/>
                    <a:pt x="6" y="10"/>
                  </a:cubicBezTo>
                  <a:cubicBezTo>
                    <a:pt x="5" y="13"/>
                    <a:pt x="6" y="16"/>
                    <a:pt x="8" y="17"/>
                  </a:cubicBezTo>
                  <a:cubicBezTo>
                    <a:pt x="9" y="18"/>
                    <a:pt x="11" y="20"/>
                    <a:pt x="14" y="19"/>
                  </a:cubicBezTo>
                  <a:cubicBezTo>
                    <a:pt x="17" y="18"/>
                    <a:pt x="18" y="16"/>
                    <a:pt x="18" y="14"/>
                  </a:cubicBezTo>
                  <a:cubicBezTo>
                    <a:pt x="19" y="12"/>
                    <a:pt x="18" y="9"/>
                    <a:pt x="16" y="7"/>
                  </a:cubicBezTo>
                  <a:cubicBezTo>
                    <a:pt x="15" y="6"/>
                    <a:pt x="14" y="5"/>
                    <a:pt x="12" y="5"/>
                  </a:cubicBezTo>
                  <a:close/>
                  <a:moveTo>
                    <a:pt x="9" y="3"/>
                  </a:moveTo>
                  <a:cubicBezTo>
                    <a:pt x="9" y="3"/>
                    <a:pt x="9" y="3"/>
                    <a:pt x="9" y="3"/>
                  </a:cubicBezTo>
                  <a:close/>
                </a:path>
              </a:pathLst>
            </a:custGeom>
            <a:solidFill>
              <a:srgbClr val="3E2626"/>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8" name="Google Shape;1848;p39">
              <a:extLst>
                <a:ext uri="{FF2B5EF4-FFF2-40B4-BE49-F238E27FC236}">
                  <a16:creationId xmlns:a16="http://schemas.microsoft.com/office/drawing/2014/main" id="{D3736C57-D701-3E5C-5C3C-019CB88AA983}"/>
                </a:ext>
              </a:extLst>
            </p:cNvPr>
            <p:cNvSpPr/>
            <p:nvPr/>
          </p:nvSpPr>
          <p:spPr>
            <a:xfrm flipH="1">
              <a:off x="6759868" y="2641185"/>
              <a:ext cx="98487" cy="98477"/>
            </a:xfrm>
            <a:custGeom>
              <a:avLst/>
              <a:gdLst/>
              <a:ahLst/>
              <a:cxnLst/>
              <a:rect l="l" t="t" r="r" b="b"/>
              <a:pathLst>
                <a:path w="25" h="25" extrusionOk="0">
                  <a:moveTo>
                    <a:pt x="12" y="25"/>
                  </a:moveTo>
                  <a:cubicBezTo>
                    <a:pt x="7" y="25"/>
                    <a:pt x="3" y="21"/>
                    <a:pt x="2" y="16"/>
                  </a:cubicBezTo>
                  <a:cubicBezTo>
                    <a:pt x="0" y="11"/>
                    <a:pt x="2" y="4"/>
                    <a:pt x="9" y="2"/>
                  </a:cubicBezTo>
                  <a:cubicBezTo>
                    <a:pt x="9" y="2"/>
                    <a:pt x="9" y="2"/>
                    <a:pt x="9" y="2"/>
                  </a:cubicBezTo>
                  <a:cubicBezTo>
                    <a:pt x="16" y="0"/>
                    <a:pt x="21" y="4"/>
                    <a:pt x="23" y="10"/>
                  </a:cubicBezTo>
                  <a:cubicBezTo>
                    <a:pt x="25" y="15"/>
                    <a:pt x="23" y="22"/>
                    <a:pt x="16" y="24"/>
                  </a:cubicBezTo>
                  <a:cubicBezTo>
                    <a:pt x="14" y="24"/>
                    <a:pt x="13" y="25"/>
                    <a:pt x="12" y="25"/>
                  </a:cubicBezTo>
                  <a:close/>
                  <a:moveTo>
                    <a:pt x="10" y="7"/>
                  </a:moveTo>
                  <a:cubicBezTo>
                    <a:pt x="6" y="8"/>
                    <a:pt x="5" y="12"/>
                    <a:pt x="6" y="15"/>
                  </a:cubicBezTo>
                  <a:cubicBezTo>
                    <a:pt x="7" y="18"/>
                    <a:pt x="10" y="21"/>
                    <a:pt x="14" y="20"/>
                  </a:cubicBezTo>
                  <a:cubicBezTo>
                    <a:pt x="19" y="18"/>
                    <a:pt x="19" y="14"/>
                    <a:pt x="18" y="11"/>
                  </a:cubicBezTo>
                  <a:cubicBezTo>
                    <a:pt x="17" y="8"/>
                    <a:pt x="14" y="5"/>
                    <a:pt x="10" y="7"/>
                  </a:cubicBezTo>
                  <a:close/>
                </a:path>
              </a:pathLst>
            </a:custGeom>
            <a:solidFill>
              <a:srgbClr val="3E2626"/>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849;p39">
              <a:extLst>
                <a:ext uri="{FF2B5EF4-FFF2-40B4-BE49-F238E27FC236}">
                  <a16:creationId xmlns:a16="http://schemas.microsoft.com/office/drawing/2014/main" id="{A3AED895-4EA1-34F8-1F1B-0780F78CEAA0}"/>
                </a:ext>
              </a:extLst>
            </p:cNvPr>
            <p:cNvSpPr/>
            <p:nvPr/>
          </p:nvSpPr>
          <p:spPr>
            <a:xfrm flipH="1">
              <a:off x="6803268" y="2748007"/>
              <a:ext cx="95148" cy="95139"/>
            </a:xfrm>
            <a:custGeom>
              <a:avLst/>
              <a:gdLst/>
              <a:ahLst/>
              <a:cxnLst/>
              <a:rect l="l" t="t" r="r" b="b"/>
              <a:pathLst>
                <a:path w="24" h="24" extrusionOk="0">
                  <a:moveTo>
                    <a:pt x="12" y="24"/>
                  </a:moveTo>
                  <a:cubicBezTo>
                    <a:pt x="9" y="24"/>
                    <a:pt x="7" y="23"/>
                    <a:pt x="5" y="21"/>
                  </a:cubicBezTo>
                  <a:cubicBezTo>
                    <a:pt x="2" y="18"/>
                    <a:pt x="0" y="13"/>
                    <a:pt x="1" y="9"/>
                  </a:cubicBezTo>
                  <a:cubicBezTo>
                    <a:pt x="2" y="5"/>
                    <a:pt x="5" y="3"/>
                    <a:pt x="9" y="1"/>
                  </a:cubicBezTo>
                  <a:cubicBezTo>
                    <a:pt x="9" y="1"/>
                    <a:pt x="9" y="1"/>
                    <a:pt x="9" y="1"/>
                  </a:cubicBezTo>
                  <a:cubicBezTo>
                    <a:pt x="13" y="0"/>
                    <a:pt x="17" y="1"/>
                    <a:pt x="19" y="4"/>
                  </a:cubicBezTo>
                  <a:cubicBezTo>
                    <a:pt x="23" y="6"/>
                    <a:pt x="24" y="11"/>
                    <a:pt x="23" y="15"/>
                  </a:cubicBezTo>
                  <a:cubicBezTo>
                    <a:pt x="22" y="19"/>
                    <a:pt x="20" y="22"/>
                    <a:pt x="16" y="23"/>
                  </a:cubicBezTo>
                  <a:cubicBezTo>
                    <a:pt x="14" y="24"/>
                    <a:pt x="13" y="24"/>
                    <a:pt x="12" y="24"/>
                  </a:cubicBezTo>
                  <a:close/>
                  <a:moveTo>
                    <a:pt x="12" y="6"/>
                  </a:moveTo>
                  <a:cubicBezTo>
                    <a:pt x="12" y="6"/>
                    <a:pt x="11" y="6"/>
                    <a:pt x="10" y="6"/>
                  </a:cubicBezTo>
                  <a:cubicBezTo>
                    <a:pt x="10" y="6"/>
                    <a:pt x="10" y="6"/>
                    <a:pt x="10" y="6"/>
                  </a:cubicBezTo>
                  <a:cubicBezTo>
                    <a:pt x="7" y="7"/>
                    <a:pt x="6" y="9"/>
                    <a:pt x="6" y="10"/>
                  </a:cubicBezTo>
                  <a:cubicBezTo>
                    <a:pt x="5" y="13"/>
                    <a:pt x="6" y="16"/>
                    <a:pt x="8" y="18"/>
                  </a:cubicBezTo>
                  <a:cubicBezTo>
                    <a:pt x="9" y="19"/>
                    <a:pt x="11" y="20"/>
                    <a:pt x="14" y="19"/>
                  </a:cubicBezTo>
                  <a:cubicBezTo>
                    <a:pt x="17" y="18"/>
                    <a:pt x="18" y="16"/>
                    <a:pt x="19" y="14"/>
                  </a:cubicBezTo>
                  <a:cubicBezTo>
                    <a:pt x="19" y="12"/>
                    <a:pt x="18" y="9"/>
                    <a:pt x="16" y="7"/>
                  </a:cubicBezTo>
                  <a:cubicBezTo>
                    <a:pt x="15" y="6"/>
                    <a:pt x="14" y="6"/>
                    <a:pt x="12" y="6"/>
                  </a:cubicBezTo>
                  <a:close/>
                  <a:moveTo>
                    <a:pt x="9" y="4"/>
                  </a:moveTo>
                  <a:cubicBezTo>
                    <a:pt x="9" y="4"/>
                    <a:pt x="9" y="4"/>
                    <a:pt x="9" y="4"/>
                  </a:cubicBezTo>
                  <a:close/>
                </a:path>
              </a:pathLst>
            </a:custGeom>
            <a:solidFill>
              <a:srgbClr val="3E2626"/>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850;p39">
              <a:extLst>
                <a:ext uri="{FF2B5EF4-FFF2-40B4-BE49-F238E27FC236}">
                  <a16:creationId xmlns:a16="http://schemas.microsoft.com/office/drawing/2014/main" id="{32D9C572-4EDB-4C9E-E968-2F98D25BBE74}"/>
                </a:ext>
              </a:extLst>
            </p:cNvPr>
            <p:cNvSpPr/>
            <p:nvPr/>
          </p:nvSpPr>
          <p:spPr>
            <a:xfrm flipH="1">
              <a:off x="6621320" y="1140666"/>
              <a:ext cx="464053" cy="437304"/>
            </a:xfrm>
            <a:custGeom>
              <a:avLst/>
              <a:gdLst/>
              <a:ahLst/>
              <a:cxnLst/>
              <a:rect l="l" t="t" r="r" b="b"/>
              <a:pathLst>
                <a:path w="117" h="110" extrusionOk="0">
                  <a:moveTo>
                    <a:pt x="99" y="37"/>
                  </a:moveTo>
                  <a:cubicBezTo>
                    <a:pt x="114" y="47"/>
                    <a:pt x="117" y="66"/>
                    <a:pt x="108" y="80"/>
                  </a:cubicBezTo>
                  <a:cubicBezTo>
                    <a:pt x="107" y="81"/>
                    <a:pt x="107" y="82"/>
                    <a:pt x="106" y="83"/>
                  </a:cubicBezTo>
                  <a:cubicBezTo>
                    <a:pt x="106" y="83"/>
                    <a:pt x="106" y="83"/>
                    <a:pt x="106" y="83"/>
                  </a:cubicBezTo>
                  <a:cubicBezTo>
                    <a:pt x="99" y="91"/>
                    <a:pt x="77" y="110"/>
                    <a:pt x="27" y="101"/>
                  </a:cubicBezTo>
                  <a:cubicBezTo>
                    <a:pt x="0" y="58"/>
                    <a:pt x="9" y="31"/>
                    <a:pt x="14" y="22"/>
                  </a:cubicBezTo>
                  <a:cubicBezTo>
                    <a:pt x="14" y="22"/>
                    <a:pt x="14" y="22"/>
                    <a:pt x="14" y="22"/>
                  </a:cubicBezTo>
                  <a:cubicBezTo>
                    <a:pt x="14" y="20"/>
                    <a:pt x="15" y="19"/>
                    <a:pt x="16" y="18"/>
                  </a:cubicBezTo>
                  <a:cubicBezTo>
                    <a:pt x="25" y="4"/>
                    <a:pt x="44" y="0"/>
                    <a:pt x="58" y="10"/>
                  </a:cubicBezTo>
                  <a:cubicBezTo>
                    <a:pt x="66" y="15"/>
                    <a:pt x="71" y="25"/>
                    <a:pt x="72" y="34"/>
                  </a:cubicBezTo>
                  <a:cubicBezTo>
                    <a:pt x="80" y="31"/>
                    <a:pt x="91" y="32"/>
                    <a:pt x="99" y="37"/>
                  </a:cubicBezTo>
                  <a:close/>
                </a:path>
              </a:pathLst>
            </a:custGeom>
            <a:solidFill>
              <a:srgbClr val="EC6762"/>
            </a:solidFill>
            <a:ln w="19050" cap="flat" cmpd="sng">
              <a:solidFill>
                <a:srgbClr val="3E2626"/>
              </a:solidFill>
              <a:prstDash val="solid"/>
              <a:round/>
              <a:headEnd type="none" w="sm" len="sm"/>
              <a:tailEnd type="none" w="sm" len="sm"/>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1851;p39">
              <a:extLst>
                <a:ext uri="{FF2B5EF4-FFF2-40B4-BE49-F238E27FC236}">
                  <a16:creationId xmlns:a16="http://schemas.microsoft.com/office/drawing/2014/main" id="{D716C12E-F9AE-7CC8-147C-D84006334638}"/>
                </a:ext>
              </a:extLst>
            </p:cNvPr>
            <p:cNvSpPr/>
            <p:nvPr/>
          </p:nvSpPr>
          <p:spPr>
            <a:xfrm flipH="1">
              <a:off x="7607850" y="1522889"/>
              <a:ext cx="222012" cy="221991"/>
            </a:xfrm>
            <a:custGeom>
              <a:avLst/>
              <a:gdLst/>
              <a:ahLst/>
              <a:cxnLst/>
              <a:rect l="l" t="t" r="r" b="b"/>
              <a:pathLst>
                <a:path w="133" h="133" extrusionOk="0">
                  <a:moveTo>
                    <a:pt x="67" y="0"/>
                  </a:moveTo>
                  <a:lnTo>
                    <a:pt x="90" y="42"/>
                  </a:lnTo>
                  <a:lnTo>
                    <a:pt x="133" y="66"/>
                  </a:lnTo>
                  <a:lnTo>
                    <a:pt x="90" y="90"/>
                  </a:lnTo>
                  <a:lnTo>
                    <a:pt x="67" y="133"/>
                  </a:lnTo>
                  <a:lnTo>
                    <a:pt x="43" y="90"/>
                  </a:lnTo>
                  <a:lnTo>
                    <a:pt x="0" y="66"/>
                  </a:lnTo>
                  <a:lnTo>
                    <a:pt x="43" y="42"/>
                  </a:lnTo>
                  <a:lnTo>
                    <a:pt x="67" y="0"/>
                  </a:lnTo>
                  <a:close/>
                </a:path>
              </a:pathLst>
            </a:custGeom>
            <a:solidFill>
              <a:srgbClr val="EFB35B"/>
            </a:solidFill>
            <a:ln w="19050" cap="flat" cmpd="sng">
              <a:solidFill>
                <a:srgbClr val="3E2626"/>
              </a:solidFill>
              <a:prstDash val="solid"/>
              <a:round/>
              <a:headEnd type="none" w="sm" len="sm"/>
              <a:tailEnd type="none" w="sm" len="sm"/>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852;p39">
              <a:extLst>
                <a:ext uri="{FF2B5EF4-FFF2-40B4-BE49-F238E27FC236}">
                  <a16:creationId xmlns:a16="http://schemas.microsoft.com/office/drawing/2014/main" id="{59248CC9-B6DB-A8E0-2336-D8C8C1D0B528}"/>
                </a:ext>
              </a:extLst>
            </p:cNvPr>
            <p:cNvSpPr/>
            <p:nvPr/>
          </p:nvSpPr>
          <p:spPr>
            <a:xfrm flipH="1">
              <a:off x="7691314" y="1180725"/>
              <a:ext cx="190295" cy="195285"/>
            </a:xfrm>
            <a:custGeom>
              <a:avLst/>
              <a:gdLst/>
              <a:ahLst/>
              <a:cxnLst/>
              <a:rect l="l" t="t" r="r" b="b"/>
              <a:pathLst>
                <a:path w="114" h="117" extrusionOk="0">
                  <a:moveTo>
                    <a:pt x="57" y="0"/>
                  </a:moveTo>
                  <a:lnTo>
                    <a:pt x="76" y="38"/>
                  </a:lnTo>
                  <a:lnTo>
                    <a:pt x="114" y="57"/>
                  </a:lnTo>
                  <a:lnTo>
                    <a:pt x="76" y="79"/>
                  </a:lnTo>
                  <a:lnTo>
                    <a:pt x="57" y="117"/>
                  </a:lnTo>
                  <a:lnTo>
                    <a:pt x="36" y="79"/>
                  </a:lnTo>
                  <a:lnTo>
                    <a:pt x="0" y="57"/>
                  </a:lnTo>
                  <a:lnTo>
                    <a:pt x="36" y="38"/>
                  </a:lnTo>
                  <a:lnTo>
                    <a:pt x="57" y="0"/>
                  </a:lnTo>
                  <a:close/>
                </a:path>
              </a:pathLst>
            </a:custGeom>
            <a:solidFill>
              <a:srgbClr val="EFB35B"/>
            </a:solidFill>
            <a:ln w="19050" cap="flat" cmpd="sng">
              <a:solidFill>
                <a:srgbClr val="3E2626"/>
              </a:solidFill>
              <a:prstDash val="solid"/>
              <a:round/>
              <a:headEnd type="none" w="sm" len="sm"/>
              <a:tailEnd type="none" w="sm" len="sm"/>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3" name="Google Shape;1853;p39">
              <a:extLst>
                <a:ext uri="{FF2B5EF4-FFF2-40B4-BE49-F238E27FC236}">
                  <a16:creationId xmlns:a16="http://schemas.microsoft.com/office/drawing/2014/main" id="{8E13BB59-3F5F-FFFE-84DF-97DC54FA5AAF}"/>
                </a:ext>
              </a:extLst>
            </p:cNvPr>
            <p:cNvSpPr/>
            <p:nvPr/>
          </p:nvSpPr>
          <p:spPr>
            <a:xfrm flipH="1">
              <a:off x="7394186" y="1324267"/>
              <a:ext cx="150233" cy="146881"/>
            </a:xfrm>
            <a:custGeom>
              <a:avLst/>
              <a:gdLst/>
              <a:ahLst/>
              <a:cxnLst/>
              <a:rect l="l" t="t" r="r" b="b"/>
              <a:pathLst>
                <a:path w="90" h="88" extrusionOk="0">
                  <a:moveTo>
                    <a:pt x="45" y="0"/>
                  </a:moveTo>
                  <a:lnTo>
                    <a:pt x="62" y="28"/>
                  </a:lnTo>
                  <a:lnTo>
                    <a:pt x="90" y="45"/>
                  </a:lnTo>
                  <a:lnTo>
                    <a:pt x="62" y="59"/>
                  </a:lnTo>
                  <a:lnTo>
                    <a:pt x="45" y="88"/>
                  </a:lnTo>
                  <a:lnTo>
                    <a:pt x="31" y="59"/>
                  </a:lnTo>
                  <a:lnTo>
                    <a:pt x="0" y="45"/>
                  </a:lnTo>
                  <a:lnTo>
                    <a:pt x="31" y="28"/>
                  </a:lnTo>
                  <a:lnTo>
                    <a:pt x="45" y="0"/>
                  </a:lnTo>
                  <a:close/>
                </a:path>
              </a:pathLst>
            </a:custGeom>
            <a:solidFill>
              <a:srgbClr val="EFB35B"/>
            </a:solidFill>
            <a:ln w="19050" cap="flat" cmpd="sng">
              <a:solidFill>
                <a:srgbClr val="3E2626"/>
              </a:solidFill>
              <a:prstDash val="solid"/>
              <a:round/>
              <a:headEnd type="none" w="sm" len="sm"/>
              <a:tailEnd type="none" w="sm" len="sm"/>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1854;p39">
              <a:extLst>
                <a:ext uri="{FF2B5EF4-FFF2-40B4-BE49-F238E27FC236}">
                  <a16:creationId xmlns:a16="http://schemas.microsoft.com/office/drawing/2014/main" id="{0B090781-CC72-D66E-7215-736189F0D59D}"/>
                </a:ext>
              </a:extLst>
            </p:cNvPr>
            <p:cNvSpPr/>
            <p:nvPr/>
          </p:nvSpPr>
          <p:spPr>
            <a:xfrm flipH="1">
              <a:off x="7723029" y="4196783"/>
              <a:ext cx="537501" cy="363863"/>
            </a:xfrm>
            <a:custGeom>
              <a:avLst/>
              <a:gdLst/>
              <a:ahLst/>
              <a:cxnLst/>
              <a:rect l="l" t="t" r="r" b="b"/>
              <a:pathLst>
                <a:path w="136" h="92" extrusionOk="0">
                  <a:moveTo>
                    <a:pt x="122" y="92"/>
                  </a:moveTo>
                  <a:cubicBezTo>
                    <a:pt x="120" y="92"/>
                    <a:pt x="118" y="92"/>
                    <a:pt x="117" y="91"/>
                  </a:cubicBezTo>
                  <a:cubicBezTo>
                    <a:pt x="107" y="87"/>
                    <a:pt x="89" y="79"/>
                    <a:pt x="63" y="63"/>
                  </a:cubicBezTo>
                  <a:cubicBezTo>
                    <a:pt x="33" y="45"/>
                    <a:pt x="14" y="29"/>
                    <a:pt x="5" y="21"/>
                  </a:cubicBezTo>
                  <a:cubicBezTo>
                    <a:pt x="2" y="17"/>
                    <a:pt x="0" y="12"/>
                    <a:pt x="2" y="7"/>
                  </a:cubicBezTo>
                  <a:cubicBezTo>
                    <a:pt x="2" y="6"/>
                    <a:pt x="2" y="6"/>
                    <a:pt x="2" y="6"/>
                  </a:cubicBezTo>
                  <a:cubicBezTo>
                    <a:pt x="3" y="5"/>
                    <a:pt x="3" y="3"/>
                    <a:pt x="4" y="2"/>
                  </a:cubicBezTo>
                  <a:cubicBezTo>
                    <a:pt x="4" y="1"/>
                    <a:pt x="5" y="0"/>
                    <a:pt x="6" y="0"/>
                  </a:cubicBezTo>
                  <a:cubicBezTo>
                    <a:pt x="6" y="0"/>
                    <a:pt x="7" y="1"/>
                    <a:pt x="8" y="1"/>
                  </a:cubicBezTo>
                  <a:cubicBezTo>
                    <a:pt x="8" y="2"/>
                    <a:pt x="14" y="11"/>
                    <a:pt x="35" y="27"/>
                  </a:cubicBezTo>
                  <a:cubicBezTo>
                    <a:pt x="43" y="33"/>
                    <a:pt x="53" y="40"/>
                    <a:pt x="65" y="47"/>
                  </a:cubicBezTo>
                  <a:cubicBezTo>
                    <a:pt x="67" y="49"/>
                    <a:pt x="69" y="50"/>
                    <a:pt x="71" y="51"/>
                  </a:cubicBezTo>
                  <a:cubicBezTo>
                    <a:pt x="111" y="75"/>
                    <a:pt x="131" y="79"/>
                    <a:pt x="133" y="79"/>
                  </a:cubicBezTo>
                  <a:cubicBezTo>
                    <a:pt x="134" y="80"/>
                    <a:pt x="135" y="80"/>
                    <a:pt x="135" y="81"/>
                  </a:cubicBezTo>
                  <a:cubicBezTo>
                    <a:pt x="136" y="82"/>
                    <a:pt x="135" y="82"/>
                    <a:pt x="135" y="83"/>
                  </a:cubicBezTo>
                  <a:cubicBezTo>
                    <a:pt x="134" y="84"/>
                    <a:pt x="133" y="86"/>
                    <a:pt x="132" y="87"/>
                  </a:cubicBezTo>
                  <a:cubicBezTo>
                    <a:pt x="129" y="90"/>
                    <a:pt x="125" y="92"/>
                    <a:pt x="122" y="92"/>
                  </a:cubicBezTo>
                  <a:close/>
                  <a:moveTo>
                    <a:pt x="7" y="8"/>
                  </a:moveTo>
                  <a:cubicBezTo>
                    <a:pt x="6" y="8"/>
                    <a:pt x="6" y="8"/>
                    <a:pt x="6" y="8"/>
                  </a:cubicBezTo>
                  <a:cubicBezTo>
                    <a:pt x="5" y="11"/>
                    <a:pt x="6" y="15"/>
                    <a:pt x="9" y="17"/>
                  </a:cubicBezTo>
                  <a:cubicBezTo>
                    <a:pt x="17" y="25"/>
                    <a:pt x="36" y="41"/>
                    <a:pt x="65" y="59"/>
                  </a:cubicBezTo>
                  <a:cubicBezTo>
                    <a:pt x="93" y="76"/>
                    <a:pt x="110" y="84"/>
                    <a:pt x="118" y="87"/>
                  </a:cubicBezTo>
                  <a:cubicBezTo>
                    <a:pt x="122" y="88"/>
                    <a:pt x="126" y="87"/>
                    <a:pt x="128" y="84"/>
                  </a:cubicBezTo>
                  <a:cubicBezTo>
                    <a:pt x="128" y="84"/>
                    <a:pt x="129" y="84"/>
                    <a:pt x="129" y="83"/>
                  </a:cubicBezTo>
                  <a:cubicBezTo>
                    <a:pt x="121" y="81"/>
                    <a:pt x="101" y="75"/>
                    <a:pt x="69" y="55"/>
                  </a:cubicBezTo>
                  <a:cubicBezTo>
                    <a:pt x="67" y="54"/>
                    <a:pt x="65" y="53"/>
                    <a:pt x="62" y="51"/>
                  </a:cubicBezTo>
                  <a:cubicBezTo>
                    <a:pt x="51" y="44"/>
                    <a:pt x="41" y="37"/>
                    <a:pt x="32" y="31"/>
                  </a:cubicBezTo>
                  <a:cubicBezTo>
                    <a:pt x="18" y="20"/>
                    <a:pt x="10" y="12"/>
                    <a:pt x="7" y="8"/>
                  </a:cubicBezTo>
                  <a:close/>
                </a:path>
              </a:pathLst>
            </a:custGeom>
            <a:solidFill>
              <a:srgbClr val="3E2626"/>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1855;p39">
              <a:extLst>
                <a:ext uri="{FF2B5EF4-FFF2-40B4-BE49-F238E27FC236}">
                  <a16:creationId xmlns:a16="http://schemas.microsoft.com/office/drawing/2014/main" id="{867FFF5D-F003-8B73-8903-272F8664BACC}"/>
                </a:ext>
              </a:extLst>
            </p:cNvPr>
            <p:cNvSpPr/>
            <p:nvPr/>
          </p:nvSpPr>
          <p:spPr>
            <a:xfrm flipH="1">
              <a:off x="6803269" y="4502229"/>
              <a:ext cx="614286" cy="101815"/>
            </a:xfrm>
            <a:custGeom>
              <a:avLst/>
              <a:gdLst/>
              <a:ahLst/>
              <a:cxnLst/>
              <a:rect l="l" t="t" r="r" b="b"/>
              <a:pathLst>
                <a:path w="155" h="26" extrusionOk="0">
                  <a:moveTo>
                    <a:pt x="91" y="26"/>
                  </a:moveTo>
                  <a:cubicBezTo>
                    <a:pt x="88" y="26"/>
                    <a:pt x="85" y="26"/>
                    <a:pt x="82" y="26"/>
                  </a:cubicBezTo>
                  <a:cubicBezTo>
                    <a:pt x="48" y="25"/>
                    <a:pt x="23" y="21"/>
                    <a:pt x="11" y="19"/>
                  </a:cubicBezTo>
                  <a:cubicBezTo>
                    <a:pt x="6" y="17"/>
                    <a:pt x="2" y="13"/>
                    <a:pt x="1" y="8"/>
                  </a:cubicBezTo>
                  <a:cubicBezTo>
                    <a:pt x="1" y="8"/>
                    <a:pt x="1" y="8"/>
                    <a:pt x="1" y="8"/>
                  </a:cubicBezTo>
                  <a:cubicBezTo>
                    <a:pt x="1" y="6"/>
                    <a:pt x="0" y="5"/>
                    <a:pt x="0" y="3"/>
                  </a:cubicBezTo>
                  <a:cubicBezTo>
                    <a:pt x="0" y="2"/>
                    <a:pt x="0" y="2"/>
                    <a:pt x="1" y="1"/>
                  </a:cubicBezTo>
                  <a:cubicBezTo>
                    <a:pt x="2" y="0"/>
                    <a:pt x="3" y="0"/>
                    <a:pt x="4" y="1"/>
                  </a:cubicBezTo>
                  <a:cubicBezTo>
                    <a:pt x="4" y="1"/>
                    <a:pt x="13" y="6"/>
                    <a:pt x="39" y="9"/>
                  </a:cubicBezTo>
                  <a:cubicBezTo>
                    <a:pt x="50" y="10"/>
                    <a:pt x="63" y="11"/>
                    <a:pt x="76" y="11"/>
                  </a:cubicBezTo>
                  <a:cubicBezTo>
                    <a:pt x="78" y="11"/>
                    <a:pt x="81" y="11"/>
                    <a:pt x="83" y="11"/>
                  </a:cubicBezTo>
                  <a:cubicBezTo>
                    <a:pt x="131" y="11"/>
                    <a:pt x="150" y="4"/>
                    <a:pt x="151" y="4"/>
                  </a:cubicBezTo>
                  <a:cubicBezTo>
                    <a:pt x="152" y="4"/>
                    <a:pt x="153" y="4"/>
                    <a:pt x="154" y="4"/>
                  </a:cubicBezTo>
                  <a:cubicBezTo>
                    <a:pt x="154" y="5"/>
                    <a:pt x="155" y="6"/>
                    <a:pt x="154" y="6"/>
                  </a:cubicBezTo>
                  <a:cubicBezTo>
                    <a:pt x="154" y="8"/>
                    <a:pt x="154" y="10"/>
                    <a:pt x="154" y="11"/>
                  </a:cubicBezTo>
                  <a:cubicBezTo>
                    <a:pt x="153" y="17"/>
                    <a:pt x="149" y="22"/>
                    <a:pt x="143" y="23"/>
                  </a:cubicBezTo>
                  <a:cubicBezTo>
                    <a:pt x="133" y="24"/>
                    <a:pt x="117" y="26"/>
                    <a:pt x="91" y="26"/>
                  </a:cubicBezTo>
                  <a:close/>
                  <a:moveTo>
                    <a:pt x="6" y="7"/>
                  </a:moveTo>
                  <a:cubicBezTo>
                    <a:pt x="6" y="7"/>
                    <a:pt x="6" y="7"/>
                    <a:pt x="6" y="7"/>
                  </a:cubicBezTo>
                  <a:cubicBezTo>
                    <a:pt x="6" y="11"/>
                    <a:pt x="9" y="13"/>
                    <a:pt x="12" y="14"/>
                  </a:cubicBezTo>
                  <a:cubicBezTo>
                    <a:pt x="24" y="16"/>
                    <a:pt x="48" y="20"/>
                    <a:pt x="82" y="21"/>
                  </a:cubicBezTo>
                  <a:cubicBezTo>
                    <a:pt x="114" y="21"/>
                    <a:pt x="134" y="19"/>
                    <a:pt x="142" y="18"/>
                  </a:cubicBezTo>
                  <a:cubicBezTo>
                    <a:pt x="146" y="17"/>
                    <a:pt x="149" y="14"/>
                    <a:pt x="149" y="11"/>
                  </a:cubicBezTo>
                  <a:cubicBezTo>
                    <a:pt x="149" y="10"/>
                    <a:pt x="149" y="10"/>
                    <a:pt x="149" y="10"/>
                  </a:cubicBezTo>
                  <a:cubicBezTo>
                    <a:pt x="142" y="12"/>
                    <a:pt x="121" y="16"/>
                    <a:pt x="83" y="16"/>
                  </a:cubicBezTo>
                  <a:cubicBezTo>
                    <a:pt x="81" y="16"/>
                    <a:pt x="78" y="16"/>
                    <a:pt x="76" y="16"/>
                  </a:cubicBezTo>
                  <a:cubicBezTo>
                    <a:pt x="62" y="16"/>
                    <a:pt x="50" y="15"/>
                    <a:pt x="39" y="14"/>
                  </a:cubicBezTo>
                  <a:cubicBezTo>
                    <a:pt x="21" y="12"/>
                    <a:pt x="11" y="9"/>
                    <a:pt x="6" y="7"/>
                  </a:cubicBezTo>
                  <a:close/>
                </a:path>
              </a:pathLst>
            </a:custGeom>
            <a:solidFill>
              <a:srgbClr val="3E2626"/>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16" name="Group 115">
            <a:extLst>
              <a:ext uri="{FF2B5EF4-FFF2-40B4-BE49-F238E27FC236}">
                <a16:creationId xmlns:a16="http://schemas.microsoft.com/office/drawing/2014/main" id="{43BE8C57-8E50-96A9-1B0D-B6990BA26B5C}"/>
              </a:ext>
            </a:extLst>
          </p:cNvPr>
          <p:cNvGrpSpPr/>
          <p:nvPr/>
        </p:nvGrpSpPr>
        <p:grpSpPr>
          <a:xfrm>
            <a:off x="4460538" y="1542302"/>
            <a:ext cx="6620665" cy="4530307"/>
            <a:chOff x="0" y="0"/>
            <a:chExt cx="3463665" cy="2374185"/>
          </a:xfrm>
        </p:grpSpPr>
        <p:sp>
          <p:nvSpPr>
            <p:cNvPr id="117" name="Freeform 45">
              <a:extLst>
                <a:ext uri="{FF2B5EF4-FFF2-40B4-BE49-F238E27FC236}">
                  <a16:creationId xmlns:a16="http://schemas.microsoft.com/office/drawing/2014/main" id="{C69DEF30-4D24-67AF-100D-E45F7F6862EF}"/>
                </a:ext>
              </a:extLst>
            </p:cNvPr>
            <p:cNvSpPr/>
            <p:nvPr/>
          </p:nvSpPr>
          <p:spPr>
            <a:xfrm>
              <a:off x="0" y="0"/>
              <a:ext cx="3463665" cy="2374185"/>
            </a:xfrm>
            <a:custGeom>
              <a:avLst/>
              <a:gdLst/>
              <a:ahLst/>
              <a:cxnLst/>
              <a:rect l="l" t="t" r="r" b="b"/>
              <a:pathLst>
                <a:path w="3463665" h="2374185">
                  <a:moveTo>
                    <a:pt x="0" y="0"/>
                  </a:moveTo>
                  <a:lnTo>
                    <a:pt x="3463665" y="0"/>
                  </a:lnTo>
                  <a:lnTo>
                    <a:pt x="3463665" y="2374185"/>
                  </a:lnTo>
                  <a:lnTo>
                    <a:pt x="0" y="237418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SG"/>
            </a:p>
          </p:txBody>
        </p:sp>
        <p:sp>
          <p:nvSpPr>
            <p:cNvPr id="118" name="Freeform 46">
              <a:extLst>
                <a:ext uri="{FF2B5EF4-FFF2-40B4-BE49-F238E27FC236}">
                  <a16:creationId xmlns:a16="http://schemas.microsoft.com/office/drawing/2014/main" id="{BB483133-9CB3-29D2-B5C9-02C41E638C7D}"/>
                </a:ext>
              </a:extLst>
            </p:cNvPr>
            <p:cNvSpPr/>
            <p:nvPr/>
          </p:nvSpPr>
          <p:spPr>
            <a:xfrm>
              <a:off x="106615" y="73080"/>
              <a:ext cx="3250436" cy="2228026"/>
            </a:xfrm>
            <a:custGeom>
              <a:avLst/>
              <a:gdLst/>
              <a:ahLst/>
              <a:cxnLst/>
              <a:rect l="l" t="t" r="r" b="b"/>
              <a:pathLst>
                <a:path w="3250436" h="2228026">
                  <a:moveTo>
                    <a:pt x="0" y="0"/>
                  </a:moveTo>
                  <a:lnTo>
                    <a:pt x="3250436" y="0"/>
                  </a:lnTo>
                  <a:lnTo>
                    <a:pt x="3250436" y="2228026"/>
                  </a:lnTo>
                  <a:lnTo>
                    <a:pt x="0" y="222802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SG"/>
            </a:p>
          </p:txBody>
        </p:sp>
        <p:sp>
          <p:nvSpPr>
            <p:cNvPr id="119" name="Freeform 47">
              <a:extLst>
                <a:ext uri="{FF2B5EF4-FFF2-40B4-BE49-F238E27FC236}">
                  <a16:creationId xmlns:a16="http://schemas.microsoft.com/office/drawing/2014/main" id="{63867C06-D057-9253-45B8-4CB3E6202BB3}"/>
                </a:ext>
              </a:extLst>
            </p:cNvPr>
            <p:cNvSpPr/>
            <p:nvPr/>
          </p:nvSpPr>
          <p:spPr>
            <a:xfrm rot="-8396681">
              <a:off x="124431" y="163662"/>
              <a:ext cx="268280" cy="336114"/>
            </a:xfrm>
            <a:custGeom>
              <a:avLst/>
              <a:gdLst/>
              <a:ahLst/>
              <a:cxnLst/>
              <a:rect l="l" t="t" r="r" b="b"/>
              <a:pathLst>
                <a:path w="268280" h="336114">
                  <a:moveTo>
                    <a:pt x="0" y="0"/>
                  </a:moveTo>
                  <a:lnTo>
                    <a:pt x="268280" y="0"/>
                  </a:lnTo>
                  <a:lnTo>
                    <a:pt x="268280" y="336115"/>
                  </a:lnTo>
                  <a:lnTo>
                    <a:pt x="0" y="33611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SG"/>
            </a:p>
          </p:txBody>
        </p:sp>
        <p:sp>
          <p:nvSpPr>
            <p:cNvPr id="120" name="Freeform 48">
              <a:extLst>
                <a:ext uri="{FF2B5EF4-FFF2-40B4-BE49-F238E27FC236}">
                  <a16:creationId xmlns:a16="http://schemas.microsoft.com/office/drawing/2014/main" id="{E6304B92-D46E-1551-3687-0170DB516B8D}"/>
                </a:ext>
              </a:extLst>
            </p:cNvPr>
            <p:cNvSpPr/>
            <p:nvPr/>
          </p:nvSpPr>
          <p:spPr>
            <a:xfrm>
              <a:off x="2742823" y="73080"/>
              <a:ext cx="691282" cy="782315"/>
            </a:xfrm>
            <a:custGeom>
              <a:avLst/>
              <a:gdLst/>
              <a:ahLst/>
              <a:cxnLst/>
              <a:rect l="l" t="t" r="r" b="b"/>
              <a:pathLst>
                <a:path w="691282" h="782315">
                  <a:moveTo>
                    <a:pt x="0" y="0"/>
                  </a:moveTo>
                  <a:lnTo>
                    <a:pt x="691282" y="0"/>
                  </a:lnTo>
                  <a:lnTo>
                    <a:pt x="691282" y="782315"/>
                  </a:lnTo>
                  <a:lnTo>
                    <a:pt x="0" y="78231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SG"/>
            </a:p>
          </p:txBody>
        </p:sp>
      </p:grpSp>
      <p:sp>
        <p:nvSpPr>
          <p:cNvPr id="122" name="TextBox 121">
            <a:extLst>
              <a:ext uri="{FF2B5EF4-FFF2-40B4-BE49-F238E27FC236}">
                <a16:creationId xmlns:a16="http://schemas.microsoft.com/office/drawing/2014/main" id="{977A9249-9B57-B625-9B81-A54BF0B4821C}"/>
              </a:ext>
            </a:extLst>
          </p:cNvPr>
          <p:cNvSpPr txBox="1"/>
          <p:nvPr/>
        </p:nvSpPr>
        <p:spPr>
          <a:xfrm>
            <a:off x="4788570" y="2946028"/>
            <a:ext cx="5856656" cy="2123658"/>
          </a:xfrm>
          <a:prstGeom prst="rect">
            <a:avLst/>
          </a:prstGeom>
          <a:noFill/>
        </p:spPr>
        <p:txBody>
          <a:bodyPr wrap="square">
            <a:spAutoFit/>
          </a:bodyPr>
          <a:lstStyle/>
          <a:p>
            <a:pPr algn="ctr">
              <a:spcAft>
                <a:spcPts val="80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Em hãy đọc một số câu thơ, ca dao hoặc danh ngôn về tình yêu</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4778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ppt_x"/>
                                          </p:val>
                                        </p:tav>
                                        <p:tav tm="100000">
                                          <p:val>
                                            <p:strVal val="#ppt_x"/>
                                          </p:val>
                                        </p:tav>
                                      </p:tavLst>
                                    </p:anim>
                                    <p:anim calcmode="lin" valueType="num">
                                      <p:cBhvr additive="base">
                                        <p:cTn id="8"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6"/>
                                        </p:tgtEl>
                                        <p:attrNameLst>
                                          <p:attrName>style.visibility</p:attrName>
                                        </p:attrNameLst>
                                      </p:cBhvr>
                                      <p:to>
                                        <p:strVal val="visible"/>
                                      </p:to>
                                    </p:set>
                                    <p:animEffect transition="in" filter="barn(inVertical)">
                                      <p:cBhvr>
                                        <p:cTn id="13" dur="500"/>
                                        <p:tgtEl>
                                          <p:spTgt spid="1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2"/>
                                        </p:tgtEl>
                                        <p:attrNameLst>
                                          <p:attrName>style.visibility</p:attrName>
                                        </p:attrNameLst>
                                      </p:cBhvr>
                                      <p:to>
                                        <p:strVal val="visible"/>
                                      </p:to>
                                    </p:set>
                                    <p:animEffect transition="in" filter="barn(inVertical)">
                                      <p:cBhvr>
                                        <p:cTn id="16"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7CD8124-D471-792A-5118-22A5E500DA87}"/>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17E665EC-9FB5-363D-50C1-F4B8AEABB69B}"/>
              </a:ext>
            </a:extLst>
          </p:cNvPr>
          <p:cNvGrpSpPr/>
          <p:nvPr/>
        </p:nvGrpSpPr>
        <p:grpSpPr>
          <a:xfrm>
            <a:off x="-1" y="5045067"/>
            <a:ext cx="12192001" cy="1812935"/>
            <a:chOff x="-1" y="5045066"/>
            <a:chExt cx="12192001" cy="1812934"/>
          </a:xfrm>
        </p:grpSpPr>
        <p:pic>
          <p:nvPicPr>
            <p:cNvPr id="4" name="BONG">
              <a:extLst>
                <a:ext uri="{FF2B5EF4-FFF2-40B4-BE49-F238E27FC236}">
                  <a16:creationId xmlns:a16="http://schemas.microsoft.com/office/drawing/2014/main" id="{E5B6ABD5-C891-E65E-1498-FFFABEA8277B}"/>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E8569A09-ABBA-0957-8995-C8EC11C6C4CD}"/>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19F1A62B-8602-433B-6DE0-EF4539DD1A4F}"/>
              </a:ext>
            </a:extLst>
          </p:cNvPr>
          <p:cNvPicPr>
            <a:picLocks noChangeAspect="1"/>
          </p:cNvPicPr>
          <p:nvPr/>
        </p:nvPicPr>
        <p:blipFill>
          <a:blip r:embed="rId5"/>
          <a:stretch>
            <a:fillRect/>
          </a:stretch>
        </p:blipFill>
        <p:spPr>
          <a:xfrm>
            <a:off x="2101733" y="-238233"/>
            <a:ext cx="9903241" cy="6306205"/>
          </a:xfrm>
          <a:prstGeom prst="rect">
            <a:avLst/>
          </a:prstGeom>
        </p:spPr>
      </p:pic>
      <p:sp>
        <p:nvSpPr>
          <p:cNvPr id="7" name="NOIDUNG">
            <a:extLst>
              <a:ext uri="{FF2B5EF4-FFF2-40B4-BE49-F238E27FC236}">
                <a16:creationId xmlns:a16="http://schemas.microsoft.com/office/drawing/2014/main" id="{05F169D7-B890-39AF-AD30-0D82044AE36F}"/>
              </a:ext>
            </a:extLst>
          </p:cNvPr>
          <p:cNvSpPr txBox="1"/>
          <p:nvPr/>
        </p:nvSpPr>
        <p:spPr>
          <a:xfrm>
            <a:off x="2351725" y="402204"/>
            <a:ext cx="9403255" cy="4524315"/>
          </a:xfrm>
          <a:prstGeom prst="rect">
            <a:avLst/>
          </a:prstGeom>
          <a:noFill/>
        </p:spPr>
        <p:txBody>
          <a:bodyPr wrap="square" rtlCol="0">
            <a:spAutoFit/>
          </a:bodyPr>
          <a:lstStyle/>
          <a:p>
            <a:r>
              <a:rPr lang="vi-VN" sz="3600" b="1" dirty="0">
                <a:latin typeface="+mj-lt"/>
              </a:rPr>
              <a:t>Câu 2: Xung đột của bi kịch nảy sinh do đâu?</a:t>
            </a:r>
            <a:endParaRPr lang="en-SG" sz="3600" b="1" dirty="0">
              <a:latin typeface="+mj-lt"/>
            </a:endParaRPr>
          </a:p>
          <a:p>
            <a:r>
              <a:rPr lang="vi-VN" sz="3600" dirty="0">
                <a:latin typeface="+mj-lt"/>
              </a:rPr>
              <a:t>A. Do mâu thuẫn giữa cái mới và cái cũ.</a:t>
            </a:r>
            <a:endParaRPr lang="en-SG" sz="3600" dirty="0">
              <a:latin typeface="+mj-lt"/>
            </a:endParaRPr>
          </a:p>
          <a:p>
            <a:r>
              <a:rPr lang="vi-VN" sz="3600" dirty="0">
                <a:latin typeface="+mj-lt"/>
              </a:rPr>
              <a:t>B. Do mâu thuẫn giữa các quan điểm sống khác nhau.</a:t>
            </a:r>
            <a:endParaRPr lang="en-SG" sz="3600" dirty="0">
              <a:latin typeface="+mj-lt"/>
            </a:endParaRPr>
          </a:p>
          <a:p>
            <a:r>
              <a:rPr lang="vi-VN" sz="3600" dirty="0">
                <a:latin typeface="+mj-lt"/>
              </a:rPr>
              <a:t>C. Do mẫu thuẫn trong việc tiếp nhận tác phẩm của độc giả.</a:t>
            </a:r>
            <a:endParaRPr lang="en-SG" sz="3600" dirty="0">
              <a:latin typeface="+mj-lt"/>
            </a:endParaRPr>
          </a:p>
          <a:p>
            <a:r>
              <a:rPr lang="vi-VN" sz="3600" dirty="0">
                <a:latin typeface="+mj-lt"/>
              </a:rPr>
              <a:t>D. Do mâu thuẫn giữa cái thiện với cái ác, cái cao cả với cái thấp hèn,…</a:t>
            </a:r>
            <a:endParaRPr lang="en-SG" sz="3600" dirty="0">
              <a:latin typeface="+mj-lt"/>
            </a:endParaRPr>
          </a:p>
        </p:txBody>
      </p:sp>
      <p:pic>
        <p:nvPicPr>
          <p:cNvPr id="18" name="nvnu">
            <a:extLst>
              <a:ext uri="{FF2B5EF4-FFF2-40B4-BE49-F238E27FC236}">
                <a16:creationId xmlns:a16="http://schemas.microsoft.com/office/drawing/2014/main" id="{41FCAB11-5784-AAE6-44F4-9E139F79FEE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487797" y="3166424"/>
            <a:ext cx="3979756" cy="3757286"/>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30ED2516-8751-2F2D-D691-53910E9F57D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854475" y="5516367"/>
            <a:ext cx="1265860" cy="1265860"/>
          </a:xfrm>
          <a:prstGeom prst="rect">
            <a:avLst/>
          </a:prstGeom>
        </p:spPr>
      </p:pic>
      <p:grpSp>
        <p:nvGrpSpPr>
          <p:cNvPr id="17" name="DAPAN">
            <a:extLst>
              <a:ext uri="{FF2B5EF4-FFF2-40B4-BE49-F238E27FC236}">
                <a16:creationId xmlns:a16="http://schemas.microsoft.com/office/drawing/2014/main" id="{E34AB3FF-486C-9C59-B03F-50AA35A84837}"/>
              </a:ext>
            </a:extLst>
          </p:cNvPr>
          <p:cNvGrpSpPr>
            <a:grpSpLocks/>
          </p:cNvGrpSpPr>
          <p:nvPr/>
        </p:nvGrpSpPr>
        <p:grpSpPr>
          <a:xfrm>
            <a:off x="5533060" y="5538791"/>
            <a:ext cx="3603048" cy="1164629"/>
            <a:chOff x="4838616" y="4123613"/>
            <a:chExt cx="3603048" cy="1603387"/>
          </a:xfrm>
        </p:grpSpPr>
        <p:pic>
          <p:nvPicPr>
            <p:cNvPr id="14" name="Picture 13">
              <a:extLst>
                <a:ext uri="{FF2B5EF4-FFF2-40B4-BE49-F238E27FC236}">
                  <a16:creationId xmlns:a16="http://schemas.microsoft.com/office/drawing/2014/main" id="{B2408ED0-5344-1350-EBE2-E84B22C470D0}"/>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D8D03EAB-2B43-8ACC-6606-E3436152B493}"/>
                </a:ext>
              </a:extLst>
            </p:cNvPr>
            <p:cNvSpPr txBox="1">
              <a:spLocks/>
            </p:cNvSpPr>
            <p:nvPr/>
          </p:nvSpPr>
          <p:spPr>
            <a:xfrm>
              <a:off x="4838616" y="4423879"/>
              <a:ext cx="3180767" cy="1031159"/>
            </a:xfrm>
            <a:prstGeom prst="rect">
              <a:avLst/>
            </a:prstGeom>
            <a:noFill/>
          </p:spPr>
          <p:txBody>
            <a:bodyPr wrap="square" rtlCol="0">
              <a:spAutoFit/>
            </a:bodyPr>
            <a:lstStyle/>
            <a:p>
              <a:pPr algn="ctr" defTabSz="914354">
                <a:defRPr/>
              </a:pPr>
              <a:r>
                <a:rPr lang="en-US" sz="4267" b="1" dirty="0">
                  <a:ln w="0"/>
                  <a:solidFill>
                    <a:srgbClr val="5B9BD5">
                      <a:lumMod val="50000"/>
                    </a:srgbClr>
                  </a:solidFill>
                  <a:effectLst>
                    <a:outerShdw blurRad="38100" dist="19050" dir="2700000" algn="tl" rotWithShape="0">
                      <a:prstClr val="black">
                        <a:alpha val="40000"/>
                      </a:prstClr>
                    </a:outerShdw>
                  </a:effectLst>
                  <a:latin typeface="#9Slide07 IcielLa Chic Pro Shad" panose="02000506090000020004" pitchFamily="2" charset="0"/>
                  <a:cs typeface="Arial"/>
                  <a:sym typeface="Arial"/>
                </a:rPr>
                <a:t>ĐÁP ÁN: D</a:t>
              </a:r>
            </a:p>
          </p:txBody>
        </p:sp>
      </p:grpSp>
      <p:pic>
        <p:nvPicPr>
          <p:cNvPr id="3" name="Picture 2" descr="A pink petals on a black background&#10;&#10;Description automatically generated">
            <a:extLst>
              <a:ext uri="{FF2B5EF4-FFF2-40B4-BE49-F238E27FC236}">
                <a16:creationId xmlns:a16="http://schemas.microsoft.com/office/drawing/2014/main" id="{5529E2B0-E43A-1A25-F24E-A7555F93613A}"/>
              </a:ext>
            </a:extLst>
          </p:cNvPr>
          <p:cNvPicPr>
            <a:picLocks noChangeAspect="1"/>
          </p:cNvPicPr>
          <p:nvPr/>
        </p:nvPicPr>
        <p:blipFill>
          <a:blip r:embed="rId10"/>
          <a:stretch>
            <a:fillRect/>
          </a:stretch>
        </p:blipFill>
        <p:spPr>
          <a:xfrm flipH="1">
            <a:off x="-1" y="0"/>
            <a:ext cx="2959888" cy="2959888"/>
          </a:xfrm>
          <a:prstGeom prst="rect">
            <a:avLst/>
          </a:prstGeom>
        </p:spPr>
      </p:pic>
      <p:pic>
        <p:nvPicPr>
          <p:cNvPr id="6" name="Picture 5">
            <a:extLst>
              <a:ext uri="{FF2B5EF4-FFF2-40B4-BE49-F238E27FC236}">
                <a16:creationId xmlns:a16="http://schemas.microsoft.com/office/drawing/2014/main" id="{47677E91-5DBB-8308-9878-7FE66540E1B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87028" y="713889"/>
            <a:ext cx="1648208" cy="1497611"/>
          </a:xfrm>
          <a:prstGeom prst="rect">
            <a:avLst/>
          </a:prstGeom>
        </p:spPr>
      </p:pic>
    </p:spTree>
    <p:extLst>
      <p:ext uri="{BB962C8B-B14F-4D97-AF65-F5344CB8AC3E}">
        <p14:creationId xmlns:p14="http://schemas.microsoft.com/office/powerpoint/2010/main" val="1014206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8"/>
                                        </p:tgtEl>
                                      </p:cBhvr>
                                    </p:animEffect>
                                    <p:animScale>
                                      <p:cBhvr>
                                        <p:cTn id="26" dur="250" autoRev="1" fill="hold"/>
                                        <p:tgtEl>
                                          <p:spTgt spid="18"/>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par>
                                <p:cTn id="27" presetID="3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ppt_w</p:attrName>
                                        </p:attrNameLst>
                                      </p:cBhvr>
                                      <p:tavLst>
                                        <p:tav tm="0">
                                          <p:val>
                                            <p:fltVal val="0"/>
                                          </p:val>
                                        </p:tav>
                                        <p:tav tm="100000">
                                          <p:val>
                                            <p:strVal val="#ppt_w"/>
                                          </p:val>
                                        </p:tav>
                                      </p:tavLst>
                                    </p:anim>
                                    <p:anim calcmode="lin" valueType="num">
                                      <p:cBhvr>
                                        <p:cTn id="30" dur="1000" fill="hold"/>
                                        <p:tgtEl>
                                          <p:spTgt spid="17"/>
                                        </p:tgtEl>
                                        <p:attrNameLst>
                                          <p:attrName>ppt_h</p:attrName>
                                        </p:attrNameLst>
                                      </p:cBhvr>
                                      <p:tavLst>
                                        <p:tav tm="0">
                                          <p:val>
                                            <p:fltVal val="0"/>
                                          </p:val>
                                        </p:tav>
                                        <p:tav tm="100000">
                                          <p:val>
                                            <p:strVal val="#ppt_h"/>
                                          </p:val>
                                        </p:tav>
                                      </p:tavLst>
                                    </p:anim>
                                    <p:anim calcmode="lin" valueType="num">
                                      <p:cBhvr>
                                        <p:cTn id="31" dur="1000" fill="hold"/>
                                        <p:tgtEl>
                                          <p:spTgt spid="17"/>
                                        </p:tgtEl>
                                        <p:attrNameLst>
                                          <p:attrName>style.rotation</p:attrName>
                                        </p:attrNameLst>
                                      </p:cBhvr>
                                      <p:tavLst>
                                        <p:tav tm="0">
                                          <p:val>
                                            <p:fltVal val="90"/>
                                          </p:val>
                                        </p:tav>
                                        <p:tav tm="100000">
                                          <p:val>
                                            <p:fltVal val="0"/>
                                          </p:val>
                                        </p:tav>
                                      </p:tavLst>
                                    </p:anim>
                                    <p:animEffect transition="in" filter="fade">
                                      <p:cBhvr>
                                        <p:cTn id="32"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4298B74-8214-B99F-DA1D-81BE54416CC6}"/>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E68251F7-7655-1F6A-0690-6AB1CA2F3662}"/>
              </a:ext>
            </a:extLst>
          </p:cNvPr>
          <p:cNvGrpSpPr/>
          <p:nvPr/>
        </p:nvGrpSpPr>
        <p:grpSpPr>
          <a:xfrm>
            <a:off x="-1" y="5045067"/>
            <a:ext cx="12192001" cy="1812935"/>
            <a:chOff x="-1" y="5045066"/>
            <a:chExt cx="12192001" cy="1812934"/>
          </a:xfrm>
        </p:grpSpPr>
        <p:pic>
          <p:nvPicPr>
            <p:cNvPr id="4" name="BONG">
              <a:extLst>
                <a:ext uri="{FF2B5EF4-FFF2-40B4-BE49-F238E27FC236}">
                  <a16:creationId xmlns:a16="http://schemas.microsoft.com/office/drawing/2014/main" id="{1B397E76-3C24-58F3-E70E-B1DC3AE61AC2}"/>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02894019-D9A0-4A3B-3DA9-EE1EF6347E09}"/>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395A2EF1-DA13-AAD0-CC4F-7F6BBD30EC88}"/>
              </a:ext>
            </a:extLst>
          </p:cNvPr>
          <p:cNvPicPr>
            <a:picLocks noChangeAspect="1"/>
          </p:cNvPicPr>
          <p:nvPr/>
        </p:nvPicPr>
        <p:blipFill>
          <a:blip r:embed="rId5"/>
          <a:stretch>
            <a:fillRect/>
          </a:stretch>
        </p:blipFill>
        <p:spPr>
          <a:xfrm>
            <a:off x="2101733" y="-238233"/>
            <a:ext cx="9903241" cy="6306205"/>
          </a:xfrm>
          <a:prstGeom prst="rect">
            <a:avLst/>
          </a:prstGeom>
        </p:spPr>
      </p:pic>
      <p:sp>
        <p:nvSpPr>
          <p:cNvPr id="7" name="NOIDUNG">
            <a:extLst>
              <a:ext uri="{FF2B5EF4-FFF2-40B4-BE49-F238E27FC236}">
                <a16:creationId xmlns:a16="http://schemas.microsoft.com/office/drawing/2014/main" id="{0E911AD3-28FF-BFAA-DE76-0AD231EE91D6}"/>
              </a:ext>
            </a:extLst>
          </p:cNvPr>
          <p:cNvSpPr txBox="1"/>
          <p:nvPr/>
        </p:nvSpPr>
        <p:spPr>
          <a:xfrm>
            <a:off x="2425771" y="510590"/>
            <a:ext cx="9395344" cy="4154984"/>
          </a:xfrm>
          <a:prstGeom prst="rect">
            <a:avLst/>
          </a:prstGeom>
          <a:noFill/>
        </p:spPr>
        <p:txBody>
          <a:bodyPr wrap="square" rtlCol="0">
            <a:spAutoFit/>
          </a:bodyPr>
          <a:lstStyle/>
          <a:p>
            <a:r>
              <a:rPr lang="vi-VN" sz="4400" b="1" dirty="0">
                <a:latin typeface="+mj-lt"/>
              </a:rPr>
              <a:t>Câu </a:t>
            </a:r>
            <a:r>
              <a:rPr lang="en-US" sz="4400" b="1" dirty="0">
                <a:latin typeface="+mj-lt"/>
              </a:rPr>
              <a:t>3</a:t>
            </a:r>
            <a:r>
              <a:rPr lang="vi-VN" sz="4400" b="1" dirty="0">
                <a:latin typeface="+mj-lt"/>
              </a:rPr>
              <a:t>: "Tình yêu và thù hận" thuộc thể loại kịch nào?</a:t>
            </a:r>
            <a:endParaRPr lang="en-SG" sz="4400" b="1" dirty="0">
              <a:latin typeface="+mj-lt"/>
            </a:endParaRPr>
          </a:p>
          <a:p>
            <a:r>
              <a:rPr lang="vi-VN" sz="4400" dirty="0">
                <a:latin typeface="+mj-lt"/>
              </a:rPr>
              <a:t>A. Kịch câm</a:t>
            </a:r>
            <a:endParaRPr lang="en-SG" sz="4400" dirty="0">
              <a:latin typeface="+mj-lt"/>
            </a:endParaRPr>
          </a:p>
          <a:p>
            <a:r>
              <a:rPr lang="vi-VN" sz="4400" dirty="0">
                <a:latin typeface="+mj-lt"/>
              </a:rPr>
              <a:t>B. Bi kịch</a:t>
            </a:r>
            <a:endParaRPr lang="en-SG" sz="4400" dirty="0">
              <a:latin typeface="+mj-lt"/>
            </a:endParaRPr>
          </a:p>
          <a:p>
            <a:r>
              <a:rPr lang="vi-VN" sz="4400" dirty="0">
                <a:latin typeface="+mj-lt"/>
              </a:rPr>
              <a:t>C. Kịch lịch sử</a:t>
            </a:r>
            <a:endParaRPr lang="en-SG" sz="4400" dirty="0">
              <a:latin typeface="+mj-lt"/>
            </a:endParaRPr>
          </a:p>
          <a:p>
            <a:r>
              <a:rPr lang="vi-VN" sz="4400" dirty="0">
                <a:latin typeface="+mj-lt"/>
              </a:rPr>
              <a:t>D. Hài kịch</a:t>
            </a:r>
            <a:endParaRPr lang="en-SG" sz="4400" dirty="0">
              <a:latin typeface="+mj-lt"/>
            </a:endParaRPr>
          </a:p>
        </p:txBody>
      </p:sp>
      <p:pic>
        <p:nvPicPr>
          <p:cNvPr id="18" name="nvnu">
            <a:extLst>
              <a:ext uri="{FF2B5EF4-FFF2-40B4-BE49-F238E27FC236}">
                <a16:creationId xmlns:a16="http://schemas.microsoft.com/office/drawing/2014/main" id="{6771BA9C-BA83-896D-C7C3-3F078597561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92109" y="3212035"/>
            <a:ext cx="3876584" cy="3659880"/>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CAED4A50-A6FE-3CD8-C867-BDB0C6E2713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854475" y="5516367"/>
            <a:ext cx="1265860" cy="1265860"/>
          </a:xfrm>
          <a:prstGeom prst="rect">
            <a:avLst/>
          </a:prstGeom>
        </p:spPr>
      </p:pic>
      <p:grpSp>
        <p:nvGrpSpPr>
          <p:cNvPr id="17" name="DAPAN">
            <a:extLst>
              <a:ext uri="{FF2B5EF4-FFF2-40B4-BE49-F238E27FC236}">
                <a16:creationId xmlns:a16="http://schemas.microsoft.com/office/drawing/2014/main" id="{F853151E-22F7-7DBF-6408-45EA22C274CF}"/>
              </a:ext>
            </a:extLst>
          </p:cNvPr>
          <p:cNvGrpSpPr>
            <a:grpSpLocks/>
          </p:cNvGrpSpPr>
          <p:nvPr/>
        </p:nvGrpSpPr>
        <p:grpSpPr>
          <a:xfrm>
            <a:off x="5533060" y="5538791"/>
            <a:ext cx="3603048" cy="1164629"/>
            <a:chOff x="4838616" y="4123613"/>
            <a:chExt cx="3603048" cy="1603387"/>
          </a:xfrm>
        </p:grpSpPr>
        <p:pic>
          <p:nvPicPr>
            <p:cNvPr id="14" name="Picture 13">
              <a:extLst>
                <a:ext uri="{FF2B5EF4-FFF2-40B4-BE49-F238E27FC236}">
                  <a16:creationId xmlns:a16="http://schemas.microsoft.com/office/drawing/2014/main" id="{7014ED11-1FA6-C22B-F130-E72CA310DFD2}"/>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2C8D98A6-3C61-B660-106D-D3DB42AEE9B6}"/>
                </a:ext>
              </a:extLst>
            </p:cNvPr>
            <p:cNvSpPr txBox="1">
              <a:spLocks/>
            </p:cNvSpPr>
            <p:nvPr/>
          </p:nvSpPr>
          <p:spPr>
            <a:xfrm>
              <a:off x="4838616" y="4423879"/>
              <a:ext cx="3180767" cy="1031159"/>
            </a:xfrm>
            <a:prstGeom prst="rect">
              <a:avLst/>
            </a:prstGeom>
            <a:noFill/>
          </p:spPr>
          <p:txBody>
            <a:bodyPr wrap="square" rtlCol="0">
              <a:spAutoFit/>
            </a:bodyPr>
            <a:lstStyle/>
            <a:p>
              <a:pPr algn="ctr" defTabSz="914354">
                <a:defRPr/>
              </a:pPr>
              <a:r>
                <a:rPr lang="en-US" sz="4267" b="1" dirty="0">
                  <a:ln w="0"/>
                  <a:solidFill>
                    <a:srgbClr val="5B9BD5">
                      <a:lumMod val="50000"/>
                    </a:srgbClr>
                  </a:solidFill>
                  <a:effectLst>
                    <a:outerShdw blurRad="38100" dist="19050" dir="2700000" algn="tl" rotWithShape="0">
                      <a:prstClr val="black">
                        <a:alpha val="40000"/>
                      </a:prstClr>
                    </a:outerShdw>
                  </a:effectLst>
                  <a:latin typeface="#9Slide07 IcielLa Chic Pro Shad" panose="02000506090000020004" pitchFamily="2" charset="0"/>
                  <a:cs typeface="Arial"/>
                  <a:sym typeface="Arial"/>
                </a:rPr>
                <a:t>ĐÁP ÁN: B</a:t>
              </a:r>
            </a:p>
          </p:txBody>
        </p:sp>
      </p:grpSp>
      <p:pic>
        <p:nvPicPr>
          <p:cNvPr id="3" name="Picture 2" descr="A pink petals on a black background&#10;&#10;Description automatically generated">
            <a:extLst>
              <a:ext uri="{FF2B5EF4-FFF2-40B4-BE49-F238E27FC236}">
                <a16:creationId xmlns:a16="http://schemas.microsoft.com/office/drawing/2014/main" id="{831DD651-1ECC-AB7D-AEFF-6C83F0AF5B0B}"/>
              </a:ext>
            </a:extLst>
          </p:cNvPr>
          <p:cNvPicPr>
            <a:picLocks noChangeAspect="1"/>
          </p:cNvPicPr>
          <p:nvPr/>
        </p:nvPicPr>
        <p:blipFill>
          <a:blip r:embed="rId10"/>
          <a:stretch>
            <a:fillRect/>
          </a:stretch>
        </p:blipFill>
        <p:spPr>
          <a:xfrm flipH="1">
            <a:off x="-1" y="0"/>
            <a:ext cx="2959888" cy="2959888"/>
          </a:xfrm>
          <a:prstGeom prst="rect">
            <a:avLst/>
          </a:prstGeom>
        </p:spPr>
      </p:pic>
      <p:pic>
        <p:nvPicPr>
          <p:cNvPr id="6" name="Picture 5">
            <a:extLst>
              <a:ext uri="{FF2B5EF4-FFF2-40B4-BE49-F238E27FC236}">
                <a16:creationId xmlns:a16="http://schemas.microsoft.com/office/drawing/2014/main" id="{924E682E-5CF0-281B-3E26-01CF071AD8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87028" y="713889"/>
            <a:ext cx="1648208" cy="1497611"/>
          </a:xfrm>
          <a:prstGeom prst="rect">
            <a:avLst/>
          </a:prstGeom>
        </p:spPr>
      </p:pic>
    </p:spTree>
    <p:extLst>
      <p:ext uri="{BB962C8B-B14F-4D97-AF65-F5344CB8AC3E}">
        <p14:creationId xmlns:p14="http://schemas.microsoft.com/office/powerpoint/2010/main" val="2844105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8"/>
                                        </p:tgtEl>
                                      </p:cBhvr>
                                    </p:animEffect>
                                    <p:animScale>
                                      <p:cBhvr>
                                        <p:cTn id="26" dur="250" autoRev="1" fill="hold"/>
                                        <p:tgtEl>
                                          <p:spTgt spid="18"/>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par>
                                <p:cTn id="27" presetID="3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ppt_w</p:attrName>
                                        </p:attrNameLst>
                                      </p:cBhvr>
                                      <p:tavLst>
                                        <p:tav tm="0">
                                          <p:val>
                                            <p:fltVal val="0"/>
                                          </p:val>
                                        </p:tav>
                                        <p:tav tm="100000">
                                          <p:val>
                                            <p:strVal val="#ppt_w"/>
                                          </p:val>
                                        </p:tav>
                                      </p:tavLst>
                                    </p:anim>
                                    <p:anim calcmode="lin" valueType="num">
                                      <p:cBhvr>
                                        <p:cTn id="30" dur="1000" fill="hold"/>
                                        <p:tgtEl>
                                          <p:spTgt spid="17"/>
                                        </p:tgtEl>
                                        <p:attrNameLst>
                                          <p:attrName>ppt_h</p:attrName>
                                        </p:attrNameLst>
                                      </p:cBhvr>
                                      <p:tavLst>
                                        <p:tav tm="0">
                                          <p:val>
                                            <p:fltVal val="0"/>
                                          </p:val>
                                        </p:tav>
                                        <p:tav tm="100000">
                                          <p:val>
                                            <p:strVal val="#ppt_h"/>
                                          </p:val>
                                        </p:tav>
                                      </p:tavLst>
                                    </p:anim>
                                    <p:anim calcmode="lin" valueType="num">
                                      <p:cBhvr>
                                        <p:cTn id="31" dur="1000" fill="hold"/>
                                        <p:tgtEl>
                                          <p:spTgt spid="17"/>
                                        </p:tgtEl>
                                        <p:attrNameLst>
                                          <p:attrName>style.rotation</p:attrName>
                                        </p:attrNameLst>
                                      </p:cBhvr>
                                      <p:tavLst>
                                        <p:tav tm="0">
                                          <p:val>
                                            <p:fltVal val="90"/>
                                          </p:val>
                                        </p:tav>
                                        <p:tav tm="100000">
                                          <p:val>
                                            <p:fltVal val="0"/>
                                          </p:val>
                                        </p:tav>
                                      </p:tavLst>
                                    </p:anim>
                                    <p:animEffect transition="in" filter="fade">
                                      <p:cBhvr>
                                        <p:cTn id="32"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A20D4B1-1CDC-96DB-C861-AD2821E1FC1A}"/>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CF552744-AB1D-0922-9E70-CAC0181008A9}"/>
              </a:ext>
            </a:extLst>
          </p:cNvPr>
          <p:cNvGrpSpPr/>
          <p:nvPr/>
        </p:nvGrpSpPr>
        <p:grpSpPr>
          <a:xfrm>
            <a:off x="-1" y="5045067"/>
            <a:ext cx="12192001" cy="1812935"/>
            <a:chOff x="-1" y="5045066"/>
            <a:chExt cx="12192001" cy="1812934"/>
          </a:xfrm>
        </p:grpSpPr>
        <p:pic>
          <p:nvPicPr>
            <p:cNvPr id="4" name="BONG">
              <a:extLst>
                <a:ext uri="{FF2B5EF4-FFF2-40B4-BE49-F238E27FC236}">
                  <a16:creationId xmlns:a16="http://schemas.microsoft.com/office/drawing/2014/main" id="{25284B30-C827-5A01-2E0B-A3A4B3D1CB7B}"/>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1581F683-3C5C-EBAA-E3CB-76C049483B33}"/>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6E2C72BA-C473-B736-84D0-EB77113587A6}"/>
              </a:ext>
            </a:extLst>
          </p:cNvPr>
          <p:cNvPicPr>
            <a:picLocks noChangeAspect="1"/>
          </p:cNvPicPr>
          <p:nvPr/>
        </p:nvPicPr>
        <p:blipFill>
          <a:blip r:embed="rId5"/>
          <a:stretch>
            <a:fillRect/>
          </a:stretch>
        </p:blipFill>
        <p:spPr>
          <a:xfrm>
            <a:off x="2101733" y="-238233"/>
            <a:ext cx="9903241" cy="6306205"/>
          </a:xfrm>
          <a:prstGeom prst="rect">
            <a:avLst/>
          </a:prstGeom>
        </p:spPr>
      </p:pic>
      <p:sp>
        <p:nvSpPr>
          <p:cNvPr id="7" name="NOIDUNG">
            <a:extLst>
              <a:ext uri="{FF2B5EF4-FFF2-40B4-BE49-F238E27FC236}">
                <a16:creationId xmlns:a16="http://schemas.microsoft.com/office/drawing/2014/main" id="{C5868475-E2BB-1A3D-98B0-507E9B22C827}"/>
              </a:ext>
            </a:extLst>
          </p:cNvPr>
          <p:cNvSpPr txBox="1"/>
          <p:nvPr/>
        </p:nvSpPr>
        <p:spPr>
          <a:xfrm>
            <a:off x="2351725" y="479024"/>
            <a:ext cx="9403255" cy="3970318"/>
          </a:xfrm>
          <a:prstGeom prst="rect">
            <a:avLst/>
          </a:prstGeom>
          <a:noFill/>
        </p:spPr>
        <p:txBody>
          <a:bodyPr wrap="square" rtlCol="0">
            <a:spAutoFit/>
          </a:bodyPr>
          <a:lstStyle/>
          <a:p>
            <a:r>
              <a:rPr lang="vi-VN" sz="3600" b="1" dirty="0">
                <a:latin typeface="+mj-lt"/>
              </a:rPr>
              <a:t>Câu </a:t>
            </a:r>
            <a:r>
              <a:rPr lang="en-US" sz="3600" b="1" dirty="0">
                <a:latin typeface="+mj-lt"/>
              </a:rPr>
              <a:t>4</a:t>
            </a:r>
            <a:r>
              <a:rPr lang="vi-VN" sz="3600" b="1" dirty="0">
                <a:latin typeface="+mj-lt"/>
              </a:rPr>
              <a:t>: Nhân vật Romeo khi xuất hiện trong đoạn trích "Tình yêu và thù hận" đã gọi nàng Juliet là gì?</a:t>
            </a:r>
            <a:endParaRPr lang="en-SG" sz="3600" b="1" dirty="0">
              <a:latin typeface="+mj-lt"/>
            </a:endParaRPr>
          </a:p>
          <a:p>
            <a:r>
              <a:rPr lang="vi-VN" sz="3600" dirty="0">
                <a:latin typeface="+mj-lt"/>
              </a:rPr>
              <a:t>A. Mặt trời</a:t>
            </a:r>
            <a:endParaRPr lang="en-SG" sz="3600" dirty="0">
              <a:latin typeface="+mj-lt"/>
            </a:endParaRPr>
          </a:p>
          <a:p>
            <a:r>
              <a:rPr lang="vi-VN" sz="3600" dirty="0">
                <a:latin typeface="+mj-lt"/>
              </a:rPr>
              <a:t>B. Mặt trăng</a:t>
            </a:r>
            <a:endParaRPr lang="en-SG" sz="3600" dirty="0">
              <a:latin typeface="+mj-lt"/>
            </a:endParaRPr>
          </a:p>
          <a:p>
            <a:r>
              <a:rPr lang="vi-VN" sz="3600" dirty="0">
                <a:latin typeface="+mj-lt"/>
              </a:rPr>
              <a:t>C. Bông hồng nhỏ</a:t>
            </a:r>
            <a:endParaRPr lang="en-SG" sz="3600" dirty="0">
              <a:latin typeface="+mj-lt"/>
            </a:endParaRPr>
          </a:p>
          <a:p>
            <a:r>
              <a:rPr lang="vi-VN" sz="3600" dirty="0">
                <a:latin typeface="+mj-lt"/>
              </a:rPr>
              <a:t>D. Em yêu của anh</a:t>
            </a:r>
            <a:endParaRPr lang="en-SG" sz="3600" dirty="0">
              <a:latin typeface="+mj-lt"/>
            </a:endParaRPr>
          </a:p>
        </p:txBody>
      </p:sp>
      <p:pic>
        <p:nvPicPr>
          <p:cNvPr id="18" name="nvnu">
            <a:extLst>
              <a:ext uri="{FF2B5EF4-FFF2-40B4-BE49-F238E27FC236}">
                <a16:creationId xmlns:a16="http://schemas.microsoft.com/office/drawing/2014/main" id="{9CD25411-BA2A-12FA-D2CB-D3DFE83D4F1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88096" y="3664978"/>
            <a:ext cx="3451818" cy="3258860"/>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4B76B1B0-A40C-E08D-CFBD-D7504A93C04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854475" y="5516367"/>
            <a:ext cx="1265860" cy="1265860"/>
          </a:xfrm>
          <a:prstGeom prst="rect">
            <a:avLst/>
          </a:prstGeom>
        </p:spPr>
      </p:pic>
      <p:grpSp>
        <p:nvGrpSpPr>
          <p:cNvPr id="17" name="DAPAN">
            <a:extLst>
              <a:ext uri="{FF2B5EF4-FFF2-40B4-BE49-F238E27FC236}">
                <a16:creationId xmlns:a16="http://schemas.microsoft.com/office/drawing/2014/main" id="{050C94C4-94A5-CB69-369D-29AF7F3E939F}"/>
              </a:ext>
            </a:extLst>
          </p:cNvPr>
          <p:cNvGrpSpPr>
            <a:grpSpLocks/>
          </p:cNvGrpSpPr>
          <p:nvPr/>
        </p:nvGrpSpPr>
        <p:grpSpPr>
          <a:xfrm>
            <a:off x="5533060" y="5538791"/>
            <a:ext cx="3603048" cy="1164629"/>
            <a:chOff x="4838616" y="4123613"/>
            <a:chExt cx="3603048" cy="1603387"/>
          </a:xfrm>
        </p:grpSpPr>
        <p:pic>
          <p:nvPicPr>
            <p:cNvPr id="14" name="Picture 13">
              <a:extLst>
                <a:ext uri="{FF2B5EF4-FFF2-40B4-BE49-F238E27FC236}">
                  <a16:creationId xmlns:a16="http://schemas.microsoft.com/office/drawing/2014/main" id="{4F0F1CFE-27DE-F205-ECB4-5EBF68C7C364}"/>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DC4B3193-1F9C-ECE1-565F-FF449B60DFE6}"/>
                </a:ext>
              </a:extLst>
            </p:cNvPr>
            <p:cNvSpPr txBox="1">
              <a:spLocks/>
            </p:cNvSpPr>
            <p:nvPr/>
          </p:nvSpPr>
          <p:spPr>
            <a:xfrm>
              <a:off x="4838616" y="4423879"/>
              <a:ext cx="3180767" cy="1031159"/>
            </a:xfrm>
            <a:prstGeom prst="rect">
              <a:avLst/>
            </a:prstGeom>
            <a:noFill/>
          </p:spPr>
          <p:txBody>
            <a:bodyPr wrap="square" rtlCol="0">
              <a:spAutoFit/>
            </a:bodyPr>
            <a:lstStyle/>
            <a:p>
              <a:pPr algn="ctr" defTabSz="914354">
                <a:defRPr/>
              </a:pPr>
              <a:r>
                <a:rPr lang="en-US" sz="4267" b="1" dirty="0">
                  <a:ln w="0"/>
                  <a:solidFill>
                    <a:srgbClr val="5B9BD5">
                      <a:lumMod val="50000"/>
                    </a:srgbClr>
                  </a:solidFill>
                  <a:effectLst>
                    <a:outerShdw blurRad="38100" dist="19050" dir="2700000" algn="tl" rotWithShape="0">
                      <a:prstClr val="black">
                        <a:alpha val="40000"/>
                      </a:prstClr>
                    </a:outerShdw>
                  </a:effectLst>
                  <a:latin typeface="#9Slide07 IcielLa Chic Pro Shad" panose="02000506090000020004" pitchFamily="2" charset="0"/>
                  <a:cs typeface="Arial"/>
                  <a:sym typeface="Arial"/>
                </a:rPr>
                <a:t>ĐÁP ÁN: A</a:t>
              </a:r>
            </a:p>
          </p:txBody>
        </p:sp>
      </p:grpSp>
      <p:pic>
        <p:nvPicPr>
          <p:cNvPr id="3" name="Picture 2" descr="A pink petals on a black background&#10;&#10;Description automatically generated">
            <a:extLst>
              <a:ext uri="{FF2B5EF4-FFF2-40B4-BE49-F238E27FC236}">
                <a16:creationId xmlns:a16="http://schemas.microsoft.com/office/drawing/2014/main" id="{BAF8A112-2CE9-3916-AC94-B2A9309D2F6E}"/>
              </a:ext>
            </a:extLst>
          </p:cNvPr>
          <p:cNvPicPr>
            <a:picLocks noChangeAspect="1"/>
          </p:cNvPicPr>
          <p:nvPr/>
        </p:nvPicPr>
        <p:blipFill>
          <a:blip r:embed="rId10"/>
          <a:stretch>
            <a:fillRect/>
          </a:stretch>
        </p:blipFill>
        <p:spPr>
          <a:xfrm flipH="1">
            <a:off x="-1" y="0"/>
            <a:ext cx="2959888" cy="2959888"/>
          </a:xfrm>
          <a:prstGeom prst="rect">
            <a:avLst/>
          </a:prstGeom>
        </p:spPr>
      </p:pic>
      <p:pic>
        <p:nvPicPr>
          <p:cNvPr id="6" name="Picture 5">
            <a:extLst>
              <a:ext uri="{FF2B5EF4-FFF2-40B4-BE49-F238E27FC236}">
                <a16:creationId xmlns:a16="http://schemas.microsoft.com/office/drawing/2014/main" id="{C39F5B15-0CC6-ACC0-8068-E5166B2C1EE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87028" y="713889"/>
            <a:ext cx="1648208" cy="1497611"/>
          </a:xfrm>
          <a:prstGeom prst="rect">
            <a:avLst/>
          </a:prstGeom>
        </p:spPr>
      </p:pic>
    </p:spTree>
    <p:extLst>
      <p:ext uri="{BB962C8B-B14F-4D97-AF65-F5344CB8AC3E}">
        <p14:creationId xmlns:p14="http://schemas.microsoft.com/office/powerpoint/2010/main" val="112123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8"/>
                                        </p:tgtEl>
                                      </p:cBhvr>
                                    </p:animEffect>
                                    <p:animScale>
                                      <p:cBhvr>
                                        <p:cTn id="26" dur="250" autoRev="1" fill="hold"/>
                                        <p:tgtEl>
                                          <p:spTgt spid="18"/>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par>
                                <p:cTn id="27" presetID="3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ppt_w</p:attrName>
                                        </p:attrNameLst>
                                      </p:cBhvr>
                                      <p:tavLst>
                                        <p:tav tm="0">
                                          <p:val>
                                            <p:fltVal val="0"/>
                                          </p:val>
                                        </p:tav>
                                        <p:tav tm="100000">
                                          <p:val>
                                            <p:strVal val="#ppt_w"/>
                                          </p:val>
                                        </p:tav>
                                      </p:tavLst>
                                    </p:anim>
                                    <p:anim calcmode="lin" valueType="num">
                                      <p:cBhvr>
                                        <p:cTn id="30" dur="1000" fill="hold"/>
                                        <p:tgtEl>
                                          <p:spTgt spid="17"/>
                                        </p:tgtEl>
                                        <p:attrNameLst>
                                          <p:attrName>ppt_h</p:attrName>
                                        </p:attrNameLst>
                                      </p:cBhvr>
                                      <p:tavLst>
                                        <p:tav tm="0">
                                          <p:val>
                                            <p:fltVal val="0"/>
                                          </p:val>
                                        </p:tav>
                                        <p:tav tm="100000">
                                          <p:val>
                                            <p:strVal val="#ppt_h"/>
                                          </p:val>
                                        </p:tav>
                                      </p:tavLst>
                                    </p:anim>
                                    <p:anim calcmode="lin" valueType="num">
                                      <p:cBhvr>
                                        <p:cTn id="31" dur="1000" fill="hold"/>
                                        <p:tgtEl>
                                          <p:spTgt spid="17"/>
                                        </p:tgtEl>
                                        <p:attrNameLst>
                                          <p:attrName>style.rotation</p:attrName>
                                        </p:attrNameLst>
                                      </p:cBhvr>
                                      <p:tavLst>
                                        <p:tav tm="0">
                                          <p:val>
                                            <p:fltVal val="90"/>
                                          </p:val>
                                        </p:tav>
                                        <p:tav tm="100000">
                                          <p:val>
                                            <p:fltVal val="0"/>
                                          </p:val>
                                        </p:tav>
                                      </p:tavLst>
                                    </p:anim>
                                    <p:animEffect transition="in" filter="fade">
                                      <p:cBhvr>
                                        <p:cTn id="32"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159FBF4-7A29-B316-4A41-9E2CE98672A5}"/>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86EDB492-DAEE-9D78-4C6F-7C7EA52C0437}"/>
              </a:ext>
            </a:extLst>
          </p:cNvPr>
          <p:cNvGrpSpPr/>
          <p:nvPr/>
        </p:nvGrpSpPr>
        <p:grpSpPr>
          <a:xfrm>
            <a:off x="-1" y="5045067"/>
            <a:ext cx="12192001" cy="1812935"/>
            <a:chOff x="-1" y="5045066"/>
            <a:chExt cx="12192001" cy="1812934"/>
          </a:xfrm>
        </p:grpSpPr>
        <p:pic>
          <p:nvPicPr>
            <p:cNvPr id="4" name="BONG">
              <a:extLst>
                <a:ext uri="{FF2B5EF4-FFF2-40B4-BE49-F238E27FC236}">
                  <a16:creationId xmlns:a16="http://schemas.microsoft.com/office/drawing/2014/main" id="{77AA490A-D4A8-1061-01E1-5E85587F77CD}"/>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0D0E8991-E0B3-A23D-C552-D5604984BAA0}"/>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B7C5CFA2-BF65-D0E5-7B3F-880B04FC175E}"/>
              </a:ext>
            </a:extLst>
          </p:cNvPr>
          <p:cNvPicPr>
            <a:picLocks noChangeAspect="1"/>
          </p:cNvPicPr>
          <p:nvPr/>
        </p:nvPicPr>
        <p:blipFill>
          <a:blip r:embed="rId5"/>
          <a:stretch>
            <a:fillRect/>
          </a:stretch>
        </p:blipFill>
        <p:spPr>
          <a:xfrm>
            <a:off x="2101733" y="-238233"/>
            <a:ext cx="9903241" cy="6306205"/>
          </a:xfrm>
          <a:prstGeom prst="rect">
            <a:avLst/>
          </a:prstGeom>
        </p:spPr>
      </p:pic>
      <p:sp>
        <p:nvSpPr>
          <p:cNvPr id="7" name="NOIDUNG">
            <a:extLst>
              <a:ext uri="{FF2B5EF4-FFF2-40B4-BE49-F238E27FC236}">
                <a16:creationId xmlns:a16="http://schemas.microsoft.com/office/drawing/2014/main" id="{4C82C61F-8705-5E1F-B26E-E7D31100438F}"/>
              </a:ext>
            </a:extLst>
          </p:cNvPr>
          <p:cNvSpPr txBox="1"/>
          <p:nvPr/>
        </p:nvSpPr>
        <p:spPr>
          <a:xfrm>
            <a:off x="2351725" y="479024"/>
            <a:ext cx="9403255" cy="4524315"/>
          </a:xfrm>
          <a:prstGeom prst="rect">
            <a:avLst/>
          </a:prstGeom>
          <a:noFill/>
        </p:spPr>
        <p:txBody>
          <a:bodyPr wrap="square" rtlCol="0">
            <a:spAutoFit/>
          </a:bodyPr>
          <a:lstStyle/>
          <a:p>
            <a:pPr algn="just"/>
            <a:r>
              <a:rPr lang="vi-VN" sz="3600" b="1" dirty="0">
                <a:latin typeface="+mj-lt"/>
              </a:rPr>
              <a:t>Câu </a:t>
            </a:r>
            <a:r>
              <a:rPr lang="en-US" sz="3600" b="1" dirty="0">
                <a:latin typeface="+mj-lt"/>
              </a:rPr>
              <a:t>5</a:t>
            </a:r>
            <a:r>
              <a:rPr lang="vi-VN" sz="3600" b="1" dirty="0">
                <a:latin typeface="+mj-lt"/>
              </a:rPr>
              <a:t>: Câu nói "Vậy nếu chàng Rô-mê-ô chẳng mang tên Rô-mê-ô nữa, thì mười phân chàng vẫn cứ vẹn mười" thể hiện điều gì?</a:t>
            </a:r>
            <a:endParaRPr lang="en-SG" sz="3600" b="1" dirty="0">
              <a:latin typeface="+mj-lt"/>
            </a:endParaRPr>
          </a:p>
          <a:p>
            <a:pPr algn="just"/>
            <a:r>
              <a:rPr lang="vi-VN" sz="3600" dirty="0">
                <a:latin typeface="+mj-lt"/>
              </a:rPr>
              <a:t>A. Juliet muốn Romeo thay đổi hoàn toàn</a:t>
            </a:r>
            <a:endParaRPr lang="en-SG" sz="3600" dirty="0">
              <a:latin typeface="+mj-lt"/>
            </a:endParaRPr>
          </a:p>
          <a:p>
            <a:pPr algn="just"/>
            <a:r>
              <a:rPr lang="vi-VN" sz="3600" dirty="0">
                <a:latin typeface="+mj-lt"/>
              </a:rPr>
              <a:t>B. Juliet yêu Romeo vì bản chất, không phải vì tên họ</a:t>
            </a:r>
            <a:endParaRPr lang="en-SG" sz="3600" dirty="0">
              <a:latin typeface="+mj-lt"/>
            </a:endParaRPr>
          </a:p>
          <a:p>
            <a:pPr algn="just"/>
            <a:r>
              <a:rPr lang="vi-VN" sz="3600" dirty="0">
                <a:latin typeface="+mj-lt"/>
              </a:rPr>
              <a:t>C. Juliet không thích tên Romeo</a:t>
            </a:r>
            <a:endParaRPr lang="en-SG" sz="3600" dirty="0">
              <a:latin typeface="+mj-lt"/>
            </a:endParaRPr>
          </a:p>
          <a:p>
            <a:pPr algn="just"/>
            <a:r>
              <a:rPr lang="vi-VN" sz="3600" dirty="0">
                <a:latin typeface="+mj-lt"/>
              </a:rPr>
              <a:t>D. Juliet muốn Romeo hoàn hảo hơn</a:t>
            </a:r>
            <a:endParaRPr lang="en-SG" sz="3600" dirty="0">
              <a:latin typeface="+mj-lt"/>
            </a:endParaRPr>
          </a:p>
        </p:txBody>
      </p:sp>
      <p:pic>
        <p:nvPicPr>
          <p:cNvPr id="18" name="nvnu">
            <a:extLst>
              <a:ext uri="{FF2B5EF4-FFF2-40B4-BE49-F238E27FC236}">
                <a16:creationId xmlns:a16="http://schemas.microsoft.com/office/drawing/2014/main" id="{704B15F2-BE89-D24D-9D5B-8178DDF7A0A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38597" y="3008412"/>
            <a:ext cx="4198484" cy="3963787"/>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9665EB3-5427-A8CA-03F4-1B325BD836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854475" y="5516367"/>
            <a:ext cx="1265860" cy="1265860"/>
          </a:xfrm>
          <a:prstGeom prst="rect">
            <a:avLst/>
          </a:prstGeom>
        </p:spPr>
      </p:pic>
      <p:grpSp>
        <p:nvGrpSpPr>
          <p:cNvPr id="17" name="DAPAN">
            <a:extLst>
              <a:ext uri="{FF2B5EF4-FFF2-40B4-BE49-F238E27FC236}">
                <a16:creationId xmlns:a16="http://schemas.microsoft.com/office/drawing/2014/main" id="{E7C7F8FF-731E-593E-8382-F1D0705B0786}"/>
              </a:ext>
            </a:extLst>
          </p:cNvPr>
          <p:cNvGrpSpPr>
            <a:grpSpLocks/>
          </p:cNvGrpSpPr>
          <p:nvPr/>
        </p:nvGrpSpPr>
        <p:grpSpPr>
          <a:xfrm>
            <a:off x="5533060" y="5538791"/>
            <a:ext cx="3603048" cy="1164629"/>
            <a:chOff x="4838616" y="4123613"/>
            <a:chExt cx="3603048" cy="1603387"/>
          </a:xfrm>
        </p:grpSpPr>
        <p:pic>
          <p:nvPicPr>
            <p:cNvPr id="14" name="Picture 13">
              <a:extLst>
                <a:ext uri="{FF2B5EF4-FFF2-40B4-BE49-F238E27FC236}">
                  <a16:creationId xmlns:a16="http://schemas.microsoft.com/office/drawing/2014/main" id="{ED39E749-BE5B-5E95-0475-10267C9C164C}"/>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D7B4DACD-74D6-2A89-035E-B8DD38CBB493}"/>
                </a:ext>
              </a:extLst>
            </p:cNvPr>
            <p:cNvSpPr txBox="1">
              <a:spLocks/>
            </p:cNvSpPr>
            <p:nvPr/>
          </p:nvSpPr>
          <p:spPr>
            <a:xfrm>
              <a:off x="4838616" y="4423879"/>
              <a:ext cx="3180767" cy="1031159"/>
            </a:xfrm>
            <a:prstGeom prst="rect">
              <a:avLst/>
            </a:prstGeom>
            <a:noFill/>
          </p:spPr>
          <p:txBody>
            <a:bodyPr wrap="square" rtlCol="0">
              <a:spAutoFit/>
            </a:bodyPr>
            <a:lstStyle/>
            <a:p>
              <a:pPr algn="ctr" defTabSz="914354">
                <a:defRPr/>
              </a:pPr>
              <a:r>
                <a:rPr lang="en-US" sz="4267" b="1" dirty="0">
                  <a:ln w="0"/>
                  <a:solidFill>
                    <a:srgbClr val="5B9BD5">
                      <a:lumMod val="50000"/>
                    </a:srgbClr>
                  </a:solidFill>
                  <a:effectLst>
                    <a:outerShdw blurRad="38100" dist="19050" dir="2700000" algn="tl" rotWithShape="0">
                      <a:prstClr val="black">
                        <a:alpha val="40000"/>
                      </a:prstClr>
                    </a:outerShdw>
                  </a:effectLst>
                  <a:latin typeface="#9Slide07 IcielLa Chic Pro Shad" panose="02000506090000020004" pitchFamily="2" charset="0"/>
                  <a:cs typeface="Arial"/>
                  <a:sym typeface="Arial"/>
                </a:rPr>
                <a:t>ĐÁP ÁN: B</a:t>
              </a:r>
            </a:p>
          </p:txBody>
        </p:sp>
      </p:grpSp>
      <p:pic>
        <p:nvPicPr>
          <p:cNvPr id="3" name="Picture 2" descr="A pink petals on a black background&#10;&#10;Description automatically generated">
            <a:extLst>
              <a:ext uri="{FF2B5EF4-FFF2-40B4-BE49-F238E27FC236}">
                <a16:creationId xmlns:a16="http://schemas.microsoft.com/office/drawing/2014/main" id="{F2E782DF-D953-8DEE-6030-EDAFE0616369}"/>
              </a:ext>
            </a:extLst>
          </p:cNvPr>
          <p:cNvPicPr>
            <a:picLocks noChangeAspect="1"/>
          </p:cNvPicPr>
          <p:nvPr/>
        </p:nvPicPr>
        <p:blipFill>
          <a:blip r:embed="rId10"/>
          <a:stretch>
            <a:fillRect/>
          </a:stretch>
        </p:blipFill>
        <p:spPr>
          <a:xfrm flipH="1">
            <a:off x="-1" y="0"/>
            <a:ext cx="2959888" cy="2959888"/>
          </a:xfrm>
          <a:prstGeom prst="rect">
            <a:avLst/>
          </a:prstGeom>
        </p:spPr>
      </p:pic>
      <p:pic>
        <p:nvPicPr>
          <p:cNvPr id="6" name="Picture 5">
            <a:extLst>
              <a:ext uri="{FF2B5EF4-FFF2-40B4-BE49-F238E27FC236}">
                <a16:creationId xmlns:a16="http://schemas.microsoft.com/office/drawing/2014/main" id="{EF742319-174E-8087-A314-8C3FBCFD3AD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87028" y="713889"/>
            <a:ext cx="1648208" cy="1497611"/>
          </a:xfrm>
          <a:prstGeom prst="rect">
            <a:avLst/>
          </a:prstGeom>
        </p:spPr>
      </p:pic>
    </p:spTree>
    <p:extLst>
      <p:ext uri="{BB962C8B-B14F-4D97-AF65-F5344CB8AC3E}">
        <p14:creationId xmlns:p14="http://schemas.microsoft.com/office/powerpoint/2010/main" val="1907581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8"/>
                                        </p:tgtEl>
                                      </p:cBhvr>
                                    </p:animEffect>
                                    <p:animScale>
                                      <p:cBhvr>
                                        <p:cTn id="26" dur="250" autoRev="1" fill="hold"/>
                                        <p:tgtEl>
                                          <p:spTgt spid="18"/>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par>
                                <p:cTn id="27" presetID="3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ppt_w</p:attrName>
                                        </p:attrNameLst>
                                      </p:cBhvr>
                                      <p:tavLst>
                                        <p:tav tm="0">
                                          <p:val>
                                            <p:fltVal val="0"/>
                                          </p:val>
                                        </p:tav>
                                        <p:tav tm="100000">
                                          <p:val>
                                            <p:strVal val="#ppt_w"/>
                                          </p:val>
                                        </p:tav>
                                      </p:tavLst>
                                    </p:anim>
                                    <p:anim calcmode="lin" valueType="num">
                                      <p:cBhvr>
                                        <p:cTn id="30" dur="1000" fill="hold"/>
                                        <p:tgtEl>
                                          <p:spTgt spid="17"/>
                                        </p:tgtEl>
                                        <p:attrNameLst>
                                          <p:attrName>ppt_h</p:attrName>
                                        </p:attrNameLst>
                                      </p:cBhvr>
                                      <p:tavLst>
                                        <p:tav tm="0">
                                          <p:val>
                                            <p:fltVal val="0"/>
                                          </p:val>
                                        </p:tav>
                                        <p:tav tm="100000">
                                          <p:val>
                                            <p:strVal val="#ppt_h"/>
                                          </p:val>
                                        </p:tav>
                                      </p:tavLst>
                                    </p:anim>
                                    <p:anim calcmode="lin" valueType="num">
                                      <p:cBhvr>
                                        <p:cTn id="31" dur="1000" fill="hold"/>
                                        <p:tgtEl>
                                          <p:spTgt spid="17"/>
                                        </p:tgtEl>
                                        <p:attrNameLst>
                                          <p:attrName>style.rotation</p:attrName>
                                        </p:attrNameLst>
                                      </p:cBhvr>
                                      <p:tavLst>
                                        <p:tav tm="0">
                                          <p:val>
                                            <p:fltVal val="90"/>
                                          </p:val>
                                        </p:tav>
                                        <p:tav tm="100000">
                                          <p:val>
                                            <p:fltVal val="0"/>
                                          </p:val>
                                        </p:tav>
                                      </p:tavLst>
                                    </p:anim>
                                    <p:animEffect transition="in" filter="fade">
                                      <p:cBhvr>
                                        <p:cTn id="32"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274CD57-B28C-48C1-D002-F90F7EAD89D1}"/>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CE7C22F0-9CDA-1F5F-182B-8F539B329440}"/>
              </a:ext>
            </a:extLst>
          </p:cNvPr>
          <p:cNvGrpSpPr/>
          <p:nvPr/>
        </p:nvGrpSpPr>
        <p:grpSpPr>
          <a:xfrm>
            <a:off x="-1" y="5045067"/>
            <a:ext cx="12192001" cy="1812935"/>
            <a:chOff x="-1" y="5045066"/>
            <a:chExt cx="12192001" cy="1812934"/>
          </a:xfrm>
        </p:grpSpPr>
        <p:pic>
          <p:nvPicPr>
            <p:cNvPr id="4" name="BONG">
              <a:extLst>
                <a:ext uri="{FF2B5EF4-FFF2-40B4-BE49-F238E27FC236}">
                  <a16:creationId xmlns:a16="http://schemas.microsoft.com/office/drawing/2014/main" id="{EC60F078-30A1-E296-FC20-A29A60F6ED71}"/>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95A04939-E332-BEEF-6EAA-F58758764DF6}"/>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490C2720-C6D8-8CBD-E7F6-B00E0A3E01FB}"/>
              </a:ext>
            </a:extLst>
          </p:cNvPr>
          <p:cNvPicPr>
            <a:picLocks noChangeAspect="1"/>
          </p:cNvPicPr>
          <p:nvPr/>
        </p:nvPicPr>
        <p:blipFill>
          <a:blip r:embed="rId5"/>
          <a:stretch>
            <a:fillRect/>
          </a:stretch>
        </p:blipFill>
        <p:spPr>
          <a:xfrm>
            <a:off x="2101733" y="-238233"/>
            <a:ext cx="9903241" cy="6306205"/>
          </a:xfrm>
          <a:prstGeom prst="rect">
            <a:avLst/>
          </a:prstGeom>
        </p:spPr>
      </p:pic>
      <p:sp>
        <p:nvSpPr>
          <p:cNvPr id="7" name="NOIDUNG">
            <a:extLst>
              <a:ext uri="{FF2B5EF4-FFF2-40B4-BE49-F238E27FC236}">
                <a16:creationId xmlns:a16="http://schemas.microsoft.com/office/drawing/2014/main" id="{4B5AFF07-2F40-5C73-2222-2BA144D56F35}"/>
              </a:ext>
            </a:extLst>
          </p:cNvPr>
          <p:cNvSpPr txBox="1"/>
          <p:nvPr/>
        </p:nvSpPr>
        <p:spPr>
          <a:xfrm>
            <a:off x="2351725" y="479024"/>
            <a:ext cx="9403255" cy="3785652"/>
          </a:xfrm>
          <a:prstGeom prst="rect">
            <a:avLst/>
          </a:prstGeom>
          <a:noFill/>
        </p:spPr>
        <p:txBody>
          <a:bodyPr wrap="square" rtlCol="0">
            <a:spAutoFit/>
          </a:bodyPr>
          <a:lstStyle/>
          <a:p>
            <a:r>
              <a:rPr lang="vi-VN" sz="4000" b="1" dirty="0">
                <a:latin typeface="+mj-lt"/>
              </a:rPr>
              <a:t>Câu </a:t>
            </a:r>
            <a:r>
              <a:rPr lang="en-US" sz="4000" b="1" dirty="0">
                <a:latin typeface="+mj-lt"/>
              </a:rPr>
              <a:t>6</a:t>
            </a:r>
            <a:r>
              <a:rPr lang="vi-VN" sz="4000" b="1" dirty="0">
                <a:latin typeface="+mj-lt"/>
              </a:rPr>
              <a:t>: Tại sao Romeo và Juliet phải gặp nhau bí mật?</a:t>
            </a:r>
            <a:endParaRPr lang="en-SG" sz="4000" b="1" dirty="0">
              <a:latin typeface="+mj-lt"/>
            </a:endParaRPr>
          </a:p>
          <a:p>
            <a:r>
              <a:rPr lang="vi-VN" sz="4000" dirty="0">
                <a:latin typeface="+mj-lt"/>
              </a:rPr>
              <a:t>A. Vì họ thích sự lãng mạn</a:t>
            </a:r>
            <a:endParaRPr lang="en-SG" sz="4000" dirty="0">
              <a:latin typeface="+mj-lt"/>
            </a:endParaRPr>
          </a:p>
          <a:p>
            <a:r>
              <a:rPr lang="vi-VN" sz="4000" dirty="0">
                <a:latin typeface="+mj-lt"/>
              </a:rPr>
              <a:t>B. Vì gia đình họ là kẻ thù của nhau </a:t>
            </a:r>
            <a:endParaRPr lang="en-SG" sz="4000" dirty="0">
              <a:latin typeface="+mj-lt"/>
            </a:endParaRPr>
          </a:p>
          <a:p>
            <a:r>
              <a:rPr lang="vi-VN" sz="4000" dirty="0">
                <a:latin typeface="+mj-lt"/>
              </a:rPr>
              <a:t>C. Vì cha mẹ cấm họ yêu nhau</a:t>
            </a:r>
            <a:endParaRPr lang="en-SG" sz="4000" dirty="0">
              <a:latin typeface="+mj-lt"/>
            </a:endParaRPr>
          </a:p>
          <a:p>
            <a:r>
              <a:rPr lang="vi-VN" sz="4000" dirty="0">
                <a:latin typeface="+mj-lt"/>
              </a:rPr>
              <a:t>D. Vì họ muốn giữ bí mật chuyện tình cảm</a:t>
            </a:r>
            <a:endParaRPr lang="en-SG" sz="5400" dirty="0">
              <a:latin typeface="+mj-lt"/>
            </a:endParaRPr>
          </a:p>
        </p:txBody>
      </p:sp>
      <p:pic>
        <p:nvPicPr>
          <p:cNvPr id="18" name="nvnu">
            <a:extLst>
              <a:ext uri="{FF2B5EF4-FFF2-40B4-BE49-F238E27FC236}">
                <a16:creationId xmlns:a16="http://schemas.microsoft.com/office/drawing/2014/main" id="{E51EF68E-2F0C-1BA5-47E3-6861C5B2A15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302093" y="2741181"/>
            <a:ext cx="4379625" cy="4134800"/>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2A1017B5-DC99-2667-9A64-0BE4FA777DA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854475" y="5516367"/>
            <a:ext cx="1265860" cy="1265860"/>
          </a:xfrm>
          <a:prstGeom prst="rect">
            <a:avLst/>
          </a:prstGeom>
        </p:spPr>
      </p:pic>
      <p:grpSp>
        <p:nvGrpSpPr>
          <p:cNvPr id="17" name="DAPAN">
            <a:extLst>
              <a:ext uri="{FF2B5EF4-FFF2-40B4-BE49-F238E27FC236}">
                <a16:creationId xmlns:a16="http://schemas.microsoft.com/office/drawing/2014/main" id="{ADA66C41-9E87-834A-0222-EA95A05F67FB}"/>
              </a:ext>
            </a:extLst>
          </p:cNvPr>
          <p:cNvGrpSpPr>
            <a:grpSpLocks/>
          </p:cNvGrpSpPr>
          <p:nvPr/>
        </p:nvGrpSpPr>
        <p:grpSpPr>
          <a:xfrm>
            <a:off x="5533060" y="5538791"/>
            <a:ext cx="3603048" cy="1164629"/>
            <a:chOff x="4838616" y="4123613"/>
            <a:chExt cx="3603048" cy="1603387"/>
          </a:xfrm>
        </p:grpSpPr>
        <p:pic>
          <p:nvPicPr>
            <p:cNvPr id="14" name="Picture 13">
              <a:extLst>
                <a:ext uri="{FF2B5EF4-FFF2-40B4-BE49-F238E27FC236}">
                  <a16:creationId xmlns:a16="http://schemas.microsoft.com/office/drawing/2014/main" id="{A970E1CF-013E-ADDE-E0C0-D88CB0C5F19B}"/>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B3C9AC34-8C8C-F98D-38AC-BB64D03DF76F}"/>
                </a:ext>
              </a:extLst>
            </p:cNvPr>
            <p:cNvSpPr txBox="1">
              <a:spLocks/>
            </p:cNvSpPr>
            <p:nvPr/>
          </p:nvSpPr>
          <p:spPr>
            <a:xfrm>
              <a:off x="4838616" y="4423879"/>
              <a:ext cx="3180767" cy="1031159"/>
            </a:xfrm>
            <a:prstGeom prst="rect">
              <a:avLst/>
            </a:prstGeom>
            <a:noFill/>
          </p:spPr>
          <p:txBody>
            <a:bodyPr wrap="square" rtlCol="0">
              <a:spAutoFit/>
            </a:bodyPr>
            <a:lstStyle/>
            <a:p>
              <a:pPr algn="ctr" defTabSz="914354">
                <a:defRPr/>
              </a:pPr>
              <a:r>
                <a:rPr lang="en-US" sz="4267" b="1" dirty="0">
                  <a:ln w="0"/>
                  <a:solidFill>
                    <a:srgbClr val="5B9BD5">
                      <a:lumMod val="50000"/>
                    </a:srgbClr>
                  </a:solidFill>
                  <a:effectLst>
                    <a:outerShdw blurRad="38100" dist="19050" dir="2700000" algn="tl" rotWithShape="0">
                      <a:prstClr val="black">
                        <a:alpha val="40000"/>
                      </a:prstClr>
                    </a:outerShdw>
                  </a:effectLst>
                  <a:latin typeface="#9Slide07 IcielLa Chic Pro Shad" panose="02000506090000020004" pitchFamily="2" charset="0"/>
                  <a:cs typeface="Arial"/>
                  <a:sym typeface="Arial"/>
                </a:rPr>
                <a:t>ĐÁP ÁN: B</a:t>
              </a:r>
            </a:p>
          </p:txBody>
        </p:sp>
      </p:grpSp>
      <p:pic>
        <p:nvPicPr>
          <p:cNvPr id="3" name="Picture 2" descr="A pink petals on a black background&#10;&#10;Description automatically generated">
            <a:extLst>
              <a:ext uri="{FF2B5EF4-FFF2-40B4-BE49-F238E27FC236}">
                <a16:creationId xmlns:a16="http://schemas.microsoft.com/office/drawing/2014/main" id="{27D54477-67CC-4A10-BD84-A165C6249D62}"/>
              </a:ext>
            </a:extLst>
          </p:cNvPr>
          <p:cNvPicPr>
            <a:picLocks noChangeAspect="1"/>
          </p:cNvPicPr>
          <p:nvPr/>
        </p:nvPicPr>
        <p:blipFill>
          <a:blip r:embed="rId10"/>
          <a:stretch>
            <a:fillRect/>
          </a:stretch>
        </p:blipFill>
        <p:spPr>
          <a:xfrm flipH="1">
            <a:off x="-1" y="0"/>
            <a:ext cx="2959888" cy="2959888"/>
          </a:xfrm>
          <a:prstGeom prst="rect">
            <a:avLst/>
          </a:prstGeom>
        </p:spPr>
      </p:pic>
      <p:pic>
        <p:nvPicPr>
          <p:cNvPr id="6" name="Picture 5">
            <a:extLst>
              <a:ext uri="{FF2B5EF4-FFF2-40B4-BE49-F238E27FC236}">
                <a16:creationId xmlns:a16="http://schemas.microsoft.com/office/drawing/2014/main" id="{1A3B25A8-C97D-5279-FFBB-7D15A2E3405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87028" y="713889"/>
            <a:ext cx="1648208" cy="1497611"/>
          </a:xfrm>
          <a:prstGeom prst="rect">
            <a:avLst/>
          </a:prstGeom>
        </p:spPr>
      </p:pic>
    </p:spTree>
    <p:extLst>
      <p:ext uri="{BB962C8B-B14F-4D97-AF65-F5344CB8AC3E}">
        <p14:creationId xmlns:p14="http://schemas.microsoft.com/office/powerpoint/2010/main" val="2542643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8"/>
                                        </p:tgtEl>
                                      </p:cBhvr>
                                    </p:animEffect>
                                    <p:animScale>
                                      <p:cBhvr>
                                        <p:cTn id="26" dur="250" autoRev="1" fill="hold"/>
                                        <p:tgtEl>
                                          <p:spTgt spid="18"/>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par>
                                <p:cTn id="27" presetID="3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ppt_w</p:attrName>
                                        </p:attrNameLst>
                                      </p:cBhvr>
                                      <p:tavLst>
                                        <p:tav tm="0">
                                          <p:val>
                                            <p:fltVal val="0"/>
                                          </p:val>
                                        </p:tav>
                                        <p:tav tm="100000">
                                          <p:val>
                                            <p:strVal val="#ppt_w"/>
                                          </p:val>
                                        </p:tav>
                                      </p:tavLst>
                                    </p:anim>
                                    <p:anim calcmode="lin" valueType="num">
                                      <p:cBhvr>
                                        <p:cTn id="30" dur="1000" fill="hold"/>
                                        <p:tgtEl>
                                          <p:spTgt spid="17"/>
                                        </p:tgtEl>
                                        <p:attrNameLst>
                                          <p:attrName>ppt_h</p:attrName>
                                        </p:attrNameLst>
                                      </p:cBhvr>
                                      <p:tavLst>
                                        <p:tav tm="0">
                                          <p:val>
                                            <p:fltVal val="0"/>
                                          </p:val>
                                        </p:tav>
                                        <p:tav tm="100000">
                                          <p:val>
                                            <p:strVal val="#ppt_h"/>
                                          </p:val>
                                        </p:tav>
                                      </p:tavLst>
                                    </p:anim>
                                    <p:anim calcmode="lin" valueType="num">
                                      <p:cBhvr>
                                        <p:cTn id="31" dur="1000" fill="hold"/>
                                        <p:tgtEl>
                                          <p:spTgt spid="17"/>
                                        </p:tgtEl>
                                        <p:attrNameLst>
                                          <p:attrName>style.rotation</p:attrName>
                                        </p:attrNameLst>
                                      </p:cBhvr>
                                      <p:tavLst>
                                        <p:tav tm="0">
                                          <p:val>
                                            <p:fltVal val="90"/>
                                          </p:val>
                                        </p:tav>
                                        <p:tav tm="100000">
                                          <p:val>
                                            <p:fltVal val="0"/>
                                          </p:val>
                                        </p:tav>
                                      </p:tavLst>
                                    </p:anim>
                                    <p:animEffect transition="in" filter="fade">
                                      <p:cBhvr>
                                        <p:cTn id="32"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65C3D5D-2B45-DB12-4D04-DBC74AD2D5D9}"/>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744168C1-EEFC-50C1-C4D8-EE85B9E7A6AC}"/>
              </a:ext>
            </a:extLst>
          </p:cNvPr>
          <p:cNvGrpSpPr/>
          <p:nvPr/>
        </p:nvGrpSpPr>
        <p:grpSpPr>
          <a:xfrm>
            <a:off x="-1" y="5045067"/>
            <a:ext cx="12192001" cy="1812935"/>
            <a:chOff x="-1" y="5045066"/>
            <a:chExt cx="12192001" cy="1812934"/>
          </a:xfrm>
        </p:grpSpPr>
        <p:pic>
          <p:nvPicPr>
            <p:cNvPr id="4" name="BONG">
              <a:extLst>
                <a:ext uri="{FF2B5EF4-FFF2-40B4-BE49-F238E27FC236}">
                  <a16:creationId xmlns:a16="http://schemas.microsoft.com/office/drawing/2014/main" id="{067C5CDB-845E-5DC0-6E5B-3B37BAE1256A}"/>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FF7A205F-A925-2A06-7410-0AA313824EF8}"/>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50F86DB7-34B1-01B7-A80D-4084E82E94AA}"/>
              </a:ext>
            </a:extLst>
          </p:cNvPr>
          <p:cNvPicPr>
            <a:picLocks noChangeAspect="1"/>
          </p:cNvPicPr>
          <p:nvPr/>
        </p:nvPicPr>
        <p:blipFill>
          <a:blip r:embed="rId5"/>
          <a:stretch>
            <a:fillRect/>
          </a:stretch>
        </p:blipFill>
        <p:spPr>
          <a:xfrm>
            <a:off x="2101733" y="-238233"/>
            <a:ext cx="9903241" cy="6306205"/>
          </a:xfrm>
          <a:prstGeom prst="rect">
            <a:avLst/>
          </a:prstGeom>
        </p:spPr>
      </p:pic>
      <p:sp>
        <p:nvSpPr>
          <p:cNvPr id="7" name="NOIDUNG">
            <a:extLst>
              <a:ext uri="{FF2B5EF4-FFF2-40B4-BE49-F238E27FC236}">
                <a16:creationId xmlns:a16="http://schemas.microsoft.com/office/drawing/2014/main" id="{F5EAC4C1-B86D-E2B9-DA11-E4EAB9DEA98B}"/>
              </a:ext>
            </a:extLst>
          </p:cNvPr>
          <p:cNvSpPr txBox="1"/>
          <p:nvPr/>
        </p:nvSpPr>
        <p:spPr>
          <a:xfrm>
            <a:off x="2351725" y="479024"/>
            <a:ext cx="9403255" cy="3785652"/>
          </a:xfrm>
          <a:prstGeom prst="rect">
            <a:avLst/>
          </a:prstGeom>
          <a:noFill/>
        </p:spPr>
        <p:txBody>
          <a:bodyPr wrap="square" rtlCol="0">
            <a:spAutoFit/>
          </a:bodyPr>
          <a:lstStyle/>
          <a:p>
            <a:r>
              <a:rPr lang="vi-VN" sz="4000" b="1" dirty="0">
                <a:latin typeface="+mj-lt"/>
              </a:rPr>
              <a:t>Câu </a:t>
            </a:r>
            <a:r>
              <a:rPr lang="en-US" sz="4000" b="1" dirty="0">
                <a:latin typeface="+mj-lt"/>
              </a:rPr>
              <a:t>7</a:t>
            </a:r>
            <a:r>
              <a:rPr lang="vi-VN" sz="4000" b="1" dirty="0">
                <a:latin typeface="+mj-lt"/>
              </a:rPr>
              <a:t>: Thái độ của Romeo và Juliet đối với mối thù giữa hai gia đình là gì?</a:t>
            </a:r>
            <a:endParaRPr lang="en-SG" sz="4000" b="1" dirty="0">
              <a:latin typeface="+mj-lt"/>
            </a:endParaRPr>
          </a:p>
          <a:p>
            <a:r>
              <a:rPr lang="vi-VN" sz="4000" dirty="0">
                <a:latin typeface="+mj-lt"/>
              </a:rPr>
              <a:t>A. Họ coi trọng mối thù hơn tình yêu</a:t>
            </a:r>
            <a:endParaRPr lang="en-SG" sz="4000" dirty="0">
              <a:latin typeface="+mj-lt"/>
            </a:endParaRPr>
          </a:p>
          <a:p>
            <a:r>
              <a:rPr lang="vi-VN" sz="4000" dirty="0">
                <a:latin typeface="+mj-lt"/>
              </a:rPr>
              <a:t>B. Họ muốn chấm dứt mối thù</a:t>
            </a:r>
            <a:endParaRPr lang="en-SG" sz="4000" dirty="0">
              <a:latin typeface="+mj-lt"/>
            </a:endParaRPr>
          </a:p>
          <a:p>
            <a:r>
              <a:rPr lang="vi-VN" sz="4000" dirty="0">
                <a:latin typeface="+mj-lt"/>
              </a:rPr>
              <a:t>C. Họ sẵn sàng đặt tình yêu lên trên mối thù </a:t>
            </a:r>
            <a:endParaRPr lang="en-SG" sz="4000" dirty="0">
              <a:latin typeface="+mj-lt"/>
            </a:endParaRPr>
          </a:p>
          <a:p>
            <a:r>
              <a:rPr lang="vi-VN" sz="4000" dirty="0">
                <a:latin typeface="+mj-lt"/>
              </a:rPr>
              <a:t>D. Họ không quan tâm đến mối thù</a:t>
            </a:r>
            <a:endParaRPr lang="en-SG" sz="4000" dirty="0">
              <a:latin typeface="+mj-lt"/>
            </a:endParaRPr>
          </a:p>
        </p:txBody>
      </p:sp>
      <p:pic>
        <p:nvPicPr>
          <p:cNvPr id="18" name="nvnu">
            <a:extLst>
              <a:ext uri="{FF2B5EF4-FFF2-40B4-BE49-F238E27FC236}">
                <a16:creationId xmlns:a16="http://schemas.microsoft.com/office/drawing/2014/main" id="{4FCBB983-A93B-50BB-3BFE-FC7115C8773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515115" y="2899787"/>
            <a:ext cx="4447137" cy="4198540"/>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1008A4D1-F374-6D0E-B833-770A016A7C3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854475" y="5516367"/>
            <a:ext cx="1265860" cy="1265860"/>
          </a:xfrm>
          <a:prstGeom prst="rect">
            <a:avLst/>
          </a:prstGeom>
        </p:spPr>
      </p:pic>
      <p:grpSp>
        <p:nvGrpSpPr>
          <p:cNvPr id="17" name="DAPAN">
            <a:extLst>
              <a:ext uri="{FF2B5EF4-FFF2-40B4-BE49-F238E27FC236}">
                <a16:creationId xmlns:a16="http://schemas.microsoft.com/office/drawing/2014/main" id="{629B6AD1-0324-96A1-3AC2-75F02863C909}"/>
              </a:ext>
            </a:extLst>
          </p:cNvPr>
          <p:cNvGrpSpPr>
            <a:grpSpLocks/>
          </p:cNvGrpSpPr>
          <p:nvPr/>
        </p:nvGrpSpPr>
        <p:grpSpPr>
          <a:xfrm>
            <a:off x="5533060" y="5538791"/>
            <a:ext cx="3603048" cy="1164629"/>
            <a:chOff x="4838616" y="4123613"/>
            <a:chExt cx="3603048" cy="1603387"/>
          </a:xfrm>
        </p:grpSpPr>
        <p:pic>
          <p:nvPicPr>
            <p:cNvPr id="14" name="Picture 13">
              <a:extLst>
                <a:ext uri="{FF2B5EF4-FFF2-40B4-BE49-F238E27FC236}">
                  <a16:creationId xmlns:a16="http://schemas.microsoft.com/office/drawing/2014/main" id="{5E891D61-1C27-7AA7-99E0-E1565CD1727F}"/>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123CB822-929F-63D9-B128-872ECC1EA80C}"/>
                </a:ext>
              </a:extLst>
            </p:cNvPr>
            <p:cNvSpPr txBox="1">
              <a:spLocks/>
            </p:cNvSpPr>
            <p:nvPr/>
          </p:nvSpPr>
          <p:spPr>
            <a:xfrm>
              <a:off x="4838616" y="4423879"/>
              <a:ext cx="3180767" cy="1031159"/>
            </a:xfrm>
            <a:prstGeom prst="rect">
              <a:avLst/>
            </a:prstGeom>
            <a:noFill/>
          </p:spPr>
          <p:txBody>
            <a:bodyPr wrap="square" rtlCol="0">
              <a:spAutoFit/>
            </a:bodyPr>
            <a:lstStyle/>
            <a:p>
              <a:pPr algn="ctr" defTabSz="914354">
                <a:defRPr/>
              </a:pPr>
              <a:r>
                <a:rPr lang="en-US" sz="4267" b="1" dirty="0">
                  <a:ln w="0"/>
                  <a:solidFill>
                    <a:srgbClr val="5B9BD5">
                      <a:lumMod val="50000"/>
                    </a:srgbClr>
                  </a:solidFill>
                  <a:effectLst>
                    <a:outerShdw blurRad="38100" dist="19050" dir="2700000" algn="tl" rotWithShape="0">
                      <a:prstClr val="black">
                        <a:alpha val="40000"/>
                      </a:prstClr>
                    </a:outerShdw>
                  </a:effectLst>
                  <a:latin typeface="#9Slide07 IcielLa Chic Pro Shad" panose="02000506090000020004" pitchFamily="2" charset="0"/>
                  <a:cs typeface="Arial"/>
                  <a:sym typeface="Arial"/>
                </a:rPr>
                <a:t>ĐÁP ÁN: C</a:t>
              </a:r>
            </a:p>
          </p:txBody>
        </p:sp>
      </p:grpSp>
      <p:pic>
        <p:nvPicPr>
          <p:cNvPr id="3" name="Picture 2" descr="A pink petals on a black background&#10;&#10;Description automatically generated">
            <a:extLst>
              <a:ext uri="{FF2B5EF4-FFF2-40B4-BE49-F238E27FC236}">
                <a16:creationId xmlns:a16="http://schemas.microsoft.com/office/drawing/2014/main" id="{61CD4073-0F3F-3D2F-EF5C-036F0BF2C673}"/>
              </a:ext>
            </a:extLst>
          </p:cNvPr>
          <p:cNvPicPr>
            <a:picLocks noChangeAspect="1"/>
          </p:cNvPicPr>
          <p:nvPr/>
        </p:nvPicPr>
        <p:blipFill>
          <a:blip r:embed="rId10"/>
          <a:stretch>
            <a:fillRect/>
          </a:stretch>
        </p:blipFill>
        <p:spPr>
          <a:xfrm flipH="1">
            <a:off x="-1" y="0"/>
            <a:ext cx="2959888" cy="2959888"/>
          </a:xfrm>
          <a:prstGeom prst="rect">
            <a:avLst/>
          </a:prstGeom>
        </p:spPr>
      </p:pic>
      <p:pic>
        <p:nvPicPr>
          <p:cNvPr id="6" name="Picture 5">
            <a:extLst>
              <a:ext uri="{FF2B5EF4-FFF2-40B4-BE49-F238E27FC236}">
                <a16:creationId xmlns:a16="http://schemas.microsoft.com/office/drawing/2014/main" id="{B9B03368-A708-8050-E1A0-1E2500D7D3B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87028" y="713889"/>
            <a:ext cx="1648208" cy="1497611"/>
          </a:xfrm>
          <a:prstGeom prst="rect">
            <a:avLst/>
          </a:prstGeom>
        </p:spPr>
      </p:pic>
    </p:spTree>
    <p:extLst>
      <p:ext uri="{BB962C8B-B14F-4D97-AF65-F5344CB8AC3E}">
        <p14:creationId xmlns:p14="http://schemas.microsoft.com/office/powerpoint/2010/main" val="1480719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8"/>
                                        </p:tgtEl>
                                      </p:cBhvr>
                                    </p:animEffect>
                                    <p:animScale>
                                      <p:cBhvr>
                                        <p:cTn id="26" dur="250" autoRev="1" fill="hold"/>
                                        <p:tgtEl>
                                          <p:spTgt spid="18"/>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par>
                                <p:cTn id="27" presetID="3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ppt_w</p:attrName>
                                        </p:attrNameLst>
                                      </p:cBhvr>
                                      <p:tavLst>
                                        <p:tav tm="0">
                                          <p:val>
                                            <p:fltVal val="0"/>
                                          </p:val>
                                        </p:tav>
                                        <p:tav tm="100000">
                                          <p:val>
                                            <p:strVal val="#ppt_w"/>
                                          </p:val>
                                        </p:tav>
                                      </p:tavLst>
                                    </p:anim>
                                    <p:anim calcmode="lin" valueType="num">
                                      <p:cBhvr>
                                        <p:cTn id="30" dur="1000" fill="hold"/>
                                        <p:tgtEl>
                                          <p:spTgt spid="17"/>
                                        </p:tgtEl>
                                        <p:attrNameLst>
                                          <p:attrName>ppt_h</p:attrName>
                                        </p:attrNameLst>
                                      </p:cBhvr>
                                      <p:tavLst>
                                        <p:tav tm="0">
                                          <p:val>
                                            <p:fltVal val="0"/>
                                          </p:val>
                                        </p:tav>
                                        <p:tav tm="100000">
                                          <p:val>
                                            <p:strVal val="#ppt_h"/>
                                          </p:val>
                                        </p:tav>
                                      </p:tavLst>
                                    </p:anim>
                                    <p:anim calcmode="lin" valueType="num">
                                      <p:cBhvr>
                                        <p:cTn id="31" dur="1000" fill="hold"/>
                                        <p:tgtEl>
                                          <p:spTgt spid="17"/>
                                        </p:tgtEl>
                                        <p:attrNameLst>
                                          <p:attrName>style.rotation</p:attrName>
                                        </p:attrNameLst>
                                      </p:cBhvr>
                                      <p:tavLst>
                                        <p:tav tm="0">
                                          <p:val>
                                            <p:fltVal val="90"/>
                                          </p:val>
                                        </p:tav>
                                        <p:tav tm="100000">
                                          <p:val>
                                            <p:fltVal val="0"/>
                                          </p:val>
                                        </p:tav>
                                      </p:tavLst>
                                    </p:anim>
                                    <p:animEffect transition="in" filter="fade">
                                      <p:cBhvr>
                                        <p:cTn id="32"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4A86FD4-308C-B261-A4CF-55D8B21A6D48}"/>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DCBDB003-7F86-B8E5-4EB0-AD192A6FF9DC}"/>
              </a:ext>
            </a:extLst>
          </p:cNvPr>
          <p:cNvGrpSpPr/>
          <p:nvPr/>
        </p:nvGrpSpPr>
        <p:grpSpPr>
          <a:xfrm>
            <a:off x="-1" y="5045067"/>
            <a:ext cx="12192001" cy="1812935"/>
            <a:chOff x="-1" y="5045066"/>
            <a:chExt cx="12192001" cy="1812934"/>
          </a:xfrm>
        </p:grpSpPr>
        <p:pic>
          <p:nvPicPr>
            <p:cNvPr id="4" name="BONG">
              <a:extLst>
                <a:ext uri="{FF2B5EF4-FFF2-40B4-BE49-F238E27FC236}">
                  <a16:creationId xmlns:a16="http://schemas.microsoft.com/office/drawing/2014/main" id="{16E5D428-2E03-B472-4CB0-C358E9DDC515}"/>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E0680D59-773D-CC78-395D-E1FFEEB04DC6}"/>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48C9DAA4-414F-5C48-2242-2E3C25435BBD}"/>
              </a:ext>
            </a:extLst>
          </p:cNvPr>
          <p:cNvPicPr>
            <a:picLocks noChangeAspect="1"/>
          </p:cNvPicPr>
          <p:nvPr/>
        </p:nvPicPr>
        <p:blipFill>
          <a:blip r:embed="rId5"/>
          <a:stretch>
            <a:fillRect/>
          </a:stretch>
        </p:blipFill>
        <p:spPr>
          <a:xfrm>
            <a:off x="2101733" y="-238233"/>
            <a:ext cx="9903241" cy="6306205"/>
          </a:xfrm>
          <a:prstGeom prst="rect">
            <a:avLst/>
          </a:prstGeom>
        </p:spPr>
      </p:pic>
      <p:sp>
        <p:nvSpPr>
          <p:cNvPr id="7" name="NOIDUNG">
            <a:extLst>
              <a:ext uri="{FF2B5EF4-FFF2-40B4-BE49-F238E27FC236}">
                <a16:creationId xmlns:a16="http://schemas.microsoft.com/office/drawing/2014/main" id="{166FABFD-8A12-1162-6C4E-58F2DF4CD118}"/>
              </a:ext>
            </a:extLst>
          </p:cNvPr>
          <p:cNvSpPr txBox="1"/>
          <p:nvPr/>
        </p:nvSpPr>
        <p:spPr>
          <a:xfrm>
            <a:off x="2351725" y="479025"/>
            <a:ext cx="9403255" cy="3785652"/>
          </a:xfrm>
          <a:prstGeom prst="rect">
            <a:avLst/>
          </a:prstGeom>
          <a:noFill/>
        </p:spPr>
        <p:txBody>
          <a:bodyPr wrap="square" rtlCol="0">
            <a:spAutoFit/>
          </a:bodyPr>
          <a:lstStyle/>
          <a:p>
            <a:r>
              <a:rPr lang="vi-VN" sz="4000" b="1" dirty="0">
                <a:latin typeface="+mj-lt"/>
              </a:rPr>
              <a:t>Câu </a:t>
            </a:r>
            <a:r>
              <a:rPr lang="en-US" sz="4000" b="1" dirty="0">
                <a:latin typeface="+mj-lt"/>
              </a:rPr>
              <a:t>8</a:t>
            </a:r>
            <a:r>
              <a:rPr lang="vi-VN" sz="4000" b="1" dirty="0">
                <a:latin typeface="+mj-lt"/>
              </a:rPr>
              <a:t>: Câu nói "mấy bức tường đá ngăn sao được tình yêu" ngụ ý điều gì?</a:t>
            </a:r>
            <a:endParaRPr lang="en-SG" sz="4000" b="1" dirty="0">
              <a:latin typeface="+mj-lt"/>
            </a:endParaRPr>
          </a:p>
          <a:p>
            <a:r>
              <a:rPr lang="vi-VN" sz="4000" dirty="0">
                <a:latin typeface="+mj-lt"/>
              </a:rPr>
              <a:t>A. Tình yêu có thể vượt qua mọi rào cản</a:t>
            </a:r>
            <a:endParaRPr lang="en-SG" sz="4000" dirty="0">
              <a:latin typeface="+mj-lt"/>
            </a:endParaRPr>
          </a:p>
          <a:p>
            <a:r>
              <a:rPr lang="vi-VN" sz="4000" dirty="0">
                <a:latin typeface="+mj-lt"/>
              </a:rPr>
              <a:t>B. Romeo rất giỏi leo tường</a:t>
            </a:r>
            <a:endParaRPr lang="en-SG" sz="4000" dirty="0">
              <a:latin typeface="+mj-lt"/>
            </a:endParaRPr>
          </a:p>
          <a:p>
            <a:r>
              <a:rPr lang="vi-VN" sz="4000" dirty="0">
                <a:latin typeface="+mj-lt"/>
              </a:rPr>
              <a:t>C. Bức tường không đủ cao</a:t>
            </a:r>
            <a:endParaRPr lang="en-SG" sz="4000" dirty="0">
              <a:latin typeface="+mj-lt"/>
            </a:endParaRPr>
          </a:p>
          <a:p>
            <a:r>
              <a:rPr lang="vi-VN" sz="4000" dirty="0">
                <a:latin typeface="+mj-lt"/>
              </a:rPr>
              <a:t>D. Tình yêu chỉ tồn tại trong tưởng tượng</a:t>
            </a:r>
            <a:endParaRPr lang="en-SG" sz="7200" dirty="0">
              <a:latin typeface="+mj-lt"/>
            </a:endParaRPr>
          </a:p>
        </p:txBody>
      </p:sp>
      <p:pic>
        <p:nvPicPr>
          <p:cNvPr id="18" name="nvnu">
            <a:extLst>
              <a:ext uri="{FF2B5EF4-FFF2-40B4-BE49-F238E27FC236}">
                <a16:creationId xmlns:a16="http://schemas.microsoft.com/office/drawing/2014/main" id="{E3BF4E59-5203-CA4A-CD90-10D536BF378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442508" y="2925389"/>
            <a:ext cx="4209038" cy="3973750"/>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F7087DEA-F682-8FC2-88C8-977EADF77A9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854475" y="5516367"/>
            <a:ext cx="1265860" cy="1265860"/>
          </a:xfrm>
          <a:prstGeom prst="rect">
            <a:avLst/>
          </a:prstGeom>
        </p:spPr>
      </p:pic>
      <p:grpSp>
        <p:nvGrpSpPr>
          <p:cNvPr id="17" name="DAPAN">
            <a:extLst>
              <a:ext uri="{FF2B5EF4-FFF2-40B4-BE49-F238E27FC236}">
                <a16:creationId xmlns:a16="http://schemas.microsoft.com/office/drawing/2014/main" id="{1F2FC4FB-DC06-06A7-A98F-3D234856D799}"/>
              </a:ext>
            </a:extLst>
          </p:cNvPr>
          <p:cNvGrpSpPr>
            <a:grpSpLocks/>
          </p:cNvGrpSpPr>
          <p:nvPr/>
        </p:nvGrpSpPr>
        <p:grpSpPr>
          <a:xfrm>
            <a:off x="5533060" y="5538791"/>
            <a:ext cx="3603048" cy="1164629"/>
            <a:chOff x="4838616" y="4123613"/>
            <a:chExt cx="3603048" cy="1603387"/>
          </a:xfrm>
        </p:grpSpPr>
        <p:pic>
          <p:nvPicPr>
            <p:cNvPr id="14" name="Picture 13">
              <a:extLst>
                <a:ext uri="{FF2B5EF4-FFF2-40B4-BE49-F238E27FC236}">
                  <a16:creationId xmlns:a16="http://schemas.microsoft.com/office/drawing/2014/main" id="{E59463BB-8119-F1C6-433E-A5899D7EC6CD}"/>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08615591-A34B-71B7-5076-E61803C5E6E3}"/>
                </a:ext>
              </a:extLst>
            </p:cNvPr>
            <p:cNvSpPr txBox="1">
              <a:spLocks/>
            </p:cNvSpPr>
            <p:nvPr/>
          </p:nvSpPr>
          <p:spPr>
            <a:xfrm>
              <a:off x="4838616" y="4423879"/>
              <a:ext cx="3180767" cy="1031159"/>
            </a:xfrm>
            <a:prstGeom prst="rect">
              <a:avLst/>
            </a:prstGeom>
            <a:noFill/>
          </p:spPr>
          <p:txBody>
            <a:bodyPr wrap="square" rtlCol="0">
              <a:spAutoFit/>
            </a:bodyPr>
            <a:lstStyle/>
            <a:p>
              <a:pPr algn="ctr" defTabSz="914354">
                <a:defRPr/>
              </a:pPr>
              <a:r>
                <a:rPr lang="en-US" sz="4267" b="1" dirty="0">
                  <a:ln w="0"/>
                  <a:solidFill>
                    <a:srgbClr val="5B9BD5">
                      <a:lumMod val="50000"/>
                    </a:srgbClr>
                  </a:solidFill>
                  <a:effectLst>
                    <a:outerShdw blurRad="38100" dist="19050" dir="2700000" algn="tl" rotWithShape="0">
                      <a:prstClr val="black">
                        <a:alpha val="40000"/>
                      </a:prstClr>
                    </a:outerShdw>
                  </a:effectLst>
                  <a:latin typeface="#9Slide07 IcielLa Chic Pro Shad" panose="02000506090000020004" pitchFamily="2" charset="0"/>
                  <a:cs typeface="Arial"/>
                  <a:sym typeface="Arial"/>
                </a:rPr>
                <a:t>ĐÁP ÁN: A</a:t>
              </a:r>
            </a:p>
          </p:txBody>
        </p:sp>
      </p:grpSp>
      <p:pic>
        <p:nvPicPr>
          <p:cNvPr id="3" name="Picture 2" descr="A pink petals on a black background&#10;&#10;Description automatically generated">
            <a:extLst>
              <a:ext uri="{FF2B5EF4-FFF2-40B4-BE49-F238E27FC236}">
                <a16:creationId xmlns:a16="http://schemas.microsoft.com/office/drawing/2014/main" id="{A8D3DCB7-DA01-5402-24E8-5C1C590C594C}"/>
              </a:ext>
            </a:extLst>
          </p:cNvPr>
          <p:cNvPicPr>
            <a:picLocks noChangeAspect="1"/>
          </p:cNvPicPr>
          <p:nvPr/>
        </p:nvPicPr>
        <p:blipFill>
          <a:blip r:embed="rId10"/>
          <a:stretch>
            <a:fillRect/>
          </a:stretch>
        </p:blipFill>
        <p:spPr>
          <a:xfrm flipH="1">
            <a:off x="-1" y="0"/>
            <a:ext cx="2959888" cy="2959888"/>
          </a:xfrm>
          <a:prstGeom prst="rect">
            <a:avLst/>
          </a:prstGeom>
        </p:spPr>
      </p:pic>
      <p:pic>
        <p:nvPicPr>
          <p:cNvPr id="6" name="Picture 5">
            <a:extLst>
              <a:ext uri="{FF2B5EF4-FFF2-40B4-BE49-F238E27FC236}">
                <a16:creationId xmlns:a16="http://schemas.microsoft.com/office/drawing/2014/main" id="{D1D7B607-3ED0-23F6-6AB0-4001FD4AD9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87028" y="713889"/>
            <a:ext cx="1648208" cy="1497611"/>
          </a:xfrm>
          <a:prstGeom prst="rect">
            <a:avLst/>
          </a:prstGeom>
        </p:spPr>
      </p:pic>
    </p:spTree>
    <p:extLst>
      <p:ext uri="{BB962C8B-B14F-4D97-AF65-F5344CB8AC3E}">
        <p14:creationId xmlns:p14="http://schemas.microsoft.com/office/powerpoint/2010/main" val="130478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8"/>
                                        </p:tgtEl>
                                      </p:cBhvr>
                                    </p:animEffect>
                                    <p:animScale>
                                      <p:cBhvr>
                                        <p:cTn id="26" dur="250" autoRev="1" fill="hold"/>
                                        <p:tgtEl>
                                          <p:spTgt spid="18"/>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par>
                                <p:cTn id="27" presetID="3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ppt_w</p:attrName>
                                        </p:attrNameLst>
                                      </p:cBhvr>
                                      <p:tavLst>
                                        <p:tav tm="0">
                                          <p:val>
                                            <p:fltVal val="0"/>
                                          </p:val>
                                        </p:tav>
                                        <p:tav tm="100000">
                                          <p:val>
                                            <p:strVal val="#ppt_w"/>
                                          </p:val>
                                        </p:tav>
                                      </p:tavLst>
                                    </p:anim>
                                    <p:anim calcmode="lin" valueType="num">
                                      <p:cBhvr>
                                        <p:cTn id="30" dur="1000" fill="hold"/>
                                        <p:tgtEl>
                                          <p:spTgt spid="17"/>
                                        </p:tgtEl>
                                        <p:attrNameLst>
                                          <p:attrName>ppt_h</p:attrName>
                                        </p:attrNameLst>
                                      </p:cBhvr>
                                      <p:tavLst>
                                        <p:tav tm="0">
                                          <p:val>
                                            <p:fltVal val="0"/>
                                          </p:val>
                                        </p:tav>
                                        <p:tav tm="100000">
                                          <p:val>
                                            <p:strVal val="#ppt_h"/>
                                          </p:val>
                                        </p:tav>
                                      </p:tavLst>
                                    </p:anim>
                                    <p:anim calcmode="lin" valueType="num">
                                      <p:cBhvr>
                                        <p:cTn id="31" dur="1000" fill="hold"/>
                                        <p:tgtEl>
                                          <p:spTgt spid="17"/>
                                        </p:tgtEl>
                                        <p:attrNameLst>
                                          <p:attrName>style.rotation</p:attrName>
                                        </p:attrNameLst>
                                      </p:cBhvr>
                                      <p:tavLst>
                                        <p:tav tm="0">
                                          <p:val>
                                            <p:fltVal val="90"/>
                                          </p:val>
                                        </p:tav>
                                        <p:tav tm="100000">
                                          <p:val>
                                            <p:fltVal val="0"/>
                                          </p:val>
                                        </p:tav>
                                      </p:tavLst>
                                    </p:anim>
                                    <p:animEffect transition="in" filter="fade">
                                      <p:cBhvr>
                                        <p:cTn id="32"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C7BE815-09D0-73DC-CD17-C8018D485F27}"/>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D47E4E8D-E350-8A39-A80D-953C74782D6C}"/>
              </a:ext>
            </a:extLst>
          </p:cNvPr>
          <p:cNvGrpSpPr/>
          <p:nvPr/>
        </p:nvGrpSpPr>
        <p:grpSpPr>
          <a:xfrm>
            <a:off x="-1" y="5045067"/>
            <a:ext cx="12192001" cy="1812935"/>
            <a:chOff x="-1" y="5045066"/>
            <a:chExt cx="12192001" cy="1812934"/>
          </a:xfrm>
        </p:grpSpPr>
        <p:pic>
          <p:nvPicPr>
            <p:cNvPr id="4" name="BONG">
              <a:extLst>
                <a:ext uri="{FF2B5EF4-FFF2-40B4-BE49-F238E27FC236}">
                  <a16:creationId xmlns:a16="http://schemas.microsoft.com/office/drawing/2014/main" id="{EB8FD048-1B87-1F3F-712F-4F7EE67DDF3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E4F66C2F-E0E5-A3F9-BDEF-51D19088427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033CDDC4-FDEF-F95F-E5C7-F593EEA46715}"/>
              </a:ext>
            </a:extLst>
          </p:cNvPr>
          <p:cNvPicPr>
            <a:picLocks noChangeAspect="1"/>
          </p:cNvPicPr>
          <p:nvPr/>
        </p:nvPicPr>
        <p:blipFill>
          <a:blip r:embed="rId5"/>
          <a:stretch>
            <a:fillRect/>
          </a:stretch>
        </p:blipFill>
        <p:spPr>
          <a:xfrm>
            <a:off x="2101733" y="-238233"/>
            <a:ext cx="9903241" cy="6306205"/>
          </a:xfrm>
          <a:prstGeom prst="rect">
            <a:avLst/>
          </a:prstGeom>
        </p:spPr>
      </p:pic>
      <p:sp>
        <p:nvSpPr>
          <p:cNvPr id="7" name="NOIDUNG">
            <a:extLst>
              <a:ext uri="{FF2B5EF4-FFF2-40B4-BE49-F238E27FC236}">
                <a16:creationId xmlns:a16="http://schemas.microsoft.com/office/drawing/2014/main" id="{2078AB28-C31D-4D55-AC4F-756314DEA8B5}"/>
              </a:ext>
            </a:extLst>
          </p:cNvPr>
          <p:cNvSpPr txBox="1"/>
          <p:nvPr/>
        </p:nvSpPr>
        <p:spPr>
          <a:xfrm>
            <a:off x="2366240" y="422985"/>
            <a:ext cx="9403255" cy="4524315"/>
          </a:xfrm>
          <a:prstGeom prst="rect">
            <a:avLst/>
          </a:prstGeom>
          <a:noFill/>
        </p:spPr>
        <p:txBody>
          <a:bodyPr wrap="square" rtlCol="0">
            <a:spAutoFit/>
          </a:bodyPr>
          <a:lstStyle/>
          <a:p>
            <a:r>
              <a:rPr lang="vi-VN" sz="3200" b="1" dirty="0">
                <a:latin typeface="+mj-lt"/>
              </a:rPr>
              <a:t>Câu </a:t>
            </a:r>
            <a:r>
              <a:rPr lang="en-US" sz="3200" b="1" dirty="0">
                <a:latin typeface="+mj-lt"/>
              </a:rPr>
              <a:t>9</a:t>
            </a:r>
            <a:r>
              <a:rPr lang="vi-VN" sz="3200" b="1" dirty="0">
                <a:latin typeface="+mj-lt"/>
              </a:rPr>
              <a:t>: Giá trị nghệ thuật của đoạn trích Tình yêu và thù hận:</a:t>
            </a:r>
            <a:endParaRPr lang="en-SG" sz="3200" b="1" dirty="0">
              <a:latin typeface="+mj-lt"/>
            </a:endParaRPr>
          </a:p>
          <a:p>
            <a:r>
              <a:rPr lang="vi-VN" sz="3200" dirty="0">
                <a:latin typeface="+mj-lt"/>
              </a:rPr>
              <a:t>A. Mâu thuẫn kịch tập trung đến cao trào, phát triển thành đỉnh điểm với những hành động kịch dồn dập đầy kịch tính</a:t>
            </a:r>
            <a:endParaRPr lang="en-SG" sz="3200" dirty="0">
              <a:latin typeface="+mj-lt"/>
            </a:endParaRPr>
          </a:p>
          <a:p>
            <a:r>
              <a:rPr lang="vi-VN" sz="3200" dirty="0">
                <a:latin typeface="+mj-lt"/>
              </a:rPr>
              <a:t>B. Nghệ thuật miêu tả diễn biến tâm trạng nhân vật qua ngôn ngữ đối thoại</a:t>
            </a:r>
            <a:endParaRPr lang="en-SG" sz="3200" dirty="0">
              <a:latin typeface="+mj-lt"/>
            </a:endParaRPr>
          </a:p>
          <a:p>
            <a:r>
              <a:rPr lang="vi-VN" sz="3200" dirty="0">
                <a:latin typeface="+mj-lt"/>
              </a:rPr>
              <a:t>C. Ngôn ngữ kịch điêu luyện, có tính tổng hợp cao</a:t>
            </a:r>
            <a:endParaRPr lang="en-SG" sz="3200" dirty="0">
              <a:latin typeface="+mj-lt"/>
            </a:endParaRPr>
          </a:p>
          <a:p>
            <a:r>
              <a:rPr lang="vi-VN" sz="3200" dirty="0">
                <a:latin typeface="+mj-lt"/>
              </a:rPr>
              <a:t>D. Tất cả các đáp án trên</a:t>
            </a:r>
            <a:endParaRPr lang="en-SG" sz="3200" dirty="0">
              <a:latin typeface="+mj-lt"/>
            </a:endParaRPr>
          </a:p>
        </p:txBody>
      </p:sp>
      <p:pic>
        <p:nvPicPr>
          <p:cNvPr id="18" name="nvnu">
            <a:extLst>
              <a:ext uri="{FF2B5EF4-FFF2-40B4-BE49-F238E27FC236}">
                <a16:creationId xmlns:a16="http://schemas.microsoft.com/office/drawing/2014/main" id="{F5409B6D-1A98-645B-5293-3AD25BFDD98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466842" y="2685143"/>
            <a:ext cx="4547293" cy="4293095"/>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7EB51359-E595-FC09-1CDF-C2A128BBFAF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854475" y="5516367"/>
            <a:ext cx="1265860" cy="1265860"/>
          </a:xfrm>
          <a:prstGeom prst="rect">
            <a:avLst/>
          </a:prstGeom>
        </p:spPr>
      </p:pic>
      <p:grpSp>
        <p:nvGrpSpPr>
          <p:cNvPr id="17" name="DAPAN">
            <a:extLst>
              <a:ext uri="{FF2B5EF4-FFF2-40B4-BE49-F238E27FC236}">
                <a16:creationId xmlns:a16="http://schemas.microsoft.com/office/drawing/2014/main" id="{8A94BF97-5096-35F0-709B-11D146318393}"/>
              </a:ext>
            </a:extLst>
          </p:cNvPr>
          <p:cNvGrpSpPr>
            <a:grpSpLocks/>
          </p:cNvGrpSpPr>
          <p:nvPr/>
        </p:nvGrpSpPr>
        <p:grpSpPr>
          <a:xfrm>
            <a:off x="5533060" y="5538791"/>
            <a:ext cx="3603048" cy="1164629"/>
            <a:chOff x="4838616" y="4123613"/>
            <a:chExt cx="3603048" cy="1603387"/>
          </a:xfrm>
        </p:grpSpPr>
        <p:pic>
          <p:nvPicPr>
            <p:cNvPr id="14" name="Picture 13">
              <a:extLst>
                <a:ext uri="{FF2B5EF4-FFF2-40B4-BE49-F238E27FC236}">
                  <a16:creationId xmlns:a16="http://schemas.microsoft.com/office/drawing/2014/main" id="{F4471C92-4802-E6F6-8B60-35D573D6C2A7}"/>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BE57BA71-3355-B271-8BC5-B69563C87BB6}"/>
                </a:ext>
              </a:extLst>
            </p:cNvPr>
            <p:cNvSpPr txBox="1">
              <a:spLocks/>
            </p:cNvSpPr>
            <p:nvPr/>
          </p:nvSpPr>
          <p:spPr>
            <a:xfrm>
              <a:off x="4838616" y="4423879"/>
              <a:ext cx="3180767" cy="1031159"/>
            </a:xfrm>
            <a:prstGeom prst="rect">
              <a:avLst/>
            </a:prstGeom>
            <a:noFill/>
          </p:spPr>
          <p:txBody>
            <a:bodyPr wrap="square" rtlCol="0">
              <a:spAutoFit/>
            </a:bodyPr>
            <a:lstStyle/>
            <a:p>
              <a:pPr algn="ctr" defTabSz="914354">
                <a:defRPr/>
              </a:pPr>
              <a:r>
                <a:rPr lang="en-US" sz="4267" b="1" dirty="0">
                  <a:ln w="0"/>
                  <a:solidFill>
                    <a:srgbClr val="5B9BD5">
                      <a:lumMod val="50000"/>
                    </a:srgbClr>
                  </a:solidFill>
                  <a:effectLst>
                    <a:outerShdw blurRad="38100" dist="19050" dir="2700000" algn="tl" rotWithShape="0">
                      <a:prstClr val="black">
                        <a:alpha val="40000"/>
                      </a:prstClr>
                    </a:outerShdw>
                  </a:effectLst>
                  <a:latin typeface="#9Slide07 IcielLa Chic Pro Shad" panose="02000506090000020004" pitchFamily="2" charset="0"/>
                  <a:cs typeface="Arial"/>
                  <a:sym typeface="Arial"/>
                </a:rPr>
                <a:t>ĐÁP ÁN: B</a:t>
              </a:r>
            </a:p>
          </p:txBody>
        </p:sp>
      </p:grpSp>
      <p:pic>
        <p:nvPicPr>
          <p:cNvPr id="3" name="Picture 2" descr="A pink petals on a black background&#10;&#10;Description automatically generated">
            <a:extLst>
              <a:ext uri="{FF2B5EF4-FFF2-40B4-BE49-F238E27FC236}">
                <a16:creationId xmlns:a16="http://schemas.microsoft.com/office/drawing/2014/main" id="{EB43FD21-8B44-A88F-CADF-2034E35DC709}"/>
              </a:ext>
            </a:extLst>
          </p:cNvPr>
          <p:cNvPicPr>
            <a:picLocks noChangeAspect="1"/>
          </p:cNvPicPr>
          <p:nvPr/>
        </p:nvPicPr>
        <p:blipFill>
          <a:blip r:embed="rId10"/>
          <a:stretch>
            <a:fillRect/>
          </a:stretch>
        </p:blipFill>
        <p:spPr>
          <a:xfrm flipH="1">
            <a:off x="-1" y="0"/>
            <a:ext cx="2959888" cy="2959888"/>
          </a:xfrm>
          <a:prstGeom prst="rect">
            <a:avLst/>
          </a:prstGeom>
        </p:spPr>
      </p:pic>
      <p:pic>
        <p:nvPicPr>
          <p:cNvPr id="6" name="Picture 5">
            <a:extLst>
              <a:ext uri="{FF2B5EF4-FFF2-40B4-BE49-F238E27FC236}">
                <a16:creationId xmlns:a16="http://schemas.microsoft.com/office/drawing/2014/main" id="{008F4C1C-ADFE-06D5-E68B-B67CF0B6E1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87028" y="713889"/>
            <a:ext cx="1648208" cy="1497611"/>
          </a:xfrm>
          <a:prstGeom prst="rect">
            <a:avLst/>
          </a:prstGeom>
        </p:spPr>
      </p:pic>
    </p:spTree>
    <p:extLst>
      <p:ext uri="{BB962C8B-B14F-4D97-AF65-F5344CB8AC3E}">
        <p14:creationId xmlns:p14="http://schemas.microsoft.com/office/powerpoint/2010/main" val="4141393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8"/>
                                        </p:tgtEl>
                                      </p:cBhvr>
                                    </p:animEffect>
                                    <p:animScale>
                                      <p:cBhvr>
                                        <p:cTn id="26" dur="250" autoRev="1" fill="hold"/>
                                        <p:tgtEl>
                                          <p:spTgt spid="18"/>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par>
                                <p:cTn id="27" presetID="3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ppt_w</p:attrName>
                                        </p:attrNameLst>
                                      </p:cBhvr>
                                      <p:tavLst>
                                        <p:tav tm="0">
                                          <p:val>
                                            <p:fltVal val="0"/>
                                          </p:val>
                                        </p:tav>
                                        <p:tav tm="100000">
                                          <p:val>
                                            <p:strVal val="#ppt_w"/>
                                          </p:val>
                                        </p:tav>
                                      </p:tavLst>
                                    </p:anim>
                                    <p:anim calcmode="lin" valueType="num">
                                      <p:cBhvr>
                                        <p:cTn id="30" dur="1000" fill="hold"/>
                                        <p:tgtEl>
                                          <p:spTgt spid="17"/>
                                        </p:tgtEl>
                                        <p:attrNameLst>
                                          <p:attrName>ppt_h</p:attrName>
                                        </p:attrNameLst>
                                      </p:cBhvr>
                                      <p:tavLst>
                                        <p:tav tm="0">
                                          <p:val>
                                            <p:fltVal val="0"/>
                                          </p:val>
                                        </p:tav>
                                        <p:tav tm="100000">
                                          <p:val>
                                            <p:strVal val="#ppt_h"/>
                                          </p:val>
                                        </p:tav>
                                      </p:tavLst>
                                    </p:anim>
                                    <p:anim calcmode="lin" valueType="num">
                                      <p:cBhvr>
                                        <p:cTn id="31" dur="1000" fill="hold"/>
                                        <p:tgtEl>
                                          <p:spTgt spid="17"/>
                                        </p:tgtEl>
                                        <p:attrNameLst>
                                          <p:attrName>style.rotation</p:attrName>
                                        </p:attrNameLst>
                                      </p:cBhvr>
                                      <p:tavLst>
                                        <p:tav tm="0">
                                          <p:val>
                                            <p:fltVal val="90"/>
                                          </p:val>
                                        </p:tav>
                                        <p:tav tm="100000">
                                          <p:val>
                                            <p:fltVal val="0"/>
                                          </p:val>
                                        </p:tav>
                                      </p:tavLst>
                                    </p:anim>
                                    <p:animEffect transition="in" filter="fade">
                                      <p:cBhvr>
                                        <p:cTn id="32"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F6A4148-4F90-9B85-F28C-0E9A206DB817}"/>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303D7230-C828-BCF6-FCDE-6D4D5B1C9090}"/>
              </a:ext>
            </a:extLst>
          </p:cNvPr>
          <p:cNvGrpSpPr/>
          <p:nvPr/>
        </p:nvGrpSpPr>
        <p:grpSpPr>
          <a:xfrm>
            <a:off x="-1" y="5045067"/>
            <a:ext cx="12192001" cy="1812935"/>
            <a:chOff x="-1" y="5045066"/>
            <a:chExt cx="12192001" cy="1812934"/>
          </a:xfrm>
        </p:grpSpPr>
        <p:pic>
          <p:nvPicPr>
            <p:cNvPr id="4" name="BONG">
              <a:extLst>
                <a:ext uri="{FF2B5EF4-FFF2-40B4-BE49-F238E27FC236}">
                  <a16:creationId xmlns:a16="http://schemas.microsoft.com/office/drawing/2014/main" id="{0ADBB346-F2A0-60DB-C94B-E6784C60AB58}"/>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D39463B0-9FFE-650D-A792-EC88843B6A5D}"/>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D750FFC1-8C74-3971-F708-6EFD4ABE71F9}"/>
              </a:ext>
            </a:extLst>
          </p:cNvPr>
          <p:cNvPicPr>
            <a:picLocks noChangeAspect="1"/>
          </p:cNvPicPr>
          <p:nvPr/>
        </p:nvPicPr>
        <p:blipFill>
          <a:blip r:embed="rId5"/>
          <a:stretch>
            <a:fillRect/>
          </a:stretch>
        </p:blipFill>
        <p:spPr>
          <a:xfrm>
            <a:off x="2101733" y="-238233"/>
            <a:ext cx="9903241" cy="6306205"/>
          </a:xfrm>
          <a:prstGeom prst="rect">
            <a:avLst/>
          </a:prstGeom>
        </p:spPr>
      </p:pic>
      <p:sp>
        <p:nvSpPr>
          <p:cNvPr id="7" name="NOIDUNG">
            <a:extLst>
              <a:ext uri="{FF2B5EF4-FFF2-40B4-BE49-F238E27FC236}">
                <a16:creationId xmlns:a16="http://schemas.microsoft.com/office/drawing/2014/main" id="{54396B9E-0E53-73AD-6C2A-A4A7B00CDF26}"/>
              </a:ext>
            </a:extLst>
          </p:cNvPr>
          <p:cNvSpPr txBox="1"/>
          <p:nvPr/>
        </p:nvSpPr>
        <p:spPr>
          <a:xfrm>
            <a:off x="2351726" y="479024"/>
            <a:ext cx="9288732" cy="4401205"/>
          </a:xfrm>
          <a:prstGeom prst="rect">
            <a:avLst/>
          </a:prstGeom>
          <a:noFill/>
        </p:spPr>
        <p:txBody>
          <a:bodyPr wrap="square" rtlCol="0">
            <a:spAutoFit/>
          </a:bodyPr>
          <a:lstStyle/>
          <a:p>
            <a:r>
              <a:rPr lang="vi-VN" sz="2800" b="1" dirty="0">
                <a:latin typeface="+mj-lt"/>
              </a:rPr>
              <a:t>Câu </a:t>
            </a:r>
            <a:r>
              <a:rPr lang="en-US" sz="2800" b="1" dirty="0">
                <a:latin typeface="+mj-lt"/>
              </a:rPr>
              <a:t>10</a:t>
            </a:r>
            <a:r>
              <a:rPr lang="vi-VN" sz="2800" b="1" dirty="0">
                <a:latin typeface="+mj-lt"/>
              </a:rPr>
              <a:t>: Mâu thuẫn chính trong đoạn trích Tình yêu và thù hận:</a:t>
            </a:r>
            <a:endParaRPr lang="en-SG" sz="2800" b="1" dirty="0">
              <a:latin typeface="+mj-lt"/>
            </a:endParaRPr>
          </a:p>
          <a:p>
            <a:r>
              <a:rPr lang="vi-VN" sz="2800" dirty="0">
                <a:latin typeface="+mj-lt"/>
              </a:rPr>
              <a:t>A. Mâu thuẫn giữa các thế hệ khác nhau ở hai dòng họ Môn-ta-ghiu và Ca-piu-lét</a:t>
            </a:r>
            <a:endParaRPr lang="en-SG" sz="2800" dirty="0">
              <a:latin typeface="+mj-lt"/>
            </a:endParaRPr>
          </a:p>
          <a:p>
            <a:r>
              <a:rPr lang="vi-VN" sz="2800" dirty="0">
                <a:latin typeface="+mj-lt"/>
              </a:rPr>
              <a:t>B. Mâu thuẫn giữa các thế hệ khác nhau ở dòng hộ Môn-ta-ghiu</a:t>
            </a:r>
            <a:endParaRPr lang="en-SG" sz="2800" dirty="0">
              <a:latin typeface="+mj-lt"/>
            </a:endParaRPr>
          </a:p>
          <a:p>
            <a:r>
              <a:rPr lang="vi-VN" sz="2800" dirty="0">
                <a:latin typeface="+mj-lt"/>
              </a:rPr>
              <a:t>C. Mâu thuẫn giữa tình yêu của đôi trai gái với mối thù truyền kiếp của hai dòng họ Môn-ta-ghiu và Ca-pu-lét.</a:t>
            </a:r>
            <a:endParaRPr lang="en-SG" sz="2800" dirty="0">
              <a:latin typeface="+mj-lt"/>
            </a:endParaRPr>
          </a:p>
          <a:p>
            <a:r>
              <a:rPr lang="vi-VN" sz="2800" dirty="0">
                <a:latin typeface="+mj-lt"/>
              </a:rPr>
              <a:t>D. Mâu thuẫn giữa tình yêu của đôi trai gái với các định kiến xã hội</a:t>
            </a:r>
            <a:endParaRPr lang="en-SG" sz="2800" dirty="0">
              <a:latin typeface="+mj-lt"/>
            </a:endParaRPr>
          </a:p>
        </p:txBody>
      </p:sp>
      <p:pic>
        <p:nvPicPr>
          <p:cNvPr id="18" name="nvnu">
            <a:extLst>
              <a:ext uri="{FF2B5EF4-FFF2-40B4-BE49-F238E27FC236}">
                <a16:creationId xmlns:a16="http://schemas.microsoft.com/office/drawing/2014/main" id="{C57A944D-8A1C-DE36-1117-4A30A391D00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447294" y="2838676"/>
            <a:ext cx="4524826" cy="4271885"/>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C7B41EB8-0546-40D1-91F1-81EF31BA101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854475" y="5516367"/>
            <a:ext cx="1265860" cy="1265860"/>
          </a:xfrm>
          <a:prstGeom prst="rect">
            <a:avLst/>
          </a:prstGeom>
        </p:spPr>
      </p:pic>
      <p:grpSp>
        <p:nvGrpSpPr>
          <p:cNvPr id="17" name="DAPAN">
            <a:extLst>
              <a:ext uri="{FF2B5EF4-FFF2-40B4-BE49-F238E27FC236}">
                <a16:creationId xmlns:a16="http://schemas.microsoft.com/office/drawing/2014/main" id="{CD740CEA-5978-B4B6-64E5-BB3025D6F3D1}"/>
              </a:ext>
            </a:extLst>
          </p:cNvPr>
          <p:cNvGrpSpPr>
            <a:grpSpLocks/>
          </p:cNvGrpSpPr>
          <p:nvPr/>
        </p:nvGrpSpPr>
        <p:grpSpPr>
          <a:xfrm>
            <a:off x="5533060" y="5538791"/>
            <a:ext cx="3603048" cy="1164629"/>
            <a:chOff x="4838616" y="4123613"/>
            <a:chExt cx="3603048" cy="1603387"/>
          </a:xfrm>
        </p:grpSpPr>
        <p:pic>
          <p:nvPicPr>
            <p:cNvPr id="14" name="Picture 13">
              <a:extLst>
                <a:ext uri="{FF2B5EF4-FFF2-40B4-BE49-F238E27FC236}">
                  <a16:creationId xmlns:a16="http://schemas.microsoft.com/office/drawing/2014/main" id="{967118C4-47E6-0A1C-7C99-06C85449CF51}"/>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995DC3A0-86A2-394A-2766-E4ED0EF8F110}"/>
                </a:ext>
              </a:extLst>
            </p:cNvPr>
            <p:cNvSpPr txBox="1">
              <a:spLocks/>
            </p:cNvSpPr>
            <p:nvPr/>
          </p:nvSpPr>
          <p:spPr>
            <a:xfrm>
              <a:off x="4838616" y="4423879"/>
              <a:ext cx="3180767" cy="1031159"/>
            </a:xfrm>
            <a:prstGeom prst="rect">
              <a:avLst/>
            </a:prstGeom>
            <a:noFill/>
          </p:spPr>
          <p:txBody>
            <a:bodyPr wrap="square" rtlCol="0">
              <a:spAutoFit/>
            </a:bodyPr>
            <a:lstStyle/>
            <a:p>
              <a:pPr algn="ctr" defTabSz="914354">
                <a:defRPr/>
              </a:pPr>
              <a:r>
                <a:rPr lang="en-US" sz="4267" b="1" dirty="0">
                  <a:ln w="0"/>
                  <a:solidFill>
                    <a:srgbClr val="5B9BD5">
                      <a:lumMod val="50000"/>
                    </a:srgbClr>
                  </a:solidFill>
                  <a:effectLst>
                    <a:outerShdw blurRad="38100" dist="19050" dir="2700000" algn="tl" rotWithShape="0">
                      <a:prstClr val="black">
                        <a:alpha val="40000"/>
                      </a:prstClr>
                    </a:outerShdw>
                  </a:effectLst>
                  <a:latin typeface="#9Slide07 IcielLa Chic Pro Shad" panose="02000506090000020004" pitchFamily="2" charset="0"/>
                  <a:cs typeface="Arial"/>
                  <a:sym typeface="Arial"/>
                </a:rPr>
                <a:t>ĐÁP ÁN: C</a:t>
              </a:r>
            </a:p>
          </p:txBody>
        </p:sp>
      </p:grpSp>
      <p:pic>
        <p:nvPicPr>
          <p:cNvPr id="3" name="Picture 2" descr="A pink petals on a black background&#10;&#10;Description automatically generated">
            <a:extLst>
              <a:ext uri="{FF2B5EF4-FFF2-40B4-BE49-F238E27FC236}">
                <a16:creationId xmlns:a16="http://schemas.microsoft.com/office/drawing/2014/main" id="{F6DB0470-784E-6406-E9FB-E71F0471878E}"/>
              </a:ext>
            </a:extLst>
          </p:cNvPr>
          <p:cNvPicPr>
            <a:picLocks noChangeAspect="1"/>
          </p:cNvPicPr>
          <p:nvPr/>
        </p:nvPicPr>
        <p:blipFill>
          <a:blip r:embed="rId10"/>
          <a:stretch>
            <a:fillRect/>
          </a:stretch>
        </p:blipFill>
        <p:spPr>
          <a:xfrm flipH="1">
            <a:off x="-1" y="0"/>
            <a:ext cx="2959888" cy="2959888"/>
          </a:xfrm>
          <a:prstGeom prst="rect">
            <a:avLst/>
          </a:prstGeom>
        </p:spPr>
      </p:pic>
      <p:pic>
        <p:nvPicPr>
          <p:cNvPr id="6" name="Picture 5">
            <a:extLst>
              <a:ext uri="{FF2B5EF4-FFF2-40B4-BE49-F238E27FC236}">
                <a16:creationId xmlns:a16="http://schemas.microsoft.com/office/drawing/2014/main" id="{A0FA4C22-AB83-88F6-92EE-7681A228A7C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87028" y="713889"/>
            <a:ext cx="1648208" cy="1497611"/>
          </a:xfrm>
          <a:prstGeom prst="rect">
            <a:avLst/>
          </a:prstGeom>
        </p:spPr>
      </p:pic>
    </p:spTree>
    <p:extLst>
      <p:ext uri="{BB962C8B-B14F-4D97-AF65-F5344CB8AC3E}">
        <p14:creationId xmlns:p14="http://schemas.microsoft.com/office/powerpoint/2010/main" val="1802593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8"/>
                                        </p:tgtEl>
                                      </p:cBhvr>
                                    </p:animEffect>
                                    <p:animScale>
                                      <p:cBhvr>
                                        <p:cTn id="26" dur="250" autoRev="1" fill="hold"/>
                                        <p:tgtEl>
                                          <p:spTgt spid="18"/>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par>
                                <p:cTn id="27" presetID="3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ppt_w</p:attrName>
                                        </p:attrNameLst>
                                      </p:cBhvr>
                                      <p:tavLst>
                                        <p:tav tm="0">
                                          <p:val>
                                            <p:fltVal val="0"/>
                                          </p:val>
                                        </p:tav>
                                        <p:tav tm="100000">
                                          <p:val>
                                            <p:strVal val="#ppt_w"/>
                                          </p:val>
                                        </p:tav>
                                      </p:tavLst>
                                    </p:anim>
                                    <p:anim calcmode="lin" valueType="num">
                                      <p:cBhvr>
                                        <p:cTn id="30" dur="1000" fill="hold"/>
                                        <p:tgtEl>
                                          <p:spTgt spid="17"/>
                                        </p:tgtEl>
                                        <p:attrNameLst>
                                          <p:attrName>ppt_h</p:attrName>
                                        </p:attrNameLst>
                                      </p:cBhvr>
                                      <p:tavLst>
                                        <p:tav tm="0">
                                          <p:val>
                                            <p:fltVal val="0"/>
                                          </p:val>
                                        </p:tav>
                                        <p:tav tm="100000">
                                          <p:val>
                                            <p:strVal val="#ppt_h"/>
                                          </p:val>
                                        </p:tav>
                                      </p:tavLst>
                                    </p:anim>
                                    <p:anim calcmode="lin" valueType="num">
                                      <p:cBhvr>
                                        <p:cTn id="31" dur="1000" fill="hold"/>
                                        <p:tgtEl>
                                          <p:spTgt spid="17"/>
                                        </p:tgtEl>
                                        <p:attrNameLst>
                                          <p:attrName>style.rotation</p:attrName>
                                        </p:attrNameLst>
                                      </p:cBhvr>
                                      <p:tavLst>
                                        <p:tav tm="0">
                                          <p:val>
                                            <p:fltVal val="90"/>
                                          </p:val>
                                        </p:tav>
                                        <p:tav tm="100000">
                                          <p:val>
                                            <p:fltVal val="0"/>
                                          </p:val>
                                        </p:tav>
                                      </p:tavLst>
                                    </p:anim>
                                    <p:animEffect transition="in" filter="fade">
                                      <p:cBhvr>
                                        <p:cTn id="32"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185">
          <a:extLst>
            <a:ext uri="{FF2B5EF4-FFF2-40B4-BE49-F238E27FC236}">
              <a16:creationId xmlns:a16="http://schemas.microsoft.com/office/drawing/2014/main" id="{BC693BB7-6A45-0F76-9E00-4100ADADA01F}"/>
            </a:ext>
          </a:extLst>
        </p:cNvPr>
        <p:cNvGrpSpPr/>
        <p:nvPr/>
      </p:nvGrpSpPr>
      <p:grpSpPr>
        <a:xfrm>
          <a:off x="0" y="0"/>
          <a:ext cx="0" cy="0"/>
          <a:chOff x="0" y="0"/>
          <a:chExt cx="0" cy="0"/>
        </a:xfrm>
      </p:grpSpPr>
      <p:pic>
        <p:nvPicPr>
          <p:cNvPr id="9" name="Picture 8" descr="A group of people in clothing&#10;&#10;Description automatically generated">
            <a:extLst>
              <a:ext uri="{FF2B5EF4-FFF2-40B4-BE49-F238E27FC236}">
                <a16:creationId xmlns:a16="http://schemas.microsoft.com/office/drawing/2014/main" id="{4D151116-56E3-5AA4-13CD-7E4A11159615}"/>
              </a:ext>
            </a:extLst>
          </p:cNvPr>
          <p:cNvPicPr>
            <a:picLocks noChangeAspect="1"/>
          </p:cNvPicPr>
          <p:nvPr/>
        </p:nvPicPr>
        <p:blipFill>
          <a:blip r:embed="rId3">
            <a:clrChange>
              <a:clrFrom>
                <a:srgbClr val="FAFAFA"/>
              </a:clrFrom>
              <a:clrTo>
                <a:srgbClr val="FAFAFA">
                  <a:alpha val="0"/>
                </a:srgbClr>
              </a:clrTo>
            </a:clrChange>
            <a:extLst>
              <a:ext uri="{28A0092B-C50C-407E-A947-70E740481C1C}">
                <a14:useLocalDpi xmlns:a14="http://schemas.microsoft.com/office/drawing/2010/main" val="0"/>
              </a:ext>
            </a:extLst>
          </a:blip>
          <a:stretch>
            <a:fillRect/>
          </a:stretch>
        </p:blipFill>
        <p:spPr>
          <a:xfrm>
            <a:off x="-1" y="-47490"/>
            <a:ext cx="6248401" cy="7070859"/>
          </a:xfrm>
          <a:prstGeom prst="rect">
            <a:avLst/>
          </a:prstGeom>
        </p:spPr>
      </p:pic>
      <p:grpSp>
        <p:nvGrpSpPr>
          <p:cNvPr id="2200" name="Google Shape;2200;p44">
            <a:extLst>
              <a:ext uri="{FF2B5EF4-FFF2-40B4-BE49-F238E27FC236}">
                <a16:creationId xmlns:a16="http://schemas.microsoft.com/office/drawing/2014/main" id="{A32D5D0E-DB57-5F7D-6112-4694A296ACAE}"/>
              </a:ext>
            </a:extLst>
          </p:cNvPr>
          <p:cNvGrpSpPr/>
          <p:nvPr/>
        </p:nvGrpSpPr>
        <p:grpSpPr>
          <a:xfrm rot="2423027">
            <a:off x="-254935" y="5928363"/>
            <a:ext cx="888440" cy="1859271"/>
            <a:chOff x="6225850" y="3896975"/>
            <a:chExt cx="605750" cy="1267675"/>
          </a:xfrm>
        </p:grpSpPr>
        <p:sp>
          <p:nvSpPr>
            <p:cNvPr id="2201" name="Google Shape;2201;p44">
              <a:extLst>
                <a:ext uri="{FF2B5EF4-FFF2-40B4-BE49-F238E27FC236}">
                  <a16:creationId xmlns:a16="http://schemas.microsoft.com/office/drawing/2014/main" id="{FFE3CB9D-337B-3EE1-A927-90703410388F}"/>
                </a:ext>
              </a:extLst>
            </p:cNvPr>
            <p:cNvSpPr/>
            <p:nvPr/>
          </p:nvSpPr>
          <p:spPr>
            <a:xfrm>
              <a:off x="6225850" y="3896975"/>
              <a:ext cx="605750" cy="1267675"/>
            </a:xfrm>
            <a:custGeom>
              <a:avLst/>
              <a:gdLst/>
              <a:ahLst/>
              <a:cxnLst/>
              <a:rect l="l" t="t" r="r" b="b"/>
              <a:pathLst>
                <a:path w="24230" h="50707" extrusionOk="0">
                  <a:moveTo>
                    <a:pt x="13249" y="0"/>
                  </a:moveTo>
                  <a:cubicBezTo>
                    <a:pt x="12851" y="0"/>
                    <a:pt x="12235" y="160"/>
                    <a:pt x="11638" y="816"/>
                  </a:cubicBezTo>
                  <a:lnTo>
                    <a:pt x="10663" y="1950"/>
                  </a:lnTo>
                  <a:cubicBezTo>
                    <a:pt x="10623" y="2029"/>
                    <a:pt x="10564" y="2069"/>
                    <a:pt x="10524" y="2129"/>
                  </a:cubicBezTo>
                  <a:lnTo>
                    <a:pt x="10444" y="1970"/>
                  </a:lnTo>
                  <a:cubicBezTo>
                    <a:pt x="9967" y="1194"/>
                    <a:pt x="9231" y="717"/>
                    <a:pt x="8415" y="717"/>
                  </a:cubicBezTo>
                  <a:cubicBezTo>
                    <a:pt x="7739" y="717"/>
                    <a:pt x="7082" y="1035"/>
                    <a:pt x="6585" y="1592"/>
                  </a:cubicBezTo>
                  <a:cubicBezTo>
                    <a:pt x="6446" y="1771"/>
                    <a:pt x="6267" y="1970"/>
                    <a:pt x="6128" y="2149"/>
                  </a:cubicBezTo>
                  <a:cubicBezTo>
                    <a:pt x="5770" y="2547"/>
                    <a:pt x="5471" y="2925"/>
                    <a:pt x="5133" y="3263"/>
                  </a:cubicBezTo>
                  <a:cubicBezTo>
                    <a:pt x="5073" y="3323"/>
                    <a:pt x="4994" y="3382"/>
                    <a:pt x="4934" y="3442"/>
                  </a:cubicBezTo>
                  <a:cubicBezTo>
                    <a:pt x="4556" y="3084"/>
                    <a:pt x="4178" y="2766"/>
                    <a:pt x="3860" y="2427"/>
                  </a:cubicBezTo>
                  <a:cubicBezTo>
                    <a:pt x="3422" y="1950"/>
                    <a:pt x="2845" y="1671"/>
                    <a:pt x="2268" y="1671"/>
                  </a:cubicBezTo>
                  <a:cubicBezTo>
                    <a:pt x="1632" y="1671"/>
                    <a:pt x="1035" y="1990"/>
                    <a:pt x="637" y="2567"/>
                  </a:cubicBezTo>
                  <a:cubicBezTo>
                    <a:pt x="299" y="3024"/>
                    <a:pt x="140" y="3541"/>
                    <a:pt x="100" y="4039"/>
                  </a:cubicBezTo>
                  <a:cubicBezTo>
                    <a:pt x="40" y="6426"/>
                    <a:pt x="1" y="8554"/>
                    <a:pt x="637" y="10782"/>
                  </a:cubicBezTo>
                  <a:cubicBezTo>
                    <a:pt x="737" y="11120"/>
                    <a:pt x="836" y="11498"/>
                    <a:pt x="896" y="11876"/>
                  </a:cubicBezTo>
                  <a:cubicBezTo>
                    <a:pt x="1055" y="12573"/>
                    <a:pt x="1194" y="13269"/>
                    <a:pt x="1473" y="13965"/>
                  </a:cubicBezTo>
                  <a:cubicBezTo>
                    <a:pt x="2089" y="15497"/>
                    <a:pt x="3044" y="16949"/>
                    <a:pt x="4576" y="18600"/>
                  </a:cubicBezTo>
                  <a:cubicBezTo>
                    <a:pt x="4735" y="19197"/>
                    <a:pt x="5073" y="19674"/>
                    <a:pt x="5630" y="20032"/>
                  </a:cubicBezTo>
                  <a:cubicBezTo>
                    <a:pt x="5770" y="20092"/>
                    <a:pt x="5929" y="20231"/>
                    <a:pt x="6068" y="20351"/>
                  </a:cubicBezTo>
                  <a:cubicBezTo>
                    <a:pt x="6267" y="20530"/>
                    <a:pt x="6525" y="20689"/>
                    <a:pt x="6804" y="20868"/>
                  </a:cubicBezTo>
                  <a:cubicBezTo>
                    <a:pt x="7043" y="20987"/>
                    <a:pt x="7262" y="21146"/>
                    <a:pt x="7520" y="21286"/>
                  </a:cubicBezTo>
                  <a:cubicBezTo>
                    <a:pt x="8395" y="21823"/>
                    <a:pt x="9291" y="22360"/>
                    <a:pt x="10245" y="22758"/>
                  </a:cubicBezTo>
                  <a:cubicBezTo>
                    <a:pt x="10305" y="22778"/>
                    <a:pt x="10325" y="22778"/>
                    <a:pt x="10345" y="22817"/>
                  </a:cubicBezTo>
                  <a:lnTo>
                    <a:pt x="10345" y="22977"/>
                  </a:lnTo>
                  <a:cubicBezTo>
                    <a:pt x="10325" y="24409"/>
                    <a:pt x="10325" y="25602"/>
                    <a:pt x="10345" y="26716"/>
                  </a:cubicBezTo>
                  <a:cubicBezTo>
                    <a:pt x="10345" y="27194"/>
                    <a:pt x="10385" y="27651"/>
                    <a:pt x="10385" y="28129"/>
                  </a:cubicBezTo>
                  <a:cubicBezTo>
                    <a:pt x="10245" y="27890"/>
                    <a:pt x="10126" y="27651"/>
                    <a:pt x="10007" y="27413"/>
                  </a:cubicBezTo>
                  <a:lnTo>
                    <a:pt x="9907" y="27234"/>
                  </a:lnTo>
                  <a:cubicBezTo>
                    <a:pt x="9609" y="26696"/>
                    <a:pt x="8893" y="26338"/>
                    <a:pt x="8356" y="26338"/>
                  </a:cubicBezTo>
                  <a:cubicBezTo>
                    <a:pt x="8236" y="26338"/>
                    <a:pt x="8077" y="26358"/>
                    <a:pt x="7958" y="26418"/>
                  </a:cubicBezTo>
                  <a:cubicBezTo>
                    <a:pt x="7361" y="26617"/>
                    <a:pt x="6943" y="27234"/>
                    <a:pt x="6764" y="27751"/>
                  </a:cubicBezTo>
                  <a:cubicBezTo>
                    <a:pt x="6446" y="28785"/>
                    <a:pt x="6545" y="29919"/>
                    <a:pt x="7063" y="31192"/>
                  </a:cubicBezTo>
                  <a:cubicBezTo>
                    <a:pt x="7719" y="32764"/>
                    <a:pt x="8455" y="34395"/>
                    <a:pt x="9231" y="36066"/>
                  </a:cubicBezTo>
                  <a:cubicBezTo>
                    <a:pt x="10027" y="37737"/>
                    <a:pt x="10206" y="39527"/>
                    <a:pt x="10226" y="41715"/>
                  </a:cubicBezTo>
                  <a:cubicBezTo>
                    <a:pt x="10245" y="42611"/>
                    <a:pt x="10226" y="43526"/>
                    <a:pt x="10226" y="44401"/>
                  </a:cubicBezTo>
                  <a:lnTo>
                    <a:pt x="10226" y="45833"/>
                  </a:lnTo>
                  <a:lnTo>
                    <a:pt x="10226" y="48519"/>
                  </a:lnTo>
                  <a:lnTo>
                    <a:pt x="10226" y="49633"/>
                  </a:lnTo>
                  <a:cubicBezTo>
                    <a:pt x="10226" y="50190"/>
                    <a:pt x="10683" y="50627"/>
                    <a:pt x="11220" y="50627"/>
                  </a:cubicBezTo>
                  <a:lnTo>
                    <a:pt x="11220" y="50707"/>
                  </a:lnTo>
                  <a:lnTo>
                    <a:pt x="12553" y="50707"/>
                  </a:lnTo>
                  <a:cubicBezTo>
                    <a:pt x="13090" y="50707"/>
                    <a:pt x="13508" y="50309"/>
                    <a:pt x="13548" y="49792"/>
                  </a:cubicBezTo>
                  <a:cubicBezTo>
                    <a:pt x="13548" y="49494"/>
                    <a:pt x="13587" y="49215"/>
                    <a:pt x="13607" y="48917"/>
                  </a:cubicBezTo>
                  <a:lnTo>
                    <a:pt x="13747" y="47047"/>
                  </a:lnTo>
                  <a:cubicBezTo>
                    <a:pt x="14045" y="43824"/>
                    <a:pt x="14980" y="40661"/>
                    <a:pt x="15974" y="37458"/>
                  </a:cubicBezTo>
                  <a:cubicBezTo>
                    <a:pt x="16412" y="36006"/>
                    <a:pt x="16830" y="34514"/>
                    <a:pt x="17268" y="33082"/>
                  </a:cubicBezTo>
                  <a:lnTo>
                    <a:pt x="17287" y="32983"/>
                  </a:lnTo>
                  <a:cubicBezTo>
                    <a:pt x="17526" y="32127"/>
                    <a:pt x="17188" y="30914"/>
                    <a:pt x="16333" y="30576"/>
                  </a:cubicBezTo>
                  <a:cubicBezTo>
                    <a:pt x="16094" y="30476"/>
                    <a:pt x="15835" y="30416"/>
                    <a:pt x="15597" y="30416"/>
                  </a:cubicBezTo>
                  <a:cubicBezTo>
                    <a:pt x="14940" y="30416"/>
                    <a:pt x="14383" y="30755"/>
                    <a:pt x="14025" y="31391"/>
                  </a:cubicBezTo>
                  <a:cubicBezTo>
                    <a:pt x="13906" y="31610"/>
                    <a:pt x="13747" y="31809"/>
                    <a:pt x="13627" y="32028"/>
                  </a:cubicBezTo>
                  <a:cubicBezTo>
                    <a:pt x="13607" y="32068"/>
                    <a:pt x="13587" y="32107"/>
                    <a:pt x="13548" y="32167"/>
                  </a:cubicBezTo>
                  <a:cubicBezTo>
                    <a:pt x="14085" y="31093"/>
                    <a:pt x="14801" y="30138"/>
                    <a:pt x="15537" y="29143"/>
                  </a:cubicBezTo>
                  <a:cubicBezTo>
                    <a:pt x="16014" y="28507"/>
                    <a:pt x="16512" y="27850"/>
                    <a:pt x="16969" y="27154"/>
                  </a:cubicBezTo>
                  <a:cubicBezTo>
                    <a:pt x="17466" y="26378"/>
                    <a:pt x="17844" y="25602"/>
                    <a:pt x="18103" y="24787"/>
                  </a:cubicBezTo>
                  <a:cubicBezTo>
                    <a:pt x="18342" y="24071"/>
                    <a:pt x="17984" y="23156"/>
                    <a:pt x="17546" y="22718"/>
                  </a:cubicBezTo>
                  <a:cubicBezTo>
                    <a:pt x="17248" y="22420"/>
                    <a:pt x="16850" y="22260"/>
                    <a:pt x="16392" y="22260"/>
                  </a:cubicBezTo>
                  <a:cubicBezTo>
                    <a:pt x="15994" y="22260"/>
                    <a:pt x="15577" y="22380"/>
                    <a:pt x="15199" y="22638"/>
                  </a:cubicBezTo>
                  <a:cubicBezTo>
                    <a:pt x="14383" y="23156"/>
                    <a:pt x="13786" y="23832"/>
                    <a:pt x="13269" y="24528"/>
                  </a:cubicBezTo>
                  <a:cubicBezTo>
                    <a:pt x="13269" y="24051"/>
                    <a:pt x="13269" y="23573"/>
                    <a:pt x="13229" y="23116"/>
                  </a:cubicBezTo>
                  <a:cubicBezTo>
                    <a:pt x="13906" y="22917"/>
                    <a:pt x="14582" y="22718"/>
                    <a:pt x="15258" y="22479"/>
                  </a:cubicBezTo>
                  <a:cubicBezTo>
                    <a:pt x="15557" y="22380"/>
                    <a:pt x="15815" y="22260"/>
                    <a:pt x="16094" y="22161"/>
                  </a:cubicBezTo>
                  <a:cubicBezTo>
                    <a:pt x="16193" y="22141"/>
                    <a:pt x="16313" y="22081"/>
                    <a:pt x="16412" y="22042"/>
                  </a:cubicBezTo>
                  <a:lnTo>
                    <a:pt x="16571" y="21962"/>
                  </a:lnTo>
                  <a:cubicBezTo>
                    <a:pt x="16750" y="21843"/>
                    <a:pt x="16909" y="21743"/>
                    <a:pt x="17088" y="21644"/>
                  </a:cubicBezTo>
                  <a:cubicBezTo>
                    <a:pt x="17546" y="21365"/>
                    <a:pt x="18004" y="21087"/>
                    <a:pt x="18481" y="20788"/>
                  </a:cubicBezTo>
                  <a:cubicBezTo>
                    <a:pt x="18799" y="20570"/>
                    <a:pt x="19098" y="20251"/>
                    <a:pt x="19297" y="19893"/>
                  </a:cubicBezTo>
                  <a:cubicBezTo>
                    <a:pt x="19635" y="19356"/>
                    <a:pt x="19575" y="18879"/>
                    <a:pt x="19476" y="18580"/>
                  </a:cubicBezTo>
                  <a:cubicBezTo>
                    <a:pt x="19635" y="18401"/>
                    <a:pt x="19794" y="18202"/>
                    <a:pt x="19953" y="18043"/>
                  </a:cubicBezTo>
                  <a:lnTo>
                    <a:pt x="20092" y="17884"/>
                  </a:lnTo>
                  <a:cubicBezTo>
                    <a:pt x="21067" y="16770"/>
                    <a:pt x="22062" y="15596"/>
                    <a:pt x="22460" y="13965"/>
                  </a:cubicBezTo>
                  <a:cubicBezTo>
                    <a:pt x="22559" y="13468"/>
                    <a:pt x="22718" y="12990"/>
                    <a:pt x="22877" y="12493"/>
                  </a:cubicBezTo>
                  <a:cubicBezTo>
                    <a:pt x="22957" y="12234"/>
                    <a:pt x="23036" y="12016"/>
                    <a:pt x="23116" y="11777"/>
                  </a:cubicBezTo>
                  <a:cubicBezTo>
                    <a:pt x="23156" y="11578"/>
                    <a:pt x="23235" y="11379"/>
                    <a:pt x="23315" y="11140"/>
                  </a:cubicBezTo>
                  <a:cubicBezTo>
                    <a:pt x="23514" y="10623"/>
                    <a:pt x="23673" y="10086"/>
                    <a:pt x="23753" y="9449"/>
                  </a:cubicBezTo>
                  <a:cubicBezTo>
                    <a:pt x="23932" y="7560"/>
                    <a:pt x="24071" y="5550"/>
                    <a:pt x="24210" y="3124"/>
                  </a:cubicBezTo>
                  <a:cubicBezTo>
                    <a:pt x="24230" y="2527"/>
                    <a:pt x="24031" y="1970"/>
                    <a:pt x="23653" y="1572"/>
                  </a:cubicBezTo>
                  <a:cubicBezTo>
                    <a:pt x="23315" y="1194"/>
                    <a:pt x="22837" y="995"/>
                    <a:pt x="22320" y="995"/>
                  </a:cubicBezTo>
                  <a:cubicBezTo>
                    <a:pt x="21922" y="995"/>
                    <a:pt x="21485" y="1134"/>
                    <a:pt x="21127" y="1353"/>
                  </a:cubicBezTo>
                  <a:cubicBezTo>
                    <a:pt x="20987" y="1433"/>
                    <a:pt x="20888" y="1492"/>
                    <a:pt x="20769" y="1572"/>
                  </a:cubicBezTo>
                  <a:cubicBezTo>
                    <a:pt x="20271" y="299"/>
                    <a:pt x="19336" y="160"/>
                    <a:pt x="18939" y="160"/>
                  </a:cubicBezTo>
                  <a:cubicBezTo>
                    <a:pt x="18481" y="160"/>
                    <a:pt x="18043" y="299"/>
                    <a:pt x="17586" y="637"/>
                  </a:cubicBezTo>
                  <a:cubicBezTo>
                    <a:pt x="17546" y="677"/>
                    <a:pt x="17447" y="736"/>
                    <a:pt x="17347" y="776"/>
                  </a:cubicBezTo>
                  <a:cubicBezTo>
                    <a:pt x="17287" y="796"/>
                    <a:pt x="17208" y="856"/>
                    <a:pt x="17168" y="876"/>
                  </a:cubicBezTo>
                  <a:cubicBezTo>
                    <a:pt x="17088" y="935"/>
                    <a:pt x="17049" y="955"/>
                    <a:pt x="16989" y="995"/>
                  </a:cubicBezTo>
                  <a:lnTo>
                    <a:pt x="16691" y="1274"/>
                  </a:lnTo>
                  <a:lnTo>
                    <a:pt x="16611" y="1353"/>
                  </a:lnTo>
                  <a:lnTo>
                    <a:pt x="15716" y="2348"/>
                  </a:lnTo>
                  <a:cubicBezTo>
                    <a:pt x="15477" y="1831"/>
                    <a:pt x="15199" y="1293"/>
                    <a:pt x="14801" y="796"/>
                  </a:cubicBezTo>
                  <a:cubicBezTo>
                    <a:pt x="14383" y="279"/>
                    <a:pt x="13826" y="0"/>
                    <a:pt x="13249" y="0"/>
                  </a:cubicBezTo>
                  <a:close/>
                </a:path>
              </a:pathLst>
            </a:custGeom>
            <a:solidFill>
              <a:schemeClr val="lt1"/>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endParaRPr sz="2400"/>
            </a:p>
          </p:txBody>
        </p:sp>
        <p:sp>
          <p:nvSpPr>
            <p:cNvPr id="2202" name="Google Shape;2202;p44">
              <a:extLst>
                <a:ext uri="{FF2B5EF4-FFF2-40B4-BE49-F238E27FC236}">
                  <a16:creationId xmlns:a16="http://schemas.microsoft.com/office/drawing/2014/main" id="{FAFE00D1-1B1C-DE3C-9DDE-4ACDF9AC20B5}"/>
                </a:ext>
              </a:extLst>
            </p:cNvPr>
            <p:cNvSpPr/>
            <p:nvPr/>
          </p:nvSpPr>
          <p:spPr>
            <a:xfrm>
              <a:off x="6362125" y="4252700"/>
              <a:ext cx="330225" cy="884600"/>
            </a:xfrm>
            <a:custGeom>
              <a:avLst/>
              <a:gdLst/>
              <a:ahLst/>
              <a:cxnLst/>
              <a:rect l="l" t="t" r="r" b="b"/>
              <a:pathLst>
                <a:path w="13209" h="35384" extrusionOk="0">
                  <a:moveTo>
                    <a:pt x="4215" y="1"/>
                  </a:moveTo>
                  <a:cubicBezTo>
                    <a:pt x="4113" y="1"/>
                    <a:pt x="4007" y="21"/>
                    <a:pt x="3899" y="54"/>
                  </a:cubicBezTo>
                  <a:cubicBezTo>
                    <a:pt x="3462" y="950"/>
                    <a:pt x="3720" y="1845"/>
                    <a:pt x="3979" y="2720"/>
                  </a:cubicBezTo>
                  <a:cubicBezTo>
                    <a:pt x="4257" y="3675"/>
                    <a:pt x="4595" y="4630"/>
                    <a:pt x="4894" y="5604"/>
                  </a:cubicBezTo>
                  <a:cubicBezTo>
                    <a:pt x="4854" y="5624"/>
                    <a:pt x="4834" y="5664"/>
                    <a:pt x="4775" y="5704"/>
                  </a:cubicBezTo>
                  <a:cubicBezTo>
                    <a:pt x="4456" y="5465"/>
                    <a:pt x="4098" y="5227"/>
                    <a:pt x="3780" y="4968"/>
                  </a:cubicBezTo>
                  <a:cubicBezTo>
                    <a:pt x="3104" y="4610"/>
                    <a:pt x="2467" y="4232"/>
                    <a:pt x="1811" y="3854"/>
                  </a:cubicBezTo>
                  <a:cubicBezTo>
                    <a:pt x="1572" y="3754"/>
                    <a:pt x="1353" y="3655"/>
                    <a:pt x="1114" y="3575"/>
                  </a:cubicBezTo>
                  <a:cubicBezTo>
                    <a:pt x="945" y="3519"/>
                    <a:pt x="776" y="3476"/>
                    <a:pt x="617" y="3476"/>
                  </a:cubicBezTo>
                  <a:cubicBezTo>
                    <a:pt x="381" y="3476"/>
                    <a:pt x="166" y="3570"/>
                    <a:pt x="0" y="3854"/>
                  </a:cubicBezTo>
                  <a:cubicBezTo>
                    <a:pt x="60" y="4331"/>
                    <a:pt x="279" y="4670"/>
                    <a:pt x="677" y="4928"/>
                  </a:cubicBezTo>
                  <a:cubicBezTo>
                    <a:pt x="1074" y="5207"/>
                    <a:pt x="1413" y="5525"/>
                    <a:pt x="1811" y="5764"/>
                  </a:cubicBezTo>
                  <a:cubicBezTo>
                    <a:pt x="2885" y="6400"/>
                    <a:pt x="3959" y="7116"/>
                    <a:pt x="5133" y="7574"/>
                  </a:cubicBezTo>
                  <a:cubicBezTo>
                    <a:pt x="5789" y="7852"/>
                    <a:pt x="5869" y="8210"/>
                    <a:pt x="5869" y="8748"/>
                  </a:cubicBezTo>
                  <a:cubicBezTo>
                    <a:pt x="5849" y="10001"/>
                    <a:pt x="5849" y="11214"/>
                    <a:pt x="5869" y="12467"/>
                  </a:cubicBezTo>
                  <a:cubicBezTo>
                    <a:pt x="5889" y="14874"/>
                    <a:pt x="5948" y="17262"/>
                    <a:pt x="5988" y="19649"/>
                  </a:cubicBezTo>
                  <a:cubicBezTo>
                    <a:pt x="5988" y="19967"/>
                    <a:pt x="5968" y="20285"/>
                    <a:pt x="5948" y="20663"/>
                  </a:cubicBezTo>
                  <a:cubicBezTo>
                    <a:pt x="5849" y="20584"/>
                    <a:pt x="5789" y="20564"/>
                    <a:pt x="5789" y="20544"/>
                  </a:cubicBezTo>
                  <a:cubicBezTo>
                    <a:pt x="5471" y="19092"/>
                    <a:pt x="5232" y="17640"/>
                    <a:pt x="4794" y="16207"/>
                  </a:cubicBezTo>
                  <a:cubicBezTo>
                    <a:pt x="4516" y="15272"/>
                    <a:pt x="4019" y="14377"/>
                    <a:pt x="3561" y="13482"/>
                  </a:cubicBezTo>
                  <a:cubicBezTo>
                    <a:pt x="3473" y="13306"/>
                    <a:pt x="3104" y="13114"/>
                    <a:pt x="2882" y="13114"/>
                  </a:cubicBezTo>
                  <a:cubicBezTo>
                    <a:pt x="2854" y="13114"/>
                    <a:pt x="2828" y="13117"/>
                    <a:pt x="2805" y="13124"/>
                  </a:cubicBezTo>
                  <a:cubicBezTo>
                    <a:pt x="2566" y="13203"/>
                    <a:pt x="2308" y="13542"/>
                    <a:pt x="2248" y="13820"/>
                  </a:cubicBezTo>
                  <a:cubicBezTo>
                    <a:pt x="1950" y="14775"/>
                    <a:pt x="2149" y="15710"/>
                    <a:pt x="2507" y="16585"/>
                  </a:cubicBezTo>
                  <a:cubicBezTo>
                    <a:pt x="3183" y="18197"/>
                    <a:pt x="3899" y="19828"/>
                    <a:pt x="4655" y="21419"/>
                  </a:cubicBezTo>
                  <a:cubicBezTo>
                    <a:pt x="5570" y="23329"/>
                    <a:pt x="5729" y="25398"/>
                    <a:pt x="5749" y="27447"/>
                  </a:cubicBezTo>
                  <a:cubicBezTo>
                    <a:pt x="5769" y="28819"/>
                    <a:pt x="5749" y="30212"/>
                    <a:pt x="5749" y="31584"/>
                  </a:cubicBezTo>
                  <a:lnTo>
                    <a:pt x="5749" y="35384"/>
                  </a:lnTo>
                  <a:lnTo>
                    <a:pt x="7062" y="35384"/>
                  </a:lnTo>
                  <a:cubicBezTo>
                    <a:pt x="7102" y="34469"/>
                    <a:pt x="7162" y="33534"/>
                    <a:pt x="7261" y="32619"/>
                  </a:cubicBezTo>
                  <a:cubicBezTo>
                    <a:pt x="7579" y="29237"/>
                    <a:pt x="8534" y="26034"/>
                    <a:pt x="9529" y="22832"/>
                  </a:cubicBezTo>
                  <a:cubicBezTo>
                    <a:pt x="9966" y="21360"/>
                    <a:pt x="10404" y="19868"/>
                    <a:pt x="10842" y="18376"/>
                  </a:cubicBezTo>
                  <a:cubicBezTo>
                    <a:pt x="10981" y="17938"/>
                    <a:pt x="10762" y="17282"/>
                    <a:pt x="10464" y="17162"/>
                  </a:cubicBezTo>
                  <a:cubicBezTo>
                    <a:pt x="10336" y="17109"/>
                    <a:pt x="10217" y="17084"/>
                    <a:pt x="10106" y="17084"/>
                  </a:cubicBezTo>
                  <a:cubicBezTo>
                    <a:pt x="9805" y="17084"/>
                    <a:pt x="9570" y="17269"/>
                    <a:pt x="9410" y="17560"/>
                  </a:cubicBezTo>
                  <a:cubicBezTo>
                    <a:pt x="8912" y="18435"/>
                    <a:pt x="8296" y="19271"/>
                    <a:pt x="7977" y="20226"/>
                  </a:cubicBezTo>
                  <a:cubicBezTo>
                    <a:pt x="7460" y="21737"/>
                    <a:pt x="7162" y="23309"/>
                    <a:pt x="6704" y="25000"/>
                  </a:cubicBezTo>
                  <a:lnTo>
                    <a:pt x="6704" y="24324"/>
                  </a:lnTo>
                  <a:lnTo>
                    <a:pt x="6943" y="18356"/>
                  </a:lnTo>
                  <a:cubicBezTo>
                    <a:pt x="6963" y="18157"/>
                    <a:pt x="6983" y="17938"/>
                    <a:pt x="7062" y="17739"/>
                  </a:cubicBezTo>
                  <a:cubicBezTo>
                    <a:pt x="7957" y="15750"/>
                    <a:pt x="9469" y="14178"/>
                    <a:pt x="10643" y="12368"/>
                  </a:cubicBezTo>
                  <a:cubicBezTo>
                    <a:pt x="11061" y="11692"/>
                    <a:pt x="11439" y="10976"/>
                    <a:pt x="11677" y="10220"/>
                  </a:cubicBezTo>
                  <a:cubicBezTo>
                    <a:pt x="11797" y="9921"/>
                    <a:pt x="11618" y="9384"/>
                    <a:pt x="11359" y="9145"/>
                  </a:cubicBezTo>
                  <a:cubicBezTo>
                    <a:pt x="11252" y="9038"/>
                    <a:pt x="11100" y="8987"/>
                    <a:pt x="10929" y="8987"/>
                  </a:cubicBezTo>
                  <a:cubicBezTo>
                    <a:pt x="10720" y="8987"/>
                    <a:pt x="10484" y="9063"/>
                    <a:pt x="10265" y="9205"/>
                  </a:cubicBezTo>
                  <a:cubicBezTo>
                    <a:pt x="9171" y="9941"/>
                    <a:pt x="8455" y="10995"/>
                    <a:pt x="7818" y="12109"/>
                  </a:cubicBezTo>
                  <a:cubicBezTo>
                    <a:pt x="7480" y="12666"/>
                    <a:pt x="7221" y="13203"/>
                    <a:pt x="6943" y="13760"/>
                  </a:cubicBezTo>
                  <a:cubicBezTo>
                    <a:pt x="6843" y="13502"/>
                    <a:pt x="6843" y="13303"/>
                    <a:pt x="6843" y="13104"/>
                  </a:cubicBezTo>
                  <a:cubicBezTo>
                    <a:pt x="6823" y="11612"/>
                    <a:pt x="6823" y="10100"/>
                    <a:pt x="6764" y="8608"/>
                  </a:cubicBezTo>
                  <a:cubicBezTo>
                    <a:pt x="6744" y="8250"/>
                    <a:pt x="6843" y="8111"/>
                    <a:pt x="7142" y="8011"/>
                  </a:cubicBezTo>
                  <a:cubicBezTo>
                    <a:pt x="7937" y="7753"/>
                    <a:pt x="8713" y="7534"/>
                    <a:pt x="9469" y="7295"/>
                  </a:cubicBezTo>
                  <a:cubicBezTo>
                    <a:pt x="9847" y="7156"/>
                    <a:pt x="10225" y="7017"/>
                    <a:pt x="10603" y="6858"/>
                  </a:cubicBezTo>
                  <a:cubicBezTo>
                    <a:pt x="11220" y="6460"/>
                    <a:pt x="11856" y="6122"/>
                    <a:pt x="12513" y="5585"/>
                  </a:cubicBezTo>
                  <a:cubicBezTo>
                    <a:pt x="12712" y="5465"/>
                    <a:pt x="12891" y="5246"/>
                    <a:pt x="13010" y="5047"/>
                  </a:cubicBezTo>
                  <a:cubicBezTo>
                    <a:pt x="13209" y="4689"/>
                    <a:pt x="13149" y="4371"/>
                    <a:pt x="12732" y="4192"/>
                  </a:cubicBezTo>
                  <a:cubicBezTo>
                    <a:pt x="12135" y="4431"/>
                    <a:pt x="11538" y="4630"/>
                    <a:pt x="10941" y="4829"/>
                  </a:cubicBezTo>
                  <a:cubicBezTo>
                    <a:pt x="10742" y="4908"/>
                    <a:pt x="10563" y="4948"/>
                    <a:pt x="10364" y="5008"/>
                  </a:cubicBezTo>
                  <a:cubicBezTo>
                    <a:pt x="9648" y="5346"/>
                    <a:pt x="8952" y="5664"/>
                    <a:pt x="8236" y="6022"/>
                  </a:cubicBezTo>
                  <a:lnTo>
                    <a:pt x="8122" y="6065"/>
                  </a:lnTo>
                  <a:lnTo>
                    <a:pt x="8122" y="6065"/>
                  </a:lnTo>
                  <a:cubicBezTo>
                    <a:pt x="8135" y="6044"/>
                    <a:pt x="8146" y="6023"/>
                    <a:pt x="8156" y="6002"/>
                  </a:cubicBezTo>
                  <a:cubicBezTo>
                    <a:pt x="8236" y="5863"/>
                    <a:pt x="8315" y="5724"/>
                    <a:pt x="8375" y="5585"/>
                  </a:cubicBezTo>
                  <a:cubicBezTo>
                    <a:pt x="8673" y="4789"/>
                    <a:pt x="9032" y="4033"/>
                    <a:pt x="9330" y="3237"/>
                  </a:cubicBezTo>
                  <a:cubicBezTo>
                    <a:pt x="9549" y="2680"/>
                    <a:pt x="9768" y="2103"/>
                    <a:pt x="9907" y="1546"/>
                  </a:cubicBezTo>
                  <a:cubicBezTo>
                    <a:pt x="9986" y="1168"/>
                    <a:pt x="9927" y="771"/>
                    <a:pt x="9927" y="373"/>
                  </a:cubicBezTo>
                  <a:cubicBezTo>
                    <a:pt x="9668" y="293"/>
                    <a:pt x="9429" y="253"/>
                    <a:pt x="9171" y="174"/>
                  </a:cubicBezTo>
                  <a:cubicBezTo>
                    <a:pt x="8077" y="1168"/>
                    <a:pt x="7619" y="2521"/>
                    <a:pt x="7062" y="3814"/>
                  </a:cubicBezTo>
                  <a:cubicBezTo>
                    <a:pt x="6823" y="4411"/>
                    <a:pt x="6565" y="5008"/>
                    <a:pt x="6286" y="5664"/>
                  </a:cubicBezTo>
                  <a:cubicBezTo>
                    <a:pt x="5749" y="3814"/>
                    <a:pt x="5252" y="2044"/>
                    <a:pt x="4755" y="273"/>
                  </a:cubicBezTo>
                  <a:cubicBezTo>
                    <a:pt x="4597" y="76"/>
                    <a:pt x="4413" y="1"/>
                    <a:pt x="4215"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203" name="Google Shape;2203;p44">
              <a:extLst>
                <a:ext uri="{FF2B5EF4-FFF2-40B4-BE49-F238E27FC236}">
                  <a16:creationId xmlns:a16="http://schemas.microsoft.com/office/drawing/2014/main" id="{B92B8D6E-A9F4-5EB6-D84E-4D7C76251C3D}"/>
                </a:ext>
              </a:extLst>
            </p:cNvPr>
            <p:cNvSpPr/>
            <p:nvPr/>
          </p:nvSpPr>
          <p:spPr>
            <a:xfrm>
              <a:off x="6478000" y="3922175"/>
              <a:ext cx="328950" cy="474625"/>
            </a:xfrm>
            <a:custGeom>
              <a:avLst/>
              <a:gdLst/>
              <a:ahLst/>
              <a:cxnLst/>
              <a:rect l="l" t="t" r="r" b="b"/>
              <a:pathLst>
                <a:path w="13158" h="18985" extrusionOk="0">
                  <a:moveTo>
                    <a:pt x="3149" y="1"/>
                  </a:moveTo>
                  <a:cubicBezTo>
                    <a:pt x="2857" y="1"/>
                    <a:pt x="2559" y="172"/>
                    <a:pt x="2288" y="484"/>
                  </a:cubicBezTo>
                  <a:cubicBezTo>
                    <a:pt x="1810" y="1002"/>
                    <a:pt x="1353" y="1539"/>
                    <a:pt x="895" y="2076"/>
                  </a:cubicBezTo>
                  <a:cubicBezTo>
                    <a:pt x="716" y="2295"/>
                    <a:pt x="517" y="2494"/>
                    <a:pt x="338" y="2732"/>
                  </a:cubicBezTo>
                  <a:cubicBezTo>
                    <a:pt x="239" y="4741"/>
                    <a:pt x="100" y="6731"/>
                    <a:pt x="40" y="8740"/>
                  </a:cubicBezTo>
                  <a:cubicBezTo>
                    <a:pt x="0" y="9953"/>
                    <a:pt x="60" y="11187"/>
                    <a:pt x="100" y="12400"/>
                  </a:cubicBezTo>
                  <a:cubicBezTo>
                    <a:pt x="120" y="12798"/>
                    <a:pt x="100" y="13196"/>
                    <a:pt x="100" y="13594"/>
                  </a:cubicBezTo>
                  <a:cubicBezTo>
                    <a:pt x="597" y="15364"/>
                    <a:pt x="1114" y="17115"/>
                    <a:pt x="1631" y="18985"/>
                  </a:cubicBezTo>
                  <a:cubicBezTo>
                    <a:pt x="1910" y="18308"/>
                    <a:pt x="2149" y="17711"/>
                    <a:pt x="2407" y="17115"/>
                  </a:cubicBezTo>
                  <a:cubicBezTo>
                    <a:pt x="2944" y="15822"/>
                    <a:pt x="3442" y="14489"/>
                    <a:pt x="4516" y="13494"/>
                  </a:cubicBezTo>
                  <a:cubicBezTo>
                    <a:pt x="4635" y="11624"/>
                    <a:pt x="4834" y="9754"/>
                    <a:pt x="4894" y="7904"/>
                  </a:cubicBezTo>
                  <a:cubicBezTo>
                    <a:pt x="4934" y="6552"/>
                    <a:pt x="4794" y="5179"/>
                    <a:pt x="4775" y="3846"/>
                  </a:cubicBezTo>
                  <a:cubicBezTo>
                    <a:pt x="4775" y="3627"/>
                    <a:pt x="4934" y="3249"/>
                    <a:pt x="5093" y="3230"/>
                  </a:cubicBezTo>
                  <a:cubicBezTo>
                    <a:pt x="5132" y="3220"/>
                    <a:pt x="5169" y="3216"/>
                    <a:pt x="5204" y="3216"/>
                  </a:cubicBezTo>
                  <a:cubicBezTo>
                    <a:pt x="5466" y="3216"/>
                    <a:pt x="5590" y="3468"/>
                    <a:pt x="5590" y="3767"/>
                  </a:cubicBezTo>
                  <a:cubicBezTo>
                    <a:pt x="5630" y="5875"/>
                    <a:pt x="5709" y="8024"/>
                    <a:pt x="5690" y="10132"/>
                  </a:cubicBezTo>
                  <a:cubicBezTo>
                    <a:pt x="5690" y="11226"/>
                    <a:pt x="5511" y="12301"/>
                    <a:pt x="5391" y="13395"/>
                  </a:cubicBezTo>
                  <a:cubicBezTo>
                    <a:pt x="5391" y="13494"/>
                    <a:pt x="5331" y="13594"/>
                    <a:pt x="5292" y="13693"/>
                  </a:cubicBezTo>
                  <a:cubicBezTo>
                    <a:pt x="5292" y="14071"/>
                    <a:pt x="5331" y="14489"/>
                    <a:pt x="5272" y="14867"/>
                  </a:cubicBezTo>
                  <a:cubicBezTo>
                    <a:pt x="5133" y="15444"/>
                    <a:pt x="4914" y="16001"/>
                    <a:pt x="4695" y="16558"/>
                  </a:cubicBezTo>
                  <a:cubicBezTo>
                    <a:pt x="4397" y="17353"/>
                    <a:pt x="4078" y="18129"/>
                    <a:pt x="3740" y="18925"/>
                  </a:cubicBezTo>
                  <a:cubicBezTo>
                    <a:pt x="4297" y="18348"/>
                    <a:pt x="4934" y="17871"/>
                    <a:pt x="5331" y="17234"/>
                  </a:cubicBezTo>
                  <a:cubicBezTo>
                    <a:pt x="6187" y="15861"/>
                    <a:pt x="7002" y="14489"/>
                    <a:pt x="7619" y="13017"/>
                  </a:cubicBezTo>
                  <a:cubicBezTo>
                    <a:pt x="8256" y="11525"/>
                    <a:pt x="8693" y="9933"/>
                    <a:pt x="9111" y="8382"/>
                  </a:cubicBezTo>
                  <a:cubicBezTo>
                    <a:pt x="9410" y="7248"/>
                    <a:pt x="9608" y="6114"/>
                    <a:pt x="9807" y="4960"/>
                  </a:cubicBezTo>
                  <a:cubicBezTo>
                    <a:pt x="9907" y="4324"/>
                    <a:pt x="9907" y="3647"/>
                    <a:pt x="10006" y="2971"/>
                  </a:cubicBezTo>
                  <a:cubicBezTo>
                    <a:pt x="10026" y="2772"/>
                    <a:pt x="10245" y="2613"/>
                    <a:pt x="10325" y="2434"/>
                  </a:cubicBezTo>
                  <a:cubicBezTo>
                    <a:pt x="10484" y="2593"/>
                    <a:pt x="10782" y="2832"/>
                    <a:pt x="10762" y="2991"/>
                  </a:cubicBezTo>
                  <a:cubicBezTo>
                    <a:pt x="10663" y="4224"/>
                    <a:pt x="10543" y="5438"/>
                    <a:pt x="10384" y="6631"/>
                  </a:cubicBezTo>
                  <a:cubicBezTo>
                    <a:pt x="10106" y="8680"/>
                    <a:pt x="9589" y="10630"/>
                    <a:pt x="8833" y="12519"/>
                  </a:cubicBezTo>
                  <a:cubicBezTo>
                    <a:pt x="8296" y="13912"/>
                    <a:pt x="7520" y="15245"/>
                    <a:pt x="6823" y="16558"/>
                  </a:cubicBezTo>
                  <a:cubicBezTo>
                    <a:pt x="6505" y="17174"/>
                    <a:pt x="6107" y="17771"/>
                    <a:pt x="5729" y="18368"/>
                  </a:cubicBezTo>
                  <a:cubicBezTo>
                    <a:pt x="5928" y="18308"/>
                    <a:pt x="6107" y="18268"/>
                    <a:pt x="6306" y="18189"/>
                  </a:cubicBezTo>
                  <a:cubicBezTo>
                    <a:pt x="6903" y="17990"/>
                    <a:pt x="7500" y="17771"/>
                    <a:pt x="8097" y="17572"/>
                  </a:cubicBezTo>
                  <a:cubicBezTo>
                    <a:pt x="8435" y="17154"/>
                    <a:pt x="8773" y="16757"/>
                    <a:pt x="9111" y="16359"/>
                  </a:cubicBezTo>
                  <a:cubicBezTo>
                    <a:pt x="10066" y="15265"/>
                    <a:pt x="11041" y="14190"/>
                    <a:pt x="11379" y="12699"/>
                  </a:cubicBezTo>
                  <a:cubicBezTo>
                    <a:pt x="11558" y="11943"/>
                    <a:pt x="11836" y="11207"/>
                    <a:pt x="12055" y="10451"/>
                  </a:cubicBezTo>
                  <a:cubicBezTo>
                    <a:pt x="12274" y="9735"/>
                    <a:pt x="12592" y="9038"/>
                    <a:pt x="12672" y="8322"/>
                  </a:cubicBezTo>
                  <a:cubicBezTo>
                    <a:pt x="12871" y="6233"/>
                    <a:pt x="13030" y="4125"/>
                    <a:pt x="13129" y="2036"/>
                  </a:cubicBezTo>
                  <a:cubicBezTo>
                    <a:pt x="13158" y="1357"/>
                    <a:pt x="12764" y="950"/>
                    <a:pt x="12240" y="950"/>
                  </a:cubicBezTo>
                  <a:cubicBezTo>
                    <a:pt x="12028" y="950"/>
                    <a:pt x="11794" y="1017"/>
                    <a:pt x="11558" y="1161"/>
                  </a:cubicBezTo>
                  <a:cubicBezTo>
                    <a:pt x="11100" y="1439"/>
                    <a:pt x="10683" y="1777"/>
                    <a:pt x="10205" y="2135"/>
                  </a:cubicBezTo>
                  <a:cubicBezTo>
                    <a:pt x="10066" y="1698"/>
                    <a:pt x="9947" y="1340"/>
                    <a:pt x="9787" y="942"/>
                  </a:cubicBezTo>
                  <a:cubicBezTo>
                    <a:pt x="9586" y="400"/>
                    <a:pt x="9265" y="122"/>
                    <a:pt x="8864" y="122"/>
                  </a:cubicBezTo>
                  <a:cubicBezTo>
                    <a:pt x="8632" y="122"/>
                    <a:pt x="8374" y="215"/>
                    <a:pt x="8097" y="405"/>
                  </a:cubicBezTo>
                  <a:cubicBezTo>
                    <a:pt x="7957" y="524"/>
                    <a:pt x="7778" y="624"/>
                    <a:pt x="7599" y="703"/>
                  </a:cubicBezTo>
                  <a:cubicBezTo>
                    <a:pt x="7500" y="823"/>
                    <a:pt x="7400" y="882"/>
                    <a:pt x="7281" y="1041"/>
                  </a:cubicBezTo>
                  <a:cubicBezTo>
                    <a:pt x="6684" y="1678"/>
                    <a:pt x="6087" y="2334"/>
                    <a:pt x="5411" y="3070"/>
                  </a:cubicBezTo>
                  <a:cubicBezTo>
                    <a:pt x="5272" y="2792"/>
                    <a:pt x="5172" y="2633"/>
                    <a:pt x="5073" y="2454"/>
                  </a:cubicBezTo>
                  <a:cubicBezTo>
                    <a:pt x="4675" y="1777"/>
                    <a:pt x="4377" y="1041"/>
                    <a:pt x="3899" y="445"/>
                  </a:cubicBezTo>
                  <a:cubicBezTo>
                    <a:pt x="3672" y="142"/>
                    <a:pt x="3413" y="1"/>
                    <a:pt x="314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204" name="Google Shape;2204;p44">
              <a:extLst>
                <a:ext uri="{FF2B5EF4-FFF2-40B4-BE49-F238E27FC236}">
                  <a16:creationId xmlns:a16="http://schemas.microsoft.com/office/drawing/2014/main" id="{1DFC86EB-9E23-CEA2-F004-45C8CAEC0C7D}"/>
                </a:ext>
              </a:extLst>
            </p:cNvPr>
            <p:cNvSpPr/>
            <p:nvPr/>
          </p:nvSpPr>
          <p:spPr>
            <a:xfrm>
              <a:off x="6350175" y="3939175"/>
              <a:ext cx="135300" cy="457625"/>
            </a:xfrm>
            <a:custGeom>
              <a:avLst/>
              <a:gdLst/>
              <a:ahLst/>
              <a:cxnLst/>
              <a:rect l="l" t="t" r="r" b="b"/>
              <a:pathLst>
                <a:path w="5412" h="18305" extrusionOk="0">
                  <a:moveTo>
                    <a:pt x="3444" y="1"/>
                  </a:moveTo>
                  <a:cubicBezTo>
                    <a:pt x="3069" y="1"/>
                    <a:pt x="2686" y="178"/>
                    <a:pt x="2368" y="540"/>
                  </a:cubicBezTo>
                  <a:cubicBezTo>
                    <a:pt x="1871" y="1097"/>
                    <a:pt x="1393" y="1694"/>
                    <a:pt x="876" y="2251"/>
                  </a:cubicBezTo>
                  <a:cubicBezTo>
                    <a:pt x="637" y="2530"/>
                    <a:pt x="299" y="2689"/>
                    <a:pt x="1" y="2928"/>
                  </a:cubicBezTo>
                  <a:lnTo>
                    <a:pt x="1" y="3027"/>
                  </a:lnTo>
                  <a:cubicBezTo>
                    <a:pt x="95" y="2994"/>
                    <a:pt x="177" y="2978"/>
                    <a:pt x="247" y="2978"/>
                  </a:cubicBezTo>
                  <a:cubicBezTo>
                    <a:pt x="472" y="2978"/>
                    <a:pt x="573" y="3146"/>
                    <a:pt x="558" y="3465"/>
                  </a:cubicBezTo>
                  <a:cubicBezTo>
                    <a:pt x="498" y="4240"/>
                    <a:pt x="438" y="5036"/>
                    <a:pt x="458" y="5812"/>
                  </a:cubicBezTo>
                  <a:cubicBezTo>
                    <a:pt x="578" y="8597"/>
                    <a:pt x="876" y="11382"/>
                    <a:pt x="2030" y="13968"/>
                  </a:cubicBezTo>
                  <a:cubicBezTo>
                    <a:pt x="2547" y="15122"/>
                    <a:pt x="3363" y="16196"/>
                    <a:pt x="4059" y="17290"/>
                  </a:cubicBezTo>
                  <a:lnTo>
                    <a:pt x="4278" y="17588"/>
                  </a:lnTo>
                  <a:cubicBezTo>
                    <a:pt x="4616" y="17807"/>
                    <a:pt x="4954" y="18066"/>
                    <a:pt x="5272" y="18305"/>
                  </a:cubicBezTo>
                  <a:cubicBezTo>
                    <a:pt x="5332" y="18285"/>
                    <a:pt x="5352" y="18245"/>
                    <a:pt x="5412" y="18205"/>
                  </a:cubicBezTo>
                  <a:cubicBezTo>
                    <a:pt x="5113" y="17270"/>
                    <a:pt x="4755" y="16295"/>
                    <a:pt x="4477" y="15321"/>
                  </a:cubicBezTo>
                  <a:cubicBezTo>
                    <a:pt x="4238" y="14465"/>
                    <a:pt x="3940" y="13570"/>
                    <a:pt x="4417" y="12675"/>
                  </a:cubicBezTo>
                  <a:cubicBezTo>
                    <a:pt x="4417" y="10586"/>
                    <a:pt x="4377" y="8517"/>
                    <a:pt x="4357" y="6449"/>
                  </a:cubicBezTo>
                  <a:cubicBezTo>
                    <a:pt x="4377" y="5175"/>
                    <a:pt x="4477" y="3942"/>
                    <a:pt x="4576" y="2689"/>
                  </a:cubicBezTo>
                  <a:cubicBezTo>
                    <a:pt x="4616" y="2291"/>
                    <a:pt x="4576" y="1794"/>
                    <a:pt x="5133" y="1674"/>
                  </a:cubicBezTo>
                  <a:cubicBezTo>
                    <a:pt x="4954" y="1356"/>
                    <a:pt x="4775" y="1058"/>
                    <a:pt x="4616" y="739"/>
                  </a:cubicBezTo>
                  <a:cubicBezTo>
                    <a:pt x="4324" y="252"/>
                    <a:pt x="3890" y="1"/>
                    <a:pt x="3444"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205" name="Google Shape;2205;p44">
              <a:extLst>
                <a:ext uri="{FF2B5EF4-FFF2-40B4-BE49-F238E27FC236}">
                  <a16:creationId xmlns:a16="http://schemas.microsoft.com/office/drawing/2014/main" id="{97B39CAB-DCB0-60E1-1F2A-DED7DBEC7EC2}"/>
                </a:ext>
              </a:extLst>
            </p:cNvPr>
            <p:cNvSpPr/>
            <p:nvPr/>
          </p:nvSpPr>
          <p:spPr>
            <a:xfrm>
              <a:off x="6250225" y="3963250"/>
              <a:ext cx="158175" cy="388300"/>
            </a:xfrm>
            <a:custGeom>
              <a:avLst/>
              <a:gdLst/>
              <a:ahLst/>
              <a:cxnLst/>
              <a:rect l="l" t="t" r="r" b="b"/>
              <a:pathLst>
                <a:path w="6327" h="15532" extrusionOk="0">
                  <a:moveTo>
                    <a:pt x="1308" y="0"/>
                  </a:moveTo>
                  <a:cubicBezTo>
                    <a:pt x="1000" y="0"/>
                    <a:pt x="700" y="159"/>
                    <a:pt x="478" y="492"/>
                  </a:cubicBezTo>
                  <a:cubicBezTo>
                    <a:pt x="279" y="751"/>
                    <a:pt x="120" y="1109"/>
                    <a:pt x="120" y="1427"/>
                  </a:cubicBezTo>
                  <a:cubicBezTo>
                    <a:pt x="60" y="3596"/>
                    <a:pt x="0" y="5764"/>
                    <a:pt x="597" y="7873"/>
                  </a:cubicBezTo>
                  <a:cubicBezTo>
                    <a:pt x="896" y="8907"/>
                    <a:pt x="1055" y="9981"/>
                    <a:pt x="1413" y="10976"/>
                  </a:cubicBezTo>
                  <a:cubicBezTo>
                    <a:pt x="2089" y="12727"/>
                    <a:pt x="3243" y="14179"/>
                    <a:pt x="4496" y="15531"/>
                  </a:cubicBezTo>
                  <a:cubicBezTo>
                    <a:pt x="4662" y="15247"/>
                    <a:pt x="4877" y="15153"/>
                    <a:pt x="5117" y="15153"/>
                  </a:cubicBezTo>
                  <a:cubicBezTo>
                    <a:pt x="5279" y="15153"/>
                    <a:pt x="5453" y="15197"/>
                    <a:pt x="5630" y="15253"/>
                  </a:cubicBezTo>
                  <a:cubicBezTo>
                    <a:pt x="5869" y="15332"/>
                    <a:pt x="6088" y="15432"/>
                    <a:pt x="6326" y="15531"/>
                  </a:cubicBezTo>
                  <a:cubicBezTo>
                    <a:pt x="6068" y="14974"/>
                    <a:pt x="5789" y="14457"/>
                    <a:pt x="5531" y="13940"/>
                  </a:cubicBezTo>
                  <a:cubicBezTo>
                    <a:pt x="4456" y="11871"/>
                    <a:pt x="4059" y="9643"/>
                    <a:pt x="3800" y="7375"/>
                  </a:cubicBezTo>
                  <a:cubicBezTo>
                    <a:pt x="3681" y="6281"/>
                    <a:pt x="3641" y="5167"/>
                    <a:pt x="3581" y="4073"/>
                  </a:cubicBezTo>
                  <a:cubicBezTo>
                    <a:pt x="3581" y="3536"/>
                    <a:pt x="3641" y="3019"/>
                    <a:pt x="3700" y="2502"/>
                  </a:cubicBezTo>
                  <a:cubicBezTo>
                    <a:pt x="3740" y="2362"/>
                    <a:pt x="3939" y="2203"/>
                    <a:pt x="4039" y="2044"/>
                  </a:cubicBezTo>
                  <a:lnTo>
                    <a:pt x="4039" y="1965"/>
                  </a:lnTo>
                  <a:cubicBezTo>
                    <a:pt x="3939" y="1925"/>
                    <a:pt x="3780" y="1925"/>
                    <a:pt x="3700" y="1885"/>
                  </a:cubicBezTo>
                  <a:cubicBezTo>
                    <a:pt x="3183" y="1408"/>
                    <a:pt x="2646" y="950"/>
                    <a:pt x="2169" y="433"/>
                  </a:cubicBezTo>
                  <a:cubicBezTo>
                    <a:pt x="1914" y="149"/>
                    <a:pt x="1607" y="0"/>
                    <a:pt x="130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206" name="Google Shape;2206;p44">
              <a:extLst>
                <a:ext uri="{FF2B5EF4-FFF2-40B4-BE49-F238E27FC236}">
                  <a16:creationId xmlns:a16="http://schemas.microsoft.com/office/drawing/2014/main" id="{70DE7836-FEAE-C331-45BF-A05AA5380836}"/>
                </a:ext>
              </a:extLst>
            </p:cNvPr>
            <p:cNvSpPr/>
            <p:nvPr/>
          </p:nvSpPr>
          <p:spPr>
            <a:xfrm>
              <a:off x="6459600" y="3981025"/>
              <a:ext cx="28375" cy="280000"/>
            </a:xfrm>
            <a:custGeom>
              <a:avLst/>
              <a:gdLst/>
              <a:ahLst/>
              <a:cxnLst/>
              <a:rect l="l" t="t" r="r" b="b"/>
              <a:pathLst>
                <a:path w="1135" h="11200" extrusionOk="0">
                  <a:moveTo>
                    <a:pt x="796" y="0"/>
                  </a:moveTo>
                  <a:cubicBezTo>
                    <a:pt x="239" y="159"/>
                    <a:pt x="279" y="617"/>
                    <a:pt x="259" y="1015"/>
                  </a:cubicBezTo>
                  <a:cubicBezTo>
                    <a:pt x="159" y="2268"/>
                    <a:pt x="60" y="3541"/>
                    <a:pt x="40" y="4775"/>
                  </a:cubicBezTo>
                  <a:cubicBezTo>
                    <a:pt x="0" y="6843"/>
                    <a:pt x="40" y="8932"/>
                    <a:pt x="40" y="11001"/>
                  </a:cubicBezTo>
                  <a:cubicBezTo>
                    <a:pt x="157" y="10965"/>
                    <a:pt x="270" y="10941"/>
                    <a:pt x="379" y="10941"/>
                  </a:cubicBezTo>
                  <a:cubicBezTo>
                    <a:pt x="566" y="10941"/>
                    <a:pt x="737" y="11011"/>
                    <a:pt x="876" y="11200"/>
                  </a:cubicBezTo>
                  <a:lnTo>
                    <a:pt x="876" y="10006"/>
                  </a:lnTo>
                  <a:cubicBezTo>
                    <a:pt x="876" y="8773"/>
                    <a:pt x="796" y="7560"/>
                    <a:pt x="836" y="6346"/>
                  </a:cubicBezTo>
                  <a:cubicBezTo>
                    <a:pt x="895" y="4337"/>
                    <a:pt x="1035" y="2328"/>
                    <a:pt x="1134" y="319"/>
                  </a:cubicBezTo>
                  <a:cubicBezTo>
                    <a:pt x="1094" y="259"/>
                    <a:pt x="1094" y="199"/>
                    <a:pt x="1074" y="120"/>
                  </a:cubicBezTo>
                  <a:lnTo>
                    <a:pt x="1055" y="120"/>
                  </a:lnTo>
                  <a:cubicBezTo>
                    <a:pt x="975" y="100"/>
                    <a:pt x="876" y="60"/>
                    <a:pt x="7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07" name="Google Shape;2207;p44">
              <a:extLst>
                <a:ext uri="{FF2B5EF4-FFF2-40B4-BE49-F238E27FC236}">
                  <a16:creationId xmlns:a16="http://schemas.microsoft.com/office/drawing/2014/main" id="{AA72550D-95C0-877F-D964-C01CE84FDDC0}"/>
                </a:ext>
              </a:extLst>
            </p:cNvPr>
            <p:cNvSpPr/>
            <p:nvPr/>
          </p:nvSpPr>
          <p:spPr>
            <a:xfrm>
              <a:off x="6486000" y="3984000"/>
              <a:ext cx="475" cy="475"/>
            </a:xfrm>
            <a:custGeom>
              <a:avLst/>
              <a:gdLst/>
              <a:ahLst/>
              <a:cxnLst/>
              <a:rect l="l" t="t" r="r" b="b"/>
              <a:pathLst>
                <a:path w="19" h="19" extrusionOk="0">
                  <a:moveTo>
                    <a:pt x="18" y="1"/>
                  </a:moveTo>
                  <a:cubicBezTo>
                    <a:pt x="5" y="1"/>
                    <a:pt x="1" y="18"/>
                    <a:pt x="5" y="18"/>
                  </a:cubicBezTo>
                  <a:cubicBezTo>
                    <a:pt x="7" y="18"/>
                    <a:pt x="12" y="14"/>
                    <a:pt x="18" y="1"/>
                  </a:cubicBezTo>
                  <a:lnTo>
                    <a:pt x="18" y="1"/>
                  </a:lnTo>
                  <a:cubicBezTo>
                    <a:pt x="18" y="1"/>
                    <a:pt x="18" y="1"/>
                    <a:pt x="18" y="1"/>
                  </a:cubicBezTo>
                  <a:close/>
                </a:path>
              </a:pathLst>
            </a:custGeom>
            <a:solidFill>
              <a:srgbClr val="BE5D66"/>
            </a:solidFill>
            <a:ln>
              <a:noFill/>
            </a:ln>
          </p:spPr>
          <p:txBody>
            <a:bodyPr spcFirstLastPara="1" wrap="square" lIns="121900" tIns="121900" rIns="121900" bIns="121900" anchor="ctr" anchorCtr="0">
              <a:noAutofit/>
            </a:bodyPr>
            <a:lstStyle/>
            <a:p>
              <a:endParaRPr sz="2400"/>
            </a:p>
          </p:txBody>
        </p:sp>
        <p:sp>
          <p:nvSpPr>
            <p:cNvPr id="2208" name="Google Shape;2208;p44">
              <a:extLst>
                <a:ext uri="{FF2B5EF4-FFF2-40B4-BE49-F238E27FC236}">
                  <a16:creationId xmlns:a16="http://schemas.microsoft.com/office/drawing/2014/main" id="{7E69A862-E515-5101-CF39-B2A8EA4FA10C}"/>
                </a:ext>
              </a:extLst>
            </p:cNvPr>
            <p:cNvSpPr/>
            <p:nvPr/>
          </p:nvSpPr>
          <p:spPr>
            <a:xfrm>
              <a:off x="6566525" y="3982025"/>
              <a:ext cx="180550" cy="424225"/>
            </a:xfrm>
            <a:custGeom>
              <a:avLst/>
              <a:gdLst/>
              <a:ahLst/>
              <a:cxnLst/>
              <a:rect l="l" t="t" r="r" b="b"/>
              <a:pathLst>
                <a:path w="7222" h="16969" extrusionOk="0">
                  <a:moveTo>
                    <a:pt x="6784" y="0"/>
                  </a:moveTo>
                  <a:cubicBezTo>
                    <a:pt x="6664" y="179"/>
                    <a:pt x="6505" y="358"/>
                    <a:pt x="6465" y="557"/>
                  </a:cubicBezTo>
                  <a:cubicBezTo>
                    <a:pt x="6366" y="1214"/>
                    <a:pt x="6406" y="1890"/>
                    <a:pt x="6266" y="2546"/>
                  </a:cubicBezTo>
                  <a:cubicBezTo>
                    <a:pt x="6067" y="3700"/>
                    <a:pt x="5869" y="4834"/>
                    <a:pt x="5570" y="5948"/>
                  </a:cubicBezTo>
                  <a:cubicBezTo>
                    <a:pt x="5152" y="7520"/>
                    <a:pt x="4735" y="9111"/>
                    <a:pt x="4078" y="10603"/>
                  </a:cubicBezTo>
                  <a:cubicBezTo>
                    <a:pt x="3461" y="12075"/>
                    <a:pt x="2646" y="13467"/>
                    <a:pt x="1790" y="14800"/>
                  </a:cubicBezTo>
                  <a:cubicBezTo>
                    <a:pt x="1393" y="15457"/>
                    <a:pt x="756" y="15954"/>
                    <a:pt x="199" y="16491"/>
                  </a:cubicBezTo>
                  <a:cubicBezTo>
                    <a:pt x="139" y="16630"/>
                    <a:pt x="60" y="16770"/>
                    <a:pt x="0" y="16909"/>
                  </a:cubicBezTo>
                  <a:lnTo>
                    <a:pt x="60" y="16969"/>
                  </a:lnTo>
                  <a:cubicBezTo>
                    <a:pt x="756" y="16630"/>
                    <a:pt x="1472" y="16292"/>
                    <a:pt x="2188" y="15954"/>
                  </a:cubicBezTo>
                  <a:cubicBezTo>
                    <a:pt x="2566" y="15357"/>
                    <a:pt x="2964" y="14760"/>
                    <a:pt x="3282" y="14144"/>
                  </a:cubicBezTo>
                  <a:cubicBezTo>
                    <a:pt x="3979" y="12811"/>
                    <a:pt x="4755" y="11498"/>
                    <a:pt x="5292" y="10106"/>
                  </a:cubicBezTo>
                  <a:cubicBezTo>
                    <a:pt x="6048" y="8216"/>
                    <a:pt x="6565" y="6227"/>
                    <a:pt x="6843" y="4217"/>
                  </a:cubicBezTo>
                  <a:cubicBezTo>
                    <a:pt x="7022" y="2984"/>
                    <a:pt x="7142" y="1790"/>
                    <a:pt x="7221" y="577"/>
                  </a:cubicBezTo>
                  <a:cubicBezTo>
                    <a:pt x="7221" y="398"/>
                    <a:pt x="6943" y="199"/>
                    <a:pt x="678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09" name="Google Shape;2209;p44">
              <a:extLst>
                <a:ext uri="{FF2B5EF4-FFF2-40B4-BE49-F238E27FC236}">
                  <a16:creationId xmlns:a16="http://schemas.microsoft.com/office/drawing/2014/main" id="{6F9A2BE7-0671-650F-F48B-4F1CBFA17DB6}"/>
                </a:ext>
              </a:extLst>
            </p:cNvPr>
            <p:cNvSpPr/>
            <p:nvPr/>
          </p:nvSpPr>
          <p:spPr>
            <a:xfrm>
              <a:off x="6339750" y="4013075"/>
              <a:ext cx="118875" cy="365325"/>
            </a:xfrm>
            <a:custGeom>
              <a:avLst/>
              <a:gdLst/>
              <a:ahLst/>
              <a:cxnLst/>
              <a:rect l="l" t="t" r="r" b="b"/>
              <a:pathLst>
                <a:path w="4755" h="14613" extrusionOk="0">
                  <a:moveTo>
                    <a:pt x="692" y="0"/>
                  </a:moveTo>
                  <a:cubicBezTo>
                    <a:pt x="630" y="0"/>
                    <a:pt x="559" y="11"/>
                    <a:pt x="478" y="31"/>
                  </a:cubicBezTo>
                  <a:cubicBezTo>
                    <a:pt x="358" y="190"/>
                    <a:pt x="179" y="310"/>
                    <a:pt x="159" y="489"/>
                  </a:cubicBezTo>
                  <a:cubicBezTo>
                    <a:pt x="80" y="1006"/>
                    <a:pt x="0" y="1523"/>
                    <a:pt x="20" y="2060"/>
                  </a:cubicBezTo>
                  <a:cubicBezTo>
                    <a:pt x="80" y="3154"/>
                    <a:pt x="119" y="4268"/>
                    <a:pt x="259" y="5362"/>
                  </a:cubicBezTo>
                  <a:cubicBezTo>
                    <a:pt x="497" y="7630"/>
                    <a:pt x="895" y="9858"/>
                    <a:pt x="1969" y="11927"/>
                  </a:cubicBezTo>
                  <a:cubicBezTo>
                    <a:pt x="2248" y="12464"/>
                    <a:pt x="2487" y="13001"/>
                    <a:pt x="2765" y="13518"/>
                  </a:cubicBezTo>
                  <a:cubicBezTo>
                    <a:pt x="3402" y="13896"/>
                    <a:pt x="4058" y="14255"/>
                    <a:pt x="4754" y="14613"/>
                  </a:cubicBezTo>
                  <a:lnTo>
                    <a:pt x="4536" y="14314"/>
                  </a:lnTo>
                  <a:cubicBezTo>
                    <a:pt x="3839" y="13200"/>
                    <a:pt x="3004" y="12146"/>
                    <a:pt x="2487" y="10972"/>
                  </a:cubicBezTo>
                  <a:cubicBezTo>
                    <a:pt x="1353" y="8386"/>
                    <a:pt x="1054" y="5601"/>
                    <a:pt x="915" y="2816"/>
                  </a:cubicBezTo>
                  <a:cubicBezTo>
                    <a:pt x="875" y="2060"/>
                    <a:pt x="975" y="1265"/>
                    <a:pt x="1015" y="489"/>
                  </a:cubicBezTo>
                  <a:cubicBezTo>
                    <a:pt x="1030" y="157"/>
                    <a:pt x="933" y="0"/>
                    <a:pt x="69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10" name="Google Shape;2210;p44">
              <a:extLst>
                <a:ext uri="{FF2B5EF4-FFF2-40B4-BE49-F238E27FC236}">
                  <a16:creationId xmlns:a16="http://schemas.microsoft.com/office/drawing/2014/main" id="{F0C2DD9B-16DC-7B33-07B7-AC3DD66AF978}"/>
                </a:ext>
              </a:extLst>
            </p:cNvPr>
            <p:cNvSpPr/>
            <p:nvPr/>
          </p:nvSpPr>
          <p:spPr>
            <a:xfrm>
              <a:off x="6591375" y="4002050"/>
              <a:ext cx="29375" cy="261975"/>
            </a:xfrm>
            <a:custGeom>
              <a:avLst/>
              <a:gdLst/>
              <a:ahLst/>
              <a:cxnLst/>
              <a:rect l="l" t="t" r="r" b="b"/>
              <a:pathLst>
                <a:path w="1175" h="10479" extrusionOk="0">
                  <a:moveTo>
                    <a:pt x="689" y="1"/>
                  </a:moveTo>
                  <a:cubicBezTo>
                    <a:pt x="654" y="1"/>
                    <a:pt x="617" y="5"/>
                    <a:pt x="578" y="15"/>
                  </a:cubicBezTo>
                  <a:cubicBezTo>
                    <a:pt x="438" y="54"/>
                    <a:pt x="259" y="413"/>
                    <a:pt x="259" y="631"/>
                  </a:cubicBezTo>
                  <a:cubicBezTo>
                    <a:pt x="279" y="1964"/>
                    <a:pt x="438" y="3337"/>
                    <a:pt x="379" y="4689"/>
                  </a:cubicBezTo>
                  <a:cubicBezTo>
                    <a:pt x="319" y="6540"/>
                    <a:pt x="140" y="8409"/>
                    <a:pt x="1" y="10279"/>
                  </a:cubicBezTo>
                  <a:cubicBezTo>
                    <a:pt x="259" y="10319"/>
                    <a:pt x="498" y="10399"/>
                    <a:pt x="777" y="10478"/>
                  </a:cubicBezTo>
                  <a:cubicBezTo>
                    <a:pt x="796" y="10379"/>
                    <a:pt x="876" y="10279"/>
                    <a:pt x="876" y="10180"/>
                  </a:cubicBezTo>
                  <a:cubicBezTo>
                    <a:pt x="976" y="9086"/>
                    <a:pt x="1174" y="8012"/>
                    <a:pt x="1174" y="6917"/>
                  </a:cubicBezTo>
                  <a:cubicBezTo>
                    <a:pt x="1174" y="4809"/>
                    <a:pt x="1095" y="2660"/>
                    <a:pt x="1075" y="552"/>
                  </a:cubicBezTo>
                  <a:cubicBezTo>
                    <a:pt x="1075" y="253"/>
                    <a:pt x="951" y="1"/>
                    <a:pt x="68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11" name="Google Shape;2211;p44">
              <a:extLst>
                <a:ext uri="{FF2B5EF4-FFF2-40B4-BE49-F238E27FC236}">
                  <a16:creationId xmlns:a16="http://schemas.microsoft.com/office/drawing/2014/main" id="{D55B3C0F-A9F9-772D-DEAD-8D2EF029A920}"/>
                </a:ext>
              </a:extLst>
            </p:cNvPr>
            <p:cNvSpPr/>
            <p:nvPr/>
          </p:nvSpPr>
          <p:spPr>
            <a:xfrm>
              <a:off x="6564025" y="4405225"/>
              <a:ext cx="3500" cy="3025"/>
            </a:xfrm>
            <a:custGeom>
              <a:avLst/>
              <a:gdLst/>
              <a:ahLst/>
              <a:cxnLst/>
              <a:rect l="l" t="t" r="r" b="b"/>
              <a:pathLst>
                <a:path w="140" h="121" extrusionOk="0">
                  <a:moveTo>
                    <a:pt x="80" y="1"/>
                  </a:moveTo>
                  <a:cubicBezTo>
                    <a:pt x="60" y="21"/>
                    <a:pt x="40" y="60"/>
                    <a:pt x="1" y="120"/>
                  </a:cubicBezTo>
                  <a:cubicBezTo>
                    <a:pt x="60" y="100"/>
                    <a:pt x="100" y="60"/>
                    <a:pt x="140" y="41"/>
                  </a:cubicBezTo>
                  <a:lnTo>
                    <a:pt x="80" y="1"/>
                  </a:lnTo>
                  <a:close/>
                </a:path>
              </a:pathLst>
            </a:custGeom>
            <a:solidFill>
              <a:srgbClr val="A7343F"/>
            </a:solidFill>
            <a:ln>
              <a:noFill/>
            </a:ln>
          </p:spPr>
          <p:txBody>
            <a:bodyPr spcFirstLastPara="1" wrap="square" lIns="121900" tIns="121900" rIns="121900" bIns="121900" anchor="ctr" anchorCtr="0">
              <a:noAutofit/>
            </a:bodyPr>
            <a:lstStyle/>
            <a:p>
              <a:endParaRPr sz="2400"/>
            </a:p>
          </p:txBody>
        </p:sp>
        <p:sp>
          <p:nvSpPr>
            <p:cNvPr id="2212" name="Google Shape;2212;p44">
              <a:extLst>
                <a:ext uri="{FF2B5EF4-FFF2-40B4-BE49-F238E27FC236}">
                  <a16:creationId xmlns:a16="http://schemas.microsoft.com/office/drawing/2014/main" id="{D0B6A296-A461-6D56-3602-5A8EC3A90B8F}"/>
                </a:ext>
              </a:extLst>
            </p:cNvPr>
            <p:cNvSpPr/>
            <p:nvPr/>
          </p:nvSpPr>
          <p:spPr>
            <a:xfrm>
              <a:off x="6563525" y="4408225"/>
              <a:ext cx="525" cy="1000"/>
            </a:xfrm>
            <a:custGeom>
              <a:avLst/>
              <a:gdLst/>
              <a:ahLst/>
              <a:cxnLst/>
              <a:rect l="l" t="t" r="r" b="b"/>
              <a:pathLst>
                <a:path w="21" h="40" extrusionOk="0">
                  <a:moveTo>
                    <a:pt x="21" y="0"/>
                  </a:moveTo>
                  <a:cubicBezTo>
                    <a:pt x="21" y="0"/>
                    <a:pt x="1" y="20"/>
                    <a:pt x="1" y="40"/>
                  </a:cubicBezTo>
                  <a:cubicBezTo>
                    <a:pt x="21" y="20"/>
                    <a:pt x="21" y="20"/>
                    <a:pt x="21" y="0"/>
                  </a:cubicBezTo>
                  <a:close/>
                </a:path>
              </a:pathLst>
            </a:custGeom>
            <a:solidFill>
              <a:srgbClr val="A7343F"/>
            </a:solidFill>
            <a:ln>
              <a:noFill/>
            </a:ln>
          </p:spPr>
          <p:txBody>
            <a:bodyPr spcFirstLastPara="1" wrap="square" lIns="121900" tIns="121900" rIns="121900" bIns="121900" anchor="ctr" anchorCtr="0">
              <a:noAutofit/>
            </a:bodyPr>
            <a:lstStyle/>
            <a:p>
              <a:endParaRPr sz="2400"/>
            </a:p>
          </p:txBody>
        </p:sp>
      </p:grpSp>
      <p:grpSp>
        <p:nvGrpSpPr>
          <p:cNvPr id="2293" name="Group 2292">
            <a:extLst>
              <a:ext uri="{FF2B5EF4-FFF2-40B4-BE49-F238E27FC236}">
                <a16:creationId xmlns:a16="http://schemas.microsoft.com/office/drawing/2014/main" id="{9D56355A-EF9D-5418-8CB8-CBDF20F42F88}"/>
              </a:ext>
            </a:extLst>
          </p:cNvPr>
          <p:cNvGrpSpPr/>
          <p:nvPr/>
        </p:nvGrpSpPr>
        <p:grpSpPr>
          <a:xfrm>
            <a:off x="5196840" y="5693559"/>
            <a:ext cx="6838570" cy="1255929"/>
            <a:chOff x="1881373" y="5359011"/>
            <a:chExt cx="10154037" cy="1590478"/>
          </a:xfrm>
        </p:grpSpPr>
        <p:grpSp>
          <p:nvGrpSpPr>
            <p:cNvPr id="12" name="Google Shape;2581;p51">
              <a:extLst>
                <a:ext uri="{FF2B5EF4-FFF2-40B4-BE49-F238E27FC236}">
                  <a16:creationId xmlns:a16="http://schemas.microsoft.com/office/drawing/2014/main" id="{DD9DE507-EA44-8462-FD1B-6BFF53B588A0}"/>
                </a:ext>
              </a:extLst>
            </p:cNvPr>
            <p:cNvGrpSpPr/>
            <p:nvPr/>
          </p:nvGrpSpPr>
          <p:grpSpPr>
            <a:xfrm>
              <a:off x="1881373" y="5537018"/>
              <a:ext cx="566755" cy="1412471"/>
              <a:chOff x="858525" y="4105266"/>
              <a:chExt cx="425066" cy="1059353"/>
            </a:xfrm>
          </p:grpSpPr>
          <p:sp>
            <p:nvSpPr>
              <p:cNvPr id="13" name="Google Shape;2582;p51">
                <a:extLst>
                  <a:ext uri="{FF2B5EF4-FFF2-40B4-BE49-F238E27FC236}">
                    <a16:creationId xmlns:a16="http://schemas.microsoft.com/office/drawing/2014/main" id="{C117E87F-2AC5-E57A-DB82-2B70F8CFB2B5}"/>
                  </a:ext>
                </a:extLst>
              </p:cNvPr>
              <p:cNvSpPr/>
              <p:nvPr/>
            </p:nvSpPr>
            <p:spPr>
              <a:xfrm>
                <a:off x="858525" y="4105266"/>
                <a:ext cx="425066" cy="1059353"/>
              </a:xfrm>
              <a:custGeom>
                <a:avLst/>
                <a:gdLst/>
                <a:ahLst/>
                <a:cxnLst/>
                <a:rect l="l" t="t" r="r" b="b"/>
                <a:pathLst>
                  <a:path w="15717" h="39170" extrusionOk="0">
                    <a:moveTo>
                      <a:pt x="4536" y="16710"/>
                    </a:moveTo>
                    <a:lnTo>
                      <a:pt x="4536" y="16710"/>
                    </a:lnTo>
                    <a:cubicBezTo>
                      <a:pt x="5093" y="16969"/>
                      <a:pt x="5810" y="17248"/>
                      <a:pt x="6566" y="17367"/>
                    </a:cubicBezTo>
                    <a:lnTo>
                      <a:pt x="6566" y="17506"/>
                    </a:lnTo>
                    <a:cubicBezTo>
                      <a:pt x="6546" y="17506"/>
                      <a:pt x="6546" y="18362"/>
                      <a:pt x="6546" y="18759"/>
                    </a:cubicBezTo>
                    <a:lnTo>
                      <a:pt x="6546" y="20112"/>
                    </a:lnTo>
                    <a:cubicBezTo>
                      <a:pt x="6347" y="19595"/>
                      <a:pt x="6148" y="19058"/>
                      <a:pt x="5949" y="18560"/>
                    </a:cubicBezTo>
                    <a:lnTo>
                      <a:pt x="5929" y="18501"/>
                    </a:lnTo>
                    <a:cubicBezTo>
                      <a:pt x="5849" y="18322"/>
                      <a:pt x="5750" y="18163"/>
                      <a:pt x="5710" y="18043"/>
                    </a:cubicBezTo>
                    <a:cubicBezTo>
                      <a:pt x="5670" y="18023"/>
                      <a:pt x="5650" y="17964"/>
                      <a:pt x="5650" y="17944"/>
                    </a:cubicBezTo>
                    <a:cubicBezTo>
                      <a:pt x="5591" y="17864"/>
                      <a:pt x="5571" y="17824"/>
                      <a:pt x="5511" y="17745"/>
                    </a:cubicBezTo>
                    <a:lnTo>
                      <a:pt x="4536" y="16710"/>
                    </a:lnTo>
                    <a:close/>
                    <a:moveTo>
                      <a:pt x="7859" y="1"/>
                    </a:moveTo>
                    <a:cubicBezTo>
                      <a:pt x="7560" y="1"/>
                      <a:pt x="7302" y="60"/>
                      <a:pt x="7043" y="239"/>
                    </a:cubicBezTo>
                    <a:cubicBezTo>
                      <a:pt x="6725" y="458"/>
                      <a:pt x="6446" y="737"/>
                      <a:pt x="6227" y="995"/>
                    </a:cubicBezTo>
                    <a:cubicBezTo>
                      <a:pt x="6207" y="935"/>
                      <a:pt x="6148" y="916"/>
                      <a:pt x="6128" y="856"/>
                    </a:cubicBezTo>
                    <a:cubicBezTo>
                      <a:pt x="5770" y="498"/>
                      <a:pt x="5332" y="299"/>
                      <a:pt x="4855" y="299"/>
                    </a:cubicBezTo>
                    <a:cubicBezTo>
                      <a:pt x="4318" y="299"/>
                      <a:pt x="3820" y="558"/>
                      <a:pt x="3462" y="1035"/>
                    </a:cubicBezTo>
                    <a:cubicBezTo>
                      <a:pt x="3383" y="1134"/>
                      <a:pt x="3323" y="1234"/>
                      <a:pt x="3263" y="1333"/>
                    </a:cubicBezTo>
                    <a:cubicBezTo>
                      <a:pt x="3243" y="1353"/>
                      <a:pt x="3243" y="1393"/>
                      <a:pt x="3224" y="1393"/>
                    </a:cubicBezTo>
                    <a:cubicBezTo>
                      <a:pt x="2866" y="1154"/>
                      <a:pt x="2488" y="995"/>
                      <a:pt x="2050" y="995"/>
                    </a:cubicBezTo>
                    <a:cubicBezTo>
                      <a:pt x="1652" y="995"/>
                      <a:pt x="1254" y="1134"/>
                      <a:pt x="896" y="1413"/>
                    </a:cubicBezTo>
                    <a:cubicBezTo>
                      <a:pt x="777" y="1512"/>
                      <a:pt x="677" y="1632"/>
                      <a:pt x="598" y="1791"/>
                    </a:cubicBezTo>
                    <a:cubicBezTo>
                      <a:pt x="260" y="2527"/>
                      <a:pt x="180" y="3303"/>
                      <a:pt x="140" y="3900"/>
                    </a:cubicBezTo>
                    <a:cubicBezTo>
                      <a:pt x="61" y="5093"/>
                      <a:pt x="1" y="6287"/>
                      <a:pt x="140" y="7480"/>
                    </a:cubicBezTo>
                    <a:cubicBezTo>
                      <a:pt x="160" y="8813"/>
                      <a:pt x="458" y="10106"/>
                      <a:pt x="737" y="11339"/>
                    </a:cubicBezTo>
                    <a:lnTo>
                      <a:pt x="757" y="11459"/>
                    </a:lnTo>
                    <a:cubicBezTo>
                      <a:pt x="836" y="11757"/>
                      <a:pt x="896" y="12155"/>
                      <a:pt x="1095" y="12493"/>
                    </a:cubicBezTo>
                    <a:cubicBezTo>
                      <a:pt x="1672" y="13488"/>
                      <a:pt x="2229" y="14383"/>
                      <a:pt x="2766" y="15238"/>
                    </a:cubicBezTo>
                    <a:cubicBezTo>
                      <a:pt x="3025" y="15636"/>
                      <a:pt x="3343" y="15954"/>
                      <a:pt x="3681" y="16213"/>
                    </a:cubicBezTo>
                    <a:cubicBezTo>
                      <a:pt x="3522" y="16173"/>
                      <a:pt x="3343" y="16153"/>
                      <a:pt x="3164" y="16153"/>
                    </a:cubicBezTo>
                    <a:cubicBezTo>
                      <a:pt x="2726" y="16153"/>
                      <a:pt x="2289" y="16273"/>
                      <a:pt x="1950" y="16511"/>
                    </a:cubicBezTo>
                    <a:cubicBezTo>
                      <a:pt x="1752" y="16631"/>
                      <a:pt x="1274" y="16969"/>
                      <a:pt x="1075" y="17526"/>
                    </a:cubicBezTo>
                    <a:cubicBezTo>
                      <a:pt x="598" y="18839"/>
                      <a:pt x="836" y="20152"/>
                      <a:pt x="1771" y="21345"/>
                    </a:cubicBezTo>
                    <a:lnTo>
                      <a:pt x="1891" y="21505"/>
                    </a:lnTo>
                    <a:cubicBezTo>
                      <a:pt x="2030" y="21644"/>
                      <a:pt x="2129" y="21783"/>
                      <a:pt x="2189" y="21902"/>
                    </a:cubicBezTo>
                    <a:cubicBezTo>
                      <a:pt x="2547" y="22479"/>
                      <a:pt x="3025" y="22837"/>
                      <a:pt x="3442" y="23176"/>
                    </a:cubicBezTo>
                    <a:cubicBezTo>
                      <a:pt x="3681" y="23374"/>
                      <a:pt x="3940" y="23573"/>
                      <a:pt x="4119" y="23772"/>
                    </a:cubicBezTo>
                    <a:cubicBezTo>
                      <a:pt x="4338" y="24011"/>
                      <a:pt x="4556" y="24270"/>
                      <a:pt x="4775" y="24488"/>
                    </a:cubicBezTo>
                    <a:cubicBezTo>
                      <a:pt x="5014" y="24727"/>
                      <a:pt x="5233" y="24966"/>
                      <a:pt x="5432" y="25185"/>
                    </a:cubicBezTo>
                    <a:cubicBezTo>
                      <a:pt x="5551" y="25324"/>
                      <a:pt x="5650" y="25523"/>
                      <a:pt x="5750" y="25782"/>
                    </a:cubicBezTo>
                    <a:cubicBezTo>
                      <a:pt x="5810" y="25881"/>
                      <a:pt x="5849" y="25961"/>
                      <a:pt x="5869" y="26060"/>
                    </a:cubicBezTo>
                    <a:cubicBezTo>
                      <a:pt x="6048" y="26398"/>
                      <a:pt x="6168" y="26657"/>
                      <a:pt x="6247" y="26895"/>
                    </a:cubicBezTo>
                    <a:cubicBezTo>
                      <a:pt x="6327" y="27075"/>
                      <a:pt x="6347" y="27194"/>
                      <a:pt x="6347" y="27254"/>
                    </a:cubicBezTo>
                    <a:lnTo>
                      <a:pt x="6347" y="27990"/>
                    </a:lnTo>
                    <a:cubicBezTo>
                      <a:pt x="6207" y="27791"/>
                      <a:pt x="6028" y="27592"/>
                      <a:pt x="5869" y="27393"/>
                    </a:cubicBezTo>
                    <a:cubicBezTo>
                      <a:pt x="5631" y="27094"/>
                      <a:pt x="5372" y="26816"/>
                      <a:pt x="5113" y="26577"/>
                    </a:cubicBezTo>
                    <a:cubicBezTo>
                      <a:pt x="4716" y="26219"/>
                      <a:pt x="4159" y="26020"/>
                      <a:pt x="3582" y="26020"/>
                    </a:cubicBezTo>
                    <a:cubicBezTo>
                      <a:pt x="3124" y="26020"/>
                      <a:pt x="2667" y="26179"/>
                      <a:pt x="2348" y="26478"/>
                    </a:cubicBezTo>
                    <a:cubicBezTo>
                      <a:pt x="1533" y="27214"/>
                      <a:pt x="1294" y="28308"/>
                      <a:pt x="1771" y="29303"/>
                    </a:cubicBezTo>
                    <a:cubicBezTo>
                      <a:pt x="2090" y="30039"/>
                      <a:pt x="2647" y="30496"/>
                      <a:pt x="3084" y="30834"/>
                    </a:cubicBezTo>
                    <a:cubicBezTo>
                      <a:pt x="3124" y="30854"/>
                      <a:pt x="3144" y="30874"/>
                      <a:pt x="3164" y="30934"/>
                    </a:cubicBezTo>
                    <a:cubicBezTo>
                      <a:pt x="3243" y="30993"/>
                      <a:pt x="3283" y="31053"/>
                      <a:pt x="3383" y="31093"/>
                    </a:cubicBezTo>
                    <a:lnTo>
                      <a:pt x="5233" y="32187"/>
                    </a:lnTo>
                    <a:cubicBezTo>
                      <a:pt x="5611" y="32426"/>
                      <a:pt x="5969" y="32644"/>
                      <a:pt x="6327" y="32843"/>
                    </a:cubicBezTo>
                    <a:cubicBezTo>
                      <a:pt x="6327" y="33082"/>
                      <a:pt x="6327" y="33341"/>
                      <a:pt x="6307" y="33579"/>
                    </a:cubicBezTo>
                    <a:lnTo>
                      <a:pt x="6307" y="33977"/>
                    </a:lnTo>
                    <a:cubicBezTo>
                      <a:pt x="6307" y="34057"/>
                      <a:pt x="6307" y="34136"/>
                      <a:pt x="6327" y="34216"/>
                    </a:cubicBezTo>
                    <a:cubicBezTo>
                      <a:pt x="6347" y="34315"/>
                      <a:pt x="6367" y="34415"/>
                      <a:pt x="6406" y="34534"/>
                    </a:cubicBezTo>
                    <a:cubicBezTo>
                      <a:pt x="6426" y="34674"/>
                      <a:pt x="6466" y="34833"/>
                      <a:pt x="6466" y="34952"/>
                    </a:cubicBezTo>
                    <a:cubicBezTo>
                      <a:pt x="6506" y="35350"/>
                      <a:pt x="6506" y="35728"/>
                      <a:pt x="6466" y="36146"/>
                    </a:cubicBezTo>
                    <a:lnTo>
                      <a:pt x="6466" y="37001"/>
                    </a:lnTo>
                    <a:cubicBezTo>
                      <a:pt x="6466" y="37299"/>
                      <a:pt x="6506" y="37598"/>
                      <a:pt x="6506" y="37856"/>
                    </a:cubicBezTo>
                    <a:cubicBezTo>
                      <a:pt x="6506" y="37996"/>
                      <a:pt x="6526" y="38115"/>
                      <a:pt x="6526" y="38234"/>
                    </a:cubicBezTo>
                    <a:cubicBezTo>
                      <a:pt x="6546" y="38752"/>
                      <a:pt x="7003" y="39169"/>
                      <a:pt x="7520" y="39169"/>
                    </a:cubicBezTo>
                    <a:lnTo>
                      <a:pt x="7819" y="39169"/>
                    </a:lnTo>
                    <a:cubicBezTo>
                      <a:pt x="8097" y="39169"/>
                      <a:pt x="8336" y="39090"/>
                      <a:pt x="8515" y="38871"/>
                    </a:cubicBezTo>
                    <a:cubicBezTo>
                      <a:pt x="8694" y="38672"/>
                      <a:pt x="8813" y="38433"/>
                      <a:pt x="8813" y="38175"/>
                    </a:cubicBezTo>
                    <a:lnTo>
                      <a:pt x="8813" y="37280"/>
                    </a:lnTo>
                    <a:cubicBezTo>
                      <a:pt x="8813" y="36623"/>
                      <a:pt x="8794" y="35947"/>
                      <a:pt x="8813" y="35270"/>
                    </a:cubicBezTo>
                    <a:cubicBezTo>
                      <a:pt x="8833" y="34733"/>
                      <a:pt x="8893" y="34176"/>
                      <a:pt x="8913" y="33599"/>
                    </a:cubicBezTo>
                    <a:cubicBezTo>
                      <a:pt x="8933" y="33361"/>
                      <a:pt x="8953" y="33082"/>
                      <a:pt x="8992" y="32843"/>
                    </a:cubicBezTo>
                    <a:lnTo>
                      <a:pt x="9052" y="31710"/>
                    </a:lnTo>
                    <a:cubicBezTo>
                      <a:pt x="9092" y="31690"/>
                      <a:pt x="9112" y="31650"/>
                      <a:pt x="9132" y="31590"/>
                    </a:cubicBezTo>
                    <a:cubicBezTo>
                      <a:pt x="9351" y="31153"/>
                      <a:pt x="9689" y="30695"/>
                      <a:pt x="10027" y="30257"/>
                    </a:cubicBezTo>
                    <a:cubicBezTo>
                      <a:pt x="10106" y="30158"/>
                      <a:pt x="10186" y="30078"/>
                      <a:pt x="10226" y="29979"/>
                    </a:cubicBezTo>
                    <a:cubicBezTo>
                      <a:pt x="10902" y="29084"/>
                      <a:pt x="11777" y="28328"/>
                      <a:pt x="12692" y="27572"/>
                    </a:cubicBezTo>
                    <a:lnTo>
                      <a:pt x="12772" y="27512"/>
                    </a:lnTo>
                    <a:cubicBezTo>
                      <a:pt x="12911" y="27373"/>
                      <a:pt x="13090" y="27234"/>
                      <a:pt x="13269" y="27114"/>
                    </a:cubicBezTo>
                    <a:cubicBezTo>
                      <a:pt x="13528" y="26915"/>
                      <a:pt x="13787" y="26697"/>
                      <a:pt x="14065" y="26438"/>
                    </a:cubicBezTo>
                    <a:cubicBezTo>
                      <a:pt x="15020" y="25543"/>
                      <a:pt x="15577" y="24488"/>
                      <a:pt x="15696" y="23295"/>
                    </a:cubicBezTo>
                    <a:cubicBezTo>
                      <a:pt x="15716" y="22698"/>
                      <a:pt x="15617" y="22081"/>
                      <a:pt x="15358" y="21584"/>
                    </a:cubicBezTo>
                    <a:cubicBezTo>
                      <a:pt x="14960" y="20808"/>
                      <a:pt x="14284" y="20391"/>
                      <a:pt x="13409" y="20391"/>
                    </a:cubicBezTo>
                    <a:cubicBezTo>
                      <a:pt x="13130" y="20391"/>
                      <a:pt x="12832" y="20430"/>
                      <a:pt x="12513" y="20510"/>
                    </a:cubicBezTo>
                    <a:cubicBezTo>
                      <a:pt x="12295" y="20590"/>
                      <a:pt x="12096" y="20649"/>
                      <a:pt x="11897" y="20749"/>
                    </a:cubicBezTo>
                    <a:cubicBezTo>
                      <a:pt x="11976" y="20649"/>
                      <a:pt x="12076" y="20550"/>
                      <a:pt x="12135" y="20450"/>
                    </a:cubicBezTo>
                    <a:cubicBezTo>
                      <a:pt x="12175" y="20430"/>
                      <a:pt x="12195" y="20410"/>
                      <a:pt x="12215" y="20351"/>
                    </a:cubicBezTo>
                    <a:cubicBezTo>
                      <a:pt x="12275" y="20291"/>
                      <a:pt x="12315" y="20192"/>
                      <a:pt x="12394" y="20112"/>
                    </a:cubicBezTo>
                    <a:cubicBezTo>
                      <a:pt x="12494" y="19933"/>
                      <a:pt x="12613" y="19794"/>
                      <a:pt x="12732" y="19615"/>
                    </a:cubicBezTo>
                    <a:cubicBezTo>
                      <a:pt x="13190" y="19018"/>
                      <a:pt x="13627" y="18262"/>
                      <a:pt x="13588" y="17307"/>
                    </a:cubicBezTo>
                    <a:cubicBezTo>
                      <a:pt x="13568" y="16472"/>
                      <a:pt x="13070" y="15835"/>
                      <a:pt x="12275" y="15636"/>
                    </a:cubicBezTo>
                    <a:lnTo>
                      <a:pt x="12334" y="15557"/>
                    </a:lnTo>
                    <a:cubicBezTo>
                      <a:pt x="12573" y="15318"/>
                      <a:pt x="12732" y="15059"/>
                      <a:pt x="12911" y="14821"/>
                    </a:cubicBezTo>
                    <a:cubicBezTo>
                      <a:pt x="13031" y="14642"/>
                      <a:pt x="13170" y="14482"/>
                      <a:pt x="13269" y="14343"/>
                    </a:cubicBezTo>
                    <a:cubicBezTo>
                      <a:pt x="13986" y="13448"/>
                      <a:pt x="14284" y="12453"/>
                      <a:pt x="14523" y="11439"/>
                    </a:cubicBezTo>
                    <a:cubicBezTo>
                      <a:pt x="14722" y="10583"/>
                      <a:pt x="14821" y="9748"/>
                      <a:pt x="14801" y="8793"/>
                    </a:cubicBezTo>
                    <a:cubicBezTo>
                      <a:pt x="14801" y="8395"/>
                      <a:pt x="14781" y="7978"/>
                      <a:pt x="14781" y="7580"/>
                    </a:cubicBezTo>
                    <a:cubicBezTo>
                      <a:pt x="14761" y="6426"/>
                      <a:pt x="14722" y="5212"/>
                      <a:pt x="14662" y="4039"/>
                    </a:cubicBezTo>
                    <a:cubicBezTo>
                      <a:pt x="14622" y="3402"/>
                      <a:pt x="14503" y="2786"/>
                      <a:pt x="14383" y="2189"/>
                    </a:cubicBezTo>
                    <a:cubicBezTo>
                      <a:pt x="14363" y="2010"/>
                      <a:pt x="14304" y="1851"/>
                      <a:pt x="14284" y="1691"/>
                    </a:cubicBezTo>
                    <a:cubicBezTo>
                      <a:pt x="14105" y="796"/>
                      <a:pt x="13488" y="498"/>
                      <a:pt x="12971" y="498"/>
                    </a:cubicBezTo>
                    <a:cubicBezTo>
                      <a:pt x="12772" y="498"/>
                      <a:pt x="12573" y="538"/>
                      <a:pt x="12334" y="617"/>
                    </a:cubicBezTo>
                    <a:lnTo>
                      <a:pt x="12036" y="756"/>
                    </a:lnTo>
                    <a:cubicBezTo>
                      <a:pt x="11618" y="219"/>
                      <a:pt x="11101" y="140"/>
                      <a:pt x="10803" y="140"/>
                    </a:cubicBezTo>
                    <a:cubicBezTo>
                      <a:pt x="10504" y="140"/>
                      <a:pt x="10206" y="239"/>
                      <a:pt x="9927" y="398"/>
                    </a:cubicBezTo>
                    <a:cubicBezTo>
                      <a:pt x="9709" y="538"/>
                      <a:pt x="9510" y="697"/>
                      <a:pt x="9331" y="836"/>
                    </a:cubicBezTo>
                    <a:cubicBezTo>
                      <a:pt x="9032" y="319"/>
                      <a:pt x="8435" y="1"/>
                      <a:pt x="7859" y="1"/>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2583;p51">
                <a:extLst>
                  <a:ext uri="{FF2B5EF4-FFF2-40B4-BE49-F238E27FC236}">
                    <a16:creationId xmlns:a16="http://schemas.microsoft.com/office/drawing/2014/main" id="{F8EBB3AC-3BAB-CA71-CD35-2281DEC996CF}"/>
                  </a:ext>
                </a:extLst>
              </p:cNvPr>
              <p:cNvSpPr/>
              <p:nvPr/>
            </p:nvSpPr>
            <p:spPr>
              <a:xfrm>
                <a:off x="1123780" y="5082257"/>
                <a:ext cx="1082" cy="2191"/>
              </a:xfrm>
              <a:custGeom>
                <a:avLst/>
                <a:gdLst/>
                <a:ahLst/>
                <a:cxnLst/>
                <a:rect l="l" t="t" r="r" b="b"/>
                <a:pathLst>
                  <a:path w="40" h="81" extrusionOk="0">
                    <a:moveTo>
                      <a:pt x="20" y="1"/>
                    </a:moveTo>
                    <a:lnTo>
                      <a:pt x="0" y="21"/>
                    </a:lnTo>
                    <a:cubicBezTo>
                      <a:pt x="0" y="41"/>
                      <a:pt x="20" y="41"/>
                      <a:pt x="20" y="80"/>
                    </a:cubicBezTo>
                    <a:cubicBezTo>
                      <a:pt x="20" y="41"/>
                      <a:pt x="40" y="4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2584;p51">
                <a:extLst>
                  <a:ext uri="{FF2B5EF4-FFF2-40B4-BE49-F238E27FC236}">
                    <a16:creationId xmlns:a16="http://schemas.microsoft.com/office/drawing/2014/main" id="{D9D4B07E-54A4-321C-1FFE-C4817C87FA65}"/>
                  </a:ext>
                </a:extLst>
              </p:cNvPr>
              <p:cNvSpPr/>
              <p:nvPr/>
            </p:nvSpPr>
            <p:spPr>
              <a:xfrm>
                <a:off x="898362" y="4569597"/>
                <a:ext cx="357778" cy="568648"/>
              </a:xfrm>
              <a:custGeom>
                <a:avLst/>
                <a:gdLst/>
                <a:ahLst/>
                <a:cxnLst/>
                <a:rect l="l" t="t" r="r" b="b"/>
                <a:pathLst>
                  <a:path w="13229" h="21026" extrusionOk="0">
                    <a:moveTo>
                      <a:pt x="1591" y="675"/>
                    </a:moveTo>
                    <a:cubicBezTo>
                      <a:pt x="1711" y="854"/>
                      <a:pt x="1790" y="954"/>
                      <a:pt x="1870" y="1033"/>
                    </a:cubicBezTo>
                    <a:cubicBezTo>
                      <a:pt x="1770" y="1093"/>
                      <a:pt x="1671" y="1232"/>
                      <a:pt x="1591" y="1232"/>
                    </a:cubicBezTo>
                    <a:cubicBezTo>
                      <a:pt x="1512" y="1232"/>
                      <a:pt x="1393" y="1073"/>
                      <a:pt x="1373" y="974"/>
                    </a:cubicBezTo>
                    <a:cubicBezTo>
                      <a:pt x="1353" y="934"/>
                      <a:pt x="1472" y="834"/>
                      <a:pt x="1591" y="675"/>
                    </a:cubicBezTo>
                    <a:close/>
                    <a:moveTo>
                      <a:pt x="2970" y="1589"/>
                    </a:moveTo>
                    <a:cubicBezTo>
                      <a:pt x="2975" y="1589"/>
                      <a:pt x="2980" y="1589"/>
                      <a:pt x="2984" y="1590"/>
                    </a:cubicBezTo>
                    <a:cubicBezTo>
                      <a:pt x="3103" y="1630"/>
                      <a:pt x="3203" y="1769"/>
                      <a:pt x="3262" y="1889"/>
                    </a:cubicBezTo>
                    <a:cubicBezTo>
                      <a:pt x="3262" y="1948"/>
                      <a:pt x="3103" y="2068"/>
                      <a:pt x="2984" y="2227"/>
                    </a:cubicBezTo>
                    <a:cubicBezTo>
                      <a:pt x="2865" y="2048"/>
                      <a:pt x="2745" y="1948"/>
                      <a:pt x="2705" y="1789"/>
                    </a:cubicBezTo>
                    <a:cubicBezTo>
                      <a:pt x="2687" y="1752"/>
                      <a:pt x="2882" y="1589"/>
                      <a:pt x="2970" y="1589"/>
                    </a:cubicBezTo>
                    <a:close/>
                    <a:moveTo>
                      <a:pt x="2232" y="3632"/>
                    </a:moveTo>
                    <a:cubicBezTo>
                      <a:pt x="2292" y="3632"/>
                      <a:pt x="2379" y="3744"/>
                      <a:pt x="2467" y="3779"/>
                    </a:cubicBezTo>
                    <a:lnTo>
                      <a:pt x="2467" y="3918"/>
                    </a:lnTo>
                    <a:cubicBezTo>
                      <a:pt x="2367" y="3978"/>
                      <a:pt x="2268" y="4077"/>
                      <a:pt x="2168" y="4077"/>
                    </a:cubicBezTo>
                    <a:cubicBezTo>
                      <a:pt x="2165" y="4078"/>
                      <a:pt x="2161" y="4079"/>
                      <a:pt x="2157" y="4079"/>
                    </a:cubicBezTo>
                    <a:cubicBezTo>
                      <a:pt x="2091" y="4079"/>
                      <a:pt x="1951" y="3937"/>
                      <a:pt x="1969" y="3918"/>
                    </a:cubicBezTo>
                    <a:cubicBezTo>
                      <a:pt x="2009" y="3818"/>
                      <a:pt x="2109" y="3679"/>
                      <a:pt x="2208" y="3639"/>
                    </a:cubicBezTo>
                    <a:cubicBezTo>
                      <a:pt x="2215" y="3634"/>
                      <a:pt x="2223" y="3632"/>
                      <a:pt x="2232" y="3632"/>
                    </a:cubicBezTo>
                    <a:close/>
                    <a:moveTo>
                      <a:pt x="12095" y="4912"/>
                    </a:moveTo>
                    <a:cubicBezTo>
                      <a:pt x="12194" y="5032"/>
                      <a:pt x="12314" y="5111"/>
                      <a:pt x="12314" y="5171"/>
                    </a:cubicBezTo>
                    <a:cubicBezTo>
                      <a:pt x="12294" y="5271"/>
                      <a:pt x="12194" y="5370"/>
                      <a:pt x="12115" y="5469"/>
                    </a:cubicBezTo>
                    <a:cubicBezTo>
                      <a:pt x="12035" y="5410"/>
                      <a:pt x="11896" y="5330"/>
                      <a:pt x="11896" y="5271"/>
                    </a:cubicBezTo>
                    <a:cubicBezTo>
                      <a:pt x="11896" y="5151"/>
                      <a:pt x="11975" y="5052"/>
                      <a:pt x="12095" y="4912"/>
                    </a:cubicBezTo>
                    <a:close/>
                    <a:moveTo>
                      <a:pt x="9568" y="5947"/>
                    </a:moveTo>
                    <a:cubicBezTo>
                      <a:pt x="9708" y="6126"/>
                      <a:pt x="9827" y="6225"/>
                      <a:pt x="9827" y="6265"/>
                    </a:cubicBezTo>
                    <a:cubicBezTo>
                      <a:pt x="9807" y="6404"/>
                      <a:pt x="9668" y="6504"/>
                      <a:pt x="9608" y="6603"/>
                    </a:cubicBezTo>
                    <a:cubicBezTo>
                      <a:pt x="9529" y="6524"/>
                      <a:pt x="9369" y="6444"/>
                      <a:pt x="9369" y="6365"/>
                    </a:cubicBezTo>
                    <a:cubicBezTo>
                      <a:pt x="9369" y="6265"/>
                      <a:pt x="9469" y="6146"/>
                      <a:pt x="9568" y="5947"/>
                    </a:cubicBezTo>
                    <a:close/>
                    <a:moveTo>
                      <a:pt x="10355" y="8387"/>
                    </a:moveTo>
                    <a:cubicBezTo>
                      <a:pt x="10389" y="8387"/>
                      <a:pt x="10483" y="8505"/>
                      <a:pt x="10623" y="8593"/>
                    </a:cubicBezTo>
                    <a:cubicBezTo>
                      <a:pt x="10444" y="8712"/>
                      <a:pt x="10364" y="8811"/>
                      <a:pt x="10265" y="8851"/>
                    </a:cubicBezTo>
                    <a:cubicBezTo>
                      <a:pt x="10225" y="8851"/>
                      <a:pt x="10066" y="8692"/>
                      <a:pt x="10105" y="8652"/>
                    </a:cubicBezTo>
                    <a:cubicBezTo>
                      <a:pt x="10145" y="8533"/>
                      <a:pt x="10245" y="8453"/>
                      <a:pt x="10344" y="8394"/>
                    </a:cubicBezTo>
                    <a:cubicBezTo>
                      <a:pt x="10347" y="8389"/>
                      <a:pt x="10350" y="8387"/>
                      <a:pt x="10355" y="8387"/>
                    </a:cubicBezTo>
                    <a:close/>
                    <a:moveTo>
                      <a:pt x="1639" y="0"/>
                    </a:moveTo>
                    <a:cubicBezTo>
                      <a:pt x="1385" y="0"/>
                      <a:pt x="1123" y="58"/>
                      <a:pt x="855" y="198"/>
                    </a:cubicBezTo>
                    <a:cubicBezTo>
                      <a:pt x="656" y="337"/>
                      <a:pt x="438" y="536"/>
                      <a:pt x="378" y="735"/>
                    </a:cubicBezTo>
                    <a:cubicBezTo>
                      <a:pt x="0" y="1789"/>
                      <a:pt x="259" y="2744"/>
                      <a:pt x="915" y="3619"/>
                    </a:cubicBezTo>
                    <a:cubicBezTo>
                      <a:pt x="1094" y="3818"/>
                      <a:pt x="1273" y="4037"/>
                      <a:pt x="1412" y="4256"/>
                    </a:cubicBezTo>
                    <a:cubicBezTo>
                      <a:pt x="1890" y="5012"/>
                      <a:pt x="2686" y="5370"/>
                      <a:pt x="3243" y="6026"/>
                    </a:cubicBezTo>
                    <a:cubicBezTo>
                      <a:pt x="3660" y="6524"/>
                      <a:pt x="4177" y="6961"/>
                      <a:pt x="4575" y="7459"/>
                    </a:cubicBezTo>
                    <a:cubicBezTo>
                      <a:pt x="4834" y="7757"/>
                      <a:pt x="4973" y="8155"/>
                      <a:pt x="5152" y="8513"/>
                    </a:cubicBezTo>
                    <a:cubicBezTo>
                      <a:pt x="5291" y="8811"/>
                      <a:pt x="5451" y="9110"/>
                      <a:pt x="5570" y="9428"/>
                    </a:cubicBezTo>
                    <a:cubicBezTo>
                      <a:pt x="5669" y="9627"/>
                      <a:pt x="5749" y="9886"/>
                      <a:pt x="5749" y="10104"/>
                    </a:cubicBezTo>
                    <a:cubicBezTo>
                      <a:pt x="5769" y="10980"/>
                      <a:pt x="5749" y="11835"/>
                      <a:pt x="5749" y="12710"/>
                    </a:cubicBezTo>
                    <a:cubicBezTo>
                      <a:pt x="5729" y="13188"/>
                      <a:pt x="5729" y="13625"/>
                      <a:pt x="5689" y="14103"/>
                    </a:cubicBezTo>
                    <a:cubicBezTo>
                      <a:pt x="5769" y="14262"/>
                      <a:pt x="5848" y="14401"/>
                      <a:pt x="5948" y="14560"/>
                    </a:cubicBezTo>
                    <a:cubicBezTo>
                      <a:pt x="6047" y="14680"/>
                      <a:pt x="6127" y="14819"/>
                      <a:pt x="5968" y="14958"/>
                    </a:cubicBezTo>
                    <a:cubicBezTo>
                      <a:pt x="5910" y="15003"/>
                      <a:pt x="5859" y="15021"/>
                      <a:pt x="5813" y="15021"/>
                    </a:cubicBezTo>
                    <a:cubicBezTo>
                      <a:pt x="5714" y="15021"/>
                      <a:pt x="5638" y="14940"/>
                      <a:pt x="5570" y="14859"/>
                    </a:cubicBezTo>
                    <a:cubicBezTo>
                      <a:pt x="5291" y="14521"/>
                      <a:pt x="5033" y="14182"/>
                      <a:pt x="4734" y="13884"/>
                    </a:cubicBezTo>
                    <a:cubicBezTo>
                      <a:pt x="4277" y="13427"/>
                      <a:pt x="3839" y="12989"/>
                      <a:pt x="3362" y="12571"/>
                    </a:cubicBezTo>
                    <a:cubicBezTo>
                      <a:pt x="2984" y="12233"/>
                      <a:pt x="2586" y="11935"/>
                      <a:pt x="2188" y="11616"/>
                    </a:cubicBezTo>
                    <a:cubicBezTo>
                      <a:pt x="2069" y="11517"/>
                      <a:pt x="1890" y="11338"/>
                      <a:pt x="2069" y="11199"/>
                    </a:cubicBezTo>
                    <a:cubicBezTo>
                      <a:pt x="2109" y="11159"/>
                      <a:pt x="2188" y="11139"/>
                      <a:pt x="2270" y="11139"/>
                    </a:cubicBezTo>
                    <a:cubicBezTo>
                      <a:pt x="2352" y="11139"/>
                      <a:pt x="2437" y="11159"/>
                      <a:pt x="2487" y="11199"/>
                    </a:cubicBezTo>
                    <a:cubicBezTo>
                      <a:pt x="2865" y="11437"/>
                      <a:pt x="3243" y="11716"/>
                      <a:pt x="3561" y="12014"/>
                    </a:cubicBezTo>
                    <a:cubicBezTo>
                      <a:pt x="4197" y="12631"/>
                      <a:pt x="4834" y="13287"/>
                      <a:pt x="5451" y="13904"/>
                    </a:cubicBezTo>
                    <a:cubicBezTo>
                      <a:pt x="5490" y="13964"/>
                      <a:pt x="5530" y="13984"/>
                      <a:pt x="5570" y="14003"/>
                    </a:cubicBezTo>
                    <a:cubicBezTo>
                      <a:pt x="5471" y="13765"/>
                      <a:pt x="5351" y="13526"/>
                      <a:pt x="5252" y="13287"/>
                    </a:cubicBezTo>
                    <a:cubicBezTo>
                      <a:pt x="5192" y="13168"/>
                      <a:pt x="5132" y="13029"/>
                      <a:pt x="5073" y="12909"/>
                    </a:cubicBezTo>
                    <a:cubicBezTo>
                      <a:pt x="4575" y="12233"/>
                      <a:pt x="4058" y="11577"/>
                      <a:pt x="3541" y="10900"/>
                    </a:cubicBezTo>
                    <a:cubicBezTo>
                      <a:pt x="3322" y="10681"/>
                      <a:pt x="3103" y="10423"/>
                      <a:pt x="2884" y="10224"/>
                    </a:cubicBezTo>
                    <a:cubicBezTo>
                      <a:pt x="2662" y="10013"/>
                      <a:pt x="2347" y="9907"/>
                      <a:pt x="2056" y="9907"/>
                    </a:cubicBezTo>
                    <a:cubicBezTo>
                      <a:pt x="1826" y="9907"/>
                      <a:pt x="1612" y="9973"/>
                      <a:pt x="1472" y="10104"/>
                    </a:cubicBezTo>
                    <a:cubicBezTo>
                      <a:pt x="975" y="10542"/>
                      <a:pt x="836" y="11179"/>
                      <a:pt x="1114" y="11775"/>
                    </a:cubicBezTo>
                    <a:cubicBezTo>
                      <a:pt x="1353" y="12273"/>
                      <a:pt x="1731" y="12611"/>
                      <a:pt x="2168" y="12929"/>
                    </a:cubicBezTo>
                    <a:cubicBezTo>
                      <a:pt x="2248" y="12989"/>
                      <a:pt x="2288" y="13068"/>
                      <a:pt x="2347" y="13108"/>
                    </a:cubicBezTo>
                    <a:cubicBezTo>
                      <a:pt x="2805" y="13407"/>
                      <a:pt x="3302" y="13685"/>
                      <a:pt x="3800" y="13984"/>
                    </a:cubicBezTo>
                    <a:cubicBezTo>
                      <a:pt x="4396" y="14322"/>
                      <a:pt x="4993" y="14680"/>
                      <a:pt x="5590" y="15058"/>
                    </a:cubicBezTo>
                    <a:cubicBezTo>
                      <a:pt x="5689" y="15098"/>
                      <a:pt x="5769" y="15217"/>
                      <a:pt x="5769" y="15316"/>
                    </a:cubicBezTo>
                    <a:cubicBezTo>
                      <a:pt x="5769" y="15853"/>
                      <a:pt x="5769" y="16371"/>
                      <a:pt x="5749" y="16888"/>
                    </a:cubicBezTo>
                    <a:cubicBezTo>
                      <a:pt x="5789" y="17166"/>
                      <a:pt x="5888" y="17465"/>
                      <a:pt x="5888" y="17763"/>
                    </a:cubicBezTo>
                    <a:cubicBezTo>
                      <a:pt x="5928" y="18459"/>
                      <a:pt x="5928" y="19136"/>
                      <a:pt x="5928" y="19832"/>
                    </a:cubicBezTo>
                    <a:cubicBezTo>
                      <a:pt x="5928" y="20230"/>
                      <a:pt x="5948" y="20628"/>
                      <a:pt x="5968" y="21026"/>
                    </a:cubicBezTo>
                    <a:lnTo>
                      <a:pt x="6266" y="21026"/>
                    </a:lnTo>
                    <a:cubicBezTo>
                      <a:pt x="6266" y="20051"/>
                      <a:pt x="6246" y="19056"/>
                      <a:pt x="6266" y="18081"/>
                    </a:cubicBezTo>
                    <a:cubicBezTo>
                      <a:pt x="6286" y="17266"/>
                      <a:pt x="6386" y="16410"/>
                      <a:pt x="6445" y="15595"/>
                    </a:cubicBezTo>
                    <a:cubicBezTo>
                      <a:pt x="6465" y="15157"/>
                      <a:pt x="6525" y="14680"/>
                      <a:pt x="6545" y="14222"/>
                    </a:cubicBezTo>
                    <a:cubicBezTo>
                      <a:pt x="6425" y="14222"/>
                      <a:pt x="6266" y="14262"/>
                      <a:pt x="6147" y="14282"/>
                    </a:cubicBezTo>
                    <a:cubicBezTo>
                      <a:pt x="6127" y="14123"/>
                      <a:pt x="6047" y="13984"/>
                      <a:pt x="6087" y="13864"/>
                    </a:cubicBezTo>
                    <a:cubicBezTo>
                      <a:pt x="6326" y="13188"/>
                      <a:pt x="6545" y="12511"/>
                      <a:pt x="6823" y="11895"/>
                    </a:cubicBezTo>
                    <a:cubicBezTo>
                      <a:pt x="7181" y="11099"/>
                      <a:pt x="7539" y="10244"/>
                      <a:pt x="8037" y="9508"/>
                    </a:cubicBezTo>
                    <a:cubicBezTo>
                      <a:pt x="8773" y="8354"/>
                      <a:pt x="9568" y="7240"/>
                      <a:pt x="10662" y="6345"/>
                    </a:cubicBezTo>
                    <a:cubicBezTo>
                      <a:pt x="10762" y="6245"/>
                      <a:pt x="10861" y="6106"/>
                      <a:pt x="11001" y="6026"/>
                    </a:cubicBezTo>
                    <a:cubicBezTo>
                      <a:pt x="11060" y="5967"/>
                      <a:pt x="11200" y="5967"/>
                      <a:pt x="11299" y="5947"/>
                    </a:cubicBezTo>
                    <a:cubicBezTo>
                      <a:pt x="11319" y="6046"/>
                      <a:pt x="11359" y="6166"/>
                      <a:pt x="11339" y="6265"/>
                    </a:cubicBezTo>
                    <a:cubicBezTo>
                      <a:pt x="11319" y="6365"/>
                      <a:pt x="11239" y="6444"/>
                      <a:pt x="11160" y="6524"/>
                    </a:cubicBezTo>
                    <a:cubicBezTo>
                      <a:pt x="10623" y="7101"/>
                      <a:pt x="10026" y="7618"/>
                      <a:pt x="9549" y="8235"/>
                    </a:cubicBezTo>
                    <a:cubicBezTo>
                      <a:pt x="8972" y="8951"/>
                      <a:pt x="8435" y="9726"/>
                      <a:pt x="8017" y="10542"/>
                    </a:cubicBezTo>
                    <a:cubicBezTo>
                      <a:pt x="7480" y="11577"/>
                      <a:pt x="7082" y="12631"/>
                      <a:pt x="6644" y="13705"/>
                    </a:cubicBezTo>
                    <a:cubicBezTo>
                      <a:pt x="6584" y="13824"/>
                      <a:pt x="6604" y="13984"/>
                      <a:pt x="6584" y="14123"/>
                    </a:cubicBezTo>
                    <a:cubicBezTo>
                      <a:pt x="6624" y="14083"/>
                      <a:pt x="6664" y="14083"/>
                      <a:pt x="6684" y="14023"/>
                    </a:cubicBezTo>
                    <a:cubicBezTo>
                      <a:pt x="7022" y="13367"/>
                      <a:pt x="7460" y="12810"/>
                      <a:pt x="7917" y="12233"/>
                    </a:cubicBezTo>
                    <a:cubicBezTo>
                      <a:pt x="8673" y="11238"/>
                      <a:pt x="9628" y="10443"/>
                      <a:pt x="10563" y="9627"/>
                    </a:cubicBezTo>
                    <a:cubicBezTo>
                      <a:pt x="11001" y="9289"/>
                      <a:pt x="11438" y="8990"/>
                      <a:pt x="11836" y="8613"/>
                    </a:cubicBezTo>
                    <a:cubicBezTo>
                      <a:pt x="12592" y="7916"/>
                      <a:pt x="13089" y="7101"/>
                      <a:pt x="13189" y="6066"/>
                    </a:cubicBezTo>
                    <a:cubicBezTo>
                      <a:pt x="13229" y="5668"/>
                      <a:pt x="13149" y="5251"/>
                      <a:pt x="12990" y="4912"/>
                    </a:cubicBezTo>
                    <a:cubicBezTo>
                      <a:pt x="12741" y="4442"/>
                      <a:pt x="12357" y="4260"/>
                      <a:pt x="11919" y="4260"/>
                    </a:cubicBezTo>
                    <a:cubicBezTo>
                      <a:pt x="11727" y="4260"/>
                      <a:pt x="11525" y="4295"/>
                      <a:pt x="11319" y="4355"/>
                    </a:cubicBezTo>
                    <a:cubicBezTo>
                      <a:pt x="10822" y="4515"/>
                      <a:pt x="10344" y="4813"/>
                      <a:pt x="9867" y="5032"/>
                    </a:cubicBezTo>
                    <a:cubicBezTo>
                      <a:pt x="8574" y="6106"/>
                      <a:pt x="7858" y="7499"/>
                      <a:pt x="7380" y="9050"/>
                    </a:cubicBezTo>
                    <a:cubicBezTo>
                      <a:pt x="7181" y="9726"/>
                      <a:pt x="6943" y="10383"/>
                      <a:pt x="6724" y="11039"/>
                    </a:cubicBezTo>
                    <a:cubicBezTo>
                      <a:pt x="6664" y="11238"/>
                      <a:pt x="6624" y="11437"/>
                      <a:pt x="6545" y="11636"/>
                    </a:cubicBezTo>
                    <a:cubicBezTo>
                      <a:pt x="6485" y="11795"/>
                      <a:pt x="6425" y="11935"/>
                      <a:pt x="6286" y="12074"/>
                    </a:cubicBezTo>
                    <a:lnTo>
                      <a:pt x="6286" y="10144"/>
                    </a:lnTo>
                    <a:cubicBezTo>
                      <a:pt x="6326" y="9349"/>
                      <a:pt x="6326" y="8593"/>
                      <a:pt x="6346" y="7797"/>
                    </a:cubicBezTo>
                    <a:lnTo>
                      <a:pt x="6346" y="7797"/>
                    </a:lnTo>
                    <a:cubicBezTo>
                      <a:pt x="6246" y="8036"/>
                      <a:pt x="6167" y="8294"/>
                      <a:pt x="6067" y="8533"/>
                    </a:cubicBezTo>
                    <a:cubicBezTo>
                      <a:pt x="6027" y="8632"/>
                      <a:pt x="5968" y="8712"/>
                      <a:pt x="5928" y="8811"/>
                    </a:cubicBezTo>
                    <a:cubicBezTo>
                      <a:pt x="5829" y="8732"/>
                      <a:pt x="5669" y="8692"/>
                      <a:pt x="5630" y="8593"/>
                    </a:cubicBezTo>
                    <a:cubicBezTo>
                      <a:pt x="5451" y="8235"/>
                      <a:pt x="5291" y="7857"/>
                      <a:pt x="5132" y="7518"/>
                    </a:cubicBezTo>
                    <a:cubicBezTo>
                      <a:pt x="4734" y="6743"/>
                      <a:pt x="4337" y="5947"/>
                      <a:pt x="3879" y="5231"/>
                    </a:cubicBezTo>
                    <a:cubicBezTo>
                      <a:pt x="3382" y="4435"/>
                      <a:pt x="2805" y="3679"/>
                      <a:pt x="2268" y="2943"/>
                    </a:cubicBezTo>
                    <a:cubicBezTo>
                      <a:pt x="2009" y="2585"/>
                      <a:pt x="1691" y="2267"/>
                      <a:pt x="1412" y="1929"/>
                    </a:cubicBezTo>
                    <a:cubicBezTo>
                      <a:pt x="1353" y="1829"/>
                      <a:pt x="1393" y="1650"/>
                      <a:pt x="1373" y="1531"/>
                    </a:cubicBezTo>
                    <a:lnTo>
                      <a:pt x="1373" y="1531"/>
                    </a:lnTo>
                    <a:cubicBezTo>
                      <a:pt x="1512" y="1570"/>
                      <a:pt x="1691" y="1551"/>
                      <a:pt x="1770" y="1650"/>
                    </a:cubicBezTo>
                    <a:cubicBezTo>
                      <a:pt x="2447" y="2466"/>
                      <a:pt x="3143" y="3281"/>
                      <a:pt x="3780" y="4157"/>
                    </a:cubicBezTo>
                    <a:cubicBezTo>
                      <a:pt x="4177" y="4714"/>
                      <a:pt x="4496" y="5310"/>
                      <a:pt x="4854" y="5867"/>
                    </a:cubicBezTo>
                    <a:cubicBezTo>
                      <a:pt x="4933" y="5947"/>
                      <a:pt x="4973" y="6026"/>
                      <a:pt x="5053" y="6106"/>
                    </a:cubicBezTo>
                    <a:cubicBezTo>
                      <a:pt x="4973" y="5748"/>
                      <a:pt x="4933" y="5430"/>
                      <a:pt x="4794" y="5111"/>
                    </a:cubicBezTo>
                    <a:cubicBezTo>
                      <a:pt x="4376" y="3958"/>
                      <a:pt x="3959" y="2844"/>
                      <a:pt x="3501" y="1690"/>
                    </a:cubicBezTo>
                    <a:cubicBezTo>
                      <a:pt x="3461" y="1551"/>
                      <a:pt x="3362" y="1431"/>
                      <a:pt x="3282" y="1272"/>
                    </a:cubicBezTo>
                    <a:lnTo>
                      <a:pt x="2168" y="79"/>
                    </a:lnTo>
                    <a:cubicBezTo>
                      <a:pt x="1995" y="29"/>
                      <a:pt x="1819" y="0"/>
                      <a:pt x="163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2585;p51">
                <a:extLst>
                  <a:ext uri="{FF2B5EF4-FFF2-40B4-BE49-F238E27FC236}">
                    <a16:creationId xmlns:a16="http://schemas.microsoft.com/office/drawing/2014/main" id="{A46FA68B-ABFB-F26C-D3D3-57288925CB2B}"/>
                  </a:ext>
                </a:extLst>
              </p:cNvPr>
              <p:cNvSpPr/>
              <p:nvPr/>
            </p:nvSpPr>
            <p:spPr>
              <a:xfrm>
                <a:off x="884894" y="4133473"/>
                <a:ext cx="213088" cy="416277"/>
              </a:xfrm>
              <a:custGeom>
                <a:avLst/>
                <a:gdLst/>
                <a:ahLst/>
                <a:cxnLst/>
                <a:rect l="l" t="t" r="r" b="b"/>
                <a:pathLst>
                  <a:path w="7879" h="15392" extrusionOk="0">
                    <a:moveTo>
                      <a:pt x="6819" y="0"/>
                    </a:moveTo>
                    <a:cubicBezTo>
                      <a:pt x="6729" y="0"/>
                      <a:pt x="6642" y="22"/>
                      <a:pt x="6565" y="72"/>
                    </a:cubicBezTo>
                    <a:cubicBezTo>
                      <a:pt x="6287" y="270"/>
                      <a:pt x="6048" y="549"/>
                      <a:pt x="5809" y="788"/>
                    </a:cubicBezTo>
                    <a:cubicBezTo>
                      <a:pt x="5591" y="1046"/>
                      <a:pt x="5431" y="1305"/>
                      <a:pt x="5252" y="1563"/>
                    </a:cubicBezTo>
                    <a:cubicBezTo>
                      <a:pt x="4914" y="1205"/>
                      <a:pt x="4656" y="887"/>
                      <a:pt x="4357" y="569"/>
                    </a:cubicBezTo>
                    <a:cubicBezTo>
                      <a:pt x="4191" y="384"/>
                      <a:pt x="4008" y="294"/>
                      <a:pt x="3825" y="294"/>
                    </a:cubicBezTo>
                    <a:cubicBezTo>
                      <a:pt x="3614" y="294"/>
                      <a:pt x="3404" y="414"/>
                      <a:pt x="3223" y="648"/>
                    </a:cubicBezTo>
                    <a:cubicBezTo>
                      <a:pt x="3044" y="887"/>
                      <a:pt x="2865" y="1166"/>
                      <a:pt x="2666" y="1404"/>
                    </a:cubicBezTo>
                    <a:cubicBezTo>
                      <a:pt x="2511" y="1601"/>
                      <a:pt x="2431" y="1696"/>
                      <a:pt x="2336" y="1696"/>
                    </a:cubicBezTo>
                    <a:cubicBezTo>
                      <a:pt x="2250" y="1696"/>
                      <a:pt x="2151" y="1616"/>
                      <a:pt x="1970" y="1464"/>
                    </a:cubicBezTo>
                    <a:cubicBezTo>
                      <a:pt x="1970" y="1444"/>
                      <a:pt x="1970" y="1404"/>
                      <a:pt x="1950" y="1404"/>
                    </a:cubicBezTo>
                    <a:cubicBezTo>
                      <a:pt x="1594" y="1158"/>
                      <a:pt x="1321" y="989"/>
                      <a:pt x="1042" y="989"/>
                    </a:cubicBezTo>
                    <a:cubicBezTo>
                      <a:pt x="870" y="989"/>
                      <a:pt x="696" y="1053"/>
                      <a:pt x="498" y="1205"/>
                    </a:cubicBezTo>
                    <a:cubicBezTo>
                      <a:pt x="259" y="1762"/>
                      <a:pt x="160" y="2339"/>
                      <a:pt x="120" y="2956"/>
                    </a:cubicBezTo>
                    <a:cubicBezTo>
                      <a:pt x="60" y="4130"/>
                      <a:pt x="1" y="5264"/>
                      <a:pt x="120" y="6417"/>
                    </a:cubicBezTo>
                    <a:cubicBezTo>
                      <a:pt x="160" y="7671"/>
                      <a:pt x="418" y="8904"/>
                      <a:pt x="637" y="10097"/>
                    </a:cubicBezTo>
                    <a:cubicBezTo>
                      <a:pt x="717" y="10396"/>
                      <a:pt x="777" y="10714"/>
                      <a:pt x="916" y="10993"/>
                    </a:cubicBezTo>
                    <a:cubicBezTo>
                      <a:pt x="1413" y="11908"/>
                      <a:pt x="1970" y="12803"/>
                      <a:pt x="2527" y="13678"/>
                    </a:cubicBezTo>
                    <a:cubicBezTo>
                      <a:pt x="2726" y="13977"/>
                      <a:pt x="3004" y="14275"/>
                      <a:pt x="3303" y="14434"/>
                    </a:cubicBezTo>
                    <a:cubicBezTo>
                      <a:pt x="4235" y="14986"/>
                      <a:pt x="5257" y="15392"/>
                      <a:pt x="6353" y="15392"/>
                    </a:cubicBezTo>
                    <a:cubicBezTo>
                      <a:pt x="6404" y="15392"/>
                      <a:pt x="6455" y="15391"/>
                      <a:pt x="6506" y="15389"/>
                    </a:cubicBezTo>
                    <a:cubicBezTo>
                      <a:pt x="6048" y="14713"/>
                      <a:pt x="5571" y="14036"/>
                      <a:pt x="5093" y="13340"/>
                    </a:cubicBezTo>
                    <a:cubicBezTo>
                      <a:pt x="4974" y="13181"/>
                      <a:pt x="4894" y="12942"/>
                      <a:pt x="4795" y="12743"/>
                    </a:cubicBezTo>
                    <a:cubicBezTo>
                      <a:pt x="4516" y="12186"/>
                      <a:pt x="4198" y="11609"/>
                      <a:pt x="3979" y="11013"/>
                    </a:cubicBezTo>
                    <a:cubicBezTo>
                      <a:pt x="3701" y="10237"/>
                      <a:pt x="3482" y="9441"/>
                      <a:pt x="3263" y="8645"/>
                    </a:cubicBezTo>
                    <a:cubicBezTo>
                      <a:pt x="3064" y="8029"/>
                      <a:pt x="2905" y="7372"/>
                      <a:pt x="2766" y="6736"/>
                    </a:cubicBezTo>
                    <a:cubicBezTo>
                      <a:pt x="2627" y="6119"/>
                      <a:pt x="2567" y="5522"/>
                      <a:pt x="2467" y="4886"/>
                    </a:cubicBezTo>
                    <a:cubicBezTo>
                      <a:pt x="2368" y="4289"/>
                      <a:pt x="2268" y="3672"/>
                      <a:pt x="2189" y="3075"/>
                    </a:cubicBezTo>
                    <a:cubicBezTo>
                      <a:pt x="2129" y="2757"/>
                      <a:pt x="2129" y="2399"/>
                      <a:pt x="2169" y="2081"/>
                    </a:cubicBezTo>
                    <a:cubicBezTo>
                      <a:pt x="2169" y="1981"/>
                      <a:pt x="2288" y="1902"/>
                      <a:pt x="2368" y="1802"/>
                    </a:cubicBezTo>
                    <a:cubicBezTo>
                      <a:pt x="2428" y="1882"/>
                      <a:pt x="2527" y="1961"/>
                      <a:pt x="2607" y="2041"/>
                    </a:cubicBezTo>
                    <a:cubicBezTo>
                      <a:pt x="2627" y="2061"/>
                      <a:pt x="2627" y="2140"/>
                      <a:pt x="2627" y="2180"/>
                    </a:cubicBezTo>
                    <a:cubicBezTo>
                      <a:pt x="2766" y="3135"/>
                      <a:pt x="2865" y="4050"/>
                      <a:pt x="3024" y="4965"/>
                    </a:cubicBezTo>
                    <a:cubicBezTo>
                      <a:pt x="3263" y="6278"/>
                      <a:pt x="3522" y="7631"/>
                      <a:pt x="3860" y="8924"/>
                    </a:cubicBezTo>
                    <a:cubicBezTo>
                      <a:pt x="4079" y="9839"/>
                      <a:pt x="4357" y="10754"/>
                      <a:pt x="4874" y="11589"/>
                    </a:cubicBezTo>
                    <a:cubicBezTo>
                      <a:pt x="4974" y="11729"/>
                      <a:pt x="4994" y="11928"/>
                      <a:pt x="5093" y="12107"/>
                    </a:cubicBezTo>
                    <a:cubicBezTo>
                      <a:pt x="5392" y="12684"/>
                      <a:pt x="5710" y="13280"/>
                      <a:pt x="6048" y="13877"/>
                    </a:cubicBezTo>
                    <a:cubicBezTo>
                      <a:pt x="6187" y="14116"/>
                      <a:pt x="6366" y="14374"/>
                      <a:pt x="6585" y="14673"/>
                    </a:cubicBezTo>
                    <a:cubicBezTo>
                      <a:pt x="6585" y="14275"/>
                      <a:pt x="6605" y="13917"/>
                      <a:pt x="6585" y="13579"/>
                    </a:cubicBezTo>
                    <a:cubicBezTo>
                      <a:pt x="6486" y="12624"/>
                      <a:pt x="6366" y="11689"/>
                      <a:pt x="6247" y="10734"/>
                    </a:cubicBezTo>
                    <a:cubicBezTo>
                      <a:pt x="6148" y="9938"/>
                      <a:pt x="6008" y="9163"/>
                      <a:pt x="5889" y="8407"/>
                    </a:cubicBezTo>
                    <a:cubicBezTo>
                      <a:pt x="5750" y="7352"/>
                      <a:pt x="5551" y="6338"/>
                      <a:pt x="5392" y="5283"/>
                    </a:cubicBezTo>
                    <a:cubicBezTo>
                      <a:pt x="5272" y="4488"/>
                      <a:pt x="5153" y="3692"/>
                      <a:pt x="5053" y="2896"/>
                    </a:cubicBezTo>
                    <a:cubicBezTo>
                      <a:pt x="5014" y="2578"/>
                      <a:pt x="5014" y="2240"/>
                      <a:pt x="5053" y="1882"/>
                    </a:cubicBezTo>
                    <a:cubicBezTo>
                      <a:pt x="5053" y="1802"/>
                      <a:pt x="5193" y="1703"/>
                      <a:pt x="5272" y="1643"/>
                    </a:cubicBezTo>
                    <a:cubicBezTo>
                      <a:pt x="5352" y="1743"/>
                      <a:pt x="5491" y="1782"/>
                      <a:pt x="5491" y="1882"/>
                    </a:cubicBezTo>
                    <a:cubicBezTo>
                      <a:pt x="5610" y="2857"/>
                      <a:pt x="5750" y="3851"/>
                      <a:pt x="5869" y="4846"/>
                    </a:cubicBezTo>
                    <a:cubicBezTo>
                      <a:pt x="5988" y="5741"/>
                      <a:pt x="6148" y="6656"/>
                      <a:pt x="6267" y="7551"/>
                    </a:cubicBezTo>
                    <a:cubicBezTo>
                      <a:pt x="6446" y="8705"/>
                      <a:pt x="6645" y="9859"/>
                      <a:pt x="6784" y="11032"/>
                    </a:cubicBezTo>
                    <a:cubicBezTo>
                      <a:pt x="6884" y="11649"/>
                      <a:pt x="6903" y="12306"/>
                      <a:pt x="6983" y="12922"/>
                    </a:cubicBezTo>
                    <a:cubicBezTo>
                      <a:pt x="6983" y="13002"/>
                      <a:pt x="7003" y="13081"/>
                      <a:pt x="7102" y="13141"/>
                    </a:cubicBezTo>
                    <a:cubicBezTo>
                      <a:pt x="7182" y="12783"/>
                      <a:pt x="7281" y="12385"/>
                      <a:pt x="7341" y="11987"/>
                    </a:cubicBezTo>
                    <a:cubicBezTo>
                      <a:pt x="7401" y="11192"/>
                      <a:pt x="7480" y="10396"/>
                      <a:pt x="7500" y="9600"/>
                    </a:cubicBezTo>
                    <a:cubicBezTo>
                      <a:pt x="7560" y="8108"/>
                      <a:pt x="7580" y="6576"/>
                      <a:pt x="7639" y="5084"/>
                    </a:cubicBezTo>
                    <a:cubicBezTo>
                      <a:pt x="7659" y="4468"/>
                      <a:pt x="7699" y="3831"/>
                      <a:pt x="7739" y="3195"/>
                    </a:cubicBezTo>
                    <a:cubicBezTo>
                      <a:pt x="7759" y="2697"/>
                      <a:pt x="7699" y="2180"/>
                      <a:pt x="7699" y="1683"/>
                    </a:cubicBezTo>
                    <a:cubicBezTo>
                      <a:pt x="7739" y="1484"/>
                      <a:pt x="7838" y="1285"/>
                      <a:pt x="7878" y="1086"/>
                    </a:cubicBezTo>
                    <a:cubicBezTo>
                      <a:pt x="7739" y="867"/>
                      <a:pt x="7580" y="609"/>
                      <a:pt x="7441" y="370"/>
                    </a:cubicBezTo>
                    <a:cubicBezTo>
                      <a:pt x="7311" y="154"/>
                      <a:pt x="7056" y="0"/>
                      <a:pt x="681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2586;p51">
                <a:extLst>
                  <a:ext uri="{FF2B5EF4-FFF2-40B4-BE49-F238E27FC236}">
                    <a16:creationId xmlns:a16="http://schemas.microsoft.com/office/drawing/2014/main" id="{514E2B21-38CC-5ACE-0491-AA22E3681AF1}"/>
                  </a:ext>
                </a:extLst>
              </p:cNvPr>
              <p:cNvSpPr/>
              <p:nvPr/>
            </p:nvSpPr>
            <p:spPr>
              <a:xfrm>
                <a:off x="1079102" y="4136719"/>
                <a:ext cx="153372" cy="413599"/>
              </a:xfrm>
              <a:custGeom>
                <a:avLst/>
                <a:gdLst/>
                <a:ahLst/>
                <a:cxnLst/>
                <a:rect l="l" t="t" r="r" b="b"/>
                <a:pathLst>
                  <a:path w="5671" h="15293" extrusionOk="0">
                    <a:moveTo>
                      <a:pt x="2635" y="0"/>
                    </a:moveTo>
                    <a:cubicBezTo>
                      <a:pt x="2522" y="0"/>
                      <a:pt x="2401" y="42"/>
                      <a:pt x="2269" y="131"/>
                    </a:cubicBezTo>
                    <a:cubicBezTo>
                      <a:pt x="2030" y="270"/>
                      <a:pt x="1831" y="469"/>
                      <a:pt x="1592" y="668"/>
                    </a:cubicBezTo>
                    <a:cubicBezTo>
                      <a:pt x="1433" y="827"/>
                      <a:pt x="1254" y="1026"/>
                      <a:pt x="1075" y="1185"/>
                    </a:cubicBezTo>
                    <a:lnTo>
                      <a:pt x="1075" y="5144"/>
                    </a:lnTo>
                    <a:cubicBezTo>
                      <a:pt x="1055" y="6238"/>
                      <a:pt x="1075" y="7332"/>
                      <a:pt x="1035" y="8426"/>
                    </a:cubicBezTo>
                    <a:cubicBezTo>
                      <a:pt x="976" y="9401"/>
                      <a:pt x="936" y="10375"/>
                      <a:pt x="797" y="11330"/>
                    </a:cubicBezTo>
                    <a:cubicBezTo>
                      <a:pt x="697" y="12265"/>
                      <a:pt x="478" y="13160"/>
                      <a:pt x="339" y="14055"/>
                    </a:cubicBezTo>
                    <a:cubicBezTo>
                      <a:pt x="339" y="14115"/>
                      <a:pt x="359" y="14175"/>
                      <a:pt x="359" y="14254"/>
                    </a:cubicBezTo>
                    <a:cubicBezTo>
                      <a:pt x="399" y="14254"/>
                      <a:pt x="439" y="14274"/>
                      <a:pt x="458" y="14294"/>
                    </a:cubicBezTo>
                    <a:cubicBezTo>
                      <a:pt x="797" y="13876"/>
                      <a:pt x="1234" y="13518"/>
                      <a:pt x="1473" y="13061"/>
                    </a:cubicBezTo>
                    <a:cubicBezTo>
                      <a:pt x="2030" y="12026"/>
                      <a:pt x="2547" y="11012"/>
                      <a:pt x="2766" y="9898"/>
                    </a:cubicBezTo>
                    <a:cubicBezTo>
                      <a:pt x="2965" y="8804"/>
                      <a:pt x="3224" y="7710"/>
                      <a:pt x="3363" y="6616"/>
                    </a:cubicBezTo>
                    <a:cubicBezTo>
                      <a:pt x="3522" y="5561"/>
                      <a:pt x="3562" y="4507"/>
                      <a:pt x="3641" y="3453"/>
                    </a:cubicBezTo>
                    <a:cubicBezTo>
                      <a:pt x="3661" y="2876"/>
                      <a:pt x="3621" y="2319"/>
                      <a:pt x="3621" y="1742"/>
                    </a:cubicBezTo>
                    <a:cubicBezTo>
                      <a:pt x="3621" y="1642"/>
                      <a:pt x="3582" y="1543"/>
                      <a:pt x="3641" y="1463"/>
                    </a:cubicBezTo>
                    <a:cubicBezTo>
                      <a:pt x="3681" y="1364"/>
                      <a:pt x="3781" y="1284"/>
                      <a:pt x="3860" y="1225"/>
                    </a:cubicBezTo>
                    <a:cubicBezTo>
                      <a:pt x="3920" y="1284"/>
                      <a:pt x="4039" y="1364"/>
                      <a:pt x="4039" y="1443"/>
                    </a:cubicBezTo>
                    <a:cubicBezTo>
                      <a:pt x="4079" y="2080"/>
                      <a:pt x="4119" y="2737"/>
                      <a:pt x="4119" y="3373"/>
                    </a:cubicBezTo>
                    <a:cubicBezTo>
                      <a:pt x="4119" y="3850"/>
                      <a:pt x="4079" y="4308"/>
                      <a:pt x="4039" y="4746"/>
                    </a:cubicBezTo>
                    <a:cubicBezTo>
                      <a:pt x="3940" y="5760"/>
                      <a:pt x="3840" y="6815"/>
                      <a:pt x="3681" y="7849"/>
                    </a:cubicBezTo>
                    <a:cubicBezTo>
                      <a:pt x="3582" y="8545"/>
                      <a:pt x="3442" y="9241"/>
                      <a:pt x="3263" y="9918"/>
                    </a:cubicBezTo>
                    <a:cubicBezTo>
                      <a:pt x="3025" y="10753"/>
                      <a:pt x="2726" y="11589"/>
                      <a:pt x="2328" y="12384"/>
                    </a:cubicBezTo>
                    <a:cubicBezTo>
                      <a:pt x="2050" y="12981"/>
                      <a:pt x="1771" y="13598"/>
                      <a:pt x="1294" y="14075"/>
                    </a:cubicBezTo>
                    <a:cubicBezTo>
                      <a:pt x="876" y="14493"/>
                      <a:pt x="439" y="14891"/>
                      <a:pt x="1" y="15289"/>
                    </a:cubicBezTo>
                    <a:cubicBezTo>
                      <a:pt x="49" y="15291"/>
                      <a:pt x="97" y="15292"/>
                      <a:pt x="144" y="15292"/>
                    </a:cubicBezTo>
                    <a:cubicBezTo>
                      <a:pt x="879" y="15292"/>
                      <a:pt x="1515" y="15011"/>
                      <a:pt x="2169" y="14712"/>
                    </a:cubicBezTo>
                    <a:cubicBezTo>
                      <a:pt x="2667" y="14493"/>
                      <a:pt x="3084" y="14175"/>
                      <a:pt x="3442" y="13777"/>
                    </a:cubicBezTo>
                    <a:cubicBezTo>
                      <a:pt x="3761" y="13399"/>
                      <a:pt x="4019" y="12981"/>
                      <a:pt x="4338" y="12583"/>
                    </a:cubicBezTo>
                    <a:cubicBezTo>
                      <a:pt x="4934" y="11827"/>
                      <a:pt x="5173" y="10932"/>
                      <a:pt x="5412" y="10037"/>
                    </a:cubicBezTo>
                    <a:cubicBezTo>
                      <a:pt x="5611" y="9261"/>
                      <a:pt x="5670" y="8486"/>
                      <a:pt x="5650" y="7670"/>
                    </a:cubicBezTo>
                    <a:cubicBezTo>
                      <a:pt x="5611" y="6098"/>
                      <a:pt x="5611" y="4527"/>
                      <a:pt x="5511" y="2955"/>
                    </a:cubicBezTo>
                    <a:cubicBezTo>
                      <a:pt x="5471" y="2199"/>
                      <a:pt x="5312" y="1463"/>
                      <a:pt x="5153" y="707"/>
                    </a:cubicBezTo>
                    <a:cubicBezTo>
                      <a:pt x="5095" y="462"/>
                      <a:pt x="4996" y="332"/>
                      <a:pt x="4809" y="332"/>
                    </a:cubicBezTo>
                    <a:cubicBezTo>
                      <a:pt x="4738" y="332"/>
                      <a:pt x="4655" y="351"/>
                      <a:pt x="4556" y="389"/>
                    </a:cubicBezTo>
                    <a:cubicBezTo>
                      <a:pt x="4318" y="489"/>
                      <a:pt x="4059" y="688"/>
                      <a:pt x="3860" y="886"/>
                    </a:cubicBezTo>
                    <a:cubicBezTo>
                      <a:pt x="3748" y="988"/>
                      <a:pt x="3678" y="1048"/>
                      <a:pt x="3618" y="1048"/>
                    </a:cubicBezTo>
                    <a:cubicBezTo>
                      <a:pt x="3560" y="1048"/>
                      <a:pt x="3511" y="993"/>
                      <a:pt x="3442" y="867"/>
                    </a:cubicBezTo>
                    <a:lnTo>
                      <a:pt x="3144" y="349"/>
                    </a:lnTo>
                    <a:cubicBezTo>
                      <a:pt x="2993" y="123"/>
                      <a:pt x="2827" y="0"/>
                      <a:pt x="263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2587;p51">
                <a:extLst>
                  <a:ext uri="{FF2B5EF4-FFF2-40B4-BE49-F238E27FC236}">
                    <a16:creationId xmlns:a16="http://schemas.microsoft.com/office/drawing/2014/main" id="{89A085E2-7878-526F-8B09-E3D9CC664E39}"/>
                  </a:ext>
                </a:extLst>
              </p:cNvPr>
              <p:cNvSpPr/>
              <p:nvPr/>
            </p:nvSpPr>
            <p:spPr>
              <a:xfrm>
                <a:off x="944068" y="4162303"/>
                <a:ext cx="245352" cy="388988"/>
              </a:xfrm>
              <a:custGeom>
                <a:avLst/>
                <a:gdLst/>
                <a:ahLst/>
                <a:cxnLst/>
                <a:rect l="l" t="t" r="r" b="b"/>
                <a:pathLst>
                  <a:path w="9072" h="14383" extrusionOk="0">
                    <a:moveTo>
                      <a:pt x="5750" y="0"/>
                    </a:moveTo>
                    <a:cubicBezTo>
                      <a:pt x="5670" y="199"/>
                      <a:pt x="5571" y="398"/>
                      <a:pt x="5571" y="597"/>
                    </a:cubicBezTo>
                    <a:cubicBezTo>
                      <a:pt x="5551" y="1094"/>
                      <a:pt x="5591" y="1611"/>
                      <a:pt x="5591" y="2109"/>
                    </a:cubicBezTo>
                    <a:cubicBezTo>
                      <a:pt x="5571" y="2725"/>
                      <a:pt x="5511" y="3382"/>
                      <a:pt x="5491" y="3999"/>
                    </a:cubicBezTo>
                    <a:cubicBezTo>
                      <a:pt x="5451" y="5491"/>
                      <a:pt x="5412" y="7002"/>
                      <a:pt x="5372" y="8494"/>
                    </a:cubicBezTo>
                    <a:cubicBezTo>
                      <a:pt x="5352" y="9290"/>
                      <a:pt x="5272" y="10086"/>
                      <a:pt x="5193" y="10881"/>
                    </a:cubicBezTo>
                    <a:cubicBezTo>
                      <a:pt x="5153" y="11279"/>
                      <a:pt x="5054" y="11657"/>
                      <a:pt x="4974" y="12055"/>
                    </a:cubicBezTo>
                    <a:cubicBezTo>
                      <a:pt x="4894" y="11956"/>
                      <a:pt x="4855" y="11896"/>
                      <a:pt x="4855" y="11836"/>
                    </a:cubicBezTo>
                    <a:cubicBezTo>
                      <a:pt x="4775" y="11200"/>
                      <a:pt x="4715" y="10563"/>
                      <a:pt x="4656" y="9947"/>
                    </a:cubicBezTo>
                    <a:cubicBezTo>
                      <a:pt x="4497" y="8793"/>
                      <a:pt x="4298" y="7619"/>
                      <a:pt x="4119" y="6465"/>
                    </a:cubicBezTo>
                    <a:cubicBezTo>
                      <a:pt x="3979" y="5570"/>
                      <a:pt x="3860" y="4675"/>
                      <a:pt x="3721" y="3740"/>
                    </a:cubicBezTo>
                    <a:cubicBezTo>
                      <a:pt x="3601" y="2785"/>
                      <a:pt x="3482" y="1791"/>
                      <a:pt x="3363" y="796"/>
                    </a:cubicBezTo>
                    <a:cubicBezTo>
                      <a:pt x="3363" y="696"/>
                      <a:pt x="3204" y="617"/>
                      <a:pt x="3124" y="537"/>
                    </a:cubicBezTo>
                    <a:cubicBezTo>
                      <a:pt x="3064" y="617"/>
                      <a:pt x="2905" y="696"/>
                      <a:pt x="2905" y="796"/>
                    </a:cubicBezTo>
                    <a:cubicBezTo>
                      <a:pt x="2885" y="1114"/>
                      <a:pt x="2865" y="1452"/>
                      <a:pt x="2905" y="1810"/>
                    </a:cubicBezTo>
                    <a:cubicBezTo>
                      <a:pt x="3005" y="2606"/>
                      <a:pt x="3124" y="3402"/>
                      <a:pt x="3263" y="4198"/>
                    </a:cubicBezTo>
                    <a:cubicBezTo>
                      <a:pt x="3403" y="5232"/>
                      <a:pt x="3582" y="6266"/>
                      <a:pt x="3761" y="7301"/>
                    </a:cubicBezTo>
                    <a:cubicBezTo>
                      <a:pt x="3880" y="8097"/>
                      <a:pt x="3999" y="8872"/>
                      <a:pt x="4099" y="9648"/>
                    </a:cubicBezTo>
                    <a:cubicBezTo>
                      <a:pt x="4218" y="10583"/>
                      <a:pt x="4357" y="11538"/>
                      <a:pt x="4457" y="12473"/>
                    </a:cubicBezTo>
                    <a:cubicBezTo>
                      <a:pt x="4477" y="12791"/>
                      <a:pt x="4457" y="13149"/>
                      <a:pt x="4457" y="13567"/>
                    </a:cubicBezTo>
                    <a:cubicBezTo>
                      <a:pt x="4218" y="13249"/>
                      <a:pt x="4059" y="13030"/>
                      <a:pt x="3900" y="12771"/>
                    </a:cubicBezTo>
                    <a:cubicBezTo>
                      <a:pt x="3582" y="12194"/>
                      <a:pt x="3283" y="11598"/>
                      <a:pt x="2965" y="11001"/>
                    </a:cubicBezTo>
                    <a:cubicBezTo>
                      <a:pt x="2885" y="10842"/>
                      <a:pt x="2826" y="10643"/>
                      <a:pt x="2726" y="10484"/>
                    </a:cubicBezTo>
                    <a:cubicBezTo>
                      <a:pt x="2209" y="9668"/>
                      <a:pt x="1930" y="8753"/>
                      <a:pt x="1712" y="7818"/>
                    </a:cubicBezTo>
                    <a:cubicBezTo>
                      <a:pt x="1393" y="6525"/>
                      <a:pt x="1135" y="5192"/>
                      <a:pt x="896" y="3879"/>
                    </a:cubicBezTo>
                    <a:cubicBezTo>
                      <a:pt x="717" y="2944"/>
                      <a:pt x="618" y="2009"/>
                      <a:pt x="498" y="1094"/>
                    </a:cubicBezTo>
                    <a:cubicBezTo>
                      <a:pt x="498" y="1035"/>
                      <a:pt x="498" y="955"/>
                      <a:pt x="478" y="935"/>
                    </a:cubicBezTo>
                    <a:cubicBezTo>
                      <a:pt x="399" y="856"/>
                      <a:pt x="299" y="796"/>
                      <a:pt x="220" y="716"/>
                    </a:cubicBezTo>
                    <a:cubicBezTo>
                      <a:pt x="140" y="816"/>
                      <a:pt x="21" y="895"/>
                      <a:pt x="21" y="995"/>
                    </a:cubicBezTo>
                    <a:cubicBezTo>
                      <a:pt x="1" y="1313"/>
                      <a:pt x="1" y="1651"/>
                      <a:pt x="41" y="1989"/>
                    </a:cubicBezTo>
                    <a:cubicBezTo>
                      <a:pt x="120" y="2586"/>
                      <a:pt x="220" y="3203"/>
                      <a:pt x="319" y="3800"/>
                    </a:cubicBezTo>
                    <a:cubicBezTo>
                      <a:pt x="419" y="4416"/>
                      <a:pt x="498" y="5033"/>
                      <a:pt x="618" y="5630"/>
                    </a:cubicBezTo>
                    <a:cubicBezTo>
                      <a:pt x="777" y="6286"/>
                      <a:pt x="936" y="6903"/>
                      <a:pt x="1115" y="7559"/>
                    </a:cubicBezTo>
                    <a:cubicBezTo>
                      <a:pt x="1334" y="8355"/>
                      <a:pt x="1533" y="9151"/>
                      <a:pt x="1831" y="9907"/>
                    </a:cubicBezTo>
                    <a:cubicBezTo>
                      <a:pt x="2070" y="10504"/>
                      <a:pt x="2388" y="11080"/>
                      <a:pt x="2667" y="11657"/>
                    </a:cubicBezTo>
                    <a:cubicBezTo>
                      <a:pt x="2766" y="11856"/>
                      <a:pt x="2826" y="12075"/>
                      <a:pt x="2965" y="12254"/>
                    </a:cubicBezTo>
                    <a:cubicBezTo>
                      <a:pt x="3422" y="12930"/>
                      <a:pt x="3900" y="13627"/>
                      <a:pt x="4377" y="14283"/>
                    </a:cubicBezTo>
                    <a:cubicBezTo>
                      <a:pt x="4377" y="14323"/>
                      <a:pt x="4397" y="14323"/>
                      <a:pt x="4397" y="14343"/>
                    </a:cubicBezTo>
                    <a:cubicBezTo>
                      <a:pt x="4494" y="14279"/>
                      <a:pt x="4590" y="14220"/>
                      <a:pt x="4677" y="14220"/>
                    </a:cubicBezTo>
                    <a:cubicBezTo>
                      <a:pt x="4752" y="14220"/>
                      <a:pt x="4819" y="14263"/>
                      <a:pt x="4875" y="14383"/>
                    </a:cubicBezTo>
                    <a:cubicBezTo>
                      <a:pt x="4894" y="14363"/>
                      <a:pt x="4954" y="14343"/>
                      <a:pt x="4974" y="14323"/>
                    </a:cubicBezTo>
                    <a:cubicBezTo>
                      <a:pt x="5412" y="13925"/>
                      <a:pt x="5849" y="13527"/>
                      <a:pt x="6267" y="13090"/>
                    </a:cubicBezTo>
                    <a:cubicBezTo>
                      <a:pt x="6745" y="12592"/>
                      <a:pt x="6983" y="11995"/>
                      <a:pt x="7282" y="11399"/>
                    </a:cubicBezTo>
                    <a:cubicBezTo>
                      <a:pt x="7679" y="10603"/>
                      <a:pt x="7998" y="9787"/>
                      <a:pt x="8236" y="8952"/>
                    </a:cubicBezTo>
                    <a:cubicBezTo>
                      <a:pt x="8435" y="8276"/>
                      <a:pt x="8555" y="7579"/>
                      <a:pt x="8654" y="6883"/>
                    </a:cubicBezTo>
                    <a:cubicBezTo>
                      <a:pt x="8813" y="5869"/>
                      <a:pt x="8893" y="4814"/>
                      <a:pt x="9012" y="3780"/>
                    </a:cubicBezTo>
                    <a:cubicBezTo>
                      <a:pt x="9052" y="3302"/>
                      <a:pt x="9072" y="2845"/>
                      <a:pt x="9072" y="2407"/>
                    </a:cubicBezTo>
                    <a:cubicBezTo>
                      <a:pt x="9072" y="1751"/>
                      <a:pt x="9032" y="1114"/>
                      <a:pt x="9012" y="458"/>
                    </a:cubicBezTo>
                    <a:cubicBezTo>
                      <a:pt x="9012" y="398"/>
                      <a:pt x="8873" y="318"/>
                      <a:pt x="8833" y="239"/>
                    </a:cubicBezTo>
                    <a:cubicBezTo>
                      <a:pt x="8754" y="318"/>
                      <a:pt x="8654" y="398"/>
                      <a:pt x="8595" y="497"/>
                    </a:cubicBezTo>
                    <a:cubicBezTo>
                      <a:pt x="8555" y="577"/>
                      <a:pt x="8575" y="677"/>
                      <a:pt x="8575" y="756"/>
                    </a:cubicBezTo>
                    <a:cubicBezTo>
                      <a:pt x="8595" y="1333"/>
                      <a:pt x="8634" y="1910"/>
                      <a:pt x="8595" y="2487"/>
                    </a:cubicBezTo>
                    <a:cubicBezTo>
                      <a:pt x="8555" y="3521"/>
                      <a:pt x="8475" y="4595"/>
                      <a:pt x="8336" y="5650"/>
                    </a:cubicBezTo>
                    <a:cubicBezTo>
                      <a:pt x="8177" y="6744"/>
                      <a:pt x="7958" y="7838"/>
                      <a:pt x="7739" y="8932"/>
                    </a:cubicBezTo>
                    <a:cubicBezTo>
                      <a:pt x="7500" y="10066"/>
                      <a:pt x="6983" y="11080"/>
                      <a:pt x="6446" y="12075"/>
                    </a:cubicBezTo>
                    <a:cubicBezTo>
                      <a:pt x="6188" y="12552"/>
                      <a:pt x="5770" y="12911"/>
                      <a:pt x="5412" y="13328"/>
                    </a:cubicBezTo>
                    <a:cubicBezTo>
                      <a:pt x="5372" y="13328"/>
                      <a:pt x="5352" y="13308"/>
                      <a:pt x="5312" y="13269"/>
                    </a:cubicBezTo>
                    <a:cubicBezTo>
                      <a:pt x="5292" y="13209"/>
                      <a:pt x="5292" y="13129"/>
                      <a:pt x="5292" y="13070"/>
                    </a:cubicBezTo>
                    <a:cubicBezTo>
                      <a:pt x="5451" y="12155"/>
                      <a:pt x="5650" y="11259"/>
                      <a:pt x="5770" y="10364"/>
                    </a:cubicBezTo>
                    <a:cubicBezTo>
                      <a:pt x="5889" y="9390"/>
                      <a:pt x="5949" y="8435"/>
                      <a:pt x="5989" y="7460"/>
                    </a:cubicBezTo>
                    <a:cubicBezTo>
                      <a:pt x="6048" y="6366"/>
                      <a:pt x="6048" y="5272"/>
                      <a:pt x="6048" y="4178"/>
                    </a:cubicBezTo>
                    <a:cubicBezTo>
                      <a:pt x="6048" y="2865"/>
                      <a:pt x="6068" y="1572"/>
                      <a:pt x="6068" y="239"/>
                    </a:cubicBezTo>
                    <a:cubicBezTo>
                      <a:pt x="5969" y="179"/>
                      <a:pt x="5869" y="80"/>
                      <a:pt x="575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2588;p51">
                <a:extLst>
                  <a:ext uri="{FF2B5EF4-FFF2-40B4-BE49-F238E27FC236}">
                    <a16:creationId xmlns:a16="http://schemas.microsoft.com/office/drawing/2014/main" id="{B6FB39ED-3A7C-D2AE-FA37-5DC4CF7D8B9D}"/>
                  </a:ext>
                </a:extLst>
              </p:cNvPr>
              <p:cNvSpPr/>
              <p:nvPr/>
            </p:nvSpPr>
            <p:spPr>
              <a:xfrm>
                <a:off x="1059738" y="4546961"/>
                <a:ext cx="139904" cy="229747"/>
              </a:xfrm>
              <a:custGeom>
                <a:avLst/>
                <a:gdLst/>
                <a:ahLst/>
                <a:cxnLst/>
                <a:rect l="l" t="t" r="r" b="b"/>
                <a:pathLst>
                  <a:path w="5173" h="8495" extrusionOk="0">
                    <a:moveTo>
                      <a:pt x="4457" y="1214"/>
                    </a:moveTo>
                    <a:cubicBezTo>
                      <a:pt x="4497" y="1214"/>
                      <a:pt x="4596" y="1333"/>
                      <a:pt x="4755" y="1473"/>
                    </a:cubicBezTo>
                    <a:cubicBezTo>
                      <a:pt x="4576" y="1612"/>
                      <a:pt x="4477" y="1691"/>
                      <a:pt x="4377" y="1791"/>
                    </a:cubicBezTo>
                    <a:cubicBezTo>
                      <a:pt x="4278" y="1691"/>
                      <a:pt x="4099" y="1572"/>
                      <a:pt x="4119" y="1512"/>
                    </a:cubicBezTo>
                    <a:cubicBezTo>
                      <a:pt x="4198" y="1393"/>
                      <a:pt x="4318" y="1293"/>
                      <a:pt x="4457" y="1214"/>
                    </a:cubicBezTo>
                    <a:close/>
                    <a:moveTo>
                      <a:pt x="3681" y="2805"/>
                    </a:moveTo>
                    <a:cubicBezTo>
                      <a:pt x="3761" y="2805"/>
                      <a:pt x="3840" y="2925"/>
                      <a:pt x="3959" y="3024"/>
                    </a:cubicBezTo>
                    <a:cubicBezTo>
                      <a:pt x="3800" y="3124"/>
                      <a:pt x="3741" y="3223"/>
                      <a:pt x="3661" y="3223"/>
                    </a:cubicBezTo>
                    <a:cubicBezTo>
                      <a:pt x="3582" y="3203"/>
                      <a:pt x="3482" y="3084"/>
                      <a:pt x="3482" y="3004"/>
                    </a:cubicBezTo>
                    <a:cubicBezTo>
                      <a:pt x="3482" y="2925"/>
                      <a:pt x="3601" y="2805"/>
                      <a:pt x="3681" y="2805"/>
                    </a:cubicBezTo>
                    <a:close/>
                    <a:moveTo>
                      <a:pt x="393" y="0"/>
                    </a:moveTo>
                    <a:cubicBezTo>
                      <a:pt x="308" y="0"/>
                      <a:pt x="214" y="57"/>
                      <a:pt x="120" y="120"/>
                    </a:cubicBezTo>
                    <a:cubicBezTo>
                      <a:pt x="100" y="498"/>
                      <a:pt x="100" y="836"/>
                      <a:pt x="100" y="1214"/>
                    </a:cubicBezTo>
                    <a:lnTo>
                      <a:pt x="100" y="5471"/>
                    </a:lnTo>
                    <a:cubicBezTo>
                      <a:pt x="100" y="6187"/>
                      <a:pt x="21" y="6883"/>
                      <a:pt x="1" y="7599"/>
                    </a:cubicBezTo>
                    <a:cubicBezTo>
                      <a:pt x="120" y="7301"/>
                      <a:pt x="259" y="7003"/>
                      <a:pt x="399" y="6704"/>
                    </a:cubicBezTo>
                    <a:cubicBezTo>
                      <a:pt x="876" y="5749"/>
                      <a:pt x="1294" y="4715"/>
                      <a:pt x="1811" y="3780"/>
                    </a:cubicBezTo>
                    <a:cubicBezTo>
                      <a:pt x="2149" y="3203"/>
                      <a:pt x="2607" y="2706"/>
                      <a:pt x="3044" y="2169"/>
                    </a:cubicBezTo>
                    <a:cubicBezTo>
                      <a:pt x="3164" y="1970"/>
                      <a:pt x="3283" y="1771"/>
                      <a:pt x="3462" y="1612"/>
                    </a:cubicBezTo>
                    <a:cubicBezTo>
                      <a:pt x="3541" y="1533"/>
                      <a:pt x="3682" y="1455"/>
                      <a:pt x="3776" y="1455"/>
                    </a:cubicBezTo>
                    <a:cubicBezTo>
                      <a:pt x="3802" y="1455"/>
                      <a:pt x="3823" y="1460"/>
                      <a:pt x="3840" y="1473"/>
                    </a:cubicBezTo>
                    <a:cubicBezTo>
                      <a:pt x="4059" y="1592"/>
                      <a:pt x="3900" y="1791"/>
                      <a:pt x="3800" y="1910"/>
                    </a:cubicBezTo>
                    <a:cubicBezTo>
                      <a:pt x="3363" y="2527"/>
                      <a:pt x="2885" y="3124"/>
                      <a:pt x="2468" y="3780"/>
                    </a:cubicBezTo>
                    <a:cubicBezTo>
                      <a:pt x="2109" y="4297"/>
                      <a:pt x="1791" y="4815"/>
                      <a:pt x="1513" y="5371"/>
                    </a:cubicBezTo>
                    <a:cubicBezTo>
                      <a:pt x="1194" y="6008"/>
                      <a:pt x="896" y="6684"/>
                      <a:pt x="657" y="7381"/>
                    </a:cubicBezTo>
                    <a:cubicBezTo>
                      <a:pt x="518" y="7739"/>
                      <a:pt x="478" y="8137"/>
                      <a:pt x="399" y="8495"/>
                    </a:cubicBezTo>
                    <a:cubicBezTo>
                      <a:pt x="717" y="7361"/>
                      <a:pt x="1493" y="6466"/>
                      <a:pt x="2209" y="5570"/>
                    </a:cubicBezTo>
                    <a:cubicBezTo>
                      <a:pt x="2786" y="4874"/>
                      <a:pt x="3383" y="4198"/>
                      <a:pt x="3979" y="3502"/>
                    </a:cubicBezTo>
                    <a:cubicBezTo>
                      <a:pt x="4158" y="3263"/>
                      <a:pt x="4337" y="2984"/>
                      <a:pt x="4497" y="2726"/>
                    </a:cubicBezTo>
                    <a:cubicBezTo>
                      <a:pt x="4875" y="2209"/>
                      <a:pt x="5173" y="1691"/>
                      <a:pt x="5153" y="1035"/>
                    </a:cubicBezTo>
                    <a:cubicBezTo>
                      <a:pt x="5133" y="617"/>
                      <a:pt x="4894" y="339"/>
                      <a:pt x="4497" y="279"/>
                    </a:cubicBezTo>
                    <a:cubicBezTo>
                      <a:pt x="4373" y="246"/>
                      <a:pt x="4255" y="231"/>
                      <a:pt x="4139" y="231"/>
                    </a:cubicBezTo>
                    <a:cubicBezTo>
                      <a:pt x="3770" y="231"/>
                      <a:pt x="3433" y="385"/>
                      <a:pt x="3084" y="597"/>
                    </a:cubicBezTo>
                    <a:cubicBezTo>
                      <a:pt x="2189" y="1214"/>
                      <a:pt x="1692" y="2129"/>
                      <a:pt x="1274" y="3104"/>
                    </a:cubicBezTo>
                    <a:cubicBezTo>
                      <a:pt x="1055" y="3661"/>
                      <a:pt x="856" y="4218"/>
                      <a:pt x="598" y="4815"/>
                    </a:cubicBezTo>
                    <a:lnTo>
                      <a:pt x="598" y="2487"/>
                    </a:lnTo>
                    <a:lnTo>
                      <a:pt x="598" y="2030"/>
                    </a:lnTo>
                    <a:cubicBezTo>
                      <a:pt x="578" y="1970"/>
                      <a:pt x="578" y="1910"/>
                      <a:pt x="558" y="1831"/>
                    </a:cubicBezTo>
                    <a:cubicBezTo>
                      <a:pt x="578" y="1293"/>
                      <a:pt x="578" y="717"/>
                      <a:pt x="598" y="179"/>
                    </a:cubicBezTo>
                    <a:cubicBezTo>
                      <a:pt x="541" y="47"/>
                      <a:pt x="471" y="0"/>
                      <a:pt x="39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2589;p51">
                <a:extLst>
                  <a:ext uri="{FF2B5EF4-FFF2-40B4-BE49-F238E27FC236}">
                    <a16:creationId xmlns:a16="http://schemas.microsoft.com/office/drawing/2014/main" id="{C29BE54B-4626-DAD2-C989-E7C0AFD473DB}"/>
                  </a:ext>
                </a:extLst>
              </p:cNvPr>
              <p:cNvSpPr/>
              <p:nvPr/>
            </p:nvSpPr>
            <p:spPr>
              <a:xfrm>
                <a:off x="1064038" y="4729351"/>
                <a:ext cx="143149" cy="224906"/>
              </a:xfrm>
              <a:custGeom>
                <a:avLst/>
                <a:gdLst/>
                <a:ahLst/>
                <a:cxnLst/>
                <a:rect l="l" t="t" r="r" b="b"/>
                <a:pathLst>
                  <a:path w="5293" h="8316" extrusionOk="0">
                    <a:moveTo>
                      <a:pt x="5213" y="0"/>
                    </a:moveTo>
                    <a:cubicBezTo>
                      <a:pt x="5113" y="20"/>
                      <a:pt x="4994" y="20"/>
                      <a:pt x="4914" y="60"/>
                    </a:cubicBezTo>
                    <a:cubicBezTo>
                      <a:pt x="4795" y="159"/>
                      <a:pt x="4716" y="298"/>
                      <a:pt x="4596" y="398"/>
                    </a:cubicBezTo>
                    <a:cubicBezTo>
                      <a:pt x="3522" y="1253"/>
                      <a:pt x="2706" y="2407"/>
                      <a:pt x="1950" y="3541"/>
                    </a:cubicBezTo>
                    <a:cubicBezTo>
                      <a:pt x="1453" y="4297"/>
                      <a:pt x="1115" y="5113"/>
                      <a:pt x="737" y="5928"/>
                    </a:cubicBezTo>
                    <a:cubicBezTo>
                      <a:pt x="439" y="6585"/>
                      <a:pt x="240" y="7221"/>
                      <a:pt x="21" y="7898"/>
                    </a:cubicBezTo>
                    <a:cubicBezTo>
                      <a:pt x="1" y="8017"/>
                      <a:pt x="41" y="8176"/>
                      <a:pt x="61" y="8315"/>
                    </a:cubicBezTo>
                    <a:cubicBezTo>
                      <a:pt x="200" y="8315"/>
                      <a:pt x="339" y="8295"/>
                      <a:pt x="458" y="8275"/>
                    </a:cubicBezTo>
                    <a:cubicBezTo>
                      <a:pt x="458" y="8256"/>
                      <a:pt x="478" y="8216"/>
                      <a:pt x="518" y="8176"/>
                    </a:cubicBezTo>
                    <a:cubicBezTo>
                      <a:pt x="518" y="8017"/>
                      <a:pt x="518" y="7878"/>
                      <a:pt x="558" y="7758"/>
                    </a:cubicBezTo>
                    <a:cubicBezTo>
                      <a:pt x="1015" y="6684"/>
                      <a:pt x="1413" y="5610"/>
                      <a:pt x="1931" y="4595"/>
                    </a:cubicBezTo>
                    <a:cubicBezTo>
                      <a:pt x="2348" y="3780"/>
                      <a:pt x="2905" y="3004"/>
                      <a:pt x="3462" y="2288"/>
                    </a:cubicBezTo>
                    <a:cubicBezTo>
                      <a:pt x="3940" y="1651"/>
                      <a:pt x="4536" y="1134"/>
                      <a:pt x="5093" y="557"/>
                    </a:cubicBezTo>
                    <a:cubicBezTo>
                      <a:pt x="5173" y="497"/>
                      <a:pt x="5233" y="418"/>
                      <a:pt x="5273" y="318"/>
                    </a:cubicBezTo>
                    <a:cubicBezTo>
                      <a:pt x="5292" y="219"/>
                      <a:pt x="5233" y="100"/>
                      <a:pt x="521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2590;p51">
                <a:extLst>
                  <a:ext uri="{FF2B5EF4-FFF2-40B4-BE49-F238E27FC236}">
                    <a16:creationId xmlns:a16="http://schemas.microsoft.com/office/drawing/2014/main" id="{95EF141B-9442-A22C-148A-4FE5E47B350B}"/>
                  </a:ext>
                </a:extLst>
              </p:cNvPr>
              <p:cNvSpPr/>
              <p:nvPr/>
            </p:nvSpPr>
            <p:spPr>
              <a:xfrm>
                <a:off x="1074802" y="4596453"/>
                <a:ext cx="1109" cy="5409"/>
              </a:xfrm>
              <a:custGeom>
                <a:avLst/>
                <a:gdLst/>
                <a:ahLst/>
                <a:cxnLst/>
                <a:rect l="l" t="t" r="r" b="b"/>
                <a:pathLst>
                  <a:path w="41" h="200" extrusionOk="0">
                    <a:moveTo>
                      <a:pt x="1" y="1"/>
                    </a:moveTo>
                    <a:cubicBezTo>
                      <a:pt x="1" y="80"/>
                      <a:pt x="21" y="160"/>
                      <a:pt x="41" y="200"/>
                    </a:cubicBezTo>
                    <a:cubicBezTo>
                      <a:pt x="21" y="140"/>
                      <a:pt x="21" y="80"/>
                      <a:pt x="1" y="1"/>
                    </a:cubicBezTo>
                    <a:close/>
                  </a:path>
                </a:pathLst>
              </a:custGeom>
              <a:solidFill>
                <a:srgbClr val="85CC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2591;p51">
                <a:extLst>
                  <a:ext uri="{FF2B5EF4-FFF2-40B4-BE49-F238E27FC236}">
                    <a16:creationId xmlns:a16="http://schemas.microsoft.com/office/drawing/2014/main" id="{24D0D10E-B7DA-5C6C-9762-114788F4789A}"/>
                  </a:ext>
                </a:extLst>
              </p:cNvPr>
              <p:cNvSpPr/>
              <p:nvPr/>
            </p:nvSpPr>
            <p:spPr>
              <a:xfrm>
                <a:off x="935467" y="4585608"/>
                <a:ext cx="233534" cy="220687"/>
              </a:xfrm>
              <a:custGeom>
                <a:avLst/>
                <a:gdLst/>
                <a:ahLst/>
                <a:cxnLst/>
                <a:rect l="l" t="t" r="r" b="b"/>
                <a:pathLst>
                  <a:path w="8635" h="8160" extrusionOk="0">
                    <a:moveTo>
                      <a:pt x="8407" y="1"/>
                    </a:moveTo>
                    <a:cubicBezTo>
                      <a:pt x="8315" y="1"/>
                      <a:pt x="8146" y="74"/>
                      <a:pt x="8057" y="163"/>
                    </a:cubicBezTo>
                    <a:cubicBezTo>
                      <a:pt x="7898" y="342"/>
                      <a:pt x="7779" y="541"/>
                      <a:pt x="7639" y="700"/>
                    </a:cubicBezTo>
                    <a:cubicBezTo>
                      <a:pt x="7202" y="1237"/>
                      <a:pt x="6724" y="1734"/>
                      <a:pt x="6406" y="2331"/>
                    </a:cubicBezTo>
                    <a:cubicBezTo>
                      <a:pt x="5889" y="3266"/>
                      <a:pt x="5471" y="4261"/>
                      <a:pt x="4994" y="5255"/>
                    </a:cubicBezTo>
                    <a:cubicBezTo>
                      <a:pt x="4854" y="5554"/>
                      <a:pt x="4715" y="5852"/>
                      <a:pt x="4596" y="6151"/>
                    </a:cubicBezTo>
                    <a:lnTo>
                      <a:pt x="4596" y="6250"/>
                    </a:lnTo>
                    <a:cubicBezTo>
                      <a:pt x="4596" y="6310"/>
                      <a:pt x="4596" y="6350"/>
                      <a:pt x="4576" y="6369"/>
                    </a:cubicBezTo>
                    <a:cubicBezTo>
                      <a:pt x="4536" y="6548"/>
                      <a:pt x="4496" y="6747"/>
                      <a:pt x="4476" y="6946"/>
                    </a:cubicBezTo>
                    <a:lnTo>
                      <a:pt x="4397" y="6946"/>
                    </a:lnTo>
                    <a:cubicBezTo>
                      <a:pt x="4178" y="6449"/>
                      <a:pt x="3919" y="5952"/>
                      <a:pt x="3701" y="5454"/>
                    </a:cubicBezTo>
                    <a:cubicBezTo>
                      <a:pt x="3621" y="5375"/>
                      <a:pt x="3561" y="5295"/>
                      <a:pt x="3502" y="5236"/>
                    </a:cubicBezTo>
                    <a:cubicBezTo>
                      <a:pt x="3164" y="4659"/>
                      <a:pt x="2825" y="4062"/>
                      <a:pt x="2428" y="3505"/>
                    </a:cubicBezTo>
                    <a:cubicBezTo>
                      <a:pt x="1811" y="2649"/>
                      <a:pt x="1115" y="1814"/>
                      <a:pt x="418" y="998"/>
                    </a:cubicBezTo>
                    <a:cubicBezTo>
                      <a:pt x="339" y="899"/>
                      <a:pt x="140" y="899"/>
                      <a:pt x="21" y="879"/>
                    </a:cubicBezTo>
                    <a:lnTo>
                      <a:pt x="21" y="879"/>
                    </a:lnTo>
                    <a:cubicBezTo>
                      <a:pt x="40" y="998"/>
                      <a:pt x="1" y="1177"/>
                      <a:pt x="80" y="1277"/>
                    </a:cubicBezTo>
                    <a:cubicBezTo>
                      <a:pt x="319" y="1615"/>
                      <a:pt x="637" y="1953"/>
                      <a:pt x="916" y="2291"/>
                    </a:cubicBezTo>
                    <a:cubicBezTo>
                      <a:pt x="1473" y="3047"/>
                      <a:pt x="2030" y="3783"/>
                      <a:pt x="2527" y="4579"/>
                    </a:cubicBezTo>
                    <a:cubicBezTo>
                      <a:pt x="3004" y="5335"/>
                      <a:pt x="3382" y="6111"/>
                      <a:pt x="3780" y="6867"/>
                    </a:cubicBezTo>
                    <a:cubicBezTo>
                      <a:pt x="3959" y="7225"/>
                      <a:pt x="4099" y="7603"/>
                      <a:pt x="4278" y="7941"/>
                    </a:cubicBezTo>
                    <a:cubicBezTo>
                      <a:pt x="4317" y="8040"/>
                      <a:pt x="4476" y="8100"/>
                      <a:pt x="4576" y="8160"/>
                    </a:cubicBezTo>
                    <a:cubicBezTo>
                      <a:pt x="4616" y="8060"/>
                      <a:pt x="4695" y="7981"/>
                      <a:pt x="4715" y="7901"/>
                    </a:cubicBezTo>
                    <a:cubicBezTo>
                      <a:pt x="4815" y="7643"/>
                      <a:pt x="4894" y="7404"/>
                      <a:pt x="4994" y="7145"/>
                    </a:cubicBezTo>
                    <a:lnTo>
                      <a:pt x="4994" y="7046"/>
                    </a:lnTo>
                    <a:cubicBezTo>
                      <a:pt x="5073" y="6668"/>
                      <a:pt x="5113" y="6270"/>
                      <a:pt x="5252" y="5932"/>
                    </a:cubicBezTo>
                    <a:cubicBezTo>
                      <a:pt x="5511" y="5255"/>
                      <a:pt x="5789" y="4559"/>
                      <a:pt x="6108" y="3923"/>
                    </a:cubicBezTo>
                    <a:cubicBezTo>
                      <a:pt x="6386" y="3366"/>
                      <a:pt x="6704" y="2829"/>
                      <a:pt x="7063" y="2331"/>
                    </a:cubicBezTo>
                    <a:cubicBezTo>
                      <a:pt x="7480" y="1675"/>
                      <a:pt x="7958" y="1078"/>
                      <a:pt x="8395" y="461"/>
                    </a:cubicBezTo>
                    <a:cubicBezTo>
                      <a:pt x="8495" y="302"/>
                      <a:pt x="8634" y="143"/>
                      <a:pt x="8435" y="4"/>
                    </a:cubicBezTo>
                    <a:cubicBezTo>
                      <a:pt x="8427" y="2"/>
                      <a:pt x="8417" y="1"/>
                      <a:pt x="840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2592;p51">
                <a:extLst>
                  <a:ext uri="{FF2B5EF4-FFF2-40B4-BE49-F238E27FC236}">
                    <a16:creationId xmlns:a16="http://schemas.microsoft.com/office/drawing/2014/main" id="{12566E1D-2F25-8FD7-630E-6D0443F8B714}"/>
                  </a:ext>
                </a:extLst>
              </p:cNvPr>
              <p:cNvSpPr/>
              <p:nvPr/>
            </p:nvSpPr>
            <p:spPr>
              <a:xfrm>
                <a:off x="951613" y="4870497"/>
                <a:ext cx="114076" cy="104637"/>
              </a:xfrm>
              <a:custGeom>
                <a:avLst/>
                <a:gdLst/>
                <a:ahLst/>
                <a:cxnLst/>
                <a:rect l="l" t="t" r="r" b="b"/>
                <a:pathLst>
                  <a:path w="4218" h="3869" extrusionOk="0">
                    <a:moveTo>
                      <a:pt x="356" y="0"/>
                    </a:moveTo>
                    <a:cubicBezTo>
                      <a:pt x="278" y="0"/>
                      <a:pt x="207" y="16"/>
                      <a:pt x="179" y="53"/>
                    </a:cubicBezTo>
                    <a:cubicBezTo>
                      <a:pt x="0" y="192"/>
                      <a:pt x="179" y="351"/>
                      <a:pt x="299" y="470"/>
                    </a:cubicBezTo>
                    <a:cubicBezTo>
                      <a:pt x="697" y="769"/>
                      <a:pt x="1094" y="1067"/>
                      <a:pt x="1472" y="1405"/>
                    </a:cubicBezTo>
                    <a:cubicBezTo>
                      <a:pt x="1930" y="1843"/>
                      <a:pt x="2388" y="2281"/>
                      <a:pt x="2825" y="2738"/>
                    </a:cubicBezTo>
                    <a:cubicBezTo>
                      <a:pt x="3124" y="3037"/>
                      <a:pt x="3402" y="3375"/>
                      <a:pt x="3681" y="3693"/>
                    </a:cubicBezTo>
                    <a:cubicBezTo>
                      <a:pt x="3746" y="3785"/>
                      <a:pt x="3821" y="3868"/>
                      <a:pt x="3915" y="3868"/>
                    </a:cubicBezTo>
                    <a:cubicBezTo>
                      <a:pt x="3964" y="3868"/>
                      <a:pt x="4018" y="3846"/>
                      <a:pt x="4078" y="3793"/>
                    </a:cubicBezTo>
                    <a:cubicBezTo>
                      <a:pt x="4218" y="3673"/>
                      <a:pt x="4158" y="3534"/>
                      <a:pt x="4058" y="3395"/>
                    </a:cubicBezTo>
                    <a:cubicBezTo>
                      <a:pt x="3979" y="3255"/>
                      <a:pt x="3879" y="3096"/>
                      <a:pt x="3800" y="2957"/>
                    </a:cubicBezTo>
                    <a:cubicBezTo>
                      <a:pt x="3760" y="2937"/>
                      <a:pt x="3700" y="2877"/>
                      <a:pt x="3681" y="2858"/>
                    </a:cubicBezTo>
                    <a:cubicBezTo>
                      <a:pt x="3621" y="2838"/>
                      <a:pt x="3581" y="2778"/>
                      <a:pt x="3561" y="2758"/>
                    </a:cubicBezTo>
                    <a:cubicBezTo>
                      <a:pt x="2925" y="2141"/>
                      <a:pt x="2308" y="1485"/>
                      <a:pt x="1671" y="868"/>
                    </a:cubicBezTo>
                    <a:cubicBezTo>
                      <a:pt x="1333" y="570"/>
                      <a:pt x="975" y="291"/>
                      <a:pt x="597" y="53"/>
                    </a:cubicBezTo>
                    <a:cubicBezTo>
                      <a:pt x="544" y="21"/>
                      <a:pt x="445" y="0"/>
                      <a:pt x="35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2593;p51">
                <a:extLst>
                  <a:ext uri="{FF2B5EF4-FFF2-40B4-BE49-F238E27FC236}">
                    <a16:creationId xmlns:a16="http://schemas.microsoft.com/office/drawing/2014/main" id="{58D509DE-D278-54B4-4456-E82CE16009C5}"/>
                  </a:ext>
                </a:extLst>
              </p:cNvPr>
              <p:cNvSpPr/>
              <p:nvPr/>
            </p:nvSpPr>
            <p:spPr>
              <a:xfrm>
                <a:off x="970977" y="4612544"/>
                <a:ext cx="15632" cy="17282"/>
              </a:xfrm>
              <a:custGeom>
                <a:avLst/>
                <a:gdLst/>
                <a:ahLst/>
                <a:cxnLst/>
                <a:rect l="l" t="t" r="r" b="b"/>
                <a:pathLst>
                  <a:path w="578" h="639" extrusionOk="0">
                    <a:moveTo>
                      <a:pt x="266" y="1"/>
                    </a:moveTo>
                    <a:cubicBezTo>
                      <a:pt x="179" y="1"/>
                      <a:pt x="1" y="164"/>
                      <a:pt x="1" y="201"/>
                    </a:cubicBezTo>
                    <a:cubicBezTo>
                      <a:pt x="60" y="341"/>
                      <a:pt x="180" y="460"/>
                      <a:pt x="299" y="639"/>
                    </a:cubicBezTo>
                    <a:cubicBezTo>
                      <a:pt x="418" y="480"/>
                      <a:pt x="577" y="360"/>
                      <a:pt x="558" y="301"/>
                    </a:cubicBezTo>
                    <a:cubicBezTo>
                      <a:pt x="498" y="181"/>
                      <a:pt x="398" y="42"/>
                      <a:pt x="279" y="2"/>
                    </a:cubicBezTo>
                    <a:cubicBezTo>
                      <a:pt x="275" y="1"/>
                      <a:pt x="270" y="1"/>
                      <a:pt x="266"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2594;p51">
                <a:extLst>
                  <a:ext uri="{FF2B5EF4-FFF2-40B4-BE49-F238E27FC236}">
                    <a16:creationId xmlns:a16="http://schemas.microsoft.com/office/drawing/2014/main" id="{D6686E38-F3CC-E55A-60D2-D971A0FE77AD}"/>
                  </a:ext>
                </a:extLst>
              </p:cNvPr>
              <p:cNvSpPr/>
              <p:nvPr/>
            </p:nvSpPr>
            <p:spPr>
              <a:xfrm>
                <a:off x="1151744" y="4730405"/>
                <a:ext cx="12387" cy="18337"/>
              </a:xfrm>
              <a:custGeom>
                <a:avLst/>
                <a:gdLst/>
                <a:ahLst/>
                <a:cxnLst/>
                <a:rect l="l" t="t" r="r" b="b"/>
                <a:pathLst>
                  <a:path w="458" h="678" extrusionOk="0">
                    <a:moveTo>
                      <a:pt x="199" y="1"/>
                    </a:moveTo>
                    <a:cubicBezTo>
                      <a:pt x="100" y="200"/>
                      <a:pt x="0" y="319"/>
                      <a:pt x="0" y="458"/>
                    </a:cubicBezTo>
                    <a:cubicBezTo>
                      <a:pt x="0" y="518"/>
                      <a:pt x="160" y="598"/>
                      <a:pt x="219" y="677"/>
                    </a:cubicBezTo>
                    <a:cubicBezTo>
                      <a:pt x="299" y="558"/>
                      <a:pt x="438" y="478"/>
                      <a:pt x="458" y="359"/>
                    </a:cubicBezTo>
                    <a:cubicBezTo>
                      <a:pt x="458" y="279"/>
                      <a:pt x="339" y="180"/>
                      <a:pt x="19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2595;p51">
                <a:extLst>
                  <a:ext uri="{FF2B5EF4-FFF2-40B4-BE49-F238E27FC236}">
                    <a16:creationId xmlns:a16="http://schemas.microsoft.com/office/drawing/2014/main" id="{1819429A-7B8B-4C6E-2275-C6EFE9BBDABB}"/>
                  </a:ext>
                </a:extLst>
              </p:cNvPr>
              <p:cNvSpPr/>
              <p:nvPr/>
            </p:nvSpPr>
            <p:spPr>
              <a:xfrm>
                <a:off x="934926" y="4587852"/>
                <a:ext cx="14009" cy="14550"/>
              </a:xfrm>
              <a:custGeom>
                <a:avLst/>
                <a:gdLst/>
                <a:ahLst/>
                <a:cxnLst/>
                <a:rect l="l" t="t" r="r" b="b"/>
                <a:pathLst>
                  <a:path w="518" h="538" extrusionOk="0">
                    <a:moveTo>
                      <a:pt x="239" y="0"/>
                    </a:moveTo>
                    <a:cubicBezTo>
                      <a:pt x="120" y="159"/>
                      <a:pt x="1" y="259"/>
                      <a:pt x="21" y="299"/>
                    </a:cubicBezTo>
                    <a:cubicBezTo>
                      <a:pt x="41" y="398"/>
                      <a:pt x="140" y="537"/>
                      <a:pt x="239" y="537"/>
                    </a:cubicBezTo>
                    <a:cubicBezTo>
                      <a:pt x="319" y="537"/>
                      <a:pt x="418" y="418"/>
                      <a:pt x="518" y="358"/>
                    </a:cubicBezTo>
                    <a:cubicBezTo>
                      <a:pt x="438" y="259"/>
                      <a:pt x="359" y="159"/>
                      <a:pt x="239"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2596;p51">
                <a:extLst>
                  <a:ext uri="{FF2B5EF4-FFF2-40B4-BE49-F238E27FC236}">
                    <a16:creationId xmlns:a16="http://schemas.microsoft.com/office/drawing/2014/main" id="{770E223D-1BF3-3347-7AF6-DCAAFDB5A624}"/>
                  </a:ext>
                </a:extLst>
              </p:cNvPr>
              <p:cNvSpPr/>
              <p:nvPr/>
            </p:nvSpPr>
            <p:spPr>
              <a:xfrm>
                <a:off x="951613" y="4668473"/>
                <a:ext cx="13468" cy="11927"/>
              </a:xfrm>
              <a:custGeom>
                <a:avLst/>
                <a:gdLst/>
                <a:ahLst/>
                <a:cxnLst/>
                <a:rect l="l" t="t" r="r" b="b"/>
                <a:pathLst>
                  <a:path w="498" h="441" extrusionOk="0">
                    <a:moveTo>
                      <a:pt x="254" y="1"/>
                    </a:moveTo>
                    <a:cubicBezTo>
                      <a:pt x="249" y="1"/>
                      <a:pt x="244" y="2"/>
                      <a:pt x="239" y="3"/>
                    </a:cubicBezTo>
                    <a:cubicBezTo>
                      <a:pt x="140" y="43"/>
                      <a:pt x="40" y="182"/>
                      <a:pt x="0" y="282"/>
                    </a:cubicBezTo>
                    <a:cubicBezTo>
                      <a:pt x="0" y="302"/>
                      <a:pt x="140" y="441"/>
                      <a:pt x="199" y="441"/>
                    </a:cubicBezTo>
                    <a:cubicBezTo>
                      <a:pt x="299" y="421"/>
                      <a:pt x="398" y="322"/>
                      <a:pt x="498" y="262"/>
                    </a:cubicBezTo>
                    <a:lnTo>
                      <a:pt x="498" y="142"/>
                    </a:lnTo>
                    <a:cubicBezTo>
                      <a:pt x="424" y="106"/>
                      <a:pt x="317" y="1"/>
                      <a:pt x="254"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2597;p51">
                <a:extLst>
                  <a:ext uri="{FF2B5EF4-FFF2-40B4-BE49-F238E27FC236}">
                    <a16:creationId xmlns:a16="http://schemas.microsoft.com/office/drawing/2014/main" id="{5397B8A2-864C-67DB-57DE-8D692644FB87}"/>
                  </a:ext>
                </a:extLst>
              </p:cNvPr>
              <p:cNvSpPr/>
              <p:nvPr/>
            </p:nvSpPr>
            <p:spPr>
              <a:xfrm>
                <a:off x="1170567" y="4795502"/>
                <a:ext cx="15091" cy="12955"/>
              </a:xfrm>
              <a:custGeom>
                <a:avLst/>
                <a:gdLst/>
                <a:ahLst/>
                <a:cxnLst/>
                <a:rect l="l" t="t" r="r" b="b"/>
                <a:pathLst>
                  <a:path w="558" h="479" extrusionOk="0">
                    <a:moveTo>
                      <a:pt x="279" y="1"/>
                    </a:moveTo>
                    <a:cubicBezTo>
                      <a:pt x="180" y="80"/>
                      <a:pt x="80" y="180"/>
                      <a:pt x="21" y="279"/>
                    </a:cubicBezTo>
                    <a:cubicBezTo>
                      <a:pt x="1" y="339"/>
                      <a:pt x="160" y="478"/>
                      <a:pt x="200" y="478"/>
                    </a:cubicBezTo>
                    <a:cubicBezTo>
                      <a:pt x="299" y="458"/>
                      <a:pt x="399" y="359"/>
                      <a:pt x="558" y="240"/>
                    </a:cubicBezTo>
                    <a:cubicBezTo>
                      <a:pt x="399" y="140"/>
                      <a:pt x="299" y="1"/>
                      <a:pt x="27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2598;p51">
                <a:extLst>
                  <a:ext uri="{FF2B5EF4-FFF2-40B4-BE49-F238E27FC236}">
                    <a16:creationId xmlns:a16="http://schemas.microsoft.com/office/drawing/2014/main" id="{61401FE2-BC63-2D56-B7D8-6751E5A248CA}"/>
                  </a:ext>
                </a:extLst>
              </p:cNvPr>
              <p:cNvSpPr/>
              <p:nvPr/>
            </p:nvSpPr>
            <p:spPr>
              <a:xfrm>
                <a:off x="1123780" y="5082257"/>
                <a:ext cx="1082" cy="2191"/>
              </a:xfrm>
              <a:custGeom>
                <a:avLst/>
                <a:gdLst/>
                <a:ahLst/>
                <a:cxnLst/>
                <a:rect l="l" t="t" r="r" b="b"/>
                <a:pathLst>
                  <a:path w="40" h="81" extrusionOk="0">
                    <a:moveTo>
                      <a:pt x="20" y="1"/>
                    </a:moveTo>
                    <a:lnTo>
                      <a:pt x="0" y="21"/>
                    </a:lnTo>
                    <a:cubicBezTo>
                      <a:pt x="0" y="41"/>
                      <a:pt x="20" y="41"/>
                      <a:pt x="20" y="80"/>
                    </a:cubicBezTo>
                    <a:cubicBezTo>
                      <a:pt x="20" y="41"/>
                      <a:pt x="40" y="41"/>
                      <a:pt x="40" y="21"/>
                    </a:cubicBezTo>
                    <a:lnTo>
                      <a:pt x="20" y="1"/>
                    </a:lnTo>
                    <a:close/>
                  </a:path>
                </a:pathLst>
              </a:custGeom>
              <a:solidFill>
                <a:srgbClr val="ACEBE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2599;p51">
                <a:extLst>
                  <a:ext uri="{FF2B5EF4-FFF2-40B4-BE49-F238E27FC236}">
                    <a16:creationId xmlns:a16="http://schemas.microsoft.com/office/drawing/2014/main" id="{DB825FEB-CCB9-E622-1EC0-AE621314E227}"/>
                  </a:ext>
                </a:extLst>
              </p:cNvPr>
              <p:cNvSpPr/>
              <p:nvPr/>
            </p:nvSpPr>
            <p:spPr>
              <a:xfrm>
                <a:off x="1171108" y="4579766"/>
                <a:ext cx="17255" cy="15632"/>
              </a:xfrm>
              <a:custGeom>
                <a:avLst/>
                <a:gdLst/>
                <a:ahLst/>
                <a:cxnLst/>
                <a:rect l="l" t="t" r="r" b="b"/>
                <a:pathLst>
                  <a:path w="638" h="578" extrusionOk="0">
                    <a:moveTo>
                      <a:pt x="339" y="1"/>
                    </a:moveTo>
                    <a:cubicBezTo>
                      <a:pt x="180" y="80"/>
                      <a:pt x="60" y="180"/>
                      <a:pt x="1" y="299"/>
                    </a:cubicBezTo>
                    <a:cubicBezTo>
                      <a:pt x="1" y="359"/>
                      <a:pt x="180" y="478"/>
                      <a:pt x="259" y="578"/>
                    </a:cubicBezTo>
                    <a:cubicBezTo>
                      <a:pt x="359" y="498"/>
                      <a:pt x="478" y="399"/>
                      <a:pt x="637" y="260"/>
                    </a:cubicBezTo>
                    <a:cubicBezTo>
                      <a:pt x="478" y="120"/>
                      <a:pt x="359" y="1"/>
                      <a:pt x="33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600;p51">
                <a:extLst>
                  <a:ext uri="{FF2B5EF4-FFF2-40B4-BE49-F238E27FC236}">
                    <a16:creationId xmlns:a16="http://schemas.microsoft.com/office/drawing/2014/main" id="{C07F55CD-0250-B49D-F272-3CFFD5B9518D}"/>
                  </a:ext>
                </a:extLst>
              </p:cNvPr>
              <p:cNvSpPr/>
              <p:nvPr/>
            </p:nvSpPr>
            <p:spPr>
              <a:xfrm>
                <a:off x="1153367" y="4622821"/>
                <a:ext cx="13468" cy="11332"/>
              </a:xfrm>
              <a:custGeom>
                <a:avLst/>
                <a:gdLst/>
                <a:ahLst/>
                <a:cxnLst/>
                <a:rect l="l" t="t" r="r" b="b"/>
                <a:pathLst>
                  <a:path w="498" h="419" extrusionOk="0">
                    <a:moveTo>
                      <a:pt x="219" y="0"/>
                    </a:moveTo>
                    <a:cubicBezTo>
                      <a:pt x="139" y="0"/>
                      <a:pt x="20" y="120"/>
                      <a:pt x="20" y="199"/>
                    </a:cubicBezTo>
                    <a:cubicBezTo>
                      <a:pt x="0" y="279"/>
                      <a:pt x="120" y="418"/>
                      <a:pt x="199" y="418"/>
                    </a:cubicBezTo>
                    <a:cubicBezTo>
                      <a:pt x="279" y="418"/>
                      <a:pt x="378" y="319"/>
                      <a:pt x="497" y="219"/>
                    </a:cubicBezTo>
                    <a:cubicBezTo>
                      <a:pt x="378" y="120"/>
                      <a:pt x="279" y="0"/>
                      <a:pt x="219"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601;p51">
                <a:extLst>
                  <a:ext uri="{FF2B5EF4-FFF2-40B4-BE49-F238E27FC236}">
                    <a16:creationId xmlns:a16="http://schemas.microsoft.com/office/drawing/2014/main" id="{97CF899D-12BD-7A1B-09A4-9C32F955E321}"/>
                  </a:ext>
                </a:extLst>
              </p:cNvPr>
              <p:cNvSpPr/>
              <p:nvPr/>
            </p:nvSpPr>
            <p:spPr>
              <a:xfrm>
                <a:off x="1059738" y="4754637"/>
                <a:ext cx="27" cy="3245"/>
              </a:xfrm>
              <a:custGeom>
                <a:avLst/>
                <a:gdLst/>
                <a:ahLst/>
                <a:cxnLst/>
                <a:rect l="l" t="t" r="r" b="b"/>
                <a:pathLst>
                  <a:path w="1" h="120" extrusionOk="0">
                    <a:moveTo>
                      <a:pt x="1" y="0"/>
                    </a:moveTo>
                    <a:lnTo>
                      <a:pt x="1" y="119"/>
                    </a:lnTo>
                    <a:close/>
                  </a:path>
                </a:pathLst>
              </a:custGeom>
              <a:solidFill>
                <a:srgbClr val="43A4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3" name="Google Shape;2602;p51">
              <a:extLst>
                <a:ext uri="{FF2B5EF4-FFF2-40B4-BE49-F238E27FC236}">
                  <a16:creationId xmlns:a16="http://schemas.microsoft.com/office/drawing/2014/main" id="{389F2288-0C3C-0160-F716-37A91F6FEF81}"/>
                </a:ext>
              </a:extLst>
            </p:cNvPr>
            <p:cNvGrpSpPr/>
            <p:nvPr/>
          </p:nvGrpSpPr>
          <p:grpSpPr>
            <a:xfrm>
              <a:off x="3402963" y="5713142"/>
              <a:ext cx="566743" cy="1236345"/>
              <a:chOff x="1569975" y="4093425"/>
              <a:chExt cx="490375" cy="1069750"/>
            </a:xfrm>
          </p:grpSpPr>
          <p:sp>
            <p:nvSpPr>
              <p:cNvPr id="34" name="Google Shape;2603;p51">
                <a:extLst>
                  <a:ext uri="{FF2B5EF4-FFF2-40B4-BE49-F238E27FC236}">
                    <a16:creationId xmlns:a16="http://schemas.microsoft.com/office/drawing/2014/main" id="{8143AEDE-7EE8-069F-1532-EB5AA61D1F22}"/>
                  </a:ext>
                </a:extLst>
              </p:cNvPr>
              <p:cNvSpPr/>
              <p:nvPr/>
            </p:nvSpPr>
            <p:spPr>
              <a:xfrm>
                <a:off x="1569975" y="4093425"/>
                <a:ext cx="490375" cy="1069750"/>
              </a:xfrm>
              <a:custGeom>
                <a:avLst/>
                <a:gdLst/>
                <a:ahLst/>
                <a:cxnLst/>
                <a:rect l="l" t="t" r="r" b="b"/>
                <a:pathLst>
                  <a:path w="19615" h="42790" extrusionOk="0">
                    <a:moveTo>
                      <a:pt x="7779" y="0"/>
                    </a:moveTo>
                    <a:cubicBezTo>
                      <a:pt x="7162" y="0"/>
                      <a:pt x="6565" y="338"/>
                      <a:pt x="6167" y="895"/>
                    </a:cubicBezTo>
                    <a:cubicBezTo>
                      <a:pt x="5690" y="1572"/>
                      <a:pt x="5292" y="2248"/>
                      <a:pt x="4914" y="2924"/>
                    </a:cubicBezTo>
                    <a:cubicBezTo>
                      <a:pt x="4437" y="2188"/>
                      <a:pt x="3899" y="1472"/>
                      <a:pt x="3104" y="895"/>
                    </a:cubicBezTo>
                    <a:cubicBezTo>
                      <a:pt x="2726" y="637"/>
                      <a:pt x="2328" y="477"/>
                      <a:pt x="1950" y="477"/>
                    </a:cubicBezTo>
                    <a:cubicBezTo>
                      <a:pt x="1691" y="477"/>
                      <a:pt x="717" y="597"/>
                      <a:pt x="418" y="1930"/>
                    </a:cubicBezTo>
                    <a:cubicBezTo>
                      <a:pt x="20" y="3640"/>
                      <a:pt x="40" y="5331"/>
                      <a:pt x="140" y="6923"/>
                    </a:cubicBezTo>
                    <a:cubicBezTo>
                      <a:pt x="219" y="8454"/>
                      <a:pt x="398" y="10285"/>
                      <a:pt x="955" y="12095"/>
                    </a:cubicBezTo>
                    <a:cubicBezTo>
                      <a:pt x="1453" y="13607"/>
                      <a:pt x="2030" y="15178"/>
                      <a:pt x="3382" y="16392"/>
                    </a:cubicBezTo>
                    <a:cubicBezTo>
                      <a:pt x="3482" y="16471"/>
                      <a:pt x="3581" y="16591"/>
                      <a:pt x="3681" y="16690"/>
                    </a:cubicBezTo>
                    <a:cubicBezTo>
                      <a:pt x="3581" y="17068"/>
                      <a:pt x="3541" y="17466"/>
                      <a:pt x="3641" y="17844"/>
                    </a:cubicBezTo>
                    <a:cubicBezTo>
                      <a:pt x="3720" y="18142"/>
                      <a:pt x="3880" y="18381"/>
                      <a:pt x="4078" y="18600"/>
                    </a:cubicBezTo>
                    <a:cubicBezTo>
                      <a:pt x="2587" y="18739"/>
                      <a:pt x="1313" y="19734"/>
                      <a:pt x="836" y="21166"/>
                    </a:cubicBezTo>
                    <a:cubicBezTo>
                      <a:pt x="538" y="22061"/>
                      <a:pt x="637" y="22877"/>
                      <a:pt x="1134" y="23633"/>
                    </a:cubicBezTo>
                    <a:cubicBezTo>
                      <a:pt x="1592" y="24309"/>
                      <a:pt x="2248" y="24747"/>
                      <a:pt x="3084" y="24985"/>
                    </a:cubicBezTo>
                    <a:cubicBezTo>
                      <a:pt x="3800" y="25184"/>
                      <a:pt x="4536" y="25423"/>
                      <a:pt x="5272" y="25622"/>
                    </a:cubicBezTo>
                    <a:cubicBezTo>
                      <a:pt x="5630" y="25721"/>
                      <a:pt x="6028" y="25841"/>
                      <a:pt x="6406" y="25940"/>
                    </a:cubicBezTo>
                    <a:cubicBezTo>
                      <a:pt x="7222" y="26159"/>
                      <a:pt x="7818" y="26776"/>
                      <a:pt x="8375" y="27452"/>
                    </a:cubicBezTo>
                    <a:cubicBezTo>
                      <a:pt x="8375" y="27571"/>
                      <a:pt x="8375" y="27830"/>
                      <a:pt x="8355" y="27969"/>
                    </a:cubicBezTo>
                    <a:cubicBezTo>
                      <a:pt x="8316" y="28168"/>
                      <a:pt x="8296" y="28407"/>
                      <a:pt x="8296" y="28606"/>
                    </a:cubicBezTo>
                    <a:lnTo>
                      <a:pt x="8296" y="31271"/>
                    </a:lnTo>
                    <a:cubicBezTo>
                      <a:pt x="7798" y="30774"/>
                      <a:pt x="7222" y="30336"/>
                      <a:pt x="6565" y="29959"/>
                    </a:cubicBezTo>
                    <a:cubicBezTo>
                      <a:pt x="5690" y="29521"/>
                      <a:pt x="4815" y="29282"/>
                      <a:pt x="3939" y="29282"/>
                    </a:cubicBezTo>
                    <a:cubicBezTo>
                      <a:pt x="3382" y="29282"/>
                      <a:pt x="2785" y="29362"/>
                      <a:pt x="2209" y="29600"/>
                    </a:cubicBezTo>
                    <a:cubicBezTo>
                      <a:pt x="1811" y="29740"/>
                      <a:pt x="1453" y="29959"/>
                      <a:pt x="1194" y="30237"/>
                    </a:cubicBezTo>
                    <a:cubicBezTo>
                      <a:pt x="299" y="31132"/>
                      <a:pt x="1" y="32226"/>
                      <a:pt x="339" y="33281"/>
                    </a:cubicBezTo>
                    <a:cubicBezTo>
                      <a:pt x="756" y="34494"/>
                      <a:pt x="1711" y="35210"/>
                      <a:pt x="2945" y="35270"/>
                    </a:cubicBezTo>
                    <a:cubicBezTo>
                      <a:pt x="3183" y="35270"/>
                      <a:pt x="3422" y="35290"/>
                      <a:pt x="3641" y="35290"/>
                    </a:cubicBezTo>
                    <a:cubicBezTo>
                      <a:pt x="4078" y="35310"/>
                      <a:pt x="4536" y="35349"/>
                      <a:pt x="4994" y="35349"/>
                    </a:cubicBezTo>
                    <a:cubicBezTo>
                      <a:pt x="5312" y="35349"/>
                      <a:pt x="5610" y="35369"/>
                      <a:pt x="5869" y="35389"/>
                    </a:cubicBezTo>
                    <a:cubicBezTo>
                      <a:pt x="5471" y="35548"/>
                      <a:pt x="5113" y="35847"/>
                      <a:pt x="4894" y="36264"/>
                    </a:cubicBezTo>
                    <a:cubicBezTo>
                      <a:pt x="4596" y="36841"/>
                      <a:pt x="4437" y="37378"/>
                      <a:pt x="4397" y="37876"/>
                    </a:cubicBezTo>
                    <a:cubicBezTo>
                      <a:pt x="4397" y="38154"/>
                      <a:pt x="4377" y="38433"/>
                      <a:pt x="4377" y="38691"/>
                    </a:cubicBezTo>
                    <a:cubicBezTo>
                      <a:pt x="4098" y="38552"/>
                      <a:pt x="3800" y="38433"/>
                      <a:pt x="3482" y="38294"/>
                    </a:cubicBezTo>
                    <a:cubicBezTo>
                      <a:pt x="3223" y="38194"/>
                      <a:pt x="2965" y="38174"/>
                      <a:pt x="2766" y="38174"/>
                    </a:cubicBezTo>
                    <a:cubicBezTo>
                      <a:pt x="2109" y="38174"/>
                      <a:pt x="1612" y="38393"/>
                      <a:pt x="1373" y="38791"/>
                    </a:cubicBezTo>
                    <a:cubicBezTo>
                      <a:pt x="975" y="39427"/>
                      <a:pt x="1154" y="40183"/>
                      <a:pt x="1274" y="40581"/>
                    </a:cubicBezTo>
                    <a:cubicBezTo>
                      <a:pt x="1333" y="40959"/>
                      <a:pt x="1532" y="41238"/>
                      <a:pt x="1691" y="41457"/>
                    </a:cubicBezTo>
                    <a:cubicBezTo>
                      <a:pt x="1711" y="41516"/>
                      <a:pt x="1771" y="41556"/>
                      <a:pt x="1791" y="41616"/>
                    </a:cubicBezTo>
                    <a:cubicBezTo>
                      <a:pt x="1890" y="41775"/>
                      <a:pt x="1990" y="41954"/>
                      <a:pt x="2109" y="42133"/>
                    </a:cubicBezTo>
                    <a:lnTo>
                      <a:pt x="2228" y="42332"/>
                    </a:lnTo>
                    <a:cubicBezTo>
                      <a:pt x="2408" y="42610"/>
                      <a:pt x="2726" y="42769"/>
                      <a:pt x="3064" y="42769"/>
                    </a:cubicBezTo>
                    <a:lnTo>
                      <a:pt x="3064" y="42789"/>
                    </a:lnTo>
                    <a:lnTo>
                      <a:pt x="10384" y="42789"/>
                    </a:lnTo>
                    <a:cubicBezTo>
                      <a:pt x="10663" y="42789"/>
                      <a:pt x="10902" y="42690"/>
                      <a:pt x="11101" y="42491"/>
                    </a:cubicBezTo>
                    <a:cubicBezTo>
                      <a:pt x="11280" y="42292"/>
                      <a:pt x="11379" y="42053"/>
                      <a:pt x="11379" y="41775"/>
                    </a:cubicBezTo>
                    <a:lnTo>
                      <a:pt x="11359" y="41258"/>
                    </a:lnTo>
                    <a:cubicBezTo>
                      <a:pt x="11359" y="40860"/>
                      <a:pt x="11339" y="40482"/>
                      <a:pt x="11339" y="40084"/>
                    </a:cubicBezTo>
                    <a:cubicBezTo>
                      <a:pt x="11339" y="39845"/>
                      <a:pt x="11339" y="39606"/>
                      <a:pt x="11300" y="39368"/>
                    </a:cubicBezTo>
                    <a:cubicBezTo>
                      <a:pt x="11260" y="38890"/>
                      <a:pt x="11240" y="38413"/>
                      <a:pt x="11300" y="38055"/>
                    </a:cubicBezTo>
                    <a:cubicBezTo>
                      <a:pt x="11638" y="36304"/>
                      <a:pt x="12055" y="35071"/>
                      <a:pt x="12652" y="33997"/>
                    </a:cubicBezTo>
                    <a:cubicBezTo>
                      <a:pt x="13448" y="32584"/>
                      <a:pt x="14323" y="31132"/>
                      <a:pt x="15139" y="29740"/>
                    </a:cubicBezTo>
                    <a:cubicBezTo>
                      <a:pt x="15457" y="29163"/>
                      <a:pt x="15815" y="28626"/>
                      <a:pt x="16133" y="28049"/>
                    </a:cubicBezTo>
                    <a:cubicBezTo>
                      <a:pt x="16929" y="26716"/>
                      <a:pt x="17228" y="25522"/>
                      <a:pt x="17128" y="24289"/>
                    </a:cubicBezTo>
                    <a:cubicBezTo>
                      <a:pt x="16989" y="22678"/>
                      <a:pt x="15935" y="22101"/>
                      <a:pt x="15099" y="22101"/>
                    </a:cubicBezTo>
                    <a:cubicBezTo>
                      <a:pt x="14701" y="22101"/>
                      <a:pt x="14244" y="22200"/>
                      <a:pt x="13826" y="22459"/>
                    </a:cubicBezTo>
                    <a:cubicBezTo>
                      <a:pt x="13150" y="22837"/>
                      <a:pt x="12553" y="23354"/>
                      <a:pt x="12175" y="23732"/>
                    </a:cubicBezTo>
                    <a:cubicBezTo>
                      <a:pt x="11757" y="24130"/>
                      <a:pt x="11419" y="24548"/>
                      <a:pt x="11140" y="24985"/>
                    </a:cubicBezTo>
                    <a:lnTo>
                      <a:pt x="11140" y="20848"/>
                    </a:lnTo>
                    <a:cubicBezTo>
                      <a:pt x="11359" y="20828"/>
                      <a:pt x="11558" y="20828"/>
                      <a:pt x="11757" y="20768"/>
                    </a:cubicBezTo>
                    <a:cubicBezTo>
                      <a:pt x="12254" y="20649"/>
                      <a:pt x="12732" y="20509"/>
                      <a:pt x="13209" y="20370"/>
                    </a:cubicBezTo>
                    <a:cubicBezTo>
                      <a:pt x="13528" y="20271"/>
                      <a:pt x="13846" y="20171"/>
                      <a:pt x="14144" y="20092"/>
                    </a:cubicBezTo>
                    <a:cubicBezTo>
                      <a:pt x="15139" y="19853"/>
                      <a:pt x="15656" y="19057"/>
                      <a:pt x="15497" y="18083"/>
                    </a:cubicBezTo>
                    <a:cubicBezTo>
                      <a:pt x="15457" y="18003"/>
                      <a:pt x="15437" y="17904"/>
                      <a:pt x="15417" y="17824"/>
                    </a:cubicBezTo>
                    <a:lnTo>
                      <a:pt x="15557" y="17724"/>
                    </a:lnTo>
                    <a:lnTo>
                      <a:pt x="15716" y="17585"/>
                    </a:lnTo>
                    <a:cubicBezTo>
                      <a:pt x="15855" y="17386"/>
                      <a:pt x="16034" y="17207"/>
                      <a:pt x="16213" y="17008"/>
                    </a:cubicBezTo>
                    <a:cubicBezTo>
                      <a:pt x="16611" y="16571"/>
                      <a:pt x="17009" y="16113"/>
                      <a:pt x="17387" y="15616"/>
                    </a:cubicBezTo>
                    <a:cubicBezTo>
                      <a:pt x="18501" y="14104"/>
                      <a:pt x="19197" y="12254"/>
                      <a:pt x="19416" y="10145"/>
                    </a:cubicBezTo>
                    <a:cubicBezTo>
                      <a:pt x="19436" y="9747"/>
                      <a:pt x="19436" y="9350"/>
                      <a:pt x="19436" y="8952"/>
                    </a:cubicBezTo>
                    <a:cubicBezTo>
                      <a:pt x="19436" y="8653"/>
                      <a:pt x="19436" y="8395"/>
                      <a:pt x="19475" y="8116"/>
                    </a:cubicBezTo>
                    <a:cubicBezTo>
                      <a:pt x="19615" y="6127"/>
                      <a:pt x="19396" y="4237"/>
                      <a:pt x="19137" y="2328"/>
                    </a:cubicBezTo>
                    <a:cubicBezTo>
                      <a:pt x="18958" y="855"/>
                      <a:pt x="17864" y="696"/>
                      <a:pt x="17426" y="696"/>
                    </a:cubicBezTo>
                    <a:cubicBezTo>
                      <a:pt x="17307" y="696"/>
                      <a:pt x="17208" y="696"/>
                      <a:pt x="17068" y="736"/>
                    </a:cubicBezTo>
                    <a:cubicBezTo>
                      <a:pt x="16034" y="855"/>
                      <a:pt x="15278" y="1373"/>
                      <a:pt x="14741" y="1950"/>
                    </a:cubicBezTo>
                    <a:cubicBezTo>
                      <a:pt x="14522" y="1472"/>
                      <a:pt x="14224" y="1054"/>
                      <a:pt x="13886" y="657"/>
                    </a:cubicBezTo>
                    <a:cubicBezTo>
                      <a:pt x="13587" y="279"/>
                      <a:pt x="13070" y="60"/>
                      <a:pt x="12593" y="60"/>
                    </a:cubicBezTo>
                    <a:cubicBezTo>
                      <a:pt x="12513" y="60"/>
                      <a:pt x="12394" y="60"/>
                      <a:pt x="12294" y="80"/>
                    </a:cubicBezTo>
                    <a:cubicBezTo>
                      <a:pt x="11956" y="159"/>
                      <a:pt x="11359" y="338"/>
                      <a:pt x="10941" y="836"/>
                    </a:cubicBezTo>
                    <a:cubicBezTo>
                      <a:pt x="10603" y="1194"/>
                      <a:pt x="10285" y="1591"/>
                      <a:pt x="9987" y="1989"/>
                    </a:cubicBezTo>
                    <a:cubicBezTo>
                      <a:pt x="9947" y="1830"/>
                      <a:pt x="9867" y="1671"/>
                      <a:pt x="9788" y="1492"/>
                    </a:cubicBezTo>
                    <a:cubicBezTo>
                      <a:pt x="9390" y="577"/>
                      <a:pt x="8614" y="0"/>
                      <a:pt x="7779"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604;p51">
                <a:extLst>
                  <a:ext uri="{FF2B5EF4-FFF2-40B4-BE49-F238E27FC236}">
                    <a16:creationId xmlns:a16="http://schemas.microsoft.com/office/drawing/2014/main" id="{D797F7C5-8EAA-4D57-7035-1FF4A3B8C83F}"/>
                  </a:ext>
                </a:extLst>
              </p:cNvPr>
              <p:cNvSpPr/>
              <p:nvPr/>
            </p:nvSpPr>
            <p:spPr>
              <a:xfrm>
                <a:off x="1593350" y="4436575"/>
                <a:ext cx="379475" cy="696250"/>
              </a:xfrm>
              <a:custGeom>
                <a:avLst/>
                <a:gdLst/>
                <a:ahLst/>
                <a:cxnLst/>
                <a:rect l="l" t="t" r="r" b="b"/>
                <a:pathLst>
                  <a:path w="15179" h="27850" extrusionOk="0">
                    <a:moveTo>
                      <a:pt x="3561" y="6465"/>
                    </a:moveTo>
                    <a:cubicBezTo>
                      <a:pt x="3740" y="6644"/>
                      <a:pt x="3939" y="6823"/>
                      <a:pt x="4019" y="7022"/>
                    </a:cubicBezTo>
                    <a:cubicBezTo>
                      <a:pt x="4038" y="7099"/>
                      <a:pt x="3777" y="7401"/>
                      <a:pt x="3670" y="7401"/>
                    </a:cubicBezTo>
                    <a:cubicBezTo>
                      <a:pt x="3667" y="7401"/>
                      <a:pt x="3664" y="7401"/>
                      <a:pt x="3661" y="7400"/>
                    </a:cubicBezTo>
                    <a:cubicBezTo>
                      <a:pt x="3482" y="7360"/>
                      <a:pt x="3323" y="7161"/>
                      <a:pt x="3064" y="6962"/>
                    </a:cubicBezTo>
                    <a:cubicBezTo>
                      <a:pt x="3323" y="6744"/>
                      <a:pt x="3442" y="6604"/>
                      <a:pt x="3561" y="6465"/>
                    </a:cubicBezTo>
                    <a:close/>
                    <a:moveTo>
                      <a:pt x="3760" y="8852"/>
                    </a:moveTo>
                    <a:cubicBezTo>
                      <a:pt x="3959" y="9111"/>
                      <a:pt x="4198" y="9250"/>
                      <a:pt x="4178" y="9350"/>
                    </a:cubicBezTo>
                    <a:cubicBezTo>
                      <a:pt x="4138" y="9529"/>
                      <a:pt x="3939" y="9668"/>
                      <a:pt x="3820" y="9827"/>
                    </a:cubicBezTo>
                    <a:cubicBezTo>
                      <a:pt x="3661" y="9708"/>
                      <a:pt x="3442" y="9608"/>
                      <a:pt x="3422" y="9449"/>
                    </a:cubicBezTo>
                    <a:cubicBezTo>
                      <a:pt x="3382" y="9310"/>
                      <a:pt x="3581" y="9131"/>
                      <a:pt x="3760" y="8852"/>
                    </a:cubicBezTo>
                    <a:close/>
                    <a:moveTo>
                      <a:pt x="3064" y="7500"/>
                    </a:moveTo>
                    <a:cubicBezTo>
                      <a:pt x="4357" y="7798"/>
                      <a:pt x="5610" y="7917"/>
                      <a:pt x="6505" y="8832"/>
                    </a:cubicBezTo>
                    <a:cubicBezTo>
                      <a:pt x="7003" y="9350"/>
                      <a:pt x="7520" y="9827"/>
                      <a:pt x="7997" y="10344"/>
                    </a:cubicBezTo>
                    <a:cubicBezTo>
                      <a:pt x="8216" y="10623"/>
                      <a:pt x="8395" y="10981"/>
                      <a:pt x="8495" y="11299"/>
                    </a:cubicBezTo>
                    <a:cubicBezTo>
                      <a:pt x="8534" y="11438"/>
                      <a:pt x="8335" y="11637"/>
                      <a:pt x="8256" y="11836"/>
                    </a:cubicBezTo>
                    <a:cubicBezTo>
                      <a:pt x="8097" y="11777"/>
                      <a:pt x="7798" y="11717"/>
                      <a:pt x="7739" y="11597"/>
                    </a:cubicBezTo>
                    <a:cubicBezTo>
                      <a:pt x="7341" y="10404"/>
                      <a:pt x="6346" y="9708"/>
                      <a:pt x="5411" y="9051"/>
                    </a:cubicBezTo>
                    <a:cubicBezTo>
                      <a:pt x="4934" y="8713"/>
                      <a:pt x="4257" y="8633"/>
                      <a:pt x="3661" y="8435"/>
                    </a:cubicBezTo>
                    <a:cubicBezTo>
                      <a:pt x="3462" y="8355"/>
                      <a:pt x="3183" y="8415"/>
                      <a:pt x="3044" y="8295"/>
                    </a:cubicBezTo>
                    <a:cubicBezTo>
                      <a:pt x="2885" y="8196"/>
                      <a:pt x="2785" y="7957"/>
                      <a:pt x="2766" y="7758"/>
                    </a:cubicBezTo>
                    <a:cubicBezTo>
                      <a:pt x="2746" y="7679"/>
                      <a:pt x="2964" y="7559"/>
                      <a:pt x="3064" y="7500"/>
                    </a:cubicBezTo>
                    <a:close/>
                    <a:moveTo>
                      <a:pt x="13571" y="12566"/>
                    </a:moveTo>
                    <a:cubicBezTo>
                      <a:pt x="13584" y="12566"/>
                      <a:pt x="13596" y="12568"/>
                      <a:pt x="13607" y="12572"/>
                    </a:cubicBezTo>
                    <a:cubicBezTo>
                      <a:pt x="13766" y="12612"/>
                      <a:pt x="13985" y="12831"/>
                      <a:pt x="13965" y="12910"/>
                    </a:cubicBezTo>
                    <a:cubicBezTo>
                      <a:pt x="13886" y="13129"/>
                      <a:pt x="13707" y="13308"/>
                      <a:pt x="13587" y="13507"/>
                    </a:cubicBezTo>
                    <a:cubicBezTo>
                      <a:pt x="13488" y="13487"/>
                      <a:pt x="13408" y="13467"/>
                      <a:pt x="13309" y="13428"/>
                    </a:cubicBezTo>
                    <a:cubicBezTo>
                      <a:pt x="13269" y="13229"/>
                      <a:pt x="13189" y="13010"/>
                      <a:pt x="13269" y="12811"/>
                    </a:cubicBezTo>
                    <a:cubicBezTo>
                      <a:pt x="13269" y="12704"/>
                      <a:pt x="13459" y="12566"/>
                      <a:pt x="13571" y="12566"/>
                    </a:cubicBezTo>
                    <a:close/>
                    <a:moveTo>
                      <a:pt x="7540" y="0"/>
                    </a:moveTo>
                    <a:cubicBezTo>
                      <a:pt x="7142" y="159"/>
                      <a:pt x="6923" y="477"/>
                      <a:pt x="6943" y="875"/>
                    </a:cubicBezTo>
                    <a:cubicBezTo>
                      <a:pt x="6963" y="1452"/>
                      <a:pt x="7062" y="2049"/>
                      <a:pt x="7082" y="2626"/>
                    </a:cubicBezTo>
                    <a:cubicBezTo>
                      <a:pt x="7122" y="2825"/>
                      <a:pt x="7341" y="3083"/>
                      <a:pt x="6943" y="3183"/>
                    </a:cubicBezTo>
                    <a:cubicBezTo>
                      <a:pt x="6923" y="3143"/>
                      <a:pt x="6863" y="3123"/>
                      <a:pt x="6844" y="3083"/>
                    </a:cubicBezTo>
                    <a:lnTo>
                      <a:pt x="6844" y="3123"/>
                    </a:lnTo>
                    <a:cubicBezTo>
                      <a:pt x="6525" y="3024"/>
                      <a:pt x="6167" y="2884"/>
                      <a:pt x="5849" y="2785"/>
                    </a:cubicBezTo>
                    <a:cubicBezTo>
                      <a:pt x="5471" y="2686"/>
                      <a:pt x="5093" y="2566"/>
                      <a:pt x="4735" y="2546"/>
                    </a:cubicBezTo>
                    <a:cubicBezTo>
                      <a:pt x="4694" y="2544"/>
                      <a:pt x="4653" y="2542"/>
                      <a:pt x="4611" y="2542"/>
                    </a:cubicBezTo>
                    <a:cubicBezTo>
                      <a:pt x="4345" y="2542"/>
                      <a:pt x="4058" y="2592"/>
                      <a:pt x="3800" y="2626"/>
                    </a:cubicBezTo>
                    <a:cubicBezTo>
                      <a:pt x="3402" y="3183"/>
                      <a:pt x="3462" y="3959"/>
                      <a:pt x="3959" y="4217"/>
                    </a:cubicBezTo>
                    <a:cubicBezTo>
                      <a:pt x="5192" y="4814"/>
                      <a:pt x="6446" y="5351"/>
                      <a:pt x="7838" y="5510"/>
                    </a:cubicBezTo>
                    <a:cubicBezTo>
                      <a:pt x="8156" y="5530"/>
                      <a:pt x="8256" y="5669"/>
                      <a:pt x="8256" y="5968"/>
                    </a:cubicBezTo>
                    <a:cubicBezTo>
                      <a:pt x="8276" y="6803"/>
                      <a:pt x="8316" y="7639"/>
                      <a:pt x="8335" y="8454"/>
                    </a:cubicBezTo>
                    <a:lnTo>
                      <a:pt x="8335" y="9787"/>
                    </a:lnTo>
                    <a:cubicBezTo>
                      <a:pt x="8236" y="9648"/>
                      <a:pt x="8216" y="9628"/>
                      <a:pt x="8176" y="9608"/>
                    </a:cubicBezTo>
                    <a:cubicBezTo>
                      <a:pt x="8117" y="9489"/>
                      <a:pt x="8057" y="9330"/>
                      <a:pt x="7977" y="9210"/>
                    </a:cubicBezTo>
                    <a:cubicBezTo>
                      <a:pt x="7182" y="7539"/>
                      <a:pt x="5869" y="6445"/>
                      <a:pt x="4098" y="5848"/>
                    </a:cubicBezTo>
                    <a:cubicBezTo>
                      <a:pt x="3849" y="5768"/>
                      <a:pt x="3590" y="5729"/>
                      <a:pt x="3331" y="5729"/>
                    </a:cubicBezTo>
                    <a:cubicBezTo>
                      <a:pt x="2246" y="5729"/>
                      <a:pt x="1158" y="6415"/>
                      <a:pt x="756" y="7619"/>
                    </a:cubicBezTo>
                    <a:cubicBezTo>
                      <a:pt x="557" y="8156"/>
                      <a:pt x="577" y="8693"/>
                      <a:pt x="916" y="9210"/>
                    </a:cubicBezTo>
                    <a:cubicBezTo>
                      <a:pt x="1274" y="9708"/>
                      <a:pt x="1751" y="10006"/>
                      <a:pt x="2308" y="10185"/>
                    </a:cubicBezTo>
                    <a:cubicBezTo>
                      <a:pt x="3402" y="10503"/>
                      <a:pt x="4536" y="10802"/>
                      <a:pt x="5650" y="11120"/>
                    </a:cubicBezTo>
                    <a:cubicBezTo>
                      <a:pt x="6744" y="11438"/>
                      <a:pt x="7520" y="12234"/>
                      <a:pt x="8176" y="13070"/>
                    </a:cubicBezTo>
                    <a:cubicBezTo>
                      <a:pt x="8455" y="13428"/>
                      <a:pt x="8256" y="14184"/>
                      <a:pt x="8256" y="14741"/>
                    </a:cubicBezTo>
                    <a:cubicBezTo>
                      <a:pt x="8256" y="16471"/>
                      <a:pt x="8256" y="18182"/>
                      <a:pt x="8236" y="19893"/>
                    </a:cubicBezTo>
                    <a:cubicBezTo>
                      <a:pt x="8236" y="20052"/>
                      <a:pt x="8176" y="20191"/>
                      <a:pt x="8137" y="20350"/>
                    </a:cubicBezTo>
                    <a:lnTo>
                      <a:pt x="8515" y="21245"/>
                    </a:lnTo>
                    <a:lnTo>
                      <a:pt x="8614" y="21245"/>
                    </a:lnTo>
                    <a:cubicBezTo>
                      <a:pt x="8654" y="20947"/>
                      <a:pt x="8674" y="20669"/>
                      <a:pt x="8753" y="20390"/>
                    </a:cubicBezTo>
                    <a:cubicBezTo>
                      <a:pt x="9012" y="19594"/>
                      <a:pt x="9231" y="18799"/>
                      <a:pt x="9529" y="18043"/>
                    </a:cubicBezTo>
                    <a:cubicBezTo>
                      <a:pt x="9907" y="17008"/>
                      <a:pt x="10265" y="16014"/>
                      <a:pt x="10742" y="15059"/>
                    </a:cubicBezTo>
                    <a:cubicBezTo>
                      <a:pt x="11140" y="14263"/>
                      <a:pt x="11638" y="13487"/>
                      <a:pt x="12115" y="12711"/>
                    </a:cubicBezTo>
                    <a:cubicBezTo>
                      <a:pt x="12195" y="12612"/>
                      <a:pt x="12413" y="12592"/>
                      <a:pt x="12553" y="12532"/>
                    </a:cubicBezTo>
                    <a:cubicBezTo>
                      <a:pt x="12612" y="12731"/>
                      <a:pt x="12692" y="12910"/>
                      <a:pt x="12692" y="13089"/>
                    </a:cubicBezTo>
                    <a:cubicBezTo>
                      <a:pt x="12692" y="13189"/>
                      <a:pt x="12593" y="13288"/>
                      <a:pt x="12533" y="13388"/>
                    </a:cubicBezTo>
                    <a:cubicBezTo>
                      <a:pt x="11757" y="15079"/>
                      <a:pt x="10961" y="16770"/>
                      <a:pt x="10245" y="18480"/>
                    </a:cubicBezTo>
                    <a:cubicBezTo>
                      <a:pt x="9927" y="19256"/>
                      <a:pt x="9728" y="20092"/>
                      <a:pt x="9509" y="20927"/>
                    </a:cubicBezTo>
                    <a:cubicBezTo>
                      <a:pt x="9370" y="21345"/>
                      <a:pt x="9410" y="21783"/>
                      <a:pt x="9330" y="22240"/>
                    </a:cubicBezTo>
                    <a:cubicBezTo>
                      <a:pt x="9270" y="22439"/>
                      <a:pt x="9211" y="22658"/>
                      <a:pt x="9072" y="22797"/>
                    </a:cubicBezTo>
                    <a:cubicBezTo>
                      <a:pt x="8993" y="22899"/>
                      <a:pt x="8898" y="22946"/>
                      <a:pt x="8812" y="22946"/>
                    </a:cubicBezTo>
                    <a:cubicBezTo>
                      <a:pt x="8680" y="22946"/>
                      <a:pt x="8566" y="22838"/>
                      <a:pt x="8554" y="22658"/>
                    </a:cubicBezTo>
                    <a:cubicBezTo>
                      <a:pt x="8534" y="22300"/>
                      <a:pt x="8515" y="22061"/>
                      <a:pt x="8077" y="22001"/>
                    </a:cubicBezTo>
                    <a:cubicBezTo>
                      <a:pt x="7938" y="21982"/>
                      <a:pt x="7778" y="21703"/>
                      <a:pt x="7719" y="21504"/>
                    </a:cubicBezTo>
                    <a:cubicBezTo>
                      <a:pt x="7361" y="20509"/>
                      <a:pt x="6625" y="19913"/>
                      <a:pt x="5749" y="19455"/>
                    </a:cubicBezTo>
                    <a:cubicBezTo>
                      <a:pt x="4704" y="18872"/>
                      <a:pt x="3599" y="18555"/>
                      <a:pt x="2422" y="18555"/>
                    </a:cubicBezTo>
                    <a:cubicBezTo>
                      <a:pt x="2233" y="18555"/>
                      <a:pt x="2043" y="18563"/>
                      <a:pt x="1850" y="18580"/>
                    </a:cubicBezTo>
                    <a:cubicBezTo>
                      <a:pt x="1671" y="18580"/>
                      <a:pt x="1473" y="18401"/>
                      <a:pt x="1293" y="18321"/>
                    </a:cubicBezTo>
                    <a:cubicBezTo>
                      <a:pt x="1453" y="18162"/>
                      <a:pt x="1612" y="17864"/>
                      <a:pt x="1771" y="17864"/>
                    </a:cubicBezTo>
                    <a:cubicBezTo>
                      <a:pt x="2587" y="17864"/>
                      <a:pt x="3442" y="17864"/>
                      <a:pt x="4238" y="18003"/>
                    </a:cubicBezTo>
                    <a:cubicBezTo>
                      <a:pt x="5371" y="18202"/>
                      <a:pt x="6386" y="18759"/>
                      <a:pt x="7341" y="19455"/>
                    </a:cubicBezTo>
                    <a:lnTo>
                      <a:pt x="7719" y="19674"/>
                    </a:lnTo>
                    <a:cubicBezTo>
                      <a:pt x="7142" y="18460"/>
                      <a:pt x="6227" y="17565"/>
                      <a:pt x="5053" y="16909"/>
                    </a:cubicBezTo>
                    <a:cubicBezTo>
                      <a:pt x="4350" y="16533"/>
                      <a:pt x="3647" y="16327"/>
                      <a:pt x="2926" y="16327"/>
                    </a:cubicBezTo>
                    <a:cubicBezTo>
                      <a:pt x="2464" y="16327"/>
                      <a:pt x="1994" y="16412"/>
                      <a:pt x="1512" y="16591"/>
                    </a:cubicBezTo>
                    <a:cubicBezTo>
                      <a:pt x="1293" y="16690"/>
                      <a:pt x="1055" y="16829"/>
                      <a:pt x="876" y="17008"/>
                    </a:cubicBezTo>
                    <a:cubicBezTo>
                      <a:pt x="299" y="17585"/>
                      <a:pt x="0" y="18281"/>
                      <a:pt x="259" y="19057"/>
                    </a:cubicBezTo>
                    <a:cubicBezTo>
                      <a:pt x="498" y="19793"/>
                      <a:pt x="1075" y="20330"/>
                      <a:pt x="1950" y="20350"/>
                    </a:cubicBezTo>
                    <a:cubicBezTo>
                      <a:pt x="2646" y="20370"/>
                      <a:pt x="3323" y="20430"/>
                      <a:pt x="3979" y="20430"/>
                    </a:cubicBezTo>
                    <a:cubicBezTo>
                      <a:pt x="4914" y="20430"/>
                      <a:pt x="5829" y="20529"/>
                      <a:pt x="6565" y="21066"/>
                    </a:cubicBezTo>
                    <a:cubicBezTo>
                      <a:pt x="7719" y="21882"/>
                      <a:pt x="8216" y="23076"/>
                      <a:pt x="8335" y="24468"/>
                    </a:cubicBezTo>
                    <a:cubicBezTo>
                      <a:pt x="8932" y="24946"/>
                      <a:pt x="8813" y="25622"/>
                      <a:pt x="8813" y="26239"/>
                    </a:cubicBezTo>
                    <a:cubicBezTo>
                      <a:pt x="8833" y="26796"/>
                      <a:pt x="8753" y="27313"/>
                      <a:pt x="8733" y="27850"/>
                    </a:cubicBezTo>
                    <a:lnTo>
                      <a:pt x="9330" y="27850"/>
                    </a:lnTo>
                    <a:cubicBezTo>
                      <a:pt x="9310" y="27293"/>
                      <a:pt x="9290" y="26736"/>
                      <a:pt x="9290" y="26159"/>
                    </a:cubicBezTo>
                    <a:cubicBezTo>
                      <a:pt x="9290" y="25443"/>
                      <a:pt x="9151" y="24667"/>
                      <a:pt x="9290" y="23951"/>
                    </a:cubicBezTo>
                    <a:cubicBezTo>
                      <a:pt x="9549" y="22439"/>
                      <a:pt x="9947" y="20947"/>
                      <a:pt x="10723" y="19594"/>
                    </a:cubicBezTo>
                    <a:cubicBezTo>
                      <a:pt x="11876" y="17585"/>
                      <a:pt x="13070" y="15616"/>
                      <a:pt x="14224" y="13627"/>
                    </a:cubicBezTo>
                    <a:cubicBezTo>
                      <a:pt x="14801" y="12672"/>
                      <a:pt x="15179" y="11617"/>
                      <a:pt x="15079" y="10484"/>
                    </a:cubicBezTo>
                    <a:cubicBezTo>
                      <a:pt x="15008" y="9650"/>
                      <a:pt x="14627" y="9198"/>
                      <a:pt x="14041" y="9198"/>
                    </a:cubicBezTo>
                    <a:cubicBezTo>
                      <a:pt x="13802" y="9198"/>
                      <a:pt x="13529" y="9273"/>
                      <a:pt x="13229" y="9429"/>
                    </a:cubicBezTo>
                    <a:cubicBezTo>
                      <a:pt x="12712" y="9728"/>
                      <a:pt x="12234" y="10125"/>
                      <a:pt x="11797" y="10543"/>
                    </a:cubicBezTo>
                    <a:cubicBezTo>
                      <a:pt x="10623" y="11677"/>
                      <a:pt x="10126" y="13189"/>
                      <a:pt x="9648" y="14681"/>
                    </a:cubicBezTo>
                    <a:cubicBezTo>
                      <a:pt x="9430" y="15377"/>
                      <a:pt x="9310" y="16093"/>
                      <a:pt x="9131" y="16809"/>
                    </a:cubicBezTo>
                    <a:cubicBezTo>
                      <a:pt x="9111" y="16789"/>
                      <a:pt x="9111" y="16789"/>
                      <a:pt x="9091" y="16789"/>
                    </a:cubicBezTo>
                    <a:lnTo>
                      <a:pt x="9091" y="5928"/>
                    </a:lnTo>
                    <a:cubicBezTo>
                      <a:pt x="9397" y="5928"/>
                      <a:pt x="9688" y="5958"/>
                      <a:pt x="9974" y="5958"/>
                    </a:cubicBezTo>
                    <a:cubicBezTo>
                      <a:pt x="10152" y="5958"/>
                      <a:pt x="10328" y="5946"/>
                      <a:pt x="10504" y="5908"/>
                    </a:cubicBezTo>
                    <a:cubicBezTo>
                      <a:pt x="11299" y="5729"/>
                      <a:pt x="12036" y="5451"/>
                      <a:pt x="12831" y="5252"/>
                    </a:cubicBezTo>
                    <a:cubicBezTo>
                      <a:pt x="13309" y="5132"/>
                      <a:pt x="13508" y="4834"/>
                      <a:pt x="13428" y="4376"/>
                    </a:cubicBezTo>
                    <a:cubicBezTo>
                      <a:pt x="13388" y="4138"/>
                      <a:pt x="13189" y="3919"/>
                      <a:pt x="13070" y="3660"/>
                    </a:cubicBezTo>
                    <a:cubicBezTo>
                      <a:pt x="12829" y="3511"/>
                      <a:pt x="12587" y="3458"/>
                      <a:pt x="12344" y="3458"/>
                    </a:cubicBezTo>
                    <a:cubicBezTo>
                      <a:pt x="11906" y="3458"/>
                      <a:pt x="11462" y="3630"/>
                      <a:pt x="11001" y="3720"/>
                    </a:cubicBezTo>
                    <a:cubicBezTo>
                      <a:pt x="11319" y="3183"/>
                      <a:pt x="11598" y="2725"/>
                      <a:pt x="11856" y="2268"/>
                    </a:cubicBezTo>
                    <a:cubicBezTo>
                      <a:pt x="12115" y="1850"/>
                      <a:pt x="12234" y="1393"/>
                      <a:pt x="12016" y="935"/>
                    </a:cubicBezTo>
                    <a:cubicBezTo>
                      <a:pt x="11757" y="836"/>
                      <a:pt x="11498" y="736"/>
                      <a:pt x="11240" y="637"/>
                    </a:cubicBezTo>
                    <a:cubicBezTo>
                      <a:pt x="10603" y="836"/>
                      <a:pt x="10325" y="1432"/>
                      <a:pt x="9947" y="1930"/>
                    </a:cubicBezTo>
                    <a:cubicBezTo>
                      <a:pt x="9728" y="2228"/>
                      <a:pt x="9569" y="2546"/>
                      <a:pt x="9350" y="2924"/>
                    </a:cubicBezTo>
                    <a:cubicBezTo>
                      <a:pt x="9211" y="2427"/>
                      <a:pt x="9072" y="1930"/>
                      <a:pt x="8952" y="1432"/>
                    </a:cubicBezTo>
                    <a:cubicBezTo>
                      <a:pt x="8813" y="935"/>
                      <a:pt x="8813" y="358"/>
                      <a:pt x="8236" y="100"/>
                    </a:cubicBezTo>
                    <a:cubicBezTo>
                      <a:pt x="8017" y="80"/>
                      <a:pt x="7759" y="40"/>
                      <a:pt x="754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605;p51">
                <a:extLst>
                  <a:ext uri="{FF2B5EF4-FFF2-40B4-BE49-F238E27FC236}">
                    <a16:creationId xmlns:a16="http://schemas.microsoft.com/office/drawing/2014/main" id="{95E1A381-AB73-95E7-7AAA-A2B05609DA7D}"/>
                  </a:ext>
                </a:extLst>
              </p:cNvPr>
              <p:cNvSpPr/>
              <p:nvPr/>
            </p:nvSpPr>
            <p:spPr>
              <a:xfrm>
                <a:off x="1619700" y="4996800"/>
                <a:ext cx="196975" cy="137025"/>
              </a:xfrm>
              <a:custGeom>
                <a:avLst/>
                <a:gdLst/>
                <a:ahLst/>
                <a:cxnLst/>
                <a:rect l="l" t="t" r="r" b="b"/>
                <a:pathLst>
                  <a:path w="7879" h="5481" extrusionOk="0">
                    <a:moveTo>
                      <a:pt x="4296" y="0"/>
                    </a:moveTo>
                    <a:cubicBezTo>
                      <a:pt x="4091" y="0"/>
                      <a:pt x="3887" y="134"/>
                      <a:pt x="3760" y="408"/>
                    </a:cubicBezTo>
                    <a:cubicBezTo>
                      <a:pt x="3562" y="766"/>
                      <a:pt x="3383" y="1224"/>
                      <a:pt x="3363" y="1641"/>
                    </a:cubicBezTo>
                    <a:cubicBezTo>
                      <a:pt x="3283" y="2437"/>
                      <a:pt x="3323" y="3253"/>
                      <a:pt x="3323" y="4188"/>
                    </a:cubicBezTo>
                    <a:cubicBezTo>
                      <a:pt x="3124" y="4009"/>
                      <a:pt x="3005" y="3889"/>
                      <a:pt x="2885" y="3810"/>
                    </a:cubicBezTo>
                    <a:cubicBezTo>
                      <a:pt x="2288" y="3491"/>
                      <a:pt x="1712" y="3133"/>
                      <a:pt x="1095" y="2914"/>
                    </a:cubicBezTo>
                    <a:cubicBezTo>
                      <a:pt x="978" y="2876"/>
                      <a:pt x="822" y="2855"/>
                      <a:pt x="669" y="2855"/>
                    </a:cubicBezTo>
                    <a:cubicBezTo>
                      <a:pt x="431" y="2855"/>
                      <a:pt x="201" y="2905"/>
                      <a:pt x="140" y="3014"/>
                    </a:cubicBezTo>
                    <a:cubicBezTo>
                      <a:pt x="1" y="3253"/>
                      <a:pt x="100" y="3710"/>
                      <a:pt x="160" y="4028"/>
                    </a:cubicBezTo>
                    <a:cubicBezTo>
                      <a:pt x="220" y="4307"/>
                      <a:pt x="419" y="4526"/>
                      <a:pt x="558" y="4784"/>
                    </a:cubicBezTo>
                    <a:cubicBezTo>
                      <a:pt x="717" y="5023"/>
                      <a:pt x="876" y="5242"/>
                      <a:pt x="1015" y="5481"/>
                    </a:cubicBezTo>
                    <a:lnTo>
                      <a:pt x="7679" y="5481"/>
                    </a:lnTo>
                    <a:cubicBezTo>
                      <a:pt x="7699" y="4924"/>
                      <a:pt x="7759" y="4387"/>
                      <a:pt x="7759" y="3849"/>
                    </a:cubicBezTo>
                    <a:cubicBezTo>
                      <a:pt x="7759" y="3233"/>
                      <a:pt x="7878" y="2556"/>
                      <a:pt x="7281" y="2099"/>
                    </a:cubicBezTo>
                    <a:cubicBezTo>
                      <a:pt x="6446" y="2198"/>
                      <a:pt x="6307" y="3054"/>
                      <a:pt x="5849" y="3591"/>
                    </a:cubicBezTo>
                    <a:cubicBezTo>
                      <a:pt x="5750" y="3153"/>
                      <a:pt x="5650" y="2815"/>
                      <a:pt x="5551" y="2457"/>
                    </a:cubicBezTo>
                    <a:cubicBezTo>
                      <a:pt x="5312" y="1800"/>
                      <a:pt x="5113" y="1064"/>
                      <a:pt x="4855" y="428"/>
                    </a:cubicBezTo>
                    <a:cubicBezTo>
                      <a:pt x="4723" y="144"/>
                      <a:pt x="4509" y="0"/>
                      <a:pt x="429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606;p51">
                <a:extLst>
                  <a:ext uri="{FF2B5EF4-FFF2-40B4-BE49-F238E27FC236}">
                    <a16:creationId xmlns:a16="http://schemas.microsoft.com/office/drawing/2014/main" id="{7141072C-0570-20EC-A2A0-8FFE92D95502}"/>
                  </a:ext>
                </a:extLst>
              </p:cNvPr>
              <p:cNvSpPr/>
              <p:nvPr/>
            </p:nvSpPr>
            <p:spPr>
              <a:xfrm>
                <a:off x="1592350" y="4125625"/>
                <a:ext cx="146750" cy="379600"/>
              </a:xfrm>
              <a:custGeom>
                <a:avLst/>
                <a:gdLst/>
                <a:ahLst/>
                <a:cxnLst/>
                <a:rect l="l" t="t" r="r" b="b"/>
                <a:pathLst>
                  <a:path w="5870" h="15184" extrusionOk="0">
                    <a:moveTo>
                      <a:pt x="923" y="0"/>
                    </a:moveTo>
                    <a:cubicBezTo>
                      <a:pt x="649" y="0"/>
                      <a:pt x="451" y="225"/>
                      <a:pt x="339" y="662"/>
                    </a:cubicBezTo>
                    <a:cubicBezTo>
                      <a:pt x="1" y="2233"/>
                      <a:pt x="1" y="3785"/>
                      <a:pt x="100" y="5376"/>
                    </a:cubicBezTo>
                    <a:cubicBezTo>
                      <a:pt x="200" y="7047"/>
                      <a:pt x="399" y="8718"/>
                      <a:pt x="896" y="10310"/>
                    </a:cubicBezTo>
                    <a:cubicBezTo>
                      <a:pt x="1333" y="11722"/>
                      <a:pt x="1871" y="13114"/>
                      <a:pt x="3004" y="14169"/>
                    </a:cubicBezTo>
                    <a:cubicBezTo>
                      <a:pt x="3303" y="14407"/>
                      <a:pt x="3561" y="14706"/>
                      <a:pt x="3820" y="15004"/>
                    </a:cubicBezTo>
                    <a:cubicBezTo>
                      <a:pt x="4086" y="14986"/>
                      <a:pt x="4383" y="14921"/>
                      <a:pt x="4642" y="14921"/>
                    </a:cubicBezTo>
                    <a:cubicBezTo>
                      <a:pt x="4673" y="14921"/>
                      <a:pt x="4705" y="14922"/>
                      <a:pt x="4735" y="14925"/>
                    </a:cubicBezTo>
                    <a:cubicBezTo>
                      <a:pt x="5113" y="14984"/>
                      <a:pt x="5491" y="15104"/>
                      <a:pt x="5869" y="15183"/>
                    </a:cubicBezTo>
                    <a:cubicBezTo>
                      <a:pt x="4954" y="13632"/>
                      <a:pt x="4278" y="12000"/>
                      <a:pt x="4019" y="10210"/>
                    </a:cubicBezTo>
                    <a:cubicBezTo>
                      <a:pt x="3920" y="9335"/>
                      <a:pt x="3681" y="8459"/>
                      <a:pt x="3601" y="7564"/>
                    </a:cubicBezTo>
                    <a:cubicBezTo>
                      <a:pt x="3502" y="6271"/>
                      <a:pt x="3482" y="5018"/>
                      <a:pt x="3462" y="3725"/>
                    </a:cubicBezTo>
                    <a:cubicBezTo>
                      <a:pt x="3462" y="3526"/>
                      <a:pt x="3581" y="3287"/>
                      <a:pt x="3661" y="3069"/>
                    </a:cubicBezTo>
                    <a:cubicBezTo>
                      <a:pt x="3581" y="2949"/>
                      <a:pt x="3522" y="2850"/>
                      <a:pt x="3462" y="2730"/>
                    </a:cubicBezTo>
                    <a:cubicBezTo>
                      <a:pt x="2925" y="1776"/>
                      <a:pt x="2388" y="880"/>
                      <a:pt x="1493" y="244"/>
                    </a:cubicBezTo>
                    <a:cubicBezTo>
                      <a:pt x="1277" y="80"/>
                      <a:pt x="1087" y="0"/>
                      <a:pt x="92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607;p51">
                <a:extLst>
                  <a:ext uri="{FF2B5EF4-FFF2-40B4-BE49-F238E27FC236}">
                    <a16:creationId xmlns:a16="http://schemas.microsoft.com/office/drawing/2014/main" id="{E6BDFE04-9E39-703F-BA04-E63F9D001CB8}"/>
                  </a:ext>
                </a:extLst>
              </p:cNvPr>
              <p:cNvSpPr/>
              <p:nvPr/>
            </p:nvSpPr>
            <p:spPr>
              <a:xfrm>
                <a:off x="1696300" y="4114800"/>
                <a:ext cx="110425" cy="400375"/>
              </a:xfrm>
              <a:custGeom>
                <a:avLst/>
                <a:gdLst/>
                <a:ahLst/>
                <a:cxnLst/>
                <a:rect l="l" t="t" r="r" b="b"/>
                <a:pathLst>
                  <a:path w="4417" h="16015" extrusionOk="0">
                    <a:moveTo>
                      <a:pt x="1313" y="7580"/>
                    </a:moveTo>
                    <a:cubicBezTo>
                      <a:pt x="1413" y="7739"/>
                      <a:pt x="1592" y="7838"/>
                      <a:pt x="1612" y="7977"/>
                    </a:cubicBezTo>
                    <a:cubicBezTo>
                      <a:pt x="1651" y="8634"/>
                      <a:pt x="1711" y="9290"/>
                      <a:pt x="1711" y="9947"/>
                    </a:cubicBezTo>
                    <a:cubicBezTo>
                      <a:pt x="1711" y="10126"/>
                      <a:pt x="1552" y="10285"/>
                      <a:pt x="1492" y="10464"/>
                    </a:cubicBezTo>
                    <a:cubicBezTo>
                      <a:pt x="1413" y="10444"/>
                      <a:pt x="1353" y="10444"/>
                      <a:pt x="1293" y="10424"/>
                    </a:cubicBezTo>
                    <a:cubicBezTo>
                      <a:pt x="995" y="9629"/>
                      <a:pt x="637" y="8833"/>
                      <a:pt x="935" y="7958"/>
                    </a:cubicBezTo>
                    <a:cubicBezTo>
                      <a:pt x="995" y="7798"/>
                      <a:pt x="1194" y="7699"/>
                      <a:pt x="1313" y="7580"/>
                    </a:cubicBezTo>
                    <a:close/>
                    <a:moveTo>
                      <a:pt x="2630" y="0"/>
                    </a:moveTo>
                    <a:cubicBezTo>
                      <a:pt x="2339" y="0"/>
                      <a:pt x="2046" y="153"/>
                      <a:pt x="1810" y="478"/>
                    </a:cubicBezTo>
                    <a:cubicBezTo>
                      <a:pt x="1134" y="1413"/>
                      <a:pt x="597" y="2467"/>
                      <a:pt x="0" y="3462"/>
                    </a:cubicBezTo>
                    <a:cubicBezTo>
                      <a:pt x="40" y="3979"/>
                      <a:pt x="120" y="4496"/>
                      <a:pt x="120" y="5053"/>
                    </a:cubicBezTo>
                    <a:cubicBezTo>
                      <a:pt x="159" y="7958"/>
                      <a:pt x="517" y="10822"/>
                      <a:pt x="1532" y="13567"/>
                    </a:cubicBezTo>
                    <a:cubicBezTo>
                      <a:pt x="1810" y="14303"/>
                      <a:pt x="2228" y="14940"/>
                      <a:pt x="2586" y="15636"/>
                    </a:cubicBezTo>
                    <a:cubicBezTo>
                      <a:pt x="2626" y="15736"/>
                      <a:pt x="2646" y="15835"/>
                      <a:pt x="2706" y="15935"/>
                    </a:cubicBezTo>
                    <a:lnTo>
                      <a:pt x="2706" y="15915"/>
                    </a:lnTo>
                    <a:cubicBezTo>
                      <a:pt x="2726" y="15954"/>
                      <a:pt x="2785" y="15994"/>
                      <a:pt x="2805" y="16014"/>
                    </a:cubicBezTo>
                    <a:cubicBezTo>
                      <a:pt x="3203" y="15935"/>
                      <a:pt x="2944" y="15636"/>
                      <a:pt x="2944" y="15437"/>
                    </a:cubicBezTo>
                    <a:cubicBezTo>
                      <a:pt x="2905" y="14860"/>
                      <a:pt x="2825" y="14264"/>
                      <a:pt x="2805" y="13707"/>
                    </a:cubicBezTo>
                    <a:cubicBezTo>
                      <a:pt x="2805" y="13309"/>
                      <a:pt x="3004" y="13010"/>
                      <a:pt x="3402" y="12831"/>
                    </a:cubicBezTo>
                    <a:cubicBezTo>
                      <a:pt x="3382" y="12234"/>
                      <a:pt x="3322" y="11618"/>
                      <a:pt x="3342" y="11021"/>
                    </a:cubicBezTo>
                    <a:cubicBezTo>
                      <a:pt x="3382" y="9847"/>
                      <a:pt x="3402" y="8654"/>
                      <a:pt x="3521" y="7460"/>
                    </a:cubicBezTo>
                    <a:cubicBezTo>
                      <a:pt x="3680" y="6108"/>
                      <a:pt x="3859" y="4775"/>
                      <a:pt x="4078" y="3422"/>
                    </a:cubicBezTo>
                    <a:cubicBezTo>
                      <a:pt x="4098" y="3203"/>
                      <a:pt x="4297" y="3004"/>
                      <a:pt x="4416" y="2785"/>
                    </a:cubicBezTo>
                    <a:cubicBezTo>
                      <a:pt x="4357" y="2666"/>
                      <a:pt x="4337" y="2507"/>
                      <a:pt x="4317" y="2388"/>
                    </a:cubicBezTo>
                    <a:cubicBezTo>
                      <a:pt x="4118" y="1890"/>
                      <a:pt x="3919" y="1373"/>
                      <a:pt x="3720" y="896"/>
                    </a:cubicBezTo>
                    <a:cubicBezTo>
                      <a:pt x="3473" y="319"/>
                      <a:pt x="3052" y="0"/>
                      <a:pt x="263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608;p51">
                <a:extLst>
                  <a:ext uri="{FF2B5EF4-FFF2-40B4-BE49-F238E27FC236}">
                    <a16:creationId xmlns:a16="http://schemas.microsoft.com/office/drawing/2014/main" id="{5D4DF7A8-DB95-B4CF-C8D3-485A6E667304}"/>
                  </a:ext>
                </a:extLst>
              </p:cNvPr>
              <p:cNvSpPr/>
              <p:nvPr/>
            </p:nvSpPr>
            <p:spPr>
              <a:xfrm>
                <a:off x="1625175" y="4748875"/>
                <a:ext cx="285000" cy="260325"/>
              </a:xfrm>
              <a:custGeom>
                <a:avLst/>
                <a:gdLst/>
                <a:ahLst/>
                <a:cxnLst/>
                <a:rect l="l" t="t" r="r" b="b"/>
                <a:pathLst>
                  <a:path w="11400" h="10413" extrusionOk="0">
                    <a:moveTo>
                      <a:pt x="11260" y="1"/>
                    </a:moveTo>
                    <a:cubicBezTo>
                      <a:pt x="11121" y="40"/>
                      <a:pt x="10902" y="80"/>
                      <a:pt x="10822" y="180"/>
                    </a:cubicBezTo>
                    <a:cubicBezTo>
                      <a:pt x="10345" y="936"/>
                      <a:pt x="9847" y="1692"/>
                      <a:pt x="9450" y="2507"/>
                    </a:cubicBezTo>
                    <a:cubicBezTo>
                      <a:pt x="9012" y="3482"/>
                      <a:pt x="8614" y="4496"/>
                      <a:pt x="8236" y="5491"/>
                    </a:cubicBezTo>
                    <a:cubicBezTo>
                      <a:pt x="7938" y="6267"/>
                      <a:pt x="7719" y="7063"/>
                      <a:pt x="7460" y="7858"/>
                    </a:cubicBezTo>
                    <a:cubicBezTo>
                      <a:pt x="7381" y="8137"/>
                      <a:pt x="7361" y="8435"/>
                      <a:pt x="7321" y="8694"/>
                    </a:cubicBezTo>
                    <a:lnTo>
                      <a:pt x="7222" y="8694"/>
                    </a:lnTo>
                    <a:lnTo>
                      <a:pt x="6844" y="7799"/>
                    </a:lnTo>
                    <a:cubicBezTo>
                      <a:pt x="6764" y="7699"/>
                      <a:pt x="6724" y="7600"/>
                      <a:pt x="6645" y="7441"/>
                    </a:cubicBezTo>
                    <a:lnTo>
                      <a:pt x="6426" y="7122"/>
                    </a:lnTo>
                    <a:lnTo>
                      <a:pt x="6048" y="6903"/>
                    </a:lnTo>
                    <a:cubicBezTo>
                      <a:pt x="5093" y="6247"/>
                      <a:pt x="4079" y="5670"/>
                      <a:pt x="2945" y="5471"/>
                    </a:cubicBezTo>
                    <a:cubicBezTo>
                      <a:pt x="2109" y="5352"/>
                      <a:pt x="1294" y="5312"/>
                      <a:pt x="478" y="5312"/>
                    </a:cubicBezTo>
                    <a:cubicBezTo>
                      <a:pt x="319" y="5312"/>
                      <a:pt x="160" y="5610"/>
                      <a:pt x="1" y="5789"/>
                    </a:cubicBezTo>
                    <a:cubicBezTo>
                      <a:pt x="170" y="5884"/>
                      <a:pt x="358" y="6050"/>
                      <a:pt x="530" y="6050"/>
                    </a:cubicBezTo>
                    <a:cubicBezTo>
                      <a:pt x="539" y="6050"/>
                      <a:pt x="548" y="6049"/>
                      <a:pt x="558" y="6048"/>
                    </a:cubicBezTo>
                    <a:cubicBezTo>
                      <a:pt x="773" y="6027"/>
                      <a:pt x="986" y="6016"/>
                      <a:pt x="1197" y="6016"/>
                    </a:cubicBezTo>
                    <a:cubicBezTo>
                      <a:pt x="2348" y="6016"/>
                      <a:pt x="3431" y="6332"/>
                      <a:pt x="4457" y="6903"/>
                    </a:cubicBezTo>
                    <a:cubicBezTo>
                      <a:pt x="5332" y="7381"/>
                      <a:pt x="6088" y="7978"/>
                      <a:pt x="6426" y="8972"/>
                    </a:cubicBezTo>
                    <a:cubicBezTo>
                      <a:pt x="6486" y="9171"/>
                      <a:pt x="6645" y="9450"/>
                      <a:pt x="6784" y="9470"/>
                    </a:cubicBezTo>
                    <a:cubicBezTo>
                      <a:pt x="7222" y="9529"/>
                      <a:pt x="7242" y="9768"/>
                      <a:pt x="7261" y="10106"/>
                    </a:cubicBezTo>
                    <a:cubicBezTo>
                      <a:pt x="7261" y="10300"/>
                      <a:pt x="7380" y="10413"/>
                      <a:pt x="7517" y="10413"/>
                    </a:cubicBezTo>
                    <a:cubicBezTo>
                      <a:pt x="7605" y="10413"/>
                      <a:pt x="7701" y="10366"/>
                      <a:pt x="7779" y="10265"/>
                    </a:cubicBezTo>
                    <a:cubicBezTo>
                      <a:pt x="7918" y="10126"/>
                      <a:pt x="8017" y="9887"/>
                      <a:pt x="8037" y="9688"/>
                    </a:cubicBezTo>
                    <a:cubicBezTo>
                      <a:pt x="8117" y="9271"/>
                      <a:pt x="8117" y="8793"/>
                      <a:pt x="8216" y="8376"/>
                    </a:cubicBezTo>
                    <a:cubicBezTo>
                      <a:pt x="8415" y="7560"/>
                      <a:pt x="8634" y="6744"/>
                      <a:pt x="8952" y="5949"/>
                    </a:cubicBezTo>
                    <a:cubicBezTo>
                      <a:pt x="9668" y="4218"/>
                      <a:pt x="10464" y="2527"/>
                      <a:pt x="11240" y="836"/>
                    </a:cubicBezTo>
                    <a:cubicBezTo>
                      <a:pt x="11300" y="737"/>
                      <a:pt x="11399" y="637"/>
                      <a:pt x="11399" y="538"/>
                    </a:cubicBezTo>
                    <a:cubicBezTo>
                      <a:pt x="11399" y="339"/>
                      <a:pt x="11320" y="180"/>
                      <a:pt x="1126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609;p51">
                <a:extLst>
                  <a:ext uri="{FF2B5EF4-FFF2-40B4-BE49-F238E27FC236}">
                    <a16:creationId xmlns:a16="http://schemas.microsoft.com/office/drawing/2014/main" id="{1B9A8A52-5918-268F-1E7F-A35123F6CAFC}"/>
                  </a:ext>
                </a:extLst>
              </p:cNvPr>
              <p:cNvSpPr/>
              <p:nvPr/>
            </p:nvSpPr>
            <p:spPr>
              <a:xfrm>
                <a:off x="1679875" y="4200325"/>
                <a:ext cx="84075" cy="312350"/>
              </a:xfrm>
              <a:custGeom>
                <a:avLst/>
                <a:gdLst/>
                <a:ahLst/>
                <a:cxnLst/>
                <a:rect l="l" t="t" r="r" b="b"/>
                <a:pathLst>
                  <a:path w="3363" h="12494" extrusionOk="0">
                    <a:moveTo>
                      <a:pt x="657" y="1"/>
                    </a:moveTo>
                    <a:cubicBezTo>
                      <a:pt x="498" y="41"/>
                      <a:pt x="359" y="41"/>
                      <a:pt x="200" y="41"/>
                    </a:cubicBezTo>
                    <a:cubicBezTo>
                      <a:pt x="120" y="240"/>
                      <a:pt x="1" y="459"/>
                      <a:pt x="1" y="677"/>
                    </a:cubicBezTo>
                    <a:cubicBezTo>
                      <a:pt x="21" y="1970"/>
                      <a:pt x="60" y="3263"/>
                      <a:pt x="160" y="4537"/>
                    </a:cubicBezTo>
                    <a:cubicBezTo>
                      <a:pt x="220" y="5432"/>
                      <a:pt x="478" y="6267"/>
                      <a:pt x="578" y="7162"/>
                    </a:cubicBezTo>
                    <a:cubicBezTo>
                      <a:pt x="777" y="8993"/>
                      <a:pt x="1453" y="10624"/>
                      <a:pt x="2368" y="12175"/>
                    </a:cubicBezTo>
                    <a:cubicBezTo>
                      <a:pt x="2686" y="12275"/>
                      <a:pt x="3024" y="12394"/>
                      <a:pt x="3363" y="12494"/>
                    </a:cubicBezTo>
                    <a:cubicBezTo>
                      <a:pt x="3343" y="12394"/>
                      <a:pt x="3283" y="12295"/>
                      <a:pt x="3243" y="12195"/>
                    </a:cubicBezTo>
                    <a:cubicBezTo>
                      <a:pt x="2885" y="11499"/>
                      <a:pt x="2467" y="10843"/>
                      <a:pt x="2189" y="10126"/>
                    </a:cubicBezTo>
                    <a:cubicBezTo>
                      <a:pt x="1174" y="7401"/>
                      <a:pt x="816" y="4517"/>
                      <a:pt x="777" y="1592"/>
                    </a:cubicBezTo>
                    <a:cubicBezTo>
                      <a:pt x="777" y="1075"/>
                      <a:pt x="697" y="538"/>
                      <a:pt x="65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2610;p51">
                <a:extLst>
                  <a:ext uri="{FF2B5EF4-FFF2-40B4-BE49-F238E27FC236}">
                    <a16:creationId xmlns:a16="http://schemas.microsoft.com/office/drawing/2014/main" id="{56346500-2A8A-B012-F97E-78A11F6F68FD}"/>
                  </a:ext>
                </a:extLst>
              </p:cNvPr>
              <p:cNvSpPr/>
              <p:nvPr/>
            </p:nvSpPr>
            <p:spPr>
              <a:xfrm>
                <a:off x="1791275" y="4937375"/>
                <a:ext cx="5000" cy="6475"/>
              </a:xfrm>
              <a:custGeom>
                <a:avLst/>
                <a:gdLst/>
                <a:ahLst/>
                <a:cxnLst/>
                <a:rect l="l" t="t" r="r" b="b"/>
                <a:pathLst>
                  <a:path w="200" h="259" extrusionOk="0">
                    <a:moveTo>
                      <a:pt x="200" y="259"/>
                    </a:moveTo>
                    <a:cubicBezTo>
                      <a:pt x="120" y="159"/>
                      <a:pt x="80" y="60"/>
                      <a:pt x="1" y="0"/>
                    </a:cubicBezTo>
                    <a:cubicBezTo>
                      <a:pt x="80" y="60"/>
                      <a:pt x="120" y="159"/>
                      <a:pt x="200" y="259"/>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2611;p51">
                <a:extLst>
                  <a:ext uri="{FF2B5EF4-FFF2-40B4-BE49-F238E27FC236}">
                    <a16:creationId xmlns:a16="http://schemas.microsoft.com/office/drawing/2014/main" id="{953A438A-2547-1945-57EB-18D655D535E3}"/>
                  </a:ext>
                </a:extLst>
              </p:cNvPr>
              <p:cNvSpPr/>
              <p:nvPr/>
            </p:nvSpPr>
            <p:spPr>
              <a:xfrm>
                <a:off x="1867375" y="4131300"/>
                <a:ext cx="164625" cy="396800"/>
              </a:xfrm>
              <a:custGeom>
                <a:avLst/>
                <a:gdLst/>
                <a:ahLst/>
                <a:cxnLst/>
                <a:rect l="l" t="t" r="r" b="b"/>
                <a:pathLst>
                  <a:path w="6585" h="15872" extrusionOk="0">
                    <a:moveTo>
                      <a:pt x="4198" y="7118"/>
                    </a:moveTo>
                    <a:cubicBezTo>
                      <a:pt x="4596" y="7178"/>
                      <a:pt x="4914" y="7218"/>
                      <a:pt x="4854" y="7636"/>
                    </a:cubicBezTo>
                    <a:cubicBezTo>
                      <a:pt x="4735" y="8392"/>
                      <a:pt x="4596" y="9128"/>
                      <a:pt x="4416" y="9884"/>
                    </a:cubicBezTo>
                    <a:cubicBezTo>
                      <a:pt x="4357" y="10023"/>
                      <a:pt x="4297" y="10202"/>
                      <a:pt x="4198" y="10281"/>
                    </a:cubicBezTo>
                    <a:cubicBezTo>
                      <a:pt x="4058" y="10381"/>
                      <a:pt x="3859" y="10401"/>
                      <a:pt x="3720" y="10460"/>
                    </a:cubicBezTo>
                    <a:cubicBezTo>
                      <a:pt x="3661" y="10301"/>
                      <a:pt x="3561" y="10122"/>
                      <a:pt x="3601" y="10003"/>
                    </a:cubicBezTo>
                    <a:cubicBezTo>
                      <a:pt x="3661" y="9585"/>
                      <a:pt x="3800" y="9167"/>
                      <a:pt x="3899" y="8710"/>
                    </a:cubicBezTo>
                    <a:cubicBezTo>
                      <a:pt x="3979" y="8193"/>
                      <a:pt x="4098" y="7675"/>
                      <a:pt x="4198" y="7118"/>
                    </a:cubicBezTo>
                    <a:close/>
                    <a:moveTo>
                      <a:pt x="5384" y="0"/>
                    </a:moveTo>
                    <a:cubicBezTo>
                      <a:pt x="5312" y="0"/>
                      <a:pt x="5235" y="6"/>
                      <a:pt x="5153" y="17"/>
                    </a:cubicBezTo>
                    <a:cubicBezTo>
                      <a:pt x="3919" y="136"/>
                      <a:pt x="3223" y="1031"/>
                      <a:pt x="2626" y="2006"/>
                    </a:cubicBezTo>
                    <a:cubicBezTo>
                      <a:pt x="2845" y="4055"/>
                      <a:pt x="2547" y="6084"/>
                      <a:pt x="2149" y="8073"/>
                    </a:cubicBezTo>
                    <a:cubicBezTo>
                      <a:pt x="1830" y="9764"/>
                      <a:pt x="1393" y="11415"/>
                      <a:pt x="1035" y="13086"/>
                    </a:cubicBezTo>
                    <a:cubicBezTo>
                      <a:pt x="1254" y="13564"/>
                      <a:pt x="1134" y="14001"/>
                      <a:pt x="876" y="14439"/>
                    </a:cubicBezTo>
                    <a:cubicBezTo>
                      <a:pt x="617" y="14877"/>
                      <a:pt x="338" y="15334"/>
                      <a:pt x="0" y="15871"/>
                    </a:cubicBezTo>
                    <a:cubicBezTo>
                      <a:pt x="482" y="15808"/>
                      <a:pt x="931" y="15648"/>
                      <a:pt x="1358" y="15648"/>
                    </a:cubicBezTo>
                    <a:cubicBezTo>
                      <a:pt x="1602" y="15648"/>
                      <a:pt x="1838" y="15700"/>
                      <a:pt x="2069" y="15851"/>
                    </a:cubicBezTo>
                    <a:cubicBezTo>
                      <a:pt x="2348" y="15652"/>
                      <a:pt x="2626" y="15434"/>
                      <a:pt x="2905" y="15235"/>
                    </a:cubicBezTo>
                    <a:cubicBezTo>
                      <a:pt x="3442" y="14598"/>
                      <a:pt x="4019" y="13981"/>
                      <a:pt x="4516" y="13305"/>
                    </a:cubicBezTo>
                    <a:cubicBezTo>
                      <a:pt x="5610" y="11813"/>
                      <a:pt x="6187" y="10122"/>
                      <a:pt x="6386" y="8312"/>
                    </a:cubicBezTo>
                    <a:cubicBezTo>
                      <a:pt x="6446" y="7675"/>
                      <a:pt x="6386" y="6979"/>
                      <a:pt x="6426" y="6303"/>
                    </a:cubicBezTo>
                    <a:cubicBezTo>
                      <a:pt x="6585" y="4433"/>
                      <a:pt x="6386" y="2563"/>
                      <a:pt x="6127" y="733"/>
                    </a:cubicBezTo>
                    <a:cubicBezTo>
                      <a:pt x="6059" y="219"/>
                      <a:pt x="5828" y="0"/>
                      <a:pt x="538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2612;p51">
                <a:extLst>
                  <a:ext uri="{FF2B5EF4-FFF2-40B4-BE49-F238E27FC236}">
                    <a16:creationId xmlns:a16="http://schemas.microsoft.com/office/drawing/2014/main" id="{D4C681A9-D3CE-9B63-943E-C0408D82E495}"/>
                  </a:ext>
                </a:extLst>
              </p:cNvPr>
              <p:cNvSpPr/>
              <p:nvPr/>
            </p:nvSpPr>
            <p:spPr>
              <a:xfrm>
                <a:off x="1798750" y="4114450"/>
                <a:ext cx="124850" cy="393750"/>
              </a:xfrm>
              <a:custGeom>
                <a:avLst/>
                <a:gdLst/>
                <a:ahLst/>
                <a:cxnLst/>
                <a:rect l="l" t="t" r="r" b="b"/>
                <a:pathLst>
                  <a:path w="4994" h="15750" extrusionOk="0">
                    <a:moveTo>
                      <a:pt x="2367" y="7116"/>
                    </a:moveTo>
                    <a:cubicBezTo>
                      <a:pt x="2487" y="7315"/>
                      <a:pt x="2706" y="7514"/>
                      <a:pt x="2686" y="7713"/>
                    </a:cubicBezTo>
                    <a:cubicBezTo>
                      <a:pt x="2606" y="8648"/>
                      <a:pt x="2507" y="9543"/>
                      <a:pt x="2367" y="10458"/>
                    </a:cubicBezTo>
                    <a:cubicBezTo>
                      <a:pt x="2328" y="10657"/>
                      <a:pt x="2089" y="10836"/>
                      <a:pt x="1930" y="11035"/>
                    </a:cubicBezTo>
                    <a:cubicBezTo>
                      <a:pt x="1790" y="10776"/>
                      <a:pt x="1631" y="10538"/>
                      <a:pt x="1572" y="10379"/>
                    </a:cubicBezTo>
                    <a:cubicBezTo>
                      <a:pt x="1691" y="9344"/>
                      <a:pt x="1771" y="8469"/>
                      <a:pt x="1910" y="7653"/>
                    </a:cubicBezTo>
                    <a:cubicBezTo>
                      <a:pt x="1970" y="7454"/>
                      <a:pt x="2208" y="7295"/>
                      <a:pt x="2367" y="7116"/>
                    </a:cubicBezTo>
                    <a:close/>
                    <a:moveTo>
                      <a:pt x="3353" y="0"/>
                    </a:moveTo>
                    <a:cubicBezTo>
                      <a:pt x="3319" y="0"/>
                      <a:pt x="3289" y="5"/>
                      <a:pt x="3263" y="14"/>
                    </a:cubicBezTo>
                    <a:cubicBezTo>
                      <a:pt x="2964" y="54"/>
                      <a:pt x="2626" y="213"/>
                      <a:pt x="2427" y="432"/>
                    </a:cubicBezTo>
                    <a:cubicBezTo>
                      <a:pt x="1790" y="1188"/>
                      <a:pt x="1194" y="2004"/>
                      <a:pt x="597" y="2780"/>
                    </a:cubicBezTo>
                    <a:cubicBezTo>
                      <a:pt x="637" y="3038"/>
                      <a:pt x="716" y="3297"/>
                      <a:pt x="696" y="3575"/>
                    </a:cubicBezTo>
                    <a:cubicBezTo>
                      <a:pt x="577" y="4590"/>
                      <a:pt x="398" y="5604"/>
                      <a:pt x="299" y="6619"/>
                    </a:cubicBezTo>
                    <a:cubicBezTo>
                      <a:pt x="179" y="8071"/>
                      <a:pt x="100" y="9543"/>
                      <a:pt x="20" y="10995"/>
                    </a:cubicBezTo>
                    <a:cubicBezTo>
                      <a:pt x="0" y="11652"/>
                      <a:pt x="0" y="12288"/>
                      <a:pt x="0" y="12945"/>
                    </a:cubicBezTo>
                    <a:cubicBezTo>
                      <a:pt x="597" y="13183"/>
                      <a:pt x="597" y="13760"/>
                      <a:pt x="716" y="14258"/>
                    </a:cubicBezTo>
                    <a:cubicBezTo>
                      <a:pt x="875" y="14755"/>
                      <a:pt x="995" y="15252"/>
                      <a:pt x="1114" y="15750"/>
                    </a:cubicBezTo>
                    <a:cubicBezTo>
                      <a:pt x="1333" y="15411"/>
                      <a:pt x="1492" y="15053"/>
                      <a:pt x="1711" y="14755"/>
                    </a:cubicBezTo>
                    <a:cubicBezTo>
                      <a:pt x="2089" y="14258"/>
                      <a:pt x="2328" y="13661"/>
                      <a:pt x="3004" y="13462"/>
                    </a:cubicBezTo>
                    <a:cubicBezTo>
                      <a:pt x="3223" y="12487"/>
                      <a:pt x="3461" y="11512"/>
                      <a:pt x="3700" y="10577"/>
                    </a:cubicBezTo>
                    <a:cubicBezTo>
                      <a:pt x="4178" y="8708"/>
                      <a:pt x="4595" y="6818"/>
                      <a:pt x="4595" y="4888"/>
                    </a:cubicBezTo>
                    <a:cubicBezTo>
                      <a:pt x="4595" y="4331"/>
                      <a:pt x="4615" y="3794"/>
                      <a:pt x="4695" y="3257"/>
                    </a:cubicBezTo>
                    <a:cubicBezTo>
                      <a:pt x="4715" y="3078"/>
                      <a:pt x="4894" y="2859"/>
                      <a:pt x="4993" y="2660"/>
                    </a:cubicBezTo>
                    <a:cubicBezTo>
                      <a:pt x="4814" y="1745"/>
                      <a:pt x="4456" y="930"/>
                      <a:pt x="3859" y="233"/>
                    </a:cubicBezTo>
                    <a:cubicBezTo>
                      <a:pt x="3776" y="117"/>
                      <a:pt x="3526" y="0"/>
                      <a:pt x="335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2613;p51">
                <a:extLst>
                  <a:ext uri="{FF2B5EF4-FFF2-40B4-BE49-F238E27FC236}">
                    <a16:creationId xmlns:a16="http://schemas.microsoft.com/office/drawing/2014/main" id="{5DD7765A-9B38-C42C-F195-8BF7C8116D38}"/>
                  </a:ext>
                </a:extLst>
              </p:cNvPr>
              <p:cNvSpPr/>
              <p:nvPr/>
            </p:nvSpPr>
            <p:spPr>
              <a:xfrm>
                <a:off x="1873825" y="4181925"/>
                <a:ext cx="64675" cy="277050"/>
              </a:xfrm>
              <a:custGeom>
                <a:avLst/>
                <a:gdLst/>
                <a:ahLst/>
                <a:cxnLst/>
                <a:rect l="l" t="t" r="r" b="b"/>
                <a:pathLst>
                  <a:path w="2587" h="11082" extrusionOk="0">
                    <a:moveTo>
                      <a:pt x="1990" y="1"/>
                    </a:moveTo>
                    <a:cubicBezTo>
                      <a:pt x="1891" y="200"/>
                      <a:pt x="1712" y="379"/>
                      <a:pt x="1692" y="598"/>
                    </a:cubicBezTo>
                    <a:cubicBezTo>
                      <a:pt x="1612" y="1135"/>
                      <a:pt x="1592" y="1672"/>
                      <a:pt x="1592" y="2209"/>
                    </a:cubicBezTo>
                    <a:cubicBezTo>
                      <a:pt x="1592" y="4159"/>
                      <a:pt x="1194" y="6048"/>
                      <a:pt x="697" y="7898"/>
                    </a:cubicBezTo>
                    <a:cubicBezTo>
                      <a:pt x="458" y="8853"/>
                      <a:pt x="220" y="9828"/>
                      <a:pt x="1" y="10783"/>
                    </a:cubicBezTo>
                    <a:cubicBezTo>
                      <a:pt x="260" y="10882"/>
                      <a:pt x="518" y="10962"/>
                      <a:pt x="777" y="11081"/>
                    </a:cubicBezTo>
                    <a:cubicBezTo>
                      <a:pt x="1155" y="9390"/>
                      <a:pt x="1572" y="7759"/>
                      <a:pt x="1891" y="6068"/>
                    </a:cubicBezTo>
                    <a:cubicBezTo>
                      <a:pt x="2269" y="4079"/>
                      <a:pt x="2587" y="2070"/>
                      <a:pt x="2368"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614;p51">
                <a:extLst>
                  <a:ext uri="{FF2B5EF4-FFF2-40B4-BE49-F238E27FC236}">
                    <a16:creationId xmlns:a16="http://schemas.microsoft.com/office/drawing/2014/main" id="{9C0E1699-B2CA-6CD0-84B7-16351238FF47}"/>
                  </a:ext>
                </a:extLst>
              </p:cNvPr>
              <p:cNvSpPr/>
              <p:nvPr/>
            </p:nvSpPr>
            <p:spPr>
              <a:xfrm>
                <a:off x="1779350" y="4183925"/>
                <a:ext cx="37325" cy="253650"/>
              </a:xfrm>
              <a:custGeom>
                <a:avLst/>
                <a:gdLst/>
                <a:ahLst/>
                <a:cxnLst/>
                <a:rect l="l" t="t" r="r" b="b"/>
                <a:pathLst>
                  <a:path w="1493" h="10146" extrusionOk="0">
                    <a:moveTo>
                      <a:pt x="1094" y="1"/>
                    </a:moveTo>
                    <a:cubicBezTo>
                      <a:pt x="975" y="219"/>
                      <a:pt x="776" y="418"/>
                      <a:pt x="756" y="637"/>
                    </a:cubicBezTo>
                    <a:cubicBezTo>
                      <a:pt x="518" y="1990"/>
                      <a:pt x="319" y="3323"/>
                      <a:pt x="199" y="4675"/>
                    </a:cubicBezTo>
                    <a:cubicBezTo>
                      <a:pt x="80" y="5829"/>
                      <a:pt x="60" y="7023"/>
                      <a:pt x="20" y="8216"/>
                    </a:cubicBezTo>
                    <a:cubicBezTo>
                      <a:pt x="0" y="8813"/>
                      <a:pt x="60" y="9450"/>
                      <a:pt x="80" y="10046"/>
                    </a:cubicBezTo>
                    <a:cubicBezTo>
                      <a:pt x="299" y="10066"/>
                      <a:pt x="557" y="10106"/>
                      <a:pt x="776" y="10146"/>
                    </a:cubicBezTo>
                    <a:cubicBezTo>
                      <a:pt x="776" y="9489"/>
                      <a:pt x="776" y="8853"/>
                      <a:pt x="796" y="8196"/>
                    </a:cubicBezTo>
                    <a:cubicBezTo>
                      <a:pt x="876" y="6724"/>
                      <a:pt x="955" y="5292"/>
                      <a:pt x="1075" y="3820"/>
                    </a:cubicBezTo>
                    <a:cubicBezTo>
                      <a:pt x="1174" y="2805"/>
                      <a:pt x="1353" y="1791"/>
                      <a:pt x="1472" y="756"/>
                    </a:cubicBezTo>
                    <a:cubicBezTo>
                      <a:pt x="1492" y="518"/>
                      <a:pt x="1393" y="239"/>
                      <a:pt x="1373" y="1"/>
                    </a:cubicBezTo>
                    <a:cubicBezTo>
                      <a:pt x="1323" y="10"/>
                      <a:pt x="1273" y="15"/>
                      <a:pt x="1226" y="15"/>
                    </a:cubicBezTo>
                    <a:cubicBezTo>
                      <a:pt x="1179" y="15"/>
                      <a:pt x="1134" y="10"/>
                      <a:pt x="109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615;p51">
                <a:extLst>
                  <a:ext uri="{FF2B5EF4-FFF2-40B4-BE49-F238E27FC236}">
                    <a16:creationId xmlns:a16="http://schemas.microsoft.com/office/drawing/2014/main" id="{15D8DDE5-E6B4-AA27-2597-CD8BC4FE347F}"/>
                  </a:ext>
                </a:extLst>
              </p:cNvPr>
              <p:cNvSpPr/>
              <p:nvPr/>
            </p:nvSpPr>
            <p:spPr>
              <a:xfrm>
                <a:off x="1662475" y="4624050"/>
                <a:ext cx="144250" cy="109425"/>
              </a:xfrm>
              <a:custGeom>
                <a:avLst/>
                <a:gdLst/>
                <a:ahLst/>
                <a:cxnLst/>
                <a:rect l="l" t="t" r="r" b="b"/>
                <a:pathLst>
                  <a:path w="5770" h="4377" extrusionOk="0">
                    <a:moveTo>
                      <a:pt x="299" y="1"/>
                    </a:moveTo>
                    <a:cubicBezTo>
                      <a:pt x="219" y="60"/>
                      <a:pt x="1" y="200"/>
                      <a:pt x="1" y="279"/>
                    </a:cubicBezTo>
                    <a:cubicBezTo>
                      <a:pt x="20" y="458"/>
                      <a:pt x="120" y="717"/>
                      <a:pt x="279" y="816"/>
                    </a:cubicBezTo>
                    <a:cubicBezTo>
                      <a:pt x="438" y="936"/>
                      <a:pt x="697" y="896"/>
                      <a:pt x="896" y="955"/>
                    </a:cubicBezTo>
                    <a:cubicBezTo>
                      <a:pt x="1473" y="1154"/>
                      <a:pt x="2149" y="1234"/>
                      <a:pt x="2646" y="1592"/>
                    </a:cubicBezTo>
                    <a:cubicBezTo>
                      <a:pt x="3601" y="2229"/>
                      <a:pt x="4576" y="2925"/>
                      <a:pt x="4974" y="4118"/>
                    </a:cubicBezTo>
                    <a:cubicBezTo>
                      <a:pt x="5033" y="4238"/>
                      <a:pt x="5332" y="4297"/>
                      <a:pt x="5491" y="4377"/>
                    </a:cubicBezTo>
                    <a:cubicBezTo>
                      <a:pt x="5570" y="4198"/>
                      <a:pt x="5769" y="3979"/>
                      <a:pt x="5730" y="3820"/>
                    </a:cubicBezTo>
                    <a:cubicBezTo>
                      <a:pt x="5630" y="3482"/>
                      <a:pt x="5451" y="3144"/>
                      <a:pt x="5232" y="2885"/>
                    </a:cubicBezTo>
                    <a:cubicBezTo>
                      <a:pt x="4755" y="2328"/>
                      <a:pt x="4238" y="1851"/>
                      <a:pt x="3740" y="1353"/>
                    </a:cubicBezTo>
                    <a:cubicBezTo>
                      <a:pt x="2805" y="418"/>
                      <a:pt x="1592" y="299"/>
                      <a:pt x="29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616;p51">
                <a:extLst>
                  <a:ext uri="{FF2B5EF4-FFF2-40B4-BE49-F238E27FC236}">
                    <a16:creationId xmlns:a16="http://schemas.microsoft.com/office/drawing/2014/main" id="{671391B4-1FFA-B1FA-D5D0-ECB577C7ABC7}"/>
                  </a:ext>
                </a:extLst>
              </p:cNvPr>
              <p:cNvSpPr/>
              <p:nvPr/>
            </p:nvSpPr>
            <p:spPr>
              <a:xfrm>
                <a:off x="1763925" y="4513150"/>
                <a:ext cx="2525" cy="2500"/>
              </a:xfrm>
              <a:custGeom>
                <a:avLst/>
                <a:gdLst/>
                <a:ahLst/>
                <a:cxnLst/>
                <a:rect l="l" t="t" r="r" b="b"/>
                <a:pathLst>
                  <a:path w="101" h="100" extrusionOk="0">
                    <a:moveTo>
                      <a:pt x="1" y="1"/>
                    </a:moveTo>
                    <a:lnTo>
                      <a:pt x="1" y="1"/>
                    </a:lnTo>
                    <a:cubicBezTo>
                      <a:pt x="21" y="20"/>
                      <a:pt x="80" y="60"/>
                      <a:pt x="100" y="100"/>
                    </a:cubicBezTo>
                    <a:cubicBezTo>
                      <a:pt x="80" y="60"/>
                      <a:pt x="40" y="20"/>
                      <a:pt x="1" y="1"/>
                    </a:cubicBezTo>
                    <a:close/>
                  </a:path>
                </a:pathLst>
              </a:custGeom>
              <a:solidFill>
                <a:srgbClr val="982E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617;p51">
                <a:extLst>
                  <a:ext uri="{FF2B5EF4-FFF2-40B4-BE49-F238E27FC236}">
                    <a16:creationId xmlns:a16="http://schemas.microsoft.com/office/drawing/2014/main" id="{1D2C6B55-425C-06E1-4EA3-545296F38231}"/>
                  </a:ext>
                </a:extLst>
              </p:cNvPr>
              <p:cNvSpPr/>
              <p:nvPr/>
            </p:nvSpPr>
            <p:spPr>
              <a:xfrm>
                <a:off x="1901675" y="5081575"/>
                <a:ext cx="1525" cy="1025"/>
              </a:xfrm>
              <a:custGeom>
                <a:avLst/>
                <a:gdLst/>
                <a:ahLst/>
                <a:cxnLst/>
                <a:rect l="l" t="t" r="r" b="b"/>
                <a:pathLst>
                  <a:path w="61" h="41" extrusionOk="0">
                    <a:moveTo>
                      <a:pt x="41" y="1"/>
                    </a:moveTo>
                    <a:lnTo>
                      <a:pt x="1" y="21"/>
                    </a:lnTo>
                    <a:lnTo>
                      <a:pt x="41" y="41"/>
                    </a:lnTo>
                    <a:lnTo>
                      <a:pt x="61" y="21"/>
                    </a:lnTo>
                    <a:cubicBezTo>
                      <a:pt x="61" y="1"/>
                      <a:pt x="41" y="1"/>
                      <a:pt x="41" y="1"/>
                    </a:cubicBezTo>
                    <a:close/>
                  </a:path>
                </a:pathLst>
              </a:custGeom>
              <a:solidFill>
                <a:srgbClr val="ABE9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9" name="Google Shape;2618;p51">
              <a:extLst>
                <a:ext uri="{FF2B5EF4-FFF2-40B4-BE49-F238E27FC236}">
                  <a16:creationId xmlns:a16="http://schemas.microsoft.com/office/drawing/2014/main" id="{FB45DAB8-46AA-3A5C-B080-9B690BDC6A14}"/>
                </a:ext>
              </a:extLst>
            </p:cNvPr>
            <p:cNvGrpSpPr/>
            <p:nvPr/>
          </p:nvGrpSpPr>
          <p:grpSpPr>
            <a:xfrm>
              <a:off x="2671007" y="5714414"/>
              <a:ext cx="352909" cy="1235073"/>
              <a:chOff x="1450750" y="4213071"/>
              <a:chExt cx="264682" cy="926305"/>
            </a:xfrm>
          </p:grpSpPr>
          <p:sp>
            <p:nvSpPr>
              <p:cNvPr id="50" name="Google Shape;2619;p51">
                <a:extLst>
                  <a:ext uri="{FF2B5EF4-FFF2-40B4-BE49-F238E27FC236}">
                    <a16:creationId xmlns:a16="http://schemas.microsoft.com/office/drawing/2014/main" id="{2098721E-B5E2-4940-7944-F29EEED370D9}"/>
                  </a:ext>
                </a:extLst>
              </p:cNvPr>
              <p:cNvSpPr/>
              <p:nvPr/>
            </p:nvSpPr>
            <p:spPr>
              <a:xfrm>
                <a:off x="1450750" y="4213071"/>
                <a:ext cx="264682" cy="926305"/>
              </a:xfrm>
              <a:custGeom>
                <a:avLst/>
                <a:gdLst/>
                <a:ahLst/>
                <a:cxnLst/>
                <a:rect l="l" t="t" r="r" b="b"/>
                <a:pathLst>
                  <a:path w="11181" h="39130" extrusionOk="0">
                    <a:moveTo>
                      <a:pt x="7222" y="0"/>
                    </a:moveTo>
                    <a:cubicBezTo>
                      <a:pt x="6685" y="0"/>
                      <a:pt x="6287" y="338"/>
                      <a:pt x="5929" y="677"/>
                    </a:cubicBezTo>
                    <a:lnTo>
                      <a:pt x="5790" y="816"/>
                    </a:lnTo>
                    <a:cubicBezTo>
                      <a:pt x="5491" y="1075"/>
                      <a:pt x="5392" y="1393"/>
                      <a:pt x="5332" y="1572"/>
                    </a:cubicBezTo>
                    <a:cubicBezTo>
                      <a:pt x="5332" y="1572"/>
                      <a:pt x="5312" y="1592"/>
                      <a:pt x="5312" y="1612"/>
                    </a:cubicBezTo>
                    <a:cubicBezTo>
                      <a:pt x="4735" y="3163"/>
                      <a:pt x="4496" y="4735"/>
                      <a:pt x="4596" y="6286"/>
                    </a:cubicBezTo>
                    <a:cubicBezTo>
                      <a:pt x="4596" y="6386"/>
                      <a:pt x="4616" y="6505"/>
                      <a:pt x="4616" y="6644"/>
                    </a:cubicBezTo>
                    <a:cubicBezTo>
                      <a:pt x="4417" y="6505"/>
                      <a:pt x="4158" y="6465"/>
                      <a:pt x="3939" y="6465"/>
                    </a:cubicBezTo>
                    <a:cubicBezTo>
                      <a:pt x="3562" y="6465"/>
                      <a:pt x="3223" y="6605"/>
                      <a:pt x="2945" y="6883"/>
                    </a:cubicBezTo>
                    <a:cubicBezTo>
                      <a:pt x="2448" y="7361"/>
                      <a:pt x="2149" y="8335"/>
                      <a:pt x="2507" y="8992"/>
                    </a:cubicBezTo>
                    <a:cubicBezTo>
                      <a:pt x="2905" y="9748"/>
                      <a:pt x="3343" y="10484"/>
                      <a:pt x="3800" y="11180"/>
                    </a:cubicBezTo>
                    <a:cubicBezTo>
                      <a:pt x="3522" y="11041"/>
                      <a:pt x="3203" y="10941"/>
                      <a:pt x="2865" y="10941"/>
                    </a:cubicBezTo>
                    <a:cubicBezTo>
                      <a:pt x="2746" y="10941"/>
                      <a:pt x="2646" y="10941"/>
                      <a:pt x="2547" y="10961"/>
                    </a:cubicBezTo>
                    <a:cubicBezTo>
                      <a:pt x="1751" y="11140"/>
                      <a:pt x="1334" y="12055"/>
                      <a:pt x="1334" y="12652"/>
                    </a:cubicBezTo>
                    <a:cubicBezTo>
                      <a:pt x="1334" y="13408"/>
                      <a:pt x="1453" y="14025"/>
                      <a:pt x="1712" y="14522"/>
                    </a:cubicBezTo>
                    <a:cubicBezTo>
                      <a:pt x="2229" y="15596"/>
                      <a:pt x="2825" y="16651"/>
                      <a:pt x="3363" y="17705"/>
                    </a:cubicBezTo>
                    <a:cubicBezTo>
                      <a:pt x="3681" y="18242"/>
                      <a:pt x="3959" y="18779"/>
                      <a:pt x="4238" y="19316"/>
                    </a:cubicBezTo>
                    <a:cubicBezTo>
                      <a:pt x="3900" y="18898"/>
                      <a:pt x="3422" y="18640"/>
                      <a:pt x="2925" y="18640"/>
                    </a:cubicBezTo>
                    <a:cubicBezTo>
                      <a:pt x="2686" y="18640"/>
                      <a:pt x="2428" y="18699"/>
                      <a:pt x="2209" y="18819"/>
                    </a:cubicBezTo>
                    <a:cubicBezTo>
                      <a:pt x="1513" y="19177"/>
                      <a:pt x="1135" y="20132"/>
                      <a:pt x="1194" y="20828"/>
                    </a:cubicBezTo>
                    <a:cubicBezTo>
                      <a:pt x="1413" y="23394"/>
                      <a:pt x="2308" y="25781"/>
                      <a:pt x="3144" y="27771"/>
                    </a:cubicBezTo>
                    <a:cubicBezTo>
                      <a:pt x="3303" y="28129"/>
                      <a:pt x="3502" y="28467"/>
                      <a:pt x="3681" y="28785"/>
                    </a:cubicBezTo>
                    <a:cubicBezTo>
                      <a:pt x="4039" y="29461"/>
                      <a:pt x="4377" y="30058"/>
                      <a:pt x="4337" y="30735"/>
                    </a:cubicBezTo>
                    <a:cubicBezTo>
                      <a:pt x="4238" y="30556"/>
                      <a:pt x="4138" y="30357"/>
                      <a:pt x="4039" y="30158"/>
                    </a:cubicBezTo>
                    <a:cubicBezTo>
                      <a:pt x="3741" y="29581"/>
                      <a:pt x="3382" y="29044"/>
                      <a:pt x="2945" y="28566"/>
                    </a:cubicBezTo>
                    <a:cubicBezTo>
                      <a:pt x="2547" y="28089"/>
                      <a:pt x="1910" y="28069"/>
                      <a:pt x="1712" y="28069"/>
                    </a:cubicBezTo>
                    <a:cubicBezTo>
                      <a:pt x="1453" y="28069"/>
                      <a:pt x="1234" y="28129"/>
                      <a:pt x="1035" y="28228"/>
                    </a:cubicBezTo>
                    <a:cubicBezTo>
                      <a:pt x="458" y="28487"/>
                      <a:pt x="140" y="29143"/>
                      <a:pt x="60" y="29640"/>
                    </a:cubicBezTo>
                    <a:cubicBezTo>
                      <a:pt x="1" y="30138"/>
                      <a:pt x="41" y="30675"/>
                      <a:pt x="239" y="31152"/>
                    </a:cubicBezTo>
                    <a:lnTo>
                      <a:pt x="418" y="31590"/>
                    </a:lnTo>
                    <a:cubicBezTo>
                      <a:pt x="995" y="33002"/>
                      <a:pt x="1552" y="34435"/>
                      <a:pt x="2229" y="35867"/>
                    </a:cubicBezTo>
                    <a:cubicBezTo>
                      <a:pt x="2547" y="36563"/>
                      <a:pt x="2945" y="37200"/>
                      <a:pt x="3343" y="37816"/>
                    </a:cubicBezTo>
                    <a:cubicBezTo>
                      <a:pt x="3522" y="38075"/>
                      <a:pt x="3701" y="38353"/>
                      <a:pt x="3840" y="38612"/>
                    </a:cubicBezTo>
                    <a:cubicBezTo>
                      <a:pt x="4019" y="38950"/>
                      <a:pt x="4337" y="39109"/>
                      <a:pt x="4695" y="39109"/>
                    </a:cubicBezTo>
                    <a:lnTo>
                      <a:pt x="4695" y="39129"/>
                    </a:lnTo>
                    <a:lnTo>
                      <a:pt x="7620" y="39129"/>
                    </a:lnTo>
                    <a:cubicBezTo>
                      <a:pt x="8037" y="39129"/>
                      <a:pt x="8415" y="38871"/>
                      <a:pt x="8574" y="38473"/>
                    </a:cubicBezTo>
                    <a:cubicBezTo>
                      <a:pt x="8734" y="37976"/>
                      <a:pt x="8913" y="37438"/>
                      <a:pt x="9092" y="36941"/>
                    </a:cubicBezTo>
                    <a:cubicBezTo>
                      <a:pt x="9509" y="35748"/>
                      <a:pt x="9967" y="34514"/>
                      <a:pt x="10325" y="33241"/>
                    </a:cubicBezTo>
                    <a:cubicBezTo>
                      <a:pt x="10584" y="32366"/>
                      <a:pt x="10703" y="31471"/>
                      <a:pt x="10802" y="30635"/>
                    </a:cubicBezTo>
                    <a:cubicBezTo>
                      <a:pt x="10822" y="30416"/>
                      <a:pt x="10862" y="30217"/>
                      <a:pt x="10882" y="29979"/>
                    </a:cubicBezTo>
                    <a:cubicBezTo>
                      <a:pt x="10962" y="29362"/>
                      <a:pt x="10484" y="28626"/>
                      <a:pt x="9887" y="28447"/>
                    </a:cubicBezTo>
                    <a:cubicBezTo>
                      <a:pt x="9728" y="28387"/>
                      <a:pt x="9589" y="28367"/>
                      <a:pt x="9410" y="28367"/>
                    </a:cubicBezTo>
                    <a:cubicBezTo>
                      <a:pt x="9072" y="28367"/>
                      <a:pt x="8694" y="28467"/>
                      <a:pt x="8415" y="28646"/>
                    </a:cubicBezTo>
                    <a:cubicBezTo>
                      <a:pt x="8077" y="28865"/>
                      <a:pt x="7739" y="29263"/>
                      <a:pt x="7600" y="29680"/>
                    </a:cubicBezTo>
                    <a:cubicBezTo>
                      <a:pt x="7500" y="29959"/>
                      <a:pt x="7421" y="30217"/>
                      <a:pt x="7321" y="30456"/>
                    </a:cubicBezTo>
                    <a:lnTo>
                      <a:pt x="7321" y="29760"/>
                    </a:lnTo>
                    <a:cubicBezTo>
                      <a:pt x="7321" y="29601"/>
                      <a:pt x="7341" y="29461"/>
                      <a:pt x="7381" y="29422"/>
                    </a:cubicBezTo>
                    <a:cubicBezTo>
                      <a:pt x="7580" y="29024"/>
                      <a:pt x="7779" y="28606"/>
                      <a:pt x="7998" y="28208"/>
                    </a:cubicBezTo>
                    <a:cubicBezTo>
                      <a:pt x="8276" y="27651"/>
                      <a:pt x="8574" y="27074"/>
                      <a:pt x="8833" y="26517"/>
                    </a:cubicBezTo>
                    <a:cubicBezTo>
                      <a:pt x="9271" y="25582"/>
                      <a:pt x="9669" y="24667"/>
                      <a:pt x="10027" y="23752"/>
                    </a:cubicBezTo>
                    <a:cubicBezTo>
                      <a:pt x="10206" y="23354"/>
                      <a:pt x="10365" y="22976"/>
                      <a:pt x="10524" y="22579"/>
                    </a:cubicBezTo>
                    <a:cubicBezTo>
                      <a:pt x="10902" y="21723"/>
                      <a:pt x="10604" y="20888"/>
                      <a:pt x="9808" y="20410"/>
                    </a:cubicBezTo>
                    <a:cubicBezTo>
                      <a:pt x="9529" y="20231"/>
                      <a:pt x="9231" y="20172"/>
                      <a:pt x="8933" y="20172"/>
                    </a:cubicBezTo>
                    <a:cubicBezTo>
                      <a:pt x="8415" y="20172"/>
                      <a:pt x="7918" y="20450"/>
                      <a:pt x="7580" y="20908"/>
                    </a:cubicBezTo>
                    <a:cubicBezTo>
                      <a:pt x="7520" y="20967"/>
                      <a:pt x="7480" y="21007"/>
                      <a:pt x="7441" y="21067"/>
                    </a:cubicBezTo>
                    <a:cubicBezTo>
                      <a:pt x="7441" y="20808"/>
                      <a:pt x="7441" y="20550"/>
                      <a:pt x="7480" y="20291"/>
                    </a:cubicBezTo>
                    <a:cubicBezTo>
                      <a:pt x="7480" y="20271"/>
                      <a:pt x="7500" y="20172"/>
                      <a:pt x="7600" y="19993"/>
                    </a:cubicBezTo>
                    <a:cubicBezTo>
                      <a:pt x="7838" y="19595"/>
                      <a:pt x="8097" y="19177"/>
                      <a:pt x="8336" y="18779"/>
                    </a:cubicBezTo>
                    <a:cubicBezTo>
                      <a:pt x="8694" y="18202"/>
                      <a:pt x="9072" y="17605"/>
                      <a:pt x="9410" y="16989"/>
                    </a:cubicBezTo>
                    <a:cubicBezTo>
                      <a:pt x="9987" y="15974"/>
                      <a:pt x="10484" y="14999"/>
                      <a:pt x="10882" y="14045"/>
                    </a:cubicBezTo>
                    <a:cubicBezTo>
                      <a:pt x="11180" y="13328"/>
                      <a:pt x="10703" y="12612"/>
                      <a:pt x="10484" y="12254"/>
                    </a:cubicBezTo>
                    <a:cubicBezTo>
                      <a:pt x="10305" y="11956"/>
                      <a:pt x="9967" y="11777"/>
                      <a:pt x="9609" y="11777"/>
                    </a:cubicBezTo>
                    <a:cubicBezTo>
                      <a:pt x="9271" y="11777"/>
                      <a:pt x="8674" y="11956"/>
                      <a:pt x="8316" y="12274"/>
                    </a:cubicBezTo>
                    <a:cubicBezTo>
                      <a:pt x="8177" y="12433"/>
                      <a:pt x="8037" y="12553"/>
                      <a:pt x="7918" y="12712"/>
                    </a:cubicBezTo>
                    <a:cubicBezTo>
                      <a:pt x="8077" y="12433"/>
                      <a:pt x="8316" y="12135"/>
                      <a:pt x="8574" y="11836"/>
                    </a:cubicBezTo>
                    <a:cubicBezTo>
                      <a:pt x="8714" y="11657"/>
                      <a:pt x="8833" y="11518"/>
                      <a:pt x="8972" y="11359"/>
                    </a:cubicBezTo>
                    <a:cubicBezTo>
                      <a:pt x="9092" y="11220"/>
                      <a:pt x="9231" y="11041"/>
                      <a:pt x="9370" y="10902"/>
                    </a:cubicBezTo>
                    <a:cubicBezTo>
                      <a:pt x="9728" y="10464"/>
                      <a:pt x="10086" y="10026"/>
                      <a:pt x="10405" y="9529"/>
                    </a:cubicBezTo>
                    <a:cubicBezTo>
                      <a:pt x="10763" y="8952"/>
                      <a:pt x="10604" y="8176"/>
                      <a:pt x="10385" y="7679"/>
                    </a:cubicBezTo>
                    <a:cubicBezTo>
                      <a:pt x="10265" y="7381"/>
                      <a:pt x="9927" y="7042"/>
                      <a:pt x="9191" y="7042"/>
                    </a:cubicBezTo>
                    <a:cubicBezTo>
                      <a:pt x="8992" y="7042"/>
                      <a:pt x="8773" y="7062"/>
                      <a:pt x="8515" y="7142"/>
                    </a:cubicBezTo>
                    <a:cubicBezTo>
                      <a:pt x="8594" y="6664"/>
                      <a:pt x="8634" y="6187"/>
                      <a:pt x="8694" y="5729"/>
                    </a:cubicBezTo>
                    <a:cubicBezTo>
                      <a:pt x="8813" y="4476"/>
                      <a:pt x="8933" y="3163"/>
                      <a:pt x="8933" y="1830"/>
                    </a:cubicBezTo>
                    <a:cubicBezTo>
                      <a:pt x="8972" y="1035"/>
                      <a:pt x="8216" y="239"/>
                      <a:pt x="7580" y="40"/>
                    </a:cubicBezTo>
                    <a:cubicBezTo>
                      <a:pt x="7441" y="20"/>
                      <a:pt x="7341" y="0"/>
                      <a:pt x="7222"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2620;p51">
                <a:extLst>
                  <a:ext uri="{FF2B5EF4-FFF2-40B4-BE49-F238E27FC236}">
                    <a16:creationId xmlns:a16="http://schemas.microsoft.com/office/drawing/2014/main" id="{9DA7C134-6017-3FE1-7184-D8E760802321}"/>
                  </a:ext>
                </a:extLst>
              </p:cNvPr>
              <p:cNvSpPr/>
              <p:nvPr/>
            </p:nvSpPr>
            <p:spPr>
              <a:xfrm>
                <a:off x="1474304" y="4233548"/>
                <a:ext cx="215230" cy="881801"/>
              </a:xfrm>
              <a:custGeom>
                <a:avLst/>
                <a:gdLst/>
                <a:ahLst/>
                <a:cxnLst/>
                <a:rect l="l" t="t" r="r" b="b"/>
                <a:pathLst>
                  <a:path w="9092" h="37250" extrusionOk="0">
                    <a:moveTo>
                      <a:pt x="5590" y="35420"/>
                    </a:moveTo>
                    <a:lnTo>
                      <a:pt x="5590" y="35619"/>
                    </a:lnTo>
                    <a:lnTo>
                      <a:pt x="5531" y="35619"/>
                    </a:lnTo>
                    <a:lnTo>
                      <a:pt x="5531" y="35420"/>
                    </a:lnTo>
                    <a:close/>
                    <a:moveTo>
                      <a:pt x="6212" y="1"/>
                    </a:moveTo>
                    <a:cubicBezTo>
                      <a:pt x="6004" y="1"/>
                      <a:pt x="5666" y="367"/>
                      <a:pt x="5411" y="568"/>
                    </a:cubicBezTo>
                    <a:cubicBezTo>
                      <a:pt x="5312" y="647"/>
                      <a:pt x="5292" y="826"/>
                      <a:pt x="5232" y="965"/>
                    </a:cubicBezTo>
                    <a:cubicBezTo>
                      <a:pt x="4715" y="2338"/>
                      <a:pt x="4476" y="3750"/>
                      <a:pt x="4576" y="5222"/>
                    </a:cubicBezTo>
                    <a:cubicBezTo>
                      <a:pt x="4635" y="6396"/>
                      <a:pt x="4735" y="7590"/>
                      <a:pt x="4814" y="8763"/>
                    </a:cubicBezTo>
                    <a:cubicBezTo>
                      <a:pt x="4596" y="8624"/>
                      <a:pt x="4496" y="8465"/>
                      <a:pt x="4397" y="8286"/>
                    </a:cubicBezTo>
                    <a:cubicBezTo>
                      <a:pt x="4118" y="7809"/>
                      <a:pt x="3820" y="7331"/>
                      <a:pt x="3521" y="6893"/>
                    </a:cubicBezTo>
                    <a:cubicBezTo>
                      <a:pt x="3373" y="6678"/>
                      <a:pt x="3161" y="6498"/>
                      <a:pt x="2940" y="6498"/>
                    </a:cubicBezTo>
                    <a:cubicBezTo>
                      <a:pt x="2835" y="6498"/>
                      <a:pt x="2729" y="6539"/>
                      <a:pt x="2626" y="6635"/>
                    </a:cubicBezTo>
                    <a:cubicBezTo>
                      <a:pt x="2427" y="6854"/>
                      <a:pt x="2248" y="7351"/>
                      <a:pt x="2368" y="7570"/>
                    </a:cubicBezTo>
                    <a:cubicBezTo>
                      <a:pt x="2865" y="8485"/>
                      <a:pt x="3442" y="9380"/>
                      <a:pt x="4019" y="10275"/>
                    </a:cubicBezTo>
                    <a:cubicBezTo>
                      <a:pt x="4277" y="10693"/>
                      <a:pt x="4775" y="11071"/>
                      <a:pt x="4795" y="11469"/>
                    </a:cubicBezTo>
                    <a:cubicBezTo>
                      <a:pt x="4874" y="12742"/>
                      <a:pt x="4735" y="13995"/>
                      <a:pt x="4695" y="15388"/>
                    </a:cubicBezTo>
                    <a:cubicBezTo>
                      <a:pt x="4317" y="14552"/>
                      <a:pt x="4039" y="13836"/>
                      <a:pt x="3700" y="13140"/>
                    </a:cubicBezTo>
                    <a:cubicBezTo>
                      <a:pt x="3402" y="12503"/>
                      <a:pt x="3044" y="11887"/>
                      <a:pt x="2626" y="11349"/>
                    </a:cubicBezTo>
                    <a:cubicBezTo>
                      <a:pt x="2500" y="11169"/>
                      <a:pt x="2113" y="11006"/>
                      <a:pt x="1864" y="11006"/>
                    </a:cubicBezTo>
                    <a:cubicBezTo>
                      <a:pt x="1838" y="11006"/>
                      <a:pt x="1813" y="11007"/>
                      <a:pt x="1791" y="11011"/>
                    </a:cubicBezTo>
                    <a:cubicBezTo>
                      <a:pt x="1592" y="11071"/>
                      <a:pt x="1333" y="11489"/>
                      <a:pt x="1333" y="11747"/>
                    </a:cubicBezTo>
                    <a:cubicBezTo>
                      <a:pt x="1333" y="12205"/>
                      <a:pt x="1413" y="12742"/>
                      <a:pt x="1612" y="13160"/>
                    </a:cubicBezTo>
                    <a:cubicBezTo>
                      <a:pt x="2447" y="14851"/>
                      <a:pt x="3382" y="16482"/>
                      <a:pt x="4238" y="18153"/>
                    </a:cubicBezTo>
                    <a:cubicBezTo>
                      <a:pt x="4377" y="18372"/>
                      <a:pt x="4436" y="18630"/>
                      <a:pt x="4436" y="18869"/>
                    </a:cubicBezTo>
                    <a:cubicBezTo>
                      <a:pt x="4436" y="19665"/>
                      <a:pt x="4397" y="20500"/>
                      <a:pt x="4377" y="21296"/>
                    </a:cubicBezTo>
                    <a:cubicBezTo>
                      <a:pt x="4337" y="22032"/>
                      <a:pt x="4377" y="22748"/>
                      <a:pt x="4377" y="23504"/>
                    </a:cubicBezTo>
                    <a:cubicBezTo>
                      <a:pt x="4218" y="23325"/>
                      <a:pt x="4178" y="23126"/>
                      <a:pt x="4098" y="22927"/>
                    </a:cubicBezTo>
                    <a:cubicBezTo>
                      <a:pt x="3641" y="21733"/>
                      <a:pt x="3203" y="20540"/>
                      <a:pt x="2706" y="19366"/>
                    </a:cubicBezTo>
                    <a:cubicBezTo>
                      <a:pt x="2562" y="19063"/>
                      <a:pt x="2278" y="18747"/>
                      <a:pt x="1955" y="18747"/>
                    </a:cubicBezTo>
                    <a:cubicBezTo>
                      <a:pt x="1875" y="18747"/>
                      <a:pt x="1794" y="18766"/>
                      <a:pt x="1711" y="18809"/>
                    </a:cubicBezTo>
                    <a:cubicBezTo>
                      <a:pt x="1413" y="18948"/>
                      <a:pt x="1194" y="19525"/>
                      <a:pt x="1214" y="19864"/>
                    </a:cubicBezTo>
                    <a:cubicBezTo>
                      <a:pt x="1413" y="22191"/>
                      <a:pt x="2189" y="24379"/>
                      <a:pt x="3104" y="26508"/>
                    </a:cubicBezTo>
                    <a:cubicBezTo>
                      <a:pt x="3601" y="27681"/>
                      <a:pt x="4496" y="28676"/>
                      <a:pt x="4337" y="30128"/>
                    </a:cubicBezTo>
                    <a:cubicBezTo>
                      <a:pt x="4218" y="31342"/>
                      <a:pt x="4317" y="32575"/>
                      <a:pt x="4317" y="33788"/>
                    </a:cubicBezTo>
                    <a:cubicBezTo>
                      <a:pt x="4098" y="33570"/>
                      <a:pt x="3939" y="33331"/>
                      <a:pt x="3820" y="33072"/>
                    </a:cubicBezTo>
                    <a:cubicBezTo>
                      <a:pt x="3283" y="31958"/>
                      <a:pt x="2746" y="30864"/>
                      <a:pt x="2189" y="29770"/>
                    </a:cubicBezTo>
                    <a:cubicBezTo>
                      <a:pt x="1910" y="29273"/>
                      <a:pt x="1592" y="28795"/>
                      <a:pt x="1214" y="28378"/>
                    </a:cubicBezTo>
                    <a:cubicBezTo>
                      <a:pt x="1104" y="28282"/>
                      <a:pt x="880" y="28214"/>
                      <a:pt x="687" y="28214"/>
                    </a:cubicBezTo>
                    <a:cubicBezTo>
                      <a:pt x="600" y="28214"/>
                      <a:pt x="520" y="28227"/>
                      <a:pt x="458" y="28258"/>
                    </a:cubicBezTo>
                    <a:cubicBezTo>
                      <a:pt x="259" y="28358"/>
                      <a:pt x="60" y="28676"/>
                      <a:pt x="40" y="28935"/>
                    </a:cubicBezTo>
                    <a:cubicBezTo>
                      <a:pt x="0" y="29253"/>
                      <a:pt x="40" y="29631"/>
                      <a:pt x="160" y="29929"/>
                    </a:cubicBezTo>
                    <a:cubicBezTo>
                      <a:pt x="816" y="31481"/>
                      <a:pt x="1413" y="33052"/>
                      <a:pt x="2129" y="34564"/>
                    </a:cubicBezTo>
                    <a:cubicBezTo>
                      <a:pt x="2547" y="35519"/>
                      <a:pt x="3183" y="36355"/>
                      <a:pt x="3700" y="37250"/>
                    </a:cubicBezTo>
                    <a:cubicBezTo>
                      <a:pt x="4695" y="37250"/>
                      <a:pt x="5670" y="37250"/>
                      <a:pt x="6605" y="37230"/>
                    </a:cubicBezTo>
                    <a:cubicBezTo>
                      <a:pt x="7182" y="35519"/>
                      <a:pt x="7818" y="33788"/>
                      <a:pt x="8355" y="32058"/>
                    </a:cubicBezTo>
                    <a:cubicBezTo>
                      <a:pt x="8654" y="31063"/>
                      <a:pt x="8713" y="29989"/>
                      <a:pt x="8873" y="28955"/>
                    </a:cubicBezTo>
                    <a:cubicBezTo>
                      <a:pt x="8873" y="28795"/>
                      <a:pt x="8693" y="28537"/>
                      <a:pt x="8574" y="28477"/>
                    </a:cubicBezTo>
                    <a:cubicBezTo>
                      <a:pt x="8519" y="28461"/>
                      <a:pt x="8459" y="28453"/>
                      <a:pt x="8395" y="28453"/>
                    </a:cubicBezTo>
                    <a:cubicBezTo>
                      <a:pt x="8229" y="28453"/>
                      <a:pt x="8047" y="28504"/>
                      <a:pt x="7918" y="28577"/>
                    </a:cubicBezTo>
                    <a:cubicBezTo>
                      <a:pt x="7719" y="28696"/>
                      <a:pt x="7579" y="28935"/>
                      <a:pt x="7500" y="29134"/>
                    </a:cubicBezTo>
                    <a:cubicBezTo>
                      <a:pt x="7062" y="30307"/>
                      <a:pt x="6625" y="31521"/>
                      <a:pt x="6227" y="32734"/>
                    </a:cubicBezTo>
                    <a:cubicBezTo>
                      <a:pt x="5988" y="33470"/>
                      <a:pt x="5809" y="34246"/>
                      <a:pt x="5590" y="35002"/>
                    </a:cubicBezTo>
                    <a:cubicBezTo>
                      <a:pt x="5471" y="34803"/>
                      <a:pt x="5411" y="34604"/>
                      <a:pt x="5411" y="34405"/>
                    </a:cubicBezTo>
                    <a:cubicBezTo>
                      <a:pt x="5352" y="32555"/>
                      <a:pt x="5312" y="30685"/>
                      <a:pt x="5292" y="28855"/>
                    </a:cubicBezTo>
                    <a:cubicBezTo>
                      <a:pt x="5292" y="28577"/>
                      <a:pt x="5312" y="28298"/>
                      <a:pt x="5431" y="28059"/>
                    </a:cubicBezTo>
                    <a:cubicBezTo>
                      <a:pt x="5908" y="27085"/>
                      <a:pt x="6465" y="26170"/>
                      <a:pt x="6903" y="25175"/>
                    </a:cubicBezTo>
                    <a:cubicBezTo>
                      <a:pt x="7500" y="23902"/>
                      <a:pt x="8037" y="22569"/>
                      <a:pt x="8594" y="21276"/>
                    </a:cubicBezTo>
                    <a:cubicBezTo>
                      <a:pt x="8773" y="20858"/>
                      <a:pt x="8614" y="20560"/>
                      <a:pt x="8276" y="20341"/>
                    </a:cubicBezTo>
                    <a:cubicBezTo>
                      <a:pt x="8144" y="20265"/>
                      <a:pt x="8020" y="20230"/>
                      <a:pt x="7902" y="20230"/>
                    </a:cubicBezTo>
                    <a:cubicBezTo>
                      <a:pt x="7683" y="20230"/>
                      <a:pt x="7489" y="20352"/>
                      <a:pt x="7321" y="20560"/>
                    </a:cubicBezTo>
                    <a:cubicBezTo>
                      <a:pt x="7082" y="20898"/>
                      <a:pt x="6843" y="21256"/>
                      <a:pt x="6664" y="21634"/>
                    </a:cubicBezTo>
                    <a:cubicBezTo>
                      <a:pt x="6267" y="22410"/>
                      <a:pt x="5908" y="23206"/>
                      <a:pt x="5431" y="24180"/>
                    </a:cubicBezTo>
                    <a:cubicBezTo>
                      <a:pt x="5391" y="23822"/>
                      <a:pt x="5332" y="23643"/>
                      <a:pt x="5332" y="23504"/>
                    </a:cubicBezTo>
                    <a:cubicBezTo>
                      <a:pt x="5391" y="22111"/>
                      <a:pt x="5411" y="20699"/>
                      <a:pt x="5491" y="19307"/>
                    </a:cubicBezTo>
                    <a:cubicBezTo>
                      <a:pt x="5511" y="19028"/>
                      <a:pt x="5630" y="18750"/>
                      <a:pt x="5769" y="18531"/>
                    </a:cubicBezTo>
                    <a:cubicBezTo>
                      <a:pt x="6366" y="17516"/>
                      <a:pt x="7003" y="16541"/>
                      <a:pt x="7579" y="15527"/>
                    </a:cubicBezTo>
                    <a:cubicBezTo>
                      <a:pt x="8097" y="14572"/>
                      <a:pt x="8574" y="13637"/>
                      <a:pt x="8992" y="12662"/>
                    </a:cubicBezTo>
                    <a:cubicBezTo>
                      <a:pt x="9091" y="12463"/>
                      <a:pt x="8873" y="12066"/>
                      <a:pt x="8693" y="11807"/>
                    </a:cubicBezTo>
                    <a:cubicBezTo>
                      <a:pt x="8691" y="11802"/>
                      <a:pt x="8681" y="11799"/>
                      <a:pt x="8665" y="11799"/>
                    </a:cubicBezTo>
                    <a:cubicBezTo>
                      <a:pt x="8558" y="11799"/>
                      <a:pt x="8195" y="11907"/>
                      <a:pt x="8057" y="12046"/>
                    </a:cubicBezTo>
                    <a:cubicBezTo>
                      <a:pt x="7719" y="12344"/>
                      <a:pt x="7460" y="12702"/>
                      <a:pt x="7182" y="13060"/>
                    </a:cubicBezTo>
                    <a:cubicBezTo>
                      <a:pt x="6724" y="13597"/>
                      <a:pt x="6326" y="14174"/>
                      <a:pt x="5908" y="14731"/>
                    </a:cubicBezTo>
                    <a:cubicBezTo>
                      <a:pt x="5829" y="13975"/>
                      <a:pt x="5849" y="13279"/>
                      <a:pt x="5908" y="12583"/>
                    </a:cubicBezTo>
                    <a:cubicBezTo>
                      <a:pt x="5928" y="12145"/>
                      <a:pt x="5869" y="11648"/>
                      <a:pt x="6068" y="11270"/>
                    </a:cubicBezTo>
                    <a:cubicBezTo>
                      <a:pt x="6326" y="10693"/>
                      <a:pt x="6804" y="10255"/>
                      <a:pt x="7202" y="9758"/>
                    </a:cubicBezTo>
                    <a:cubicBezTo>
                      <a:pt x="7679" y="9161"/>
                      <a:pt x="8176" y="8604"/>
                      <a:pt x="8574" y="7988"/>
                    </a:cubicBezTo>
                    <a:cubicBezTo>
                      <a:pt x="8693" y="7769"/>
                      <a:pt x="8614" y="7331"/>
                      <a:pt x="8495" y="7092"/>
                    </a:cubicBezTo>
                    <a:cubicBezTo>
                      <a:pt x="8476" y="7045"/>
                      <a:pt x="8343" y="7020"/>
                      <a:pt x="8193" y="7020"/>
                    </a:cubicBezTo>
                    <a:cubicBezTo>
                      <a:pt x="8028" y="7020"/>
                      <a:pt x="7842" y="7050"/>
                      <a:pt x="7759" y="7112"/>
                    </a:cubicBezTo>
                    <a:cubicBezTo>
                      <a:pt x="7261" y="7470"/>
                      <a:pt x="6824" y="7888"/>
                      <a:pt x="6386" y="8286"/>
                    </a:cubicBezTo>
                    <a:cubicBezTo>
                      <a:pt x="6326" y="8286"/>
                      <a:pt x="6286" y="8266"/>
                      <a:pt x="6227" y="8266"/>
                    </a:cubicBezTo>
                    <a:cubicBezTo>
                      <a:pt x="6386" y="7033"/>
                      <a:pt x="6585" y="5839"/>
                      <a:pt x="6704" y="4626"/>
                    </a:cubicBezTo>
                    <a:cubicBezTo>
                      <a:pt x="6824" y="3392"/>
                      <a:pt x="6963" y="2119"/>
                      <a:pt x="6963" y="846"/>
                    </a:cubicBezTo>
                    <a:cubicBezTo>
                      <a:pt x="6963" y="548"/>
                      <a:pt x="6565" y="110"/>
                      <a:pt x="6267" y="11"/>
                    </a:cubicBezTo>
                    <a:cubicBezTo>
                      <a:pt x="6250" y="4"/>
                      <a:pt x="6231" y="1"/>
                      <a:pt x="621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2" name="Google Shape;2621;p51">
              <a:extLst>
                <a:ext uri="{FF2B5EF4-FFF2-40B4-BE49-F238E27FC236}">
                  <a16:creationId xmlns:a16="http://schemas.microsoft.com/office/drawing/2014/main" id="{B5734686-0FFF-351D-2AF5-8346E10D6425}"/>
                </a:ext>
              </a:extLst>
            </p:cNvPr>
            <p:cNvGrpSpPr/>
            <p:nvPr/>
          </p:nvGrpSpPr>
          <p:grpSpPr>
            <a:xfrm>
              <a:off x="9536369" y="5549275"/>
              <a:ext cx="547561" cy="1400212"/>
              <a:chOff x="6921725" y="4015475"/>
              <a:chExt cx="433700" cy="1109050"/>
            </a:xfrm>
          </p:grpSpPr>
          <p:sp>
            <p:nvSpPr>
              <p:cNvPr id="53" name="Google Shape;2622;p51">
                <a:extLst>
                  <a:ext uri="{FF2B5EF4-FFF2-40B4-BE49-F238E27FC236}">
                    <a16:creationId xmlns:a16="http://schemas.microsoft.com/office/drawing/2014/main" id="{9DA5BC98-9213-4FB8-CD2E-3CD97C55F7F0}"/>
                  </a:ext>
                </a:extLst>
              </p:cNvPr>
              <p:cNvSpPr/>
              <p:nvPr/>
            </p:nvSpPr>
            <p:spPr>
              <a:xfrm>
                <a:off x="6996325" y="4216400"/>
                <a:ext cx="359100" cy="908125"/>
              </a:xfrm>
              <a:custGeom>
                <a:avLst/>
                <a:gdLst/>
                <a:ahLst/>
                <a:cxnLst/>
                <a:rect l="l" t="t" r="r" b="b"/>
                <a:pathLst>
                  <a:path w="14364" h="36325" extrusionOk="0">
                    <a:moveTo>
                      <a:pt x="12334" y="0"/>
                    </a:moveTo>
                    <a:cubicBezTo>
                      <a:pt x="11479" y="0"/>
                      <a:pt x="10942" y="736"/>
                      <a:pt x="10782" y="955"/>
                    </a:cubicBezTo>
                    <a:lnTo>
                      <a:pt x="10723" y="1015"/>
                    </a:lnTo>
                    <a:cubicBezTo>
                      <a:pt x="10305" y="1592"/>
                      <a:pt x="9847" y="2208"/>
                      <a:pt x="9489" y="2865"/>
                    </a:cubicBezTo>
                    <a:cubicBezTo>
                      <a:pt x="8356" y="4755"/>
                      <a:pt x="7639" y="6764"/>
                      <a:pt x="7122" y="8395"/>
                    </a:cubicBezTo>
                    <a:cubicBezTo>
                      <a:pt x="7063" y="8415"/>
                      <a:pt x="7043" y="8455"/>
                      <a:pt x="7003" y="8474"/>
                    </a:cubicBezTo>
                    <a:cubicBezTo>
                      <a:pt x="6147" y="9390"/>
                      <a:pt x="5909" y="10245"/>
                      <a:pt x="6247" y="11299"/>
                    </a:cubicBezTo>
                    <a:cubicBezTo>
                      <a:pt x="6207" y="11419"/>
                      <a:pt x="6147" y="11538"/>
                      <a:pt x="6128" y="11697"/>
                    </a:cubicBezTo>
                    <a:cubicBezTo>
                      <a:pt x="6108" y="11737"/>
                      <a:pt x="6108" y="11816"/>
                      <a:pt x="6068" y="11876"/>
                    </a:cubicBezTo>
                    <a:cubicBezTo>
                      <a:pt x="5949" y="11319"/>
                      <a:pt x="5809" y="10742"/>
                      <a:pt x="5610" y="10185"/>
                    </a:cubicBezTo>
                    <a:cubicBezTo>
                      <a:pt x="5372" y="9489"/>
                      <a:pt x="4815" y="9051"/>
                      <a:pt x="4158" y="9051"/>
                    </a:cubicBezTo>
                    <a:cubicBezTo>
                      <a:pt x="3721" y="9051"/>
                      <a:pt x="3303" y="9250"/>
                      <a:pt x="2945" y="9608"/>
                    </a:cubicBezTo>
                    <a:cubicBezTo>
                      <a:pt x="2726" y="9827"/>
                      <a:pt x="2328" y="10305"/>
                      <a:pt x="2248" y="10921"/>
                    </a:cubicBezTo>
                    <a:lnTo>
                      <a:pt x="2229" y="11021"/>
                    </a:lnTo>
                    <a:cubicBezTo>
                      <a:pt x="2129" y="11677"/>
                      <a:pt x="2030" y="12393"/>
                      <a:pt x="2129" y="13109"/>
                    </a:cubicBezTo>
                    <a:cubicBezTo>
                      <a:pt x="2408" y="14900"/>
                      <a:pt x="2706" y="16432"/>
                      <a:pt x="3044" y="17844"/>
                    </a:cubicBezTo>
                    <a:cubicBezTo>
                      <a:pt x="3263" y="18739"/>
                      <a:pt x="3561" y="19575"/>
                      <a:pt x="3860" y="20410"/>
                    </a:cubicBezTo>
                    <a:cubicBezTo>
                      <a:pt x="3939" y="20589"/>
                      <a:pt x="3999" y="20788"/>
                      <a:pt x="4059" y="20967"/>
                    </a:cubicBezTo>
                    <a:cubicBezTo>
                      <a:pt x="3223" y="22220"/>
                      <a:pt x="3939" y="23374"/>
                      <a:pt x="4218" y="23812"/>
                    </a:cubicBezTo>
                    <a:lnTo>
                      <a:pt x="4297" y="23891"/>
                    </a:lnTo>
                    <a:lnTo>
                      <a:pt x="4297" y="24985"/>
                    </a:lnTo>
                    <a:cubicBezTo>
                      <a:pt x="4019" y="24329"/>
                      <a:pt x="3721" y="23653"/>
                      <a:pt x="3422" y="22996"/>
                    </a:cubicBezTo>
                    <a:cubicBezTo>
                      <a:pt x="3164" y="22439"/>
                      <a:pt x="2447" y="21942"/>
                      <a:pt x="1831" y="21942"/>
                    </a:cubicBezTo>
                    <a:cubicBezTo>
                      <a:pt x="1751" y="21942"/>
                      <a:pt x="1672" y="21942"/>
                      <a:pt x="1612" y="21962"/>
                    </a:cubicBezTo>
                    <a:cubicBezTo>
                      <a:pt x="936" y="22081"/>
                      <a:pt x="518" y="22718"/>
                      <a:pt x="319" y="23036"/>
                    </a:cubicBezTo>
                    <a:cubicBezTo>
                      <a:pt x="60" y="23394"/>
                      <a:pt x="60" y="23812"/>
                      <a:pt x="60" y="24050"/>
                    </a:cubicBezTo>
                    <a:lnTo>
                      <a:pt x="60" y="24150"/>
                    </a:lnTo>
                    <a:cubicBezTo>
                      <a:pt x="1" y="26696"/>
                      <a:pt x="936" y="28924"/>
                      <a:pt x="1751" y="30555"/>
                    </a:cubicBezTo>
                    <a:cubicBezTo>
                      <a:pt x="2368" y="31829"/>
                      <a:pt x="3064" y="33042"/>
                      <a:pt x="3740" y="34236"/>
                    </a:cubicBezTo>
                    <a:lnTo>
                      <a:pt x="4636" y="35807"/>
                    </a:lnTo>
                    <a:cubicBezTo>
                      <a:pt x="4815" y="36125"/>
                      <a:pt x="5133" y="36324"/>
                      <a:pt x="5511" y="36324"/>
                    </a:cubicBezTo>
                    <a:lnTo>
                      <a:pt x="8276" y="36324"/>
                    </a:lnTo>
                    <a:cubicBezTo>
                      <a:pt x="8714" y="36324"/>
                      <a:pt x="9111" y="36026"/>
                      <a:pt x="9231" y="35588"/>
                    </a:cubicBezTo>
                    <a:cubicBezTo>
                      <a:pt x="9310" y="35270"/>
                      <a:pt x="9410" y="34972"/>
                      <a:pt x="9489" y="34633"/>
                    </a:cubicBezTo>
                    <a:cubicBezTo>
                      <a:pt x="9668" y="33937"/>
                      <a:pt x="9847" y="33221"/>
                      <a:pt x="10027" y="32525"/>
                    </a:cubicBezTo>
                    <a:cubicBezTo>
                      <a:pt x="10504" y="30615"/>
                      <a:pt x="10882" y="29143"/>
                      <a:pt x="11180" y="27770"/>
                    </a:cubicBezTo>
                    <a:cubicBezTo>
                      <a:pt x="11300" y="27233"/>
                      <a:pt x="11359" y="26736"/>
                      <a:pt x="11300" y="26259"/>
                    </a:cubicBezTo>
                    <a:cubicBezTo>
                      <a:pt x="11260" y="25781"/>
                      <a:pt x="10922" y="25125"/>
                      <a:pt x="10365" y="24826"/>
                    </a:cubicBezTo>
                    <a:cubicBezTo>
                      <a:pt x="10186" y="24727"/>
                      <a:pt x="9987" y="24667"/>
                      <a:pt x="9768" y="24667"/>
                    </a:cubicBezTo>
                    <a:cubicBezTo>
                      <a:pt x="9370" y="24667"/>
                      <a:pt x="8773" y="24866"/>
                      <a:pt x="8435" y="25284"/>
                    </a:cubicBezTo>
                    <a:lnTo>
                      <a:pt x="8296" y="25463"/>
                    </a:lnTo>
                    <a:cubicBezTo>
                      <a:pt x="7938" y="25881"/>
                      <a:pt x="7580" y="26358"/>
                      <a:pt x="7341" y="26935"/>
                    </a:cubicBezTo>
                    <a:cubicBezTo>
                      <a:pt x="7540" y="26259"/>
                      <a:pt x="7818" y="25523"/>
                      <a:pt x="8196" y="24687"/>
                    </a:cubicBezTo>
                    <a:cubicBezTo>
                      <a:pt x="8535" y="23971"/>
                      <a:pt x="8893" y="23255"/>
                      <a:pt x="9271" y="22559"/>
                    </a:cubicBezTo>
                    <a:cubicBezTo>
                      <a:pt x="9668" y="21783"/>
                      <a:pt x="10086" y="20967"/>
                      <a:pt x="10464" y="20152"/>
                    </a:cubicBezTo>
                    <a:cubicBezTo>
                      <a:pt x="10802" y="19396"/>
                      <a:pt x="11081" y="18560"/>
                      <a:pt x="11359" y="17466"/>
                    </a:cubicBezTo>
                    <a:cubicBezTo>
                      <a:pt x="11499" y="16810"/>
                      <a:pt x="11180" y="15835"/>
                      <a:pt x="10524" y="15497"/>
                    </a:cubicBezTo>
                    <a:cubicBezTo>
                      <a:pt x="10325" y="15397"/>
                      <a:pt x="10106" y="15337"/>
                      <a:pt x="9887" y="15337"/>
                    </a:cubicBezTo>
                    <a:cubicBezTo>
                      <a:pt x="9589" y="15337"/>
                      <a:pt x="9271" y="15417"/>
                      <a:pt x="9012" y="15536"/>
                    </a:cubicBezTo>
                    <a:cubicBezTo>
                      <a:pt x="9092" y="15477"/>
                      <a:pt x="9171" y="15397"/>
                      <a:pt x="9231" y="15337"/>
                    </a:cubicBezTo>
                    <a:cubicBezTo>
                      <a:pt x="9330" y="15238"/>
                      <a:pt x="9430" y="15178"/>
                      <a:pt x="9529" y="15079"/>
                    </a:cubicBezTo>
                    <a:cubicBezTo>
                      <a:pt x="9907" y="14721"/>
                      <a:pt x="10285" y="14403"/>
                      <a:pt x="10663" y="14044"/>
                    </a:cubicBezTo>
                    <a:lnTo>
                      <a:pt x="11160" y="13607"/>
                    </a:lnTo>
                    <a:lnTo>
                      <a:pt x="11200" y="13547"/>
                    </a:lnTo>
                    <a:cubicBezTo>
                      <a:pt x="11379" y="13348"/>
                      <a:pt x="11558" y="13189"/>
                      <a:pt x="11757" y="12990"/>
                    </a:cubicBezTo>
                    <a:cubicBezTo>
                      <a:pt x="12175" y="12533"/>
                      <a:pt x="12573" y="12115"/>
                      <a:pt x="12991" y="11697"/>
                    </a:cubicBezTo>
                    <a:cubicBezTo>
                      <a:pt x="13667" y="11041"/>
                      <a:pt x="13806" y="10145"/>
                      <a:pt x="13368" y="9409"/>
                    </a:cubicBezTo>
                    <a:cubicBezTo>
                      <a:pt x="13070" y="8912"/>
                      <a:pt x="12593" y="8634"/>
                      <a:pt x="12056" y="8634"/>
                    </a:cubicBezTo>
                    <a:cubicBezTo>
                      <a:pt x="11618" y="8634"/>
                      <a:pt x="11280" y="8773"/>
                      <a:pt x="11001" y="8932"/>
                    </a:cubicBezTo>
                    <a:cubicBezTo>
                      <a:pt x="10822" y="9031"/>
                      <a:pt x="10623" y="9131"/>
                      <a:pt x="10464" y="9230"/>
                    </a:cubicBezTo>
                    <a:cubicBezTo>
                      <a:pt x="10424" y="9171"/>
                      <a:pt x="10404" y="9131"/>
                      <a:pt x="10385" y="9051"/>
                    </a:cubicBezTo>
                    <a:cubicBezTo>
                      <a:pt x="10424" y="8952"/>
                      <a:pt x="10504" y="8852"/>
                      <a:pt x="10564" y="8753"/>
                    </a:cubicBezTo>
                    <a:lnTo>
                      <a:pt x="11678" y="6744"/>
                    </a:lnTo>
                    <a:cubicBezTo>
                      <a:pt x="12354" y="5510"/>
                      <a:pt x="13070" y="4178"/>
                      <a:pt x="13746" y="2785"/>
                    </a:cubicBezTo>
                    <a:cubicBezTo>
                      <a:pt x="14363" y="1552"/>
                      <a:pt x="13886" y="657"/>
                      <a:pt x="13209" y="259"/>
                    </a:cubicBezTo>
                    <a:cubicBezTo>
                      <a:pt x="12931" y="80"/>
                      <a:pt x="12652" y="0"/>
                      <a:pt x="12334"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623;p51">
                <a:extLst>
                  <a:ext uri="{FF2B5EF4-FFF2-40B4-BE49-F238E27FC236}">
                    <a16:creationId xmlns:a16="http://schemas.microsoft.com/office/drawing/2014/main" id="{DBB8A7BF-6DD7-B4C5-B210-58C749F77248}"/>
                  </a:ext>
                </a:extLst>
              </p:cNvPr>
              <p:cNvSpPr/>
              <p:nvPr/>
            </p:nvSpPr>
            <p:spPr>
              <a:xfrm>
                <a:off x="6921725" y="4015475"/>
                <a:ext cx="361075" cy="375000"/>
              </a:xfrm>
              <a:custGeom>
                <a:avLst/>
                <a:gdLst/>
                <a:ahLst/>
                <a:cxnLst/>
                <a:rect l="l" t="t" r="r" b="b"/>
                <a:pathLst>
                  <a:path w="14443" h="15000" extrusionOk="0">
                    <a:moveTo>
                      <a:pt x="12613" y="1"/>
                    </a:moveTo>
                    <a:cubicBezTo>
                      <a:pt x="12195" y="1"/>
                      <a:pt x="11698" y="160"/>
                      <a:pt x="11320" y="398"/>
                    </a:cubicBezTo>
                    <a:cubicBezTo>
                      <a:pt x="10206" y="1134"/>
                      <a:pt x="9589" y="2229"/>
                      <a:pt x="9211" y="3124"/>
                    </a:cubicBezTo>
                    <a:cubicBezTo>
                      <a:pt x="9092" y="2666"/>
                      <a:pt x="8933" y="2229"/>
                      <a:pt x="8793" y="1771"/>
                    </a:cubicBezTo>
                    <a:cubicBezTo>
                      <a:pt x="8515" y="935"/>
                      <a:pt x="7898" y="398"/>
                      <a:pt x="7142" y="398"/>
                    </a:cubicBezTo>
                    <a:cubicBezTo>
                      <a:pt x="6804" y="398"/>
                      <a:pt x="6247" y="538"/>
                      <a:pt x="5670" y="1134"/>
                    </a:cubicBezTo>
                    <a:cubicBezTo>
                      <a:pt x="5451" y="1353"/>
                      <a:pt x="4934" y="2010"/>
                      <a:pt x="4874" y="2805"/>
                    </a:cubicBezTo>
                    <a:cubicBezTo>
                      <a:pt x="4835" y="3522"/>
                      <a:pt x="4835" y="4218"/>
                      <a:pt x="4835" y="4914"/>
                    </a:cubicBezTo>
                    <a:cubicBezTo>
                      <a:pt x="4457" y="4516"/>
                      <a:pt x="4079" y="4118"/>
                      <a:pt x="3681" y="3740"/>
                    </a:cubicBezTo>
                    <a:cubicBezTo>
                      <a:pt x="3124" y="3183"/>
                      <a:pt x="2547" y="3064"/>
                      <a:pt x="2189" y="3064"/>
                    </a:cubicBezTo>
                    <a:cubicBezTo>
                      <a:pt x="1771" y="3064"/>
                      <a:pt x="1373" y="3223"/>
                      <a:pt x="995" y="3502"/>
                    </a:cubicBezTo>
                    <a:cubicBezTo>
                      <a:pt x="180" y="4138"/>
                      <a:pt x="1" y="5153"/>
                      <a:pt x="558" y="6068"/>
                    </a:cubicBezTo>
                    <a:cubicBezTo>
                      <a:pt x="677" y="6307"/>
                      <a:pt x="836" y="6545"/>
                      <a:pt x="956" y="6764"/>
                    </a:cubicBezTo>
                    <a:cubicBezTo>
                      <a:pt x="1433" y="7600"/>
                      <a:pt x="1891" y="8435"/>
                      <a:pt x="2567" y="9191"/>
                    </a:cubicBezTo>
                    <a:cubicBezTo>
                      <a:pt x="3780" y="10504"/>
                      <a:pt x="5133" y="11777"/>
                      <a:pt x="6406" y="12990"/>
                    </a:cubicBezTo>
                    <a:lnTo>
                      <a:pt x="7819" y="14323"/>
                    </a:lnTo>
                    <a:cubicBezTo>
                      <a:pt x="8117" y="14622"/>
                      <a:pt x="8594" y="15000"/>
                      <a:pt x="9191" y="15000"/>
                    </a:cubicBezTo>
                    <a:cubicBezTo>
                      <a:pt x="9649" y="15000"/>
                      <a:pt x="10305" y="14781"/>
                      <a:pt x="10723" y="13707"/>
                    </a:cubicBezTo>
                    <a:lnTo>
                      <a:pt x="11220" y="12394"/>
                    </a:lnTo>
                    <a:cubicBezTo>
                      <a:pt x="12076" y="10186"/>
                      <a:pt x="12971" y="7898"/>
                      <a:pt x="13747" y="5630"/>
                    </a:cubicBezTo>
                    <a:cubicBezTo>
                      <a:pt x="14105" y="4556"/>
                      <a:pt x="14204" y="3442"/>
                      <a:pt x="14323" y="2348"/>
                    </a:cubicBezTo>
                    <a:lnTo>
                      <a:pt x="14363" y="2049"/>
                    </a:lnTo>
                    <a:cubicBezTo>
                      <a:pt x="14443" y="1333"/>
                      <a:pt x="13945" y="458"/>
                      <a:pt x="13289" y="160"/>
                    </a:cubicBezTo>
                    <a:cubicBezTo>
                      <a:pt x="13090" y="60"/>
                      <a:pt x="12871" y="1"/>
                      <a:pt x="12613" y="1"/>
                    </a:cubicBezTo>
                    <a:close/>
                  </a:path>
                </a:pathLst>
              </a:custGeom>
              <a:solidFill>
                <a:srgbClr val="FFFFFF"/>
              </a:solidFill>
              <a:ln>
                <a:noFill/>
              </a:ln>
              <a:effectLst>
                <a:outerShdw blurRad="42863" dist="19050"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624;p51">
                <a:extLst>
                  <a:ext uri="{FF2B5EF4-FFF2-40B4-BE49-F238E27FC236}">
                    <a16:creationId xmlns:a16="http://schemas.microsoft.com/office/drawing/2014/main" id="{21505413-F5DA-013B-5FCB-1804B6306FDF}"/>
                  </a:ext>
                </a:extLst>
              </p:cNvPr>
              <p:cNvSpPr/>
              <p:nvPr/>
            </p:nvSpPr>
            <p:spPr>
              <a:xfrm>
                <a:off x="6949575" y="4040625"/>
                <a:ext cx="306875" cy="325250"/>
              </a:xfrm>
              <a:custGeom>
                <a:avLst/>
                <a:gdLst/>
                <a:ahLst/>
                <a:cxnLst/>
                <a:rect l="l" t="t" r="r" b="b"/>
                <a:pathLst>
                  <a:path w="12275" h="13010" extrusionOk="0">
                    <a:moveTo>
                      <a:pt x="11479" y="1"/>
                    </a:moveTo>
                    <a:cubicBezTo>
                      <a:pt x="11229" y="1"/>
                      <a:pt x="10929" y="99"/>
                      <a:pt x="10743" y="228"/>
                    </a:cubicBezTo>
                    <a:cubicBezTo>
                      <a:pt x="9788" y="845"/>
                      <a:pt x="9271" y="1819"/>
                      <a:pt x="8873" y="2834"/>
                    </a:cubicBezTo>
                    <a:cubicBezTo>
                      <a:pt x="8515" y="3749"/>
                      <a:pt x="8256" y="4704"/>
                      <a:pt x="7998" y="5480"/>
                    </a:cubicBezTo>
                    <a:cubicBezTo>
                      <a:pt x="7600" y="4047"/>
                      <a:pt x="7222" y="2535"/>
                      <a:pt x="6705" y="1103"/>
                    </a:cubicBezTo>
                    <a:cubicBezTo>
                      <a:pt x="6547" y="652"/>
                      <a:pt x="6287" y="425"/>
                      <a:pt x="5989" y="425"/>
                    </a:cubicBezTo>
                    <a:cubicBezTo>
                      <a:pt x="5762" y="425"/>
                      <a:pt x="5514" y="558"/>
                      <a:pt x="5272" y="825"/>
                    </a:cubicBezTo>
                    <a:cubicBezTo>
                      <a:pt x="5014" y="1103"/>
                      <a:pt x="4775" y="1501"/>
                      <a:pt x="4735" y="1859"/>
                    </a:cubicBezTo>
                    <a:cubicBezTo>
                      <a:pt x="4675" y="2933"/>
                      <a:pt x="4695" y="3988"/>
                      <a:pt x="4715" y="5042"/>
                    </a:cubicBezTo>
                    <a:cubicBezTo>
                      <a:pt x="4715" y="5499"/>
                      <a:pt x="4795" y="5977"/>
                      <a:pt x="4835" y="6415"/>
                    </a:cubicBezTo>
                    <a:cubicBezTo>
                      <a:pt x="4477" y="6216"/>
                      <a:pt x="4238" y="5937"/>
                      <a:pt x="3999" y="5698"/>
                    </a:cubicBezTo>
                    <a:cubicBezTo>
                      <a:pt x="3303" y="4923"/>
                      <a:pt x="2607" y="4147"/>
                      <a:pt x="1851" y="3431"/>
                    </a:cubicBezTo>
                    <a:cubicBezTo>
                      <a:pt x="1631" y="3198"/>
                      <a:pt x="1358" y="3034"/>
                      <a:pt x="1065" y="3034"/>
                    </a:cubicBezTo>
                    <a:cubicBezTo>
                      <a:pt x="881" y="3034"/>
                      <a:pt x="690" y="3098"/>
                      <a:pt x="498" y="3252"/>
                    </a:cubicBezTo>
                    <a:cubicBezTo>
                      <a:pt x="21" y="3610"/>
                      <a:pt x="1" y="4107"/>
                      <a:pt x="259" y="4545"/>
                    </a:cubicBezTo>
                    <a:cubicBezTo>
                      <a:pt x="856" y="5559"/>
                      <a:pt x="1393" y="6633"/>
                      <a:pt x="2149" y="7489"/>
                    </a:cubicBezTo>
                    <a:cubicBezTo>
                      <a:pt x="3800" y="9279"/>
                      <a:pt x="5610" y="10910"/>
                      <a:pt x="7361" y="12601"/>
                    </a:cubicBezTo>
                    <a:cubicBezTo>
                      <a:pt x="7629" y="12870"/>
                      <a:pt x="7858" y="13009"/>
                      <a:pt x="8055" y="13009"/>
                    </a:cubicBezTo>
                    <a:cubicBezTo>
                      <a:pt x="8296" y="13009"/>
                      <a:pt x="8490" y="12800"/>
                      <a:pt x="8654" y="12362"/>
                    </a:cubicBezTo>
                    <a:cubicBezTo>
                      <a:pt x="9669" y="9677"/>
                      <a:pt x="10743" y="7011"/>
                      <a:pt x="11658" y="4306"/>
                    </a:cubicBezTo>
                    <a:cubicBezTo>
                      <a:pt x="12036" y="3232"/>
                      <a:pt x="12095" y="2058"/>
                      <a:pt x="12235" y="944"/>
                    </a:cubicBezTo>
                    <a:cubicBezTo>
                      <a:pt x="12274" y="646"/>
                      <a:pt x="11996" y="168"/>
                      <a:pt x="11737" y="49"/>
                    </a:cubicBezTo>
                    <a:cubicBezTo>
                      <a:pt x="11665" y="16"/>
                      <a:pt x="11576" y="1"/>
                      <a:pt x="1147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625;p51">
                <a:extLst>
                  <a:ext uri="{FF2B5EF4-FFF2-40B4-BE49-F238E27FC236}">
                    <a16:creationId xmlns:a16="http://schemas.microsoft.com/office/drawing/2014/main" id="{A512709C-4A8A-279C-06B8-6193AF785095}"/>
                  </a:ext>
                </a:extLst>
              </p:cNvPr>
              <p:cNvSpPr/>
              <p:nvPr/>
            </p:nvSpPr>
            <p:spPr>
              <a:xfrm>
                <a:off x="7016725" y="4622375"/>
                <a:ext cx="236250" cy="475775"/>
              </a:xfrm>
              <a:custGeom>
                <a:avLst/>
                <a:gdLst/>
                <a:ahLst/>
                <a:cxnLst/>
                <a:rect l="l" t="t" r="r" b="b"/>
                <a:pathLst>
                  <a:path w="9450" h="19031" extrusionOk="0">
                    <a:moveTo>
                      <a:pt x="8878" y="0"/>
                    </a:moveTo>
                    <a:cubicBezTo>
                      <a:pt x="8653" y="0"/>
                      <a:pt x="8340" y="114"/>
                      <a:pt x="8156" y="252"/>
                    </a:cubicBezTo>
                    <a:cubicBezTo>
                      <a:pt x="7818" y="511"/>
                      <a:pt x="7520" y="829"/>
                      <a:pt x="7360" y="1207"/>
                    </a:cubicBezTo>
                    <a:cubicBezTo>
                      <a:pt x="6724" y="2421"/>
                      <a:pt x="6167" y="3654"/>
                      <a:pt x="5570" y="4907"/>
                    </a:cubicBezTo>
                    <a:cubicBezTo>
                      <a:pt x="6127" y="5345"/>
                      <a:pt x="6386" y="5981"/>
                      <a:pt x="6008" y="6499"/>
                    </a:cubicBezTo>
                    <a:cubicBezTo>
                      <a:pt x="5619" y="7037"/>
                      <a:pt x="5297" y="7464"/>
                      <a:pt x="4797" y="7464"/>
                    </a:cubicBezTo>
                    <a:cubicBezTo>
                      <a:pt x="4633" y="7464"/>
                      <a:pt x="4449" y="7418"/>
                      <a:pt x="4237" y="7314"/>
                    </a:cubicBezTo>
                    <a:cubicBezTo>
                      <a:pt x="4237" y="8269"/>
                      <a:pt x="4217" y="9224"/>
                      <a:pt x="4217" y="10179"/>
                    </a:cubicBezTo>
                    <a:lnTo>
                      <a:pt x="4217" y="13501"/>
                    </a:lnTo>
                    <a:cubicBezTo>
                      <a:pt x="4178" y="13441"/>
                      <a:pt x="4078" y="13242"/>
                      <a:pt x="3999" y="13043"/>
                    </a:cubicBezTo>
                    <a:cubicBezTo>
                      <a:pt x="3143" y="11054"/>
                      <a:pt x="2328" y="9065"/>
                      <a:pt x="1452" y="7095"/>
                    </a:cubicBezTo>
                    <a:cubicBezTo>
                      <a:pt x="1360" y="6855"/>
                      <a:pt x="991" y="6614"/>
                      <a:pt x="780" y="6614"/>
                    </a:cubicBezTo>
                    <a:cubicBezTo>
                      <a:pt x="765" y="6614"/>
                      <a:pt x="750" y="6615"/>
                      <a:pt x="736" y="6618"/>
                    </a:cubicBezTo>
                    <a:cubicBezTo>
                      <a:pt x="498" y="6678"/>
                      <a:pt x="259" y="7016"/>
                      <a:pt x="100" y="7274"/>
                    </a:cubicBezTo>
                    <a:cubicBezTo>
                      <a:pt x="0" y="7414"/>
                      <a:pt x="20" y="7672"/>
                      <a:pt x="20" y="7871"/>
                    </a:cubicBezTo>
                    <a:cubicBezTo>
                      <a:pt x="0" y="10000"/>
                      <a:pt x="696" y="11969"/>
                      <a:pt x="1612" y="13839"/>
                    </a:cubicBezTo>
                    <a:cubicBezTo>
                      <a:pt x="2487" y="15629"/>
                      <a:pt x="3521" y="17320"/>
                      <a:pt x="4476" y="19031"/>
                    </a:cubicBezTo>
                    <a:lnTo>
                      <a:pt x="7221" y="19031"/>
                    </a:lnTo>
                    <a:cubicBezTo>
                      <a:pt x="7480" y="18016"/>
                      <a:pt x="7778" y="16982"/>
                      <a:pt x="8017" y="15968"/>
                    </a:cubicBezTo>
                    <a:cubicBezTo>
                      <a:pt x="8415" y="14376"/>
                      <a:pt x="8793" y="12805"/>
                      <a:pt x="9171" y="11213"/>
                    </a:cubicBezTo>
                    <a:cubicBezTo>
                      <a:pt x="9270" y="10815"/>
                      <a:pt x="9310" y="10417"/>
                      <a:pt x="9270" y="10020"/>
                    </a:cubicBezTo>
                    <a:cubicBezTo>
                      <a:pt x="9250" y="9781"/>
                      <a:pt x="9071" y="9463"/>
                      <a:pt x="8872" y="9363"/>
                    </a:cubicBezTo>
                    <a:cubicBezTo>
                      <a:pt x="8837" y="9346"/>
                      <a:pt x="8791" y="9338"/>
                      <a:pt x="8739" y="9338"/>
                    </a:cubicBezTo>
                    <a:cubicBezTo>
                      <a:pt x="8552" y="9338"/>
                      <a:pt x="8289" y="9438"/>
                      <a:pt x="8196" y="9562"/>
                    </a:cubicBezTo>
                    <a:cubicBezTo>
                      <a:pt x="7798" y="10059"/>
                      <a:pt x="7360" y="10557"/>
                      <a:pt x="7181" y="11153"/>
                    </a:cubicBezTo>
                    <a:cubicBezTo>
                      <a:pt x="6624" y="12944"/>
                      <a:pt x="6187" y="14774"/>
                      <a:pt x="5709" y="16525"/>
                    </a:cubicBezTo>
                    <a:cubicBezTo>
                      <a:pt x="5729" y="16544"/>
                      <a:pt x="5734" y="16553"/>
                      <a:pt x="5731" y="16553"/>
                    </a:cubicBezTo>
                    <a:cubicBezTo>
                      <a:pt x="5725" y="16553"/>
                      <a:pt x="5690" y="16518"/>
                      <a:pt x="5690" y="16465"/>
                    </a:cubicBezTo>
                    <a:cubicBezTo>
                      <a:pt x="5570" y="15092"/>
                      <a:pt x="5411" y="13740"/>
                      <a:pt x="5312" y="12367"/>
                    </a:cubicBezTo>
                    <a:cubicBezTo>
                      <a:pt x="5272" y="11770"/>
                      <a:pt x="5172" y="11153"/>
                      <a:pt x="5312" y="10577"/>
                    </a:cubicBezTo>
                    <a:cubicBezTo>
                      <a:pt x="5530" y="9662"/>
                      <a:pt x="5888" y="8786"/>
                      <a:pt x="6286" y="7931"/>
                    </a:cubicBezTo>
                    <a:cubicBezTo>
                      <a:pt x="7002" y="6419"/>
                      <a:pt x="7818" y="4927"/>
                      <a:pt x="8554" y="3395"/>
                    </a:cubicBezTo>
                    <a:cubicBezTo>
                      <a:pt x="8912" y="2600"/>
                      <a:pt x="9171" y="1744"/>
                      <a:pt x="9370" y="909"/>
                    </a:cubicBezTo>
                    <a:cubicBezTo>
                      <a:pt x="9449" y="630"/>
                      <a:pt x="9270" y="153"/>
                      <a:pt x="9051" y="33"/>
                    </a:cubicBezTo>
                    <a:cubicBezTo>
                      <a:pt x="9006" y="11"/>
                      <a:pt x="8946" y="0"/>
                      <a:pt x="88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2626;p51">
                <a:extLst>
                  <a:ext uri="{FF2B5EF4-FFF2-40B4-BE49-F238E27FC236}">
                    <a16:creationId xmlns:a16="http://schemas.microsoft.com/office/drawing/2014/main" id="{6844F3F0-7913-4FFF-30C5-345C2A5DAB1B}"/>
                  </a:ext>
                </a:extLst>
              </p:cNvPr>
              <p:cNvSpPr/>
              <p:nvPr/>
            </p:nvSpPr>
            <p:spPr>
              <a:xfrm>
                <a:off x="7078875" y="4460000"/>
                <a:ext cx="241725" cy="289550"/>
              </a:xfrm>
              <a:custGeom>
                <a:avLst/>
                <a:gdLst/>
                <a:ahLst/>
                <a:cxnLst/>
                <a:rect l="l" t="t" r="r" b="b"/>
                <a:pathLst>
                  <a:path w="9669" h="11582" extrusionOk="0">
                    <a:moveTo>
                      <a:pt x="8962" y="1"/>
                    </a:moveTo>
                    <a:cubicBezTo>
                      <a:pt x="8763" y="1"/>
                      <a:pt x="8553" y="89"/>
                      <a:pt x="8376" y="183"/>
                    </a:cubicBezTo>
                    <a:cubicBezTo>
                      <a:pt x="7759" y="501"/>
                      <a:pt x="7122" y="879"/>
                      <a:pt x="6506" y="1237"/>
                    </a:cubicBezTo>
                    <a:cubicBezTo>
                      <a:pt x="6366" y="1376"/>
                      <a:pt x="6187" y="1535"/>
                      <a:pt x="6108" y="1714"/>
                    </a:cubicBezTo>
                    <a:cubicBezTo>
                      <a:pt x="5770" y="2172"/>
                      <a:pt x="5412" y="2649"/>
                      <a:pt x="5073" y="3087"/>
                    </a:cubicBezTo>
                    <a:cubicBezTo>
                      <a:pt x="4994" y="3067"/>
                      <a:pt x="4934" y="3007"/>
                      <a:pt x="4894" y="2988"/>
                    </a:cubicBezTo>
                    <a:cubicBezTo>
                      <a:pt x="4994" y="2689"/>
                      <a:pt x="5073" y="2371"/>
                      <a:pt x="5173" y="2053"/>
                    </a:cubicBezTo>
                    <a:cubicBezTo>
                      <a:pt x="4874" y="1913"/>
                      <a:pt x="4596" y="1814"/>
                      <a:pt x="4318" y="1695"/>
                    </a:cubicBezTo>
                    <a:cubicBezTo>
                      <a:pt x="4218" y="1913"/>
                      <a:pt x="4119" y="2092"/>
                      <a:pt x="4079" y="2311"/>
                    </a:cubicBezTo>
                    <a:cubicBezTo>
                      <a:pt x="3701" y="3982"/>
                      <a:pt x="3323" y="5673"/>
                      <a:pt x="2945" y="7344"/>
                    </a:cubicBezTo>
                    <a:cubicBezTo>
                      <a:pt x="2925" y="7444"/>
                      <a:pt x="2845" y="7563"/>
                      <a:pt x="2786" y="7782"/>
                    </a:cubicBezTo>
                    <a:cubicBezTo>
                      <a:pt x="2607" y="6250"/>
                      <a:pt x="2487" y="4857"/>
                      <a:pt x="2288" y="3485"/>
                    </a:cubicBezTo>
                    <a:cubicBezTo>
                      <a:pt x="2129" y="2629"/>
                      <a:pt x="1910" y="1754"/>
                      <a:pt x="1632" y="899"/>
                    </a:cubicBezTo>
                    <a:cubicBezTo>
                      <a:pt x="1530" y="593"/>
                      <a:pt x="1344" y="442"/>
                      <a:pt x="1130" y="442"/>
                    </a:cubicBezTo>
                    <a:cubicBezTo>
                      <a:pt x="968" y="442"/>
                      <a:pt x="789" y="528"/>
                      <a:pt x="617" y="700"/>
                    </a:cubicBezTo>
                    <a:cubicBezTo>
                      <a:pt x="419" y="939"/>
                      <a:pt x="240" y="1197"/>
                      <a:pt x="180" y="1476"/>
                    </a:cubicBezTo>
                    <a:cubicBezTo>
                      <a:pt x="120" y="2092"/>
                      <a:pt x="1" y="2749"/>
                      <a:pt x="80" y="3365"/>
                    </a:cubicBezTo>
                    <a:cubicBezTo>
                      <a:pt x="319" y="4917"/>
                      <a:pt x="617" y="6469"/>
                      <a:pt x="995" y="8001"/>
                    </a:cubicBezTo>
                    <a:cubicBezTo>
                      <a:pt x="1294" y="9214"/>
                      <a:pt x="1751" y="10388"/>
                      <a:pt x="2149" y="11581"/>
                    </a:cubicBezTo>
                    <a:cubicBezTo>
                      <a:pt x="2547" y="11541"/>
                      <a:pt x="2985" y="11541"/>
                      <a:pt x="3383" y="11522"/>
                    </a:cubicBezTo>
                    <a:cubicBezTo>
                      <a:pt x="3502" y="10288"/>
                      <a:pt x="3601" y="8995"/>
                      <a:pt x="3800" y="7742"/>
                    </a:cubicBezTo>
                    <a:cubicBezTo>
                      <a:pt x="3920" y="7026"/>
                      <a:pt x="3900" y="6230"/>
                      <a:pt x="4636" y="5733"/>
                    </a:cubicBezTo>
                    <a:cubicBezTo>
                      <a:pt x="5073" y="5434"/>
                      <a:pt x="5431" y="5056"/>
                      <a:pt x="5809" y="4698"/>
                    </a:cubicBezTo>
                    <a:cubicBezTo>
                      <a:pt x="6366" y="4201"/>
                      <a:pt x="6884" y="3743"/>
                      <a:pt x="7421" y="3246"/>
                    </a:cubicBezTo>
                    <a:cubicBezTo>
                      <a:pt x="8018" y="2629"/>
                      <a:pt x="8614" y="1953"/>
                      <a:pt x="9251" y="1356"/>
                    </a:cubicBezTo>
                    <a:cubicBezTo>
                      <a:pt x="9589" y="1038"/>
                      <a:pt x="9669" y="660"/>
                      <a:pt x="9450" y="282"/>
                    </a:cubicBezTo>
                    <a:cubicBezTo>
                      <a:pt x="9317" y="74"/>
                      <a:pt x="9144" y="1"/>
                      <a:pt x="8962"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2627;p51">
                <a:extLst>
                  <a:ext uri="{FF2B5EF4-FFF2-40B4-BE49-F238E27FC236}">
                    <a16:creationId xmlns:a16="http://schemas.microsoft.com/office/drawing/2014/main" id="{C6D0BB69-CF4C-06AC-83AE-256028296780}"/>
                  </a:ext>
                </a:extLst>
              </p:cNvPr>
              <p:cNvSpPr/>
              <p:nvPr/>
            </p:nvSpPr>
            <p:spPr>
              <a:xfrm>
                <a:off x="7175850" y="4446650"/>
                <a:ext cx="72150" cy="64175"/>
              </a:xfrm>
              <a:custGeom>
                <a:avLst/>
                <a:gdLst/>
                <a:ahLst/>
                <a:cxnLst/>
                <a:rect l="l" t="t" r="r" b="b"/>
                <a:pathLst>
                  <a:path w="2886" h="2567" extrusionOk="0">
                    <a:moveTo>
                      <a:pt x="2229" y="1"/>
                    </a:moveTo>
                    <a:cubicBezTo>
                      <a:pt x="1811" y="20"/>
                      <a:pt x="1413" y="20"/>
                      <a:pt x="995" y="20"/>
                    </a:cubicBezTo>
                    <a:cubicBezTo>
                      <a:pt x="936" y="20"/>
                      <a:pt x="856" y="40"/>
                      <a:pt x="797" y="80"/>
                    </a:cubicBezTo>
                    <a:cubicBezTo>
                      <a:pt x="100" y="796"/>
                      <a:pt x="1" y="1313"/>
                      <a:pt x="399" y="2209"/>
                    </a:cubicBezTo>
                    <a:cubicBezTo>
                      <a:pt x="677" y="2328"/>
                      <a:pt x="956" y="2427"/>
                      <a:pt x="1234" y="2567"/>
                    </a:cubicBezTo>
                    <a:cubicBezTo>
                      <a:pt x="1533" y="2467"/>
                      <a:pt x="1851" y="2328"/>
                      <a:pt x="2189" y="2229"/>
                    </a:cubicBezTo>
                    <a:cubicBezTo>
                      <a:pt x="2328" y="2089"/>
                      <a:pt x="2487" y="1910"/>
                      <a:pt x="2627" y="1751"/>
                    </a:cubicBezTo>
                    <a:cubicBezTo>
                      <a:pt x="2885" y="1095"/>
                      <a:pt x="2726" y="498"/>
                      <a:pt x="222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2628;p51">
                <a:extLst>
                  <a:ext uri="{FF2B5EF4-FFF2-40B4-BE49-F238E27FC236}">
                    <a16:creationId xmlns:a16="http://schemas.microsoft.com/office/drawing/2014/main" id="{3847DB8F-F5F8-AB80-B16D-E0C5C726298E}"/>
                  </a:ext>
                </a:extLst>
              </p:cNvPr>
              <p:cNvSpPr/>
              <p:nvPr/>
            </p:nvSpPr>
            <p:spPr>
              <a:xfrm>
                <a:off x="7114700" y="4747525"/>
                <a:ext cx="72125" cy="66000"/>
              </a:xfrm>
              <a:custGeom>
                <a:avLst/>
                <a:gdLst/>
                <a:ahLst/>
                <a:cxnLst/>
                <a:rect l="l" t="t" r="r" b="b"/>
                <a:pathLst>
                  <a:path w="2885" h="2640" extrusionOk="0">
                    <a:moveTo>
                      <a:pt x="1910" y="1"/>
                    </a:moveTo>
                    <a:cubicBezTo>
                      <a:pt x="1512" y="21"/>
                      <a:pt x="1094" y="21"/>
                      <a:pt x="696" y="40"/>
                    </a:cubicBezTo>
                    <a:cubicBezTo>
                      <a:pt x="20" y="677"/>
                      <a:pt x="0" y="1234"/>
                      <a:pt x="577" y="2129"/>
                    </a:cubicBezTo>
                    <a:cubicBezTo>
                      <a:pt x="637" y="2229"/>
                      <a:pt x="716" y="2368"/>
                      <a:pt x="796" y="2487"/>
                    </a:cubicBezTo>
                    <a:cubicBezTo>
                      <a:pt x="1006" y="2592"/>
                      <a:pt x="1187" y="2640"/>
                      <a:pt x="1350" y="2640"/>
                    </a:cubicBezTo>
                    <a:cubicBezTo>
                      <a:pt x="1833" y="2640"/>
                      <a:pt x="2149" y="2222"/>
                      <a:pt x="2566" y="1672"/>
                    </a:cubicBezTo>
                    <a:cubicBezTo>
                      <a:pt x="2885" y="1194"/>
                      <a:pt x="2666" y="578"/>
                      <a:pt x="2089" y="120"/>
                    </a:cubicBezTo>
                    <a:cubicBezTo>
                      <a:pt x="2009" y="80"/>
                      <a:pt x="1969" y="40"/>
                      <a:pt x="191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2629;p51">
                <a:extLst>
                  <a:ext uri="{FF2B5EF4-FFF2-40B4-BE49-F238E27FC236}">
                    <a16:creationId xmlns:a16="http://schemas.microsoft.com/office/drawing/2014/main" id="{90C0AA2F-25E1-0504-7E0B-E631F8A1C04E}"/>
                  </a:ext>
                </a:extLst>
              </p:cNvPr>
              <p:cNvSpPr/>
              <p:nvPr/>
            </p:nvSpPr>
            <p:spPr>
              <a:xfrm>
                <a:off x="7200725" y="4244875"/>
                <a:ext cx="130325" cy="202300"/>
              </a:xfrm>
              <a:custGeom>
                <a:avLst/>
                <a:gdLst/>
                <a:ahLst/>
                <a:cxnLst/>
                <a:rect l="l" t="t" r="r" b="b"/>
                <a:pathLst>
                  <a:path w="5213" h="8092" extrusionOk="0">
                    <a:moveTo>
                      <a:pt x="4360" y="0"/>
                    </a:moveTo>
                    <a:cubicBezTo>
                      <a:pt x="4061" y="0"/>
                      <a:pt x="3825" y="256"/>
                      <a:pt x="3621" y="532"/>
                    </a:cubicBezTo>
                    <a:cubicBezTo>
                      <a:pt x="3203" y="1129"/>
                      <a:pt x="2746" y="1726"/>
                      <a:pt x="2388" y="2342"/>
                    </a:cubicBezTo>
                    <a:cubicBezTo>
                      <a:pt x="1313" y="4133"/>
                      <a:pt x="597" y="6102"/>
                      <a:pt x="0" y="8091"/>
                    </a:cubicBezTo>
                    <a:cubicBezTo>
                      <a:pt x="418" y="8072"/>
                      <a:pt x="816" y="8072"/>
                      <a:pt x="1234" y="8072"/>
                    </a:cubicBezTo>
                    <a:cubicBezTo>
                      <a:pt x="1791" y="7117"/>
                      <a:pt x="2328" y="6202"/>
                      <a:pt x="2805" y="5287"/>
                    </a:cubicBezTo>
                    <a:cubicBezTo>
                      <a:pt x="3502" y="3994"/>
                      <a:pt x="4198" y="2681"/>
                      <a:pt x="4874" y="1348"/>
                    </a:cubicBezTo>
                    <a:cubicBezTo>
                      <a:pt x="5073" y="950"/>
                      <a:pt x="5212" y="413"/>
                      <a:pt x="4715" y="114"/>
                    </a:cubicBezTo>
                    <a:cubicBezTo>
                      <a:pt x="4587" y="34"/>
                      <a:pt x="4469" y="0"/>
                      <a:pt x="436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1" name="Google Shape;2630;p51">
              <a:extLst>
                <a:ext uri="{FF2B5EF4-FFF2-40B4-BE49-F238E27FC236}">
                  <a16:creationId xmlns:a16="http://schemas.microsoft.com/office/drawing/2014/main" id="{4F2119FC-CA7B-AE4B-2864-5C21CB35C1FC}"/>
                </a:ext>
              </a:extLst>
            </p:cNvPr>
            <p:cNvGrpSpPr/>
            <p:nvPr/>
          </p:nvGrpSpPr>
          <p:grpSpPr>
            <a:xfrm>
              <a:off x="10477555" y="5359011"/>
              <a:ext cx="575809" cy="1590476"/>
              <a:chOff x="7305661" y="3997325"/>
              <a:chExt cx="431857" cy="1192857"/>
            </a:xfrm>
          </p:grpSpPr>
          <p:sp>
            <p:nvSpPr>
              <p:cNvPr id="62" name="Google Shape;2631;p51">
                <a:extLst>
                  <a:ext uri="{FF2B5EF4-FFF2-40B4-BE49-F238E27FC236}">
                    <a16:creationId xmlns:a16="http://schemas.microsoft.com/office/drawing/2014/main" id="{A6C60BF6-FFE1-F1E8-1217-C881ADC06BAA}"/>
                  </a:ext>
                </a:extLst>
              </p:cNvPr>
              <p:cNvSpPr/>
              <p:nvPr/>
            </p:nvSpPr>
            <p:spPr>
              <a:xfrm>
                <a:off x="7305661" y="3997325"/>
                <a:ext cx="431857" cy="1192857"/>
              </a:xfrm>
              <a:custGeom>
                <a:avLst/>
                <a:gdLst/>
                <a:ahLst/>
                <a:cxnLst/>
                <a:rect l="l" t="t" r="r" b="b"/>
                <a:pathLst>
                  <a:path w="18243" h="50390" extrusionOk="0">
                    <a:moveTo>
                      <a:pt x="10444" y="1"/>
                    </a:moveTo>
                    <a:cubicBezTo>
                      <a:pt x="10186" y="1"/>
                      <a:pt x="9728" y="80"/>
                      <a:pt x="9311" y="498"/>
                    </a:cubicBezTo>
                    <a:cubicBezTo>
                      <a:pt x="9012" y="797"/>
                      <a:pt x="8734" y="1095"/>
                      <a:pt x="8455" y="1393"/>
                    </a:cubicBezTo>
                    <a:cubicBezTo>
                      <a:pt x="8356" y="1214"/>
                      <a:pt x="8236" y="1015"/>
                      <a:pt x="8117" y="856"/>
                    </a:cubicBezTo>
                    <a:cubicBezTo>
                      <a:pt x="7918" y="558"/>
                      <a:pt x="7600" y="319"/>
                      <a:pt x="7222" y="220"/>
                    </a:cubicBezTo>
                    <a:cubicBezTo>
                      <a:pt x="7043" y="180"/>
                      <a:pt x="6904" y="160"/>
                      <a:pt x="6725" y="160"/>
                    </a:cubicBezTo>
                    <a:cubicBezTo>
                      <a:pt x="5929" y="160"/>
                      <a:pt x="5432" y="677"/>
                      <a:pt x="5153" y="995"/>
                    </a:cubicBezTo>
                    <a:cubicBezTo>
                      <a:pt x="5113" y="1055"/>
                      <a:pt x="5073" y="1095"/>
                      <a:pt x="5034" y="1115"/>
                    </a:cubicBezTo>
                    <a:cubicBezTo>
                      <a:pt x="4914" y="1254"/>
                      <a:pt x="4775" y="1373"/>
                      <a:pt x="4676" y="1493"/>
                    </a:cubicBezTo>
                    <a:cubicBezTo>
                      <a:pt x="4656" y="1413"/>
                      <a:pt x="4636" y="1373"/>
                      <a:pt x="4616" y="1294"/>
                    </a:cubicBezTo>
                    <a:cubicBezTo>
                      <a:pt x="4318" y="617"/>
                      <a:pt x="3761" y="259"/>
                      <a:pt x="3164" y="259"/>
                    </a:cubicBezTo>
                    <a:cubicBezTo>
                      <a:pt x="2686" y="259"/>
                      <a:pt x="2249" y="478"/>
                      <a:pt x="1891" y="896"/>
                    </a:cubicBezTo>
                    <a:cubicBezTo>
                      <a:pt x="1453" y="1453"/>
                      <a:pt x="1055" y="1990"/>
                      <a:pt x="677" y="2547"/>
                    </a:cubicBezTo>
                    <a:cubicBezTo>
                      <a:pt x="558" y="2746"/>
                      <a:pt x="399" y="2945"/>
                      <a:pt x="279" y="3104"/>
                    </a:cubicBezTo>
                    <a:cubicBezTo>
                      <a:pt x="140" y="3303"/>
                      <a:pt x="60" y="3562"/>
                      <a:pt x="60" y="3880"/>
                    </a:cubicBezTo>
                    <a:cubicBezTo>
                      <a:pt x="60" y="4059"/>
                      <a:pt x="60" y="4238"/>
                      <a:pt x="41" y="4377"/>
                    </a:cubicBezTo>
                    <a:cubicBezTo>
                      <a:pt x="1" y="4855"/>
                      <a:pt x="1" y="5332"/>
                      <a:pt x="41" y="5829"/>
                    </a:cubicBezTo>
                    <a:cubicBezTo>
                      <a:pt x="60" y="6685"/>
                      <a:pt x="100" y="7620"/>
                      <a:pt x="180" y="8535"/>
                    </a:cubicBezTo>
                    <a:cubicBezTo>
                      <a:pt x="200" y="8714"/>
                      <a:pt x="200" y="8873"/>
                      <a:pt x="240" y="9052"/>
                    </a:cubicBezTo>
                    <a:cubicBezTo>
                      <a:pt x="279" y="9848"/>
                      <a:pt x="359" y="10663"/>
                      <a:pt x="498" y="11519"/>
                    </a:cubicBezTo>
                    <a:cubicBezTo>
                      <a:pt x="697" y="12553"/>
                      <a:pt x="936" y="13647"/>
                      <a:pt x="1453" y="14721"/>
                    </a:cubicBezTo>
                    <a:cubicBezTo>
                      <a:pt x="2229" y="16273"/>
                      <a:pt x="3542" y="17128"/>
                      <a:pt x="4437" y="17666"/>
                    </a:cubicBezTo>
                    <a:cubicBezTo>
                      <a:pt x="4815" y="17864"/>
                      <a:pt x="5173" y="18024"/>
                      <a:pt x="5531" y="18183"/>
                    </a:cubicBezTo>
                    <a:cubicBezTo>
                      <a:pt x="5829" y="18302"/>
                      <a:pt x="6068" y="18421"/>
                      <a:pt x="6327" y="18561"/>
                    </a:cubicBezTo>
                    <a:cubicBezTo>
                      <a:pt x="6645" y="18720"/>
                      <a:pt x="7043" y="18919"/>
                      <a:pt x="7500" y="19018"/>
                    </a:cubicBezTo>
                    <a:lnTo>
                      <a:pt x="7500" y="19257"/>
                    </a:lnTo>
                    <a:lnTo>
                      <a:pt x="7500" y="20570"/>
                    </a:lnTo>
                    <a:cubicBezTo>
                      <a:pt x="7301" y="20172"/>
                      <a:pt x="7043" y="19794"/>
                      <a:pt x="6804" y="19416"/>
                    </a:cubicBezTo>
                    <a:cubicBezTo>
                      <a:pt x="6366" y="18819"/>
                      <a:pt x="5630" y="18461"/>
                      <a:pt x="4914" y="18461"/>
                    </a:cubicBezTo>
                    <a:cubicBezTo>
                      <a:pt x="4437" y="18461"/>
                      <a:pt x="4039" y="18601"/>
                      <a:pt x="3721" y="18899"/>
                    </a:cubicBezTo>
                    <a:cubicBezTo>
                      <a:pt x="3144" y="19396"/>
                      <a:pt x="2766" y="20073"/>
                      <a:pt x="2647" y="20809"/>
                    </a:cubicBezTo>
                    <a:cubicBezTo>
                      <a:pt x="2428" y="22042"/>
                      <a:pt x="2766" y="23096"/>
                      <a:pt x="3064" y="24071"/>
                    </a:cubicBezTo>
                    <a:cubicBezTo>
                      <a:pt x="3064" y="24091"/>
                      <a:pt x="3084" y="24151"/>
                      <a:pt x="3084" y="24170"/>
                    </a:cubicBezTo>
                    <a:lnTo>
                      <a:pt x="3641" y="25464"/>
                    </a:lnTo>
                    <a:lnTo>
                      <a:pt x="3721" y="25623"/>
                    </a:lnTo>
                    <a:lnTo>
                      <a:pt x="4815" y="27274"/>
                    </a:lnTo>
                    <a:cubicBezTo>
                      <a:pt x="4835" y="27333"/>
                      <a:pt x="4875" y="27373"/>
                      <a:pt x="4914" y="27413"/>
                    </a:cubicBezTo>
                    <a:cubicBezTo>
                      <a:pt x="4974" y="27473"/>
                      <a:pt x="5054" y="27552"/>
                      <a:pt x="5113" y="27632"/>
                    </a:cubicBezTo>
                    <a:cubicBezTo>
                      <a:pt x="5252" y="27771"/>
                      <a:pt x="5372" y="27930"/>
                      <a:pt x="5511" y="28069"/>
                    </a:cubicBezTo>
                    <a:cubicBezTo>
                      <a:pt x="5630" y="28248"/>
                      <a:pt x="5770" y="28428"/>
                      <a:pt x="5909" y="28567"/>
                    </a:cubicBezTo>
                    <a:cubicBezTo>
                      <a:pt x="6028" y="28726"/>
                      <a:pt x="6148" y="28905"/>
                      <a:pt x="6267" y="29044"/>
                    </a:cubicBezTo>
                    <a:cubicBezTo>
                      <a:pt x="5869" y="29164"/>
                      <a:pt x="5551" y="29502"/>
                      <a:pt x="5352" y="29939"/>
                    </a:cubicBezTo>
                    <a:cubicBezTo>
                      <a:pt x="5153" y="30417"/>
                      <a:pt x="4954" y="31014"/>
                      <a:pt x="5014" y="31630"/>
                    </a:cubicBezTo>
                    <a:cubicBezTo>
                      <a:pt x="5034" y="31889"/>
                      <a:pt x="5054" y="32128"/>
                      <a:pt x="5073" y="32346"/>
                    </a:cubicBezTo>
                    <a:cubicBezTo>
                      <a:pt x="4934" y="32307"/>
                      <a:pt x="4755" y="32287"/>
                      <a:pt x="4576" y="32287"/>
                    </a:cubicBezTo>
                    <a:cubicBezTo>
                      <a:pt x="4138" y="32287"/>
                      <a:pt x="3721" y="32486"/>
                      <a:pt x="3422" y="32883"/>
                    </a:cubicBezTo>
                    <a:cubicBezTo>
                      <a:pt x="3223" y="33142"/>
                      <a:pt x="2965" y="33500"/>
                      <a:pt x="2925" y="33978"/>
                    </a:cubicBezTo>
                    <a:cubicBezTo>
                      <a:pt x="2865" y="34535"/>
                      <a:pt x="2826" y="35171"/>
                      <a:pt x="2865" y="35808"/>
                    </a:cubicBezTo>
                    <a:cubicBezTo>
                      <a:pt x="2925" y="36285"/>
                      <a:pt x="3025" y="36723"/>
                      <a:pt x="3124" y="37160"/>
                    </a:cubicBezTo>
                    <a:cubicBezTo>
                      <a:pt x="3164" y="37320"/>
                      <a:pt x="3184" y="37499"/>
                      <a:pt x="3243" y="37658"/>
                    </a:cubicBezTo>
                    <a:cubicBezTo>
                      <a:pt x="3243" y="37698"/>
                      <a:pt x="3263" y="37777"/>
                      <a:pt x="3283" y="37817"/>
                    </a:cubicBezTo>
                    <a:cubicBezTo>
                      <a:pt x="3383" y="38075"/>
                      <a:pt x="3482" y="38354"/>
                      <a:pt x="3621" y="38593"/>
                    </a:cubicBezTo>
                    <a:cubicBezTo>
                      <a:pt x="3860" y="39189"/>
                      <a:pt x="4079" y="39806"/>
                      <a:pt x="4357" y="40403"/>
                    </a:cubicBezTo>
                    <a:lnTo>
                      <a:pt x="5034" y="41835"/>
                    </a:lnTo>
                    <a:cubicBezTo>
                      <a:pt x="5272" y="42352"/>
                      <a:pt x="5531" y="42850"/>
                      <a:pt x="5750" y="43347"/>
                    </a:cubicBezTo>
                    <a:cubicBezTo>
                      <a:pt x="6108" y="44143"/>
                      <a:pt x="6426" y="44978"/>
                      <a:pt x="6725" y="45873"/>
                    </a:cubicBezTo>
                    <a:cubicBezTo>
                      <a:pt x="6844" y="46271"/>
                      <a:pt x="6943" y="46669"/>
                      <a:pt x="7063" y="47127"/>
                    </a:cubicBezTo>
                    <a:cubicBezTo>
                      <a:pt x="7122" y="47326"/>
                      <a:pt x="7162" y="47505"/>
                      <a:pt x="7222" y="47704"/>
                    </a:cubicBezTo>
                    <a:lnTo>
                      <a:pt x="7262" y="48002"/>
                    </a:lnTo>
                    <a:lnTo>
                      <a:pt x="7321" y="48499"/>
                    </a:lnTo>
                    <a:cubicBezTo>
                      <a:pt x="7321" y="48519"/>
                      <a:pt x="7361" y="48798"/>
                      <a:pt x="7361" y="48798"/>
                    </a:cubicBezTo>
                    <a:lnTo>
                      <a:pt x="7401" y="48957"/>
                    </a:lnTo>
                    <a:lnTo>
                      <a:pt x="7401" y="49414"/>
                    </a:lnTo>
                    <a:cubicBezTo>
                      <a:pt x="7421" y="49951"/>
                      <a:pt x="7839" y="50389"/>
                      <a:pt x="8396" y="50389"/>
                    </a:cubicBezTo>
                    <a:lnTo>
                      <a:pt x="10206" y="50389"/>
                    </a:lnTo>
                    <a:cubicBezTo>
                      <a:pt x="10703" y="50389"/>
                      <a:pt x="11121" y="50011"/>
                      <a:pt x="11200" y="49514"/>
                    </a:cubicBezTo>
                    <a:lnTo>
                      <a:pt x="11280" y="48837"/>
                    </a:lnTo>
                    <a:cubicBezTo>
                      <a:pt x="11320" y="48360"/>
                      <a:pt x="11379" y="47903"/>
                      <a:pt x="11439" y="47465"/>
                    </a:cubicBezTo>
                    <a:cubicBezTo>
                      <a:pt x="11519" y="47007"/>
                      <a:pt x="11638" y="46510"/>
                      <a:pt x="11737" y="46013"/>
                    </a:cubicBezTo>
                    <a:cubicBezTo>
                      <a:pt x="11837" y="45615"/>
                      <a:pt x="11917" y="45217"/>
                      <a:pt x="11996" y="44819"/>
                    </a:cubicBezTo>
                    <a:lnTo>
                      <a:pt x="12374" y="42870"/>
                    </a:lnTo>
                    <a:cubicBezTo>
                      <a:pt x="12493" y="42233"/>
                      <a:pt x="12613" y="41557"/>
                      <a:pt x="12732" y="40900"/>
                    </a:cubicBezTo>
                    <a:cubicBezTo>
                      <a:pt x="12792" y="40721"/>
                      <a:pt x="12832" y="40483"/>
                      <a:pt x="12911" y="40244"/>
                    </a:cubicBezTo>
                    <a:cubicBezTo>
                      <a:pt x="12991" y="40005"/>
                      <a:pt x="13031" y="39766"/>
                      <a:pt x="13090" y="39508"/>
                    </a:cubicBezTo>
                    <a:cubicBezTo>
                      <a:pt x="13190" y="38991"/>
                      <a:pt x="12931" y="38414"/>
                      <a:pt x="12493" y="38115"/>
                    </a:cubicBezTo>
                    <a:cubicBezTo>
                      <a:pt x="12314" y="37996"/>
                      <a:pt x="12096" y="37956"/>
                      <a:pt x="11877" y="37956"/>
                    </a:cubicBezTo>
                    <a:cubicBezTo>
                      <a:pt x="11678" y="37956"/>
                      <a:pt x="11499" y="37996"/>
                      <a:pt x="11379" y="38016"/>
                    </a:cubicBezTo>
                    <a:cubicBezTo>
                      <a:pt x="11419" y="37896"/>
                      <a:pt x="11499" y="37777"/>
                      <a:pt x="11539" y="37658"/>
                    </a:cubicBezTo>
                    <a:cubicBezTo>
                      <a:pt x="11777" y="37220"/>
                      <a:pt x="11996" y="36802"/>
                      <a:pt x="12235" y="36365"/>
                    </a:cubicBezTo>
                    <a:cubicBezTo>
                      <a:pt x="12414" y="36066"/>
                      <a:pt x="12573" y="35788"/>
                      <a:pt x="12712" y="35489"/>
                    </a:cubicBezTo>
                    <a:lnTo>
                      <a:pt x="12971" y="35032"/>
                    </a:lnTo>
                    <a:cubicBezTo>
                      <a:pt x="13428" y="34137"/>
                      <a:pt x="13965" y="33222"/>
                      <a:pt x="14423" y="32307"/>
                    </a:cubicBezTo>
                    <a:cubicBezTo>
                      <a:pt x="14920" y="31332"/>
                      <a:pt x="15497" y="30218"/>
                      <a:pt x="15995" y="29104"/>
                    </a:cubicBezTo>
                    <a:cubicBezTo>
                      <a:pt x="16193" y="28626"/>
                      <a:pt x="16313" y="28050"/>
                      <a:pt x="16313" y="27333"/>
                    </a:cubicBezTo>
                    <a:cubicBezTo>
                      <a:pt x="16313" y="26856"/>
                      <a:pt x="16174" y="26418"/>
                      <a:pt x="15855" y="26080"/>
                    </a:cubicBezTo>
                    <a:cubicBezTo>
                      <a:pt x="15557" y="25762"/>
                      <a:pt x="15119" y="25583"/>
                      <a:pt x="14662" y="25583"/>
                    </a:cubicBezTo>
                    <a:cubicBezTo>
                      <a:pt x="14383" y="25583"/>
                      <a:pt x="14125" y="25643"/>
                      <a:pt x="13886" y="25762"/>
                    </a:cubicBezTo>
                    <a:cubicBezTo>
                      <a:pt x="13488" y="25941"/>
                      <a:pt x="13130" y="26180"/>
                      <a:pt x="12891" y="26478"/>
                    </a:cubicBezTo>
                    <a:cubicBezTo>
                      <a:pt x="12414" y="26975"/>
                      <a:pt x="12076" y="27413"/>
                      <a:pt x="11777" y="27851"/>
                    </a:cubicBezTo>
                    <a:cubicBezTo>
                      <a:pt x="11618" y="28050"/>
                      <a:pt x="11499" y="28248"/>
                      <a:pt x="11379" y="28467"/>
                    </a:cubicBezTo>
                    <a:cubicBezTo>
                      <a:pt x="11877" y="27413"/>
                      <a:pt x="12394" y="26279"/>
                      <a:pt x="12931" y="25225"/>
                    </a:cubicBezTo>
                    <a:cubicBezTo>
                      <a:pt x="13707" y="23733"/>
                      <a:pt x="14105" y="22440"/>
                      <a:pt x="14204" y="21107"/>
                    </a:cubicBezTo>
                    <a:cubicBezTo>
                      <a:pt x="14284" y="20112"/>
                      <a:pt x="13806" y="19595"/>
                      <a:pt x="13389" y="19356"/>
                    </a:cubicBezTo>
                    <a:cubicBezTo>
                      <a:pt x="13130" y="19197"/>
                      <a:pt x="12832" y="19118"/>
                      <a:pt x="12533" y="19118"/>
                    </a:cubicBezTo>
                    <a:cubicBezTo>
                      <a:pt x="12036" y="19118"/>
                      <a:pt x="11539" y="19356"/>
                      <a:pt x="11181" y="19715"/>
                    </a:cubicBezTo>
                    <a:lnTo>
                      <a:pt x="11081" y="19814"/>
                    </a:lnTo>
                    <a:cubicBezTo>
                      <a:pt x="10803" y="20092"/>
                      <a:pt x="10524" y="20371"/>
                      <a:pt x="10305" y="20709"/>
                    </a:cubicBezTo>
                    <a:cubicBezTo>
                      <a:pt x="10226" y="20809"/>
                      <a:pt x="10186" y="20908"/>
                      <a:pt x="10106" y="20988"/>
                    </a:cubicBezTo>
                    <a:cubicBezTo>
                      <a:pt x="10106" y="20391"/>
                      <a:pt x="10106" y="19794"/>
                      <a:pt x="10146" y="19197"/>
                    </a:cubicBezTo>
                    <a:lnTo>
                      <a:pt x="10305" y="19197"/>
                    </a:lnTo>
                    <a:cubicBezTo>
                      <a:pt x="10444" y="19197"/>
                      <a:pt x="10584" y="19177"/>
                      <a:pt x="10723" y="19177"/>
                    </a:cubicBezTo>
                    <a:cubicBezTo>
                      <a:pt x="10942" y="19158"/>
                      <a:pt x="11181" y="19158"/>
                      <a:pt x="11379" y="19158"/>
                    </a:cubicBezTo>
                    <a:lnTo>
                      <a:pt x="11638" y="19158"/>
                    </a:lnTo>
                    <a:cubicBezTo>
                      <a:pt x="12891" y="19158"/>
                      <a:pt x="14005" y="18620"/>
                      <a:pt x="14881" y="17626"/>
                    </a:cubicBezTo>
                    <a:cubicBezTo>
                      <a:pt x="15875" y="16512"/>
                      <a:pt x="16850" y="15239"/>
                      <a:pt x="17188" y="13588"/>
                    </a:cubicBezTo>
                    <a:lnTo>
                      <a:pt x="17407" y="12613"/>
                    </a:lnTo>
                    <a:cubicBezTo>
                      <a:pt x="17586" y="11917"/>
                      <a:pt x="17765" y="11200"/>
                      <a:pt x="17864" y="10445"/>
                    </a:cubicBezTo>
                    <a:cubicBezTo>
                      <a:pt x="18043" y="9211"/>
                      <a:pt x="18143" y="7918"/>
                      <a:pt x="18203" y="6764"/>
                    </a:cubicBezTo>
                    <a:lnTo>
                      <a:pt x="18242" y="6565"/>
                    </a:lnTo>
                    <a:cubicBezTo>
                      <a:pt x="18163" y="5571"/>
                      <a:pt x="18242" y="4536"/>
                      <a:pt x="18183" y="3462"/>
                    </a:cubicBezTo>
                    <a:cubicBezTo>
                      <a:pt x="18163" y="2726"/>
                      <a:pt x="17864" y="1990"/>
                      <a:pt x="17586" y="1393"/>
                    </a:cubicBezTo>
                    <a:cubicBezTo>
                      <a:pt x="17288" y="757"/>
                      <a:pt x="16750" y="359"/>
                      <a:pt x="16094" y="359"/>
                    </a:cubicBezTo>
                    <a:cubicBezTo>
                      <a:pt x="15716" y="359"/>
                      <a:pt x="15318" y="498"/>
                      <a:pt x="14980" y="757"/>
                    </a:cubicBezTo>
                    <a:cubicBezTo>
                      <a:pt x="14920" y="797"/>
                      <a:pt x="14861" y="856"/>
                      <a:pt x="14801" y="896"/>
                    </a:cubicBezTo>
                    <a:cubicBezTo>
                      <a:pt x="14503" y="399"/>
                      <a:pt x="14025" y="100"/>
                      <a:pt x="13488" y="100"/>
                    </a:cubicBezTo>
                    <a:cubicBezTo>
                      <a:pt x="13090" y="100"/>
                      <a:pt x="12692" y="279"/>
                      <a:pt x="12394" y="578"/>
                    </a:cubicBezTo>
                    <a:cubicBezTo>
                      <a:pt x="12215" y="737"/>
                      <a:pt x="12076" y="896"/>
                      <a:pt x="11917" y="1075"/>
                    </a:cubicBezTo>
                    <a:cubicBezTo>
                      <a:pt x="11917" y="1055"/>
                      <a:pt x="11897" y="1055"/>
                      <a:pt x="11897" y="1015"/>
                    </a:cubicBezTo>
                    <a:cubicBezTo>
                      <a:pt x="11439" y="100"/>
                      <a:pt x="10723" y="1"/>
                      <a:pt x="10444" y="1"/>
                    </a:cubicBezTo>
                    <a:close/>
                  </a:path>
                </a:pathLst>
              </a:custGeom>
              <a:solidFill>
                <a:srgbClr val="FFFFFF"/>
              </a:solidFill>
              <a:ln>
                <a:noFill/>
              </a:ln>
              <a:effectLst>
                <a:outerShdw blurRad="57150" dist="28575"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2632;p51">
                <a:extLst>
                  <a:ext uri="{FF2B5EF4-FFF2-40B4-BE49-F238E27FC236}">
                    <a16:creationId xmlns:a16="http://schemas.microsoft.com/office/drawing/2014/main" id="{F40A0868-5B74-94D2-F605-EBCCEE054C6F}"/>
                  </a:ext>
                </a:extLst>
              </p:cNvPr>
              <p:cNvSpPr/>
              <p:nvPr/>
            </p:nvSpPr>
            <p:spPr>
              <a:xfrm>
                <a:off x="7522288" y="4919819"/>
                <a:ext cx="69716" cy="246336"/>
              </a:xfrm>
              <a:custGeom>
                <a:avLst/>
                <a:gdLst/>
                <a:ahLst/>
                <a:cxnLst/>
                <a:rect l="l" t="t" r="r" b="b"/>
                <a:pathLst>
                  <a:path w="2945" h="10406" extrusionOk="0">
                    <a:moveTo>
                      <a:pt x="2657" y="1"/>
                    </a:moveTo>
                    <a:cubicBezTo>
                      <a:pt x="2581" y="1"/>
                      <a:pt x="2492" y="23"/>
                      <a:pt x="2427" y="61"/>
                    </a:cubicBezTo>
                    <a:cubicBezTo>
                      <a:pt x="2288" y="81"/>
                      <a:pt x="2189" y="181"/>
                      <a:pt x="2149" y="280"/>
                    </a:cubicBezTo>
                    <a:cubicBezTo>
                      <a:pt x="1831" y="996"/>
                      <a:pt x="1433" y="1693"/>
                      <a:pt x="1194" y="2448"/>
                    </a:cubicBezTo>
                    <a:cubicBezTo>
                      <a:pt x="896" y="3443"/>
                      <a:pt x="697" y="4478"/>
                      <a:pt x="478" y="5492"/>
                    </a:cubicBezTo>
                    <a:cubicBezTo>
                      <a:pt x="398" y="6149"/>
                      <a:pt x="299" y="6825"/>
                      <a:pt x="279" y="7521"/>
                    </a:cubicBezTo>
                    <a:cubicBezTo>
                      <a:pt x="179" y="8377"/>
                      <a:pt x="100" y="9252"/>
                      <a:pt x="40" y="10127"/>
                    </a:cubicBezTo>
                    <a:cubicBezTo>
                      <a:pt x="0" y="10207"/>
                      <a:pt x="40" y="10306"/>
                      <a:pt x="60" y="10406"/>
                    </a:cubicBezTo>
                    <a:lnTo>
                      <a:pt x="995" y="10406"/>
                    </a:lnTo>
                    <a:cubicBezTo>
                      <a:pt x="1075" y="9709"/>
                      <a:pt x="1134" y="9013"/>
                      <a:pt x="1254" y="8317"/>
                    </a:cubicBezTo>
                    <a:cubicBezTo>
                      <a:pt x="1433" y="7422"/>
                      <a:pt x="1652" y="6546"/>
                      <a:pt x="1831" y="5651"/>
                    </a:cubicBezTo>
                    <a:cubicBezTo>
                      <a:pt x="2069" y="4358"/>
                      <a:pt x="2328" y="3045"/>
                      <a:pt x="2567" y="1752"/>
                    </a:cubicBezTo>
                    <a:cubicBezTo>
                      <a:pt x="2666" y="1275"/>
                      <a:pt x="2825" y="817"/>
                      <a:pt x="2925" y="360"/>
                    </a:cubicBezTo>
                    <a:cubicBezTo>
                      <a:pt x="2945" y="260"/>
                      <a:pt x="2845" y="81"/>
                      <a:pt x="2766" y="22"/>
                    </a:cubicBezTo>
                    <a:cubicBezTo>
                      <a:pt x="2737" y="7"/>
                      <a:pt x="2699" y="1"/>
                      <a:pt x="265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6" name="Google Shape;2633;p51">
                <a:extLst>
                  <a:ext uri="{FF2B5EF4-FFF2-40B4-BE49-F238E27FC236}">
                    <a16:creationId xmlns:a16="http://schemas.microsoft.com/office/drawing/2014/main" id="{F8155D0B-FB24-99D6-CD23-9242E0F00F5D}"/>
                  </a:ext>
                </a:extLst>
              </p:cNvPr>
              <p:cNvSpPr/>
              <p:nvPr/>
            </p:nvSpPr>
            <p:spPr>
              <a:xfrm>
                <a:off x="7413987" y="4834621"/>
                <a:ext cx="100324" cy="331533"/>
              </a:xfrm>
              <a:custGeom>
                <a:avLst/>
                <a:gdLst/>
                <a:ahLst/>
                <a:cxnLst/>
                <a:rect l="l" t="t" r="r" b="b"/>
                <a:pathLst>
                  <a:path w="4238" h="14005" extrusionOk="0">
                    <a:moveTo>
                      <a:pt x="100" y="0"/>
                    </a:moveTo>
                    <a:cubicBezTo>
                      <a:pt x="80" y="159"/>
                      <a:pt x="0" y="358"/>
                      <a:pt x="60" y="517"/>
                    </a:cubicBezTo>
                    <a:cubicBezTo>
                      <a:pt x="279" y="1194"/>
                      <a:pt x="537" y="1830"/>
                      <a:pt x="776" y="2507"/>
                    </a:cubicBezTo>
                    <a:lnTo>
                      <a:pt x="2188" y="6386"/>
                    </a:lnTo>
                    <a:cubicBezTo>
                      <a:pt x="2527" y="7221"/>
                      <a:pt x="2865" y="8057"/>
                      <a:pt x="3083" y="8892"/>
                    </a:cubicBezTo>
                    <a:cubicBezTo>
                      <a:pt x="3322" y="9847"/>
                      <a:pt x="3422" y="10842"/>
                      <a:pt x="3561" y="11816"/>
                    </a:cubicBezTo>
                    <a:cubicBezTo>
                      <a:pt x="3581" y="11916"/>
                      <a:pt x="3541" y="12015"/>
                      <a:pt x="3521" y="12115"/>
                    </a:cubicBezTo>
                    <a:cubicBezTo>
                      <a:pt x="3541" y="12214"/>
                      <a:pt x="3541" y="12334"/>
                      <a:pt x="3561" y="12453"/>
                    </a:cubicBezTo>
                    <a:lnTo>
                      <a:pt x="3640" y="12970"/>
                    </a:lnTo>
                    <a:cubicBezTo>
                      <a:pt x="3660" y="13070"/>
                      <a:pt x="3660" y="13149"/>
                      <a:pt x="3680" y="13249"/>
                    </a:cubicBezTo>
                    <a:cubicBezTo>
                      <a:pt x="3720" y="13328"/>
                      <a:pt x="3720" y="13408"/>
                      <a:pt x="3640" y="13507"/>
                    </a:cubicBezTo>
                    <a:cubicBezTo>
                      <a:pt x="3660" y="13666"/>
                      <a:pt x="3660" y="13826"/>
                      <a:pt x="3660" y="14005"/>
                    </a:cubicBezTo>
                    <a:lnTo>
                      <a:pt x="4237" y="14005"/>
                    </a:lnTo>
                    <a:lnTo>
                      <a:pt x="4158" y="12214"/>
                    </a:lnTo>
                    <a:cubicBezTo>
                      <a:pt x="4058" y="11518"/>
                      <a:pt x="3979" y="10782"/>
                      <a:pt x="3879" y="10086"/>
                    </a:cubicBezTo>
                    <a:cubicBezTo>
                      <a:pt x="3820" y="9568"/>
                      <a:pt x="3680" y="9071"/>
                      <a:pt x="3581" y="8574"/>
                    </a:cubicBezTo>
                    <a:cubicBezTo>
                      <a:pt x="3581" y="8494"/>
                      <a:pt x="3561" y="8435"/>
                      <a:pt x="3541" y="8355"/>
                    </a:cubicBezTo>
                    <a:cubicBezTo>
                      <a:pt x="3541" y="8295"/>
                      <a:pt x="3521" y="8275"/>
                      <a:pt x="3521" y="8236"/>
                    </a:cubicBezTo>
                    <a:cubicBezTo>
                      <a:pt x="3282" y="7679"/>
                      <a:pt x="3064" y="7102"/>
                      <a:pt x="2865" y="6565"/>
                    </a:cubicBezTo>
                    <a:lnTo>
                      <a:pt x="1074" y="1711"/>
                    </a:lnTo>
                    <a:cubicBezTo>
                      <a:pt x="895" y="1293"/>
                      <a:pt x="756" y="836"/>
                      <a:pt x="557" y="418"/>
                    </a:cubicBezTo>
                    <a:cubicBezTo>
                      <a:pt x="497" y="259"/>
                      <a:pt x="358" y="139"/>
                      <a:pt x="2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7" name="Google Shape;2634;p51">
                <a:extLst>
                  <a:ext uri="{FF2B5EF4-FFF2-40B4-BE49-F238E27FC236}">
                    <a16:creationId xmlns:a16="http://schemas.microsoft.com/office/drawing/2014/main" id="{2CECDD49-7400-EC83-7B6F-FD573F8AF8EB}"/>
                  </a:ext>
                </a:extLst>
              </p:cNvPr>
              <p:cNvSpPr/>
              <p:nvPr/>
            </p:nvSpPr>
            <p:spPr>
              <a:xfrm>
                <a:off x="7514287" y="4935869"/>
                <a:ext cx="18843" cy="229339"/>
              </a:xfrm>
              <a:custGeom>
                <a:avLst/>
                <a:gdLst/>
                <a:ahLst/>
                <a:cxnLst/>
                <a:rect l="l" t="t" r="r" b="b"/>
                <a:pathLst>
                  <a:path w="796" h="9688" extrusionOk="0">
                    <a:moveTo>
                      <a:pt x="776" y="0"/>
                    </a:moveTo>
                    <a:lnTo>
                      <a:pt x="776" y="0"/>
                    </a:lnTo>
                    <a:cubicBezTo>
                      <a:pt x="716" y="40"/>
                      <a:pt x="677" y="99"/>
                      <a:pt x="637" y="139"/>
                    </a:cubicBezTo>
                    <a:cubicBezTo>
                      <a:pt x="595" y="379"/>
                      <a:pt x="482" y="499"/>
                      <a:pt x="315" y="499"/>
                    </a:cubicBezTo>
                    <a:cubicBezTo>
                      <a:pt x="245" y="499"/>
                      <a:pt x="167" y="478"/>
                      <a:pt x="80" y="438"/>
                    </a:cubicBezTo>
                    <a:lnTo>
                      <a:pt x="80" y="7440"/>
                    </a:lnTo>
                    <a:cubicBezTo>
                      <a:pt x="80" y="7579"/>
                      <a:pt x="20" y="7758"/>
                      <a:pt x="0" y="7897"/>
                    </a:cubicBezTo>
                    <a:lnTo>
                      <a:pt x="80" y="9688"/>
                    </a:lnTo>
                    <a:cubicBezTo>
                      <a:pt x="179" y="9688"/>
                      <a:pt x="279" y="9688"/>
                      <a:pt x="319" y="9668"/>
                    </a:cubicBezTo>
                    <a:cubicBezTo>
                      <a:pt x="319" y="9588"/>
                      <a:pt x="299" y="9489"/>
                      <a:pt x="299" y="9389"/>
                    </a:cubicBezTo>
                    <a:cubicBezTo>
                      <a:pt x="378" y="8514"/>
                      <a:pt x="438" y="7659"/>
                      <a:pt x="537" y="6783"/>
                    </a:cubicBezTo>
                    <a:cubicBezTo>
                      <a:pt x="617" y="6127"/>
                      <a:pt x="716" y="5471"/>
                      <a:pt x="796" y="4794"/>
                    </a:cubicBezTo>
                    <a:cubicBezTo>
                      <a:pt x="736" y="4655"/>
                      <a:pt x="697" y="4496"/>
                      <a:pt x="697" y="4337"/>
                    </a:cubicBezTo>
                    <a:cubicBezTo>
                      <a:pt x="716" y="2904"/>
                      <a:pt x="736" y="1432"/>
                      <a:pt x="77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178" name="Google Shape;2635;p51">
                <a:extLst>
                  <a:ext uri="{FF2B5EF4-FFF2-40B4-BE49-F238E27FC236}">
                    <a16:creationId xmlns:a16="http://schemas.microsoft.com/office/drawing/2014/main" id="{02CEADF2-460A-B279-D5FE-6D8151186B23}"/>
                  </a:ext>
                </a:extLst>
              </p:cNvPr>
              <p:cNvGrpSpPr/>
              <p:nvPr/>
            </p:nvGrpSpPr>
            <p:grpSpPr>
              <a:xfrm>
                <a:off x="7328269" y="4020690"/>
                <a:ext cx="385696" cy="408966"/>
                <a:chOff x="7328269" y="4020690"/>
                <a:chExt cx="385696" cy="408966"/>
              </a:xfrm>
            </p:grpSpPr>
            <p:sp>
              <p:nvSpPr>
                <p:cNvPr id="2220" name="Google Shape;2636;p51">
                  <a:extLst>
                    <a:ext uri="{FF2B5EF4-FFF2-40B4-BE49-F238E27FC236}">
                      <a16:creationId xmlns:a16="http://schemas.microsoft.com/office/drawing/2014/main" id="{5918C546-E62F-6A9E-4411-7C874E2F3963}"/>
                    </a:ext>
                  </a:extLst>
                </p:cNvPr>
                <p:cNvSpPr/>
                <p:nvPr/>
              </p:nvSpPr>
              <p:spPr>
                <a:xfrm>
                  <a:off x="7328269" y="4026797"/>
                  <a:ext cx="165779" cy="398621"/>
                </a:xfrm>
                <a:custGeom>
                  <a:avLst/>
                  <a:gdLst/>
                  <a:ahLst/>
                  <a:cxnLst/>
                  <a:rect l="l" t="t" r="r" b="b"/>
                  <a:pathLst>
                    <a:path w="7003" h="16839" extrusionOk="0">
                      <a:moveTo>
                        <a:pt x="2163" y="0"/>
                      </a:moveTo>
                      <a:cubicBezTo>
                        <a:pt x="2000" y="0"/>
                        <a:pt x="1828" y="99"/>
                        <a:pt x="1672" y="307"/>
                      </a:cubicBezTo>
                      <a:cubicBezTo>
                        <a:pt x="1115" y="964"/>
                        <a:pt x="617" y="1740"/>
                        <a:pt x="100" y="2456"/>
                      </a:cubicBezTo>
                      <a:cubicBezTo>
                        <a:pt x="40" y="2516"/>
                        <a:pt x="40" y="2595"/>
                        <a:pt x="40" y="2655"/>
                      </a:cubicBezTo>
                      <a:cubicBezTo>
                        <a:pt x="21" y="3291"/>
                        <a:pt x="1" y="3928"/>
                        <a:pt x="21" y="4545"/>
                      </a:cubicBezTo>
                      <a:cubicBezTo>
                        <a:pt x="40" y="5420"/>
                        <a:pt x="100" y="6315"/>
                        <a:pt x="180" y="7210"/>
                      </a:cubicBezTo>
                      <a:cubicBezTo>
                        <a:pt x="239" y="8165"/>
                        <a:pt x="299" y="9140"/>
                        <a:pt x="478" y="10075"/>
                      </a:cubicBezTo>
                      <a:cubicBezTo>
                        <a:pt x="677" y="11069"/>
                        <a:pt x="876" y="12064"/>
                        <a:pt x="1333" y="12999"/>
                      </a:cubicBezTo>
                      <a:cubicBezTo>
                        <a:pt x="1930" y="14173"/>
                        <a:pt x="2885" y="14929"/>
                        <a:pt x="3959" y="15545"/>
                      </a:cubicBezTo>
                      <a:cubicBezTo>
                        <a:pt x="4556" y="15883"/>
                        <a:pt x="5213" y="16122"/>
                        <a:pt x="5809" y="16440"/>
                      </a:cubicBezTo>
                      <a:cubicBezTo>
                        <a:pt x="6187" y="16639"/>
                        <a:pt x="6565" y="16818"/>
                        <a:pt x="7003" y="16838"/>
                      </a:cubicBezTo>
                      <a:cubicBezTo>
                        <a:pt x="6943" y="16739"/>
                        <a:pt x="6884" y="16619"/>
                        <a:pt x="6764" y="16619"/>
                      </a:cubicBezTo>
                      <a:cubicBezTo>
                        <a:pt x="5968" y="16062"/>
                        <a:pt x="5451" y="15247"/>
                        <a:pt x="4954" y="14451"/>
                      </a:cubicBezTo>
                      <a:cubicBezTo>
                        <a:pt x="4556" y="13835"/>
                        <a:pt x="4198" y="13178"/>
                        <a:pt x="3900" y="12502"/>
                      </a:cubicBezTo>
                      <a:cubicBezTo>
                        <a:pt x="3402" y="11467"/>
                        <a:pt x="3084" y="10353"/>
                        <a:pt x="2965" y="9180"/>
                      </a:cubicBezTo>
                      <a:cubicBezTo>
                        <a:pt x="2825" y="7926"/>
                        <a:pt x="2726" y="6693"/>
                        <a:pt x="2786" y="5440"/>
                      </a:cubicBezTo>
                      <a:cubicBezTo>
                        <a:pt x="2806" y="4346"/>
                        <a:pt x="2905" y="3291"/>
                        <a:pt x="3004" y="2197"/>
                      </a:cubicBezTo>
                      <a:cubicBezTo>
                        <a:pt x="3024" y="2038"/>
                        <a:pt x="3164" y="1899"/>
                        <a:pt x="3223" y="1740"/>
                      </a:cubicBezTo>
                      <a:cubicBezTo>
                        <a:pt x="3064" y="1322"/>
                        <a:pt x="2905" y="904"/>
                        <a:pt x="2706" y="467"/>
                      </a:cubicBezTo>
                      <a:cubicBezTo>
                        <a:pt x="2572" y="164"/>
                        <a:pt x="2374" y="0"/>
                        <a:pt x="21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1" name="Google Shape;2637;p51">
                  <a:extLst>
                    <a:ext uri="{FF2B5EF4-FFF2-40B4-BE49-F238E27FC236}">
                      <a16:creationId xmlns:a16="http://schemas.microsoft.com/office/drawing/2014/main" id="{3CCCC618-4DCC-98D0-09BE-CECC4A955890}"/>
                    </a:ext>
                  </a:extLst>
                </p:cNvPr>
                <p:cNvSpPr/>
                <p:nvPr/>
              </p:nvSpPr>
              <p:spPr>
                <a:xfrm>
                  <a:off x="7495444" y="4020690"/>
                  <a:ext cx="82428" cy="392940"/>
                </a:xfrm>
                <a:custGeom>
                  <a:avLst/>
                  <a:gdLst/>
                  <a:ahLst/>
                  <a:cxnLst/>
                  <a:rect l="l" t="t" r="r" b="b"/>
                  <a:pathLst>
                    <a:path w="3482" h="16599" extrusionOk="0">
                      <a:moveTo>
                        <a:pt x="2382" y="0"/>
                      </a:moveTo>
                      <a:cubicBezTo>
                        <a:pt x="2238" y="0"/>
                        <a:pt x="2086" y="67"/>
                        <a:pt x="1930" y="207"/>
                      </a:cubicBezTo>
                      <a:cubicBezTo>
                        <a:pt x="1413" y="705"/>
                        <a:pt x="936" y="1282"/>
                        <a:pt x="438" y="1839"/>
                      </a:cubicBezTo>
                      <a:cubicBezTo>
                        <a:pt x="319" y="3152"/>
                        <a:pt x="180" y="4464"/>
                        <a:pt x="100" y="5777"/>
                      </a:cubicBezTo>
                      <a:cubicBezTo>
                        <a:pt x="20" y="7130"/>
                        <a:pt x="1" y="8483"/>
                        <a:pt x="20" y="9835"/>
                      </a:cubicBezTo>
                      <a:cubicBezTo>
                        <a:pt x="40" y="11128"/>
                        <a:pt x="140" y="12441"/>
                        <a:pt x="299" y="13734"/>
                      </a:cubicBezTo>
                      <a:cubicBezTo>
                        <a:pt x="398" y="14550"/>
                        <a:pt x="597" y="15346"/>
                        <a:pt x="776" y="16181"/>
                      </a:cubicBezTo>
                      <a:cubicBezTo>
                        <a:pt x="796" y="16320"/>
                        <a:pt x="896" y="16440"/>
                        <a:pt x="975" y="16579"/>
                      </a:cubicBezTo>
                      <a:cubicBezTo>
                        <a:pt x="995" y="16599"/>
                        <a:pt x="1035" y="16599"/>
                        <a:pt x="1095" y="16599"/>
                      </a:cubicBezTo>
                      <a:cubicBezTo>
                        <a:pt x="1333" y="16122"/>
                        <a:pt x="1691" y="15644"/>
                        <a:pt x="1831" y="15147"/>
                      </a:cubicBezTo>
                      <a:cubicBezTo>
                        <a:pt x="2169" y="14033"/>
                        <a:pt x="2427" y="12879"/>
                        <a:pt x="2626" y="11725"/>
                      </a:cubicBezTo>
                      <a:cubicBezTo>
                        <a:pt x="2825" y="10631"/>
                        <a:pt x="2865" y="9517"/>
                        <a:pt x="2965" y="8403"/>
                      </a:cubicBezTo>
                      <a:cubicBezTo>
                        <a:pt x="3064" y="7090"/>
                        <a:pt x="3164" y="5817"/>
                        <a:pt x="3223" y="4504"/>
                      </a:cubicBezTo>
                      <a:cubicBezTo>
                        <a:pt x="3263" y="3967"/>
                        <a:pt x="3203" y="3390"/>
                        <a:pt x="3263" y="2833"/>
                      </a:cubicBezTo>
                      <a:cubicBezTo>
                        <a:pt x="3303" y="2415"/>
                        <a:pt x="3402" y="1998"/>
                        <a:pt x="3482" y="1600"/>
                      </a:cubicBezTo>
                      <a:cubicBezTo>
                        <a:pt x="3303" y="1202"/>
                        <a:pt x="3164" y="844"/>
                        <a:pt x="2965" y="466"/>
                      </a:cubicBezTo>
                      <a:cubicBezTo>
                        <a:pt x="2807" y="163"/>
                        <a:pt x="2605" y="0"/>
                        <a:pt x="238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2" name="Google Shape;2638;p51">
                  <a:extLst>
                    <a:ext uri="{FF2B5EF4-FFF2-40B4-BE49-F238E27FC236}">
                      <a16:creationId xmlns:a16="http://schemas.microsoft.com/office/drawing/2014/main" id="{A222A73B-7AEE-46B1-4948-C2FE6592C2F2}"/>
                    </a:ext>
                  </a:extLst>
                </p:cNvPr>
                <p:cNvSpPr/>
                <p:nvPr/>
              </p:nvSpPr>
              <p:spPr>
                <a:xfrm>
                  <a:off x="7409276" y="4023436"/>
                  <a:ext cx="88559" cy="385033"/>
                </a:xfrm>
                <a:custGeom>
                  <a:avLst/>
                  <a:gdLst/>
                  <a:ahLst/>
                  <a:cxnLst/>
                  <a:rect l="l" t="t" r="r" b="b"/>
                  <a:pathLst>
                    <a:path w="3741" h="16265" extrusionOk="0">
                      <a:moveTo>
                        <a:pt x="2338" y="0"/>
                      </a:moveTo>
                      <a:cubicBezTo>
                        <a:pt x="1888" y="0"/>
                        <a:pt x="1628" y="393"/>
                        <a:pt x="1353" y="668"/>
                      </a:cubicBezTo>
                      <a:cubicBezTo>
                        <a:pt x="935" y="1086"/>
                        <a:pt x="577" y="1544"/>
                        <a:pt x="179" y="1981"/>
                      </a:cubicBezTo>
                      <a:cubicBezTo>
                        <a:pt x="159" y="2618"/>
                        <a:pt x="100" y="3215"/>
                        <a:pt x="60" y="3811"/>
                      </a:cubicBezTo>
                      <a:cubicBezTo>
                        <a:pt x="40" y="4905"/>
                        <a:pt x="0" y="6019"/>
                        <a:pt x="0" y="7133"/>
                      </a:cubicBezTo>
                      <a:cubicBezTo>
                        <a:pt x="0" y="7889"/>
                        <a:pt x="60" y="8605"/>
                        <a:pt x="159" y="9322"/>
                      </a:cubicBezTo>
                      <a:cubicBezTo>
                        <a:pt x="239" y="9938"/>
                        <a:pt x="378" y="10535"/>
                        <a:pt x="557" y="11132"/>
                      </a:cubicBezTo>
                      <a:cubicBezTo>
                        <a:pt x="995" y="12584"/>
                        <a:pt x="1731" y="13877"/>
                        <a:pt x="2586" y="15090"/>
                      </a:cubicBezTo>
                      <a:cubicBezTo>
                        <a:pt x="2885" y="15548"/>
                        <a:pt x="3223" y="15986"/>
                        <a:pt x="3740" y="16264"/>
                      </a:cubicBezTo>
                      <a:cubicBezTo>
                        <a:pt x="3680" y="15846"/>
                        <a:pt x="3641" y="15409"/>
                        <a:pt x="3541" y="15011"/>
                      </a:cubicBezTo>
                      <a:cubicBezTo>
                        <a:pt x="3183" y="13420"/>
                        <a:pt x="3024" y="11808"/>
                        <a:pt x="3044" y="10177"/>
                      </a:cubicBezTo>
                      <a:cubicBezTo>
                        <a:pt x="3064" y="8844"/>
                        <a:pt x="3024" y="7531"/>
                        <a:pt x="3064" y="6218"/>
                      </a:cubicBezTo>
                      <a:cubicBezTo>
                        <a:pt x="3084" y="5423"/>
                        <a:pt x="3243" y="4627"/>
                        <a:pt x="3322" y="3831"/>
                      </a:cubicBezTo>
                      <a:cubicBezTo>
                        <a:pt x="3342" y="3513"/>
                        <a:pt x="3362" y="3175"/>
                        <a:pt x="3422" y="2856"/>
                      </a:cubicBezTo>
                      <a:cubicBezTo>
                        <a:pt x="3481" y="2439"/>
                        <a:pt x="3581" y="2021"/>
                        <a:pt x="3660" y="1583"/>
                      </a:cubicBezTo>
                      <a:cubicBezTo>
                        <a:pt x="3422" y="1126"/>
                        <a:pt x="3143" y="668"/>
                        <a:pt x="2865" y="231"/>
                      </a:cubicBezTo>
                      <a:cubicBezTo>
                        <a:pt x="2825" y="131"/>
                        <a:pt x="2686" y="52"/>
                        <a:pt x="2566" y="32"/>
                      </a:cubicBezTo>
                      <a:cubicBezTo>
                        <a:pt x="2485" y="10"/>
                        <a:pt x="2409" y="0"/>
                        <a:pt x="233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3" name="Google Shape;2639;p51">
                  <a:extLst>
                    <a:ext uri="{FF2B5EF4-FFF2-40B4-BE49-F238E27FC236}">
                      <a16:creationId xmlns:a16="http://schemas.microsoft.com/office/drawing/2014/main" id="{14249962-5ADB-3EB6-5565-13C005AD0246}"/>
                    </a:ext>
                  </a:extLst>
                </p:cNvPr>
                <p:cNvSpPr/>
                <p:nvPr/>
              </p:nvSpPr>
              <p:spPr>
                <a:xfrm>
                  <a:off x="7545369" y="4028738"/>
                  <a:ext cx="168596" cy="400917"/>
                </a:xfrm>
                <a:custGeom>
                  <a:avLst/>
                  <a:gdLst/>
                  <a:ahLst/>
                  <a:cxnLst/>
                  <a:rect l="l" t="t" r="r" b="b"/>
                  <a:pathLst>
                    <a:path w="7122" h="16936" extrusionOk="0">
                      <a:moveTo>
                        <a:pt x="5975" y="0"/>
                      </a:moveTo>
                      <a:cubicBezTo>
                        <a:pt x="5808" y="0"/>
                        <a:pt x="5628" y="69"/>
                        <a:pt x="5451" y="206"/>
                      </a:cubicBezTo>
                      <a:cubicBezTo>
                        <a:pt x="5093" y="464"/>
                        <a:pt x="4794" y="802"/>
                        <a:pt x="4476" y="1101"/>
                      </a:cubicBezTo>
                      <a:cubicBezTo>
                        <a:pt x="4536" y="1240"/>
                        <a:pt x="4595" y="1419"/>
                        <a:pt x="4635" y="1558"/>
                      </a:cubicBezTo>
                      <a:cubicBezTo>
                        <a:pt x="4675" y="1956"/>
                        <a:pt x="4675" y="2354"/>
                        <a:pt x="4695" y="2752"/>
                      </a:cubicBezTo>
                      <a:cubicBezTo>
                        <a:pt x="4755" y="4383"/>
                        <a:pt x="4655" y="5974"/>
                        <a:pt x="4357" y="7526"/>
                      </a:cubicBezTo>
                      <a:lnTo>
                        <a:pt x="3979" y="9555"/>
                      </a:lnTo>
                      <a:cubicBezTo>
                        <a:pt x="3780" y="10669"/>
                        <a:pt x="3641" y="11803"/>
                        <a:pt x="3382" y="12897"/>
                      </a:cubicBezTo>
                      <a:cubicBezTo>
                        <a:pt x="3263" y="13454"/>
                        <a:pt x="3004" y="13991"/>
                        <a:pt x="2706" y="14469"/>
                      </a:cubicBezTo>
                      <a:cubicBezTo>
                        <a:pt x="2089" y="15423"/>
                        <a:pt x="1353" y="16219"/>
                        <a:pt x="299" y="16677"/>
                      </a:cubicBezTo>
                      <a:cubicBezTo>
                        <a:pt x="179" y="16736"/>
                        <a:pt x="100" y="16856"/>
                        <a:pt x="0" y="16935"/>
                      </a:cubicBezTo>
                      <a:cubicBezTo>
                        <a:pt x="418" y="16915"/>
                        <a:pt x="856" y="16856"/>
                        <a:pt x="1253" y="16856"/>
                      </a:cubicBezTo>
                      <a:cubicBezTo>
                        <a:pt x="1314" y="16859"/>
                        <a:pt x="1374" y="16861"/>
                        <a:pt x="1433" y="16861"/>
                      </a:cubicBezTo>
                      <a:cubicBezTo>
                        <a:pt x="2389" y="16861"/>
                        <a:pt x="3203" y="16413"/>
                        <a:pt x="3839" y="15682"/>
                      </a:cubicBezTo>
                      <a:cubicBezTo>
                        <a:pt x="4755" y="14648"/>
                        <a:pt x="5630" y="13534"/>
                        <a:pt x="5928" y="12082"/>
                      </a:cubicBezTo>
                      <a:cubicBezTo>
                        <a:pt x="6147" y="11047"/>
                        <a:pt x="6445" y="10052"/>
                        <a:pt x="6585" y="8998"/>
                      </a:cubicBezTo>
                      <a:cubicBezTo>
                        <a:pt x="6764" y="7805"/>
                        <a:pt x="6863" y="6591"/>
                        <a:pt x="6943" y="5398"/>
                      </a:cubicBezTo>
                      <a:cubicBezTo>
                        <a:pt x="7022" y="4323"/>
                        <a:pt x="7122" y="3229"/>
                        <a:pt x="7062" y="2155"/>
                      </a:cubicBezTo>
                      <a:cubicBezTo>
                        <a:pt x="7042" y="1558"/>
                        <a:pt x="6823" y="1001"/>
                        <a:pt x="6565" y="444"/>
                      </a:cubicBezTo>
                      <a:cubicBezTo>
                        <a:pt x="6435" y="148"/>
                        <a:pt x="6220" y="0"/>
                        <a:pt x="597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4" name="Google Shape;2640;p51">
                  <a:extLst>
                    <a:ext uri="{FF2B5EF4-FFF2-40B4-BE49-F238E27FC236}">
                      <a16:creationId xmlns:a16="http://schemas.microsoft.com/office/drawing/2014/main" id="{A623945F-F5AC-5588-B9E6-7FF2A57F33C1}"/>
                    </a:ext>
                  </a:extLst>
                </p:cNvPr>
                <p:cNvSpPr/>
                <p:nvPr/>
              </p:nvSpPr>
              <p:spPr>
                <a:xfrm>
                  <a:off x="7538764" y="4022560"/>
                  <a:ext cx="105035" cy="390146"/>
                </a:xfrm>
                <a:custGeom>
                  <a:avLst/>
                  <a:gdLst/>
                  <a:ahLst/>
                  <a:cxnLst/>
                  <a:rect l="l" t="t" r="r" b="b"/>
                  <a:pathLst>
                    <a:path w="4437" h="16481" extrusionOk="0">
                      <a:moveTo>
                        <a:pt x="3621" y="0"/>
                      </a:moveTo>
                      <a:cubicBezTo>
                        <a:pt x="3484" y="0"/>
                        <a:pt x="3339" y="61"/>
                        <a:pt x="3203" y="188"/>
                      </a:cubicBezTo>
                      <a:cubicBezTo>
                        <a:pt x="2786" y="606"/>
                        <a:pt x="2428" y="1063"/>
                        <a:pt x="2010" y="1501"/>
                      </a:cubicBezTo>
                      <a:cubicBezTo>
                        <a:pt x="2010" y="2396"/>
                        <a:pt x="2070" y="3271"/>
                        <a:pt x="2010" y="4167"/>
                      </a:cubicBezTo>
                      <a:cubicBezTo>
                        <a:pt x="1950" y="5678"/>
                        <a:pt x="1851" y="7170"/>
                        <a:pt x="1751" y="8682"/>
                      </a:cubicBezTo>
                      <a:cubicBezTo>
                        <a:pt x="1692" y="9379"/>
                        <a:pt x="1672" y="10115"/>
                        <a:pt x="1572" y="10831"/>
                      </a:cubicBezTo>
                      <a:cubicBezTo>
                        <a:pt x="1433" y="11825"/>
                        <a:pt x="1254" y="12800"/>
                        <a:pt x="995" y="13755"/>
                      </a:cubicBezTo>
                      <a:cubicBezTo>
                        <a:pt x="777" y="14630"/>
                        <a:pt x="677" y="15525"/>
                        <a:pt x="80" y="16241"/>
                      </a:cubicBezTo>
                      <a:cubicBezTo>
                        <a:pt x="21" y="16301"/>
                        <a:pt x="21" y="16381"/>
                        <a:pt x="1" y="16480"/>
                      </a:cubicBezTo>
                      <a:cubicBezTo>
                        <a:pt x="120" y="16440"/>
                        <a:pt x="200" y="16440"/>
                        <a:pt x="259" y="16421"/>
                      </a:cubicBezTo>
                      <a:cubicBezTo>
                        <a:pt x="1015" y="16082"/>
                        <a:pt x="1652" y="15545"/>
                        <a:pt x="2149" y="14889"/>
                      </a:cubicBezTo>
                      <a:cubicBezTo>
                        <a:pt x="2825" y="13994"/>
                        <a:pt x="3203" y="12999"/>
                        <a:pt x="3382" y="11905"/>
                      </a:cubicBezTo>
                      <a:cubicBezTo>
                        <a:pt x="3561" y="10771"/>
                        <a:pt x="3741" y="9637"/>
                        <a:pt x="3880" y="8483"/>
                      </a:cubicBezTo>
                      <a:cubicBezTo>
                        <a:pt x="4039" y="7369"/>
                        <a:pt x="4178" y="6235"/>
                        <a:pt x="4317" y="5102"/>
                      </a:cubicBezTo>
                      <a:cubicBezTo>
                        <a:pt x="4377" y="4604"/>
                        <a:pt x="4417" y="4087"/>
                        <a:pt x="4377" y="3590"/>
                      </a:cubicBezTo>
                      <a:cubicBezTo>
                        <a:pt x="4357" y="2794"/>
                        <a:pt x="4158" y="1998"/>
                        <a:pt x="4437" y="1203"/>
                      </a:cubicBezTo>
                      <a:cubicBezTo>
                        <a:pt x="4337" y="924"/>
                        <a:pt x="4258" y="665"/>
                        <a:pt x="4138" y="387"/>
                      </a:cubicBezTo>
                      <a:cubicBezTo>
                        <a:pt x="4019" y="136"/>
                        <a:pt x="3828" y="0"/>
                        <a:pt x="362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179" name="Google Shape;2641;p51">
                <a:extLst>
                  <a:ext uri="{FF2B5EF4-FFF2-40B4-BE49-F238E27FC236}">
                    <a16:creationId xmlns:a16="http://schemas.microsoft.com/office/drawing/2014/main" id="{4016E6A4-6C69-FAC2-18E8-F50664D1D147}"/>
                  </a:ext>
                </a:extLst>
              </p:cNvPr>
              <p:cNvSpPr/>
              <p:nvPr/>
            </p:nvSpPr>
            <p:spPr>
              <a:xfrm>
                <a:off x="7385722" y="4429632"/>
                <a:ext cx="280093" cy="489760"/>
              </a:xfrm>
              <a:custGeom>
                <a:avLst/>
                <a:gdLst/>
                <a:ahLst/>
                <a:cxnLst/>
                <a:rect l="l" t="t" r="r" b="b"/>
                <a:pathLst>
                  <a:path w="11832" h="20689" extrusionOk="0">
                    <a:moveTo>
                      <a:pt x="8753" y="2527"/>
                    </a:moveTo>
                    <a:cubicBezTo>
                      <a:pt x="8893" y="2527"/>
                      <a:pt x="8992" y="2626"/>
                      <a:pt x="9211" y="2726"/>
                    </a:cubicBezTo>
                    <a:cubicBezTo>
                      <a:pt x="9025" y="2875"/>
                      <a:pt x="8908" y="3006"/>
                      <a:pt x="8845" y="3006"/>
                    </a:cubicBezTo>
                    <a:cubicBezTo>
                      <a:pt x="8841" y="3006"/>
                      <a:pt x="8837" y="3005"/>
                      <a:pt x="8833" y="3004"/>
                    </a:cubicBezTo>
                    <a:cubicBezTo>
                      <a:pt x="8714" y="2964"/>
                      <a:pt x="8614" y="2805"/>
                      <a:pt x="8515" y="2706"/>
                    </a:cubicBezTo>
                    <a:cubicBezTo>
                      <a:pt x="8594" y="2666"/>
                      <a:pt x="8694" y="2527"/>
                      <a:pt x="8753" y="2527"/>
                    </a:cubicBezTo>
                    <a:close/>
                    <a:moveTo>
                      <a:pt x="1398" y="2390"/>
                    </a:moveTo>
                    <a:cubicBezTo>
                      <a:pt x="1575" y="2390"/>
                      <a:pt x="1638" y="2572"/>
                      <a:pt x="1672" y="2825"/>
                    </a:cubicBezTo>
                    <a:cubicBezTo>
                      <a:pt x="1572" y="2964"/>
                      <a:pt x="1453" y="3104"/>
                      <a:pt x="1294" y="3223"/>
                    </a:cubicBezTo>
                    <a:cubicBezTo>
                      <a:pt x="1194" y="3104"/>
                      <a:pt x="975" y="2964"/>
                      <a:pt x="975" y="2825"/>
                    </a:cubicBezTo>
                    <a:cubicBezTo>
                      <a:pt x="975" y="2686"/>
                      <a:pt x="1154" y="2467"/>
                      <a:pt x="1294" y="2407"/>
                    </a:cubicBezTo>
                    <a:cubicBezTo>
                      <a:pt x="1332" y="2395"/>
                      <a:pt x="1367" y="2390"/>
                      <a:pt x="1398" y="2390"/>
                    </a:cubicBezTo>
                    <a:close/>
                    <a:moveTo>
                      <a:pt x="1532" y="4954"/>
                    </a:moveTo>
                    <a:cubicBezTo>
                      <a:pt x="1672" y="5093"/>
                      <a:pt x="1751" y="5192"/>
                      <a:pt x="1831" y="5232"/>
                    </a:cubicBezTo>
                    <a:cubicBezTo>
                      <a:pt x="1691" y="5332"/>
                      <a:pt x="1592" y="5451"/>
                      <a:pt x="1473" y="5511"/>
                    </a:cubicBezTo>
                    <a:cubicBezTo>
                      <a:pt x="1471" y="5515"/>
                      <a:pt x="1467" y="5516"/>
                      <a:pt x="1463" y="5516"/>
                    </a:cubicBezTo>
                    <a:cubicBezTo>
                      <a:pt x="1419" y="5516"/>
                      <a:pt x="1274" y="5364"/>
                      <a:pt x="1274" y="5292"/>
                    </a:cubicBezTo>
                    <a:cubicBezTo>
                      <a:pt x="1274" y="5192"/>
                      <a:pt x="1393" y="5093"/>
                      <a:pt x="1532" y="4954"/>
                    </a:cubicBezTo>
                    <a:close/>
                    <a:moveTo>
                      <a:pt x="3807" y="5047"/>
                    </a:moveTo>
                    <a:cubicBezTo>
                      <a:pt x="3886" y="5047"/>
                      <a:pt x="3998" y="5185"/>
                      <a:pt x="4158" y="5292"/>
                    </a:cubicBezTo>
                    <a:cubicBezTo>
                      <a:pt x="3979" y="5451"/>
                      <a:pt x="3860" y="5610"/>
                      <a:pt x="3760" y="5610"/>
                    </a:cubicBezTo>
                    <a:cubicBezTo>
                      <a:pt x="3661" y="5610"/>
                      <a:pt x="3541" y="5451"/>
                      <a:pt x="3442" y="5351"/>
                    </a:cubicBezTo>
                    <a:cubicBezTo>
                      <a:pt x="3541" y="5232"/>
                      <a:pt x="3661" y="5093"/>
                      <a:pt x="3780" y="5053"/>
                    </a:cubicBezTo>
                    <a:cubicBezTo>
                      <a:pt x="3789" y="5049"/>
                      <a:pt x="3798" y="5047"/>
                      <a:pt x="3807" y="5047"/>
                    </a:cubicBezTo>
                    <a:close/>
                    <a:moveTo>
                      <a:pt x="10981" y="8932"/>
                    </a:moveTo>
                    <a:cubicBezTo>
                      <a:pt x="11081" y="8932"/>
                      <a:pt x="11180" y="9091"/>
                      <a:pt x="11300" y="9191"/>
                    </a:cubicBezTo>
                    <a:cubicBezTo>
                      <a:pt x="11180" y="9330"/>
                      <a:pt x="11041" y="9469"/>
                      <a:pt x="10902" y="9549"/>
                    </a:cubicBezTo>
                    <a:cubicBezTo>
                      <a:pt x="10898" y="9550"/>
                      <a:pt x="10894" y="9551"/>
                      <a:pt x="10889" y="9551"/>
                    </a:cubicBezTo>
                    <a:cubicBezTo>
                      <a:pt x="10824" y="9551"/>
                      <a:pt x="10690" y="9419"/>
                      <a:pt x="10504" y="9270"/>
                    </a:cubicBezTo>
                    <a:cubicBezTo>
                      <a:pt x="10703" y="9091"/>
                      <a:pt x="10822" y="8932"/>
                      <a:pt x="10981" y="8932"/>
                    </a:cubicBezTo>
                    <a:close/>
                    <a:moveTo>
                      <a:pt x="2162" y="2772"/>
                    </a:moveTo>
                    <a:cubicBezTo>
                      <a:pt x="2381" y="2772"/>
                      <a:pt x="2432" y="3027"/>
                      <a:pt x="2467" y="3203"/>
                    </a:cubicBezTo>
                    <a:cubicBezTo>
                      <a:pt x="2746" y="4158"/>
                      <a:pt x="2965" y="5153"/>
                      <a:pt x="3323" y="6088"/>
                    </a:cubicBezTo>
                    <a:cubicBezTo>
                      <a:pt x="3740" y="7261"/>
                      <a:pt x="4238" y="8375"/>
                      <a:pt x="4715" y="9529"/>
                    </a:cubicBezTo>
                    <a:cubicBezTo>
                      <a:pt x="4874" y="9887"/>
                      <a:pt x="5073" y="10285"/>
                      <a:pt x="5332" y="10762"/>
                    </a:cubicBezTo>
                    <a:cubicBezTo>
                      <a:pt x="5511" y="10245"/>
                      <a:pt x="5630" y="9827"/>
                      <a:pt x="5750" y="9370"/>
                    </a:cubicBezTo>
                    <a:cubicBezTo>
                      <a:pt x="6167" y="8256"/>
                      <a:pt x="6565" y="7102"/>
                      <a:pt x="7043" y="6008"/>
                    </a:cubicBezTo>
                    <a:cubicBezTo>
                      <a:pt x="7341" y="5371"/>
                      <a:pt x="7759" y="4775"/>
                      <a:pt x="8117" y="4178"/>
                    </a:cubicBezTo>
                    <a:cubicBezTo>
                      <a:pt x="8236" y="3999"/>
                      <a:pt x="8316" y="3800"/>
                      <a:pt x="8435" y="3661"/>
                    </a:cubicBezTo>
                    <a:cubicBezTo>
                      <a:pt x="8535" y="3561"/>
                      <a:pt x="8714" y="3501"/>
                      <a:pt x="8833" y="3422"/>
                    </a:cubicBezTo>
                    <a:cubicBezTo>
                      <a:pt x="8853" y="3601"/>
                      <a:pt x="8952" y="3820"/>
                      <a:pt x="8912" y="3959"/>
                    </a:cubicBezTo>
                    <a:cubicBezTo>
                      <a:pt x="8733" y="4377"/>
                      <a:pt x="8495" y="4775"/>
                      <a:pt x="8236" y="5172"/>
                    </a:cubicBezTo>
                    <a:cubicBezTo>
                      <a:pt x="7540" y="6366"/>
                      <a:pt x="7023" y="7599"/>
                      <a:pt x="6605" y="8932"/>
                    </a:cubicBezTo>
                    <a:cubicBezTo>
                      <a:pt x="6267" y="9927"/>
                      <a:pt x="6028" y="10941"/>
                      <a:pt x="5730" y="11936"/>
                    </a:cubicBezTo>
                    <a:cubicBezTo>
                      <a:pt x="5670" y="12035"/>
                      <a:pt x="5571" y="12175"/>
                      <a:pt x="5511" y="12175"/>
                    </a:cubicBezTo>
                    <a:cubicBezTo>
                      <a:pt x="5495" y="12181"/>
                      <a:pt x="5479" y="12184"/>
                      <a:pt x="5461" y="12184"/>
                    </a:cubicBezTo>
                    <a:cubicBezTo>
                      <a:pt x="5369" y="12184"/>
                      <a:pt x="5257" y="12103"/>
                      <a:pt x="5173" y="12035"/>
                    </a:cubicBezTo>
                    <a:cubicBezTo>
                      <a:pt x="5113" y="11976"/>
                      <a:pt x="5073" y="11876"/>
                      <a:pt x="5033" y="11777"/>
                    </a:cubicBezTo>
                    <a:cubicBezTo>
                      <a:pt x="4735" y="11120"/>
                      <a:pt x="4417" y="10424"/>
                      <a:pt x="4118" y="9728"/>
                    </a:cubicBezTo>
                    <a:cubicBezTo>
                      <a:pt x="3740" y="8872"/>
                      <a:pt x="3362" y="8057"/>
                      <a:pt x="3064" y="7182"/>
                    </a:cubicBezTo>
                    <a:cubicBezTo>
                      <a:pt x="2646" y="5948"/>
                      <a:pt x="2288" y="4675"/>
                      <a:pt x="1930" y="3402"/>
                    </a:cubicBezTo>
                    <a:lnTo>
                      <a:pt x="1930" y="3382"/>
                    </a:lnTo>
                    <a:cubicBezTo>
                      <a:pt x="1930" y="3163"/>
                      <a:pt x="1771" y="2845"/>
                      <a:pt x="2069" y="2785"/>
                    </a:cubicBezTo>
                    <a:cubicBezTo>
                      <a:pt x="2103" y="2776"/>
                      <a:pt x="2134" y="2772"/>
                      <a:pt x="2162" y="2772"/>
                    </a:cubicBezTo>
                    <a:close/>
                    <a:moveTo>
                      <a:pt x="5153" y="0"/>
                    </a:moveTo>
                    <a:cubicBezTo>
                      <a:pt x="5133" y="339"/>
                      <a:pt x="5053" y="697"/>
                      <a:pt x="5053" y="1035"/>
                    </a:cubicBezTo>
                    <a:cubicBezTo>
                      <a:pt x="5033" y="1830"/>
                      <a:pt x="5053" y="2626"/>
                      <a:pt x="5053" y="3422"/>
                    </a:cubicBezTo>
                    <a:cubicBezTo>
                      <a:pt x="5053" y="4377"/>
                      <a:pt x="5053" y="5292"/>
                      <a:pt x="5033" y="6247"/>
                    </a:cubicBezTo>
                    <a:lnTo>
                      <a:pt x="5033" y="8156"/>
                    </a:lnTo>
                    <a:cubicBezTo>
                      <a:pt x="4874" y="7480"/>
                      <a:pt x="4715" y="6784"/>
                      <a:pt x="4536" y="6088"/>
                    </a:cubicBezTo>
                    <a:cubicBezTo>
                      <a:pt x="4476" y="5948"/>
                      <a:pt x="4417" y="5809"/>
                      <a:pt x="4357" y="5670"/>
                    </a:cubicBezTo>
                    <a:cubicBezTo>
                      <a:pt x="3939" y="4297"/>
                      <a:pt x="3402" y="2964"/>
                      <a:pt x="2567" y="1771"/>
                    </a:cubicBezTo>
                    <a:cubicBezTo>
                      <a:pt x="2319" y="1419"/>
                      <a:pt x="1874" y="1203"/>
                      <a:pt x="1486" y="1203"/>
                    </a:cubicBezTo>
                    <a:cubicBezTo>
                      <a:pt x="1281" y="1203"/>
                      <a:pt x="1092" y="1263"/>
                      <a:pt x="955" y="1393"/>
                    </a:cubicBezTo>
                    <a:cubicBezTo>
                      <a:pt x="558" y="1731"/>
                      <a:pt x="279" y="2189"/>
                      <a:pt x="180" y="2726"/>
                    </a:cubicBezTo>
                    <a:cubicBezTo>
                      <a:pt x="1" y="3700"/>
                      <a:pt x="299" y="4615"/>
                      <a:pt x="577" y="5511"/>
                    </a:cubicBezTo>
                    <a:cubicBezTo>
                      <a:pt x="756" y="5968"/>
                      <a:pt x="955" y="6386"/>
                      <a:pt x="1115" y="6804"/>
                    </a:cubicBezTo>
                    <a:cubicBezTo>
                      <a:pt x="1493" y="7361"/>
                      <a:pt x="1851" y="7938"/>
                      <a:pt x="2209" y="8475"/>
                    </a:cubicBezTo>
                    <a:cubicBezTo>
                      <a:pt x="2447" y="8693"/>
                      <a:pt x="2666" y="8932"/>
                      <a:pt x="2865" y="9171"/>
                    </a:cubicBezTo>
                    <a:cubicBezTo>
                      <a:pt x="3263" y="9648"/>
                      <a:pt x="3601" y="10166"/>
                      <a:pt x="4039" y="10623"/>
                    </a:cubicBezTo>
                    <a:cubicBezTo>
                      <a:pt x="4755" y="11359"/>
                      <a:pt x="5113" y="12254"/>
                      <a:pt x="5312" y="13229"/>
                    </a:cubicBezTo>
                    <a:cubicBezTo>
                      <a:pt x="5411" y="13746"/>
                      <a:pt x="5372" y="14303"/>
                      <a:pt x="5431" y="14840"/>
                    </a:cubicBezTo>
                    <a:cubicBezTo>
                      <a:pt x="5451" y="16133"/>
                      <a:pt x="5471" y="17426"/>
                      <a:pt x="5471" y="18700"/>
                    </a:cubicBezTo>
                    <a:cubicBezTo>
                      <a:pt x="5471" y="18799"/>
                      <a:pt x="5451" y="18879"/>
                      <a:pt x="5431" y="18978"/>
                    </a:cubicBezTo>
                    <a:cubicBezTo>
                      <a:pt x="5531" y="19436"/>
                      <a:pt x="5630" y="19893"/>
                      <a:pt x="5750" y="20430"/>
                    </a:cubicBezTo>
                    <a:cubicBezTo>
                      <a:pt x="6147" y="19117"/>
                      <a:pt x="6466" y="17844"/>
                      <a:pt x="6923" y="16631"/>
                    </a:cubicBezTo>
                    <a:cubicBezTo>
                      <a:pt x="7261" y="15656"/>
                      <a:pt x="7739" y="14721"/>
                      <a:pt x="8157" y="13766"/>
                    </a:cubicBezTo>
                    <a:cubicBezTo>
                      <a:pt x="8574" y="12831"/>
                      <a:pt x="9032" y="11876"/>
                      <a:pt x="9469" y="10961"/>
                    </a:cubicBezTo>
                    <a:cubicBezTo>
                      <a:pt x="9609" y="10742"/>
                      <a:pt x="9748" y="10543"/>
                      <a:pt x="9907" y="10345"/>
                    </a:cubicBezTo>
                    <a:cubicBezTo>
                      <a:pt x="9947" y="10265"/>
                      <a:pt x="10086" y="10265"/>
                      <a:pt x="10186" y="10225"/>
                    </a:cubicBezTo>
                    <a:cubicBezTo>
                      <a:pt x="10206" y="10325"/>
                      <a:pt x="10245" y="10444"/>
                      <a:pt x="10225" y="10524"/>
                    </a:cubicBezTo>
                    <a:cubicBezTo>
                      <a:pt x="10086" y="10961"/>
                      <a:pt x="9907" y="11419"/>
                      <a:pt x="9708" y="11856"/>
                    </a:cubicBezTo>
                    <a:lnTo>
                      <a:pt x="7918" y="15735"/>
                    </a:lnTo>
                    <a:cubicBezTo>
                      <a:pt x="7182" y="17227"/>
                      <a:pt x="6764" y="18819"/>
                      <a:pt x="6366" y="20430"/>
                    </a:cubicBezTo>
                    <a:cubicBezTo>
                      <a:pt x="6346" y="20510"/>
                      <a:pt x="6366" y="20609"/>
                      <a:pt x="6366" y="20689"/>
                    </a:cubicBezTo>
                    <a:cubicBezTo>
                      <a:pt x="6645" y="20092"/>
                      <a:pt x="6864" y="19495"/>
                      <a:pt x="7162" y="18918"/>
                    </a:cubicBezTo>
                    <a:cubicBezTo>
                      <a:pt x="7540" y="18202"/>
                      <a:pt x="7958" y="17486"/>
                      <a:pt x="8355" y="16750"/>
                    </a:cubicBezTo>
                    <a:cubicBezTo>
                      <a:pt x="8932" y="15716"/>
                      <a:pt x="9509" y="14661"/>
                      <a:pt x="10046" y="13627"/>
                    </a:cubicBezTo>
                    <a:cubicBezTo>
                      <a:pt x="10564" y="12612"/>
                      <a:pt x="11101" y="11558"/>
                      <a:pt x="11558" y="10484"/>
                    </a:cubicBezTo>
                    <a:cubicBezTo>
                      <a:pt x="11737" y="10066"/>
                      <a:pt x="11817" y="9569"/>
                      <a:pt x="11817" y="9091"/>
                    </a:cubicBezTo>
                    <a:cubicBezTo>
                      <a:pt x="11832" y="8669"/>
                      <a:pt x="11538" y="8383"/>
                      <a:pt x="11169" y="8383"/>
                    </a:cubicBezTo>
                    <a:cubicBezTo>
                      <a:pt x="11052" y="8383"/>
                      <a:pt x="10927" y="8412"/>
                      <a:pt x="10802" y="8475"/>
                    </a:cubicBezTo>
                    <a:cubicBezTo>
                      <a:pt x="10544" y="8594"/>
                      <a:pt x="10305" y="8773"/>
                      <a:pt x="10106" y="8972"/>
                    </a:cubicBezTo>
                    <a:cubicBezTo>
                      <a:pt x="9748" y="9370"/>
                      <a:pt x="9390" y="9768"/>
                      <a:pt x="9072" y="10205"/>
                    </a:cubicBezTo>
                    <a:cubicBezTo>
                      <a:pt x="8733" y="10703"/>
                      <a:pt x="8435" y="11240"/>
                      <a:pt x="8157" y="11757"/>
                    </a:cubicBezTo>
                    <a:cubicBezTo>
                      <a:pt x="7918" y="12234"/>
                      <a:pt x="7719" y="12692"/>
                      <a:pt x="7520" y="13189"/>
                    </a:cubicBezTo>
                    <a:cubicBezTo>
                      <a:pt x="7261" y="13826"/>
                      <a:pt x="6983" y="14442"/>
                      <a:pt x="6824" y="15099"/>
                    </a:cubicBezTo>
                    <a:cubicBezTo>
                      <a:pt x="6545" y="16113"/>
                      <a:pt x="6346" y="17168"/>
                      <a:pt x="6088" y="18222"/>
                    </a:cubicBezTo>
                    <a:cubicBezTo>
                      <a:pt x="6068" y="18023"/>
                      <a:pt x="6068" y="17824"/>
                      <a:pt x="6068" y="17625"/>
                    </a:cubicBezTo>
                    <a:cubicBezTo>
                      <a:pt x="6028" y="16312"/>
                      <a:pt x="5968" y="15019"/>
                      <a:pt x="5948" y="13706"/>
                    </a:cubicBezTo>
                    <a:cubicBezTo>
                      <a:pt x="5929" y="13130"/>
                      <a:pt x="5929" y="12533"/>
                      <a:pt x="6048" y="11976"/>
                    </a:cubicBezTo>
                    <a:cubicBezTo>
                      <a:pt x="6147" y="11459"/>
                      <a:pt x="6426" y="10981"/>
                      <a:pt x="6645" y="10524"/>
                    </a:cubicBezTo>
                    <a:cubicBezTo>
                      <a:pt x="7261" y="9191"/>
                      <a:pt x="7878" y="7858"/>
                      <a:pt x="8554" y="6565"/>
                    </a:cubicBezTo>
                    <a:cubicBezTo>
                      <a:pt x="9151" y="5391"/>
                      <a:pt x="9609" y="4198"/>
                      <a:pt x="9708" y="2865"/>
                    </a:cubicBezTo>
                    <a:cubicBezTo>
                      <a:pt x="9728" y="2507"/>
                      <a:pt x="9649" y="2208"/>
                      <a:pt x="9350" y="2010"/>
                    </a:cubicBezTo>
                    <a:cubicBezTo>
                      <a:pt x="9255" y="1948"/>
                      <a:pt x="9143" y="1920"/>
                      <a:pt x="9027" y="1920"/>
                    </a:cubicBezTo>
                    <a:cubicBezTo>
                      <a:pt x="8804" y="1920"/>
                      <a:pt x="8565" y="2025"/>
                      <a:pt x="8395" y="2208"/>
                    </a:cubicBezTo>
                    <a:cubicBezTo>
                      <a:pt x="8117" y="2507"/>
                      <a:pt x="7838" y="2785"/>
                      <a:pt x="7619" y="3104"/>
                    </a:cubicBezTo>
                    <a:cubicBezTo>
                      <a:pt x="6923" y="4078"/>
                      <a:pt x="6446" y="5153"/>
                      <a:pt x="6147" y="6306"/>
                    </a:cubicBezTo>
                    <a:lnTo>
                      <a:pt x="5769" y="7659"/>
                    </a:lnTo>
                    <a:lnTo>
                      <a:pt x="5650" y="7659"/>
                    </a:lnTo>
                    <a:cubicBezTo>
                      <a:pt x="5730" y="5113"/>
                      <a:pt x="5491" y="2586"/>
                      <a:pt x="5730" y="40"/>
                    </a:cubicBezTo>
                    <a:cubicBezTo>
                      <a:pt x="5531" y="20"/>
                      <a:pt x="5352" y="20"/>
                      <a:pt x="5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0" name="Google Shape;2642;p51">
                <a:extLst>
                  <a:ext uri="{FF2B5EF4-FFF2-40B4-BE49-F238E27FC236}">
                    <a16:creationId xmlns:a16="http://schemas.microsoft.com/office/drawing/2014/main" id="{BD374DF8-39CD-8178-0EE2-0BB3EB1BC57D}"/>
                  </a:ext>
                </a:extLst>
              </p:cNvPr>
              <p:cNvSpPr/>
              <p:nvPr/>
            </p:nvSpPr>
            <p:spPr>
              <a:xfrm>
                <a:off x="7392776" y="4051014"/>
                <a:ext cx="265629" cy="379589"/>
              </a:xfrm>
              <a:custGeom>
                <a:avLst/>
                <a:gdLst/>
                <a:ahLst/>
                <a:cxnLst/>
                <a:rect l="l" t="t" r="r" b="b"/>
                <a:pathLst>
                  <a:path w="11221" h="16035" extrusionOk="0">
                    <a:moveTo>
                      <a:pt x="10604" y="1"/>
                    </a:moveTo>
                    <a:cubicBezTo>
                      <a:pt x="10345" y="796"/>
                      <a:pt x="10524" y="1592"/>
                      <a:pt x="10544" y="2388"/>
                    </a:cubicBezTo>
                    <a:cubicBezTo>
                      <a:pt x="10544" y="2885"/>
                      <a:pt x="10524" y="3402"/>
                      <a:pt x="10484" y="3900"/>
                    </a:cubicBezTo>
                    <a:cubicBezTo>
                      <a:pt x="10345" y="5014"/>
                      <a:pt x="10206" y="6167"/>
                      <a:pt x="10047" y="7281"/>
                    </a:cubicBezTo>
                    <a:cubicBezTo>
                      <a:pt x="9908" y="8435"/>
                      <a:pt x="9748" y="9549"/>
                      <a:pt x="9549" y="10703"/>
                    </a:cubicBezTo>
                    <a:cubicBezTo>
                      <a:pt x="9351" y="11757"/>
                      <a:pt x="8992" y="12772"/>
                      <a:pt x="8316" y="13687"/>
                    </a:cubicBezTo>
                    <a:cubicBezTo>
                      <a:pt x="7819" y="14343"/>
                      <a:pt x="7202" y="14880"/>
                      <a:pt x="6426" y="15219"/>
                    </a:cubicBezTo>
                    <a:cubicBezTo>
                      <a:pt x="6347" y="15238"/>
                      <a:pt x="6267" y="15238"/>
                      <a:pt x="6168" y="15278"/>
                    </a:cubicBezTo>
                    <a:cubicBezTo>
                      <a:pt x="6207" y="15179"/>
                      <a:pt x="6207" y="15099"/>
                      <a:pt x="6247" y="15039"/>
                    </a:cubicBezTo>
                    <a:cubicBezTo>
                      <a:pt x="6844" y="14323"/>
                      <a:pt x="6944" y="13408"/>
                      <a:pt x="7162" y="12553"/>
                    </a:cubicBezTo>
                    <a:cubicBezTo>
                      <a:pt x="7421" y="11598"/>
                      <a:pt x="7600" y="10623"/>
                      <a:pt x="7739" y="9629"/>
                    </a:cubicBezTo>
                    <a:cubicBezTo>
                      <a:pt x="7839" y="8932"/>
                      <a:pt x="7859" y="8216"/>
                      <a:pt x="7918" y="7480"/>
                    </a:cubicBezTo>
                    <a:cubicBezTo>
                      <a:pt x="8018" y="5968"/>
                      <a:pt x="8117" y="4476"/>
                      <a:pt x="8197" y="2965"/>
                    </a:cubicBezTo>
                    <a:cubicBezTo>
                      <a:pt x="8217" y="2069"/>
                      <a:pt x="8197" y="1194"/>
                      <a:pt x="8197" y="299"/>
                    </a:cubicBezTo>
                    <a:lnTo>
                      <a:pt x="7839" y="299"/>
                    </a:lnTo>
                    <a:cubicBezTo>
                      <a:pt x="7759" y="697"/>
                      <a:pt x="7640" y="1095"/>
                      <a:pt x="7620" y="1512"/>
                    </a:cubicBezTo>
                    <a:cubicBezTo>
                      <a:pt x="7560" y="2069"/>
                      <a:pt x="7620" y="2626"/>
                      <a:pt x="7600" y="3203"/>
                    </a:cubicBezTo>
                    <a:cubicBezTo>
                      <a:pt x="7520" y="4496"/>
                      <a:pt x="7421" y="5789"/>
                      <a:pt x="7321" y="7082"/>
                    </a:cubicBezTo>
                    <a:cubicBezTo>
                      <a:pt x="7222" y="8216"/>
                      <a:pt x="7162" y="9330"/>
                      <a:pt x="7003" y="10424"/>
                    </a:cubicBezTo>
                    <a:cubicBezTo>
                      <a:pt x="6824" y="11578"/>
                      <a:pt x="6526" y="12732"/>
                      <a:pt x="6207" y="13846"/>
                    </a:cubicBezTo>
                    <a:cubicBezTo>
                      <a:pt x="6048" y="14363"/>
                      <a:pt x="5710" y="14821"/>
                      <a:pt x="5452" y="15298"/>
                    </a:cubicBezTo>
                    <a:cubicBezTo>
                      <a:pt x="5432" y="15258"/>
                      <a:pt x="5372" y="15258"/>
                      <a:pt x="5332" y="15258"/>
                    </a:cubicBezTo>
                    <a:cubicBezTo>
                      <a:pt x="5253" y="15119"/>
                      <a:pt x="5153" y="15020"/>
                      <a:pt x="5133" y="14860"/>
                    </a:cubicBezTo>
                    <a:cubicBezTo>
                      <a:pt x="4954" y="14045"/>
                      <a:pt x="4755" y="13249"/>
                      <a:pt x="4656" y="12434"/>
                    </a:cubicBezTo>
                    <a:cubicBezTo>
                      <a:pt x="4536" y="11141"/>
                      <a:pt x="4417" y="9828"/>
                      <a:pt x="4377" y="8535"/>
                    </a:cubicBezTo>
                    <a:cubicBezTo>
                      <a:pt x="4357" y="7182"/>
                      <a:pt x="4377" y="5809"/>
                      <a:pt x="4457" y="4476"/>
                    </a:cubicBezTo>
                    <a:cubicBezTo>
                      <a:pt x="4536" y="3164"/>
                      <a:pt x="4676" y="1871"/>
                      <a:pt x="4815" y="538"/>
                    </a:cubicBezTo>
                    <a:cubicBezTo>
                      <a:pt x="4656" y="498"/>
                      <a:pt x="4536" y="478"/>
                      <a:pt x="4377" y="418"/>
                    </a:cubicBezTo>
                    <a:cubicBezTo>
                      <a:pt x="4278" y="836"/>
                      <a:pt x="4218" y="1274"/>
                      <a:pt x="4139" y="1691"/>
                    </a:cubicBezTo>
                    <a:cubicBezTo>
                      <a:pt x="4079" y="2010"/>
                      <a:pt x="4059" y="2328"/>
                      <a:pt x="4039" y="2666"/>
                    </a:cubicBezTo>
                    <a:cubicBezTo>
                      <a:pt x="3960" y="3462"/>
                      <a:pt x="3820" y="4258"/>
                      <a:pt x="3781" y="5053"/>
                    </a:cubicBezTo>
                    <a:cubicBezTo>
                      <a:pt x="3741" y="6366"/>
                      <a:pt x="3781" y="7679"/>
                      <a:pt x="3761" y="8992"/>
                    </a:cubicBezTo>
                    <a:cubicBezTo>
                      <a:pt x="3741" y="10643"/>
                      <a:pt x="3920" y="12255"/>
                      <a:pt x="4258" y="13846"/>
                    </a:cubicBezTo>
                    <a:cubicBezTo>
                      <a:pt x="4338" y="14244"/>
                      <a:pt x="4377" y="14642"/>
                      <a:pt x="4457" y="15099"/>
                    </a:cubicBezTo>
                    <a:cubicBezTo>
                      <a:pt x="3940" y="14801"/>
                      <a:pt x="3641" y="14343"/>
                      <a:pt x="3323" y="13925"/>
                    </a:cubicBezTo>
                    <a:cubicBezTo>
                      <a:pt x="2448" y="12712"/>
                      <a:pt x="1732" y="11419"/>
                      <a:pt x="1274" y="9967"/>
                    </a:cubicBezTo>
                    <a:cubicBezTo>
                      <a:pt x="1095" y="9370"/>
                      <a:pt x="956" y="8773"/>
                      <a:pt x="876" y="8157"/>
                    </a:cubicBezTo>
                    <a:cubicBezTo>
                      <a:pt x="777" y="7440"/>
                      <a:pt x="737" y="6685"/>
                      <a:pt x="737" y="5968"/>
                    </a:cubicBezTo>
                    <a:cubicBezTo>
                      <a:pt x="697" y="4874"/>
                      <a:pt x="757" y="3760"/>
                      <a:pt x="777" y="2626"/>
                    </a:cubicBezTo>
                    <a:cubicBezTo>
                      <a:pt x="797" y="2050"/>
                      <a:pt x="856" y="1413"/>
                      <a:pt x="876" y="816"/>
                    </a:cubicBezTo>
                    <a:cubicBezTo>
                      <a:pt x="757" y="776"/>
                      <a:pt x="657" y="717"/>
                      <a:pt x="498" y="697"/>
                    </a:cubicBezTo>
                    <a:cubicBezTo>
                      <a:pt x="439" y="836"/>
                      <a:pt x="299" y="995"/>
                      <a:pt x="279" y="1134"/>
                    </a:cubicBezTo>
                    <a:cubicBezTo>
                      <a:pt x="180" y="2229"/>
                      <a:pt x="81" y="3303"/>
                      <a:pt x="61" y="4397"/>
                    </a:cubicBezTo>
                    <a:cubicBezTo>
                      <a:pt x="1" y="5650"/>
                      <a:pt x="100" y="6883"/>
                      <a:pt x="240" y="8137"/>
                    </a:cubicBezTo>
                    <a:cubicBezTo>
                      <a:pt x="379" y="9290"/>
                      <a:pt x="697" y="10385"/>
                      <a:pt x="1175" y="11459"/>
                    </a:cubicBezTo>
                    <a:cubicBezTo>
                      <a:pt x="1473" y="12135"/>
                      <a:pt x="1851" y="12772"/>
                      <a:pt x="2229" y="13408"/>
                    </a:cubicBezTo>
                    <a:cubicBezTo>
                      <a:pt x="2726" y="14204"/>
                      <a:pt x="3243" y="15000"/>
                      <a:pt x="4039" y="15557"/>
                    </a:cubicBezTo>
                    <a:cubicBezTo>
                      <a:pt x="4139" y="15636"/>
                      <a:pt x="4218" y="15756"/>
                      <a:pt x="4278" y="15855"/>
                    </a:cubicBezTo>
                    <a:cubicBezTo>
                      <a:pt x="4477" y="15915"/>
                      <a:pt x="4656" y="15935"/>
                      <a:pt x="4855" y="15994"/>
                    </a:cubicBezTo>
                    <a:cubicBezTo>
                      <a:pt x="5054" y="16014"/>
                      <a:pt x="5233" y="16014"/>
                      <a:pt x="5432" y="16034"/>
                    </a:cubicBezTo>
                    <a:cubicBezTo>
                      <a:pt x="5770" y="16014"/>
                      <a:pt x="6108" y="16014"/>
                      <a:pt x="6446" y="16014"/>
                    </a:cubicBezTo>
                    <a:cubicBezTo>
                      <a:pt x="6546" y="15915"/>
                      <a:pt x="6645" y="15815"/>
                      <a:pt x="6745" y="15756"/>
                    </a:cubicBezTo>
                    <a:cubicBezTo>
                      <a:pt x="7819" y="15298"/>
                      <a:pt x="8555" y="14502"/>
                      <a:pt x="9152" y="13548"/>
                    </a:cubicBezTo>
                    <a:cubicBezTo>
                      <a:pt x="9450" y="13070"/>
                      <a:pt x="9709" y="12533"/>
                      <a:pt x="9828" y="11976"/>
                    </a:cubicBezTo>
                    <a:cubicBezTo>
                      <a:pt x="10087" y="10862"/>
                      <a:pt x="10226" y="9748"/>
                      <a:pt x="10425" y="8634"/>
                    </a:cubicBezTo>
                    <a:lnTo>
                      <a:pt x="10803" y="6605"/>
                    </a:lnTo>
                    <a:cubicBezTo>
                      <a:pt x="11101" y="5014"/>
                      <a:pt x="11220" y="3422"/>
                      <a:pt x="11141" y="1831"/>
                    </a:cubicBezTo>
                    <a:cubicBezTo>
                      <a:pt x="11121" y="1433"/>
                      <a:pt x="11121" y="1035"/>
                      <a:pt x="11081" y="637"/>
                    </a:cubicBezTo>
                    <a:cubicBezTo>
                      <a:pt x="11041" y="498"/>
                      <a:pt x="10982" y="319"/>
                      <a:pt x="10922" y="180"/>
                    </a:cubicBezTo>
                    <a:cubicBezTo>
                      <a:pt x="10823" y="120"/>
                      <a:pt x="10703" y="40"/>
                      <a:pt x="1060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1" name="Google Shape;2643;p51">
                <a:extLst>
                  <a:ext uri="{FF2B5EF4-FFF2-40B4-BE49-F238E27FC236}">
                    <a16:creationId xmlns:a16="http://schemas.microsoft.com/office/drawing/2014/main" id="{C8B28BA7-7918-AFD2-3578-A57216B8495A}"/>
                  </a:ext>
                </a:extLst>
              </p:cNvPr>
              <p:cNvSpPr/>
              <p:nvPr/>
            </p:nvSpPr>
            <p:spPr>
              <a:xfrm>
                <a:off x="7445992" y="4672157"/>
                <a:ext cx="183225" cy="276187"/>
              </a:xfrm>
              <a:custGeom>
                <a:avLst/>
                <a:gdLst/>
                <a:ahLst/>
                <a:cxnLst/>
                <a:rect l="l" t="t" r="r" b="b"/>
                <a:pathLst>
                  <a:path w="7740" h="11667" extrusionOk="0">
                    <a:moveTo>
                      <a:pt x="7660" y="0"/>
                    </a:moveTo>
                    <a:cubicBezTo>
                      <a:pt x="7560" y="40"/>
                      <a:pt x="7441" y="40"/>
                      <a:pt x="7381" y="119"/>
                    </a:cubicBezTo>
                    <a:cubicBezTo>
                      <a:pt x="7242" y="318"/>
                      <a:pt x="7063" y="517"/>
                      <a:pt x="6963" y="736"/>
                    </a:cubicBezTo>
                    <a:cubicBezTo>
                      <a:pt x="6506" y="1691"/>
                      <a:pt x="6068" y="2606"/>
                      <a:pt x="5650" y="3561"/>
                    </a:cubicBezTo>
                    <a:cubicBezTo>
                      <a:pt x="5213" y="4496"/>
                      <a:pt x="4755" y="5451"/>
                      <a:pt x="4397" y="6406"/>
                    </a:cubicBezTo>
                    <a:cubicBezTo>
                      <a:pt x="3940" y="7639"/>
                      <a:pt x="3621" y="8872"/>
                      <a:pt x="3223" y="10225"/>
                    </a:cubicBezTo>
                    <a:cubicBezTo>
                      <a:pt x="3104" y="9668"/>
                      <a:pt x="3005" y="9230"/>
                      <a:pt x="2905" y="8753"/>
                    </a:cubicBezTo>
                    <a:cubicBezTo>
                      <a:pt x="2706" y="7738"/>
                      <a:pt x="2487" y="6704"/>
                      <a:pt x="2269" y="5689"/>
                    </a:cubicBezTo>
                    <a:cubicBezTo>
                      <a:pt x="2229" y="5570"/>
                      <a:pt x="2229" y="5411"/>
                      <a:pt x="2229" y="5292"/>
                    </a:cubicBezTo>
                    <a:cubicBezTo>
                      <a:pt x="2209" y="5252"/>
                      <a:pt x="2169" y="5212"/>
                      <a:pt x="2169" y="5172"/>
                    </a:cubicBezTo>
                    <a:cubicBezTo>
                      <a:pt x="1970" y="4376"/>
                      <a:pt x="1791" y="3581"/>
                      <a:pt x="1572" y="2805"/>
                    </a:cubicBezTo>
                    <a:cubicBezTo>
                      <a:pt x="1473" y="2447"/>
                      <a:pt x="1314" y="2089"/>
                      <a:pt x="1115" y="1771"/>
                    </a:cubicBezTo>
                    <a:cubicBezTo>
                      <a:pt x="998" y="1576"/>
                      <a:pt x="844" y="1477"/>
                      <a:pt x="695" y="1477"/>
                    </a:cubicBezTo>
                    <a:cubicBezTo>
                      <a:pt x="540" y="1477"/>
                      <a:pt x="391" y="1586"/>
                      <a:pt x="299" y="1810"/>
                    </a:cubicBezTo>
                    <a:cubicBezTo>
                      <a:pt x="140" y="2208"/>
                      <a:pt x="1" y="2666"/>
                      <a:pt x="21" y="3064"/>
                    </a:cubicBezTo>
                    <a:cubicBezTo>
                      <a:pt x="100" y="4058"/>
                      <a:pt x="279" y="5053"/>
                      <a:pt x="697" y="5988"/>
                    </a:cubicBezTo>
                    <a:cubicBezTo>
                      <a:pt x="836" y="6346"/>
                      <a:pt x="976" y="6684"/>
                      <a:pt x="1095" y="7042"/>
                    </a:cubicBezTo>
                    <a:cubicBezTo>
                      <a:pt x="1811" y="8395"/>
                      <a:pt x="2428" y="9787"/>
                      <a:pt x="2786" y="11319"/>
                    </a:cubicBezTo>
                    <a:cubicBezTo>
                      <a:pt x="2806" y="11359"/>
                      <a:pt x="2826" y="11438"/>
                      <a:pt x="2865" y="11478"/>
                    </a:cubicBezTo>
                    <a:cubicBezTo>
                      <a:pt x="2885" y="11538"/>
                      <a:pt x="2925" y="11558"/>
                      <a:pt x="2965" y="11617"/>
                    </a:cubicBezTo>
                    <a:cubicBezTo>
                      <a:pt x="3046" y="11650"/>
                      <a:pt x="3117" y="11666"/>
                      <a:pt x="3180" y="11666"/>
                    </a:cubicBezTo>
                    <a:cubicBezTo>
                      <a:pt x="3346" y="11666"/>
                      <a:pt x="3450" y="11551"/>
                      <a:pt x="3522" y="11319"/>
                    </a:cubicBezTo>
                    <a:cubicBezTo>
                      <a:pt x="3522" y="11259"/>
                      <a:pt x="3601" y="11220"/>
                      <a:pt x="3661" y="11160"/>
                    </a:cubicBezTo>
                    <a:cubicBezTo>
                      <a:pt x="3681" y="11041"/>
                      <a:pt x="3721" y="10941"/>
                      <a:pt x="3761" y="10822"/>
                    </a:cubicBezTo>
                    <a:cubicBezTo>
                      <a:pt x="3761" y="10782"/>
                      <a:pt x="3780" y="10742"/>
                      <a:pt x="3780" y="10722"/>
                    </a:cubicBezTo>
                    <a:cubicBezTo>
                      <a:pt x="3800" y="10643"/>
                      <a:pt x="3820" y="10543"/>
                      <a:pt x="3860" y="10464"/>
                    </a:cubicBezTo>
                    <a:cubicBezTo>
                      <a:pt x="3860" y="10384"/>
                      <a:pt x="3820" y="10285"/>
                      <a:pt x="3860" y="10225"/>
                    </a:cubicBezTo>
                    <a:cubicBezTo>
                      <a:pt x="4278" y="8634"/>
                      <a:pt x="4696" y="7042"/>
                      <a:pt x="5392" y="5510"/>
                    </a:cubicBezTo>
                    <a:lnTo>
                      <a:pt x="7182" y="1631"/>
                    </a:lnTo>
                    <a:cubicBezTo>
                      <a:pt x="7381" y="1194"/>
                      <a:pt x="7540" y="736"/>
                      <a:pt x="7699" y="298"/>
                    </a:cubicBezTo>
                    <a:cubicBezTo>
                      <a:pt x="7739" y="199"/>
                      <a:pt x="7679" y="100"/>
                      <a:pt x="766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2" name="Google Shape;2644;p51">
                <a:extLst>
                  <a:ext uri="{FF2B5EF4-FFF2-40B4-BE49-F238E27FC236}">
                    <a16:creationId xmlns:a16="http://schemas.microsoft.com/office/drawing/2014/main" id="{6ABBBA54-E945-BE22-F150-7FD77B159A72}"/>
                  </a:ext>
                </a:extLst>
              </p:cNvPr>
              <p:cNvSpPr/>
              <p:nvPr/>
            </p:nvSpPr>
            <p:spPr>
              <a:xfrm>
                <a:off x="7535474" y="4925973"/>
                <a:ext cx="497" cy="2367"/>
              </a:xfrm>
              <a:custGeom>
                <a:avLst/>
                <a:gdLst/>
                <a:ahLst/>
                <a:cxnLst/>
                <a:rect l="l" t="t" r="r" b="b"/>
                <a:pathLst>
                  <a:path w="21" h="100" extrusionOk="0">
                    <a:moveTo>
                      <a:pt x="0" y="100"/>
                    </a:moveTo>
                    <a:cubicBezTo>
                      <a:pt x="0" y="60"/>
                      <a:pt x="20" y="20"/>
                      <a:pt x="20" y="0"/>
                    </a:cubicBezTo>
                    <a:cubicBezTo>
                      <a:pt x="20" y="20"/>
                      <a:pt x="0" y="60"/>
                      <a:pt x="0" y="100"/>
                    </a:cubicBezTo>
                    <a:close/>
                  </a:path>
                </a:pathLst>
              </a:custGeom>
              <a:solidFill>
                <a:srgbClr val="44A5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3" name="Google Shape;2645;p51">
                <a:extLst>
                  <a:ext uri="{FF2B5EF4-FFF2-40B4-BE49-F238E27FC236}">
                    <a16:creationId xmlns:a16="http://schemas.microsoft.com/office/drawing/2014/main" id="{A38E2A54-1938-D0E9-523C-68FDC4ECBE47}"/>
                  </a:ext>
                </a:extLst>
              </p:cNvPr>
              <p:cNvSpPr/>
              <p:nvPr/>
            </p:nvSpPr>
            <p:spPr>
              <a:xfrm>
                <a:off x="7394670" y="4784743"/>
                <a:ext cx="105508" cy="335723"/>
              </a:xfrm>
              <a:custGeom>
                <a:avLst/>
                <a:gdLst/>
                <a:ahLst/>
                <a:cxnLst/>
                <a:rect l="l" t="t" r="r" b="b"/>
                <a:pathLst>
                  <a:path w="4457" h="14182" extrusionOk="0">
                    <a:moveTo>
                      <a:pt x="856" y="695"/>
                    </a:moveTo>
                    <a:cubicBezTo>
                      <a:pt x="975" y="914"/>
                      <a:pt x="1095" y="1033"/>
                      <a:pt x="1095" y="1132"/>
                    </a:cubicBezTo>
                    <a:cubicBezTo>
                      <a:pt x="1075" y="1232"/>
                      <a:pt x="896" y="1311"/>
                      <a:pt x="796" y="1411"/>
                    </a:cubicBezTo>
                    <a:cubicBezTo>
                      <a:pt x="697" y="1311"/>
                      <a:pt x="558" y="1192"/>
                      <a:pt x="558" y="1093"/>
                    </a:cubicBezTo>
                    <a:cubicBezTo>
                      <a:pt x="518" y="993"/>
                      <a:pt x="697" y="894"/>
                      <a:pt x="856" y="695"/>
                    </a:cubicBezTo>
                    <a:close/>
                    <a:moveTo>
                      <a:pt x="796" y="0"/>
                    </a:moveTo>
                    <a:cubicBezTo>
                      <a:pt x="653" y="0"/>
                      <a:pt x="514" y="70"/>
                      <a:pt x="398" y="217"/>
                    </a:cubicBezTo>
                    <a:cubicBezTo>
                      <a:pt x="259" y="396"/>
                      <a:pt x="120" y="595"/>
                      <a:pt x="100" y="794"/>
                    </a:cubicBezTo>
                    <a:cubicBezTo>
                      <a:pt x="60" y="1331"/>
                      <a:pt x="1" y="1888"/>
                      <a:pt x="60" y="2425"/>
                    </a:cubicBezTo>
                    <a:cubicBezTo>
                      <a:pt x="100" y="3002"/>
                      <a:pt x="279" y="3599"/>
                      <a:pt x="398" y="4176"/>
                    </a:cubicBezTo>
                    <a:cubicBezTo>
                      <a:pt x="756" y="5011"/>
                      <a:pt x="1095" y="5887"/>
                      <a:pt x="1512" y="6702"/>
                    </a:cubicBezTo>
                    <a:cubicBezTo>
                      <a:pt x="1930" y="7697"/>
                      <a:pt x="2467" y="8652"/>
                      <a:pt x="2885" y="9646"/>
                    </a:cubicBezTo>
                    <a:cubicBezTo>
                      <a:pt x="3263" y="10482"/>
                      <a:pt x="3581" y="11357"/>
                      <a:pt x="3880" y="12252"/>
                    </a:cubicBezTo>
                    <a:cubicBezTo>
                      <a:pt x="4079" y="12869"/>
                      <a:pt x="4198" y="13545"/>
                      <a:pt x="4377" y="14182"/>
                    </a:cubicBezTo>
                    <a:cubicBezTo>
                      <a:pt x="4397" y="14083"/>
                      <a:pt x="4456" y="13983"/>
                      <a:pt x="4417" y="13884"/>
                    </a:cubicBezTo>
                    <a:cubicBezTo>
                      <a:pt x="4277" y="12929"/>
                      <a:pt x="4178" y="11934"/>
                      <a:pt x="3959" y="10979"/>
                    </a:cubicBezTo>
                    <a:cubicBezTo>
                      <a:pt x="3720" y="10104"/>
                      <a:pt x="3362" y="9308"/>
                      <a:pt x="3064" y="8473"/>
                    </a:cubicBezTo>
                    <a:lnTo>
                      <a:pt x="1632" y="4594"/>
                    </a:lnTo>
                    <a:cubicBezTo>
                      <a:pt x="1393" y="3937"/>
                      <a:pt x="1134" y="3281"/>
                      <a:pt x="916" y="2604"/>
                    </a:cubicBezTo>
                    <a:cubicBezTo>
                      <a:pt x="876" y="2445"/>
                      <a:pt x="935" y="2246"/>
                      <a:pt x="975" y="2087"/>
                    </a:cubicBezTo>
                    <a:lnTo>
                      <a:pt x="1115" y="2087"/>
                    </a:lnTo>
                    <a:cubicBezTo>
                      <a:pt x="1214" y="2226"/>
                      <a:pt x="1353" y="2346"/>
                      <a:pt x="1413" y="2505"/>
                    </a:cubicBezTo>
                    <a:cubicBezTo>
                      <a:pt x="1612" y="2923"/>
                      <a:pt x="1771" y="3340"/>
                      <a:pt x="1950" y="3798"/>
                    </a:cubicBezTo>
                    <a:lnTo>
                      <a:pt x="3740" y="8652"/>
                    </a:lnTo>
                    <a:cubicBezTo>
                      <a:pt x="3959" y="9189"/>
                      <a:pt x="4158" y="9766"/>
                      <a:pt x="4377" y="10303"/>
                    </a:cubicBezTo>
                    <a:cubicBezTo>
                      <a:pt x="4277" y="9686"/>
                      <a:pt x="4198" y="9070"/>
                      <a:pt x="4059" y="8473"/>
                    </a:cubicBezTo>
                    <a:cubicBezTo>
                      <a:pt x="3641" y="6702"/>
                      <a:pt x="3183" y="4972"/>
                      <a:pt x="2746" y="3201"/>
                    </a:cubicBezTo>
                    <a:cubicBezTo>
                      <a:pt x="2686" y="3082"/>
                      <a:pt x="2686" y="2923"/>
                      <a:pt x="2666" y="2783"/>
                    </a:cubicBezTo>
                    <a:cubicBezTo>
                      <a:pt x="2547" y="2505"/>
                      <a:pt x="2408" y="2207"/>
                      <a:pt x="2288" y="1908"/>
                    </a:cubicBezTo>
                    <a:cubicBezTo>
                      <a:pt x="2010" y="1252"/>
                      <a:pt x="1691" y="635"/>
                      <a:pt x="1174" y="158"/>
                    </a:cubicBezTo>
                    <a:cubicBezTo>
                      <a:pt x="1053" y="55"/>
                      <a:pt x="922" y="0"/>
                      <a:pt x="79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4" name="Google Shape;2646;p51">
                <a:extLst>
                  <a:ext uri="{FF2B5EF4-FFF2-40B4-BE49-F238E27FC236}">
                    <a16:creationId xmlns:a16="http://schemas.microsoft.com/office/drawing/2014/main" id="{1BDEC825-C616-7145-54B2-8C03C00EE977}"/>
                  </a:ext>
                </a:extLst>
              </p:cNvPr>
              <p:cNvSpPr/>
              <p:nvPr/>
            </p:nvSpPr>
            <p:spPr>
              <a:xfrm>
                <a:off x="7499681" y="5031932"/>
                <a:ext cx="971" cy="5184"/>
              </a:xfrm>
              <a:custGeom>
                <a:avLst/>
                <a:gdLst/>
                <a:ahLst/>
                <a:cxnLst/>
                <a:rect l="l" t="t" r="r" b="b"/>
                <a:pathLst>
                  <a:path w="41" h="219" extrusionOk="0">
                    <a:moveTo>
                      <a:pt x="1" y="0"/>
                    </a:moveTo>
                    <a:cubicBezTo>
                      <a:pt x="20" y="60"/>
                      <a:pt x="40" y="139"/>
                      <a:pt x="40" y="219"/>
                    </a:cubicBezTo>
                    <a:cubicBezTo>
                      <a:pt x="40" y="139"/>
                      <a:pt x="20" y="60"/>
                      <a:pt x="1" y="0"/>
                    </a:cubicBezTo>
                    <a:close/>
                  </a:path>
                </a:pathLst>
              </a:custGeom>
              <a:solidFill>
                <a:srgbClr val="43A4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5" name="Google Shape;2647;p51">
                <a:extLst>
                  <a:ext uri="{FF2B5EF4-FFF2-40B4-BE49-F238E27FC236}">
                    <a16:creationId xmlns:a16="http://schemas.microsoft.com/office/drawing/2014/main" id="{0258AABC-D1BE-2537-6979-A5B88950F043}"/>
                  </a:ext>
                </a:extLst>
              </p:cNvPr>
              <p:cNvSpPr/>
              <p:nvPr/>
            </p:nvSpPr>
            <p:spPr>
              <a:xfrm>
                <a:off x="7428096" y="4495726"/>
                <a:ext cx="170963" cy="223066"/>
              </a:xfrm>
              <a:custGeom>
                <a:avLst/>
                <a:gdLst/>
                <a:ahLst/>
                <a:cxnLst/>
                <a:rect l="l" t="t" r="r" b="b"/>
                <a:pathLst>
                  <a:path w="7222" h="9423" extrusionOk="0">
                    <a:moveTo>
                      <a:pt x="411" y="0"/>
                    </a:moveTo>
                    <a:cubicBezTo>
                      <a:pt x="384" y="0"/>
                      <a:pt x="353" y="4"/>
                      <a:pt x="319" y="13"/>
                    </a:cubicBezTo>
                    <a:cubicBezTo>
                      <a:pt x="1" y="113"/>
                      <a:pt x="180" y="411"/>
                      <a:pt x="180" y="610"/>
                    </a:cubicBezTo>
                    <a:lnTo>
                      <a:pt x="180" y="630"/>
                    </a:lnTo>
                    <a:cubicBezTo>
                      <a:pt x="558" y="1903"/>
                      <a:pt x="896" y="3176"/>
                      <a:pt x="1314" y="4410"/>
                    </a:cubicBezTo>
                    <a:cubicBezTo>
                      <a:pt x="1612" y="5285"/>
                      <a:pt x="2010" y="6100"/>
                      <a:pt x="2368" y="6956"/>
                    </a:cubicBezTo>
                    <a:cubicBezTo>
                      <a:pt x="2667" y="7652"/>
                      <a:pt x="2985" y="8328"/>
                      <a:pt x="3283" y="9025"/>
                    </a:cubicBezTo>
                    <a:cubicBezTo>
                      <a:pt x="3343" y="9084"/>
                      <a:pt x="3363" y="9224"/>
                      <a:pt x="3442" y="9263"/>
                    </a:cubicBezTo>
                    <a:cubicBezTo>
                      <a:pt x="3542" y="9343"/>
                      <a:pt x="3661" y="9422"/>
                      <a:pt x="3761" y="9422"/>
                    </a:cubicBezTo>
                    <a:cubicBezTo>
                      <a:pt x="3840" y="9383"/>
                      <a:pt x="3960" y="9263"/>
                      <a:pt x="3979" y="9164"/>
                    </a:cubicBezTo>
                    <a:cubicBezTo>
                      <a:pt x="4278" y="8169"/>
                      <a:pt x="4536" y="7155"/>
                      <a:pt x="4855" y="6160"/>
                    </a:cubicBezTo>
                    <a:cubicBezTo>
                      <a:pt x="5272" y="4867"/>
                      <a:pt x="5790" y="3594"/>
                      <a:pt x="6486" y="2400"/>
                    </a:cubicBezTo>
                    <a:cubicBezTo>
                      <a:pt x="6725" y="2002"/>
                      <a:pt x="6963" y="1605"/>
                      <a:pt x="7162" y="1187"/>
                    </a:cubicBezTo>
                    <a:cubicBezTo>
                      <a:pt x="7222" y="1028"/>
                      <a:pt x="7122" y="829"/>
                      <a:pt x="7103" y="670"/>
                    </a:cubicBezTo>
                    <a:cubicBezTo>
                      <a:pt x="6943" y="729"/>
                      <a:pt x="6784" y="789"/>
                      <a:pt x="6685" y="888"/>
                    </a:cubicBezTo>
                    <a:cubicBezTo>
                      <a:pt x="6546" y="1028"/>
                      <a:pt x="6466" y="1227"/>
                      <a:pt x="6367" y="1406"/>
                    </a:cubicBezTo>
                    <a:cubicBezTo>
                      <a:pt x="6009" y="2022"/>
                      <a:pt x="5571" y="2599"/>
                      <a:pt x="5312" y="3256"/>
                    </a:cubicBezTo>
                    <a:cubicBezTo>
                      <a:pt x="4815" y="4350"/>
                      <a:pt x="4437" y="5484"/>
                      <a:pt x="4019" y="6598"/>
                    </a:cubicBezTo>
                    <a:cubicBezTo>
                      <a:pt x="3840" y="7035"/>
                      <a:pt x="3721" y="7453"/>
                      <a:pt x="3542" y="7970"/>
                    </a:cubicBezTo>
                    <a:cubicBezTo>
                      <a:pt x="3283" y="7493"/>
                      <a:pt x="3084" y="7135"/>
                      <a:pt x="2965" y="6757"/>
                    </a:cubicBezTo>
                    <a:cubicBezTo>
                      <a:pt x="2487" y="5603"/>
                      <a:pt x="1990" y="4489"/>
                      <a:pt x="1572" y="3315"/>
                    </a:cubicBezTo>
                    <a:cubicBezTo>
                      <a:pt x="1214" y="2380"/>
                      <a:pt x="996" y="1406"/>
                      <a:pt x="717" y="431"/>
                    </a:cubicBezTo>
                    <a:cubicBezTo>
                      <a:pt x="664" y="255"/>
                      <a:pt x="627" y="0"/>
                      <a:pt x="41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3" name="Google Shape;2648;p51">
                <a:extLst>
                  <a:ext uri="{FF2B5EF4-FFF2-40B4-BE49-F238E27FC236}">
                    <a16:creationId xmlns:a16="http://schemas.microsoft.com/office/drawing/2014/main" id="{0C67245D-184F-2ECF-A0AD-9BABCDA1EF67}"/>
                  </a:ext>
                </a:extLst>
              </p:cNvPr>
              <p:cNvSpPr/>
              <p:nvPr/>
            </p:nvSpPr>
            <p:spPr>
              <a:xfrm>
                <a:off x="7408802" y="4486233"/>
                <a:ext cx="16500" cy="19696"/>
              </a:xfrm>
              <a:custGeom>
                <a:avLst/>
                <a:gdLst/>
                <a:ahLst/>
                <a:cxnLst/>
                <a:rect l="l" t="t" r="r" b="b"/>
                <a:pathLst>
                  <a:path w="697" h="832" extrusionOk="0">
                    <a:moveTo>
                      <a:pt x="413" y="1"/>
                    </a:moveTo>
                    <a:cubicBezTo>
                      <a:pt x="384" y="1"/>
                      <a:pt x="353" y="6"/>
                      <a:pt x="319" y="16"/>
                    </a:cubicBezTo>
                    <a:cubicBezTo>
                      <a:pt x="179" y="76"/>
                      <a:pt x="0" y="295"/>
                      <a:pt x="0" y="434"/>
                    </a:cubicBezTo>
                    <a:cubicBezTo>
                      <a:pt x="0" y="573"/>
                      <a:pt x="199" y="713"/>
                      <a:pt x="319" y="832"/>
                    </a:cubicBezTo>
                    <a:cubicBezTo>
                      <a:pt x="458" y="713"/>
                      <a:pt x="577" y="573"/>
                      <a:pt x="697" y="434"/>
                    </a:cubicBezTo>
                    <a:cubicBezTo>
                      <a:pt x="662" y="210"/>
                      <a:pt x="598" y="1"/>
                      <a:pt x="413"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4" name="Google Shape;2649;p51">
                <a:extLst>
                  <a:ext uri="{FF2B5EF4-FFF2-40B4-BE49-F238E27FC236}">
                    <a16:creationId xmlns:a16="http://schemas.microsoft.com/office/drawing/2014/main" id="{46F28210-57C9-7FF2-3AE0-ADB31D7F6DCC}"/>
                  </a:ext>
                </a:extLst>
              </p:cNvPr>
              <p:cNvSpPr/>
              <p:nvPr/>
            </p:nvSpPr>
            <p:spPr>
              <a:xfrm>
                <a:off x="7634354" y="4641075"/>
                <a:ext cx="18394" cy="14606"/>
              </a:xfrm>
              <a:custGeom>
                <a:avLst/>
                <a:gdLst/>
                <a:ahLst/>
                <a:cxnLst/>
                <a:rect l="l" t="t" r="r" b="b"/>
                <a:pathLst>
                  <a:path w="777" h="617" extrusionOk="0">
                    <a:moveTo>
                      <a:pt x="439" y="0"/>
                    </a:moveTo>
                    <a:cubicBezTo>
                      <a:pt x="319" y="0"/>
                      <a:pt x="200" y="159"/>
                      <a:pt x="1" y="338"/>
                    </a:cubicBezTo>
                    <a:cubicBezTo>
                      <a:pt x="200" y="458"/>
                      <a:pt x="339" y="617"/>
                      <a:pt x="379" y="617"/>
                    </a:cubicBezTo>
                    <a:cubicBezTo>
                      <a:pt x="518" y="537"/>
                      <a:pt x="637" y="398"/>
                      <a:pt x="777" y="259"/>
                    </a:cubicBezTo>
                    <a:cubicBezTo>
                      <a:pt x="677" y="159"/>
                      <a:pt x="538" y="0"/>
                      <a:pt x="439"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5" name="Google Shape;2650;p51">
                <a:extLst>
                  <a:ext uri="{FF2B5EF4-FFF2-40B4-BE49-F238E27FC236}">
                    <a16:creationId xmlns:a16="http://schemas.microsoft.com/office/drawing/2014/main" id="{4AB2F977-CCCD-5D53-163A-CD30897DA765}"/>
                  </a:ext>
                </a:extLst>
              </p:cNvPr>
              <p:cNvSpPr/>
              <p:nvPr/>
            </p:nvSpPr>
            <p:spPr>
              <a:xfrm>
                <a:off x="7467202" y="4548302"/>
                <a:ext cx="16973" cy="13683"/>
              </a:xfrm>
              <a:custGeom>
                <a:avLst/>
                <a:gdLst/>
                <a:ahLst/>
                <a:cxnLst/>
                <a:rect l="l" t="t" r="r" b="b"/>
                <a:pathLst>
                  <a:path w="717" h="578" extrusionOk="0">
                    <a:moveTo>
                      <a:pt x="338" y="0"/>
                    </a:moveTo>
                    <a:cubicBezTo>
                      <a:pt x="219" y="60"/>
                      <a:pt x="119" y="199"/>
                      <a:pt x="0" y="299"/>
                    </a:cubicBezTo>
                    <a:cubicBezTo>
                      <a:pt x="99" y="398"/>
                      <a:pt x="219" y="577"/>
                      <a:pt x="318" y="577"/>
                    </a:cubicBezTo>
                    <a:cubicBezTo>
                      <a:pt x="418" y="577"/>
                      <a:pt x="537" y="438"/>
                      <a:pt x="716" y="279"/>
                    </a:cubicBezTo>
                    <a:cubicBezTo>
                      <a:pt x="537" y="159"/>
                      <a:pt x="418" y="0"/>
                      <a:pt x="338"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6" name="Google Shape;2651;p51">
                <a:extLst>
                  <a:ext uri="{FF2B5EF4-FFF2-40B4-BE49-F238E27FC236}">
                    <a16:creationId xmlns:a16="http://schemas.microsoft.com/office/drawing/2014/main" id="{D8380C99-D7C1-67C4-6C80-1AED848E19C6}"/>
                  </a:ext>
                </a:extLst>
              </p:cNvPr>
              <p:cNvSpPr/>
              <p:nvPr/>
            </p:nvSpPr>
            <p:spPr>
              <a:xfrm>
                <a:off x="7415857" y="4546882"/>
                <a:ext cx="13209" cy="13351"/>
              </a:xfrm>
              <a:custGeom>
                <a:avLst/>
                <a:gdLst/>
                <a:ahLst/>
                <a:cxnLst/>
                <a:rect l="l" t="t" r="r" b="b"/>
                <a:pathLst>
                  <a:path w="558" h="564" extrusionOk="0">
                    <a:moveTo>
                      <a:pt x="259" y="1"/>
                    </a:moveTo>
                    <a:cubicBezTo>
                      <a:pt x="120" y="160"/>
                      <a:pt x="1" y="239"/>
                      <a:pt x="1" y="339"/>
                    </a:cubicBezTo>
                    <a:cubicBezTo>
                      <a:pt x="1" y="411"/>
                      <a:pt x="146" y="563"/>
                      <a:pt x="190" y="563"/>
                    </a:cubicBezTo>
                    <a:cubicBezTo>
                      <a:pt x="194" y="563"/>
                      <a:pt x="198" y="562"/>
                      <a:pt x="200" y="558"/>
                    </a:cubicBezTo>
                    <a:cubicBezTo>
                      <a:pt x="319" y="498"/>
                      <a:pt x="418" y="398"/>
                      <a:pt x="558" y="299"/>
                    </a:cubicBezTo>
                    <a:lnTo>
                      <a:pt x="259" y="1"/>
                    </a:ln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7" name="Google Shape;2652;p51">
                <a:extLst>
                  <a:ext uri="{FF2B5EF4-FFF2-40B4-BE49-F238E27FC236}">
                    <a16:creationId xmlns:a16="http://schemas.microsoft.com/office/drawing/2014/main" id="{E02AB772-AED4-5FF1-EF99-0FE3FFADEC6D}"/>
                  </a:ext>
                </a:extLst>
              </p:cNvPr>
              <p:cNvSpPr/>
              <p:nvPr/>
            </p:nvSpPr>
            <p:spPr>
              <a:xfrm>
                <a:off x="7587269" y="4489429"/>
                <a:ext cx="16500" cy="11386"/>
              </a:xfrm>
              <a:custGeom>
                <a:avLst/>
                <a:gdLst/>
                <a:ahLst/>
                <a:cxnLst/>
                <a:rect l="l" t="t" r="r" b="b"/>
                <a:pathLst>
                  <a:path w="697" h="481" extrusionOk="0">
                    <a:moveTo>
                      <a:pt x="239" y="1"/>
                    </a:moveTo>
                    <a:cubicBezTo>
                      <a:pt x="180" y="1"/>
                      <a:pt x="80" y="100"/>
                      <a:pt x="1" y="180"/>
                    </a:cubicBezTo>
                    <a:cubicBezTo>
                      <a:pt x="120" y="279"/>
                      <a:pt x="200" y="438"/>
                      <a:pt x="319" y="478"/>
                    </a:cubicBezTo>
                    <a:cubicBezTo>
                      <a:pt x="323" y="479"/>
                      <a:pt x="327" y="480"/>
                      <a:pt x="331" y="480"/>
                    </a:cubicBezTo>
                    <a:cubicBezTo>
                      <a:pt x="394" y="480"/>
                      <a:pt x="511" y="349"/>
                      <a:pt x="697" y="200"/>
                    </a:cubicBezTo>
                    <a:cubicBezTo>
                      <a:pt x="478" y="100"/>
                      <a:pt x="379" y="41"/>
                      <a:pt x="23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8" name="Google Shape;2653;p51">
                <a:extLst>
                  <a:ext uri="{FF2B5EF4-FFF2-40B4-BE49-F238E27FC236}">
                    <a16:creationId xmlns:a16="http://schemas.microsoft.com/office/drawing/2014/main" id="{B94932B9-AE38-F846-1AA2-4F033271AAB6}"/>
                  </a:ext>
                </a:extLst>
              </p:cNvPr>
              <p:cNvSpPr/>
              <p:nvPr/>
            </p:nvSpPr>
            <p:spPr>
              <a:xfrm>
                <a:off x="7512393" y="4939159"/>
                <a:ext cx="1917" cy="4261"/>
              </a:xfrm>
              <a:custGeom>
                <a:avLst/>
                <a:gdLst/>
                <a:ahLst/>
                <a:cxnLst/>
                <a:rect l="l" t="t" r="r" b="b"/>
                <a:pathLst>
                  <a:path w="81" h="180" extrusionOk="0">
                    <a:moveTo>
                      <a:pt x="1" y="0"/>
                    </a:moveTo>
                    <a:lnTo>
                      <a:pt x="1" y="0"/>
                    </a:lnTo>
                    <a:cubicBezTo>
                      <a:pt x="21" y="80"/>
                      <a:pt x="60" y="140"/>
                      <a:pt x="80" y="179"/>
                    </a:cubicBezTo>
                    <a:cubicBezTo>
                      <a:pt x="60" y="120"/>
                      <a:pt x="21" y="60"/>
                      <a:pt x="1" y="0"/>
                    </a:cubicBezTo>
                    <a:close/>
                  </a:path>
                </a:pathLst>
              </a:custGeom>
              <a:solidFill>
                <a:srgbClr val="44A5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9" name="Google Shape;2654;p51">
                <a:extLst>
                  <a:ext uri="{FF2B5EF4-FFF2-40B4-BE49-F238E27FC236}">
                    <a16:creationId xmlns:a16="http://schemas.microsoft.com/office/drawing/2014/main" id="{2EE1D27C-899B-CA81-DC2E-6EF70DEF9101}"/>
                  </a:ext>
                </a:extLst>
              </p:cNvPr>
              <p:cNvSpPr/>
              <p:nvPr/>
            </p:nvSpPr>
            <p:spPr>
              <a:xfrm>
                <a:off x="7406909" y="4801172"/>
                <a:ext cx="13683" cy="16973"/>
              </a:xfrm>
              <a:custGeom>
                <a:avLst/>
                <a:gdLst/>
                <a:ahLst/>
                <a:cxnLst/>
                <a:rect l="l" t="t" r="r" b="b"/>
                <a:pathLst>
                  <a:path w="578" h="717" extrusionOk="0">
                    <a:moveTo>
                      <a:pt x="339" y="1"/>
                    </a:moveTo>
                    <a:cubicBezTo>
                      <a:pt x="160" y="200"/>
                      <a:pt x="1" y="299"/>
                      <a:pt x="1" y="399"/>
                    </a:cubicBezTo>
                    <a:cubicBezTo>
                      <a:pt x="41" y="518"/>
                      <a:pt x="180" y="617"/>
                      <a:pt x="259" y="717"/>
                    </a:cubicBezTo>
                    <a:cubicBezTo>
                      <a:pt x="359" y="617"/>
                      <a:pt x="538" y="538"/>
                      <a:pt x="558" y="438"/>
                    </a:cubicBezTo>
                    <a:cubicBezTo>
                      <a:pt x="578" y="339"/>
                      <a:pt x="458" y="220"/>
                      <a:pt x="33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225" name="Google Shape;2676;p51">
              <a:extLst>
                <a:ext uri="{FF2B5EF4-FFF2-40B4-BE49-F238E27FC236}">
                  <a16:creationId xmlns:a16="http://schemas.microsoft.com/office/drawing/2014/main" id="{1EBE83FC-9A59-DEF7-BD16-6F1A42786001}"/>
                </a:ext>
              </a:extLst>
            </p:cNvPr>
            <p:cNvGrpSpPr/>
            <p:nvPr/>
          </p:nvGrpSpPr>
          <p:grpSpPr>
            <a:xfrm>
              <a:off x="8658618" y="5777825"/>
              <a:ext cx="548792" cy="1171663"/>
              <a:chOff x="4737875" y="2198125"/>
              <a:chExt cx="434675" cy="928025"/>
            </a:xfrm>
          </p:grpSpPr>
          <p:sp>
            <p:nvSpPr>
              <p:cNvPr id="2226" name="Google Shape;2677;p51">
                <a:extLst>
                  <a:ext uri="{FF2B5EF4-FFF2-40B4-BE49-F238E27FC236}">
                    <a16:creationId xmlns:a16="http://schemas.microsoft.com/office/drawing/2014/main" id="{D3A711EB-C508-5184-8B76-C5A838146D9E}"/>
                  </a:ext>
                </a:extLst>
              </p:cNvPr>
              <p:cNvSpPr/>
              <p:nvPr/>
            </p:nvSpPr>
            <p:spPr>
              <a:xfrm>
                <a:off x="4737875" y="2198125"/>
                <a:ext cx="434675" cy="928025"/>
              </a:xfrm>
              <a:custGeom>
                <a:avLst/>
                <a:gdLst/>
                <a:ahLst/>
                <a:cxnLst/>
                <a:rect l="l" t="t" r="r" b="b"/>
                <a:pathLst>
                  <a:path w="17387" h="37121" extrusionOk="0">
                    <a:moveTo>
                      <a:pt x="5153" y="13647"/>
                    </a:moveTo>
                    <a:lnTo>
                      <a:pt x="5153" y="13647"/>
                    </a:lnTo>
                    <a:cubicBezTo>
                      <a:pt x="5591" y="14025"/>
                      <a:pt x="5969" y="14423"/>
                      <a:pt x="6168" y="14920"/>
                    </a:cubicBezTo>
                    <a:cubicBezTo>
                      <a:pt x="5849" y="14503"/>
                      <a:pt x="5491" y="14085"/>
                      <a:pt x="5153" y="13647"/>
                    </a:cubicBezTo>
                    <a:close/>
                    <a:moveTo>
                      <a:pt x="4437" y="1"/>
                    </a:moveTo>
                    <a:cubicBezTo>
                      <a:pt x="3621" y="1"/>
                      <a:pt x="2826" y="1015"/>
                      <a:pt x="2746" y="1692"/>
                    </a:cubicBezTo>
                    <a:lnTo>
                      <a:pt x="2726" y="1990"/>
                    </a:lnTo>
                    <a:cubicBezTo>
                      <a:pt x="2607" y="3064"/>
                      <a:pt x="2448" y="4158"/>
                      <a:pt x="2647" y="5272"/>
                    </a:cubicBezTo>
                    <a:cubicBezTo>
                      <a:pt x="2786" y="6048"/>
                      <a:pt x="2985" y="6804"/>
                      <a:pt x="3204" y="7560"/>
                    </a:cubicBezTo>
                    <a:cubicBezTo>
                      <a:pt x="3084" y="7461"/>
                      <a:pt x="2925" y="7361"/>
                      <a:pt x="2786" y="7282"/>
                    </a:cubicBezTo>
                    <a:cubicBezTo>
                      <a:pt x="2408" y="7043"/>
                      <a:pt x="1950" y="7003"/>
                      <a:pt x="1731" y="7003"/>
                    </a:cubicBezTo>
                    <a:cubicBezTo>
                      <a:pt x="1194" y="7003"/>
                      <a:pt x="737" y="7182"/>
                      <a:pt x="498" y="7540"/>
                    </a:cubicBezTo>
                    <a:cubicBezTo>
                      <a:pt x="120" y="8057"/>
                      <a:pt x="1" y="8893"/>
                      <a:pt x="240" y="9529"/>
                    </a:cubicBezTo>
                    <a:cubicBezTo>
                      <a:pt x="498" y="10166"/>
                      <a:pt x="995" y="10643"/>
                      <a:pt x="1393" y="10942"/>
                    </a:cubicBezTo>
                    <a:cubicBezTo>
                      <a:pt x="1751" y="11240"/>
                      <a:pt x="2149" y="11479"/>
                      <a:pt x="2527" y="11757"/>
                    </a:cubicBezTo>
                    <a:cubicBezTo>
                      <a:pt x="2109" y="11777"/>
                      <a:pt x="1692" y="11956"/>
                      <a:pt x="1393" y="12275"/>
                    </a:cubicBezTo>
                    <a:cubicBezTo>
                      <a:pt x="797" y="12951"/>
                      <a:pt x="916" y="14125"/>
                      <a:pt x="1194" y="14721"/>
                    </a:cubicBezTo>
                    <a:cubicBezTo>
                      <a:pt x="1731" y="15835"/>
                      <a:pt x="2249" y="16711"/>
                      <a:pt x="2845" y="17407"/>
                    </a:cubicBezTo>
                    <a:cubicBezTo>
                      <a:pt x="3601" y="18302"/>
                      <a:pt x="4397" y="19197"/>
                      <a:pt x="5193" y="20033"/>
                    </a:cubicBezTo>
                    <a:cubicBezTo>
                      <a:pt x="5929" y="20888"/>
                      <a:pt x="6744" y="21764"/>
                      <a:pt x="7461" y="22619"/>
                    </a:cubicBezTo>
                    <a:cubicBezTo>
                      <a:pt x="8236" y="23554"/>
                      <a:pt x="9052" y="24509"/>
                      <a:pt x="9470" y="25543"/>
                    </a:cubicBezTo>
                    <a:cubicBezTo>
                      <a:pt x="9768" y="26239"/>
                      <a:pt x="10027" y="26975"/>
                      <a:pt x="10246" y="27751"/>
                    </a:cubicBezTo>
                    <a:cubicBezTo>
                      <a:pt x="10186" y="27672"/>
                      <a:pt x="10126" y="27632"/>
                      <a:pt x="10067" y="27552"/>
                    </a:cubicBezTo>
                    <a:cubicBezTo>
                      <a:pt x="9370" y="26836"/>
                      <a:pt x="8555" y="26279"/>
                      <a:pt x="7779" y="25782"/>
                    </a:cubicBezTo>
                    <a:cubicBezTo>
                      <a:pt x="7560" y="25643"/>
                      <a:pt x="7262" y="25563"/>
                      <a:pt x="6904" y="25563"/>
                    </a:cubicBezTo>
                    <a:cubicBezTo>
                      <a:pt x="6705" y="25563"/>
                      <a:pt x="6008" y="25603"/>
                      <a:pt x="5591" y="26080"/>
                    </a:cubicBezTo>
                    <a:cubicBezTo>
                      <a:pt x="5173" y="26578"/>
                      <a:pt x="5153" y="27274"/>
                      <a:pt x="5153" y="27771"/>
                    </a:cubicBezTo>
                    <a:cubicBezTo>
                      <a:pt x="5173" y="28249"/>
                      <a:pt x="5412" y="28587"/>
                      <a:pt x="5591" y="28825"/>
                    </a:cubicBezTo>
                    <a:cubicBezTo>
                      <a:pt x="5611" y="28845"/>
                      <a:pt x="5650" y="28865"/>
                      <a:pt x="5670" y="28925"/>
                    </a:cubicBezTo>
                    <a:cubicBezTo>
                      <a:pt x="7262" y="31113"/>
                      <a:pt x="8853" y="33321"/>
                      <a:pt x="10444" y="35509"/>
                    </a:cubicBezTo>
                    <a:lnTo>
                      <a:pt x="11340" y="36723"/>
                    </a:lnTo>
                    <a:cubicBezTo>
                      <a:pt x="11539" y="36981"/>
                      <a:pt x="11837" y="37121"/>
                      <a:pt x="12135" y="37121"/>
                    </a:cubicBezTo>
                    <a:lnTo>
                      <a:pt x="15398" y="37121"/>
                    </a:lnTo>
                    <a:cubicBezTo>
                      <a:pt x="15915" y="37121"/>
                      <a:pt x="16333" y="36723"/>
                      <a:pt x="16392" y="36226"/>
                    </a:cubicBezTo>
                    <a:cubicBezTo>
                      <a:pt x="16492" y="35390"/>
                      <a:pt x="16552" y="34515"/>
                      <a:pt x="16651" y="33659"/>
                    </a:cubicBezTo>
                    <a:cubicBezTo>
                      <a:pt x="16890" y="31650"/>
                      <a:pt x="17109" y="29561"/>
                      <a:pt x="17248" y="27493"/>
                    </a:cubicBezTo>
                    <a:cubicBezTo>
                      <a:pt x="17387" y="26040"/>
                      <a:pt x="17327" y="24568"/>
                      <a:pt x="17288" y="23156"/>
                    </a:cubicBezTo>
                    <a:lnTo>
                      <a:pt x="17248" y="22579"/>
                    </a:lnTo>
                    <a:cubicBezTo>
                      <a:pt x="17208" y="20888"/>
                      <a:pt x="16213" y="20470"/>
                      <a:pt x="15617" y="20391"/>
                    </a:cubicBezTo>
                    <a:cubicBezTo>
                      <a:pt x="15517" y="20371"/>
                      <a:pt x="15418" y="20371"/>
                      <a:pt x="15318" y="20371"/>
                    </a:cubicBezTo>
                    <a:cubicBezTo>
                      <a:pt x="14781" y="20371"/>
                      <a:pt x="13866" y="20590"/>
                      <a:pt x="13548" y="22082"/>
                    </a:cubicBezTo>
                    <a:cubicBezTo>
                      <a:pt x="13329" y="23096"/>
                      <a:pt x="13110" y="24190"/>
                      <a:pt x="12931" y="25364"/>
                    </a:cubicBezTo>
                    <a:cubicBezTo>
                      <a:pt x="12752" y="24708"/>
                      <a:pt x="12613" y="24111"/>
                      <a:pt x="12653" y="23614"/>
                    </a:cubicBezTo>
                    <a:cubicBezTo>
                      <a:pt x="12851" y="21863"/>
                      <a:pt x="13150" y="20073"/>
                      <a:pt x="13428" y="18322"/>
                    </a:cubicBezTo>
                    <a:cubicBezTo>
                      <a:pt x="13607" y="17208"/>
                      <a:pt x="13767" y="16054"/>
                      <a:pt x="13946" y="14940"/>
                    </a:cubicBezTo>
                    <a:cubicBezTo>
                      <a:pt x="14125" y="13647"/>
                      <a:pt x="14244" y="12255"/>
                      <a:pt x="14324" y="10842"/>
                    </a:cubicBezTo>
                    <a:cubicBezTo>
                      <a:pt x="14343" y="10246"/>
                      <a:pt x="13965" y="9828"/>
                      <a:pt x="13727" y="9549"/>
                    </a:cubicBezTo>
                    <a:cubicBezTo>
                      <a:pt x="13667" y="9470"/>
                      <a:pt x="13607" y="9390"/>
                      <a:pt x="13568" y="9350"/>
                    </a:cubicBezTo>
                    <a:cubicBezTo>
                      <a:pt x="13428" y="9132"/>
                      <a:pt x="13210" y="8972"/>
                      <a:pt x="12931" y="8933"/>
                    </a:cubicBezTo>
                    <a:cubicBezTo>
                      <a:pt x="12871" y="8933"/>
                      <a:pt x="12792" y="8893"/>
                      <a:pt x="12752" y="8893"/>
                    </a:cubicBezTo>
                    <a:cubicBezTo>
                      <a:pt x="12553" y="8893"/>
                      <a:pt x="12354" y="8972"/>
                      <a:pt x="12175" y="9072"/>
                    </a:cubicBezTo>
                    <a:cubicBezTo>
                      <a:pt x="12135" y="9092"/>
                      <a:pt x="12056" y="9152"/>
                      <a:pt x="11976" y="9191"/>
                    </a:cubicBezTo>
                    <a:cubicBezTo>
                      <a:pt x="11658" y="9370"/>
                      <a:pt x="11161" y="9649"/>
                      <a:pt x="10982" y="10226"/>
                    </a:cubicBezTo>
                    <a:cubicBezTo>
                      <a:pt x="10464" y="11917"/>
                      <a:pt x="9987" y="13448"/>
                      <a:pt x="9629" y="15040"/>
                    </a:cubicBezTo>
                    <a:cubicBezTo>
                      <a:pt x="9589" y="15000"/>
                      <a:pt x="9589" y="14940"/>
                      <a:pt x="9569" y="14901"/>
                    </a:cubicBezTo>
                    <a:cubicBezTo>
                      <a:pt x="9569" y="14861"/>
                      <a:pt x="9589" y="14821"/>
                      <a:pt x="9589" y="14801"/>
                    </a:cubicBezTo>
                    <a:cubicBezTo>
                      <a:pt x="9629" y="14741"/>
                      <a:pt x="9629" y="14702"/>
                      <a:pt x="9649" y="14642"/>
                    </a:cubicBezTo>
                    <a:cubicBezTo>
                      <a:pt x="9728" y="14304"/>
                      <a:pt x="9828" y="13926"/>
                      <a:pt x="9927" y="13568"/>
                    </a:cubicBezTo>
                    <a:cubicBezTo>
                      <a:pt x="10126" y="12852"/>
                      <a:pt x="10285" y="12076"/>
                      <a:pt x="10444" y="11320"/>
                    </a:cubicBezTo>
                    <a:cubicBezTo>
                      <a:pt x="10584" y="10544"/>
                      <a:pt x="10643" y="9768"/>
                      <a:pt x="10723" y="9052"/>
                    </a:cubicBezTo>
                    <a:cubicBezTo>
                      <a:pt x="10743" y="8774"/>
                      <a:pt x="10763" y="8535"/>
                      <a:pt x="10783" y="8256"/>
                    </a:cubicBezTo>
                    <a:cubicBezTo>
                      <a:pt x="10822" y="7978"/>
                      <a:pt x="10842" y="7679"/>
                      <a:pt x="10862" y="7401"/>
                    </a:cubicBezTo>
                    <a:cubicBezTo>
                      <a:pt x="10962" y="6406"/>
                      <a:pt x="11061" y="5392"/>
                      <a:pt x="11121" y="4357"/>
                    </a:cubicBezTo>
                    <a:cubicBezTo>
                      <a:pt x="11141" y="3761"/>
                      <a:pt x="10763" y="3323"/>
                      <a:pt x="10524" y="3064"/>
                    </a:cubicBezTo>
                    <a:cubicBezTo>
                      <a:pt x="10464" y="2985"/>
                      <a:pt x="10385" y="2905"/>
                      <a:pt x="10365" y="2865"/>
                    </a:cubicBezTo>
                    <a:cubicBezTo>
                      <a:pt x="10226" y="2627"/>
                      <a:pt x="9967" y="2487"/>
                      <a:pt x="9669" y="2428"/>
                    </a:cubicBezTo>
                    <a:lnTo>
                      <a:pt x="9549" y="2428"/>
                    </a:lnTo>
                    <a:cubicBezTo>
                      <a:pt x="9330" y="2428"/>
                      <a:pt x="9072" y="2507"/>
                      <a:pt x="8893" y="2666"/>
                    </a:cubicBezTo>
                    <a:cubicBezTo>
                      <a:pt x="8853" y="2686"/>
                      <a:pt x="8773" y="2766"/>
                      <a:pt x="8694" y="2806"/>
                    </a:cubicBezTo>
                    <a:cubicBezTo>
                      <a:pt x="8396" y="3005"/>
                      <a:pt x="7978" y="3303"/>
                      <a:pt x="7799" y="3820"/>
                    </a:cubicBezTo>
                    <a:cubicBezTo>
                      <a:pt x="7640" y="4318"/>
                      <a:pt x="7500" y="4855"/>
                      <a:pt x="7381" y="5352"/>
                    </a:cubicBezTo>
                    <a:cubicBezTo>
                      <a:pt x="7321" y="5054"/>
                      <a:pt x="7262" y="4755"/>
                      <a:pt x="7202" y="4457"/>
                    </a:cubicBezTo>
                    <a:cubicBezTo>
                      <a:pt x="6983" y="3383"/>
                      <a:pt x="6784" y="2408"/>
                      <a:pt x="6406" y="1473"/>
                    </a:cubicBezTo>
                    <a:cubicBezTo>
                      <a:pt x="6128" y="717"/>
                      <a:pt x="5372" y="200"/>
                      <a:pt x="4735" y="41"/>
                    </a:cubicBezTo>
                    <a:cubicBezTo>
                      <a:pt x="4676" y="21"/>
                      <a:pt x="4536" y="1"/>
                      <a:pt x="4437" y="1"/>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7" name="Google Shape;2678;p51">
                <a:extLst>
                  <a:ext uri="{FF2B5EF4-FFF2-40B4-BE49-F238E27FC236}">
                    <a16:creationId xmlns:a16="http://schemas.microsoft.com/office/drawing/2014/main" id="{B4A7DB0E-81ED-D01C-3C1C-2C5E3086149F}"/>
                  </a:ext>
                </a:extLst>
              </p:cNvPr>
              <p:cNvSpPr/>
              <p:nvPr/>
            </p:nvSpPr>
            <p:spPr>
              <a:xfrm>
                <a:off x="4763250" y="2222950"/>
                <a:ext cx="385450" cy="879325"/>
              </a:xfrm>
              <a:custGeom>
                <a:avLst/>
                <a:gdLst/>
                <a:ahLst/>
                <a:cxnLst/>
                <a:rect l="l" t="t" r="r" b="b"/>
                <a:pathLst>
                  <a:path w="15418" h="35173" extrusionOk="0">
                    <a:moveTo>
                      <a:pt x="3461" y="0"/>
                    </a:moveTo>
                    <a:cubicBezTo>
                      <a:pt x="3267" y="0"/>
                      <a:pt x="2784" y="511"/>
                      <a:pt x="2746" y="818"/>
                    </a:cubicBezTo>
                    <a:cubicBezTo>
                      <a:pt x="2606" y="1912"/>
                      <a:pt x="2427" y="3046"/>
                      <a:pt x="2606" y="4100"/>
                    </a:cubicBezTo>
                    <a:cubicBezTo>
                      <a:pt x="2885" y="5751"/>
                      <a:pt x="3462" y="7343"/>
                      <a:pt x="3899" y="8954"/>
                    </a:cubicBezTo>
                    <a:cubicBezTo>
                      <a:pt x="3899" y="9034"/>
                      <a:pt x="3939" y="9074"/>
                      <a:pt x="3899" y="9133"/>
                    </a:cubicBezTo>
                    <a:cubicBezTo>
                      <a:pt x="3860" y="9133"/>
                      <a:pt x="3800" y="9113"/>
                      <a:pt x="3760" y="9074"/>
                    </a:cubicBezTo>
                    <a:cubicBezTo>
                      <a:pt x="2905" y="8417"/>
                      <a:pt x="2069" y="7721"/>
                      <a:pt x="1174" y="7124"/>
                    </a:cubicBezTo>
                    <a:cubicBezTo>
                      <a:pt x="1058" y="7037"/>
                      <a:pt x="867" y="6997"/>
                      <a:pt x="686" y="6997"/>
                    </a:cubicBezTo>
                    <a:cubicBezTo>
                      <a:pt x="493" y="6997"/>
                      <a:pt x="311" y="7042"/>
                      <a:pt x="239" y="7124"/>
                    </a:cubicBezTo>
                    <a:cubicBezTo>
                      <a:pt x="80" y="7363"/>
                      <a:pt x="0" y="7860"/>
                      <a:pt x="120" y="8159"/>
                    </a:cubicBezTo>
                    <a:cubicBezTo>
                      <a:pt x="279" y="8536"/>
                      <a:pt x="617" y="8914"/>
                      <a:pt x="935" y="9153"/>
                    </a:cubicBezTo>
                    <a:cubicBezTo>
                      <a:pt x="1671" y="9710"/>
                      <a:pt x="2427" y="10168"/>
                      <a:pt x="3163" y="10705"/>
                    </a:cubicBezTo>
                    <a:cubicBezTo>
                      <a:pt x="4277" y="11500"/>
                      <a:pt x="5491" y="12217"/>
                      <a:pt x="6068" y="13510"/>
                    </a:cubicBezTo>
                    <a:cubicBezTo>
                      <a:pt x="6545" y="14584"/>
                      <a:pt x="6843" y="15718"/>
                      <a:pt x="7182" y="16812"/>
                    </a:cubicBezTo>
                    <a:cubicBezTo>
                      <a:pt x="7301" y="17190"/>
                      <a:pt x="7381" y="17588"/>
                      <a:pt x="7460" y="17966"/>
                    </a:cubicBezTo>
                    <a:cubicBezTo>
                      <a:pt x="7381" y="18005"/>
                      <a:pt x="7301" y="18025"/>
                      <a:pt x="7241" y="18085"/>
                    </a:cubicBezTo>
                    <a:cubicBezTo>
                      <a:pt x="6485" y="17130"/>
                      <a:pt x="5749" y="16195"/>
                      <a:pt x="4974" y="15240"/>
                    </a:cubicBezTo>
                    <a:cubicBezTo>
                      <a:pt x="4158" y="14226"/>
                      <a:pt x="3362" y="13211"/>
                      <a:pt x="2487" y="12237"/>
                    </a:cubicBezTo>
                    <a:cubicBezTo>
                      <a:pt x="2249" y="11985"/>
                      <a:pt x="1906" y="11752"/>
                      <a:pt x="1579" y="11752"/>
                    </a:cubicBezTo>
                    <a:cubicBezTo>
                      <a:pt x="1415" y="11752"/>
                      <a:pt x="1254" y="11811"/>
                      <a:pt x="1114" y="11958"/>
                    </a:cubicBezTo>
                    <a:cubicBezTo>
                      <a:pt x="896" y="12237"/>
                      <a:pt x="915" y="12933"/>
                      <a:pt x="1094" y="13311"/>
                    </a:cubicBezTo>
                    <a:cubicBezTo>
                      <a:pt x="1512" y="14186"/>
                      <a:pt x="2009" y="15041"/>
                      <a:pt x="2626" y="15797"/>
                    </a:cubicBezTo>
                    <a:cubicBezTo>
                      <a:pt x="4118" y="17588"/>
                      <a:pt x="5749" y="19259"/>
                      <a:pt x="7241" y="21009"/>
                    </a:cubicBezTo>
                    <a:cubicBezTo>
                      <a:pt x="8057" y="21984"/>
                      <a:pt x="8892" y="23038"/>
                      <a:pt x="9390" y="24172"/>
                    </a:cubicBezTo>
                    <a:cubicBezTo>
                      <a:pt x="10086" y="25823"/>
                      <a:pt x="10464" y="27554"/>
                      <a:pt x="10961" y="29265"/>
                    </a:cubicBezTo>
                    <a:cubicBezTo>
                      <a:pt x="11061" y="29643"/>
                      <a:pt x="11120" y="30021"/>
                      <a:pt x="11180" y="30399"/>
                    </a:cubicBezTo>
                    <a:cubicBezTo>
                      <a:pt x="10146" y="29404"/>
                      <a:pt x="9290" y="28270"/>
                      <a:pt x="8355" y="27275"/>
                    </a:cubicBezTo>
                    <a:cubicBezTo>
                      <a:pt x="7739" y="26659"/>
                      <a:pt x="6983" y="26142"/>
                      <a:pt x="6247" y="25664"/>
                    </a:cubicBezTo>
                    <a:cubicBezTo>
                      <a:pt x="6171" y="25611"/>
                      <a:pt x="6045" y="25587"/>
                      <a:pt x="5909" y="25587"/>
                    </a:cubicBezTo>
                    <a:cubicBezTo>
                      <a:pt x="5686" y="25587"/>
                      <a:pt x="5438" y="25652"/>
                      <a:pt x="5351" y="25764"/>
                    </a:cubicBezTo>
                    <a:cubicBezTo>
                      <a:pt x="5153" y="25982"/>
                      <a:pt x="5113" y="26420"/>
                      <a:pt x="5153" y="26758"/>
                    </a:cubicBezTo>
                    <a:cubicBezTo>
                      <a:pt x="5172" y="26957"/>
                      <a:pt x="5371" y="27176"/>
                      <a:pt x="5491" y="27355"/>
                    </a:cubicBezTo>
                    <a:cubicBezTo>
                      <a:pt x="7381" y="29961"/>
                      <a:pt x="9270" y="32547"/>
                      <a:pt x="11160" y="35173"/>
                    </a:cubicBezTo>
                    <a:lnTo>
                      <a:pt x="14423" y="35173"/>
                    </a:lnTo>
                    <a:cubicBezTo>
                      <a:pt x="14721" y="32249"/>
                      <a:pt x="15059" y="29364"/>
                      <a:pt x="15298" y="26460"/>
                    </a:cubicBezTo>
                    <a:cubicBezTo>
                      <a:pt x="15417" y="24868"/>
                      <a:pt x="15357" y="23257"/>
                      <a:pt x="15318" y="21666"/>
                    </a:cubicBezTo>
                    <a:cubicBezTo>
                      <a:pt x="15298" y="21148"/>
                      <a:pt x="15198" y="20512"/>
                      <a:pt x="14502" y="20412"/>
                    </a:cubicBezTo>
                    <a:cubicBezTo>
                      <a:pt x="14451" y="20405"/>
                      <a:pt x="14404" y="20401"/>
                      <a:pt x="14358" y="20401"/>
                    </a:cubicBezTo>
                    <a:cubicBezTo>
                      <a:pt x="13799" y="20401"/>
                      <a:pt x="13639" y="20943"/>
                      <a:pt x="13547" y="21347"/>
                    </a:cubicBezTo>
                    <a:cubicBezTo>
                      <a:pt x="13030" y="23754"/>
                      <a:pt x="12573" y="26142"/>
                      <a:pt x="12752" y="28628"/>
                    </a:cubicBezTo>
                    <a:cubicBezTo>
                      <a:pt x="12811" y="29324"/>
                      <a:pt x="12752" y="30041"/>
                      <a:pt x="12752" y="30757"/>
                    </a:cubicBezTo>
                    <a:cubicBezTo>
                      <a:pt x="12115" y="28946"/>
                      <a:pt x="11578" y="27116"/>
                      <a:pt x="11140" y="25266"/>
                    </a:cubicBezTo>
                    <a:cubicBezTo>
                      <a:pt x="10921" y="24371"/>
                      <a:pt x="10583" y="23436"/>
                      <a:pt x="10683" y="22561"/>
                    </a:cubicBezTo>
                    <a:cubicBezTo>
                      <a:pt x="11041" y="19657"/>
                      <a:pt x="11558" y="16772"/>
                      <a:pt x="11976" y="13848"/>
                    </a:cubicBezTo>
                    <a:cubicBezTo>
                      <a:pt x="12155" y="12515"/>
                      <a:pt x="12274" y="11202"/>
                      <a:pt x="12334" y="9849"/>
                    </a:cubicBezTo>
                    <a:cubicBezTo>
                      <a:pt x="12354" y="9551"/>
                      <a:pt x="11956" y="9253"/>
                      <a:pt x="11757" y="8954"/>
                    </a:cubicBezTo>
                    <a:cubicBezTo>
                      <a:pt x="11478" y="9153"/>
                      <a:pt x="11021" y="9312"/>
                      <a:pt x="10941" y="9571"/>
                    </a:cubicBezTo>
                    <a:cubicBezTo>
                      <a:pt x="10384" y="11321"/>
                      <a:pt x="9847" y="13052"/>
                      <a:pt x="9469" y="14842"/>
                    </a:cubicBezTo>
                    <a:cubicBezTo>
                      <a:pt x="9211" y="16096"/>
                      <a:pt x="9171" y="17389"/>
                      <a:pt x="9032" y="18761"/>
                    </a:cubicBezTo>
                    <a:cubicBezTo>
                      <a:pt x="8534" y="17130"/>
                      <a:pt x="8037" y="15618"/>
                      <a:pt x="7579" y="14106"/>
                    </a:cubicBezTo>
                    <a:cubicBezTo>
                      <a:pt x="7540" y="13908"/>
                      <a:pt x="7639" y="13649"/>
                      <a:pt x="7679" y="13430"/>
                    </a:cubicBezTo>
                    <a:cubicBezTo>
                      <a:pt x="7938" y="12336"/>
                      <a:pt x="8256" y="11242"/>
                      <a:pt x="8455" y="10148"/>
                    </a:cubicBezTo>
                    <a:cubicBezTo>
                      <a:pt x="8634" y="9173"/>
                      <a:pt x="8674" y="8159"/>
                      <a:pt x="8773" y="7164"/>
                    </a:cubicBezTo>
                    <a:cubicBezTo>
                      <a:pt x="8892" y="5871"/>
                      <a:pt x="9052" y="4598"/>
                      <a:pt x="9091" y="3305"/>
                    </a:cubicBezTo>
                    <a:cubicBezTo>
                      <a:pt x="9131" y="3046"/>
                      <a:pt x="8733" y="2748"/>
                      <a:pt x="8534" y="2449"/>
                    </a:cubicBezTo>
                    <a:cubicBezTo>
                      <a:pt x="8256" y="2668"/>
                      <a:pt x="7838" y="2847"/>
                      <a:pt x="7739" y="3146"/>
                    </a:cubicBezTo>
                    <a:cubicBezTo>
                      <a:pt x="7440" y="4061"/>
                      <a:pt x="7241" y="5035"/>
                      <a:pt x="7042" y="5970"/>
                    </a:cubicBezTo>
                    <a:cubicBezTo>
                      <a:pt x="6843" y="7025"/>
                      <a:pt x="6664" y="8059"/>
                      <a:pt x="6465" y="9113"/>
                    </a:cubicBezTo>
                    <a:cubicBezTo>
                      <a:pt x="6286" y="9014"/>
                      <a:pt x="6247" y="8934"/>
                      <a:pt x="6227" y="8835"/>
                    </a:cubicBezTo>
                    <a:cubicBezTo>
                      <a:pt x="5889" y="7084"/>
                      <a:pt x="5570" y="5374"/>
                      <a:pt x="5232" y="3663"/>
                    </a:cubicBezTo>
                    <a:cubicBezTo>
                      <a:pt x="5033" y="2688"/>
                      <a:pt x="4814" y="1753"/>
                      <a:pt x="4476" y="818"/>
                    </a:cubicBezTo>
                    <a:cubicBezTo>
                      <a:pt x="4357" y="460"/>
                      <a:pt x="3879" y="102"/>
                      <a:pt x="3482" y="2"/>
                    </a:cubicBezTo>
                    <a:cubicBezTo>
                      <a:pt x="3475" y="1"/>
                      <a:pt x="3468" y="0"/>
                      <a:pt x="346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228" name="Google Shape;2679;p51">
              <a:extLst>
                <a:ext uri="{FF2B5EF4-FFF2-40B4-BE49-F238E27FC236}">
                  <a16:creationId xmlns:a16="http://schemas.microsoft.com/office/drawing/2014/main" id="{9A794305-A97D-D85A-D6CB-2A92337F8779}"/>
                </a:ext>
              </a:extLst>
            </p:cNvPr>
            <p:cNvGrpSpPr/>
            <p:nvPr/>
          </p:nvGrpSpPr>
          <p:grpSpPr>
            <a:xfrm>
              <a:off x="7641636" y="5861717"/>
              <a:ext cx="479124" cy="1087772"/>
              <a:chOff x="5178722" y="4311421"/>
              <a:chExt cx="359343" cy="815829"/>
            </a:xfrm>
          </p:grpSpPr>
          <p:sp>
            <p:nvSpPr>
              <p:cNvPr id="2229" name="Google Shape;2680;p51">
                <a:extLst>
                  <a:ext uri="{FF2B5EF4-FFF2-40B4-BE49-F238E27FC236}">
                    <a16:creationId xmlns:a16="http://schemas.microsoft.com/office/drawing/2014/main" id="{699E9503-1FD1-48F3-A0FC-EA5D3090DE06}"/>
                  </a:ext>
                </a:extLst>
              </p:cNvPr>
              <p:cNvSpPr/>
              <p:nvPr/>
            </p:nvSpPr>
            <p:spPr>
              <a:xfrm>
                <a:off x="5178722" y="4311421"/>
                <a:ext cx="359343" cy="815829"/>
              </a:xfrm>
              <a:custGeom>
                <a:avLst/>
                <a:gdLst/>
                <a:ahLst/>
                <a:cxnLst/>
                <a:rect l="l" t="t" r="r" b="b"/>
                <a:pathLst>
                  <a:path w="20889" h="47425" extrusionOk="0">
                    <a:moveTo>
                      <a:pt x="9509" y="0"/>
                    </a:moveTo>
                    <a:cubicBezTo>
                      <a:pt x="9072" y="0"/>
                      <a:pt x="8734" y="179"/>
                      <a:pt x="8515" y="319"/>
                    </a:cubicBezTo>
                    <a:cubicBezTo>
                      <a:pt x="7600" y="876"/>
                      <a:pt x="6884" y="1572"/>
                      <a:pt x="6287" y="2288"/>
                    </a:cubicBezTo>
                    <a:cubicBezTo>
                      <a:pt x="6028" y="1811"/>
                      <a:pt x="5730" y="1333"/>
                      <a:pt x="5392" y="876"/>
                    </a:cubicBezTo>
                    <a:cubicBezTo>
                      <a:pt x="5034" y="339"/>
                      <a:pt x="4497" y="80"/>
                      <a:pt x="3900" y="80"/>
                    </a:cubicBezTo>
                    <a:cubicBezTo>
                      <a:pt x="3562" y="80"/>
                      <a:pt x="3203" y="179"/>
                      <a:pt x="2865" y="339"/>
                    </a:cubicBezTo>
                    <a:cubicBezTo>
                      <a:pt x="2269" y="637"/>
                      <a:pt x="1851" y="1134"/>
                      <a:pt x="1552" y="1831"/>
                    </a:cubicBezTo>
                    <a:cubicBezTo>
                      <a:pt x="1274" y="2487"/>
                      <a:pt x="995" y="3163"/>
                      <a:pt x="717" y="3800"/>
                    </a:cubicBezTo>
                    <a:lnTo>
                      <a:pt x="379" y="4615"/>
                    </a:lnTo>
                    <a:cubicBezTo>
                      <a:pt x="319" y="4715"/>
                      <a:pt x="299" y="4814"/>
                      <a:pt x="299" y="4914"/>
                    </a:cubicBezTo>
                    <a:lnTo>
                      <a:pt x="279" y="5312"/>
                    </a:lnTo>
                    <a:cubicBezTo>
                      <a:pt x="239" y="5610"/>
                      <a:pt x="220" y="5948"/>
                      <a:pt x="200" y="6247"/>
                    </a:cubicBezTo>
                    <a:lnTo>
                      <a:pt x="120" y="7281"/>
                    </a:lnTo>
                    <a:cubicBezTo>
                      <a:pt x="41" y="8136"/>
                      <a:pt x="1" y="8972"/>
                      <a:pt x="1" y="9847"/>
                    </a:cubicBezTo>
                    <a:cubicBezTo>
                      <a:pt x="1" y="11757"/>
                      <a:pt x="120" y="13348"/>
                      <a:pt x="399" y="14820"/>
                    </a:cubicBezTo>
                    <a:cubicBezTo>
                      <a:pt x="419" y="14940"/>
                      <a:pt x="438" y="15099"/>
                      <a:pt x="478" y="15218"/>
                    </a:cubicBezTo>
                    <a:cubicBezTo>
                      <a:pt x="637" y="16133"/>
                      <a:pt x="816" y="17188"/>
                      <a:pt x="1413" y="18123"/>
                    </a:cubicBezTo>
                    <a:cubicBezTo>
                      <a:pt x="1692" y="18560"/>
                      <a:pt x="1990" y="18918"/>
                      <a:pt x="2288" y="19276"/>
                    </a:cubicBezTo>
                    <a:cubicBezTo>
                      <a:pt x="2408" y="19416"/>
                      <a:pt x="2547" y="19555"/>
                      <a:pt x="2627" y="19694"/>
                    </a:cubicBezTo>
                    <a:cubicBezTo>
                      <a:pt x="2666" y="19754"/>
                      <a:pt x="2706" y="19774"/>
                      <a:pt x="2766" y="19814"/>
                    </a:cubicBezTo>
                    <a:cubicBezTo>
                      <a:pt x="2845" y="19873"/>
                      <a:pt x="2885" y="19953"/>
                      <a:pt x="2965" y="19993"/>
                    </a:cubicBezTo>
                    <a:cubicBezTo>
                      <a:pt x="3124" y="20152"/>
                      <a:pt x="3343" y="20351"/>
                      <a:pt x="3562" y="20490"/>
                    </a:cubicBezTo>
                    <a:cubicBezTo>
                      <a:pt x="3840" y="20689"/>
                      <a:pt x="4099" y="20868"/>
                      <a:pt x="4377" y="21047"/>
                    </a:cubicBezTo>
                    <a:cubicBezTo>
                      <a:pt x="4656" y="21206"/>
                      <a:pt x="4894" y="21385"/>
                      <a:pt x="5153" y="21544"/>
                    </a:cubicBezTo>
                    <a:lnTo>
                      <a:pt x="5093" y="21584"/>
                    </a:lnTo>
                    <a:cubicBezTo>
                      <a:pt x="4795" y="21942"/>
                      <a:pt x="4695" y="22439"/>
                      <a:pt x="4795" y="22897"/>
                    </a:cubicBezTo>
                    <a:lnTo>
                      <a:pt x="4835" y="22996"/>
                    </a:lnTo>
                    <a:cubicBezTo>
                      <a:pt x="4934" y="23454"/>
                      <a:pt x="5054" y="24031"/>
                      <a:pt x="5372" y="24488"/>
                    </a:cubicBezTo>
                    <a:cubicBezTo>
                      <a:pt x="5431" y="24568"/>
                      <a:pt x="5471" y="24667"/>
                      <a:pt x="5551" y="24747"/>
                    </a:cubicBezTo>
                    <a:cubicBezTo>
                      <a:pt x="5133" y="24767"/>
                      <a:pt x="4874" y="24966"/>
                      <a:pt x="4735" y="25125"/>
                    </a:cubicBezTo>
                    <a:cubicBezTo>
                      <a:pt x="4357" y="25523"/>
                      <a:pt x="4278" y="26120"/>
                      <a:pt x="4357" y="26517"/>
                    </a:cubicBezTo>
                    <a:cubicBezTo>
                      <a:pt x="4397" y="26856"/>
                      <a:pt x="4576" y="27174"/>
                      <a:pt x="4894" y="27532"/>
                    </a:cubicBezTo>
                    <a:cubicBezTo>
                      <a:pt x="4994" y="27631"/>
                      <a:pt x="5093" y="27751"/>
                      <a:pt x="5193" y="27850"/>
                    </a:cubicBezTo>
                    <a:cubicBezTo>
                      <a:pt x="5153" y="27850"/>
                      <a:pt x="5093" y="27850"/>
                      <a:pt x="5054" y="27870"/>
                    </a:cubicBezTo>
                    <a:cubicBezTo>
                      <a:pt x="3562" y="28109"/>
                      <a:pt x="2786" y="29641"/>
                      <a:pt x="2965" y="30953"/>
                    </a:cubicBezTo>
                    <a:cubicBezTo>
                      <a:pt x="3084" y="31888"/>
                      <a:pt x="3482" y="32684"/>
                      <a:pt x="4119" y="33281"/>
                    </a:cubicBezTo>
                    <a:cubicBezTo>
                      <a:pt x="4676" y="33778"/>
                      <a:pt x="5193" y="34216"/>
                      <a:pt x="5690" y="34634"/>
                    </a:cubicBezTo>
                    <a:cubicBezTo>
                      <a:pt x="7043" y="35728"/>
                      <a:pt x="7938" y="36683"/>
                      <a:pt x="8555" y="37757"/>
                    </a:cubicBezTo>
                    <a:cubicBezTo>
                      <a:pt x="8594" y="37816"/>
                      <a:pt x="8594" y="37896"/>
                      <a:pt x="8594" y="37916"/>
                    </a:cubicBezTo>
                    <a:cubicBezTo>
                      <a:pt x="8594" y="38652"/>
                      <a:pt x="8634" y="39368"/>
                      <a:pt x="8634" y="40064"/>
                    </a:cubicBezTo>
                    <a:cubicBezTo>
                      <a:pt x="8336" y="39567"/>
                      <a:pt x="8037" y="39090"/>
                      <a:pt x="7679" y="38612"/>
                    </a:cubicBezTo>
                    <a:cubicBezTo>
                      <a:pt x="7341" y="38155"/>
                      <a:pt x="6665" y="37916"/>
                      <a:pt x="6167" y="37916"/>
                    </a:cubicBezTo>
                    <a:lnTo>
                      <a:pt x="6148" y="37916"/>
                    </a:lnTo>
                    <a:cubicBezTo>
                      <a:pt x="5272" y="37956"/>
                      <a:pt x="4576" y="38612"/>
                      <a:pt x="4556" y="39507"/>
                    </a:cubicBezTo>
                    <a:cubicBezTo>
                      <a:pt x="4516" y="40184"/>
                      <a:pt x="4556" y="40741"/>
                      <a:pt x="4676" y="41238"/>
                    </a:cubicBezTo>
                    <a:cubicBezTo>
                      <a:pt x="5093" y="43088"/>
                      <a:pt x="5988" y="44660"/>
                      <a:pt x="6705" y="45833"/>
                    </a:cubicBezTo>
                    <a:cubicBezTo>
                      <a:pt x="6844" y="46032"/>
                      <a:pt x="6963" y="46251"/>
                      <a:pt x="7083" y="46510"/>
                    </a:cubicBezTo>
                    <a:cubicBezTo>
                      <a:pt x="7162" y="46629"/>
                      <a:pt x="7202" y="46748"/>
                      <a:pt x="7281" y="46868"/>
                    </a:cubicBezTo>
                    <a:cubicBezTo>
                      <a:pt x="7461" y="47206"/>
                      <a:pt x="7819" y="47425"/>
                      <a:pt x="8157" y="47425"/>
                    </a:cubicBezTo>
                    <a:lnTo>
                      <a:pt x="11737" y="47425"/>
                    </a:lnTo>
                    <a:cubicBezTo>
                      <a:pt x="12135" y="47425"/>
                      <a:pt x="12473" y="47206"/>
                      <a:pt x="12653" y="46828"/>
                    </a:cubicBezTo>
                    <a:lnTo>
                      <a:pt x="13050" y="45873"/>
                    </a:lnTo>
                    <a:cubicBezTo>
                      <a:pt x="13448" y="44958"/>
                      <a:pt x="13866" y="44023"/>
                      <a:pt x="14264" y="43068"/>
                    </a:cubicBezTo>
                    <a:cubicBezTo>
                      <a:pt x="14443" y="42650"/>
                      <a:pt x="14443" y="42193"/>
                      <a:pt x="14423" y="41894"/>
                    </a:cubicBezTo>
                    <a:cubicBezTo>
                      <a:pt x="14363" y="41178"/>
                      <a:pt x="13846" y="40641"/>
                      <a:pt x="13209" y="40562"/>
                    </a:cubicBezTo>
                    <a:cubicBezTo>
                      <a:pt x="13528" y="40044"/>
                      <a:pt x="13826" y="39507"/>
                      <a:pt x="14125" y="39010"/>
                    </a:cubicBezTo>
                    <a:cubicBezTo>
                      <a:pt x="14244" y="38791"/>
                      <a:pt x="14403" y="38572"/>
                      <a:pt x="14522" y="38354"/>
                    </a:cubicBezTo>
                    <a:lnTo>
                      <a:pt x="14801" y="37896"/>
                    </a:lnTo>
                    <a:cubicBezTo>
                      <a:pt x="15199" y="37259"/>
                      <a:pt x="15597" y="36563"/>
                      <a:pt x="15935" y="35867"/>
                    </a:cubicBezTo>
                    <a:cubicBezTo>
                      <a:pt x="16174" y="35409"/>
                      <a:pt x="16313" y="34872"/>
                      <a:pt x="16372" y="34216"/>
                    </a:cubicBezTo>
                    <a:cubicBezTo>
                      <a:pt x="16412" y="33699"/>
                      <a:pt x="16233" y="33181"/>
                      <a:pt x="15895" y="32803"/>
                    </a:cubicBezTo>
                    <a:cubicBezTo>
                      <a:pt x="15577" y="32445"/>
                      <a:pt x="15119" y="32246"/>
                      <a:pt x="14642" y="32246"/>
                    </a:cubicBezTo>
                    <a:cubicBezTo>
                      <a:pt x="14443" y="32246"/>
                      <a:pt x="14284" y="32286"/>
                      <a:pt x="14085" y="32346"/>
                    </a:cubicBezTo>
                    <a:cubicBezTo>
                      <a:pt x="13587" y="32525"/>
                      <a:pt x="12891" y="32823"/>
                      <a:pt x="12314" y="33321"/>
                    </a:cubicBezTo>
                    <a:cubicBezTo>
                      <a:pt x="11996" y="33619"/>
                      <a:pt x="11698" y="33937"/>
                      <a:pt x="11459" y="34276"/>
                    </a:cubicBezTo>
                    <a:cubicBezTo>
                      <a:pt x="11618" y="33997"/>
                      <a:pt x="11797" y="33699"/>
                      <a:pt x="12016" y="33380"/>
                    </a:cubicBezTo>
                    <a:cubicBezTo>
                      <a:pt x="12394" y="32803"/>
                      <a:pt x="12812" y="32207"/>
                      <a:pt x="13209" y="31630"/>
                    </a:cubicBezTo>
                    <a:lnTo>
                      <a:pt x="13488" y="31232"/>
                    </a:lnTo>
                    <a:cubicBezTo>
                      <a:pt x="13727" y="30894"/>
                      <a:pt x="13946" y="30556"/>
                      <a:pt x="14204" y="30237"/>
                    </a:cubicBezTo>
                    <a:cubicBezTo>
                      <a:pt x="14721" y="29541"/>
                      <a:pt x="15239" y="28805"/>
                      <a:pt x="15716" y="28049"/>
                    </a:cubicBezTo>
                    <a:cubicBezTo>
                      <a:pt x="16293" y="27134"/>
                      <a:pt x="16730" y="26179"/>
                      <a:pt x="17089" y="25364"/>
                    </a:cubicBezTo>
                    <a:cubicBezTo>
                      <a:pt x="17486" y="24468"/>
                      <a:pt x="17307" y="23474"/>
                      <a:pt x="16631" y="22877"/>
                    </a:cubicBezTo>
                    <a:cubicBezTo>
                      <a:pt x="16273" y="22539"/>
                      <a:pt x="15776" y="22340"/>
                      <a:pt x="15278" y="22340"/>
                    </a:cubicBezTo>
                    <a:cubicBezTo>
                      <a:pt x="14920" y="22340"/>
                      <a:pt x="14542" y="22439"/>
                      <a:pt x="14144" y="22599"/>
                    </a:cubicBezTo>
                    <a:cubicBezTo>
                      <a:pt x="13926" y="22698"/>
                      <a:pt x="13727" y="22797"/>
                      <a:pt x="13528" y="22957"/>
                    </a:cubicBezTo>
                    <a:cubicBezTo>
                      <a:pt x="13508" y="22738"/>
                      <a:pt x="13428" y="22499"/>
                      <a:pt x="13329" y="22340"/>
                    </a:cubicBezTo>
                    <a:cubicBezTo>
                      <a:pt x="14284" y="21902"/>
                      <a:pt x="15119" y="21286"/>
                      <a:pt x="15875" y="20550"/>
                    </a:cubicBezTo>
                    <a:cubicBezTo>
                      <a:pt x="16094" y="20291"/>
                      <a:pt x="16333" y="20072"/>
                      <a:pt x="16611" y="19814"/>
                    </a:cubicBezTo>
                    <a:cubicBezTo>
                      <a:pt x="17526" y="18958"/>
                      <a:pt x="18481" y="18023"/>
                      <a:pt x="18998" y="16690"/>
                    </a:cubicBezTo>
                    <a:lnTo>
                      <a:pt x="18998" y="16651"/>
                    </a:lnTo>
                    <a:cubicBezTo>
                      <a:pt x="19376" y="15736"/>
                      <a:pt x="19774" y="14761"/>
                      <a:pt x="20072" y="13766"/>
                    </a:cubicBezTo>
                    <a:cubicBezTo>
                      <a:pt x="20291" y="13090"/>
                      <a:pt x="20371" y="12374"/>
                      <a:pt x="20470" y="11717"/>
                    </a:cubicBezTo>
                    <a:lnTo>
                      <a:pt x="20570" y="11001"/>
                    </a:lnTo>
                    <a:cubicBezTo>
                      <a:pt x="20689" y="10126"/>
                      <a:pt x="20808" y="9191"/>
                      <a:pt x="20868" y="8276"/>
                    </a:cubicBezTo>
                    <a:cubicBezTo>
                      <a:pt x="20888" y="7659"/>
                      <a:pt x="20848" y="7062"/>
                      <a:pt x="20808" y="6485"/>
                    </a:cubicBezTo>
                    <a:cubicBezTo>
                      <a:pt x="20789" y="6068"/>
                      <a:pt x="20769" y="5650"/>
                      <a:pt x="20769" y="5252"/>
                    </a:cubicBezTo>
                    <a:cubicBezTo>
                      <a:pt x="20769" y="4039"/>
                      <a:pt x="20470" y="2845"/>
                      <a:pt x="19874" y="1492"/>
                    </a:cubicBezTo>
                    <a:cubicBezTo>
                      <a:pt x="19535" y="776"/>
                      <a:pt x="18939" y="358"/>
                      <a:pt x="18282" y="358"/>
                    </a:cubicBezTo>
                    <a:cubicBezTo>
                      <a:pt x="17904" y="358"/>
                      <a:pt x="17546" y="478"/>
                      <a:pt x="17228" y="717"/>
                    </a:cubicBezTo>
                    <a:cubicBezTo>
                      <a:pt x="16711" y="1154"/>
                      <a:pt x="16293" y="1612"/>
                      <a:pt x="15855" y="2069"/>
                    </a:cubicBezTo>
                    <a:lnTo>
                      <a:pt x="15696" y="1691"/>
                    </a:lnTo>
                    <a:lnTo>
                      <a:pt x="15617" y="1492"/>
                    </a:lnTo>
                    <a:cubicBezTo>
                      <a:pt x="15617" y="1472"/>
                      <a:pt x="15597" y="1453"/>
                      <a:pt x="15597" y="1453"/>
                    </a:cubicBezTo>
                    <a:cubicBezTo>
                      <a:pt x="15199" y="537"/>
                      <a:pt x="14522" y="40"/>
                      <a:pt x="13727" y="40"/>
                    </a:cubicBezTo>
                    <a:cubicBezTo>
                      <a:pt x="13349" y="40"/>
                      <a:pt x="12772" y="179"/>
                      <a:pt x="12175" y="776"/>
                    </a:cubicBezTo>
                    <a:cubicBezTo>
                      <a:pt x="11857" y="1114"/>
                      <a:pt x="11558" y="1492"/>
                      <a:pt x="11320" y="1870"/>
                    </a:cubicBezTo>
                    <a:cubicBezTo>
                      <a:pt x="11161" y="1532"/>
                      <a:pt x="11021" y="1214"/>
                      <a:pt x="10842" y="896"/>
                    </a:cubicBezTo>
                    <a:cubicBezTo>
                      <a:pt x="10444" y="140"/>
                      <a:pt x="9868" y="0"/>
                      <a:pt x="950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0" name="Google Shape;2681;p51">
                <a:extLst>
                  <a:ext uri="{FF2B5EF4-FFF2-40B4-BE49-F238E27FC236}">
                    <a16:creationId xmlns:a16="http://schemas.microsoft.com/office/drawing/2014/main" id="{3E5622A6-5DB2-5DBE-AD80-386834880F12}"/>
                  </a:ext>
                </a:extLst>
              </p:cNvPr>
              <p:cNvSpPr/>
              <p:nvPr/>
            </p:nvSpPr>
            <p:spPr>
              <a:xfrm>
                <a:off x="5242024" y="4687482"/>
                <a:ext cx="217319" cy="424695"/>
              </a:xfrm>
              <a:custGeom>
                <a:avLst/>
                <a:gdLst/>
                <a:ahLst/>
                <a:cxnLst/>
                <a:rect l="l" t="t" r="r" b="b"/>
                <a:pathLst>
                  <a:path w="12633" h="24688" extrusionOk="0">
                    <a:moveTo>
                      <a:pt x="10604" y="2507"/>
                    </a:moveTo>
                    <a:cubicBezTo>
                      <a:pt x="10723" y="2706"/>
                      <a:pt x="10862" y="2825"/>
                      <a:pt x="10842" y="2905"/>
                    </a:cubicBezTo>
                    <a:cubicBezTo>
                      <a:pt x="10803" y="3024"/>
                      <a:pt x="10643" y="3124"/>
                      <a:pt x="10544" y="3263"/>
                    </a:cubicBezTo>
                    <a:cubicBezTo>
                      <a:pt x="10445" y="3163"/>
                      <a:pt x="10266" y="3064"/>
                      <a:pt x="10266" y="2925"/>
                    </a:cubicBezTo>
                    <a:cubicBezTo>
                      <a:pt x="10266" y="2825"/>
                      <a:pt x="10445" y="2706"/>
                      <a:pt x="10604" y="2507"/>
                    </a:cubicBezTo>
                    <a:close/>
                    <a:moveTo>
                      <a:pt x="11200" y="3223"/>
                    </a:moveTo>
                    <a:cubicBezTo>
                      <a:pt x="11320" y="3223"/>
                      <a:pt x="11439" y="3362"/>
                      <a:pt x="11638" y="3502"/>
                    </a:cubicBezTo>
                    <a:cubicBezTo>
                      <a:pt x="11419" y="3661"/>
                      <a:pt x="11300" y="3820"/>
                      <a:pt x="11161" y="3820"/>
                    </a:cubicBezTo>
                    <a:cubicBezTo>
                      <a:pt x="11061" y="3820"/>
                      <a:pt x="10922" y="3621"/>
                      <a:pt x="10902" y="3502"/>
                    </a:cubicBezTo>
                    <a:cubicBezTo>
                      <a:pt x="10862" y="3402"/>
                      <a:pt x="11061" y="3223"/>
                      <a:pt x="11200" y="3223"/>
                    </a:cubicBezTo>
                    <a:close/>
                    <a:moveTo>
                      <a:pt x="3542" y="1572"/>
                    </a:moveTo>
                    <a:cubicBezTo>
                      <a:pt x="3661" y="1632"/>
                      <a:pt x="3840" y="1711"/>
                      <a:pt x="3900" y="1811"/>
                    </a:cubicBezTo>
                    <a:cubicBezTo>
                      <a:pt x="4357" y="2388"/>
                      <a:pt x="4755" y="2984"/>
                      <a:pt x="5173" y="3581"/>
                    </a:cubicBezTo>
                    <a:cubicBezTo>
                      <a:pt x="5272" y="3681"/>
                      <a:pt x="5332" y="3820"/>
                      <a:pt x="5352" y="3880"/>
                    </a:cubicBezTo>
                    <a:cubicBezTo>
                      <a:pt x="5339" y="4136"/>
                      <a:pt x="5261" y="4273"/>
                      <a:pt x="5151" y="4273"/>
                    </a:cubicBezTo>
                    <a:cubicBezTo>
                      <a:pt x="5098" y="4273"/>
                      <a:pt x="5038" y="4242"/>
                      <a:pt x="4974" y="4178"/>
                    </a:cubicBezTo>
                    <a:cubicBezTo>
                      <a:pt x="4556" y="3760"/>
                      <a:pt x="4178" y="3303"/>
                      <a:pt x="3800" y="2865"/>
                    </a:cubicBezTo>
                    <a:cubicBezTo>
                      <a:pt x="3601" y="2626"/>
                      <a:pt x="3462" y="2368"/>
                      <a:pt x="3383" y="2089"/>
                    </a:cubicBezTo>
                    <a:cubicBezTo>
                      <a:pt x="3343" y="1930"/>
                      <a:pt x="3482" y="1731"/>
                      <a:pt x="3542" y="1572"/>
                    </a:cubicBezTo>
                    <a:close/>
                    <a:moveTo>
                      <a:pt x="1175" y="8932"/>
                    </a:moveTo>
                    <a:cubicBezTo>
                      <a:pt x="1274" y="9052"/>
                      <a:pt x="1453" y="9151"/>
                      <a:pt x="1473" y="9270"/>
                    </a:cubicBezTo>
                    <a:cubicBezTo>
                      <a:pt x="1493" y="9370"/>
                      <a:pt x="1314" y="9489"/>
                      <a:pt x="1155" y="9688"/>
                    </a:cubicBezTo>
                    <a:cubicBezTo>
                      <a:pt x="1015" y="9469"/>
                      <a:pt x="876" y="9330"/>
                      <a:pt x="876" y="9251"/>
                    </a:cubicBezTo>
                    <a:cubicBezTo>
                      <a:pt x="896" y="9131"/>
                      <a:pt x="1075" y="9032"/>
                      <a:pt x="1175" y="8932"/>
                    </a:cubicBezTo>
                    <a:close/>
                    <a:moveTo>
                      <a:pt x="2110" y="10066"/>
                    </a:moveTo>
                    <a:cubicBezTo>
                      <a:pt x="2209" y="10166"/>
                      <a:pt x="2388" y="10265"/>
                      <a:pt x="2448" y="10384"/>
                    </a:cubicBezTo>
                    <a:cubicBezTo>
                      <a:pt x="2468" y="10464"/>
                      <a:pt x="2289" y="10623"/>
                      <a:pt x="2169" y="10782"/>
                    </a:cubicBezTo>
                    <a:cubicBezTo>
                      <a:pt x="2010" y="10643"/>
                      <a:pt x="1871" y="10544"/>
                      <a:pt x="1891" y="10484"/>
                    </a:cubicBezTo>
                    <a:cubicBezTo>
                      <a:pt x="1911" y="10345"/>
                      <a:pt x="2050" y="10225"/>
                      <a:pt x="2110" y="10066"/>
                    </a:cubicBezTo>
                    <a:close/>
                    <a:moveTo>
                      <a:pt x="10345" y="3800"/>
                    </a:moveTo>
                    <a:cubicBezTo>
                      <a:pt x="10365" y="3919"/>
                      <a:pt x="10464" y="4098"/>
                      <a:pt x="10425" y="4198"/>
                    </a:cubicBezTo>
                    <a:cubicBezTo>
                      <a:pt x="10166" y="4775"/>
                      <a:pt x="9927" y="5312"/>
                      <a:pt x="9629" y="5849"/>
                    </a:cubicBezTo>
                    <a:cubicBezTo>
                      <a:pt x="8873" y="7241"/>
                      <a:pt x="8117" y="8574"/>
                      <a:pt x="7381" y="9967"/>
                    </a:cubicBezTo>
                    <a:cubicBezTo>
                      <a:pt x="7182" y="10325"/>
                      <a:pt x="7122" y="10743"/>
                      <a:pt x="6963" y="11121"/>
                    </a:cubicBezTo>
                    <a:cubicBezTo>
                      <a:pt x="6884" y="11280"/>
                      <a:pt x="6745" y="11439"/>
                      <a:pt x="6625" y="11618"/>
                    </a:cubicBezTo>
                    <a:cubicBezTo>
                      <a:pt x="6565" y="11578"/>
                      <a:pt x="6486" y="11578"/>
                      <a:pt x="6426" y="11558"/>
                    </a:cubicBezTo>
                    <a:cubicBezTo>
                      <a:pt x="6386" y="11339"/>
                      <a:pt x="6327" y="11081"/>
                      <a:pt x="6367" y="10882"/>
                    </a:cubicBezTo>
                    <a:cubicBezTo>
                      <a:pt x="6864" y="9708"/>
                      <a:pt x="7361" y="8534"/>
                      <a:pt x="7938" y="7381"/>
                    </a:cubicBezTo>
                    <a:cubicBezTo>
                      <a:pt x="8455" y="6346"/>
                      <a:pt x="9072" y="5352"/>
                      <a:pt x="9669" y="4317"/>
                    </a:cubicBezTo>
                    <a:cubicBezTo>
                      <a:pt x="9748" y="4198"/>
                      <a:pt x="9848" y="4059"/>
                      <a:pt x="9967" y="3959"/>
                    </a:cubicBezTo>
                    <a:cubicBezTo>
                      <a:pt x="10067" y="3880"/>
                      <a:pt x="10226" y="3860"/>
                      <a:pt x="10345" y="3800"/>
                    </a:cubicBezTo>
                    <a:close/>
                    <a:moveTo>
                      <a:pt x="10854" y="11955"/>
                    </a:moveTo>
                    <a:cubicBezTo>
                      <a:pt x="10942" y="11955"/>
                      <a:pt x="11160" y="12159"/>
                      <a:pt x="11141" y="12254"/>
                    </a:cubicBezTo>
                    <a:cubicBezTo>
                      <a:pt x="11141" y="12414"/>
                      <a:pt x="10942" y="12513"/>
                      <a:pt x="10763" y="12712"/>
                    </a:cubicBezTo>
                    <a:cubicBezTo>
                      <a:pt x="10624" y="12513"/>
                      <a:pt x="10524" y="12374"/>
                      <a:pt x="10405" y="12274"/>
                    </a:cubicBezTo>
                    <a:cubicBezTo>
                      <a:pt x="10544" y="12155"/>
                      <a:pt x="10663" y="11976"/>
                      <a:pt x="10842" y="11956"/>
                    </a:cubicBezTo>
                    <a:cubicBezTo>
                      <a:pt x="10846" y="11955"/>
                      <a:pt x="10850" y="11955"/>
                      <a:pt x="10854" y="11955"/>
                    </a:cubicBezTo>
                    <a:close/>
                    <a:moveTo>
                      <a:pt x="2169" y="8435"/>
                    </a:moveTo>
                    <a:cubicBezTo>
                      <a:pt x="2289" y="8435"/>
                      <a:pt x="2468" y="8455"/>
                      <a:pt x="2567" y="8554"/>
                    </a:cubicBezTo>
                    <a:cubicBezTo>
                      <a:pt x="3084" y="9131"/>
                      <a:pt x="3641" y="9648"/>
                      <a:pt x="4079" y="10265"/>
                    </a:cubicBezTo>
                    <a:cubicBezTo>
                      <a:pt x="4536" y="10922"/>
                      <a:pt x="4934" y="11638"/>
                      <a:pt x="5272" y="12334"/>
                    </a:cubicBezTo>
                    <a:cubicBezTo>
                      <a:pt x="5491" y="12772"/>
                      <a:pt x="5631" y="13269"/>
                      <a:pt x="5790" y="13806"/>
                    </a:cubicBezTo>
                    <a:cubicBezTo>
                      <a:pt x="5730" y="13925"/>
                      <a:pt x="5631" y="14104"/>
                      <a:pt x="5591" y="14104"/>
                    </a:cubicBezTo>
                    <a:cubicBezTo>
                      <a:pt x="5451" y="14045"/>
                      <a:pt x="5213" y="13965"/>
                      <a:pt x="5153" y="13846"/>
                    </a:cubicBezTo>
                    <a:cubicBezTo>
                      <a:pt x="4994" y="13607"/>
                      <a:pt x="4954" y="13309"/>
                      <a:pt x="4815" y="13030"/>
                    </a:cubicBezTo>
                    <a:cubicBezTo>
                      <a:pt x="4218" y="11638"/>
                      <a:pt x="3462" y="10365"/>
                      <a:pt x="2368" y="9290"/>
                    </a:cubicBezTo>
                    <a:cubicBezTo>
                      <a:pt x="2229" y="9171"/>
                      <a:pt x="2090" y="9072"/>
                      <a:pt x="1990" y="8932"/>
                    </a:cubicBezTo>
                    <a:cubicBezTo>
                      <a:pt x="1930" y="8833"/>
                      <a:pt x="1871" y="8674"/>
                      <a:pt x="1891" y="8594"/>
                    </a:cubicBezTo>
                    <a:cubicBezTo>
                      <a:pt x="1911" y="8534"/>
                      <a:pt x="2070" y="8435"/>
                      <a:pt x="2169" y="8435"/>
                    </a:cubicBezTo>
                    <a:close/>
                    <a:moveTo>
                      <a:pt x="10648" y="13516"/>
                    </a:moveTo>
                    <a:cubicBezTo>
                      <a:pt x="10747" y="13516"/>
                      <a:pt x="10882" y="13658"/>
                      <a:pt x="11002" y="13726"/>
                    </a:cubicBezTo>
                    <a:lnTo>
                      <a:pt x="11002" y="13905"/>
                    </a:lnTo>
                    <a:cubicBezTo>
                      <a:pt x="10823" y="14005"/>
                      <a:pt x="10663" y="14124"/>
                      <a:pt x="10504" y="14164"/>
                    </a:cubicBezTo>
                    <a:cubicBezTo>
                      <a:pt x="10500" y="14167"/>
                      <a:pt x="10495" y="14168"/>
                      <a:pt x="10489" y="14168"/>
                    </a:cubicBezTo>
                    <a:cubicBezTo>
                      <a:pt x="10415" y="14168"/>
                      <a:pt x="10227" y="13944"/>
                      <a:pt x="10246" y="13925"/>
                    </a:cubicBezTo>
                    <a:cubicBezTo>
                      <a:pt x="10325" y="13766"/>
                      <a:pt x="10445" y="13607"/>
                      <a:pt x="10604" y="13528"/>
                    </a:cubicBezTo>
                    <a:cubicBezTo>
                      <a:pt x="10617" y="13519"/>
                      <a:pt x="10632" y="13516"/>
                      <a:pt x="10648" y="13516"/>
                    </a:cubicBezTo>
                    <a:close/>
                    <a:moveTo>
                      <a:pt x="9609" y="13050"/>
                    </a:moveTo>
                    <a:cubicBezTo>
                      <a:pt x="9927" y="13269"/>
                      <a:pt x="9907" y="13448"/>
                      <a:pt x="9748" y="13687"/>
                    </a:cubicBezTo>
                    <a:cubicBezTo>
                      <a:pt x="9132" y="14860"/>
                      <a:pt x="8515" y="16034"/>
                      <a:pt x="7958" y="17228"/>
                    </a:cubicBezTo>
                    <a:cubicBezTo>
                      <a:pt x="7520" y="18222"/>
                      <a:pt x="7182" y="19296"/>
                      <a:pt x="6824" y="20311"/>
                    </a:cubicBezTo>
                    <a:cubicBezTo>
                      <a:pt x="6764" y="20430"/>
                      <a:pt x="6585" y="20510"/>
                      <a:pt x="6486" y="20609"/>
                    </a:cubicBezTo>
                    <a:cubicBezTo>
                      <a:pt x="6406" y="20490"/>
                      <a:pt x="6207" y="20331"/>
                      <a:pt x="6247" y="20231"/>
                    </a:cubicBezTo>
                    <a:cubicBezTo>
                      <a:pt x="6386" y="19615"/>
                      <a:pt x="6546" y="18978"/>
                      <a:pt x="6764" y="18381"/>
                    </a:cubicBezTo>
                    <a:cubicBezTo>
                      <a:pt x="7381" y="16790"/>
                      <a:pt x="8057" y="15199"/>
                      <a:pt x="9032" y="13766"/>
                    </a:cubicBezTo>
                    <a:cubicBezTo>
                      <a:pt x="9211" y="13528"/>
                      <a:pt x="9410" y="13309"/>
                      <a:pt x="9609" y="13050"/>
                    </a:cubicBezTo>
                    <a:close/>
                    <a:moveTo>
                      <a:pt x="6267" y="0"/>
                    </a:moveTo>
                    <a:cubicBezTo>
                      <a:pt x="6148" y="80"/>
                      <a:pt x="6048" y="120"/>
                      <a:pt x="5949" y="180"/>
                    </a:cubicBezTo>
                    <a:cubicBezTo>
                      <a:pt x="5889" y="1294"/>
                      <a:pt x="5849" y="2388"/>
                      <a:pt x="5790" y="3621"/>
                    </a:cubicBezTo>
                    <a:cubicBezTo>
                      <a:pt x="5631" y="3382"/>
                      <a:pt x="5551" y="3263"/>
                      <a:pt x="5451" y="3124"/>
                    </a:cubicBezTo>
                    <a:cubicBezTo>
                      <a:pt x="4974" y="2407"/>
                      <a:pt x="4556" y="1671"/>
                      <a:pt x="3999" y="995"/>
                    </a:cubicBezTo>
                    <a:cubicBezTo>
                      <a:pt x="3761" y="637"/>
                      <a:pt x="3303" y="398"/>
                      <a:pt x="2885" y="279"/>
                    </a:cubicBezTo>
                    <a:cubicBezTo>
                      <a:pt x="2770" y="239"/>
                      <a:pt x="2664" y="221"/>
                      <a:pt x="2569" y="221"/>
                    </a:cubicBezTo>
                    <a:cubicBezTo>
                      <a:pt x="2191" y="221"/>
                      <a:pt x="1990" y="514"/>
                      <a:pt x="2070" y="896"/>
                    </a:cubicBezTo>
                    <a:cubicBezTo>
                      <a:pt x="2169" y="1313"/>
                      <a:pt x="2249" y="1791"/>
                      <a:pt x="2487" y="2129"/>
                    </a:cubicBezTo>
                    <a:cubicBezTo>
                      <a:pt x="3283" y="3303"/>
                      <a:pt x="4198" y="4397"/>
                      <a:pt x="5591" y="4954"/>
                    </a:cubicBezTo>
                    <a:cubicBezTo>
                      <a:pt x="5690" y="4994"/>
                      <a:pt x="5829" y="5153"/>
                      <a:pt x="5829" y="5272"/>
                    </a:cubicBezTo>
                    <a:cubicBezTo>
                      <a:pt x="5849" y="5849"/>
                      <a:pt x="5869" y="6446"/>
                      <a:pt x="5889" y="7003"/>
                    </a:cubicBezTo>
                    <a:cubicBezTo>
                      <a:pt x="5869" y="7241"/>
                      <a:pt x="5849" y="7460"/>
                      <a:pt x="5690" y="7759"/>
                    </a:cubicBezTo>
                    <a:cubicBezTo>
                      <a:pt x="5730" y="7798"/>
                      <a:pt x="5770" y="7878"/>
                      <a:pt x="5770" y="7938"/>
                    </a:cubicBezTo>
                    <a:lnTo>
                      <a:pt x="5770" y="11558"/>
                    </a:lnTo>
                    <a:cubicBezTo>
                      <a:pt x="5770" y="11837"/>
                      <a:pt x="5730" y="12075"/>
                      <a:pt x="5690" y="12354"/>
                    </a:cubicBezTo>
                    <a:cubicBezTo>
                      <a:pt x="5491" y="11837"/>
                      <a:pt x="5392" y="11339"/>
                      <a:pt x="5193" y="10862"/>
                    </a:cubicBezTo>
                    <a:cubicBezTo>
                      <a:pt x="4735" y="9688"/>
                      <a:pt x="4178" y="8594"/>
                      <a:pt x="3184" y="7779"/>
                    </a:cubicBezTo>
                    <a:cubicBezTo>
                      <a:pt x="2734" y="7416"/>
                      <a:pt x="2180" y="7143"/>
                      <a:pt x="1611" y="7143"/>
                    </a:cubicBezTo>
                    <a:cubicBezTo>
                      <a:pt x="1526" y="7143"/>
                      <a:pt x="1440" y="7149"/>
                      <a:pt x="1354" y="7162"/>
                    </a:cubicBezTo>
                    <a:cubicBezTo>
                      <a:pt x="399" y="7301"/>
                      <a:pt x="1" y="8375"/>
                      <a:pt x="100" y="9131"/>
                    </a:cubicBezTo>
                    <a:cubicBezTo>
                      <a:pt x="200" y="9768"/>
                      <a:pt x="478" y="10365"/>
                      <a:pt x="976" y="10822"/>
                    </a:cubicBezTo>
                    <a:cubicBezTo>
                      <a:pt x="1473" y="11260"/>
                      <a:pt x="1990" y="11717"/>
                      <a:pt x="2507" y="12135"/>
                    </a:cubicBezTo>
                    <a:cubicBezTo>
                      <a:pt x="3701" y="13110"/>
                      <a:pt x="4795" y="14164"/>
                      <a:pt x="5591" y="15497"/>
                    </a:cubicBezTo>
                    <a:cubicBezTo>
                      <a:pt x="5730" y="15696"/>
                      <a:pt x="5790" y="15935"/>
                      <a:pt x="5790" y="16153"/>
                    </a:cubicBezTo>
                    <a:lnTo>
                      <a:pt x="5790" y="19714"/>
                    </a:lnTo>
                    <a:cubicBezTo>
                      <a:pt x="5790" y="20868"/>
                      <a:pt x="5770" y="22022"/>
                      <a:pt x="5770" y="23176"/>
                    </a:cubicBezTo>
                    <a:lnTo>
                      <a:pt x="6148" y="24369"/>
                    </a:lnTo>
                    <a:cubicBezTo>
                      <a:pt x="6188" y="24469"/>
                      <a:pt x="6188" y="24588"/>
                      <a:pt x="6188" y="24687"/>
                    </a:cubicBezTo>
                    <a:lnTo>
                      <a:pt x="6526" y="24687"/>
                    </a:lnTo>
                    <a:cubicBezTo>
                      <a:pt x="6546" y="24548"/>
                      <a:pt x="6585" y="24389"/>
                      <a:pt x="6625" y="24250"/>
                    </a:cubicBezTo>
                    <a:cubicBezTo>
                      <a:pt x="6585" y="23792"/>
                      <a:pt x="6486" y="23355"/>
                      <a:pt x="6526" y="22917"/>
                    </a:cubicBezTo>
                    <a:cubicBezTo>
                      <a:pt x="6546" y="22459"/>
                      <a:pt x="6585" y="21962"/>
                      <a:pt x="6745" y="21505"/>
                    </a:cubicBezTo>
                    <a:cubicBezTo>
                      <a:pt x="7043" y="20589"/>
                      <a:pt x="7560" y="19774"/>
                      <a:pt x="8117" y="18938"/>
                    </a:cubicBezTo>
                    <a:cubicBezTo>
                      <a:pt x="8734" y="18003"/>
                      <a:pt x="9271" y="17029"/>
                      <a:pt x="9848" y="16054"/>
                    </a:cubicBezTo>
                    <a:cubicBezTo>
                      <a:pt x="10325" y="15238"/>
                      <a:pt x="10823" y="14443"/>
                      <a:pt x="11240" y="13627"/>
                    </a:cubicBezTo>
                    <a:cubicBezTo>
                      <a:pt x="11439" y="13229"/>
                      <a:pt x="11519" y="12772"/>
                      <a:pt x="11559" y="12334"/>
                    </a:cubicBezTo>
                    <a:cubicBezTo>
                      <a:pt x="11610" y="11824"/>
                      <a:pt x="11268" y="11445"/>
                      <a:pt x="10832" y="11445"/>
                    </a:cubicBezTo>
                    <a:cubicBezTo>
                      <a:pt x="10758" y="11445"/>
                      <a:pt x="10682" y="11455"/>
                      <a:pt x="10604" y="11479"/>
                    </a:cubicBezTo>
                    <a:cubicBezTo>
                      <a:pt x="10106" y="11638"/>
                      <a:pt x="9569" y="11916"/>
                      <a:pt x="9171" y="12254"/>
                    </a:cubicBezTo>
                    <a:cubicBezTo>
                      <a:pt x="8077" y="13229"/>
                      <a:pt x="7640" y="14602"/>
                      <a:pt x="7122" y="15895"/>
                    </a:cubicBezTo>
                    <a:cubicBezTo>
                      <a:pt x="6943" y="16313"/>
                      <a:pt x="6824" y="16730"/>
                      <a:pt x="6665" y="17148"/>
                    </a:cubicBezTo>
                    <a:cubicBezTo>
                      <a:pt x="6645" y="17128"/>
                      <a:pt x="6585" y="17128"/>
                      <a:pt x="6565" y="17128"/>
                    </a:cubicBezTo>
                    <a:cubicBezTo>
                      <a:pt x="6565" y="17009"/>
                      <a:pt x="6546" y="16889"/>
                      <a:pt x="6546" y="16750"/>
                    </a:cubicBezTo>
                    <a:cubicBezTo>
                      <a:pt x="6546" y="15756"/>
                      <a:pt x="6526" y="14741"/>
                      <a:pt x="6486" y="13726"/>
                    </a:cubicBezTo>
                    <a:cubicBezTo>
                      <a:pt x="6486" y="13348"/>
                      <a:pt x="6426" y="12931"/>
                      <a:pt x="6546" y="12612"/>
                    </a:cubicBezTo>
                    <a:cubicBezTo>
                      <a:pt x="6764" y="12055"/>
                      <a:pt x="7083" y="11538"/>
                      <a:pt x="7421" y="11041"/>
                    </a:cubicBezTo>
                    <a:cubicBezTo>
                      <a:pt x="7878" y="10325"/>
                      <a:pt x="8416" y="9589"/>
                      <a:pt x="8913" y="8873"/>
                    </a:cubicBezTo>
                    <a:cubicBezTo>
                      <a:pt x="9649" y="7838"/>
                      <a:pt x="10425" y="6804"/>
                      <a:pt x="11121" y="5710"/>
                    </a:cubicBezTo>
                    <a:cubicBezTo>
                      <a:pt x="11638" y="4894"/>
                      <a:pt x="12056" y="4019"/>
                      <a:pt x="12434" y="3163"/>
                    </a:cubicBezTo>
                    <a:cubicBezTo>
                      <a:pt x="12633" y="2706"/>
                      <a:pt x="12633" y="2169"/>
                      <a:pt x="12235" y="1791"/>
                    </a:cubicBezTo>
                    <a:cubicBezTo>
                      <a:pt x="12019" y="1595"/>
                      <a:pt x="11782" y="1517"/>
                      <a:pt x="11534" y="1517"/>
                    </a:cubicBezTo>
                    <a:cubicBezTo>
                      <a:pt x="11303" y="1517"/>
                      <a:pt x="11063" y="1586"/>
                      <a:pt x="10823" y="1691"/>
                    </a:cubicBezTo>
                    <a:cubicBezTo>
                      <a:pt x="10067" y="2030"/>
                      <a:pt x="9529" y="2587"/>
                      <a:pt x="9032" y="3223"/>
                    </a:cubicBezTo>
                    <a:cubicBezTo>
                      <a:pt x="8256" y="4258"/>
                      <a:pt x="7719" y="5391"/>
                      <a:pt x="7321" y="6645"/>
                    </a:cubicBezTo>
                    <a:cubicBezTo>
                      <a:pt x="7142" y="7241"/>
                      <a:pt x="6884" y="7798"/>
                      <a:pt x="6685" y="8395"/>
                    </a:cubicBezTo>
                    <a:cubicBezTo>
                      <a:pt x="6645" y="8375"/>
                      <a:pt x="6585" y="8375"/>
                      <a:pt x="6546" y="8375"/>
                    </a:cubicBezTo>
                    <a:lnTo>
                      <a:pt x="6546" y="5849"/>
                    </a:lnTo>
                    <a:cubicBezTo>
                      <a:pt x="6048" y="5670"/>
                      <a:pt x="6188" y="5272"/>
                      <a:pt x="6247" y="4954"/>
                    </a:cubicBezTo>
                    <a:cubicBezTo>
                      <a:pt x="6347" y="4476"/>
                      <a:pt x="6486" y="4019"/>
                      <a:pt x="6625" y="3561"/>
                    </a:cubicBezTo>
                    <a:cubicBezTo>
                      <a:pt x="6565" y="3203"/>
                      <a:pt x="6526" y="2885"/>
                      <a:pt x="6526" y="2527"/>
                    </a:cubicBezTo>
                    <a:cubicBezTo>
                      <a:pt x="6526" y="1731"/>
                      <a:pt x="6526" y="916"/>
                      <a:pt x="6546" y="120"/>
                    </a:cubicBezTo>
                    <a:cubicBezTo>
                      <a:pt x="6466" y="100"/>
                      <a:pt x="6367" y="40"/>
                      <a:pt x="626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1" name="Google Shape;2682;p51">
                <a:extLst>
                  <a:ext uri="{FF2B5EF4-FFF2-40B4-BE49-F238E27FC236}">
                    <a16:creationId xmlns:a16="http://schemas.microsoft.com/office/drawing/2014/main" id="{C1527802-8C96-1815-B3DF-11763C81460A}"/>
                  </a:ext>
                </a:extLst>
              </p:cNvPr>
              <p:cNvSpPr/>
              <p:nvPr/>
            </p:nvSpPr>
            <p:spPr>
              <a:xfrm>
                <a:off x="5272832" y="4981767"/>
                <a:ext cx="78031" cy="129019"/>
              </a:xfrm>
              <a:custGeom>
                <a:avLst/>
                <a:gdLst/>
                <a:ahLst/>
                <a:cxnLst/>
                <a:rect l="l" t="t" r="r" b="b"/>
                <a:pathLst>
                  <a:path w="4536" h="7500" extrusionOk="0">
                    <a:moveTo>
                      <a:pt x="657" y="0"/>
                    </a:moveTo>
                    <a:cubicBezTo>
                      <a:pt x="299" y="20"/>
                      <a:pt x="60" y="299"/>
                      <a:pt x="20" y="637"/>
                    </a:cubicBezTo>
                    <a:cubicBezTo>
                      <a:pt x="0" y="1114"/>
                      <a:pt x="20" y="1612"/>
                      <a:pt x="120" y="2089"/>
                    </a:cubicBezTo>
                    <a:cubicBezTo>
                      <a:pt x="478" y="3641"/>
                      <a:pt x="1194" y="5033"/>
                      <a:pt x="2049" y="6386"/>
                    </a:cubicBezTo>
                    <a:cubicBezTo>
                      <a:pt x="2268" y="6724"/>
                      <a:pt x="2447" y="7122"/>
                      <a:pt x="2646" y="7500"/>
                    </a:cubicBezTo>
                    <a:lnTo>
                      <a:pt x="3541" y="7500"/>
                    </a:lnTo>
                    <a:lnTo>
                      <a:pt x="2646" y="5570"/>
                    </a:lnTo>
                    <a:cubicBezTo>
                      <a:pt x="2467" y="5192"/>
                      <a:pt x="2268" y="4834"/>
                      <a:pt x="2069" y="4496"/>
                    </a:cubicBezTo>
                    <a:cubicBezTo>
                      <a:pt x="1791" y="4019"/>
                      <a:pt x="1512" y="3541"/>
                      <a:pt x="1273" y="3084"/>
                    </a:cubicBezTo>
                    <a:cubicBezTo>
                      <a:pt x="1214" y="2944"/>
                      <a:pt x="1114" y="2825"/>
                      <a:pt x="1114" y="2706"/>
                    </a:cubicBezTo>
                    <a:cubicBezTo>
                      <a:pt x="1114" y="2586"/>
                      <a:pt x="1194" y="2387"/>
                      <a:pt x="1293" y="2328"/>
                    </a:cubicBezTo>
                    <a:cubicBezTo>
                      <a:pt x="1302" y="2326"/>
                      <a:pt x="1312" y="2325"/>
                      <a:pt x="1323" y="2325"/>
                    </a:cubicBezTo>
                    <a:cubicBezTo>
                      <a:pt x="1421" y="2325"/>
                      <a:pt x="1618" y="2398"/>
                      <a:pt x="1671" y="2487"/>
                    </a:cubicBezTo>
                    <a:cubicBezTo>
                      <a:pt x="2387" y="3820"/>
                      <a:pt x="3104" y="5133"/>
                      <a:pt x="3800" y="6485"/>
                    </a:cubicBezTo>
                    <a:cubicBezTo>
                      <a:pt x="3979" y="6804"/>
                      <a:pt x="4118" y="7162"/>
                      <a:pt x="4277" y="7500"/>
                    </a:cubicBezTo>
                    <a:lnTo>
                      <a:pt x="4536" y="7500"/>
                    </a:lnTo>
                    <a:cubicBezTo>
                      <a:pt x="4496" y="7380"/>
                      <a:pt x="4496" y="7281"/>
                      <a:pt x="4476" y="7182"/>
                    </a:cubicBezTo>
                    <a:lnTo>
                      <a:pt x="4098" y="5988"/>
                    </a:lnTo>
                    <a:cubicBezTo>
                      <a:pt x="3979" y="5650"/>
                      <a:pt x="3800" y="5272"/>
                      <a:pt x="3680" y="4894"/>
                    </a:cubicBezTo>
                    <a:cubicBezTo>
                      <a:pt x="3163" y="3223"/>
                      <a:pt x="2407" y="1691"/>
                      <a:pt x="1373" y="299"/>
                    </a:cubicBezTo>
                    <a:cubicBezTo>
                      <a:pt x="1253" y="100"/>
                      <a:pt x="895" y="0"/>
                      <a:pt x="657"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2" name="Google Shape;2683;p51">
                <a:extLst>
                  <a:ext uri="{FF2B5EF4-FFF2-40B4-BE49-F238E27FC236}">
                    <a16:creationId xmlns:a16="http://schemas.microsoft.com/office/drawing/2014/main" id="{A3796099-4CD8-78E8-9B3F-EF9F30CBF840}"/>
                  </a:ext>
                </a:extLst>
              </p:cNvPr>
              <p:cNvSpPr/>
              <p:nvPr/>
            </p:nvSpPr>
            <p:spPr>
              <a:xfrm>
                <a:off x="5356328" y="5026852"/>
                <a:ext cx="53397" cy="83931"/>
              </a:xfrm>
              <a:custGeom>
                <a:avLst/>
                <a:gdLst/>
                <a:ahLst/>
                <a:cxnLst/>
                <a:rect l="l" t="t" r="r" b="b"/>
                <a:pathLst>
                  <a:path w="3104" h="4879" extrusionOk="0">
                    <a:moveTo>
                      <a:pt x="2692" y="1"/>
                    </a:moveTo>
                    <a:cubicBezTo>
                      <a:pt x="2607" y="1"/>
                      <a:pt x="2516" y="33"/>
                      <a:pt x="2427" y="105"/>
                    </a:cubicBezTo>
                    <a:cubicBezTo>
                      <a:pt x="2009" y="443"/>
                      <a:pt x="1611" y="841"/>
                      <a:pt x="1313" y="1258"/>
                    </a:cubicBezTo>
                    <a:cubicBezTo>
                      <a:pt x="637" y="2193"/>
                      <a:pt x="398" y="3347"/>
                      <a:pt x="100" y="4441"/>
                    </a:cubicBezTo>
                    <a:cubicBezTo>
                      <a:pt x="80" y="4580"/>
                      <a:pt x="20" y="4740"/>
                      <a:pt x="0" y="4879"/>
                    </a:cubicBezTo>
                    <a:lnTo>
                      <a:pt x="1373" y="4879"/>
                    </a:lnTo>
                    <a:cubicBezTo>
                      <a:pt x="1910" y="3645"/>
                      <a:pt x="2467" y="2392"/>
                      <a:pt x="2984" y="1159"/>
                    </a:cubicBezTo>
                    <a:cubicBezTo>
                      <a:pt x="3083" y="940"/>
                      <a:pt x="3103" y="662"/>
                      <a:pt x="3083" y="443"/>
                    </a:cubicBezTo>
                    <a:cubicBezTo>
                      <a:pt x="3056" y="178"/>
                      <a:pt x="2891" y="1"/>
                      <a:pt x="269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3" name="Google Shape;2684;p51">
                <a:extLst>
                  <a:ext uri="{FF2B5EF4-FFF2-40B4-BE49-F238E27FC236}">
                    <a16:creationId xmlns:a16="http://schemas.microsoft.com/office/drawing/2014/main" id="{496A898E-6253-3217-4FDC-57B58663E6B9}"/>
                  </a:ext>
                </a:extLst>
              </p:cNvPr>
              <p:cNvSpPr/>
              <p:nvPr/>
            </p:nvSpPr>
            <p:spPr>
              <a:xfrm>
                <a:off x="5291650" y="5021640"/>
                <a:ext cx="54773" cy="89143"/>
              </a:xfrm>
              <a:custGeom>
                <a:avLst/>
                <a:gdLst/>
                <a:ahLst/>
                <a:cxnLst/>
                <a:rect l="l" t="t" r="r" b="b"/>
                <a:pathLst>
                  <a:path w="3184" h="5182" extrusionOk="0">
                    <a:moveTo>
                      <a:pt x="246" y="1"/>
                    </a:moveTo>
                    <a:cubicBezTo>
                      <a:pt x="228" y="1"/>
                      <a:pt x="212" y="4"/>
                      <a:pt x="199" y="10"/>
                    </a:cubicBezTo>
                    <a:cubicBezTo>
                      <a:pt x="100" y="69"/>
                      <a:pt x="20" y="268"/>
                      <a:pt x="20" y="388"/>
                    </a:cubicBezTo>
                    <a:cubicBezTo>
                      <a:pt x="0" y="507"/>
                      <a:pt x="100" y="646"/>
                      <a:pt x="179" y="766"/>
                    </a:cubicBezTo>
                    <a:cubicBezTo>
                      <a:pt x="438" y="1243"/>
                      <a:pt x="716" y="1701"/>
                      <a:pt x="975" y="2178"/>
                    </a:cubicBezTo>
                    <a:cubicBezTo>
                      <a:pt x="1174" y="2536"/>
                      <a:pt x="1373" y="2874"/>
                      <a:pt x="1532" y="3252"/>
                    </a:cubicBezTo>
                    <a:lnTo>
                      <a:pt x="2447" y="5182"/>
                    </a:lnTo>
                    <a:lnTo>
                      <a:pt x="3183" y="5182"/>
                    </a:lnTo>
                    <a:cubicBezTo>
                      <a:pt x="3004" y="4864"/>
                      <a:pt x="2885" y="4486"/>
                      <a:pt x="2706" y="4167"/>
                    </a:cubicBezTo>
                    <a:cubicBezTo>
                      <a:pt x="2010" y="2834"/>
                      <a:pt x="1293" y="1482"/>
                      <a:pt x="577" y="169"/>
                    </a:cubicBezTo>
                    <a:cubicBezTo>
                      <a:pt x="527" y="85"/>
                      <a:pt x="348" y="1"/>
                      <a:pt x="24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4" name="Google Shape;2685;p51">
                <a:extLst>
                  <a:ext uri="{FF2B5EF4-FFF2-40B4-BE49-F238E27FC236}">
                    <a16:creationId xmlns:a16="http://schemas.microsoft.com/office/drawing/2014/main" id="{B5A75816-07BE-0C83-4FF4-B9225630EBA8}"/>
                  </a:ext>
                </a:extLst>
              </p:cNvPr>
              <p:cNvSpPr/>
              <p:nvPr/>
            </p:nvSpPr>
            <p:spPr>
              <a:xfrm>
                <a:off x="5346747" y="4698887"/>
                <a:ext cx="47926" cy="88541"/>
              </a:xfrm>
              <a:custGeom>
                <a:avLst/>
                <a:gdLst/>
                <a:ahLst/>
                <a:cxnLst/>
                <a:rect l="l" t="t" r="r" b="b"/>
                <a:pathLst>
                  <a:path w="2786" h="5147" extrusionOk="0">
                    <a:moveTo>
                      <a:pt x="2276" y="1"/>
                    </a:moveTo>
                    <a:cubicBezTo>
                      <a:pt x="2160" y="1"/>
                      <a:pt x="2046" y="55"/>
                      <a:pt x="1950" y="173"/>
                    </a:cubicBezTo>
                    <a:cubicBezTo>
                      <a:pt x="1751" y="451"/>
                      <a:pt x="1532" y="690"/>
                      <a:pt x="1373" y="1008"/>
                    </a:cubicBezTo>
                    <a:cubicBezTo>
                      <a:pt x="1074" y="1625"/>
                      <a:pt x="836" y="2242"/>
                      <a:pt x="557" y="2858"/>
                    </a:cubicBezTo>
                    <a:cubicBezTo>
                      <a:pt x="438" y="3336"/>
                      <a:pt x="259" y="3793"/>
                      <a:pt x="179" y="4251"/>
                    </a:cubicBezTo>
                    <a:cubicBezTo>
                      <a:pt x="139" y="4589"/>
                      <a:pt x="0" y="4987"/>
                      <a:pt x="477" y="5146"/>
                    </a:cubicBezTo>
                    <a:cubicBezTo>
                      <a:pt x="637" y="5106"/>
                      <a:pt x="855" y="5086"/>
                      <a:pt x="955" y="4927"/>
                    </a:cubicBezTo>
                    <a:cubicBezTo>
                      <a:pt x="1492" y="3813"/>
                      <a:pt x="2029" y="2660"/>
                      <a:pt x="2546" y="1526"/>
                    </a:cubicBezTo>
                    <a:cubicBezTo>
                      <a:pt x="2666" y="1247"/>
                      <a:pt x="2765" y="929"/>
                      <a:pt x="2785" y="611"/>
                    </a:cubicBezTo>
                    <a:cubicBezTo>
                      <a:pt x="2785" y="451"/>
                      <a:pt x="2686" y="213"/>
                      <a:pt x="2566" y="113"/>
                    </a:cubicBezTo>
                    <a:cubicBezTo>
                      <a:pt x="2475" y="40"/>
                      <a:pt x="2375" y="1"/>
                      <a:pt x="227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5" name="Google Shape;2686;p51">
                <a:extLst>
                  <a:ext uri="{FF2B5EF4-FFF2-40B4-BE49-F238E27FC236}">
                    <a16:creationId xmlns:a16="http://schemas.microsoft.com/office/drawing/2014/main" id="{F743A26B-5A19-89F7-C46E-34959166C017}"/>
                  </a:ext>
                </a:extLst>
              </p:cNvPr>
              <p:cNvSpPr/>
              <p:nvPr/>
            </p:nvSpPr>
            <p:spPr>
              <a:xfrm>
                <a:off x="5269409" y="4755342"/>
                <a:ext cx="73936" cy="65817"/>
              </a:xfrm>
              <a:custGeom>
                <a:avLst/>
                <a:gdLst/>
                <a:ahLst/>
                <a:cxnLst/>
                <a:rect l="l" t="t" r="r" b="b"/>
                <a:pathLst>
                  <a:path w="4298" h="3826" extrusionOk="0">
                    <a:moveTo>
                      <a:pt x="322" y="1"/>
                    </a:moveTo>
                    <a:cubicBezTo>
                      <a:pt x="240" y="1"/>
                      <a:pt x="170" y="15"/>
                      <a:pt x="140" y="54"/>
                    </a:cubicBezTo>
                    <a:cubicBezTo>
                      <a:pt x="20" y="173"/>
                      <a:pt x="0" y="452"/>
                      <a:pt x="20" y="651"/>
                    </a:cubicBezTo>
                    <a:cubicBezTo>
                      <a:pt x="60" y="830"/>
                      <a:pt x="179" y="1009"/>
                      <a:pt x="299" y="1128"/>
                    </a:cubicBezTo>
                    <a:cubicBezTo>
                      <a:pt x="1194" y="2063"/>
                      <a:pt x="2129" y="2938"/>
                      <a:pt x="3322" y="3515"/>
                    </a:cubicBezTo>
                    <a:cubicBezTo>
                      <a:pt x="3530" y="3604"/>
                      <a:pt x="3727" y="3826"/>
                      <a:pt x="3970" y="3826"/>
                    </a:cubicBezTo>
                    <a:cubicBezTo>
                      <a:pt x="4053" y="3826"/>
                      <a:pt x="4141" y="3800"/>
                      <a:pt x="4237" y="3734"/>
                    </a:cubicBezTo>
                    <a:lnTo>
                      <a:pt x="4297" y="3058"/>
                    </a:lnTo>
                    <a:cubicBezTo>
                      <a:pt x="4257" y="3038"/>
                      <a:pt x="4158" y="3038"/>
                      <a:pt x="4118" y="3038"/>
                    </a:cubicBezTo>
                    <a:cubicBezTo>
                      <a:pt x="3760" y="2700"/>
                      <a:pt x="3382" y="2322"/>
                      <a:pt x="3004" y="1964"/>
                    </a:cubicBezTo>
                    <a:cubicBezTo>
                      <a:pt x="2288" y="1267"/>
                      <a:pt x="1612" y="531"/>
                      <a:pt x="697" y="74"/>
                    </a:cubicBezTo>
                    <a:cubicBezTo>
                      <a:pt x="611" y="37"/>
                      <a:pt x="451" y="1"/>
                      <a:pt x="32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6" name="Google Shape;2687;p51">
                <a:extLst>
                  <a:ext uri="{FF2B5EF4-FFF2-40B4-BE49-F238E27FC236}">
                    <a16:creationId xmlns:a16="http://schemas.microsoft.com/office/drawing/2014/main" id="{A9CD0140-E995-36AF-0F09-9F2510FCA216}"/>
                  </a:ext>
                </a:extLst>
              </p:cNvPr>
              <p:cNvSpPr/>
              <p:nvPr/>
            </p:nvSpPr>
            <p:spPr>
              <a:xfrm>
                <a:off x="5350841" y="4753175"/>
                <a:ext cx="71889" cy="134506"/>
              </a:xfrm>
              <a:custGeom>
                <a:avLst/>
                <a:gdLst/>
                <a:ahLst/>
                <a:cxnLst/>
                <a:rect l="l" t="t" r="r" b="b"/>
                <a:pathLst>
                  <a:path w="4179" h="7819" extrusionOk="0">
                    <a:moveTo>
                      <a:pt x="4039" y="1"/>
                    </a:moveTo>
                    <a:cubicBezTo>
                      <a:pt x="3920" y="61"/>
                      <a:pt x="3780" y="80"/>
                      <a:pt x="3681" y="160"/>
                    </a:cubicBezTo>
                    <a:cubicBezTo>
                      <a:pt x="3542" y="259"/>
                      <a:pt x="3442" y="379"/>
                      <a:pt x="3383" y="538"/>
                    </a:cubicBezTo>
                    <a:cubicBezTo>
                      <a:pt x="2786" y="1553"/>
                      <a:pt x="2149" y="2547"/>
                      <a:pt x="1632" y="3582"/>
                    </a:cubicBezTo>
                    <a:cubicBezTo>
                      <a:pt x="1055" y="4735"/>
                      <a:pt x="558" y="5929"/>
                      <a:pt x="60" y="7103"/>
                    </a:cubicBezTo>
                    <a:cubicBezTo>
                      <a:pt x="1" y="7262"/>
                      <a:pt x="100" y="7520"/>
                      <a:pt x="100" y="7739"/>
                    </a:cubicBezTo>
                    <a:cubicBezTo>
                      <a:pt x="140" y="7739"/>
                      <a:pt x="220" y="7759"/>
                      <a:pt x="319" y="7819"/>
                    </a:cubicBezTo>
                    <a:cubicBezTo>
                      <a:pt x="438" y="7660"/>
                      <a:pt x="598" y="7500"/>
                      <a:pt x="657" y="7321"/>
                    </a:cubicBezTo>
                    <a:cubicBezTo>
                      <a:pt x="836" y="6943"/>
                      <a:pt x="896" y="6526"/>
                      <a:pt x="1095" y="6168"/>
                    </a:cubicBezTo>
                    <a:cubicBezTo>
                      <a:pt x="1811" y="4775"/>
                      <a:pt x="2587" y="3422"/>
                      <a:pt x="3323" y="2050"/>
                    </a:cubicBezTo>
                    <a:cubicBezTo>
                      <a:pt x="3601" y="1493"/>
                      <a:pt x="3880" y="956"/>
                      <a:pt x="4119" y="399"/>
                    </a:cubicBezTo>
                    <a:cubicBezTo>
                      <a:pt x="4178" y="299"/>
                      <a:pt x="4079" y="140"/>
                      <a:pt x="403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7" name="Google Shape;2688;p51">
                <a:extLst>
                  <a:ext uri="{FF2B5EF4-FFF2-40B4-BE49-F238E27FC236}">
                    <a16:creationId xmlns:a16="http://schemas.microsoft.com/office/drawing/2014/main" id="{97263653-003F-E3E2-3A87-A1C279662E64}"/>
                  </a:ext>
                </a:extLst>
              </p:cNvPr>
              <p:cNvSpPr/>
              <p:nvPr/>
            </p:nvSpPr>
            <p:spPr>
              <a:xfrm>
                <a:off x="5349482" y="4911963"/>
                <a:ext cx="63322" cy="131083"/>
              </a:xfrm>
              <a:custGeom>
                <a:avLst/>
                <a:gdLst/>
                <a:ahLst/>
                <a:cxnLst/>
                <a:rect l="l" t="t" r="r" b="b"/>
                <a:pathLst>
                  <a:path w="3681" h="7620" extrusionOk="0">
                    <a:moveTo>
                      <a:pt x="3362" y="0"/>
                    </a:moveTo>
                    <a:cubicBezTo>
                      <a:pt x="3163" y="259"/>
                      <a:pt x="2924" y="478"/>
                      <a:pt x="2805" y="776"/>
                    </a:cubicBezTo>
                    <a:cubicBezTo>
                      <a:pt x="1810" y="2188"/>
                      <a:pt x="1174" y="3780"/>
                      <a:pt x="537" y="5371"/>
                    </a:cubicBezTo>
                    <a:cubicBezTo>
                      <a:pt x="299" y="5968"/>
                      <a:pt x="179" y="6624"/>
                      <a:pt x="20" y="7241"/>
                    </a:cubicBezTo>
                    <a:cubicBezTo>
                      <a:pt x="0" y="7341"/>
                      <a:pt x="179" y="7480"/>
                      <a:pt x="279" y="7619"/>
                    </a:cubicBezTo>
                    <a:cubicBezTo>
                      <a:pt x="398" y="7520"/>
                      <a:pt x="537" y="7440"/>
                      <a:pt x="597" y="7321"/>
                    </a:cubicBezTo>
                    <a:cubicBezTo>
                      <a:pt x="995" y="6266"/>
                      <a:pt x="1293" y="5232"/>
                      <a:pt x="1731" y="4237"/>
                    </a:cubicBezTo>
                    <a:cubicBezTo>
                      <a:pt x="2268" y="3004"/>
                      <a:pt x="2905" y="1870"/>
                      <a:pt x="3521" y="696"/>
                    </a:cubicBezTo>
                    <a:cubicBezTo>
                      <a:pt x="3660" y="418"/>
                      <a:pt x="3680" y="219"/>
                      <a:pt x="336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8" name="Google Shape;2689;p51">
                <a:extLst>
                  <a:ext uri="{FF2B5EF4-FFF2-40B4-BE49-F238E27FC236}">
                    <a16:creationId xmlns:a16="http://schemas.microsoft.com/office/drawing/2014/main" id="{CDBBA5F5-614D-130A-263D-83A46C4761F5}"/>
                  </a:ext>
                </a:extLst>
              </p:cNvPr>
              <p:cNvSpPr/>
              <p:nvPr/>
            </p:nvSpPr>
            <p:spPr>
              <a:xfrm>
                <a:off x="5273847" y="4831889"/>
                <a:ext cx="67778" cy="97624"/>
              </a:xfrm>
              <a:custGeom>
                <a:avLst/>
                <a:gdLst/>
                <a:ahLst/>
                <a:cxnLst/>
                <a:rect l="l" t="t" r="r" b="b"/>
                <a:pathLst>
                  <a:path w="3940" h="5675" extrusionOk="0">
                    <a:moveTo>
                      <a:pt x="319" y="0"/>
                    </a:moveTo>
                    <a:cubicBezTo>
                      <a:pt x="220" y="0"/>
                      <a:pt x="61" y="100"/>
                      <a:pt x="41" y="179"/>
                    </a:cubicBezTo>
                    <a:cubicBezTo>
                      <a:pt x="1" y="279"/>
                      <a:pt x="61" y="438"/>
                      <a:pt x="140" y="498"/>
                    </a:cubicBezTo>
                    <a:cubicBezTo>
                      <a:pt x="260" y="657"/>
                      <a:pt x="399" y="756"/>
                      <a:pt x="518" y="875"/>
                    </a:cubicBezTo>
                    <a:cubicBezTo>
                      <a:pt x="1572" y="1950"/>
                      <a:pt x="2388" y="3223"/>
                      <a:pt x="2985" y="4615"/>
                    </a:cubicBezTo>
                    <a:cubicBezTo>
                      <a:pt x="3104" y="4874"/>
                      <a:pt x="3144" y="5172"/>
                      <a:pt x="3303" y="5431"/>
                    </a:cubicBezTo>
                    <a:cubicBezTo>
                      <a:pt x="3383" y="5550"/>
                      <a:pt x="3582" y="5630"/>
                      <a:pt x="3741" y="5670"/>
                    </a:cubicBezTo>
                    <a:cubicBezTo>
                      <a:pt x="3744" y="5673"/>
                      <a:pt x="3748" y="5675"/>
                      <a:pt x="3753" y="5675"/>
                    </a:cubicBezTo>
                    <a:cubicBezTo>
                      <a:pt x="3798" y="5675"/>
                      <a:pt x="3885" y="5502"/>
                      <a:pt x="3940" y="5411"/>
                    </a:cubicBezTo>
                    <a:cubicBezTo>
                      <a:pt x="3781" y="4874"/>
                      <a:pt x="3641" y="4377"/>
                      <a:pt x="3422" y="3919"/>
                    </a:cubicBezTo>
                    <a:cubicBezTo>
                      <a:pt x="3084" y="3183"/>
                      <a:pt x="2706" y="2487"/>
                      <a:pt x="2229" y="1850"/>
                    </a:cubicBezTo>
                    <a:cubicBezTo>
                      <a:pt x="1791" y="1234"/>
                      <a:pt x="1234" y="677"/>
                      <a:pt x="717" y="139"/>
                    </a:cubicBezTo>
                    <a:cubicBezTo>
                      <a:pt x="637" y="60"/>
                      <a:pt x="458" y="0"/>
                      <a:pt x="31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9" name="Google Shape;2690;p51">
                <a:extLst>
                  <a:ext uri="{FF2B5EF4-FFF2-40B4-BE49-F238E27FC236}">
                    <a16:creationId xmlns:a16="http://schemas.microsoft.com/office/drawing/2014/main" id="{8C964305-8B70-95FE-989E-0AF2E9B39A18}"/>
                  </a:ext>
                </a:extLst>
              </p:cNvPr>
              <p:cNvSpPr/>
              <p:nvPr/>
            </p:nvSpPr>
            <p:spPr>
              <a:xfrm>
                <a:off x="5299512" y="4714523"/>
                <a:ext cx="34594" cy="46550"/>
              </a:xfrm>
              <a:custGeom>
                <a:avLst/>
                <a:gdLst/>
                <a:ahLst/>
                <a:cxnLst/>
                <a:rect l="l" t="t" r="r" b="b"/>
                <a:pathLst>
                  <a:path w="2011" h="2706" extrusionOk="0">
                    <a:moveTo>
                      <a:pt x="200" y="0"/>
                    </a:moveTo>
                    <a:cubicBezTo>
                      <a:pt x="140" y="159"/>
                      <a:pt x="1" y="358"/>
                      <a:pt x="41" y="517"/>
                    </a:cubicBezTo>
                    <a:cubicBezTo>
                      <a:pt x="140" y="796"/>
                      <a:pt x="299" y="1054"/>
                      <a:pt x="458" y="1293"/>
                    </a:cubicBezTo>
                    <a:cubicBezTo>
                      <a:pt x="816" y="1751"/>
                      <a:pt x="1214" y="2208"/>
                      <a:pt x="1632" y="2606"/>
                    </a:cubicBezTo>
                    <a:cubicBezTo>
                      <a:pt x="1705" y="2672"/>
                      <a:pt x="1771" y="2705"/>
                      <a:pt x="1827" y="2705"/>
                    </a:cubicBezTo>
                    <a:cubicBezTo>
                      <a:pt x="1939" y="2705"/>
                      <a:pt x="2010" y="2573"/>
                      <a:pt x="2010" y="2308"/>
                    </a:cubicBezTo>
                    <a:cubicBezTo>
                      <a:pt x="1950" y="2248"/>
                      <a:pt x="1911" y="2109"/>
                      <a:pt x="1831" y="2009"/>
                    </a:cubicBezTo>
                    <a:cubicBezTo>
                      <a:pt x="1413" y="1412"/>
                      <a:pt x="996" y="816"/>
                      <a:pt x="558" y="239"/>
                    </a:cubicBezTo>
                    <a:cubicBezTo>
                      <a:pt x="498" y="119"/>
                      <a:pt x="319" y="60"/>
                      <a:pt x="20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0" name="Google Shape;2691;p51">
                <a:extLst>
                  <a:ext uri="{FF2B5EF4-FFF2-40B4-BE49-F238E27FC236}">
                    <a16:creationId xmlns:a16="http://schemas.microsoft.com/office/drawing/2014/main" id="{BE81A3BC-BED5-E8A6-F093-A8D0E82DB41D}"/>
                  </a:ext>
                </a:extLst>
              </p:cNvPr>
              <p:cNvSpPr/>
              <p:nvPr/>
            </p:nvSpPr>
            <p:spPr>
              <a:xfrm>
                <a:off x="5421333" y="4892766"/>
                <a:ext cx="13332" cy="13384"/>
              </a:xfrm>
              <a:custGeom>
                <a:avLst/>
                <a:gdLst/>
                <a:ahLst/>
                <a:cxnLst/>
                <a:rect l="l" t="t" r="r" b="b"/>
                <a:pathLst>
                  <a:path w="775" h="778" extrusionOk="0">
                    <a:moveTo>
                      <a:pt x="449" y="1"/>
                    </a:moveTo>
                    <a:cubicBezTo>
                      <a:pt x="445" y="1"/>
                      <a:pt x="441" y="1"/>
                      <a:pt x="438" y="2"/>
                    </a:cubicBezTo>
                    <a:cubicBezTo>
                      <a:pt x="279" y="42"/>
                      <a:pt x="140" y="201"/>
                      <a:pt x="1" y="320"/>
                    </a:cubicBezTo>
                    <a:cubicBezTo>
                      <a:pt x="100" y="440"/>
                      <a:pt x="180" y="579"/>
                      <a:pt x="339" y="778"/>
                    </a:cubicBezTo>
                    <a:cubicBezTo>
                      <a:pt x="538" y="579"/>
                      <a:pt x="717" y="480"/>
                      <a:pt x="737" y="301"/>
                    </a:cubicBezTo>
                    <a:cubicBezTo>
                      <a:pt x="775" y="224"/>
                      <a:pt x="538" y="1"/>
                      <a:pt x="44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1" name="Google Shape;2692;p51">
                <a:extLst>
                  <a:ext uri="{FF2B5EF4-FFF2-40B4-BE49-F238E27FC236}">
                    <a16:creationId xmlns:a16="http://schemas.microsoft.com/office/drawing/2014/main" id="{9A74C74B-871F-8B5B-B099-73F8F9157439}"/>
                  </a:ext>
                </a:extLst>
              </p:cNvPr>
              <p:cNvSpPr/>
              <p:nvPr/>
            </p:nvSpPr>
            <p:spPr>
              <a:xfrm>
                <a:off x="5417945" y="4920134"/>
                <a:ext cx="13332" cy="11078"/>
              </a:xfrm>
              <a:custGeom>
                <a:avLst/>
                <a:gdLst/>
                <a:ahLst/>
                <a:cxnLst/>
                <a:rect l="l" t="t" r="r" b="b"/>
                <a:pathLst>
                  <a:path w="775" h="644" extrusionOk="0">
                    <a:moveTo>
                      <a:pt x="390" y="1"/>
                    </a:moveTo>
                    <a:cubicBezTo>
                      <a:pt x="385" y="1"/>
                      <a:pt x="381" y="1"/>
                      <a:pt x="377" y="3"/>
                    </a:cubicBezTo>
                    <a:cubicBezTo>
                      <a:pt x="218" y="42"/>
                      <a:pt x="98" y="241"/>
                      <a:pt x="19" y="400"/>
                    </a:cubicBezTo>
                    <a:cubicBezTo>
                      <a:pt x="0" y="419"/>
                      <a:pt x="188" y="643"/>
                      <a:pt x="262" y="643"/>
                    </a:cubicBezTo>
                    <a:cubicBezTo>
                      <a:pt x="268" y="643"/>
                      <a:pt x="273" y="642"/>
                      <a:pt x="277" y="639"/>
                    </a:cubicBezTo>
                    <a:cubicBezTo>
                      <a:pt x="436" y="599"/>
                      <a:pt x="596" y="480"/>
                      <a:pt x="775" y="380"/>
                    </a:cubicBezTo>
                    <a:lnTo>
                      <a:pt x="775" y="201"/>
                    </a:lnTo>
                    <a:cubicBezTo>
                      <a:pt x="626" y="127"/>
                      <a:pt x="460" y="1"/>
                      <a:pt x="390"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2" name="Google Shape;2693;p51">
                <a:extLst>
                  <a:ext uri="{FF2B5EF4-FFF2-40B4-BE49-F238E27FC236}">
                    <a16:creationId xmlns:a16="http://schemas.microsoft.com/office/drawing/2014/main" id="{BF2A6A5B-4DF7-B424-5923-4EAE07FEEFD9}"/>
                  </a:ext>
                </a:extLst>
              </p:cNvPr>
              <p:cNvSpPr/>
              <p:nvPr/>
            </p:nvSpPr>
            <p:spPr>
              <a:xfrm>
                <a:off x="5429556" y="4742923"/>
                <a:ext cx="12678" cy="10270"/>
              </a:xfrm>
              <a:custGeom>
                <a:avLst/>
                <a:gdLst/>
                <a:ahLst/>
                <a:cxnLst/>
                <a:rect l="l" t="t" r="r" b="b"/>
                <a:pathLst>
                  <a:path w="737" h="597" extrusionOk="0">
                    <a:moveTo>
                      <a:pt x="298" y="0"/>
                    </a:moveTo>
                    <a:cubicBezTo>
                      <a:pt x="159" y="40"/>
                      <a:pt x="0" y="199"/>
                      <a:pt x="0" y="279"/>
                    </a:cubicBezTo>
                    <a:cubicBezTo>
                      <a:pt x="20" y="398"/>
                      <a:pt x="159" y="597"/>
                      <a:pt x="259" y="597"/>
                    </a:cubicBezTo>
                    <a:cubicBezTo>
                      <a:pt x="398" y="597"/>
                      <a:pt x="517" y="438"/>
                      <a:pt x="736" y="279"/>
                    </a:cubicBezTo>
                    <a:cubicBezTo>
                      <a:pt x="537" y="159"/>
                      <a:pt x="418" y="0"/>
                      <a:pt x="298"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3" name="Google Shape;2694;p51">
                <a:extLst>
                  <a:ext uri="{FF2B5EF4-FFF2-40B4-BE49-F238E27FC236}">
                    <a16:creationId xmlns:a16="http://schemas.microsoft.com/office/drawing/2014/main" id="{0AD2F9A6-A3D7-968C-7CB8-DB3B1CEB1467}"/>
                  </a:ext>
                </a:extLst>
              </p:cNvPr>
              <p:cNvSpPr/>
              <p:nvPr/>
            </p:nvSpPr>
            <p:spPr>
              <a:xfrm>
                <a:off x="5257092" y="4840439"/>
                <a:ext cx="10614" cy="13710"/>
              </a:xfrm>
              <a:custGeom>
                <a:avLst/>
                <a:gdLst/>
                <a:ahLst/>
                <a:cxnLst/>
                <a:rect l="l" t="t" r="r" b="b"/>
                <a:pathLst>
                  <a:path w="617" h="797" extrusionOk="0">
                    <a:moveTo>
                      <a:pt x="299" y="1"/>
                    </a:moveTo>
                    <a:cubicBezTo>
                      <a:pt x="199" y="140"/>
                      <a:pt x="20" y="199"/>
                      <a:pt x="0" y="339"/>
                    </a:cubicBezTo>
                    <a:cubicBezTo>
                      <a:pt x="0" y="458"/>
                      <a:pt x="139" y="577"/>
                      <a:pt x="279" y="796"/>
                    </a:cubicBezTo>
                    <a:cubicBezTo>
                      <a:pt x="438" y="597"/>
                      <a:pt x="617" y="458"/>
                      <a:pt x="597" y="359"/>
                    </a:cubicBezTo>
                    <a:cubicBezTo>
                      <a:pt x="577" y="239"/>
                      <a:pt x="398" y="140"/>
                      <a:pt x="29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4" name="Google Shape;2695;p51">
                <a:extLst>
                  <a:ext uri="{FF2B5EF4-FFF2-40B4-BE49-F238E27FC236}">
                    <a16:creationId xmlns:a16="http://schemas.microsoft.com/office/drawing/2014/main" id="{EAA985F7-1975-51C4-5B8A-F3314BD5F655}"/>
                  </a:ext>
                </a:extLst>
              </p:cNvPr>
              <p:cNvSpPr/>
              <p:nvPr/>
            </p:nvSpPr>
            <p:spPr>
              <a:xfrm>
                <a:off x="5418254" y="4730589"/>
                <a:ext cx="11319" cy="13022"/>
              </a:xfrm>
              <a:custGeom>
                <a:avLst/>
                <a:gdLst/>
                <a:ahLst/>
                <a:cxnLst/>
                <a:rect l="l" t="t" r="r" b="b"/>
                <a:pathLst>
                  <a:path w="658" h="757" extrusionOk="0">
                    <a:moveTo>
                      <a:pt x="359" y="1"/>
                    </a:moveTo>
                    <a:cubicBezTo>
                      <a:pt x="180" y="200"/>
                      <a:pt x="1" y="299"/>
                      <a:pt x="60" y="419"/>
                    </a:cubicBezTo>
                    <a:cubicBezTo>
                      <a:pt x="60" y="518"/>
                      <a:pt x="219" y="657"/>
                      <a:pt x="319" y="757"/>
                    </a:cubicBezTo>
                    <a:cubicBezTo>
                      <a:pt x="418" y="618"/>
                      <a:pt x="578" y="518"/>
                      <a:pt x="617" y="399"/>
                    </a:cubicBezTo>
                    <a:cubicBezTo>
                      <a:pt x="657" y="319"/>
                      <a:pt x="478" y="200"/>
                      <a:pt x="359" y="1"/>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5" name="Google Shape;2696;p51">
                <a:extLst>
                  <a:ext uri="{FF2B5EF4-FFF2-40B4-BE49-F238E27FC236}">
                    <a16:creationId xmlns:a16="http://schemas.microsoft.com/office/drawing/2014/main" id="{BEAC7C00-5A9B-A528-4EB1-1E99AB97033F}"/>
                  </a:ext>
                </a:extLst>
              </p:cNvPr>
              <p:cNvSpPr/>
              <p:nvPr/>
            </p:nvSpPr>
            <p:spPr>
              <a:xfrm>
                <a:off x="5274191" y="4860289"/>
                <a:ext cx="10287" cy="12678"/>
              </a:xfrm>
              <a:custGeom>
                <a:avLst/>
                <a:gdLst/>
                <a:ahLst/>
                <a:cxnLst/>
                <a:rect l="l" t="t" r="r" b="b"/>
                <a:pathLst>
                  <a:path w="598" h="737" extrusionOk="0">
                    <a:moveTo>
                      <a:pt x="220" y="0"/>
                    </a:moveTo>
                    <a:cubicBezTo>
                      <a:pt x="140" y="140"/>
                      <a:pt x="21" y="279"/>
                      <a:pt x="1" y="418"/>
                    </a:cubicBezTo>
                    <a:cubicBezTo>
                      <a:pt x="1" y="498"/>
                      <a:pt x="140" y="597"/>
                      <a:pt x="299" y="736"/>
                    </a:cubicBezTo>
                    <a:cubicBezTo>
                      <a:pt x="419" y="577"/>
                      <a:pt x="598" y="418"/>
                      <a:pt x="538" y="319"/>
                    </a:cubicBezTo>
                    <a:cubicBezTo>
                      <a:pt x="518" y="199"/>
                      <a:pt x="339" y="100"/>
                      <a:pt x="220" y="0"/>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6" name="Google Shape;2697;p51">
                <a:extLst>
                  <a:ext uri="{FF2B5EF4-FFF2-40B4-BE49-F238E27FC236}">
                    <a16:creationId xmlns:a16="http://schemas.microsoft.com/office/drawing/2014/main" id="{17DEA318-BBCA-9E87-FE17-132C6CA7A613}"/>
                  </a:ext>
                </a:extLst>
              </p:cNvPr>
              <p:cNvSpPr/>
              <p:nvPr/>
            </p:nvSpPr>
            <p:spPr>
              <a:xfrm>
                <a:off x="5307046" y="4630682"/>
                <a:ext cx="8911" cy="15413"/>
              </a:xfrm>
              <a:custGeom>
                <a:avLst/>
                <a:gdLst/>
                <a:ahLst/>
                <a:cxnLst/>
                <a:rect l="l" t="t" r="r" b="b"/>
                <a:pathLst>
                  <a:path w="518" h="896" extrusionOk="0">
                    <a:moveTo>
                      <a:pt x="1" y="0"/>
                    </a:moveTo>
                    <a:cubicBezTo>
                      <a:pt x="100" y="299"/>
                      <a:pt x="180" y="577"/>
                      <a:pt x="279" y="895"/>
                    </a:cubicBezTo>
                    <a:cubicBezTo>
                      <a:pt x="518" y="597"/>
                      <a:pt x="398" y="159"/>
                      <a:pt x="1" y="0"/>
                    </a:cubicBezTo>
                    <a:close/>
                  </a:path>
                </a:pathLst>
              </a:custGeom>
              <a:solidFill>
                <a:srgbClr val="BD5C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7" name="Google Shape;2698;p51">
                <a:extLst>
                  <a:ext uri="{FF2B5EF4-FFF2-40B4-BE49-F238E27FC236}">
                    <a16:creationId xmlns:a16="http://schemas.microsoft.com/office/drawing/2014/main" id="{39CB3E9C-5DCC-548D-1E2B-E2F347C82B3D}"/>
                  </a:ext>
                </a:extLst>
              </p:cNvPr>
              <p:cNvSpPr/>
              <p:nvPr/>
            </p:nvSpPr>
            <p:spPr>
              <a:xfrm>
                <a:off x="5319362" y="4665584"/>
                <a:ext cx="1737" cy="4455"/>
              </a:xfrm>
              <a:custGeom>
                <a:avLst/>
                <a:gdLst/>
                <a:ahLst/>
                <a:cxnLst/>
                <a:rect l="l" t="t" r="r" b="b"/>
                <a:pathLst>
                  <a:path w="101" h="259" extrusionOk="0">
                    <a:moveTo>
                      <a:pt x="1" y="1"/>
                    </a:moveTo>
                    <a:cubicBezTo>
                      <a:pt x="40" y="80"/>
                      <a:pt x="80" y="179"/>
                      <a:pt x="100" y="259"/>
                    </a:cubicBezTo>
                    <a:cubicBezTo>
                      <a:pt x="80" y="160"/>
                      <a:pt x="40" y="80"/>
                      <a:pt x="1" y="1"/>
                    </a:cubicBezTo>
                    <a:close/>
                  </a:path>
                </a:pathLst>
              </a:custGeom>
              <a:solidFill>
                <a:srgbClr val="BD5C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8" name="Google Shape;2699;p51">
                <a:extLst>
                  <a:ext uri="{FF2B5EF4-FFF2-40B4-BE49-F238E27FC236}">
                    <a16:creationId xmlns:a16="http://schemas.microsoft.com/office/drawing/2014/main" id="{CA1DDA3E-EADF-86ED-4BF9-9BFE85AD3533}"/>
                  </a:ext>
                </a:extLst>
              </p:cNvPr>
              <p:cNvSpPr/>
              <p:nvPr/>
            </p:nvSpPr>
            <p:spPr>
              <a:xfrm>
                <a:off x="5271112" y="4374723"/>
                <a:ext cx="58540" cy="316096"/>
              </a:xfrm>
              <a:custGeom>
                <a:avLst/>
                <a:gdLst/>
                <a:ahLst/>
                <a:cxnLst/>
                <a:rect l="l" t="t" r="r" b="b"/>
                <a:pathLst>
                  <a:path w="3403" h="18375" extrusionOk="0">
                    <a:moveTo>
                      <a:pt x="558" y="1"/>
                    </a:moveTo>
                    <a:cubicBezTo>
                      <a:pt x="478" y="219"/>
                      <a:pt x="359" y="458"/>
                      <a:pt x="319" y="677"/>
                    </a:cubicBezTo>
                    <a:cubicBezTo>
                      <a:pt x="259" y="1313"/>
                      <a:pt x="220" y="1970"/>
                      <a:pt x="180" y="2606"/>
                    </a:cubicBezTo>
                    <a:cubicBezTo>
                      <a:pt x="120" y="3502"/>
                      <a:pt x="1" y="4437"/>
                      <a:pt x="60" y="5332"/>
                    </a:cubicBezTo>
                    <a:cubicBezTo>
                      <a:pt x="160" y="7182"/>
                      <a:pt x="319" y="9032"/>
                      <a:pt x="498" y="10862"/>
                    </a:cubicBezTo>
                    <a:cubicBezTo>
                      <a:pt x="677" y="12811"/>
                      <a:pt x="1294" y="14681"/>
                      <a:pt x="1910" y="16511"/>
                    </a:cubicBezTo>
                    <a:cubicBezTo>
                      <a:pt x="2109" y="17029"/>
                      <a:pt x="2388" y="17526"/>
                      <a:pt x="2607" y="18063"/>
                    </a:cubicBezTo>
                    <a:cubicBezTo>
                      <a:pt x="2735" y="18256"/>
                      <a:pt x="2889" y="18374"/>
                      <a:pt x="3073" y="18374"/>
                    </a:cubicBezTo>
                    <a:cubicBezTo>
                      <a:pt x="3174" y="18374"/>
                      <a:pt x="3283" y="18339"/>
                      <a:pt x="3402" y="18262"/>
                    </a:cubicBezTo>
                    <a:cubicBezTo>
                      <a:pt x="3263" y="17904"/>
                      <a:pt x="3084" y="17526"/>
                      <a:pt x="2945" y="17168"/>
                    </a:cubicBezTo>
                    <a:cubicBezTo>
                      <a:pt x="2905" y="17088"/>
                      <a:pt x="2865" y="16989"/>
                      <a:pt x="2845" y="16909"/>
                    </a:cubicBezTo>
                    <a:cubicBezTo>
                      <a:pt x="2686" y="16531"/>
                      <a:pt x="2547" y="16134"/>
                      <a:pt x="2388" y="15775"/>
                    </a:cubicBezTo>
                    <a:cubicBezTo>
                      <a:pt x="2288" y="15457"/>
                      <a:pt x="2209" y="15179"/>
                      <a:pt x="2109" y="14880"/>
                    </a:cubicBezTo>
                    <a:cubicBezTo>
                      <a:pt x="1891" y="13965"/>
                      <a:pt x="1692" y="13110"/>
                      <a:pt x="1473" y="12215"/>
                    </a:cubicBezTo>
                    <a:cubicBezTo>
                      <a:pt x="1453" y="12175"/>
                      <a:pt x="1413" y="12135"/>
                      <a:pt x="1393" y="12115"/>
                    </a:cubicBezTo>
                    <a:cubicBezTo>
                      <a:pt x="1353" y="11737"/>
                      <a:pt x="1274" y="11339"/>
                      <a:pt x="1214" y="10961"/>
                    </a:cubicBezTo>
                    <a:cubicBezTo>
                      <a:pt x="1115" y="10245"/>
                      <a:pt x="1055" y="9489"/>
                      <a:pt x="976" y="8773"/>
                    </a:cubicBezTo>
                    <a:lnTo>
                      <a:pt x="976" y="8455"/>
                    </a:lnTo>
                    <a:cubicBezTo>
                      <a:pt x="896" y="7858"/>
                      <a:pt x="856" y="7261"/>
                      <a:pt x="796" y="6665"/>
                    </a:cubicBezTo>
                    <a:lnTo>
                      <a:pt x="796" y="6486"/>
                    </a:lnTo>
                    <a:lnTo>
                      <a:pt x="796" y="5929"/>
                    </a:lnTo>
                    <a:cubicBezTo>
                      <a:pt x="777" y="5670"/>
                      <a:pt x="777" y="5431"/>
                      <a:pt x="757" y="5173"/>
                    </a:cubicBezTo>
                    <a:lnTo>
                      <a:pt x="816" y="3303"/>
                    </a:lnTo>
                    <a:cubicBezTo>
                      <a:pt x="856" y="3243"/>
                      <a:pt x="856" y="3124"/>
                      <a:pt x="876" y="3064"/>
                    </a:cubicBezTo>
                    <a:cubicBezTo>
                      <a:pt x="916" y="2169"/>
                      <a:pt x="995" y="1274"/>
                      <a:pt x="1055" y="378"/>
                    </a:cubicBezTo>
                    <a:cubicBezTo>
                      <a:pt x="1015" y="299"/>
                      <a:pt x="1015" y="199"/>
                      <a:pt x="1015" y="120"/>
                    </a:cubicBezTo>
                    <a:lnTo>
                      <a:pt x="1015"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9" name="Google Shape;2700;p51">
                <a:extLst>
                  <a:ext uri="{FF2B5EF4-FFF2-40B4-BE49-F238E27FC236}">
                    <a16:creationId xmlns:a16="http://schemas.microsoft.com/office/drawing/2014/main" id="{BC7CC7EA-D375-93AE-2014-15FF663ADAA9}"/>
                  </a:ext>
                </a:extLst>
              </p:cNvPr>
              <p:cNvSpPr/>
              <p:nvPr/>
            </p:nvSpPr>
            <p:spPr>
              <a:xfrm>
                <a:off x="5371724" y="4374723"/>
                <a:ext cx="79407" cy="318263"/>
              </a:xfrm>
              <a:custGeom>
                <a:avLst/>
                <a:gdLst/>
                <a:ahLst/>
                <a:cxnLst/>
                <a:rect l="l" t="t" r="r" b="b"/>
                <a:pathLst>
                  <a:path w="4616" h="18501" extrusionOk="0">
                    <a:moveTo>
                      <a:pt x="4217" y="1"/>
                    </a:moveTo>
                    <a:cubicBezTo>
                      <a:pt x="4118" y="259"/>
                      <a:pt x="4058" y="518"/>
                      <a:pt x="3959" y="776"/>
                    </a:cubicBezTo>
                    <a:cubicBezTo>
                      <a:pt x="3959" y="856"/>
                      <a:pt x="3979" y="896"/>
                      <a:pt x="3919" y="916"/>
                    </a:cubicBezTo>
                    <a:lnTo>
                      <a:pt x="3919" y="1970"/>
                    </a:lnTo>
                    <a:cubicBezTo>
                      <a:pt x="3879" y="3979"/>
                      <a:pt x="3561" y="5968"/>
                      <a:pt x="3183" y="7938"/>
                    </a:cubicBezTo>
                    <a:cubicBezTo>
                      <a:pt x="2845" y="9609"/>
                      <a:pt x="2487" y="11240"/>
                      <a:pt x="2109" y="12911"/>
                    </a:cubicBezTo>
                    <a:cubicBezTo>
                      <a:pt x="1731" y="14622"/>
                      <a:pt x="1074" y="16213"/>
                      <a:pt x="199" y="17725"/>
                    </a:cubicBezTo>
                    <a:cubicBezTo>
                      <a:pt x="80" y="17964"/>
                      <a:pt x="0" y="18103"/>
                      <a:pt x="139" y="18322"/>
                    </a:cubicBezTo>
                    <a:cubicBezTo>
                      <a:pt x="209" y="18451"/>
                      <a:pt x="279" y="18501"/>
                      <a:pt x="351" y="18501"/>
                    </a:cubicBezTo>
                    <a:cubicBezTo>
                      <a:pt x="423" y="18501"/>
                      <a:pt x="498" y="18451"/>
                      <a:pt x="577" y="18381"/>
                    </a:cubicBezTo>
                    <a:cubicBezTo>
                      <a:pt x="696" y="18282"/>
                      <a:pt x="796" y="18163"/>
                      <a:pt x="895" y="18023"/>
                    </a:cubicBezTo>
                    <a:cubicBezTo>
                      <a:pt x="1074" y="17685"/>
                      <a:pt x="1293" y="17327"/>
                      <a:pt x="1433" y="16969"/>
                    </a:cubicBezTo>
                    <a:cubicBezTo>
                      <a:pt x="1810" y="15994"/>
                      <a:pt x="2208" y="15039"/>
                      <a:pt x="2507" y="14045"/>
                    </a:cubicBezTo>
                    <a:cubicBezTo>
                      <a:pt x="2825" y="12990"/>
                      <a:pt x="3064" y="11896"/>
                      <a:pt x="3283" y="10802"/>
                    </a:cubicBezTo>
                    <a:cubicBezTo>
                      <a:pt x="3660" y="8833"/>
                      <a:pt x="4058" y="6864"/>
                      <a:pt x="4357" y="4894"/>
                    </a:cubicBezTo>
                    <a:cubicBezTo>
                      <a:pt x="4516" y="3800"/>
                      <a:pt x="4556" y="2686"/>
                      <a:pt x="4595" y="1592"/>
                    </a:cubicBezTo>
                    <a:cubicBezTo>
                      <a:pt x="4615" y="1095"/>
                      <a:pt x="4496" y="577"/>
                      <a:pt x="4456" y="60"/>
                    </a:cubicBezTo>
                    <a:cubicBezTo>
                      <a:pt x="4377" y="20"/>
                      <a:pt x="4297" y="20"/>
                      <a:pt x="42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0" name="Google Shape;2701;p51">
                <a:extLst>
                  <a:ext uri="{FF2B5EF4-FFF2-40B4-BE49-F238E27FC236}">
                    <a16:creationId xmlns:a16="http://schemas.microsoft.com/office/drawing/2014/main" id="{855BEC61-9E3B-B44B-D136-34FC20247FC9}"/>
                  </a:ext>
                </a:extLst>
              </p:cNvPr>
              <p:cNvSpPr/>
              <p:nvPr/>
            </p:nvSpPr>
            <p:spPr>
              <a:xfrm>
                <a:off x="5342636" y="4371988"/>
                <a:ext cx="31498" cy="318608"/>
              </a:xfrm>
              <a:custGeom>
                <a:avLst/>
                <a:gdLst/>
                <a:ahLst/>
                <a:cxnLst/>
                <a:rect l="l" t="t" r="r" b="b"/>
                <a:pathLst>
                  <a:path w="1831" h="18521" extrusionOk="0">
                    <a:moveTo>
                      <a:pt x="1830" y="0"/>
                    </a:moveTo>
                    <a:lnTo>
                      <a:pt x="1830" y="0"/>
                    </a:lnTo>
                    <a:cubicBezTo>
                      <a:pt x="1711" y="40"/>
                      <a:pt x="1592" y="60"/>
                      <a:pt x="1492" y="140"/>
                    </a:cubicBezTo>
                    <a:cubicBezTo>
                      <a:pt x="1413" y="219"/>
                      <a:pt x="1373" y="319"/>
                      <a:pt x="1293" y="418"/>
                    </a:cubicBezTo>
                    <a:cubicBezTo>
                      <a:pt x="1273" y="836"/>
                      <a:pt x="1273" y="1274"/>
                      <a:pt x="1234" y="1711"/>
                    </a:cubicBezTo>
                    <a:cubicBezTo>
                      <a:pt x="1234" y="1771"/>
                      <a:pt x="1214" y="1870"/>
                      <a:pt x="1214" y="1950"/>
                    </a:cubicBezTo>
                    <a:cubicBezTo>
                      <a:pt x="1214" y="2666"/>
                      <a:pt x="1234" y="3422"/>
                      <a:pt x="1214" y="4158"/>
                    </a:cubicBezTo>
                    <a:cubicBezTo>
                      <a:pt x="1194" y="4795"/>
                      <a:pt x="1114" y="5391"/>
                      <a:pt x="1055" y="6008"/>
                    </a:cubicBezTo>
                    <a:cubicBezTo>
                      <a:pt x="1055" y="6107"/>
                      <a:pt x="1035" y="6227"/>
                      <a:pt x="1035" y="6326"/>
                    </a:cubicBezTo>
                    <a:cubicBezTo>
                      <a:pt x="1035" y="6804"/>
                      <a:pt x="1015" y="7241"/>
                      <a:pt x="995" y="7719"/>
                    </a:cubicBezTo>
                    <a:cubicBezTo>
                      <a:pt x="955" y="7838"/>
                      <a:pt x="935" y="7938"/>
                      <a:pt x="915" y="8077"/>
                    </a:cubicBezTo>
                    <a:cubicBezTo>
                      <a:pt x="836" y="9231"/>
                      <a:pt x="756" y="10384"/>
                      <a:pt x="657" y="11558"/>
                    </a:cubicBezTo>
                    <a:cubicBezTo>
                      <a:pt x="557" y="12732"/>
                      <a:pt x="438" y="13945"/>
                      <a:pt x="319" y="15119"/>
                    </a:cubicBezTo>
                    <a:cubicBezTo>
                      <a:pt x="239" y="15895"/>
                      <a:pt x="120" y="16690"/>
                      <a:pt x="40" y="17486"/>
                    </a:cubicBezTo>
                    <a:cubicBezTo>
                      <a:pt x="0" y="17804"/>
                      <a:pt x="20" y="18143"/>
                      <a:pt x="0" y="18461"/>
                    </a:cubicBezTo>
                    <a:cubicBezTo>
                      <a:pt x="40" y="18481"/>
                      <a:pt x="100" y="18481"/>
                      <a:pt x="140" y="18521"/>
                    </a:cubicBezTo>
                    <a:cubicBezTo>
                      <a:pt x="279" y="18441"/>
                      <a:pt x="378" y="18381"/>
                      <a:pt x="478" y="18341"/>
                    </a:cubicBezTo>
                    <a:cubicBezTo>
                      <a:pt x="537" y="18162"/>
                      <a:pt x="617" y="18023"/>
                      <a:pt x="637" y="17844"/>
                    </a:cubicBezTo>
                    <a:cubicBezTo>
                      <a:pt x="816" y="16452"/>
                      <a:pt x="995" y="15079"/>
                      <a:pt x="1134" y="13687"/>
                    </a:cubicBezTo>
                    <a:cubicBezTo>
                      <a:pt x="1234" y="12632"/>
                      <a:pt x="1313" y="11618"/>
                      <a:pt x="1393" y="10583"/>
                    </a:cubicBezTo>
                    <a:cubicBezTo>
                      <a:pt x="1492" y="9310"/>
                      <a:pt x="1592" y="8017"/>
                      <a:pt x="1691" y="6744"/>
                    </a:cubicBezTo>
                    <a:cubicBezTo>
                      <a:pt x="1771" y="5948"/>
                      <a:pt x="1791" y="5133"/>
                      <a:pt x="1811" y="4317"/>
                    </a:cubicBezTo>
                    <a:cubicBezTo>
                      <a:pt x="1830" y="2865"/>
                      <a:pt x="1830" y="1453"/>
                      <a:pt x="183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1" name="Google Shape;2702;p51">
                <a:extLst>
                  <a:ext uri="{FF2B5EF4-FFF2-40B4-BE49-F238E27FC236}">
                    <a16:creationId xmlns:a16="http://schemas.microsoft.com/office/drawing/2014/main" id="{76B20C12-3862-D8DC-F736-9A8AD53C40F9}"/>
                  </a:ext>
                </a:extLst>
              </p:cNvPr>
              <p:cNvSpPr/>
              <p:nvPr/>
            </p:nvSpPr>
            <p:spPr>
              <a:xfrm>
                <a:off x="5228693" y="4504062"/>
                <a:ext cx="17116" cy="64355"/>
              </a:xfrm>
              <a:custGeom>
                <a:avLst/>
                <a:gdLst/>
                <a:ahLst/>
                <a:cxnLst/>
                <a:rect l="l" t="t" r="r" b="b"/>
                <a:pathLst>
                  <a:path w="995" h="3741" extrusionOk="0">
                    <a:moveTo>
                      <a:pt x="199" y="1"/>
                    </a:moveTo>
                    <a:cubicBezTo>
                      <a:pt x="139" y="100"/>
                      <a:pt x="0" y="200"/>
                      <a:pt x="0" y="299"/>
                    </a:cubicBezTo>
                    <a:cubicBezTo>
                      <a:pt x="80" y="1155"/>
                      <a:pt x="179" y="2050"/>
                      <a:pt x="279" y="2925"/>
                    </a:cubicBezTo>
                    <a:cubicBezTo>
                      <a:pt x="298" y="3124"/>
                      <a:pt x="438" y="3343"/>
                      <a:pt x="537" y="3522"/>
                    </a:cubicBezTo>
                    <a:cubicBezTo>
                      <a:pt x="577" y="3621"/>
                      <a:pt x="736" y="3681"/>
                      <a:pt x="836" y="3741"/>
                    </a:cubicBezTo>
                    <a:cubicBezTo>
                      <a:pt x="895" y="3641"/>
                      <a:pt x="955" y="3542"/>
                      <a:pt x="995" y="3482"/>
                    </a:cubicBezTo>
                    <a:cubicBezTo>
                      <a:pt x="975" y="3323"/>
                      <a:pt x="955" y="3243"/>
                      <a:pt x="955" y="3144"/>
                    </a:cubicBezTo>
                    <a:lnTo>
                      <a:pt x="657" y="538"/>
                    </a:lnTo>
                    <a:cubicBezTo>
                      <a:pt x="637" y="439"/>
                      <a:pt x="657" y="319"/>
                      <a:pt x="577" y="240"/>
                    </a:cubicBezTo>
                    <a:cubicBezTo>
                      <a:pt x="478" y="140"/>
                      <a:pt x="338" y="61"/>
                      <a:pt x="19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2" name="Google Shape;2703;p51">
                <a:extLst>
                  <a:ext uri="{FF2B5EF4-FFF2-40B4-BE49-F238E27FC236}">
                    <a16:creationId xmlns:a16="http://schemas.microsoft.com/office/drawing/2014/main" id="{230AE4D0-9956-ED68-B404-C31C1C77D109}"/>
                  </a:ext>
                </a:extLst>
              </p:cNvPr>
              <p:cNvSpPr/>
              <p:nvPr/>
            </p:nvSpPr>
            <p:spPr>
              <a:xfrm>
                <a:off x="5462737" y="4467457"/>
                <a:ext cx="26715" cy="87956"/>
              </a:xfrm>
              <a:custGeom>
                <a:avLst/>
                <a:gdLst/>
                <a:ahLst/>
                <a:cxnLst/>
                <a:rect l="l" t="t" r="r" b="b"/>
                <a:pathLst>
                  <a:path w="1553" h="5113" extrusionOk="0">
                    <a:moveTo>
                      <a:pt x="1254" y="0"/>
                    </a:moveTo>
                    <a:cubicBezTo>
                      <a:pt x="1115" y="140"/>
                      <a:pt x="916" y="259"/>
                      <a:pt x="896" y="398"/>
                    </a:cubicBezTo>
                    <a:cubicBezTo>
                      <a:pt x="796" y="876"/>
                      <a:pt x="796" y="1373"/>
                      <a:pt x="697" y="1850"/>
                    </a:cubicBezTo>
                    <a:cubicBezTo>
                      <a:pt x="498" y="2686"/>
                      <a:pt x="259" y="3521"/>
                      <a:pt x="60" y="4357"/>
                    </a:cubicBezTo>
                    <a:cubicBezTo>
                      <a:pt x="1" y="4536"/>
                      <a:pt x="60" y="4755"/>
                      <a:pt x="60" y="4954"/>
                    </a:cubicBezTo>
                    <a:cubicBezTo>
                      <a:pt x="120" y="5013"/>
                      <a:pt x="200" y="5053"/>
                      <a:pt x="319" y="5113"/>
                    </a:cubicBezTo>
                    <a:cubicBezTo>
                      <a:pt x="379" y="4974"/>
                      <a:pt x="458" y="4854"/>
                      <a:pt x="498" y="4715"/>
                    </a:cubicBezTo>
                    <a:cubicBezTo>
                      <a:pt x="1095" y="3362"/>
                      <a:pt x="1552" y="1970"/>
                      <a:pt x="1473" y="458"/>
                    </a:cubicBezTo>
                    <a:cubicBezTo>
                      <a:pt x="1473" y="299"/>
                      <a:pt x="1314" y="160"/>
                      <a:pt x="125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3" name="Google Shape;2704;p51">
                <a:extLst>
                  <a:ext uri="{FF2B5EF4-FFF2-40B4-BE49-F238E27FC236}">
                    <a16:creationId xmlns:a16="http://schemas.microsoft.com/office/drawing/2014/main" id="{A0F0003D-15BE-E3AB-ACEE-E56EE049A525}"/>
                  </a:ext>
                </a:extLst>
              </p:cNvPr>
              <p:cNvSpPr/>
              <p:nvPr/>
            </p:nvSpPr>
            <p:spPr>
              <a:xfrm>
                <a:off x="5315251" y="4429028"/>
                <a:ext cx="12007" cy="83965"/>
              </a:xfrm>
              <a:custGeom>
                <a:avLst/>
                <a:gdLst/>
                <a:ahLst/>
                <a:cxnLst/>
                <a:rect l="l" t="t" r="r" b="b"/>
                <a:pathLst>
                  <a:path w="698" h="4881" extrusionOk="0">
                    <a:moveTo>
                      <a:pt x="421" y="0"/>
                    </a:moveTo>
                    <a:cubicBezTo>
                      <a:pt x="294" y="0"/>
                      <a:pt x="193" y="64"/>
                      <a:pt x="120" y="245"/>
                    </a:cubicBezTo>
                    <a:cubicBezTo>
                      <a:pt x="100" y="782"/>
                      <a:pt x="81" y="1319"/>
                      <a:pt x="41" y="1856"/>
                    </a:cubicBezTo>
                    <a:lnTo>
                      <a:pt x="41" y="2036"/>
                    </a:lnTo>
                    <a:cubicBezTo>
                      <a:pt x="21" y="2394"/>
                      <a:pt x="1" y="2732"/>
                      <a:pt x="1" y="3090"/>
                    </a:cubicBezTo>
                    <a:cubicBezTo>
                      <a:pt x="1" y="3687"/>
                      <a:pt x="1" y="4283"/>
                      <a:pt x="21" y="4880"/>
                    </a:cubicBezTo>
                    <a:cubicBezTo>
                      <a:pt x="180" y="4821"/>
                      <a:pt x="339" y="4801"/>
                      <a:pt x="538" y="4721"/>
                    </a:cubicBezTo>
                    <a:lnTo>
                      <a:pt x="538" y="4522"/>
                    </a:lnTo>
                    <a:cubicBezTo>
                      <a:pt x="578" y="4423"/>
                      <a:pt x="598" y="4303"/>
                      <a:pt x="618" y="4204"/>
                    </a:cubicBezTo>
                    <a:cubicBezTo>
                      <a:pt x="618" y="4045"/>
                      <a:pt x="638" y="3886"/>
                      <a:pt x="638" y="3726"/>
                    </a:cubicBezTo>
                    <a:cubicBezTo>
                      <a:pt x="657" y="2513"/>
                      <a:pt x="657" y="1299"/>
                      <a:pt x="697" y="66"/>
                    </a:cubicBezTo>
                    <a:cubicBezTo>
                      <a:pt x="596" y="27"/>
                      <a:pt x="503" y="0"/>
                      <a:pt x="421"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4" name="Google Shape;2705;p51">
                <a:extLst>
                  <a:ext uri="{FF2B5EF4-FFF2-40B4-BE49-F238E27FC236}">
                    <a16:creationId xmlns:a16="http://schemas.microsoft.com/office/drawing/2014/main" id="{D92F3EA7-8CD7-9C28-CAB0-FC9E1352ACEC}"/>
                  </a:ext>
                </a:extLst>
              </p:cNvPr>
              <p:cNvSpPr/>
              <p:nvPr/>
            </p:nvSpPr>
            <p:spPr>
              <a:xfrm>
                <a:off x="5284804" y="4485931"/>
                <a:ext cx="17" cy="3096"/>
              </a:xfrm>
              <a:custGeom>
                <a:avLst/>
                <a:gdLst/>
                <a:ahLst/>
                <a:cxnLst/>
                <a:rect l="l" t="t" r="r" b="b"/>
                <a:pathLst>
                  <a:path w="1" h="180" extrusionOk="0">
                    <a:moveTo>
                      <a:pt x="0" y="180"/>
                    </a:moveTo>
                    <a:lnTo>
                      <a:pt x="0"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5" name="Google Shape;2706;p51">
                <a:extLst>
                  <a:ext uri="{FF2B5EF4-FFF2-40B4-BE49-F238E27FC236}">
                    <a16:creationId xmlns:a16="http://schemas.microsoft.com/office/drawing/2014/main" id="{DF5EA340-F282-BB64-CBAF-2F9CC429E9B1}"/>
                  </a:ext>
                </a:extLst>
              </p:cNvPr>
              <p:cNvSpPr/>
              <p:nvPr/>
            </p:nvSpPr>
            <p:spPr>
              <a:xfrm>
                <a:off x="5392245" y="4525632"/>
                <a:ext cx="12334" cy="33889"/>
              </a:xfrm>
              <a:custGeom>
                <a:avLst/>
                <a:gdLst/>
                <a:ahLst/>
                <a:cxnLst/>
                <a:rect l="l" t="t" r="r" b="b"/>
                <a:pathLst>
                  <a:path w="717" h="1970" extrusionOk="0">
                    <a:moveTo>
                      <a:pt x="419" y="0"/>
                    </a:moveTo>
                    <a:cubicBezTo>
                      <a:pt x="299" y="100"/>
                      <a:pt x="100" y="179"/>
                      <a:pt x="80" y="279"/>
                    </a:cubicBezTo>
                    <a:cubicBezTo>
                      <a:pt x="21" y="736"/>
                      <a:pt x="1" y="1194"/>
                      <a:pt x="1" y="1651"/>
                    </a:cubicBezTo>
                    <a:cubicBezTo>
                      <a:pt x="1" y="1751"/>
                      <a:pt x="140" y="1870"/>
                      <a:pt x="240" y="1970"/>
                    </a:cubicBezTo>
                    <a:cubicBezTo>
                      <a:pt x="339" y="1870"/>
                      <a:pt x="518" y="1830"/>
                      <a:pt x="538" y="1691"/>
                    </a:cubicBezTo>
                    <a:cubicBezTo>
                      <a:pt x="617" y="1432"/>
                      <a:pt x="637" y="1134"/>
                      <a:pt x="697" y="836"/>
                    </a:cubicBezTo>
                    <a:lnTo>
                      <a:pt x="657" y="836"/>
                    </a:lnTo>
                    <a:cubicBezTo>
                      <a:pt x="657" y="677"/>
                      <a:pt x="717" y="498"/>
                      <a:pt x="657" y="378"/>
                    </a:cubicBezTo>
                    <a:cubicBezTo>
                      <a:pt x="617" y="239"/>
                      <a:pt x="498" y="139"/>
                      <a:pt x="41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6" name="Google Shape;2707;p51">
                <a:extLst>
                  <a:ext uri="{FF2B5EF4-FFF2-40B4-BE49-F238E27FC236}">
                    <a16:creationId xmlns:a16="http://schemas.microsoft.com/office/drawing/2014/main" id="{B2BAA92E-5CB0-6295-1343-ACB08870A804}"/>
                  </a:ext>
                </a:extLst>
              </p:cNvPr>
              <p:cNvSpPr/>
              <p:nvPr/>
            </p:nvSpPr>
            <p:spPr>
              <a:xfrm>
                <a:off x="5195494" y="4329689"/>
                <a:ext cx="120125" cy="354750"/>
              </a:xfrm>
              <a:custGeom>
                <a:avLst/>
                <a:gdLst/>
                <a:ahLst/>
                <a:cxnLst/>
                <a:rect l="l" t="t" r="r" b="b"/>
                <a:pathLst>
                  <a:path w="6983" h="20622" extrusionOk="0">
                    <a:moveTo>
                      <a:pt x="2129" y="10138"/>
                    </a:moveTo>
                    <a:cubicBezTo>
                      <a:pt x="2268" y="10198"/>
                      <a:pt x="2408" y="10277"/>
                      <a:pt x="2507" y="10377"/>
                    </a:cubicBezTo>
                    <a:cubicBezTo>
                      <a:pt x="2587" y="10456"/>
                      <a:pt x="2567" y="10576"/>
                      <a:pt x="2587" y="10675"/>
                    </a:cubicBezTo>
                    <a:lnTo>
                      <a:pt x="2885" y="13281"/>
                    </a:lnTo>
                    <a:cubicBezTo>
                      <a:pt x="2885" y="13361"/>
                      <a:pt x="2905" y="13440"/>
                      <a:pt x="2925" y="13579"/>
                    </a:cubicBezTo>
                    <a:cubicBezTo>
                      <a:pt x="2905" y="13679"/>
                      <a:pt x="2825" y="13778"/>
                      <a:pt x="2766" y="13878"/>
                    </a:cubicBezTo>
                    <a:cubicBezTo>
                      <a:pt x="2666" y="13818"/>
                      <a:pt x="2507" y="13758"/>
                      <a:pt x="2467" y="13659"/>
                    </a:cubicBezTo>
                    <a:cubicBezTo>
                      <a:pt x="2368" y="13480"/>
                      <a:pt x="2228" y="13261"/>
                      <a:pt x="2209" y="13062"/>
                    </a:cubicBezTo>
                    <a:cubicBezTo>
                      <a:pt x="2109" y="12187"/>
                      <a:pt x="2010" y="11292"/>
                      <a:pt x="1930" y="10436"/>
                    </a:cubicBezTo>
                    <a:cubicBezTo>
                      <a:pt x="1930" y="10337"/>
                      <a:pt x="2069" y="10237"/>
                      <a:pt x="2129" y="10138"/>
                    </a:cubicBezTo>
                    <a:close/>
                    <a:moveTo>
                      <a:pt x="2886" y="1"/>
                    </a:moveTo>
                    <a:cubicBezTo>
                      <a:pt x="2704" y="1"/>
                      <a:pt x="2509" y="55"/>
                      <a:pt x="2308" y="152"/>
                    </a:cubicBezTo>
                    <a:cubicBezTo>
                      <a:pt x="1890" y="391"/>
                      <a:pt x="1632" y="729"/>
                      <a:pt x="1473" y="1146"/>
                    </a:cubicBezTo>
                    <a:cubicBezTo>
                      <a:pt x="1095" y="2101"/>
                      <a:pt x="697" y="3016"/>
                      <a:pt x="299" y="3971"/>
                    </a:cubicBezTo>
                    <a:cubicBezTo>
                      <a:pt x="279" y="4409"/>
                      <a:pt x="219" y="4866"/>
                      <a:pt x="199" y="5284"/>
                    </a:cubicBezTo>
                    <a:cubicBezTo>
                      <a:pt x="120" y="6478"/>
                      <a:pt x="1" y="7651"/>
                      <a:pt x="1" y="8845"/>
                    </a:cubicBezTo>
                    <a:cubicBezTo>
                      <a:pt x="1" y="10436"/>
                      <a:pt x="100" y="12048"/>
                      <a:pt x="398" y="13619"/>
                    </a:cubicBezTo>
                    <a:cubicBezTo>
                      <a:pt x="597" y="14634"/>
                      <a:pt x="717" y="15668"/>
                      <a:pt x="1274" y="16563"/>
                    </a:cubicBezTo>
                    <a:cubicBezTo>
                      <a:pt x="1592" y="17100"/>
                      <a:pt x="2030" y="17538"/>
                      <a:pt x="2408" y="18015"/>
                    </a:cubicBezTo>
                    <a:cubicBezTo>
                      <a:pt x="2626" y="18214"/>
                      <a:pt x="2865" y="18433"/>
                      <a:pt x="3104" y="18612"/>
                    </a:cubicBezTo>
                    <a:cubicBezTo>
                      <a:pt x="3661" y="18990"/>
                      <a:pt x="4218" y="19309"/>
                      <a:pt x="4775" y="19706"/>
                    </a:cubicBezTo>
                    <a:cubicBezTo>
                      <a:pt x="5451" y="20164"/>
                      <a:pt x="6187" y="20442"/>
                      <a:pt x="6983" y="20621"/>
                    </a:cubicBezTo>
                    <a:cubicBezTo>
                      <a:pt x="6764" y="20104"/>
                      <a:pt x="6486" y="19607"/>
                      <a:pt x="6287" y="19070"/>
                    </a:cubicBezTo>
                    <a:cubicBezTo>
                      <a:pt x="5690" y="17260"/>
                      <a:pt x="5073" y="15429"/>
                      <a:pt x="4894" y="13460"/>
                    </a:cubicBezTo>
                    <a:cubicBezTo>
                      <a:pt x="4715" y="11630"/>
                      <a:pt x="4556" y="9780"/>
                      <a:pt x="4456" y="7910"/>
                    </a:cubicBezTo>
                    <a:cubicBezTo>
                      <a:pt x="4397" y="7015"/>
                      <a:pt x="4516" y="6100"/>
                      <a:pt x="4576" y="5205"/>
                    </a:cubicBezTo>
                    <a:cubicBezTo>
                      <a:pt x="4616" y="4568"/>
                      <a:pt x="4655" y="3912"/>
                      <a:pt x="4715" y="3275"/>
                    </a:cubicBezTo>
                    <a:cubicBezTo>
                      <a:pt x="4755" y="3036"/>
                      <a:pt x="4874" y="2817"/>
                      <a:pt x="4954" y="2599"/>
                    </a:cubicBezTo>
                    <a:cubicBezTo>
                      <a:pt x="4496" y="1843"/>
                      <a:pt x="4079" y="1087"/>
                      <a:pt x="3581" y="391"/>
                    </a:cubicBezTo>
                    <a:cubicBezTo>
                      <a:pt x="3392" y="118"/>
                      <a:pt x="3153" y="1"/>
                      <a:pt x="288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7" name="Google Shape;2708;p51">
                <a:extLst>
                  <a:ext uri="{FF2B5EF4-FFF2-40B4-BE49-F238E27FC236}">
                    <a16:creationId xmlns:a16="http://schemas.microsoft.com/office/drawing/2014/main" id="{95394827-9F2C-BF30-B212-1407B2A413CA}"/>
                  </a:ext>
                </a:extLst>
              </p:cNvPr>
              <p:cNvSpPr/>
              <p:nvPr/>
            </p:nvSpPr>
            <p:spPr>
              <a:xfrm>
                <a:off x="5387807" y="4334987"/>
                <a:ext cx="133474" cy="350484"/>
              </a:xfrm>
              <a:custGeom>
                <a:avLst/>
                <a:gdLst/>
                <a:ahLst/>
                <a:cxnLst/>
                <a:rect l="l" t="t" r="r" b="b"/>
                <a:pathLst>
                  <a:path w="7759" h="20374" extrusionOk="0">
                    <a:moveTo>
                      <a:pt x="5630" y="7701"/>
                    </a:moveTo>
                    <a:cubicBezTo>
                      <a:pt x="5709" y="7861"/>
                      <a:pt x="5849" y="8000"/>
                      <a:pt x="5849" y="8159"/>
                    </a:cubicBezTo>
                    <a:cubicBezTo>
                      <a:pt x="5908" y="9651"/>
                      <a:pt x="5451" y="11043"/>
                      <a:pt x="4854" y="12416"/>
                    </a:cubicBezTo>
                    <a:cubicBezTo>
                      <a:pt x="4814" y="12555"/>
                      <a:pt x="4735" y="12675"/>
                      <a:pt x="4675" y="12814"/>
                    </a:cubicBezTo>
                    <a:cubicBezTo>
                      <a:pt x="4615" y="12754"/>
                      <a:pt x="4516" y="12714"/>
                      <a:pt x="4436" y="12655"/>
                    </a:cubicBezTo>
                    <a:cubicBezTo>
                      <a:pt x="4436" y="12456"/>
                      <a:pt x="4377" y="12237"/>
                      <a:pt x="4436" y="12058"/>
                    </a:cubicBezTo>
                    <a:cubicBezTo>
                      <a:pt x="4635" y="11222"/>
                      <a:pt x="4874" y="10387"/>
                      <a:pt x="5073" y="9551"/>
                    </a:cubicBezTo>
                    <a:cubicBezTo>
                      <a:pt x="5172" y="9074"/>
                      <a:pt x="5172" y="8577"/>
                      <a:pt x="5272" y="8099"/>
                    </a:cubicBezTo>
                    <a:cubicBezTo>
                      <a:pt x="5312" y="7960"/>
                      <a:pt x="5510" y="7841"/>
                      <a:pt x="5630" y="7701"/>
                    </a:cubicBezTo>
                    <a:close/>
                    <a:moveTo>
                      <a:pt x="6117" y="1"/>
                    </a:moveTo>
                    <a:cubicBezTo>
                      <a:pt x="5984" y="1"/>
                      <a:pt x="5846" y="52"/>
                      <a:pt x="5709" y="162"/>
                    </a:cubicBezTo>
                    <a:cubicBezTo>
                      <a:pt x="5033" y="699"/>
                      <a:pt x="4476" y="1356"/>
                      <a:pt x="3879" y="1992"/>
                    </a:cubicBezTo>
                    <a:cubicBezTo>
                      <a:pt x="3820" y="2052"/>
                      <a:pt x="3740" y="2151"/>
                      <a:pt x="3660" y="2231"/>
                    </a:cubicBezTo>
                    <a:cubicBezTo>
                      <a:pt x="3641" y="2291"/>
                      <a:pt x="3581" y="2330"/>
                      <a:pt x="3561" y="2390"/>
                    </a:cubicBezTo>
                    <a:cubicBezTo>
                      <a:pt x="3621" y="2907"/>
                      <a:pt x="3740" y="3425"/>
                      <a:pt x="3720" y="3922"/>
                    </a:cubicBezTo>
                    <a:cubicBezTo>
                      <a:pt x="3660" y="5016"/>
                      <a:pt x="3641" y="6150"/>
                      <a:pt x="3462" y="7244"/>
                    </a:cubicBezTo>
                    <a:cubicBezTo>
                      <a:pt x="3163" y="9193"/>
                      <a:pt x="2765" y="11163"/>
                      <a:pt x="2387" y="13132"/>
                    </a:cubicBezTo>
                    <a:cubicBezTo>
                      <a:pt x="2168" y="14226"/>
                      <a:pt x="1950" y="15320"/>
                      <a:pt x="1631" y="16395"/>
                    </a:cubicBezTo>
                    <a:cubicBezTo>
                      <a:pt x="1333" y="17389"/>
                      <a:pt x="935" y="18324"/>
                      <a:pt x="557" y="19299"/>
                    </a:cubicBezTo>
                    <a:cubicBezTo>
                      <a:pt x="398" y="19677"/>
                      <a:pt x="179" y="20015"/>
                      <a:pt x="0" y="20373"/>
                    </a:cubicBezTo>
                    <a:cubicBezTo>
                      <a:pt x="1174" y="19995"/>
                      <a:pt x="2168" y="19378"/>
                      <a:pt x="3024" y="18483"/>
                    </a:cubicBezTo>
                    <a:cubicBezTo>
                      <a:pt x="4078" y="17349"/>
                      <a:pt x="5351" y="16414"/>
                      <a:pt x="5948" y="14923"/>
                    </a:cubicBezTo>
                    <a:cubicBezTo>
                      <a:pt x="6326" y="13968"/>
                      <a:pt x="6724" y="13053"/>
                      <a:pt x="7002" y="12078"/>
                    </a:cubicBezTo>
                    <a:cubicBezTo>
                      <a:pt x="7201" y="11382"/>
                      <a:pt x="7301" y="10665"/>
                      <a:pt x="7400" y="9949"/>
                    </a:cubicBezTo>
                    <a:cubicBezTo>
                      <a:pt x="7540" y="8935"/>
                      <a:pt x="7719" y="7880"/>
                      <a:pt x="7738" y="6846"/>
                    </a:cubicBezTo>
                    <a:cubicBezTo>
                      <a:pt x="7758" y="5871"/>
                      <a:pt x="7619" y="4877"/>
                      <a:pt x="7619" y="3902"/>
                    </a:cubicBezTo>
                    <a:cubicBezTo>
                      <a:pt x="7619" y="2708"/>
                      <a:pt x="7301" y="1614"/>
                      <a:pt x="6803" y="580"/>
                    </a:cubicBezTo>
                    <a:cubicBezTo>
                      <a:pt x="6643" y="218"/>
                      <a:pt x="6392" y="1"/>
                      <a:pt x="611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8" name="Google Shape;2709;p51">
                <a:extLst>
                  <a:ext uri="{FF2B5EF4-FFF2-40B4-BE49-F238E27FC236}">
                    <a16:creationId xmlns:a16="http://schemas.microsoft.com/office/drawing/2014/main" id="{82EBE1B5-FACB-5409-8A80-5537FE793586}"/>
                  </a:ext>
                </a:extLst>
              </p:cNvPr>
              <p:cNvSpPr/>
              <p:nvPr/>
            </p:nvSpPr>
            <p:spPr>
              <a:xfrm>
                <a:off x="5284804" y="4328915"/>
                <a:ext cx="83518" cy="360650"/>
              </a:xfrm>
              <a:custGeom>
                <a:avLst/>
                <a:gdLst/>
                <a:ahLst/>
                <a:cxnLst/>
                <a:rect l="l" t="t" r="r" b="b"/>
                <a:pathLst>
                  <a:path w="4855" h="20965" extrusionOk="0">
                    <a:moveTo>
                      <a:pt x="0" y="7856"/>
                    </a:moveTo>
                    <a:cubicBezTo>
                      <a:pt x="199" y="8015"/>
                      <a:pt x="259" y="8154"/>
                      <a:pt x="199" y="8313"/>
                    </a:cubicBezTo>
                    <a:cubicBezTo>
                      <a:pt x="259" y="8134"/>
                      <a:pt x="180" y="8015"/>
                      <a:pt x="0" y="7856"/>
                    </a:cubicBezTo>
                    <a:close/>
                    <a:moveTo>
                      <a:pt x="2225" y="5820"/>
                    </a:moveTo>
                    <a:cubicBezTo>
                      <a:pt x="2306" y="5820"/>
                      <a:pt x="2393" y="5847"/>
                      <a:pt x="2487" y="5886"/>
                    </a:cubicBezTo>
                    <a:cubicBezTo>
                      <a:pt x="2447" y="7119"/>
                      <a:pt x="2408" y="8333"/>
                      <a:pt x="2388" y="9586"/>
                    </a:cubicBezTo>
                    <a:cubicBezTo>
                      <a:pt x="2388" y="9725"/>
                      <a:pt x="2368" y="9904"/>
                      <a:pt x="2368" y="10044"/>
                    </a:cubicBezTo>
                    <a:cubicBezTo>
                      <a:pt x="2348" y="10143"/>
                      <a:pt x="2308" y="10282"/>
                      <a:pt x="2288" y="10382"/>
                    </a:cubicBezTo>
                    <a:lnTo>
                      <a:pt x="2288" y="10581"/>
                    </a:lnTo>
                    <a:cubicBezTo>
                      <a:pt x="2149" y="10621"/>
                      <a:pt x="1970" y="10641"/>
                      <a:pt x="1811" y="10700"/>
                    </a:cubicBezTo>
                    <a:cubicBezTo>
                      <a:pt x="1791" y="10103"/>
                      <a:pt x="1791" y="9507"/>
                      <a:pt x="1791" y="8910"/>
                    </a:cubicBezTo>
                    <a:cubicBezTo>
                      <a:pt x="1791" y="8552"/>
                      <a:pt x="1811" y="8214"/>
                      <a:pt x="1851" y="7856"/>
                    </a:cubicBezTo>
                    <a:lnTo>
                      <a:pt x="1851" y="7676"/>
                    </a:lnTo>
                    <a:cubicBezTo>
                      <a:pt x="1870" y="7139"/>
                      <a:pt x="1890" y="6582"/>
                      <a:pt x="1910" y="6065"/>
                    </a:cubicBezTo>
                    <a:cubicBezTo>
                      <a:pt x="1995" y="5884"/>
                      <a:pt x="2101" y="5820"/>
                      <a:pt x="2225" y="5820"/>
                    </a:cubicBezTo>
                    <a:close/>
                    <a:moveTo>
                      <a:pt x="3321" y="0"/>
                    </a:moveTo>
                    <a:cubicBezTo>
                      <a:pt x="3188" y="0"/>
                      <a:pt x="3039" y="61"/>
                      <a:pt x="2865" y="177"/>
                    </a:cubicBezTo>
                    <a:cubicBezTo>
                      <a:pt x="1811" y="833"/>
                      <a:pt x="1015" y="1748"/>
                      <a:pt x="279" y="2683"/>
                    </a:cubicBezTo>
                    <a:lnTo>
                      <a:pt x="279" y="2823"/>
                    </a:lnTo>
                    <a:cubicBezTo>
                      <a:pt x="279" y="2882"/>
                      <a:pt x="279" y="2982"/>
                      <a:pt x="299" y="3061"/>
                    </a:cubicBezTo>
                    <a:cubicBezTo>
                      <a:pt x="259" y="3957"/>
                      <a:pt x="180" y="4852"/>
                      <a:pt x="120" y="5747"/>
                    </a:cubicBezTo>
                    <a:cubicBezTo>
                      <a:pt x="100" y="5826"/>
                      <a:pt x="100" y="5926"/>
                      <a:pt x="80" y="6006"/>
                    </a:cubicBezTo>
                    <a:lnTo>
                      <a:pt x="0" y="7856"/>
                    </a:lnTo>
                    <a:cubicBezTo>
                      <a:pt x="20" y="8114"/>
                      <a:pt x="20" y="8353"/>
                      <a:pt x="60" y="8611"/>
                    </a:cubicBezTo>
                    <a:lnTo>
                      <a:pt x="60" y="9188"/>
                    </a:lnTo>
                    <a:lnTo>
                      <a:pt x="60" y="9347"/>
                    </a:lnTo>
                    <a:cubicBezTo>
                      <a:pt x="100" y="9944"/>
                      <a:pt x="160" y="10541"/>
                      <a:pt x="219" y="11138"/>
                    </a:cubicBezTo>
                    <a:lnTo>
                      <a:pt x="219" y="11476"/>
                    </a:lnTo>
                    <a:cubicBezTo>
                      <a:pt x="299" y="12192"/>
                      <a:pt x="378" y="12928"/>
                      <a:pt x="478" y="13664"/>
                    </a:cubicBezTo>
                    <a:cubicBezTo>
                      <a:pt x="518" y="14022"/>
                      <a:pt x="597" y="14420"/>
                      <a:pt x="657" y="14798"/>
                    </a:cubicBezTo>
                    <a:cubicBezTo>
                      <a:pt x="677" y="14818"/>
                      <a:pt x="697" y="14878"/>
                      <a:pt x="717" y="14898"/>
                    </a:cubicBezTo>
                    <a:cubicBezTo>
                      <a:pt x="955" y="15793"/>
                      <a:pt x="1154" y="16668"/>
                      <a:pt x="1373" y="17563"/>
                    </a:cubicBezTo>
                    <a:cubicBezTo>
                      <a:pt x="1771" y="17742"/>
                      <a:pt x="1890" y="18160"/>
                      <a:pt x="1652" y="18458"/>
                    </a:cubicBezTo>
                    <a:cubicBezTo>
                      <a:pt x="1791" y="18836"/>
                      <a:pt x="1950" y="19234"/>
                      <a:pt x="2089" y="19592"/>
                    </a:cubicBezTo>
                    <a:cubicBezTo>
                      <a:pt x="2109" y="19672"/>
                      <a:pt x="2169" y="19771"/>
                      <a:pt x="2189" y="19851"/>
                    </a:cubicBezTo>
                    <a:cubicBezTo>
                      <a:pt x="2348" y="20229"/>
                      <a:pt x="2507" y="20587"/>
                      <a:pt x="2666" y="20945"/>
                    </a:cubicBezTo>
                    <a:cubicBezTo>
                      <a:pt x="2905" y="20945"/>
                      <a:pt x="3183" y="20965"/>
                      <a:pt x="3442" y="20965"/>
                    </a:cubicBezTo>
                    <a:cubicBezTo>
                      <a:pt x="3462" y="20647"/>
                      <a:pt x="3442" y="20328"/>
                      <a:pt x="3482" y="19990"/>
                    </a:cubicBezTo>
                    <a:cubicBezTo>
                      <a:pt x="3561" y="19194"/>
                      <a:pt x="3681" y="18399"/>
                      <a:pt x="3760" y="17643"/>
                    </a:cubicBezTo>
                    <a:cubicBezTo>
                      <a:pt x="3880" y="16449"/>
                      <a:pt x="3999" y="15256"/>
                      <a:pt x="4098" y="14062"/>
                    </a:cubicBezTo>
                    <a:cubicBezTo>
                      <a:pt x="4138" y="12888"/>
                      <a:pt x="4178" y="11715"/>
                      <a:pt x="4277" y="10541"/>
                    </a:cubicBezTo>
                    <a:cubicBezTo>
                      <a:pt x="4297" y="10422"/>
                      <a:pt x="4337" y="10322"/>
                      <a:pt x="4357" y="10203"/>
                    </a:cubicBezTo>
                    <a:cubicBezTo>
                      <a:pt x="4377" y="9725"/>
                      <a:pt x="4397" y="9288"/>
                      <a:pt x="4397" y="8810"/>
                    </a:cubicBezTo>
                    <a:cubicBezTo>
                      <a:pt x="4397" y="8711"/>
                      <a:pt x="4437" y="8592"/>
                      <a:pt x="4437" y="8492"/>
                    </a:cubicBezTo>
                    <a:cubicBezTo>
                      <a:pt x="4476" y="7856"/>
                      <a:pt x="4556" y="7259"/>
                      <a:pt x="4576" y="6642"/>
                    </a:cubicBezTo>
                    <a:cubicBezTo>
                      <a:pt x="4596" y="5906"/>
                      <a:pt x="4576" y="5150"/>
                      <a:pt x="4576" y="4434"/>
                    </a:cubicBezTo>
                    <a:cubicBezTo>
                      <a:pt x="4576" y="4354"/>
                      <a:pt x="4596" y="4255"/>
                      <a:pt x="4596" y="4175"/>
                    </a:cubicBezTo>
                    <a:cubicBezTo>
                      <a:pt x="4635" y="3758"/>
                      <a:pt x="4635" y="3320"/>
                      <a:pt x="4655" y="2882"/>
                    </a:cubicBezTo>
                    <a:cubicBezTo>
                      <a:pt x="4735" y="2783"/>
                      <a:pt x="4775" y="2683"/>
                      <a:pt x="4854" y="2624"/>
                    </a:cubicBezTo>
                    <a:cubicBezTo>
                      <a:pt x="4854" y="2584"/>
                      <a:pt x="4854" y="2564"/>
                      <a:pt x="4834" y="2564"/>
                    </a:cubicBezTo>
                    <a:cubicBezTo>
                      <a:pt x="4476" y="1848"/>
                      <a:pt x="4178" y="1072"/>
                      <a:pt x="3800" y="376"/>
                    </a:cubicBezTo>
                    <a:cubicBezTo>
                      <a:pt x="3661" y="120"/>
                      <a:pt x="3508" y="0"/>
                      <a:pt x="33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9" name="Google Shape;2710;p51">
                <a:extLst>
                  <a:ext uri="{FF2B5EF4-FFF2-40B4-BE49-F238E27FC236}">
                    <a16:creationId xmlns:a16="http://schemas.microsoft.com/office/drawing/2014/main" id="{9E213A50-1329-CB57-E0C4-676A9B064F28}"/>
                  </a:ext>
                </a:extLst>
              </p:cNvPr>
              <p:cNvSpPr/>
              <p:nvPr/>
            </p:nvSpPr>
            <p:spPr>
              <a:xfrm>
                <a:off x="5350841" y="4328846"/>
                <a:ext cx="94132" cy="362784"/>
              </a:xfrm>
              <a:custGeom>
                <a:avLst/>
                <a:gdLst/>
                <a:ahLst/>
                <a:cxnLst/>
                <a:rect l="l" t="t" r="r" b="b"/>
                <a:pathLst>
                  <a:path w="5472" h="21089" extrusionOk="0">
                    <a:moveTo>
                      <a:pt x="4397" y="2508"/>
                    </a:moveTo>
                    <a:lnTo>
                      <a:pt x="4437" y="2568"/>
                    </a:lnTo>
                    <a:cubicBezTo>
                      <a:pt x="4417" y="2568"/>
                      <a:pt x="4417" y="2588"/>
                      <a:pt x="4397" y="2588"/>
                    </a:cubicBezTo>
                    <a:lnTo>
                      <a:pt x="4377" y="2568"/>
                    </a:lnTo>
                    <a:cubicBezTo>
                      <a:pt x="4377" y="2548"/>
                      <a:pt x="4397" y="2548"/>
                      <a:pt x="4397" y="2508"/>
                    </a:cubicBezTo>
                    <a:close/>
                    <a:moveTo>
                      <a:pt x="2845" y="11480"/>
                    </a:moveTo>
                    <a:cubicBezTo>
                      <a:pt x="2925" y="11599"/>
                      <a:pt x="3044" y="11699"/>
                      <a:pt x="3104" y="11838"/>
                    </a:cubicBezTo>
                    <a:cubicBezTo>
                      <a:pt x="3144" y="11977"/>
                      <a:pt x="3104" y="12136"/>
                      <a:pt x="3104" y="12296"/>
                    </a:cubicBezTo>
                    <a:lnTo>
                      <a:pt x="3124" y="12296"/>
                    </a:lnTo>
                    <a:cubicBezTo>
                      <a:pt x="3084" y="12594"/>
                      <a:pt x="3044" y="12892"/>
                      <a:pt x="2985" y="13151"/>
                    </a:cubicBezTo>
                    <a:cubicBezTo>
                      <a:pt x="2945" y="13290"/>
                      <a:pt x="2786" y="13330"/>
                      <a:pt x="2686" y="13429"/>
                    </a:cubicBezTo>
                    <a:cubicBezTo>
                      <a:pt x="2587" y="13330"/>
                      <a:pt x="2428" y="13211"/>
                      <a:pt x="2428" y="13111"/>
                    </a:cubicBezTo>
                    <a:cubicBezTo>
                      <a:pt x="2428" y="12674"/>
                      <a:pt x="2428" y="12196"/>
                      <a:pt x="2507" y="11739"/>
                    </a:cubicBezTo>
                    <a:cubicBezTo>
                      <a:pt x="2527" y="11639"/>
                      <a:pt x="2726" y="11579"/>
                      <a:pt x="2845" y="11480"/>
                    </a:cubicBezTo>
                    <a:close/>
                    <a:moveTo>
                      <a:pt x="3688" y="1"/>
                    </a:moveTo>
                    <a:cubicBezTo>
                      <a:pt x="3434" y="1"/>
                      <a:pt x="3164" y="136"/>
                      <a:pt x="2905" y="420"/>
                    </a:cubicBezTo>
                    <a:cubicBezTo>
                      <a:pt x="2328" y="1016"/>
                      <a:pt x="1891" y="1772"/>
                      <a:pt x="1393" y="2449"/>
                    </a:cubicBezTo>
                    <a:lnTo>
                      <a:pt x="1353" y="2469"/>
                    </a:lnTo>
                    <a:lnTo>
                      <a:pt x="1353" y="2488"/>
                    </a:lnTo>
                    <a:cubicBezTo>
                      <a:pt x="1353" y="3941"/>
                      <a:pt x="1353" y="5353"/>
                      <a:pt x="1334" y="6785"/>
                    </a:cubicBezTo>
                    <a:cubicBezTo>
                      <a:pt x="1314" y="7621"/>
                      <a:pt x="1294" y="8436"/>
                      <a:pt x="1214" y="9232"/>
                    </a:cubicBezTo>
                    <a:cubicBezTo>
                      <a:pt x="1115" y="10505"/>
                      <a:pt x="1015" y="11798"/>
                      <a:pt x="916" y="13052"/>
                    </a:cubicBezTo>
                    <a:cubicBezTo>
                      <a:pt x="836" y="14106"/>
                      <a:pt x="757" y="15120"/>
                      <a:pt x="657" y="16175"/>
                    </a:cubicBezTo>
                    <a:cubicBezTo>
                      <a:pt x="518" y="17567"/>
                      <a:pt x="339" y="18920"/>
                      <a:pt x="160" y="20312"/>
                    </a:cubicBezTo>
                    <a:cubicBezTo>
                      <a:pt x="140" y="20491"/>
                      <a:pt x="60" y="20651"/>
                      <a:pt x="1" y="20810"/>
                    </a:cubicBezTo>
                    <a:cubicBezTo>
                      <a:pt x="100" y="20869"/>
                      <a:pt x="200" y="20909"/>
                      <a:pt x="259" y="20949"/>
                    </a:cubicBezTo>
                    <a:cubicBezTo>
                      <a:pt x="438" y="20919"/>
                      <a:pt x="612" y="20869"/>
                      <a:pt x="779" y="20869"/>
                    </a:cubicBezTo>
                    <a:cubicBezTo>
                      <a:pt x="946" y="20869"/>
                      <a:pt x="1105" y="20919"/>
                      <a:pt x="1254" y="21088"/>
                    </a:cubicBezTo>
                    <a:cubicBezTo>
                      <a:pt x="1254" y="21088"/>
                      <a:pt x="1334" y="21048"/>
                      <a:pt x="1393" y="20989"/>
                    </a:cubicBezTo>
                    <a:cubicBezTo>
                      <a:pt x="1234" y="20770"/>
                      <a:pt x="1314" y="20611"/>
                      <a:pt x="1433" y="20392"/>
                    </a:cubicBezTo>
                    <a:cubicBezTo>
                      <a:pt x="2308" y="18940"/>
                      <a:pt x="2985" y="17309"/>
                      <a:pt x="3383" y="15598"/>
                    </a:cubicBezTo>
                    <a:cubicBezTo>
                      <a:pt x="3741" y="13927"/>
                      <a:pt x="4119" y="12296"/>
                      <a:pt x="4437" y="10625"/>
                    </a:cubicBezTo>
                    <a:cubicBezTo>
                      <a:pt x="4815" y="8655"/>
                      <a:pt x="5133" y="6666"/>
                      <a:pt x="5193" y="4657"/>
                    </a:cubicBezTo>
                    <a:lnTo>
                      <a:pt x="5193" y="3622"/>
                    </a:lnTo>
                    <a:lnTo>
                      <a:pt x="5193" y="3443"/>
                    </a:lnTo>
                    <a:cubicBezTo>
                      <a:pt x="5292" y="3185"/>
                      <a:pt x="5372" y="2906"/>
                      <a:pt x="5471" y="2668"/>
                    </a:cubicBezTo>
                    <a:cubicBezTo>
                      <a:pt x="5431" y="2588"/>
                      <a:pt x="5412" y="2548"/>
                      <a:pt x="5392" y="2469"/>
                    </a:cubicBezTo>
                    <a:cubicBezTo>
                      <a:pt x="5372" y="2389"/>
                      <a:pt x="5312" y="2290"/>
                      <a:pt x="5292" y="2210"/>
                    </a:cubicBezTo>
                    <a:cubicBezTo>
                      <a:pt x="5272" y="2150"/>
                      <a:pt x="5213" y="2051"/>
                      <a:pt x="5193" y="1971"/>
                    </a:cubicBezTo>
                    <a:lnTo>
                      <a:pt x="4735" y="1076"/>
                    </a:lnTo>
                    <a:cubicBezTo>
                      <a:pt x="4715" y="997"/>
                      <a:pt x="4695" y="917"/>
                      <a:pt x="4636" y="818"/>
                    </a:cubicBezTo>
                    <a:cubicBezTo>
                      <a:pt x="4400" y="287"/>
                      <a:pt x="4059" y="1"/>
                      <a:pt x="368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260" name="Google Shape;2735;p51">
              <a:extLst>
                <a:ext uri="{FF2B5EF4-FFF2-40B4-BE49-F238E27FC236}">
                  <a16:creationId xmlns:a16="http://schemas.microsoft.com/office/drawing/2014/main" id="{D6195C84-7A94-4578-C945-705B9CEEC792}"/>
                </a:ext>
              </a:extLst>
            </p:cNvPr>
            <p:cNvGrpSpPr/>
            <p:nvPr/>
          </p:nvGrpSpPr>
          <p:grpSpPr>
            <a:xfrm flipH="1">
              <a:off x="4348689" y="5777825"/>
              <a:ext cx="548792" cy="1171663"/>
              <a:chOff x="4737875" y="2198125"/>
              <a:chExt cx="434675" cy="928025"/>
            </a:xfrm>
          </p:grpSpPr>
          <p:sp>
            <p:nvSpPr>
              <p:cNvPr id="2261" name="Google Shape;2736;p51">
                <a:extLst>
                  <a:ext uri="{FF2B5EF4-FFF2-40B4-BE49-F238E27FC236}">
                    <a16:creationId xmlns:a16="http://schemas.microsoft.com/office/drawing/2014/main" id="{EC4096D4-5745-B6CC-4E22-69C66FB0B10A}"/>
                  </a:ext>
                </a:extLst>
              </p:cNvPr>
              <p:cNvSpPr/>
              <p:nvPr/>
            </p:nvSpPr>
            <p:spPr>
              <a:xfrm>
                <a:off x="4737875" y="2198125"/>
                <a:ext cx="434675" cy="928025"/>
              </a:xfrm>
              <a:custGeom>
                <a:avLst/>
                <a:gdLst/>
                <a:ahLst/>
                <a:cxnLst/>
                <a:rect l="l" t="t" r="r" b="b"/>
                <a:pathLst>
                  <a:path w="17387" h="37121" extrusionOk="0">
                    <a:moveTo>
                      <a:pt x="5153" y="13647"/>
                    </a:moveTo>
                    <a:lnTo>
                      <a:pt x="5153" y="13647"/>
                    </a:lnTo>
                    <a:cubicBezTo>
                      <a:pt x="5591" y="14025"/>
                      <a:pt x="5969" y="14423"/>
                      <a:pt x="6168" y="14920"/>
                    </a:cubicBezTo>
                    <a:cubicBezTo>
                      <a:pt x="5849" y="14503"/>
                      <a:pt x="5491" y="14085"/>
                      <a:pt x="5153" y="13647"/>
                    </a:cubicBezTo>
                    <a:close/>
                    <a:moveTo>
                      <a:pt x="4437" y="1"/>
                    </a:moveTo>
                    <a:cubicBezTo>
                      <a:pt x="3621" y="1"/>
                      <a:pt x="2826" y="1015"/>
                      <a:pt x="2746" y="1692"/>
                    </a:cubicBezTo>
                    <a:lnTo>
                      <a:pt x="2726" y="1990"/>
                    </a:lnTo>
                    <a:cubicBezTo>
                      <a:pt x="2607" y="3064"/>
                      <a:pt x="2448" y="4158"/>
                      <a:pt x="2647" y="5272"/>
                    </a:cubicBezTo>
                    <a:cubicBezTo>
                      <a:pt x="2786" y="6048"/>
                      <a:pt x="2985" y="6804"/>
                      <a:pt x="3204" y="7560"/>
                    </a:cubicBezTo>
                    <a:cubicBezTo>
                      <a:pt x="3084" y="7461"/>
                      <a:pt x="2925" y="7361"/>
                      <a:pt x="2786" y="7282"/>
                    </a:cubicBezTo>
                    <a:cubicBezTo>
                      <a:pt x="2408" y="7043"/>
                      <a:pt x="1950" y="7003"/>
                      <a:pt x="1731" y="7003"/>
                    </a:cubicBezTo>
                    <a:cubicBezTo>
                      <a:pt x="1194" y="7003"/>
                      <a:pt x="737" y="7182"/>
                      <a:pt x="498" y="7540"/>
                    </a:cubicBezTo>
                    <a:cubicBezTo>
                      <a:pt x="120" y="8057"/>
                      <a:pt x="1" y="8893"/>
                      <a:pt x="240" y="9529"/>
                    </a:cubicBezTo>
                    <a:cubicBezTo>
                      <a:pt x="498" y="10166"/>
                      <a:pt x="995" y="10643"/>
                      <a:pt x="1393" y="10942"/>
                    </a:cubicBezTo>
                    <a:cubicBezTo>
                      <a:pt x="1751" y="11240"/>
                      <a:pt x="2149" y="11479"/>
                      <a:pt x="2527" y="11757"/>
                    </a:cubicBezTo>
                    <a:cubicBezTo>
                      <a:pt x="2109" y="11777"/>
                      <a:pt x="1692" y="11956"/>
                      <a:pt x="1393" y="12275"/>
                    </a:cubicBezTo>
                    <a:cubicBezTo>
                      <a:pt x="797" y="12951"/>
                      <a:pt x="916" y="14125"/>
                      <a:pt x="1194" y="14721"/>
                    </a:cubicBezTo>
                    <a:cubicBezTo>
                      <a:pt x="1731" y="15835"/>
                      <a:pt x="2249" y="16711"/>
                      <a:pt x="2845" y="17407"/>
                    </a:cubicBezTo>
                    <a:cubicBezTo>
                      <a:pt x="3601" y="18302"/>
                      <a:pt x="4397" y="19197"/>
                      <a:pt x="5193" y="20033"/>
                    </a:cubicBezTo>
                    <a:cubicBezTo>
                      <a:pt x="5929" y="20888"/>
                      <a:pt x="6744" y="21764"/>
                      <a:pt x="7461" y="22619"/>
                    </a:cubicBezTo>
                    <a:cubicBezTo>
                      <a:pt x="8236" y="23554"/>
                      <a:pt x="9052" y="24509"/>
                      <a:pt x="9470" y="25543"/>
                    </a:cubicBezTo>
                    <a:cubicBezTo>
                      <a:pt x="9768" y="26239"/>
                      <a:pt x="10027" y="26975"/>
                      <a:pt x="10246" y="27751"/>
                    </a:cubicBezTo>
                    <a:cubicBezTo>
                      <a:pt x="10186" y="27672"/>
                      <a:pt x="10126" y="27632"/>
                      <a:pt x="10067" y="27552"/>
                    </a:cubicBezTo>
                    <a:cubicBezTo>
                      <a:pt x="9370" y="26836"/>
                      <a:pt x="8555" y="26279"/>
                      <a:pt x="7779" y="25782"/>
                    </a:cubicBezTo>
                    <a:cubicBezTo>
                      <a:pt x="7560" y="25643"/>
                      <a:pt x="7262" y="25563"/>
                      <a:pt x="6904" y="25563"/>
                    </a:cubicBezTo>
                    <a:cubicBezTo>
                      <a:pt x="6705" y="25563"/>
                      <a:pt x="6008" y="25603"/>
                      <a:pt x="5591" y="26080"/>
                    </a:cubicBezTo>
                    <a:cubicBezTo>
                      <a:pt x="5173" y="26578"/>
                      <a:pt x="5153" y="27274"/>
                      <a:pt x="5153" y="27771"/>
                    </a:cubicBezTo>
                    <a:cubicBezTo>
                      <a:pt x="5173" y="28249"/>
                      <a:pt x="5412" y="28587"/>
                      <a:pt x="5591" y="28825"/>
                    </a:cubicBezTo>
                    <a:cubicBezTo>
                      <a:pt x="5611" y="28845"/>
                      <a:pt x="5650" y="28865"/>
                      <a:pt x="5670" y="28925"/>
                    </a:cubicBezTo>
                    <a:cubicBezTo>
                      <a:pt x="7262" y="31113"/>
                      <a:pt x="8853" y="33321"/>
                      <a:pt x="10444" y="35509"/>
                    </a:cubicBezTo>
                    <a:lnTo>
                      <a:pt x="11340" y="36723"/>
                    </a:lnTo>
                    <a:cubicBezTo>
                      <a:pt x="11539" y="36981"/>
                      <a:pt x="11837" y="37121"/>
                      <a:pt x="12135" y="37121"/>
                    </a:cubicBezTo>
                    <a:lnTo>
                      <a:pt x="15398" y="37121"/>
                    </a:lnTo>
                    <a:cubicBezTo>
                      <a:pt x="15915" y="37121"/>
                      <a:pt x="16333" y="36723"/>
                      <a:pt x="16392" y="36226"/>
                    </a:cubicBezTo>
                    <a:cubicBezTo>
                      <a:pt x="16492" y="35390"/>
                      <a:pt x="16552" y="34515"/>
                      <a:pt x="16651" y="33659"/>
                    </a:cubicBezTo>
                    <a:cubicBezTo>
                      <a:pt x="16890" y="31650"/>
                      <a:pt x="17109" y="29561"/>
                      <a:pt x="17248" y="27493"/>
                    </a:cubicBezTo>
                    <a:cubicBezTo>
                      <a:pt x="17387" y="26040"/>
                      <a:pt x="17327" y="24568"/>
                      <a:pt x="17288" y="23156"/>
                    </a:cubicBezTo>
                    <a:lnTo>
                      <a:pt x="17248" y="22579"/>
                    </a:lnTo>
                    <a:cubicBezTo>
                      <a:pt x="17208" y="20888"/>
                      <a:pt x="16213" y="20470"/>
                      <a:pt x="15617" y="20391"/>
                    </a:cubicBezTo>
                    <a:cubicBezTo>
                      <a:pt x="15517" y="20371"/>
                      <a:pt x="15418" y="20371"/>
                      <a:pt x="15318" y="20371"/>
                    </a:cubicBezTo>
                    <a:cubicBezTo>
                      <a:pt x="14781" y="20371"/>
                      <a:pt x="13866" y="20590"/>
                      <a:pt x="13548" y="22082"/>
                    </a:cubicBezTo>
                    <a:cubicBezTo>
                      <a:pt x="13329" y="23096"/>
                      <a:pt x="13110" y="24190"/>
                      <a:pt x="12931" y="25364"/>
                    </a:cubicBezTo>
                    <a:cubicBezTo>
                      <a:pt x="12752" y="24708"/>
                      <a:pt x="12613" y="24111"/>
                      <a:pt x="12653" y="23614"/>
                    </a:cubicBezTo>
                    <a:cubicBezTo>
                      <a:pt x="12851" y="21863"/>
                      <a:pt x="13150" y="20073"/>
                      <a:pt x="13428" y="18322"/>
                    </a:cubicBezTo>
                    <a:cubicBezTo>
                      <a:pt x="13607" y="17208"/>
                      <a:pt x="13767" y="16054"/>
                      <a:pt x="13946" y="14940"/>
                    </a:cubicBezTo>
                    <a:cubicBezTo>
                      <a:pt x="14125" y="13647"/>
                      <a:pt x="14244" y="12255"/>
                      <a:pt x="14324" y="10842"/>
                    </a:cubicBezTo>
                    <a:cubicBezTo>
                      <a:pt x="14343" y="10246"/>
                      <a:pt x="13965" y="9828"/>
                      <a:pt x="13727" y="9549"/>
                    </a:cubicBezTo>
                    <a:cubicBezTo>
                      <a:pt x="13667" y="9470"/>
                      <a:pt x="13607" y="9390"/>
                      <a:pt x="13568" y="9350"/>
                    </a:cubicBezTo>
                    <a:cubicBezTo>
                      <a:pt x="13428" y="9132"/>
                      <a:pt x="13210" y="8972"/>
                      <a:pt x="12931" y="8933"/>
                    </a:cubicBezTo>
                    <a:cubicBezTo>
                      <a:pt x="12871" y="8933"/>
                      <a:pt x="12792" y="8893"/>
                      <a:pt x="12752" y="8893"/>
                    </a:cubicBezTo>
                    <a:cubicBezTo>
                      <a:pt x="12553" y="8893"/>
                      <a:pt x="12354" y="8972"/>
                      <a:pt x="12175" y="9072"/>
                    </a:cubicBezTo>
                    <a:cubicBezTo>
                      <a:pt x="12135" y="9092"/>
                      <a:pt x="12056" y="9152"/>
                      <a:pt x="11976" y="9191"/>
                    </a:cubicBezTo>
                    <a:cubicBezTo>
                      <a:pt x="11658" y="9370"/>
                      <a:pt x="11161" y="9649"/>
                      <a:pt x="10982" y="10226"/>
                    </a:cubicBezTo>
                    <a:cubicBezTo>
                      <a:pt x="10464" y="11917"/>
                      <a:pt x="9987" y="13448"/>
                      <a:pt x="9629" y="15040"/>
                    </a:cubicBezTo>
                    <a:cubicBezTo>
                      <a:pt x="9589" y="15000"/>
                      <a:pt x="9589" y="14940"/>
                      <a:pt x="9569" y="14901"/>
                    </a:cubicBezTo>
                    <a:cubicBezTo>
                      <a:pt x="9569" y="14861"/>
                      <a:pt x="9589" y="14821"/>
                      <a:pt x="9589" y="14801"/>
                    </a:cubicBezTo>
                    <a:cubicBezTo>
                      <a:pt x="9629" y="14741"/>
                      <a:pt x="9629" y="14702"/>
                      <a:pt x="9649" y="14642"/>
                    </a:cubicBezTo>
                    <a:cubicBezTo>
                      <a:pt x="9728" y="14304"/>
                      <a:pt x="9828" y="13926"/>
                      <a:pt x="9927" y="13568"/>
                    </a:cubicBezTo>
                    <a:cubicBezTo>
                      <a:pt x="10126" y="12852"/>
                      <a:pt x="10285" y="12076"/>
                      <a:pt x="10444" y="11320"/>
                    </a:cubicBezTo>
                    <a:cubicBezTo>
                      <a:pt x="10584" y="10544"/>
                      <a:pt x="10643" y="9768"/>
                      <a:pt x="10723" y="9052"/>
                    </a:cubicBezTo>
                    <a:cubicBezTo>
                      <a:pt x="10743" y="8774"/>
                      <a:pt x="10763" y="8535"/>
                      <a:pt x="10783" y="8256"/>
                    </a:cubicBezTo>
                    <a:cubicBezTo>
                      <a:pt x="10822" y="7978"/>
                      <a:pt x="10842" y="7679"/>
                      <a:pt x="10862" y="7401"/>
                    </a:cubicBezTo>
                    <a:cubicBezTo>
                      <a:pt x="10962" y="6406"/>
                      <a:pt x="11061" y="5392"/>
                      <a:pt x="11121" y="4357"/>
                    </a:cubicBezTo>
                    <a:cubicBezTo>
                      <a:pt x="11141" y="3761"/>
                      <a:pt x="10763" y="3323"/>
                      <a:pt x="10524" y="3064"/>
                    </a:cubicBezTo>
                    <a:cubicBezTo>
                      <a:pt x="10464" y="2985"/>
                      <a:pt x="10385" y="2905"/>
                      <a:pt x="10365" y="2865"/>
                    </a:cubicBezTo>
                    <a:cubicBezTo>
                      <a:pt x="10226" y="2627"/>
                      <a:pt x="9967" y="2487"/>
                      <a:pt x="9669" y="2428"/>
                    </a:cubicBezTo>
                    <a:lnTo>
                      <a:pt x="9549" y="2428"/>
                    </a:lnTo>
                    <a:cubicBezTo>
                      <a:pt x="9330" y="2428"/>
                      <a:pt x="9072" y="2507"/>
                      <a:pt x="8893" y="2666"/>
                    </a:cubicBezTo>
                    <a:cubicBezTo>
                      <a:pt x="8853" y="2686"/>
                      <a:pt x="8773" y="2766"/>
                      <a:pt x="8694" y="2806"/>
                    </a:cubicBezTo>
                    <a:cubicBezTo>
                      <a:pt x="8396" y="3005"/>
                      <a:pt x="7978" y="3303"/>
                      <a:pt x="7799" y="3820"/>
                    </a:cubicBezTo>
                    <a:cubicBezTo>
                      <a:pt x="7640" y="4318"/>
                      <a:pt x="7500" y="4855"/>
                      <a:pt x="7381" y="5352"/>
                    </a:cubicBezTo>
                    <a:cubicBezTo>
                      <a:pt x="7321" y="5054"/>
                      <a:pt x="7262" y="4755"/>
                      <a:pt x="7202" y="4457"/>
                    </a:cubicBezTo>
                    <a:cubicBezTo>
                      <a:pt x="6983" y="3383"/>
                      <a:pt x="6784" y="2408"/>
                      <a:pt x="6406" y="1473"/>
                    </a:cubicBezTo>
                    <a:cubicBezTo>
                      <a:pt x="6128" y="717"/>
                      <a:pt x="5372" y="200"/>
                      <a:pt x="4735" y="41"/>
                    </a:cubicBezTo>
                    <a:cubicBezTo>
                      <a:pt x="4676" y="21"/>
                      <a:pt x="4536" y="1"/>
                      <a:pt x="443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2" name="Google Shape;2737;p51">
                <a:extLst>
                  <a:ext uri="{FF2B5EF4-FFF2-40B4-BE49-F238E27FC236}">
                    <a16:creationId xmlns:a16="http://schemas.microsoft.com/office/drawing/2014/main" id="{67A9DB1F-56DD-CE38-27CE-DB89B7A9016F}"/>
                  </a:ext>
                </a:extLst>
              </p:cNvPr>
              <p:cNvSpPr/>
              <p:nvPr/>
            </p:nvSpPr>
            <p:spPr>
              <a:xfrm>
                <a:off x="4763250" y="2222950"/>
                <a:ext cx="385450" cy="879325"/>
              </a:xfrm>
              <a:custGeom>
                <a:avLst/>
                <a:gdLst/>
                <a:ahLst/>
                <a:cxnLst/>
                <a:rect l="l" t="t" r="r" b="b"/>
                <a:pathLst>
                  <a:path w="15418" h="35173" extrusionOk="0">
                    <a:moveTo>
                      <a:pt x="3461" y="0"/>
                    </a:moveTo>
                    <a:cubicBezTo>
                      <a:pt x="3267" y="0"/>
                      <a:pt x="2784" y="511"/>
                      <a:pt x="2746" y="818"/>
                    </a:cubicBezTo>
                    <a:cubicBezTo>
                      <a:pt x="2606" y="1912"/>
                      <a:pt x="2427" y="3046"/>
                      <a:pt x="2606" y="4100"/>
                    </a:cubicBezTo>
                    <a:cubicBezTo>
                      <a:pt x="2885" y="5751"/>
                      <a:pt x="3462" y="7343"/>
                      <a:pt x="3899" y="8954"/>
                    </a:cubicBezTo>
                    <a:cubicBezTo>
                      <a:pt x="3899" y="9034"/>
                      <a:pt x="3939" y="9074"/>
                      <a:pt x="3899" y="9133"/>
                    </a:cubicBezTo>
                    <a:cubicBezTo>
                      <a:pt x="3860" y="9133"/>
                      <a:pt x="3800" y="9113"/>
                      <a:pt x="3760" y="9074"/>
                    </a:cubicBezTo>
                    <a:cubicBezTo>
                      <a:pt x="2905" y="8417"/>
                      <a:pt x="2069" y="7721"/>
                      <a:pt x="1174" y="7124"/>
                    </a:cubicBezTo>
                    <a:cubicBezTo>
                      <a:pt x="1058" y="7037"/>
                      <a:pt x="867" y="6997"/>
                      <a:pt x="686" y="6997"/>
                    </a:cubicBezTo>
                    <a:cubicBezTo>
                      <a:pt x="493" y="6997"/>
                      <a:pt x="311" y="7042"/>
                      <a:pt x="239" y="7124"/>
                    </a:cubicBezTo>
                    <a:cubicBezTo>
                      <a:pt x="80" y="7363"/>
                      <a:pt x="0" y="7860"/>
                      <a:pt x="120" y="8159"/>
                    </a:cubicBezTo>
                    <a:cubicBezTo>
                      <a:pt x="279" y="8536"/>
                      <a:pt x="617" y="8914"/>
                      <a:pt x="935" y="9153"/>
                    </a:cubicBezTo>
                    <a:cubicBezTo>
                      <a:pt x="1671" y="9710"/>
                      <a:pt x="2427" y="10168"/>
                      <a:pt x="3163" y="10705"/>
                    </a:cubicBezTo>
                    <a:cubicBezTo>
                      <a:pt x="4277" y="11500"/>
                      <a:pt x="5491" y="12217"/>
                      <a:pt x="6068" y="13510"/>
                    </a:cubicBezTo>
                    <a:cubicBezTo>
                      <a:pt x="6545" y="14584"/>
                      <a:pt x="6843" y="15718"/>
                      <a:pt x="7182" y="16812"/>
                    </a:cubicBezTo>
                    <a:cubicBezTo>
                      <a:pt x="7301" y="17190"/>
                      <a:pt x="7381" y="17588"/>
                      <a:pt x="7460" y="17966"/>
                    </a:cubicBezTo>
                    <a:cubicBezTo>
                      <a:pt x="7381" y="18005"/>
                      <a:pt x="7301" y="18025"/>
                      <a:pt x="7241" y="18085"/>
                    </a:cubicBezTo>
                    <a:cubicBezTo>
                      <a:pt x="6485" y="17130"/>
                      <a:pt x="5749" y="16195"/>
                      <a:pt x="4974" y="15240"/>
                    </a:cubicBezTo>
                    <a:cubicBezTo>
                      <a:pt x="4158" y="14226"/>
                      <a:pt x="3362" y="13211"/>
                      <a:pt x="2487" y="12237"/>
                    </a:cubicBezTo>
                    <a:cubicBezTo>
                      <a:pt x="2249" y="11985"/>
                      <a:pt x="1906" y="11752"/>
                      <a:pt x="1579" y="11752"/>
                    </a:cubicBezTo>
                    <a:cubicBezTo>
                      <a:pt x="1415" y="11752"/>
                      <a:pt x="1254" y="11811"/>
                      <a:pt x="1114" y="11958"/>
                    </a:cubicBezTo>
                    <a:cubicBezTo>
                      <a:pt x="896" y="12237"/>
                      <a:pt x="915" y="12933"/>
                      <a:pt x="1094" y="13311"/>
                    </a:cubicBezTo>
                    <a:cubicBezTo>
                      <a:pt x="1512" y="14186"/>
                      <a:pt x="2009" y="15041"/>
                      <a:pt x="2626" y="15797"/>
                    </a:cubicBezTo>
                    <a:cubicBezTo>
                      <a:pt x="4118" y="17588"/>
                      <a:pt x="5749" y="19259"/>
                      <a:pt x="7241" y="21009"/>
                    </a:cubicBezTo>
                    <a:cubicBezTo>
                      <a:pt x="8057" y="21984"/>
                      <a:pt x="8892" y="23038"/>
                      <a:pt x="9390" y="24172"/>
                    </a:cubicBezTo>
                    <a:cubicBezTo>
                      <a:pt x="10086" y="25823"/>
                      <a:pt x="10464" y="27554"/>
                      <a:pt x="10961" y="29265"/>
                    </a:cubicBezTo>
                    <a:cubicBezTo>
                      <a:pt x="11061" y="29643"/>
                      <a:pt x="11120" y="30021"/>
                      <a:pt x="11180" y="30399"/>
                    </a:cubicBezTo>
                    <a:cubicBezTo>
                      <a:pt x="10146" y="29404"/>
                      <a:pt x="9290" y="28270"/>
                      <a:pt x="8355" y="27275"/>
                    </a:cubicBezTo>
                    <a:cubicBezTo>
                      <a:pt x="7739" y="26659"/>
                      <a:pt x="6983" y="26142"/>
                      <a:pt x="6247" y="25664"/>
                    </a:cubicBezTo>
                    <a:cubicBezTo>
                      <a:pt x="6171" y="25611"/>
                      <a:pt x="6045" y="25587"/>
                      <a:pt x="5909" y="25587"/>
                    </a:cubicBezTo>
                    <a:cubicBezTo>
                      <a:pt x="5686" y="25587"/>
                      <a:pt x="5438" y="25652"/>
                      <a:pt x="5351" y="25764"/>
                    </a:cubicBezTo>
                    <a:cubicBezTo>
                      <a:pt x="5153" y="25982"/>
                      <a:pt x="5113" y="26420"/>
                      <a:pt x="5153" y="26758"/>
                    </a:cubicBezTo>
                    <a:cubicBezTo>
                      <a:pt x="5172" y="26957"/>
                      <a:pt x="5371" y="27176"/>
                      <a:pt x="5491" y="27355"/>
                    </a:cubicBezTo>
                    <a:cubicBezTo>
                      <a:pt x="7381" y="29961"/>
                      <a:pt x="9270" y="32547"/>
                      <a:pt x="11160" y="35173"/>
                    </a:cubicBezTo>
                    <a:lnTo>
                      <a:pt x="14423" y="35173"/>
                    </a:lnTo>
                    <a:cubicBezTo>
                      <a:pt x="14721" y="32249"/>
                      <a:pt x="15059" y="29364"/>
                      <a:pt x="15298" y="26460"/>
                    </a:cubicBezTo>
                    <a:cubicBezTo>
                      <a:pt x="15417" y="24868"/>
                      <a:pt x="15357" y="23257"/>
                      <a:pt x="15318" y="21666"/>
                    </a:cubicBezTo>
                    <a:cubicBezTo>
                      <a:pt x="15298" y="21148"/>
                      <a:pt x="15198" y="20512"/>
                      <a:pt x="14502" y="20412"/>
                    </a:cubicBezTo>
                    <a:cubicBezTo>
                      <a:pt x="14451" y="20405"/>
                      <a:pt x="14404" y="20401"/>
                      <a:pt x="14358" y="20401"/>
                    </a:cubicBezTo>
                    <a:cubicBezTo>
                      <a:pt x="13799" y="20401"/>
                      <a:pt x="13639" y="20943"/>
                      <a:pt x="13547" y="21347"/>
                    </a:cubicBezTo>
                    <a:cubicBezTo>
                      <a:pt x="13030" y="23754"/>
                      <a:pt x="12573" y="26142"/>
                      <a:pt x="12752" y="28628"/>
                    </a:cubicBezTo>
                    <a:cubicBezTo>
                      <a:pt x="12811" y="29324"/>
                      <a:pt x="12752" y="30041"/>
                      <a:pt x="12752" y="30757"/>
                    </a:cubicBezTo>
                    <a:cubicBezTo>
                      <a:pt x="12115" y="28946"/>
                      <a:pt x="11578" y="27116"/>
                      <a:pt x="11140" y="25266"/>
                    </a:cubicBezTo>
                    <a:cubicBezTo>
                      <a:pt x="10921" y="24371"/>
                      <a:pt x="10583" y="23436"/>
                      <a:pt x="10683" y="22561"/>
                    </a:cubicBezTo>
                    <a:cubicBezTo>
                      <a:pt x="11041" y="19657"/>
                      <a:pt x="11558" y="16772"/>
                      <a:pt x="11976" y="13848"/>
                    </a:cubicBezTo>
                    <a:cubicBezTo>
                      <a:pt x="12155" y="12515"/>
                      <a:pt x="12274" y="11202"/>
                      <a:pt x="12334" y="9849"/>
                    </a:cubicBezTo>
                    <a:cubicBezTo>
                      <a:pt x="12354" y="9551"/>
                      <a:pt x="11956" y="9253"/>
                      <a:pt x="11757" y="8954"/>
                    </a:cubicBezTo>
                    <a:cubicBezTo>
                      <a:pt x="11478" y="9153"/>
                      <a:pt x="11021" y="9312"/>
                      <a:pt x="10941" y="9571"/>
                    </a:cubicBezTo>
                    <a:cubicBezTo>
                      <a:pt x="10384" y="11321"/>
                      <a:pt x="9847" y="13052"/>
                      <a:pt x="9469" y="14842"/>
                    </a:cubicBezTo>
                    <a:cubicBezTo>
                      <a:pt x="9211" y="16096"/>
                      <a:pt x="9171" y="17389"/>
                      <a:pt x="9032" y="18761"/>
                    </a:cubicBezTo>
                    <a:cubicBezTo>
                      <a:pt x="8534" y="17130"/>
                      <a:pt x="8037" y="15618"/>
                      <a:pt x="7579" y="14106"/>
                    </a:cubicBezTo>
                    <a:cubicBezTo>
                      <a:pt x="7540" y="13908"/>
                      <a:pt x="7639" y="13649"/>
                      <a:pt x="7679" y="13430"/>
                    </a:cubicBezTo>
                    <a:cubicBezTo>
                      <a:pt x="7938" y="12336"/>
                      <a:pt x="8256" y="11242"/>
                      <a:pt x="8455" y="10148"/>
                    </a:cubicBezTo>
                    <a:cubicBezTo>
                      <a:pt x="8634" y="9173"/>
                      <a:pt x="8674" y="8159"/>
                      <a:pt x="8773" y="7164"/>
                    </a:cubicBezTo>
                    <a:cubicBezTo>
                      <a:pt x="8892" y="5871"/>
                      <a:pt x="9052" y="4598"/>
                      <a:pt x="9091" y="3305"/>
                    </a:cubicBezTo>
                    <a:cubicBezTo>
                      <a:pt x="9131" y="3046"/>
                      <a:pt x="8733" y="2748"/>
                      <a:pt x="8534" y="2449"/>
                    </a:cubicBezTo>
                    <a:cubicBezTo>
                      <a:pt x="8256" y="2668"/>
                      <a:pt x="7838" y="2847"/>
                      <a:pt x="7739" y="3146"/>
                    </a:cubicBezTo>
                    <a:cubicBezTo>
                      <a:pt x="7440" y="4061"/>
                      <a:pt x="7241" y="5035"/>
                      <a:pt x="7042" y="5970"/>
                    </a:cubicBezTo>
                    <a:cubicBezTo>
                      <a:pt x="6843" y="7025"/>
                      <a:pt x="6664" y="8059"/>
                      <a:pt x="6465" y="9113"/>
                    </a:cubicBezTo>
                    <a:cubicBezTo>
                      <a:pt x="6286" y="9014"/>
                      <a:pt x="6247" y="8934"/>
                      <a:pt x="6227" y="8835"/>
                    </a:cubicBezTo>
                    <a:cubicBezTo>
                      <a:pt x="5889" y="7084"/>
                      <a:pt x="5570" y="5374"/>
                      <a:pt x="5232" y="3663"/>
                    </a:cubicBezTo>
                    <a:cubicBezTo>
                      <a:pt x="5033" y="2688"/>
                      <a:pt x="4814" y="1753"/>
                      <a:pt x="4476" y="818"/>
                    </a:cubicBezTo>
                    <a:cubicBezTo>
                      <a:pt x="4357" y="460"/>
                      <a:pt x="3879" y="102"/>
                      <a:pt x="3482" y="2"/>
                    </a:cubicBezTo>
                    <a:cubicBezTo>
                      <a:pt x="3475" y="1"/>
                      <a:pt x="3468" y="0"/>
                      <a:pt x="346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263" name="Google Shape;2738;p51">
              <a:extLst>
                <a:ext uri="{FF2B5EF4-FFF2-40B4-BE49-F238E27FC236}">
                  <a16:creationId xmlns:a16="http://schemas.microsoft.com/office/drawing/2014/main" id="{3C2FB933-A804-888B-CFA1-CC5103BDC84B}"/>
                </a:ext>
              </a:extLst>
            </p:cNvPr>
            <p:cNvGrpSpPr/>
            <p:nvPr/>
          </p:nvGrpSpPr>
          <p:grpSpPr>
            <a:xfrm>
              <a:off x="6852665" y="5714414"/>
              <a:ext cx="352909" cy="1235073"/>
              <a:chOff x="4586994" y="4171810"/>
              <a:chExt cx="264682" cy="926305"/>
            </a:xfrm>
          </p:grpSpPr>
          <p:sp>
            <p:nvSpPr>
              <p:cNvPr id="2264" name="Google Shape;2739;p51">
                <a:extLst>
                  <a:ext uri="{FF2B5EF4-FFF2-40B4-BE49-F238E27FC236}">
                    <a16:creationId xmlns:a16="http://schemas.microsoft.com/office/drawing/2014/main" id="{2C2B546E-5468-AB6F-B9EF-DC3FF167D2AB}"/>
                  </a:ext>
                </a:extLst>
              </p:cNvPr>
              <p:cNvSpPr/>
              <p:nvPr/>
            </p:nvSpPr>
            <p:spPr>
              <a:xfrm>
                <a:off x="4586994" y="4171810"/>
                <a:ext cx="264682" cy="926305"/>
              </a:xfrm>
              <a:custGeom>
                <a:avLst/>
                <a:gdLst/>
                <a:ahLst/>
                <a:cxnLst/>
                <a:rect l="l" t="t" r="r" b="b"/>
                <a:pathLst>
                  <a:path w="11181" h="39130" extrusionOk="0">
                    <a:moveTo>
                      <a:pt x="7222" y="0"/>
                    </a:moveTo>
                    <a:cubicBezTo>
                      <a:pt x="6685" y="0"/>
                      <a:pt x="6287" y="338"/>
                      <a:pt x="5929" y="677"/>
                    </a:cubicBezTo>
                    <a:lnTo>
                      <a:pt x="5790" y="816"/>
                    </a:lnTo>
                    <a:cubicBezTo>
                      <a:pt x="5491" y="1075"/>
                      <a:pt x="5392" y="1393"/>
                      <a:pt x="5332" y="1572"/>
                    </a:cubicBezTo>
                    <a:cubicBezTo>
                      <a:pt x="5332" y="1572"/>
                      <a:pt x="5312" y="1592"/>
                      <a:pt x="5312" y="1612"/>
                    </a:cubicBezTo>
                    <a:cubicBezTo>
                      <a:pt x="4735" y="3163"/>
                      <a:pt x="4496" y="4735"/>
                      <a:pt x="4596" y="6286"/>
                    </a:cubicBezTo>
                    <a:cubicBezTo>
                      <a:pt x="4596" y="6386"/>
                      <a:pt x="4616" y="6505"/>
                      <a:pt x="4616" y="6644"/>
                    </a:cubicBezTo>
                    <a:cubicBezTo>
                      <a:pt x="4417" y="6505"/>
                      <a:pt x="4158" y="6465"/>
                      <a:pt x="3939" y="6465"/>
                    </a:cubicBezTo>
                    <a:cubicBezTo>
                      <a:pt x="3562" y="6465"/>
                      <a:pt x="3223" y="6605"/>
                      <a:pt x="2945" y="6883"/>
                    </a:cubicBezTo>
                    <a:cubicBezTo>
                      <a:pt x="2448" y="7361"/>
                      <a:pt x="2149" y="8335"/>
                      <a:pt x="2507" y="8992"/>
                    </a:cubicBezTo>
                    <a:cubicBezTo>
                      <a:pt x="2905" y="9748"/>
                      <a:pt x="3343" y="10484"/>
                      <a:pt x="3800" y="11180"/>
                    </a:cubicBezTo>
                    <a:cubicBezTo>
                      <a:pt x="3522" y="11041"/>
                      <a:pt x="3203" y="10941"/>
                      <a:pt x="2865" y="10941"/>
                    </a:cubicBezTo>
                    <a:cubicBezTo>
                      <a:pt x="2746" y="10941"/>
                      <a:pt x="2646" y="10941"/>
                      <a:pt x="2547" y="10961"/>
                    </a:cubicBezTo>
                    <a:cubicBezTo>
                      <a:pt x="1751" y="11140"/>
                      <a:pt x="1334" y="12055"/>
                      <a:pt x="1334" y="12652"/>
                    </a:cubicBezTo>
                    <a:cubicBezTo>
                      <a:pt x="1334" y="13408"/>
                      <a:pt x="1453" y="14025"/>
                      <a:pt x="1712" y="14522"/>
                    </a:cubicBezTo>
                    <a:cubicBezTo>
                      <a:pt x="2229" y="15596"/>
                      <a:pt x="2825" y="16651"/>
                      <a:pt x="3363" y="17705"/>
                    </a:cubicBezTo>
                    <a:cubicBezTo>
                      <a:pt x="3681" y="18242"/>
                      <a:pt x="3959" y="18779"/>
                      <a:pt x="4238" y="19316"/>
                    </a:cubicBezTo>
                    <a:cubicBezTo>
                      <a:pt x="3900" y="18898"/>
                      <a:pt x="3422" y="18640"/>
                      <a:pt x="2925" y="18640"/>
                    </a:cubicBezTo>
                    <a:cubicBezTo>
                      <a:pt x="2686" y="18640"/>
                      <a:pt x="2428" y="18699"/>
                      <a:pt x="2209" y="18819"/>
                    </a:cubicBezTo>
                    <a:cubicBezTo>
                      <a:pt x="1513" y="19177"/>
                      <a:pt x="1135" y="20132"/>
                      <a:pt x="1194" y="20828"/>
                    </a:cubicBezTo>
                    <a:cubicBezTo>
                      <a:pt x="1413" y="23394"/>
                      <a:pt x="2308" y="25781"/>
                      <a:pt x="3144" y="27771"/>
                    </a:cubicBezTo>
                    <a:cubicBezTo>
                      <a:pt x="3303" y="28129"/>
                      <a:pt x="3502" y="28467"/>
                      <a:pt x="3681" y="28785"/>
                    </a:cubicBezTo>
                    <a:cubicBezTo>
                      <a:pt x="4039" y="29461"/>
                      <a:pt x="4377" y="30058"/>
                      <a:pt x="4337" y="30735"/>
                    </a:cubicBezTo>
                    <a:cubicBezTo>
                      <a:pt x="4238" y="30556"/>
                      <a:pt x="4138" y="30357"/>
                      <a:pt x="4039" y="30158"/>
                    </a:cubicBezTo>
                    <a:cubicBezTo>
                      <a:pt x="3741" y="29581"/>
                      <a:pt x="3382" y="29044"/>
                      <a:pt x="2945" y="28566"/>
                    </a:cubicBezTo>
                    <a:cubicBezTo>
                      <a:pt x="2547" y="28089"/>
                      <a:pt x="1910" y="28069"/>
                      <a:pt x="1712" y="28069"/>
                    </a:cubicBezTo>
                    <a:cubicBezTo>
                      <a:pt x="1453" y="28069"/>
                      <a:pt x="1234" y="28129"/>
                      <a:pt x="1035" y="28228"/>
                    </a:cubicBezTo>
                    <a:cubicBezTo>
                      <a:pt x="458" y="28487"/>
                      <a:pt x="140" y="29143"/>
                      <a:pt x="60" y="29640"/>
                    </a:cubicBezTo>
                    <a:cubicBezTo>
                      <a:pt x="1" y="30138"/>
                      <a:pt x="41" y="30675"/>
                      <a:pt x="239" y="31152"/>
                    </a:cubicBezTo>
                    <a:lnTo>
                      <a:pt x="418" y="31590"/>
                    </a:lnTo>
                    <a:cubicBezTo>
                      <a:pt x="995" y="33002"/>
                      <a:pt x="1552" y="34435"/>
                      <a:pt x="2229" y="35867"/>
                    </a:cubicBezTo>
                    <a:cubicBezTo>
                      <a:pt x="2547" y="36563"/>
                      <a:pt x="2945" y="37200"/>
                      <a:pt x="3343" y="37816"/>
                    </a:cubicBezTo>
                    <a:cubicBezTo>
                      <a:pt x="3522" y="38075"/>
                      <a:pt x="3701" y="38353"/>
                      <a:pt x="3840" y="38612"/>
                    </a:cubicBezTo>
                    <a:cubicBezTo>
                      <a:pt x="4019" y="38950"/>
                      <a:pt x="4337" y="39109"/>
                      <a:pt x="4695" y="39109"/>
                    </a:cubicBezTo>
                    <a:lnTo>
                      <a:pt x="4695" y="39129"/>
                    </a:lnTo>
                    <a:lnTo>
                      <a:pt x="7620" y="39129"/>
                    </a:lnTo>
                    <a:cubicBezTo>
                      <a:pt x="8037" y="39129"/>
                      <a:pt x="8415" y="38871"/>
                      <a:pt x="8574" y="38473"/>
                    </a:cubicBezTo>
                    <a:cubicBezTo>
                      <a:pt x="8734" y="37976"/>
                      <a:pt x="8913" y="37438"/>
                      <a:pt x="9092" y="36941"/>
                    </a:cubicBezTo>
                    <a:cubicBezTo>
                      <a:pt x="9509" y="35748"/>
                      <a:pt x="9967" y="34514"/>
                      <a:pt x="10325" y="33241"/>
                    </a:cubicBezTo>
                    <a:cubicBezTo>
                      <a:pt x="10584" y="32366"/>
                      <a:pt x="10703" y="31471"/>
                      <a:pt x="10802" y="30635"/>
                    </a:cubicBezTo>
                    <a:cubicBezTo>
                      <a:pt x="10822" y="30416"/>
                      <a:pt x="10862" y="30217"/>
                      <a:pt x="10882" y="29979"/>
                    </a:cubicBezTo>
                    <a:cubicBezTo>
                      <a:pt x="10962" y="29362"/>
                      <a:pt x="10484" y="28626"/>
                      <a:pt x="9887" y="28447"/>
                    </a:cubicBezTo>
                    <a:cubicBezTo>
                      <a:pt x="9728" y="28387"/>
                      <a:pt x="9589" y="28367"/>
                      <a:pt x="9410" y="28367"/>
                    </a:cubicBezTo>
                    <a:cubicBezTo>
                      <a:pt x="9072" y="28367"/>
                      <a:pt x="8694" y="28467"/>
                      <a:pt x="8415" y="28646"/>
                    </a:cubicBezTo>
                    <a:cubicBezTo>
                      <a:pt x="8077" y="28865"/>
                      <a:pt x="7739" y="29263"/>
                      <a:pt x="7600" y="29680"/>
                    </a:cubicBezTo>
                    <a:cubicBezTo>
                      <a:pt x="7500" y="29959"/>
                      <a:pt x="7421" y="30217"/>
                      <a:pt x="7321" y="30456"/>
                    </a:cubicBezTo>
                    <a:lnTo>
                      <a:pt x="7321" y="29760"/>
                    </a:lnTo>
                    <a:cubicBezTo>
                      <a:pt x="7321" y="29601"/>
                      <a:pt x="7341" y="29461"/>
                      <a:pt x="7381" y="29422"/>
                    </a:cubicBezTo>
                    <a:cubicBezTo>
                      <a:pt x="7580" y="29024"/>
                      <a:pt x="7779" y="28606"/>
                      <a:pt x="7998" y="28208"/>
                    </a:cubicBezTo>
                    <a:cubicBezTo>
                      <a:pt x="8276" y="27651"/>
                      <a:pt x="8574" y="27074"/>
                      <a:pt x="8833" y="26517"/>
                    </a:cubicBezTo>
                    <a:cubicBezTo>
                      <a:pt x="9271" y="25582"/>
                      <a:pt x="9669" y="24667"/>
                      <a:pt x="10027" y="23752"/>
                    </a:cubicBezTo>
                    <a:cubicBezTo>
                      <a:pt x="10206" y="23354"/>
                      <a:pt x="10365" y="22976"/>
                      <a:pt x="10524" y="22579"/>
                    </a:cubicBezTo>
                    <a:cubicBezTo>
                      <a:pt x="10902" y="21723"/>
                      <a:pt x="10604" y="20888"/>
                      <a:pt x="9808" y="20410"/>
                    </a:cubicBezTo>
                    <a:cubicBezTo>
                      <a:pt x="9529" y="20231"/>
                      <a:pt x="9231" y="20172"/>
                      <a:pt x="8933" y="20172"/>
                    </a:cubicBezTo>
                    <a:cubicBezTo>
                      <a:pt x="8415" y="20172"/>
                      <a:pt x="7918" y="20450"/>
                      <a:pt x="7580" y="20908"/>
                    </a:cubicBezTo>
                    <a:cubicBezTo>
                      <a:pt x="7520" y="20967"/>
                      <a:pt x="7480" y="21007"/>
                      <a:pt x="7441" y="21067"/>
                    </a:cubicBezTo>
                    <a:cubicBezTo>
                      <a:pt x="7441" y="20808"/>
                      <a:pt x="7441" y="20550"/>
                      <a:pt x="7480" y="20291"/>
                    </a:cubicBezTo>
                    <a:cubicBezTo>
                      <a:pt x="7480" y="20271"/>
                      <a:pt x="7500" y="20172"/>
                      <a:pt x="7600" y="19993"/>
                    </a:cubicBezTo>
                    <a:cubicBezTo>
                      <a:pt x="7838" y="19595"/>
                      <a:pt x="8097" y="19177"/>
                      <a:pt x="8336" y="18779"/>
                    </a:cubicBezTo>
                    <a:cubicBezTo>
                      <a:pt x="8694" y="18202"/>
                      <a:pt x="9072" y="17605"/>
                      <a:pt x="9410" y="16989"/>
                    </a:cubicBezTo>
                    <a:cubicBezTo>
                      <a:pt x="9987" y="15974"/>
                      <a:pt x="10484" y="14999"/>
                      <a:pt x="10882" y="14045"/>
                    </a:cubicBezTo>
                    <a:cubicBezTo>
                      <a:pt x="11180" y="13328"/>
                      <a:pt x="10703" y="12612"/>
                      <a:pt x="10484" y="12254"/>
                    </a:cubicBezTo>
                    <a:cubicBezTo>
                      <a:pt x="10305" y="11956"/>
                      <a:pt x="9967" y="11777"/>
                      <a:pt x="9609" y="11777"/>
                    </a:cubicBezTo>
                    <a:cubicBezTo>
                      <a:pt x="9271" y="11777"/>
                      <a:pt x="8674" y="11956"/>
                      <a:pt x="8316" y="12274"/>
                    </a:cubicBezTo>
                    <a:cubicBezTo>
                      <a:pt x="8177" y="12433"/>
                      <a:pt x="8037" y="12553"/>
                      <a:pt x="7918" y="12712"/>
                    </a:cubicBezTo>
                    <a:cubicBezTo>
                      <a:pt x="8077" y="12433"/>
                      <a:pt x="8316" y="12135"/>
                      <a:pt x="8574" y="11836"/>
                    </a:cubicBezTo>
                    <a:cubicBezTo>
                      <a:pt x="8714" y="11657"/>
                      <a:pt x="8833" y="11518"/>
                      <a:pt x="8972" y="11359"/>
                    </a:cubicBezTo>
                    <a:cubicBezTo>
                      <a:pt x="9092" y="11220"/>
                      <a:pt x="9231" y="11041"/>
                      <a:pt x="9370" y="10902"/>
                    </a:cubicBezTo>
                    <a:cubicBezTo>
                      <a:pt x="9728" y="10464"/>
                      <a:pt x="10086" y="10026"/>
                      <a:pt x="10405" y="9529"/>
                    </a:cubicBezTo>
                    <a:cubicBezTo>
                      <a:pt x="10763" y="8952"/>
                      <a:pt x="10604" y="8176"/>
                      <a:pt x="10385" y="7679"/>
                    </a:cubicBezTo>
                    <a:cubicBezTo>
                      <a:pt x="10265" y="7381"/>
                      <a:pt x="9927" y="7042"/>
                      <a:pt x="9191" y="7042"/>
                    </a:cubicBezTo>
                    <a:cubicBezTo>
                      <a:pt x="8992" y="7042"/>
                      <a:pt x="8773" y="7062"/>
                      <a:pt x="8515" y="7142"/>
                    </a:cubicBezTo>
                    <a:cubicBezTo>
                      <a:pt x="8594" y="6664"/>
                      <a:pt x="8634" y="6187"/>
                      <a:pt x="8694" y="5729"/>
                    </a:cubicBezTo>
                    <a:cubicBezTo>
                      <a:pt x="8813" y="4476"/>
                      <a:pt x="8933" y="3163"/>
                      <a:pt x="8933" y="1830"/>
                    </a:cubicBezTo>
                    <a:cubicBezTo>
                      <a:pt x="8972" y="1035"/>
                      <a:pt x="8216" y="239"/>
                      <a:pt x="7580" y="40"/>
                    </a:cubicBezTo>
                    <a:cubicBezTo>
                      <a:pt x="7441" y="20"/>
                      <a:pt x="7341" y="0"/>
                      <a:pt x="7222" y="0"/>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5" name="Google Shape;2740;p51">
                <a:extLst>
                  <a:ext uri="{FF2B5EF4-FFF2-40B4-BE49-F238E27FC236}">
                    <a16:creationId xmlns:a16="http://schemas.microsoft.com/office/drawing/2014/main" id="{3D23B7EB-AC39-E701-BCED-06BCFAE5E31F}"/>
                  </a:ext>
                </a:extLst>
              </p:cNvPr>
              <p:cNvSpPr/>
              <p:nvPr/>
            </p:nvSpPr>
            <p:spPr>
              <a:xfrm>
                <a:off x="4610548" y="4192287"/>
                <a:ext cx="215230" cy="881801"/>
              </a:xfrm>
              <a:custGeom>
                <a:avLst/>
                <a:gdLst/>
                <a:ahLst/>
                <a:cxnLst/>
                <a:rect l="l" t="t" r="r" b="b"/>
                <a:pathLst>
                  <a:path w="9092" h="37250" extrusionOk="0">
                    <a:moveTo>
                      <a:pt x="5590" y="35420"/>
                    </a:moveTo>
                    <a:lnTo>
                      <a:pt x="5590" y="35619"/>
                    </a:lnTo>
                    <a:lnTo>
                      <a:pt x="5531" y="35619"/>
                    </a:lnTo>
                    <a:lnTo>
                      <a:pt x="5531" y="35420"/>
                    </a:lnTo>
                    <a:close/>
                    <a:moveTo>
                      <a:pt x="6212" y="1"/>
                    </a:moveTo>
                    <a:cubicBezTo>
                      <a:pt x="6004" y="1"/>
                      <a:pt x="5666" y="367"/>
                      <a:pt x="5411" y="568"/>
                    </a:cubicBezTo>
                    <a:cubicBezTo>
                      <a:pt x="5312" y="647"/>
                      <a:pt x="5292" y="826"/>
                      <a:pt x="5232" y="965"/>
                    </a:cubicBezTo>
                    <a:cubicBezTo>
                      <a:pt x="4715" y="2338"/>
                      <a:pt x="4476" y="3750"/>
                      <a:pt x="4576" y="5222"/>
                    </a:cubicBezTo>
                    <a:cubicBezTo>
                      <a:pt x="4635" y="6396"/>
                      <a:pt x="4735" y="7590"/>
                      <a:pt x="4814" y="8763"/>
                    </a:cubicBezTo>
                    <a:cubicBezTo>
                      <a:pt x="4596" y="8624"/>
                      <a:pt x="4496" y="8465"/>
                      <a:pt x="4397" y="8286"/>
                    </a:cubicBezTo>
                    <a:cubicBezTo>
                      <a:pt x="4118" y="7809"/>
                      <a:pt x="3820" y="7331"/>
                      <a:pt x="3521" y="6893"/>
                    </a:cubicBezTo>
                    <a:cubicBezTo>
                      <a:pt x="3373" y="6678"/>
                      <a:pt x="3161" y="6498"/>
                      <a:pt x="2940" y="6498"/>
                    </a:cubicBezTo>
                    <a:cubicBezTo>
                      <a:pt x="2835" y="6498"/>
                      <a:pt x="2729" y="6539"/>
                      <a:pt x="2626" y="6635"/>
                    </a:cubicBezTo>
                    <a:cubicBezTo>
                      <a:pt x="2427" y="6854"/>
                      <a:pt x="2248" y="7351"/>
                      <a:pt x="2368" y="7570"/>
                    </a:cubicBezTo>
                    <a:cubicBezTo>
                      <a:pt x="2865" y="8485"/>
                      <a:pt x="3442" y="9380"/>
                      <a:pt x="4019" y="10275"/>
                    </a:cubicBezTo>
                    <a:cubicBezTo>
                      <a:pt x="4277" y="10693"/>
                      <a:pt x="4775" y="11071"/>
                      <a:pt x="4795" y="11469"/>
                    </a:cubicBezTo>
                    <a:cubicBezTo>
                      <a:pt x="4874" y="12742"/>
                      <a:pt x="4735" y="13995"/>
                      <a:pt x="4695" y="15388"/>
                    </a:cubicBezTo>
                    <a:cubicBezTo>
                      <a:pt x="4317" y="14552"/>
                      <a:pt x="4039" y="13836"/>
                      <a:pt x="3700" y="13140"/>
                    </a:cubicBezTo>
                    <a:cubicBezTo>
                      <a:pt x="3402" y="12503"/>
                      <a:pt x="3044" y="11887"/>
                      <a:pt x="2626" y="11349"/>
                    </a:cubicBezTo>
                    <a:cubicBezTo>
                      <a:pt x="2500" y="11169"/>
                      <a:pt x="2113" y="11006"/>
                      <a:pt x="1864" y="11006"/>
                    </a:cubicBezTo>
                    <a:cubicBezTo>
                      <a:pt x="1838" y="11006"/>
                      <a:pt x="1813" y="11007"/>
                      <a:pt x="1791" y="11011"/>
                    </a:cubicBezTo>
                    <a:cubicBezTo>
                      <a:pt x="1592" y="11071"/>
                      <a:pt x="1333" y="11489"/>
                      <a:pt x="1333" y="11747"/>
                    </a:cubicBezTo>
                    <a:cubicBezTo>
                      <a:pt x="1333" y="12205"/>
                      <a:pt x="1413" y="12742"/>
                      <a:pt x="1612" y="13160"/>
                    </a:cubicBezTo>
                    <a:cubicBezTo>
                      <a:pt x="2447" y="14851"/>
                      <a:pt x="3382" y="16482"/>
                      <a:pt x="4238" y="18153"/>
                    </a:cubicBezTo>
                    <a:cubicBezTo>
                      <a:pt x="4377" y="18372"/>
                      <a:pt x="4436" y="18630"/>
                      <a:pt x="4436" y="18869"/>
                    </a:cubicBezTo>
                    <a:cubicBezTo>
                      <a:pt x="4436" y="19665"/>
                      <a:pt x="4397" y="20500"/>
                      <a:pt x="4377" y="21296"/>
                    </a:cubicBezTo>
                    <a:cubicBezTo>
                      <a:pt x="4337" y="22032"/>
                      <a:pt x="4377" y="22748"/>
                      <a:pt x="4377" y="23504"/>
                    </a:cubicBezTo>
                    <a:cubicBezTo>
                      <a:pt x="4218" y="23325"/>
                      <a:pt x="4178" y="23126"/>
                      <a:pt x="4098" y="22927"/>
                    </a:cubicBezTo>
                    <a:cubicBezTo>
                      <a:pt x="3641" y="21733"/>
                      <a:pt x="3203" y="20540"/>
                      <a:pt x="2706" y="19366"/>
                    </a:cubicBezTo>
                    <a:cubicBezTo>
                      <a:pt x="2562" y="19063"/>
                      <a:pt x="2278" y="18747"/>
                      <a:pt x="1955" y="18747"/>
                    </a:cubicBezTo>
                    <a:cubicBezTo>
                      <a:pt x="1875" y="18747"/>
                      <a:pt x="1794" y="18766"/>
                      <a:pt x="1711" y="18809"/>
                    </a:cubicBezTo>
                    <a:cubicBezTo>
                      <a:pt x="1413" y="18948"/>
                      <a:pt x="1194" y="19525"/>
                      <a:pt x="1214" y="19864"/>
                    </a:cubicBezTo>
                    <a:cubicBezTo>
                      <a:pt x="1413" y="22191"/>
                      <a:pt x="2189" y="24379"/>
                      <a:pt x="3104" y="26508"/>
                    </a:cubicBezTo>
                    <a:cubicBezTo>
                      <a:pt x="3601" y="27681"/>
                      <a:pt x="4496" y="28676"/>
                      <a:pt x="4337" y="30128"/>
                    </a:cubicBezTo>
                    <a:cubicBezTo>
                      <a:pt x="4218" y="31342"/>
                      <a:pt x="4317" y="32575"/>
                      <a:pt x="4317" y="33788"/>
                    </a:cubicBezTo>
                    <a:cubicBezTo>
                      <a:pt x="4098" y="33570"/>
                      <a:pt x="3939" y="33331"/>
                      <a:pt x="3820" y="33072"/>
                    </a:cubicBezTo>
                    <a:cubicBezTo>
                      <a:pt x="3283" y="31958"/>
                      <a:pt x="2746" y="30864"/>
                      <a:pt x="2189" y="29770"/>
                    </a:cubicBezTo>
                    <a:cubicBezTo>
                      <a:pt x="1910" y="29273"/>
                      <a:pt x="1592" y="28795"/>
                      <a:pt x="1214" y="28378"/>
                    </a:cubicBezTo>
                    <a:cubicBezTo>
                      <a:pt x="1104" y="28282"/>
                      <a:pt x="880" y="28214"/>
                      <a:pt x="687" y="28214"/>
                    </a:cubicBezTo>
                    <a:cubicBezTo>
                      <a:pt x="600" y="28214"/>
                      <a:pt x="520" y="28227"/>
                      <a:pt x="458" y="28258"/>
                    </a:cubicBezTo>
                    <a:cubicBezTo>
                      <a:pt x="259" y="28358"/>
                      <a:pt x="60" y="28676"/>
                      <a:pt x="40" y="28935"/>
                    </a:cubicBezTo>
                    <a:cubicBezTo>
                      <a:pt x="0" y="29253"/>
                      <a:pt x="40" y="29631"/>
                      <a:pt x="160" y="29929"/>
                    </a:cubicBezTo>
                    <a:cubicBezTo>
                      <a:pt x="816" y="31481"/>
                      <a:pt x="1413" y="33052"/>
                      <a:pt x="2129" y="34564"/>
                    </a:cubicBezTo>
                    <a:cubicBezTo>
                      <a:pt x="2547" y="35519"/>
                      <a:pt x="3183" y="36355"/>
                      <a:pt x="3700" y="37250"/>
                    </a:cubicBezTo>
                    <a:cubicBezTo>
                      <a:pt x="4695" y="37250"/>
                      <a:pt x="5670" y="37250"/>
                      <a:pt x="6605" y="37230"/>
                    </a:cubicBezTo>
                    <a:cubicBezTo>
                      <a:pt x="7182" y="35519"/>
                      <a:pt x="7818" y="33788"/>
                      <a:pt x="8355" y="32058"/>
                    </a:cubicBezTo>
                    <a:cubicBezTo>
                      <a:pt x="8654" y="31063"/>
                      <a:pt x="8713" y="29989"/>
                      <a:pt x="8873" y="28955"/>
                    </a:cubicBezTo>
                    <a:cubicBezTo>
                      <a:pt x="8873" y="28795"/>
                      <a:pt x="8693" y="28537"/>
                      <a:pt x="8574" y="28477"/>
                    </a:cubicBezTo>
                    <a:cubicBezTo>
                      <a:pt x="8519" y="28461"/>
                      <a:pt x="8459" y="28453"/>
                      <a:pt x="8395" y="28453"/>
                    </a:cubicBezTo>
                    <a:cubicBezTo>
                      <a:pt x="8229" y="28453"/>
                      <a:pt x="8047" y="28504"/>
                      <a:pt x="7918" y="28577"/>
                    </a:cubicBezTo>
                    <a:cubicBezTo>
                      <a:pt x="7719" y="28696"/>
                      <a:pt x="7579" y="28935"/>
                      <a:pt x="7500" y="29134"/>
                    </a:cubicBezTo>
                    <a:cubicBezTo>
                      <a:pt x="7062" y="30307"/>
                      <a:pt x="6625" y="31521"/>
                      <a:pt x="6227" y="32734"/>
                    </a:cubicBezTo>
                    <a:cubicBezTo>
                      <a:pt x="5988" y="33470"/>
                      <a:pt x="5809" y="34246"/>
                      <a:pt x="5590" y="35002"/>
                    </a:cubicBezTo>
                    <a:cubicBezTo>
                      <a:pt x="5471" y="34803"/>
                      <a:pt x="5411" y="34604"/>
                      <a:pt x="5411" y="34405"/>
                    </a:cubicBezTo>
                    <a:cubicBezTo>
                      <a:pt x="5352" y="32555"/>
                      <a:pt x="5312" y="30685"/>
                      <a:pt x="5292" y="28855"/>
                    </a:cubicBezTo>
                    <a:cubicBezTo>
                      <a:pt x="5292" y="28577"/>
                      <a:pt x="5312" y="28298"/>
                      <a:pt x="5431" y="28059"/>
                    </a:cubicBezTo>
                    <a:cubicBezTo>
                      <a:pt x="5908" y="27085"/>
                      <a:pt x="6465" y="26170"/>
                      <a:pt x="6903" y="25175"/>
                    </a:cubicBezTo>
                    <a:cubicBezTo>
                      <a:pt x="7500" y="23902"/>
                      <a:pt x="8037" y="22569"/>
                      <a:pt x="8594" y="21276"/>
                    </a:cubicBezTo>
                    <a:cubicBezTo>
                      <a:pt x="8773" y="20858"/>
                      <a:pt x="8614" y="20560"/>
                      <a:pt x="8276" y="20341"/>
                    </a:cubicBezTo>
                    <a:cubicBezTo>
                      <a:pt x="8144" y="20265"/>
                      <a:pt x="8020" y="20230"/>
                      <a:pt x="7902" y="20230"/>
                    </a:cubicBezTo>
                    <a:cubicBezTo>
                      <a:pt x="7683" y="20230"/>
                      <a:pt x="7489" y="20352"/>
                      <a:pt x="7321" y="20560"/>
                    </a:cubicBezTo>
                    <a:cubicBezTo>
                      <a:pt x="7082" y="20898"/>
                      <a:pt x="6843" y="21256"/>
                      <a:pt x="6664" y="21634"/>
                    </a:cubicBezTo>
                    <a:cubicBezTo>
                      <a:pt x="6267" y="22410"/>
                      <a:pt x="5908" y="23206"/>
                      <a:pt x="5431" y="24180"/>
                    </a:cubicBezTo>
                    <a:cubicBezTo>
                      <a:pt x="5391" y="23822"/>
                      <a:pt x="5332" y="23643"/>
                      <a:pt x="5332" y="23504"/>
                    </a:cubicBezTo>
                    <a:cubicBezTo>
                      <a:pt x="5391" y="22111"/>
                      <a:pt x="5411" y="20699"/>
                      <a:pt x="5491" y="19307"/>
                    </a:cubicBezTo>
                    <a:cubicBezTo>
                      <a:pt x="5511" y="19028"/>
                      <a:pt x="5630" y="18750"/>
                      <a:pt x="5769" y="18531"/>
                    </a:cubicBezTo>
                    <a:cubicBezTo>
                      <a:pt x="6366" y="17516"/>
                      <a:pt x="7003" y="16541"/>
                      <a:pt x="7579" y="15527"/>
                    </a:cubicBezTo>
                    <a:cubicBezTo>
                      <a:pt x="8097" y="14572"/>
                      <a:pt x="8574" y="13637"/>
                      <a:pt x="8992" y="12662"/>
                    </a:cubicBezTo>
                    <a:cubicBezTo>
                      <a:pt x="9091" y="12463"/>
                      <a:pt x="8873" y="12066"/>
                      <a:pt x="8693" y="11807"/>
                    </a:cubicBezTo>
                    <a:cubicBezTo>
                      <a:pt x="8691" y="11802"/>
                      <a:pt x="8681" y="11799"/>
                      <a:pt x="8665" y="11799"/>
                    </a:cubicBezTo>
                    <a:cubicBezTo>
                      <a:pt x="8558" y="11799"/>
                      <a:pt x="8195" y="11907"/>
                      <a:pt x="8057" y="12046"/>
                    </a:cubicBezTo>
                    <a:cubicBezTo>
                      <a:pt x="7719" y="12344"/>
                      <a:pt x="7460" y="12702"/>
                      <a:pt x="7182" y="13060"/>
                    </a:cubicBezTo>
                    <a:cubicBezTo>
                      <a:pt x="6724" y="13597"/>
                      <a:pt x="6326" y="14174"/>
                      <a:pt x="5908" y="14731"/>
                    </a:cubicBezTo>
                    <a:cubicBezTo>
                      <a:pt x="5829" y="13975"/>
                      <a:pt x="5849" y="13279"/>
                      <a:pt x="5908" y="12583"/>
                    </a:cubicBezTo>
                    <a:cubicBezTo>
                      <a:pt x="5928" y="12145"/>
                      <a:pt x="5869" y="11648"/>
                      <a:pt x="6068" y="11270"/>
                    </a:cubicBezTo>
                    <a:cubicBezTo>
                      <a:pt x="6326" y="10693"/>
                      <a:pt x="6804" y="10255"/>
                      <a:pt x="7202" y="9758"/>
                    </a:cubicBezTo>
                    <a:cubicBezTo>
                      <a:pt x="7679" y="9161"/>
                      <a:pt x="8176" y="8604"/>
                      <a:pt x="8574" y="7988"/>
                    </a:cubicBezTo>
                    <a:cubicBezTo>
                      <a:pt x="8693" y="7769"/>
                      <a:pt x="8614" y="7331"/>
                      <a:pt x="8495" y="7092"/>
                    </a:cubicBezTo>
                    <a:cubicBezTo>
                      <a:pt x="8476" y="7045"/>
                      <a:pt x="8343" y="7020"/>
                      <a:pt x="8193" y="7020"/>
                    </a:cubicBezTo>
                    <a:cubicBezTo>
                      <a:pt x="8028" y="7020"/>
                      <a:pt x="7842" y="7050"/>
                      <a:pt x="7759" y="7112"/>
                    </a:cubicBezTo>
                    <a:cubicBezTo>
                      <a:pt x="7261" y="7470"/>
                      <a:pt x="6824" y="7888"/>
                      <a:pt x="6386" y="8286"/>
                    </a:cubicBezTo>
                    <a:cubicBezTo>
                      <a:pt x="6326" y="8286"/>
                      <a:pt x="6286" y="8266"/>
                      <a:pt x="6227" y="8266"/>
                    </a:cubicBezTo>
                    <a:cubicBezTo>
                      <a:pt x="6386" y="7033"/>
                      <a:pt x="6585" y="5839"/>
                      <a:pt x="6704" y="4626"/>
                    </a:cubicBezTo>
                    <a:cubicBezTo>
                      <a:pt x="6824" y="3392"/>
                      <a:pt x="6963" y="2119"/>
                      <a:pt x="6963" y="846"/>
                    </a:cubicBezTo>
                    <a:cubicBezTo>
                      <a:pt x="6963" y="548"/>
                      <a:pt x="6565" y="110"/>
                      <a:pt x="6267" y="11"/>
                    </a:cubicBezTo>
                    <a:cubicBezTo>
                      <a:pt x="6250" y="4"/>
                      <a:pt x="6231" y="1"/>
                      <a:pt x="621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266" name="Google Shape;2741;p51">
              <a:extLst>
                <a:ext uri="{FF2B5EF4-FFF2-40B4-BE49-F238E27FC236}">
                  <a16:creationId xmlns:a16="http://schemas.microsoft.com/office/drawing/2014/main" id="{E44D5D3E-00ED-7611-BED3-EB293C83752B}"/>
                </a:ext>
              </a:extLst>
            </p:cNvPr>
            <p:cNvGrpSpPr/>
            <p:nvPr/>
          </p:nvGrpSpPr>
          <p:grpSpPr>
            <a:xfrm flipH="1">
              <a:off x="11486618" y="5777825"/>
              <a:ext cx="548792" cy="1171663"/>
              <a:chOff x="4737875" y="2198125"/>
              <a:chExt cx="434675" cy="928025"/>
            </a:xfrm>
          </p:grpSpPr>
          <p:sp>
            <p:nvSpPr>
              <p:cNvPr id="2267" name="Google Shape;2742;p51">
                <a:extLst>
                  <a:ext uri="{FF2B5EF4-FFF2-40B4-BE49-F238E27FC236}">
                    <a16:creationId xmlns:a16="http://schemas.microsoft.com/office/drawing/2014/main" id="{955EFB9D-9693-4BD7-032A-793DE6DD0249}"/>
                  </a:ext>
                </a:extLst>
              </p:cNvPr>
              <p:cNvSpPr/>
              <p:nvPr/>
            </p:nvSpPr>
            <p:spPr>
              <a:xfrm>
                <a:off x="4737875" y="2198125"/>
                <a:ext cx="434675" cy="928025"/>
              </a:xfrm>
              <a:custGeom>
                <a:avLst/>
                <a:gdLst/>
                <a:ahLst/>
                <a:cxnLst/>
                <a:rect l="l" t="t" r="r" b="b"/>
                <a:pathLst>
                  <a:path w="17387" h="37121" extrusionOk="0">
                    <a:moveTo>
                      <a:pt x="5153" y="13647"/>
                    </a:moveTo>
                    <a:lnTo>
                      <a:pt x="5153" y="13647"/>
                    </a:lnTo>
                    <a:cubicBezTo>
                      <a:pt x="5591" y="14025"/>
                      <a:pt x="5969" y="14423"/>
                      <a:pt x="6168" y="14920"/>
                    </a:cubicBezTo>
                    <a:cubicBezTo>
                      <a:pt x="5849" y="14503"/>
                      <a:pt x="5491" y="14085"/>
                      <a:pt x="5153" y="13647"/>
                    </a:cubicBezTo>
                    <a:close/>
                    <a:moveTo>
                      <a:pt x="4437" y="1"/>
                    </a:moveTo>
                    <a:cubicBezTo>
                      <a:pt x="3621" y="1"/>
                      <a:pt x="2826" y="1015"/>
                      <a:pt x="2746" y="1692"/>
                    </a:cubicBezTo>
                    <a:lnTo>
                      <a:pt x="2726" y="1990"/>
                    </a:lnTo>
                    <a:cubicBezTo>
                      <a:pt x="2607" y="3064"/>
                      <a:pt x="2448" y="4158"/>
                      <a:pt x="2647" y="5272"/>
                    </a:cubicBezTo>
                    <a:cubicBezTo>
                      <a:pt x="2786" y="6048"/>
                      <a:pt x="2985" y="6804"/>
                      <a:pt x="3204" y="7560"/>
                    </a:cubicBezTo>
                    <a:cubicBezTo>
                      <a:pt x="3084" y="7461"/>
                      <a:pt x="2925" y="7361"/>
                      <a:pt x="2786" y="7282"/>
                    </a:cubicBezTo>
                    <a:cubicBezTo>
                      <a:pt x="2408" y="7043"/>
                      <a:pt x="1950" y="7003"/>
                      <a:pt x="1731" y="7003"/>
                    </a:cubicBezTo>
                    <a:cubicBezTo>
                      <a:pt x="1194" y="7003"/>
                      <a:pt x="737" y="7182"/>
                      <a:pt x="498" y="7540"/>
                    </a:cubicBezTo>
                    <a:cubicBezTo>
                      <a:pt x="120" y="8057"/>
                      <a:pt x="1" y="8893"/>
                      <a:pt x="240" y="9529"/>
                    </a:cubicBezTo>
                    <a:cubicBezTo>
                      <a:pt x="498" y="10166"/>
                      <a:pt x="995" y="10643"/>
                      <a:pt x="1393" y="10942"/>
                    </a:cubicBezTo>
                    <a:cubicBezTo>
                      <a:pt x="1751" y="11240"/>
                      <a:pt x="2149" y="11479"/>
                      <a:pt x="2527" y="11757"/>
                    </a:cubicBezTo>
                    <a:cubicBezTo>
                      <a:pt x="2109" y="11777"/>
                      <a:pt x="1692" y="11956"/>
                      <a:pt x="1393" y="12275"/>
                    </a:cubicBezTo>
                    <a:cubicBezTo>
                      <a:pt x="797" y="12951"/>
                      <a:pt x="916" y="14125"/>
                      <a:pt x="1194" y="14721"/>
                    </a:cubicBezTo>
                    <a:cubicBezTo>
                      <a:pt x="1731" y="15835"/>
                      <a:pt x="2249" y="16711"/>
                      <a:pt x="2845" y="17407"/>
                    </a:cubicBezTo>
                    <a:cubicBezTo>
                      <a:pt x="3601" y="18302"/>
                      <a:pt x="4397" y="19197"/>
                      <a:pt x="5193" y="20033"/>
                    </a:cubicBezTo>
                    <a:cubicBezTo>
                      <a:pt x="5929" y="20888"/>
                      <a:pt x="6744" y="21764"/>
                      <a:pt x="7461" y="22619"/>
                    </a:cubicBezTo>
                    <a:cubicBezTo>
                      <a:pt x="8236" y="23554"/>
                      <a:pt x="9052" y="24509"/>
                      <a:pt x="9470" y="25543"/>
                    </a:cubicBezTo>
                    <a:cubicBezTo>
                      <a:pt x="9768" y="26239"/>
                      <a:pt x="10027" y="26975"/>
                      <a:pt x="10246" y="27751"/>
                    </a:cubicBezTo>
                    <a:cubicBezTo>
                      <a:pt x="10186" y="27672"/>
                      <a:pt x="10126" y="27632"/>
                      <a:pt x="10067" y="27552"/>
                    </a:cubicBezTo>
                    <a:cubicBezTo>
                      <a:pt x="9370" y="26836"/>
                      <a:pt x="8555" y="26279"/>
                      <a:pt x="7779" y="25782"/>
                    </a:cubicBezTo>
                    <a:cubicBezTo>
                      <a:pt x="7560" y="25643"/>
                      <a:pt x="7262" y="25563"/>
                      <a:pt x="6904" y="25563"/>
                    </a:cubicBezTo>
                    <a:cubicBezTo>
                      <a:pt x="6705" y="25563"/>
                      <a:pt x="6008" y="25603"/>
                      <a:pt x="5591" y="26080"/>
                    </a:cubicBezTo>
                    <a:cubicBezTo>
                      <a:pt x="5173" y="26578"/>
                      <a:pt x="5153" y="27274"/>
                      <a:pt x="5153" y="27771"/>
                    </a:cubicBezTo>
                    <a:cubicBezTo>
                      <a:pt x="5173" y="28249"/>
                      <a:pt x="5412" y="28587"/>
                      <a:pt x="5591" y="28825"/>
                    </a:cubicBezTo>
                    <a:cubicBezTo>
                      <a:pt x="5611" y="28845"/>
                      <a:pt x="5650" y="28865"/>
                      <a:pt x="5670" y="28925"/>
                    </a:cubicBezTo>
                    <a:cubicBezTo>
                      <a:pt x="7262" y="31113"/>
                      <a:pt x="8853" y="33321"/>
                      <a:pt x="10444" y="35509"/>
                    </a:cubicBezTo>
                    <a:lnTo>
                      <a:pt x="11340" y="36723"/>
                    </a:lnTo>
                    <a:cubicBezTo>
                      <a:pt x="11539" y="36981"/>
                      <a:pt x="11837" y="37121"/>
                      <a:pt x="12135" y="37121"/>
                    </a:cubicBezTo>
                    <a:lnTo>
                      <a:pt x="15398" y="37121"/>
                    </a:lnTo>
                    <a:cubicBezTo>
                      <a:pt x="15915" y="37121"/>
                      <a:pt x="16333" y="36723"/>
                      <a:pt x="16392" y="36226"/>
                    </a:cubicBezTo>
                    <a:cubicBezTo>
                      <a:pt x="16492" y="35390"/>
                      <a:pt x="16552" y="34515"/>
                      <a:pt x="16651" y="33659"/>
                    </a:cubicBezTo>
                    <a:cubicBezTo>
                      <a:pt x="16890" y="31650"/>
                      <a:pt x="17109" y="29561"/>
                      <a:pt x="17248" y="27493"/>
                    </a:cubicBezTo>
                    <a:cubicBezTo>
                      <a:pt x="17387" y="26040"/>
                      <a:pt x="17327" y="24568"/>
                      <a:pt x="17288" y="23156"/>
                    </a:cubicBezTo>
                    <a:lnTo>
                      <a:pt x="17248" y="22579"/>
                    </a:lnTo>
                    <a:cubicBezTo>
                      <a:pt x="17208" y="20888"/>
                      <a:pt x="16213" y="20470"/>
                      <a:pt x="15617" y="20391"/>
                    </a:cubicBezTo>
                    <a:cubicBezTo>
                      <a:pt x="15517" y="20371"/>
                      <a:pt x="15418" y="20371"/>
                      <a:pt x="15318" y="20371"/>
                    </a:cubicBezTo>
                    <a:cubicBezTo>
                      <a:pt x="14781" y="20371"/>
                      <a:pt x="13866" y="20590"/>
                      <a:pt x="13548" y="22082"/>
                    </a:cubicBezTo>
                    <a:cubicBezTo>
                      <a:pt x="13329" y="23096"/>
                      <a:pt x="13110" y="24190"/>
                      <a:pt x="12931" y="25364"/>
                    </a:cubicBezTo>
                    <a:cubicBezTo>
                      <a:pt x="12752" y="24708"/>
                      <a:pt x="12613" y="24111"/>
                      <a:pt x="12653" y="23614"/>
                    </a:cubicBezTo>
                    <a:cubicBezTo>
                      <a:pt x="12851" y="21863"/>
                      <a:pt x="13150" y="20073"/>
                      <a:pt x="13428" y="18322"/>
                    </a:cubicBezTo>
                    <a:cubicBezTo>
                      <a:pt x="13607" y="17208"/>
                      <a:pt x="13767" y="16054"/>
                      <a:pt x="13946" y="14940"/>
                    </a:cubicBezTo>
                    <a:cubicBezTo>
                      <a:pt x="14125" y="13647"/>
                      <a:pt x="14244" y="12255"/>
                      <a:pt x="14324" y="10842"/>
                    </a:cubicBezTo>
                    <a:cubicBezTo>
                      <a:pt x="14343" y="10246"/>
                      <a:pt x="13965" y="9828"/>
                      <a:pt x="13727" y="9549"/>
                    </a:cubicBezTo>
                    <a:cubicBezTo>
                      <a:pt x="13667" y="9470"/>
                      <a:pt x="13607" y="9390"/>
                      <a:pt x="13568" y="9350"/>
                    </a:cubicBezTo>
                    <a:cubicBezTo>
                      <a:pt x="13428" y="9132"/>
                      <a:pt x="13210" y="8972"/>
                      <a:pt x="12931" y="8933"/>
                    </a:cubicBezTo>
                    <a:cubicBezTo>
                      <a:pt x="12871" y="8933"/>
                      <a:pt x="12792" y="8893"/>
                      <a:pt x="12752" y="8893"/>
                    </a:cubicBezTo>
                    <a:cubicBezTo>
                      <a:pt x="12553" y="8893"/>
                      <a:pt x="12354" y="8972"/>
                      <a:pt x="12175" y="9072"/>
                    </a:cubicBezTo>
                    <a:cubicBezTo>
                      <a:pt x="12135" y="9092"/>
                      <a:pt x="12056" y="9152"/>
                      <a:pt x="11976" y="9191"/>
                    </a:cubicBezTo>
                    <a:cubicBezTo>
                      <a:pt x="11658" y="9370"/>
                      <a:pt x="11161" y="9649"/>
                      <a:pt x="10982" y="10226"/>
                    </a:cubicBezTo>
                    <a:cubicBezTo>
                      <a:pt x="10464" y="11917"/>
                      <a:pt x="9987" y="13448"/>
                      <a:pt x="9629" y="15040"/>
                    </a:cubicBezTo>
                    <a:cubicBezTo>
                      <a:pt x="9589" y="15000"/>
                      <a:pt x="9589" y="14940"/>
                      <a:pt x="9569" y="14901"/>
                    </a:cubicBezTo>
                    <a:cubicBezTo>
                      <a:pt x="9569" y="14861"/>
                      <a:pt x="9589" y="14821"/>
                      <a:pt x="9589" y="14801"/>
                    </a:cubicBezTo>
                    <a:cubicBezTo>
                      <a:pt x="9629" y="14741"/>
                      <a:pt x="9629" y="14702"/>
                      <a:pt x="9649" y="14642"/>
                    </a:cubicBezTo>
                    <a:cubicBezTo>
                      <a:pt x="9728" y="14304"/>
                      <a:pt x="9828" y="13926"/>
                      <a:pt x="9927" y="13568"/>
                    </a:cubicBezTo>
                    <a:cubicBezTo>
                      <a:pt x="10126" y="12852"/>
                      <a:pt x="10285" y="12076"/>
                      <a:pt x="10444" y="11320"/>
                    </a:cubicBezTo>
                    <a:cubicBezTo>
                      <a:pt x="10584" y="10544"/>
                      <a:pt x="10643" y="9768"/>
                      <a:pt x="10723" y="9052"/>
                    </a:cubicBezTo>
                    <a:cubicBezTo>
                      <a:pt x="10743" y="8774"/>
                      <a:pt x="10763" y="8535"/>
                      <a:pt x="10783" y="8256"/>
                    </a:cubicBezTo>
                    <a:cubicBezTo>
                      <a:pt x="10822" y="7978"/>
                      <a:pt x="10842" y="7679"/>
                      <a:pt x="10862" y="7401"/>
                    </a:cubicBezTo>
                    <a:cubicBezTo>
                      <a:pt x="10962" y="6406"/>
                      <a:pt x="11061" y="5392"/>
                      <a:pt x="11121" y="4357"/>
                    </a:cubicBezTo>
                    <a:cubicBezTo>
                      <a:pt x="11141" y="3761"/>
                      <a:pt x="10763" y="3323"/>
                      <a:pt x="10524" y="3064"/>
                    </a:cubicBezTo>
                    <a:cubicBezTo>
                      <a:pt x="10464" y="2985"/>
                      <a:pt x="10385" y="2905"/>
                      <a:pt x="10365" y="2865"/>
                    </a:cubicBezTo>
                    <a:cubicBezTo>
                      <a:pt x="10226" y="2627"/>
                      <a:pt x="9967" y="2487"/>
                      <a:pt x="9669" y="2428"/>
                    </a:cubicBezTo>
                    <a:lnTo>
                      <a:pt x="9549" y="2428"/>
                    </a:lnTo>
                    <a:cubicBezTo>
                      <a:pt x="9330" y="2428"/>
                      <a:pt x="9072" y="2507"/>
                      <a:pt x="8893" y="2666"/>
                    </a:cubicBezTo>
                    <a:cubicBezTo>
                      <a:pt x="8853" y="2686"/>
                      <a:pt x="8773" y="2766"/>
                      <a:pt x="8694" y="2806"/>
                    </a:cubicBezTo>
                    <a:cubicBezTo>
                      <a:pt x="8396" y="3005"/>
                      <a:pt x="7978" y="3303"/>
                      <a:pt x="7799" y="3820"/>
                    </a:cubicBezTo>
                    <a:cubicBezTo>
                      <a:pt x="7640" y="4318"/>
                      <a:pt x="7500" y="4855"/>
                      <a:pt x="7381" y="5352"/>
                    </a:cubicBezTo>
                    <a:cubicBezTo>
                      <a:pt x="7321" y="5054"/>
                      <a:pt x="7262" y="4755"/>
                      <a:pt x="7202" y="4457"/>
                    </a:cubicBezTo>
                    <a:cubicBezTo>
                      <a:pt x="6983" y="3383"/>
                      <a:pt x="6784" y="2408"/>
                      <a:pt x="6406" y="1473"/>
                    </a:cubicBezTo>
                    <a:cubicBezTo>
                      <a:pt x="6128" y="717"/>
                      <a:pt x="5372" y="200"/>
                      <a:pt x="4735" y="41"/>
                    </a:cubicBezTo>
                    <a:cubicBezTo>
                      <a:pt x="4676" y="21"/>
                      <a:pt x="4536" y="1"/>
                      <a:pt x="4437" y="1"/>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8" name="Google Shape;2743;p51">
                <a:extLst>
                  <a:ext uri="{FF2B5EF4-FFF2-40B4-BE49-F238E27FC236}">
                    <a16:creationId xmlns:a16="http://schemas.microsoft.com/office/drawing/2014/main" id="{36211CD6-68C2-EE96-F646-8D58C928447E}"/>
                  </a:ext>
                </a:extLst>
              </p:cNvPr>
              <p:cNvSpPr/>
              <p:nvPr/>
            </p:nvSpPr>
            <p:spPr>
              <a:xfrm>
                <a:off x="4763250" y="2222950"/>
                <a:ext cx="385450" cy="879325"/>
              </a:xfrm>
              <a:custGeom>
                <a:avLst/>
                <a:gdLst/>
                <a:ahLst/>
                <a:cxnLst/>
                <a:rect l="l" t="t" r="r" b="b"/>
                <a:pathLst>
                  <a:path w="15418" h="35173" extrusionOk="0">
                    <a:moveTo>
                      <a:pt x="3461" y="0"/>
                    </a:moveTo>
                    <a:cubicBezTo>
                      <a:pt x="3267" y="0"/>
                      <a:pt x="2784" y="511"/>
                      <a:pt x="2746" y="818"/>
                    </a:cubicBezTo>
                    <a:cubicBezTo>
                      <a:pt x="2606" y="1912"/>
                      <a:pt x="2427" y="3046"/>
                      <a:pt x="2606" y="4100"/>
                    </a:cubicBezTo>
                    <a:cubicBezTo>
                      <a:pt x="2885" y="5751"/>
                      <a:pt x="3462" y="7343"/>
                      <a:pt x="3899" y="8954"/>
                    </a:cubicBezTo>
                    <a:cubicBezTo>
                      <a:pt x="3899" y="9034"/>
                      <a:pt x="3939" y="9074"/>
                      <a:pt x="3899" y="9133"/>
                    </a:cubicBezTo>
                    <a:cubicBezTo>
                      <a:pt x="3860" y="9133"/>
                      <a:pt x="3800" y="9113"/>
                      <a:pt x="3760" y="9074"/>
                    </a:cubicBezTo>
                    <a:cubicBezTo>
                      <a:pt x="2905" y="8417"/>
                      <a:pt x="2069" y="7721"/>
                      <a:pt x="1174" y="7124"/>
                    </a:cubicBezTo>
                    <a:cubicBezTo>
                      <a:pt x="1058" y="7037"/>
                      <a:pt x="867" y="6997"/>
                      <a:pt x="686" y="6997"/>
                    </a:cubicBezTo>
                    <a:cubicBezTo>
                      <a:pt x="493" y="6997"/>
                      <a:pt x="311" y="7042"/>
                      <a:pt x="239" y="7124"/>
                    </a:cubicBezTo>
                    <a:cubicBezTo>
                      <a:pt x="80" y="7363"/>
                      <a:pt x="0" y="7860"/>
                      <a:pt x="120" y="8159"/>
                    </a:cubicBezTo>
                    <a:cubicBezTo>
                      <a:pt x="279" y="8536"/>
                      <a:pt x="617" y="8914"/>
                      <a:pt x="935" y="9153"/>
                    </a:cubicBezTo>
                    <a:cubicBezTo>
                      <a:pt x="1671" y="9710"/>
                      <a:pt x="2427" y="10168"/>
                      <a:pt x="3163" y="10705"/>
                    </a:cubicBezTo>
                    <a:cubicBezTo>
                      <a:pt x="4277" y="11500"/>
                      <a:pt x="5491" y="12217"/>
                      <a:pt x="6068" y="13510"/>
                    </a:cubicBezTo>
                    <a:cubicBezTo>
                      <a:pt x="6545" y="14584"/>
                      <a:pt x="6843" y="15718"/>
                      <a:pt x="7182" y="16812"/>
                    </a:cubicBezTo>
                    <a:cubicBezTo>
                      <a:pt x="7301" y="17190"/>
                      <a:pt x="7381" y="17588"/>
                      <a:pt x="7460" y="17966"/>
                    </a:cubicBezTo>
                    <a:cubicBezTo>
                      <a:pt x="7381" y="18005"/>
                      <a:pt x="7301" y="18025"/>
                      <a:pt x="7241" y="18085"/>
                    </a:cubicBezTo>
                    <a:cubicBezTo>
                      <a:pt x="6485" y="17130"/>
                      <a:pt x="5749" y="16195"/>
                      <a:pt x="4974" y="15240"/>
                    </a:cubicBezTo>
                    <a:cubicBezTo>
                      <a:pt x="4158" y="14226"/>
                      <a:pt x="3362" y="13211"/>
                      <a:pt x="2487" y="12237"/>
                    </a:cubicBezTo>
                    <a:cubicBezTo>
                      <a:pt x="2249" y="11985"/>
                      <a:pt x="1906" y="11752"/>
                      <a:pt x="1579" y="11752"/>
                    </a:cubicBezTo>
                    <a:cubicBezTo>
                      <a:pt x="1415" y="11752"/>
                      <a:pt x="1254" y="11811"/>
                      <a:pt x="1114" y="11958"/>
                    </a:cubicBezTo>
                    <a:cubicBezTo>
                      <a:pt x="896" y="12237"/>
                      <a:pt x="915" y="12933"/>
                      <a:pt x="1094" y="13311"/>
                    </a:cubicBezTo>
                    <a:cubicBezTo>
                      <a:pt x="1512" y="14186"/>
                      <a:pt x="2009" y="15041"/>
                      <a:pt x="2626" y="15797"/>
                    </a:cubicBezTo>
                    <a:cubicBezTo>
                      <a:pt x="4118" y="17588"/>
                      <a:pt x="5749" y="19259"/>
                      <a:pt x="7241" y="21009"/>
                    </a:cubicBezTo>
                    <a:cubicBezTo>
                      <a:pt x="8057" y="21984"/>
                      <a:pt x="8892" y="23038"/>
                      <a:pt x="9390" y="24172"/>
                    </a:cubicBezTo>
                    <a:cubicBezTo>
                      <a:pt x="10086" y="25823"/>
                      <a:pt x="10464" y="27554"/>
                      <a:pt x="10961" y="29265"/>
                    </a:cubicBezTo>
                    <a:cubicBezTo>
                      <a:pt x="11061" y="29643"/>
                      <a:pt x="11120" y="30021"/>
                      <a:pt x="11180" y="30399"/>
                    </a:cubicBezTo>
                    <a:cubicBezTo>
                      <a:pt x="10146" y="29404"/>
                      <a:pt x="9290" y="28270"/>
                      <a:pt x="8355" y="27275"/>
                    </a:cubicBezTo>
                    <a:cubicBezTo>
                      <a:pt x="7739" y="26659"/>
                      <a:pt x="6983" y="26142"/>
                      <a:pt x="6247" y="25664"/>
                    </a:cubicBezTo>
                    <a:cubicBezTo>
                      <a:pt x="6171" y="25611"/>
                      <a:pt x="6045" y="25587"/>
                      <a:pt x="5909" y="25587"/>
                    </a:cubicBezTo>
                    <a:cubicBezTo>
                      <a:pt x="5686" y="25587"/>
                      <a:pt x="5438" y="25652"/>
                      <a:pt x="5351" y="25764"/>
                    </a:cubicBezTo>
                    <a:cubicBezTo>
                      <a:pt x="5153" y="25982"/>
                      <a:pt x="5113" y="26420"/>
                      <a:pt x="5153" y="26758"/>
                    </a:cubicBezTo>
                    <a:cubicBezTo>
                      <a:pt x="5172" y="26957"/>
                      <a:pt x="5371" y="27176"/>
                      <a:pt x="5491" y="27355"/>
                    </a:cubicBezTo>
                    <a:cubicBezTo>
                      <a:pt x="7381" y="29961"/>
                      <a:pt x="9270" y="32547"/>
                      <a:pt x="11160" y="35173"/>
                    </a:cubicBezTo>
                    <a:lnTo>
                      <a:pt x="14423" y="35173"/>
                    </a:lnTo>
                    <a:cubicBezTo>
                      <a:pt x="14721" y="32249"/>
                      <a:pt x="15059" y="29364"/>
                      <a:pt x="15298" y="26460"/>
                    </a:cubicBezTo>
                    <a:cubicBezTo>
                      <a:pt x="15417" y="24868"/>
                      <a:pt x="15357" y="23257"/>
                      <a:pt x="15318" y="21666"/>
                    </a:cubicBezTo>
                    <a:cubicBezTo>
                      <a:pt x="15298" y="21148"/>
                      <a:pt x="15198" y="20512"/>
                      <a:pt x="14502" y="20412"/>
                    </a:cubicBezTo>
                    <a:cubicBezTo>
                      <a:pt x="14451" y="20405"/>
                      <a:pt x="14404" y="20401"/>
                      <a:pt x="14358" y="20401"/>
                    </a:cubicBezTo>
                    <a:cubicBezTo>
                      <a:pt x="13799" y="20401"/>
                      <a:pt x="13639" y="20943"/>
                      <a:pt x="13547" y="21347"/>
                    </a:cubicBezTo>
                    <a:cubicBezTo>
                      <a:pt x="13030" y="23754"/>
                      <a:pt x="12573" y="26142"/>
                      <a:pt x="12752" y="28628"/>
                    </a:cubicBezTo>
                    <a:cubicBezTo>
                      <a:pt x="12811" y="29324"/>
                      <a:pt x="12752" y="30041"/>
                      <a:pt x="12752" y="30757"/>
                    </a:cubicBezTo>
                    <a:cubicBezTo>
                      <a:pt x="12115" y="28946"/>
                      <a:pt x="11578" y="27116"/>
                      <a:pt x="11140" y="25266"/>
                    </a:cubicBezTo>
                    <a:cubicBezTo>
                      <a:pt x="10921" y="24371"/>
                      <a:pt x="10583" y="23436"/>
                      <a:pt x="10683" y="22561"/>
                    </a:cubicBezTo>
                    <a:cubicBezTo>
                      <a:pt x="11041" y="19657"/>
                      <a:pt x="11558" y="16772"/>
                      <a:pt x="11976" y="13848"/>
                    </a:cubicBezTo>
                    <a:cubicBezTo>
                      <a:pt x="12155" y="12515"/>
                      <a:pt x="12274" y="11202"/>
                      <a:pt x="12334" y="9849"/>
                    </a:cubicBezTo>
                    <a:cubicBezTo>
                      <a:pt x="12354" y="9551"/>
                      <a:pt x="11956" y="9253"/>
                      <a:pt x="11757" y="8954"/>
                    </a:cubicBezTo>
                    <a:cubicBezTo>
                      <a:pt x="11478" y="9153"/>
                      <a:pt x="11021" y="9312"/>
                      <a:pt x="10941" y="9571"/>
                    </a:cubicBezTo>
                    <a:cubicBezTo>
                      <a:pt x="10384" y="11321"/>
                      <a:pt x="9847" y="13052"/>
                      <a:pt x="9469" y="14842"/>
                    </a:cubicBezTo>
                    <a:cubicBezTo>
                      <a:pt x="9211" y="16096"/>
                      <a:pt x="9171" y="17389"/>
                      <a:pt x="9032" y="18761"/>
                    </a:cubicBezTo>
                    <a:cubicBezTo>
                      <a:pt x="8534" y="17130"/>
                      <a:pt x="8037" y="15618"/>
                      <a:pt x="7579" y="14106"/>
                    </a:cubicBezTo>
                    <a:cubicBezTo>
                      <a:pt x="7540" y="13908"/>
                      <a:pt x="7639" y="13649"/>
                      <a:pt x="7679" y="13430"/>
                    </a:cubicBezTo>
                    <a:cubicBezTo>
                      <a:pt x="7938" y="12336"/>
                      <a:pt x="8256" y="11242"/>
                      <a:pt x="8455" y="10148"/>
                    </a:cubicBezTo>
                    <a:cubicBezTo>
                      <a:pt x="8634" y="9173"/>
                      <a:pt x="8674" y="8159"/>
                      <a:pt x="8773" y="7164"/>
                    </a:cubicBezTo>
                    <a:cubicBezTo>
                      <a:pt x="8892" y="5871"/>
                      <a:pt x="9052" y="4598"/>
                      <a:pt x="9091" y="3305"/>
                    </a:cubicBezTo>
                    <a:cubicBezTo>
                      <a:pt x="9131" y="3046"/>
                      <a:pt x="8733" y="2748"/>
                      <a:pt x="8534" y="2449"/>
                    </a:cubicBezTo>
                    <a:cubicBezTo>
                      <a:pt x="8256" y="2668"/>
                      <a:pt x="7838" y="2847"/>
                      <a:pt x="7739" y="3146"/>
                    </a:cubicBezTo>
                    <a:cubicBezTo>
                      <a:pt x="7440" y="4061"/>
                      <a:pt x="7241" y="5035"/>
                      <a:pt x="7042" y="5970"/>
                    </a:cubicBezTo>
                    <a:cubicBezTo>
                      <a:pt x="6843" y="7025"/>
                      <a:pt x="6664" y="8059"/>
                      <a:pt x="6465" y="9113"/>
                    </a:cubicBezTo>
                    <a:cubicBezTo>
                      <a:pt x="6286" y="9014"/>
                      <a:pt x="6247" y="8934"/>
                      <a:pt x="6227" y="8835"/>
                    </a:cubicBezTo>
                    <a:cubicBezTo>
                      <a:pt x="5889" y="7084"/>
                      <a:pt x="5570" y="5374"/>
                      <a:pt x="5232" y="3663"/>
                    </a:cubicBezTo>
                    <a:cubicBezTo>
                      <a:pt x="5033" y="2688"/>
                      <a:pt x="4814" y="1753"/>
                      <a:pt x="4476" y="818"/>
                    </a:cubicBezTo>
                    <a:cubicBezTo>
                      <a:pt x="4357" y="460"/>
                      <a:pt x="3879" y="102"/>
                      <a:pt x="3482" y="2"/>
                    </a:cubicBezTo>
                    <a:cubicBezTo>
                      <a:pt x="3475" y="1"/>
                      <a:pt x="3468" y="0"/>
                      <a:pt x="346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269" name="Google Shape;2711;p51">
              <a:extLst>
                <a:ext uri="{FF2B5EF4-FFF2-40B4-BE49-F238E27FC236}">
                  <a16:creationId xmlns:a16="http://schemas.microsoft.com/office/drawing/2014/main" id="{F4149A01-2C9A-7F8F-8901-43855EFDEC77}"/>
                </a:ext>
              </a:extLst>
            </p:cNvPr>
            <p:cNvGrpSpPr/>
            <p:nvPr/>
          </p:nvGrpSpPr>
          <p:grpSpPr>
            <a:xfrm>
              <a:off x="5900944" y="5836630"/>
              <a:ext cx="520249" cy="1095218"/>
              <a:chOff x="2704850" y="4092925"/>
              <a:chExt cx="502325" cy="1069250"/>
            </a:xfrm>
          </p:grpSpPr>
          <p:sp>
            <p:nvSpPr>
              <p:cNvPr id="2270" name="Google Shape;2712;p51">
                <a:extLst>
                  <a:ext uri="{FF2B5EF4-FFF2-40B4-BE49-F238E27FC236}">
                    <a16:creationId xmlns:a16="http://schemas.microsoft.com/office/drawing/2014/main" id="{82D70BB3-D7D0-8BF1-FA5D-37198F271D67}"/>
                  </a:ext>
                </a:extLst>
              </p:cNvPr>
              <p:cNvSpPr/>
              <p:nvPr/>
            </p:nvSpPr>
            <p:spPr>
              <a:xfrm>
                <a:off x="2704850" y="4092925"/>
                <a:ext cx="502325" cy="1069250"/>
              </a:xfrm>
              <a:custGeom>
                <a:avLst/>
                <a:gdLst/>
                <a:ahLst/>
                <a:cxnLst/>
                <a:rect l="l" t="t" r="r" b="b"/>
                <a:pathLst>
                  <a:path w="20093" h="42770" extrusionOk="0">
                    <a:moveTo>
                      <a:pt x="7799" y="0"/>
                    </a:moveTo>
                    <a:cubicBezTo>
                      <a:pt x="7162" y="0"/>
                      <a:pt x="6565" y="318"/>
                      <a:pt x="6167" y="895"/>
                    </a:cubicBezTo>
                    <a:cubicBezTo>
                      <a:pt x="5710" y="1552"/>
                      <a:pt x="5312" y="2248"/>
                      <a:pt x="4934" y="2905"/>
                    </a:cubicBezTo>
                    <a:cubicBezTo>
                      <a:pt x="4457" y="2168"/>
                      <a:pt x="3919" y="1452"/>
                      <a:pt x="3124" y="895"/>
                    </a:cubicBezTo>
                    <a:cubicBezTo>
                      <a:pt x="2726" y="617"/>
                      <a:pt x="2348" y="478"/>
                      <a:pt x="1970" y="478"/>
                    </a:cubicBezTo>
                    <a:cubicBezTo>
                      <a:pt x="1691" y="478"/>
                      <a:pt x="737" y="577"/>
                      <a:pt x="438" y="1910"/>
                    </a:cubicBezTo>
                    <a:cubicBezTo>
                      <a:pt x="40" y="3641"/>
                      <a:pt x="60" y="5351"/>
                      <a:pt x="160" y="6923"/>
                    </a:cubicBezTo>
                    <a:cubicBezTo>
                      <a:pt x="259" y="8455"/>
                      <a:pt x="398" y="10265"/>
                      <a:pt x="975" y="12095"/>
                    </a:cubicBezTo>
                    <a:cubicBezTo>
                      <a:pt x="1453" y="13587"/>
                      <a:pt x="2030" y="15178"/>
                      <a:pt x="3382" y="16392"/>
                    </a:cubicBezTo>
                    <a:lnTo>
                      <a:pt x="3681" y="16690"/>
                    </a:lnTo>
                    <a:cubicBezTo>
                      <a:pt x="3581" y="17068"/>
                      <a:pt x="3561" y="17466"/>
                      <a:pt x="3661" y="17824"/>
                    </a:cubicBezTo>
                    <a:cubicBezTo>
                      <a:pt x="3740" y="18122"/>
                      <a:pt x="3880" y="18401"/>
                      <a:pt x="4079" y="18600"/>
                    </a:cubicBezTo>
                    <a:cubicBezTo>
                      <a:pt x="2587" y="18719"/>
                      <a:pt x="1313" y="19714"/>
                      <a:pt x="856" y="21166"/>
                    </a:cubicBezTo>
                    <a:cubicBezTo>
                      <a:pt x="558" y="22061"/>
                      <a:pt x="657" y="22897"/>
                      <a:pt x="1154" y="23633"/>
                    </a:cubicBezTo>
                    <a:cubicBezTo>
                      <a:pt x="1592" y="24289"/>
                      <a:pt x="2248" y="24767"/>
                      <a:pt x="3084" y="24985"/>
                    </a:cubicBezTo>
                    <a:cubicBezTo>
                      <a:pt x="3820" y="25224"/>
                      <a:pt x="4556" y="25423"/>
                      <a:pt x="5272" y="25622"/>
                    </a:cubicBezTo>
                    <a:cubicBezTo>
                      <a:pt x="5650" y="25721"/>
                      <a:pt x="6048" y="25841"/>
                      <a:pt x="6426" y="25940"/>
                    </a:cubicBezTo>
                    <a:cubicBezTo>
                      <a:pt x="7242" y="26159"/>
                      <a:pt x="7858" y="26816"/>
                      <a:pt x="8395" y="27452"/>
                    </a:cubicBezTo>
                    <a:cubicBezTo>
                      <a:pt x="8395" y="27571"/>
                      <a:pt x="8355" y="27830"/>
                      <a:pt x="8355" y="27969"/>
                    </a:cubicBezTo>
                    <a:cubicBezTo>
                      <a:pt x="8336" y="28168"/>
                      <a:pt x="8316" y="28367"/>
                      <a:pt x="8316" y="28606"/>
                    </a:cubicBezTo>
                    <a:lnTo>
                      <a:pt x="8316" y="31252"/>
                    </a:lnTo>
                    <a:cubicBezTo>
                      <a:pt x="7818" y="30754"/>
                      <a:pt x="7242" y="30337"/>
                      <a:pt x="6565" y="29959"/>
                    </a:cubicBezTo>
                    <a:cubicBezTo>
                      <a:pt x="5710" y="29501"/>
                      <a:pt x="4834" y="29262"/>
                      <a:pt x="3959" y="29262"/>
                    </a:cubicBezTo>
                    <a:cubicBezTo>
                      <a:pt x="3382" y="29262"/>
                      <a:pt x="2786" y="29362"/>
                      <a:pt x="2229" y="29601"/>
                    </a:cubicBezTo>
                    <a:cubicBezTo>
                      <a:pt x="1851" y="29740"/>
                      <a:pt x="1473" y="29959"/>
                      <a:pt x="1194" y="30237"/>
                    </a:cubicBezTo>
                    <a:cubicBezTo>
                      <a:pt x="299" y="31152"/>
                      <a:pt x="1" y="32226"/>
                      <a:pt x="359" y="33281"/>
                    </a:cubicBezTo>
                    <a:cubicBezTo>
                      <a:pt x="756" y="34494"/>
                      <a:pt x="1731" y="35210"/>
                      <a:pt x="2965" y="35270"/>
                    </a:cubicBezTo>
                    <a:cubicBezTo>
                      <a:pt x="3183" y="35270"/>
                      <a:pt x="3442" y="35290"/>
                      <a:pt x="3661" y="35290"/>
                    </a:cubicBezTo>
                    <a:cubicBezTo>
                      <a:pt x="4118" y="35310"/>
                      <a:pt x="4556" y="35310"/>
                      <a:pt x="5014" y="35330"/>
                    </a:cubicBezTo>
                    <a:cubicBezTo>
                      <a:pt x="5332" y="35330"/>
                      <a:pt x="5630" y="35369"/>
                      <a:pt x="5869" y="35389"/>
                    </a:cubicBezTo>
                    <a:cubicBezTo>
                      <a:pt x="5471" y="35509"/>
                      <a:pt x="5133" y="35827"/>
                      <a:pt x="4914" y="36265"/>
                    </a:cubicBezTo>
                    <a:cubicBezTo>
                      <a:pt x="4616" y="36822"/>
                      <a:pt x="4437" y="37379"/>
                      <a:pt x="4417" y="37876"/>
                    </a:cubicBezTo>
                    <a:cubicBezTo>
                      <a:pt x="4377" y="38154"/>
                      <a:pt x="4377" y="38413"/>
                      <a:pt x="4377" y="38692"/>
                    </a:cubicBezTo>
                    <a:cubicBezTo>
                      <a:pt x="4079" y="38552"/>
                      <a:pt x="3780" y="38413"/>
                      <a:pt x="3482" y="38294"/>
                    </a:cubicBezTo>
                    <a:cubicBezTo>
                      <a:pt x="3203" y="38194"/>
                      <a:pt x="2945" y="38174"/>
                      <a:pt x="2766" y="38174"/>
                    </a:cubicBezTo>
                    <a:cubicBezTo>
                      <a:pt x="2129" y="38174"/>
                      <a:pt x="1612" y="38393"/>
                      <a:pt x="1373" y="38791"/>
                    </a:cubicBezTo>
                    <a:cubicBezTo>
                      <a:pt x="975" y="39408"/>
                      <a:pt x="1174" y="40164"/>
                      <a:pt x="1274" y="40581"/>
                    </a:cubicBezTo>
                    <a:cubicBezTo>
                      <a:pt x="1373" y="40959"/>
                      <a:pt x="1552" y="41238"/>
                      <a:pt x="1691" y="41457"/>
                    </a:cubicBezTo>
                    <a:cubicBezTo>
                      <a:pt x="1731" y="41496"/>
                      <a:pt x="1771" y="41556"/>
                      <a:pt x="1791" y="41596"/>
                    </a:cubicBezTo>
                    <a:cubicBezTo>
                      <a:pt x="1890" y="41775"/>
                      <a:pt x="2010" y="41954"/>
                      <a:pt x="2129" y="42133"/>
                    </a:cubicBezTo>
                    <a:lnTo>
                      <a:pt x="2248" y="42332"/>
                    </a:lnTo>
                    <a:cubicBezTo>
                      <a:pt x="2408" y="42590"/>
                      <a:pt x="2746" y="42770"/>
                      <a:pt x="3064" y="42770"/>
                    </a:cubicBezTo>
                    <a:lnTo>
                      <a:pt x="10424" y="42770"/>
                    </a:lnTo>
                    <a:cubicBezTo>
                      <a:pt x="10683" y="42770"/>
                      <a:pt x="10942" y="42670"/>
                      <a:pt x="11121" y="42471"/>
                    </a:cubicBezTo>
                    <a:cubicBezTo>
                      <a:pt x="11300" y="42650"/>
                      <a:pt x="11538" y="42770"/>
                      <a:pt x="11817" y="42770"/>
                    </a:cubicBezTo>
                    <a:lnTo>
                      <a:pt x="14204" y="42770"/>
                    </a:lnTo>
                    <a:cubicBezTo>
                      <a:pt x="14562" y="42770"/>
                      <a:pt x="14880" y="42590"/>
                      <a:pt x="15059" y="42292"/>
                    </a:cubicBezTo>
                    <a:lnTo>
                      <a:pt x="15278" y="41954"/>
                    </a:lnTo>
                    <a:cubicBezTo>
                      <a:pt x="15417" y="41695"/>
                      <a:pt x="15596" y="41457"/>
                      <a:pt x="15756" y="41198"/>
                    </a:cubicBezTo>
                    <a:cubicBezTo>
                      <a:pt x="15895" y="40959"/>
                      <a:pt x="16054" y="40740"/>
                      <a:pt x="16213" y="40482"/>
                    </a:cubicBezTo>
                    <a:cubicBezTo>
                      <a:pt x="16591" y="39905"/>
                      <a:pt x="16989" y="39308"/>
                      <a:pt x="17327" y="38692"/>
                    </a:cubicBezTo>
                    <a:cubicBezTo>
                      <a:pt x="17586" y="38254"/>
                      <a:pt x="17745" y="37299"/>
                      <a:pt x="17208" y="36722"/>
                    </a:cubicBezTo>
                    <a:cubicBezTo>
                      <a:pt x="17068" y="36563"/>
                      <a:pt x="16870" y="36424"/>
                      <a:pt x="16671" y="36384"/>
                    </a:cubicBezTo>
                    <a:cubicBezTo>
                      <a:pt x="17168" y="35986"/>
                      <a:pt x="17685" y="35588"/>
                      <a:pt x="18163" y="35171"/>
                    </a:cubicBezTo>
                    <a:cubicBezTo>
                      <a:pt x="18899" y="34514"/>
                      <a:pt x="19058" y="33519"/>
                      <a:pt x="18501" y="32823"/>
                    </a:cubicBezTo>
                    <a:cubicBezTo>
                      <a:pt x="18381" y="32644"/>
                      <a:pt x="18202" y="32505"/>
                      <a:pt x="18043" y="32405"/>
                    </a:cubicBezTo>
                    <a:lnTo>
                      <a:pt x="18700" y="31510"/>
                    </a:lnTo>
                    <a:cubicBezTo>
                      <a:pt x="19058" y="31092"/>
                      <a:pt x="19456" y="30535"/>
                      <a:pt x="19794" y="29919"/>
                    </a:cubicBezTo>
                    <a:cubicBezTo>
                      <a:pt x="20092" y="29342"/>
                      <a:pt x="19973" y="28467"/>
                      <a:pt x="19495" y="28049"/>
                    </a:cubicBezTo>
                    <a:cubicBezTo>
                      <a:pt x="19257" y="27830"/>
                      <a:pt x="18938" y="27711"/>
                      <a:pt x="18541" y="27711"/>
                    </a:cubicBezTo>
                    <a:cubicBezTo>
                      <a:pt x="18381" y="27711"/>
                      <a:pt x="18242" y="27731"/>
                      <a:pt x="18103" y="27731"/>
                    </a:cubicBezTo>
                    <a:lnTo>
                      <a:pt x="18043" y="27731"/>
                    </a:lnTo>
                    <a:cubicBezTo>
                      <a:pt x="17705" y="27751"/>
                      <a:pt x="17407" y="27910"/>
                      <a:pt x="17108" y="28168"/>
                    </a:cubicBezTo>
                    <a:cubicBezTo>
                      <a:pt x="16173" y="29063"/>
                      <a:pt x="15497" y="30118"/>
                      <a:pt x="14980" y="31112"/>
                    </a:cubicBezTo>
                    <a:cubicBezTo>
                      <a:pt x="14880" y="31053"/>
                      <a:pt x="14761" y="30993"/>
                      <a:pt x="14602" y="30953"/>
                    </a:cubicBezTo>
                    <a:cubicBezTo>
                      <a:pt x="14562" y="30933"/>
                      <a:pt x="14502" y="30933"/>
                      <a:pt x="14463" y="30933"/>
                    </a:cubicBezTo>
                    <a:cubicBezTo>
                      <a:pt x="14681" y="30535"/>
                      <a:pt x="14920" y="30138"/>
                      <a:pt x="15159" y="29740"/>
                    </a:cubicBezTo>
                    <a:cubicBezTo>
                      <a:pt x="15477" y="29163"/>
                      <a:pt x="15815" y="28626"/>
                      <a:pt x="16153" y="28049"/>
                    </a:cubicBezTo>
                    <a:cubicBezTo>
                      <a:pt x="16949" y="26716"/>
                      <a:pt x="17248" y="25542"/>
                      <a:pt x="17148" y="24289"/>
                    </a:cubicBezTo>
                    <a:cubicBezTo>
                      <a:pt x="16989" y="22678"/>
                      <a:pt x="15954" y="22101"/>
                      <a:pt x="15099" y="22101"/>
                    </a:cubicBezTo>
                    <a:cubicBezTo>
                      <a:pt x="14681" y="22101"/>
                      <a:pt x="14264" y="22240"/>
                      <a:pt x="13826" y="22459"/>
                    </a:cubicBezTo>
                    <a:cubicBezTo>
                      <a:pt x="13130" y="22837"/>
                      <a:pt x="12573" y="23354"/>
                      <a:pt x="12195" y="23732"/>
                    </a:cubicBezTo>
                    <a:cubicBezTo>
                      <a:pt x="11777" y="24130"/>
                      <a:pt x="11439" y="24548"/>
                      <a:pt x="11140" y="24985"/>
                    </a:cubicBezTo>
                    <a:lnTo>
                      <a:pt x="11140" y="20848"/>
                    </a:lnTo>
                    <a:cubicBezTo>
                      <a:pt x="11359" y="20848"/>
                      <a:pt x="11578" y="20808"/>
                      <a:pt x="11777" y="20768"/>
                    </a:cubicBezTo>
                    <a:cubicBezTo>
                      <a:pt x="12274" y="20669"/>
                      <a:pt x="12732" y="20510"/>
                      <a:pt x="13209" y="20370"/>
                    </a:cubicBezTo>
                    <a:cubicBezTo>
                      <a:pt x="13528" y="20271"/>
                      <a:pt x="13826" y="20171"/>
                      <a:pt x="14164" y="20092"/>
                    </a:cubicBezTo>
                    <a:cubicBezTo>
                      <a:pt x="15159" y="19853"/>
                      <a:pt x="15676" y="19057"/>
                      <a:pt x="15497" y="18083"/>
                    </a:cubicBezTo>
                    <a:cubicBezTo>
                      <a:pt x="15477" y="17983"/>
                      <a:pt x="15457" y="17904"/>
                      <a:pt x="15417" y="17824"/>
                    </a:cubicBezTo>
                    <a:lnTo>
                      <a:pt x="15577" y="17725"/>
                    </a:lnTo>
                    <a:lnTo>
                      <a:pt x="15716" y="17585"/>
                    </a:lnTo>
                    <a:cubicBezTo>
                      <a:pt x="15895" y="17386"/>
                      <a:pt x="16074" y="17187"/>
                      <a:pt x="16213" y="17008"/>
                    </a:cubicBezTo>
                    <a:cubicBezTo>
                      <a:pt x="16611" y="16571"/>
                      <a:pt x="17009" y="16113"/>
                      <a:pt x="17387" y="15616"/>
                    </a:cubicBezTo>
                    <a:cubicBezTo>
                      <a:pt x="18501" y="14104"/>
                      <a:pt x="19197" y="12254"/>
                      <a:pt x="19436" y="10145"/>
                    </a:cubicBezTo>
                    <a:cubicBezTo>
                      <a:pt x="19475" y="9728"/>
                      <a:pt x="19475" y="9330"/>
                      <a:pt x="19456" y="8952"/>
                    </a:cubicBezTo>
                    <a:cubicBezTo>
                      <a:pt x="19456" y="8653"/>
                      <a:pt x="19456" y="8375"/>
                      <a:pt x="19475" y="8116"/>
                    </a:cubicBezTo>
                    <a:cubicBezTo>
                      <a:pt x="19635" y="6147"/>
                      <a:pt x="19436" y="4257"/>
                      <a:pt x="19157" y="2308"/>
                    </a:cubicBezTo>
                    <a:cubicBezTo>
                      <a:pt x="18958" y="875"/>
                      <a:pt x="17884" y="696"/>
                      <a:pt x="17446" y="696"/>
                    </a:cubicBezTo>
                    <a:cubicBezTo>
                      <a:pt x="17347" y="696"/>
                      <a:pt x="17208" y="696"/>
                      <a:pt x="17088" y="716"/>
                    </a:cubicBezTo>
                    <a:cubicBezTo>
                      <a:pt x="16054" y="856"/>
                      <a:pt x="15278" y="1373"/>
                      <a:pt x="14761" y="1950"/>
                    </a:cubicBezTo>
                    <a:cubicBezTo>
                      <a:pt x="14522" y="1472"/>
                      <a:pt x="14264" y="1054"/>
                      <a:pt x="13906" y="657"/>
                    </a:cubicBezTo>
                    <a:cubicBezTo>
                      <a:pt x="13607" y="299"/>
                      <a:pt x="13090" y="60"/>
                      <a:pt x="12613" y="60"/>
                    </a:cubicBezTo>
                    <a:cubicBezTo>
                      <a:pt x="12513" y="60"/>
                      <a:pt x="12414" y="60"/>
                      <a:pt x="12314" y="80"/>
                    </a:cubicBezTo>
                    <a:cubicBezTo>
                      <a:pt x="11996" y="159"/>
                      <a:pt x="11379" y="358"/>
                      <a:pt x="10942" y="816"/>
                    </a:cubicBezTo>
                    <a:cubicBezTo>
                      <a:pt x="10623" y="1194"/>
                      <a:pt x="10305" y="1592"/>
                      <a:pt x="10007" y="1989"/>
                    </a:cubicBezTo>
                    <a:cubicBezTo>
                      <a:pt x="9927" y="1810"/>
                      <a:pt x="9887" y="1671"/>
                      <a:pt x="9808" y="1492"/>
                    </a:cubicBezTo>
                    <a:cubicBezTo>
                      <a:pt x="9410" y="577"/>
                      <a:pt x="8634" y="0"/>
                      <a:pt x="7799" y="0"/>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1" name="Google Shape;2713;p51">
                <a:extLst>
                  <a:ext uri="{FF2B5EF4-FFF2-40B4-BE49-F238E27FC236}">
                    <a16:creationId xmlns:a16="http://schemas.microsoft.com/office/drawing/2014/main" id="{1E31BF6F-34F4-6ACB-AAE9-6408CA637467}"/>
                  </a:ext>
                </a:extLst>
              </p:cNvPr>
              <p:cNvSpPr/>
              <p:nvPr/>
            </p:nvSpPr>
            <p:spPr>
              <a:xfrm>
                <a:off x="2732200" y="4441525"/>
                <a:ext cx="379475" cy="696275"/>
              </a:xfrm>
              <a:custGeom>
                <a:avLst/>
                <a:gdLst/>
                <a:ahLst/>
                <a:cxnLst/>
                <a:rect l="l" t="t" r="r" b="b"/>
                <a:pathLst>
                  <a:path w="15179" h="27851" extrusionOk="0">
                    <a:moveTo>
                      <a:pt x="3561" y="6506"/>
                    </a:moveTo>
                    <a:cubicBezTo>
                      <a:pt x="3740" y="6665"/>
                      <a:pt x="3939" y="6844"/>
                      <a:pt x="4019" y="7043"/>
                    </a:cubicBezTo>
                    <a:cubicBezTo>
                      <a:pt x="4038" y="7120"/>
                      <a:pt x="3777" y="7422"/>
                      <a:pt x="3670" y="7422"/>
                    </a:cubicBezTo>
                    <a:cubicBezTo>
                      <a:pt x="3667" y="7422"/>
                      <a:pt x="3664" y="7422"/>
                      <a:pt x="3661" y="7421"/>
                    </a:cubicBezTo>
                    <a:cubicBezTo>
                      <a:pt x="3482" y="7401"/>
                      <a:pt x="3323" y="7202"/>
                      <a:pt x="3064" y="7003"/>
                    </a:cubicBezTo>
                    <a:cubicBezTo>
                      <a:pt x="3323" y="6745"/>
                      <a:pt x="3442" y="6605"/>
                      <a:pt x="3561" y="6506"/>
                    </a:cubicBezTo>
                    <a:close/>
                    <a:moveTo>
                      <a:pt x="3760" y="8853"/>
                    </a:moveTo>
                    <a:cubicBezTo>
                      <a:pt x="3979" y="9112"/>
                      <a:pt x="4218" y="9291"/>
                      <a:pt x="4178" y="9351"/>
                    </a:cubicBezTo>
                    <a:cubicBezTo>
                      <a:pt x="4138" y="9530"/>
                      <a:pt x="3939" y="9689"/>
                      <a:pt x="3820" y="9828"/>
                    </a:cubicBezTo>
                    <a:cubicBezTo>
                      <a:pt x="3661" y="9709"/>
                      <a:pt x="3442" y="9609"/>
                      <a:pt x="3422" y="9450"/>
                    </a:cubicBezTo>
                    <a:cubicBezTo>
                      <a:pt x="3382" y="9311"/>
                      <a:pt x="3581" y="9132"/>
                      <a:pt x="3760" y="8853"/>
                    </a:cubicBezTo>
                    <a:close/>
                    <a:moveTo>
                      <a:pt x="3084" y="7501"/>
                    </a:moveTo>
                    <a:cubicBezTo>
                      <a:pt x="4357" y="7799"/>
                      <a:pt x="5610" y="7918"/>
                      <a:pt x="6525" y="8833"/>
                    </a:cubicBezTo>
                    <a:cubicBezTo>
                      <a:pt x="7023" y="9351"/>
                      <a:pt x="7540" y="9828"/>
                      <a:pt x="8017" y="10345"/>
                    </a:cubicBezTo>
                    <a:cubicBezTo>
                      <a:pt x="8236" y="10624"/>
                      <a:pt x="8415" y="10982"/>
                      <a:pt x="8515" y="11300"/>
                    </a:cubicBezTo>
                    <a:cubicBezTo>
                      <a:pt x="8555" y="11439"/>
                      <a:pt x="8356" y="11638"/>
                      <a:pt x="8296" y="11837"/>
                    </a:cubicBezTo>
                    <a:cubicBezTo>
                      <a:pt x="8117" y="11777"/>
                      <a:pt x="7818" y="11718"/>
                      <a:pt x="7759" y="11598"/>
                    </a:cubicBezTo>
                    <a:cubicBezTo>
                      <a:pt x="7361" y="10405"/>
                      <a:pt x="6366" y="9709"/>
                      <a:pt x="5431" y="9052"/>
                    </a:cubicBezTo>
                    <a:cubicBezTo>
                      <a:pt x="4954" y="8714"/>
                      <a:pt x="4278" y="8634"/>
                      <a:pt x="3681" y="8435"/>
                    </a:cubicBezTo>
                    <a:cubicBezTo>
                      <a:pt x="3482" y="8356"/>
                      <a:pt x="3223" y="8416"/>
                      <a:pt x="3064" y="8296"/>
                    </a:cubicBezTo>
                    <a:cubicBezTo>
                      <a:pt x="2925" y="8197"/>
                      <a:pt x="2825" y="7958"/>
                      <a:pt x="2786" y="7759"/>
                    </a:cubicBezTo>
                    <a:cubicBezTo>
                      <a:pt x="2766" y="7699"/>
                      <a:pt x="2985" y="7560"/>
                      <a:pt x="3084" y="7501"/>
                    </a:cubicBezTo>
                    <a:close/>
                    <a:moveTo>
                      <a:pt x="13586" y="12591"/>
                    </a:moveTo>
                    <a:cubicBezTo>
                      <a:pt x="13594" y="12591"/>
                      <a:pt x="13601" y="12592"/>
                      <a:pt x="13607" y="12593"/>
                    </a:cubicBezTo>
                    <a:cubicBezTo>
                      <a:pt x="13766" y="12633"/>
                      <a:pt x="13985" y="12872"/>
                      <a:pt x="13965" y="12931"/>
                    </a:cubicBezTo>
                    <a:cubicBezTo>
                      <a:pt x="13886" y="13170"/>
                      <a:pt x="13707" y="13329"/>
                      <a:pt x="13587" y="13528"/>
                    </a:cubicBezTo>
                    <a:cubicBezTo>
                      <a:pt x="13488" y="13508"/>
                      <a:pt x="13408" y="13488"/>
                      <a:pt x="13309" y="13468"/>
                    </a:cubicBezTo>
                    <a:cubicBezTo>
                      <a:pt x="13289" y="13230"/>
                      <a:pt x="13209" y="13011"/>
                      <a:pt x="13269" y="12832"/>
                    </a:cubicBezTo>
                    <a:cubicBezTo>
                      <a:pt x="13269" y="12720"/>
                      <a:pt x="13478" y="12591"/>
                      <a:pt x="13586" y="12591"/>
                    </a:cubicBezTo>
                    <a:close/>
                    <a:moveTo>
                      <a:pt x="7540" y="1"/>
                    </a:moveTo>
                    <a:cubicBezTo>
                      <a:pt x="7142" y="160"/>
                      <a:pt x="6923" y="478"/>
                      <a:pt x="6943" y="876"/>
                    </a:cubicBezTo>
                    <a:cubicBezTo>
                      <a:pt x="6963" y="1453"/>
                      <a:pt x="7063" y="2050"/>
                      <a:pt x="7102" y="2627"/>
                    </a:cubicBezTo>
                    <a:cubicBezTo>
                      <a:pt x="7122" y="2826"/>
                      <a:pt x="7341" y="3084"/>
                      <a:pt x="6943" y="3184"/>
                    </a:cubicBezTo>
                    <a:cubicBezTo>
                      <a:pt x="6923" y="3144"/>
                      <a:pt x="6864" y="3124"/>
                      <a:pt x="6844" y="3084"/>
                    </a:cubicBezTo>
                    <a:lnTo>
                      <a:pt x="6844" y="3124"/>
                    </a:lnTo>
                    <a:cubicBezTo>
                      <a:pt x="6525" y="3025"/>
                      <a:pt x="6167" y="2885"/>
                      <a:pt x="5849" y="2786"/>
                    </a:cubicBezTo>
                    <a:cubicBezTo>
                      <a:pt x="5471" y="2686"/>
                      <a:pt x="5113" y="2567"/>
                      <a:pt x="4735" y="2547"/>
                    </a:cubicBezTo>
                    <a:cubicBezTo>
                      <a:pt x="4694" y="2545"/>
                      <a:pt x="4653" y="2543"/>
                      <a:pt x="4612" y="2543"/>
                    </a:cubicBezTo>
                    <a:cubicBezTo>
                      <a:pt x="4350" y="2543"/>
                      <a:pt x="4078" y="2592"/>
                      <a:pt x="3820" y="2627"/>
                    </a:cubicBezTo>
                    <a:cubicBezTo>
                      <a:pt x="3422" y="3184"/>
                      <a:pt x="3462" y="3960"/>
                      <a:pt x="3959" y="4218"/>
                    </a:cubicBezTo>
                    <a:cubicBezTo>
                      <a:pt x="5213" y="4815"/>
                      <a:pt x="6446" y="5352"/>
                      <a:pt x="7838" y="5511"/>
                    </a:cubicBezTo>
                    <a:cubicBezTo>
                      <a:pt x="8157" y="5531"/>
                      <a:pt x="8256" y="5670"/>
                      <a:pt x="8256" y="5969"/>
                    </a:cubicBezTo>
                    <a:cubicBezTo>
                      <a:pt x="8296" y="6804"/>
                      <a:pt x="8316" y="7640"/>
                      <a:pt x="8336" y="8455"/>
                    </a:cubicBezTo>
                    <a:lnTo>
                      <a:pt x="8336" y="9788"/>
                    </a:lnTo>
                    <a:cubicBezTo>
                      <a:pt x="8236" y="9649"/>
                      <a:pt x="8216" y="9629"/>
                      <a:pt x="8196" y="9609"/>
                    </a:cubicBezTo>
                    <a:cubicBezTo>
                      <a:pt x="8117" y="9490"/>
                      <a:pt x="8057" y="9331"/>
                      <a:pt x="7998" y="9211"/>
                    </a:cubicBezTo>
                    <a:cubicBezTo>
                      <a:pt x="7202" y="7540"/>
                      <a:pt x="5869" y="6446"/>
                      <a:pt x="4118" y="5849"/>
                    </a:cubicBezTo>
                    <a:cubicBezTo>
                      <a:pt x="3869" y="5769"/>
                      <a:pt x="3609" y="5730"/>
                      <a:pt x="3349" y="5730"/>
                    </a:cubicBezTo>
                    <a:cubicBezTo>
                      <a:pt x="2259" y="5730"/>
                      <a:pt x="1158" y="6416"/>
                      <a:pt x="757" y="7620"/>
                    </a:cubicBezTo>
                    <a:cubicBezTo>
                      <a:pt x="558" y="8157"/>
                      <a:pt x="578" y="8694"/>
                      <a:pt x="936" y="9211"/>
                    </a:cubicBezTo>
                    <a:cubicBezTo>
                      <a:pt x="1274" y="9709"/>
                      <a:pt x="1751" y="10007"/>
                      <a:pt x="2328" y="10186"/>
                    </a:cubicBezTo>
                    <a:cubicBezTo>
                      <a:pt x="3422" y="10504"/>
                      <a:pt x="4536" y="10803"/>
                      <a:pt x="5650" y="11121"/>
                    </a:cubicBezTo>
                    <a:cubicBezTo>
                      <a:pt x="6744" y="11439"/>
                      <a:pt x="7520" y="12235"/>
                      <a:pt x="8196" y="13070"/>
                    </a:cubicBezTo>
                    <a:cubicBezTo>
                      <a:pt x="8455" y="13429"/>
                      <a:pt x="8256" y="14184"/>
                      <a:pt x="8256" y="14761"/>
                    </a:cubicBezTo>
                    <a:cubicBezTo>
                      <a:pt x="8256" y="16472"/>
                      <a:pt x="8256" y="18183"/>
                      <a:pt x="8236" y="19894"/>
                    </a:cubicBezTo>
                    <a:cubicBezTo>
                      <a:pt x="8236" y="20053"/>
                      <a:pt x="8196" y="20192"/>
                      <a:pt x="8137" y="20351"/>
                    </a:cubicBezTo>
                    <a:lnTo>
                      <a:pt x="8515" y="21246"/>
                    </a:lnTo>
                    <a:lnTo>
                      <a:pt x="8614" y="21246"/>
                    </a:lnTo>
                    <a:cubicBezTo>
                      <a:pt x="8654" y="20948"/>
                      <a:pt x="8694" y="20670"/>
                      <a:pt x="8753" y="20391"/>
                    </a:cubicBezTo>
                    <a:cubicBezTo>
                      <a:pt x="9012" y="19595"/>
                      <a:pt x="9231" y="18800"/>
                      <a:pt x="9529" y="18044"/>
                    </a:cubicBezTo>
                    <a:cubicBezTo>
                      <a:pt x="9907" y="17009"/>
                      <a:pt x="10285" y="16015"/>
                      <a:pt x="10743" y="15060"/>
                    </a:cubicBezTo>
                    <a:cubicBezTo>
                      <a:pt x="11141" y="14264"/>
                      <a:pt x="11638" y="13488"/>
                      <a:pt x="12115" y="12712"/>
                    </a:cubicBezTo>
                    <a:cubicBezTo>
                      <a:pt x="12195" y="12613"/>
                      <a:pt x="12414" y="12593"/>
                      <a:pt x="12573" y="12533"/>
                    </a:cubicBezTo>
                    <a:cubicBezTo>
                      <a:pt x="12613" y="12732"/>
                      <a:pt x="12692" y="12911"/>
                      <a:pt x="12692" y="13090"/>
                    </a:cubicBezTo>
                    <a:cubicBezTo>
                      <a:pt x="12692" y="13190"/>
                      <a:pt x="12593" y="13289"/>
                      <a:pt x="12533" y="13389"/>
                    </a:cubicBezTo>
                    <a:cubicBezTo>
                      <a:pt x="11777" y="15080"/>
                      <a:pt x="10981" y="16771"/>
                      <a:pt x="10245" y="18481"/>
                    </a:cubicBezTo>
                    <a:cubicBezTo>
                      <a:pt x="9927" y="19257"/>
                      <a:pt x="9728" y="20093"/>
                      <a:pt x="9509" y="20928"/>
                    </a:cubicBezTo>
                    <a:cubicBezTo>
                      <a:pt x="9390" y="21346"/>
                      <a:pt x="9410" y="21784"/>
                      <a:pt x="9330" y="22241"/>
                    </a:cubicBezTo>
                    <a:cubicBezTo>
                      <a:pt x="9291" y="22440"/>
                      <a:pt x="9211" y="22659"/>
                      <a:pt x="9092" y="22818"/>
                    </a:cubicBezTo>
                    <a:cubicBezTo>
                      <a:pt x="9015" y="22909"/>
                      <a:pt x="8925" y="22951"/>
                      <a:pt x="8839" y="22951"/>
                    </a:cubicBezTo>
                    <a:cubicBezTo>
                      <a:pt x="8702" y="22951"/>
                      <a:pt x="8579" y="22843"/>
                      <a:pt x="8555" y="22659"/>
                    </a:cubicBezTo>
                    <a:cubicBezTo>
                      <a:pt x="8535" y="22321"/>
                      <a:pt x="8515" y="22062"/>
                      <a:pt x="8097" y="22002"/>
                    </a:cubicBezTo>
                    <a:cubicBezTo>
                      <a:pt x="7938" y="21982"/>
                      <a:pt x="7799" y="21704"/>
                      <a:pt x="7719" y="21505"/>
                    </a:cubicBezTo>
                    <a:cubicBezTo>
                      <a:pt x="7361" y="20510"/>
                      <a:pt x="6625" y="19914"/>
                      <a:pt x="5750" y="19456"/>
                    </a:cubicBezTo>
                    <a:cubicBezTo>
                      <a:pt x="4704" y="18873"/>
                      <a:pt x="3599" y="18556"/>
                      <a:pt x="2422" y="18556"/>
                    </a:cubicBezTo>
                    <a:cubicBezTo>
                      <a:pt x="2233" y="18556"/>
                      <a:pt x="2043" y="18564"/>
                      <a:pt x="1851" y="18581"/>
                    </a:cubicBezTo>
                    <a:cubicBezTo>
                      <a:pt x="1672" y="18581"/>
                      <a:pt x="1473" y="18402"/>
                      <a:pt x="1294" y="18342"/>
                    </a:cubicBezTo>
                    <a:cubicBezTo>
                      <a:pt x="1453" y="18163"/>
                      <a:pt x="1632" y="17865"/>
                      <a:pt x="1771" y="17865"/>
                    </a:cubicBezTo>
                    <a:cubicBezTo>
                      <a:pt x="2587" y="17865"/>
                      <a:pt x="3442" y="17865"/>
                      <a:pt x="4238" y="18004"/>
                    </a:cubicBezTo>
                    <a:cubicBezTo>
                      <a:pt x="5372" y="18203"/>
                      <a:pt x="6406" y="18760"/>
                      <a:pt x="7341" y="19456"/>
                    </a:cubicBezTo>
                    <a:lnTo>
                      <a:pt x="7719" y="19675"/>
                    </a:lnTo>
                    <a:cubicBezTo>
                      <a:pt x="7142" y="18461"/>
                      <a:pt x="6227" y="17566"/>
                      <a:pt x="5053" y="16910"/>
                    </a:cubicBezTo>
                    <a:cubicBezTo>
                      <a:pt x="4365" y="16535"/>
                      <a:pt x="3661" y="16337"/>
                      <a:pt x="2943" y="16337"/>
                    </a:cubicBezTo>
                    <a:cubicBezTo>
                      <a:pt x="2479" y="16337"/>
                      <a:pt x="2009" y="16420"/>
                      <a:pt x="1532" y="16591"/>
                    </a:cubicBezTo>
                    <a:cubicBezTo>
                      <a:pt x="1294" y="16691"/>
                      <a:pt x="1055" y="16850"/>
                      <a:pt x="876" y="17009"/>
                    </a:cubicBezTo>
                    <a:cubicBezTo>
                      <a:pt x="299" y="17586"/>
                      <a:pt x="1" y="18282"/>
                      <a:pt x="259" y="19058"/>
                    </a:cubicBezTo>
                    <a:cubicBezTo>
                      <a:pt x="498" y="19794"/>
                      <a:pt x="1075" y="20331"/>
                      <a:pt x="1950" y="20351"/>
                    </a:cubicBezTo>
                    <a:cubicBezTo>
                      <a:pt x="2646" y="20371"/>
                      <a:pt x="3323" y="20431"/>
                      <a:pt x="3979" y="20431"/>
                    </a:cubicBezTo>
                    <a:cubicBezTo>
                      <a:pt x="4914" y="20431"/>
                      <a:pt x="5829" y="20530"/>
                      <a:pt x="6565" y="21067"/>
                    </a:cubicBezTo>
                    <a:cubicBezTo>
                      <a:pt x="7719" y="21883"/>
                      <a:pt x="8216" y="23077"/>
                      <a:pt x="8336" y="24469"/>
                    </a:cubicBezTo>
                    <a:cubicBezTo>
                      <a:pt x="8932" y="24946"/>
                      <a:pt x="8813" y="25623"/>
                      <a:pt x="8813" y="26239"/>
                    </a:cubicBezTo>
                    <a:cubicBezTo>
                      <a:pt x="8833" y="26796"/>
                      <a:pt x="8753" y="27314"/>
                      <a:pt x="8734" y="27851"/>
                    </a:cubicBezTo>
                    <a:lnTo>
                      <a:pt x="9330" y="27851"/>
                    </a:lnTo>
                    <a:cubicBezTo>
                      <a:pt x="9310" y="27294"/>
                      <a:pt x="9291" y="26737"/>
                      <a:pt x="9291" y="26160"/>
                    </a:cubicBezTo>
                    <a:cubicBezTo>
                      <a:pt x="9291" y="25444"/>
                      <a:pt x="9151" y="24668"/>
                      <a:pt x="9291" y="23952"/>
                    </a:cubicBezTo>
                    <a:cubicBezTo>
                      <a:pt x="9549" y="22440"/>
                      <a:pt x="9947" y="20948"/>
                      <a:pt x="10723" y="19595"/>
                    </a:cubicBezTo>
                    <a:cubicBezTo>
                      <a:pt x="11877" y="17586"/>
                      <a:pt x="13070" y="15617"/>
                      <a:pt x="14224" y="13627"/>
                    </a:cubicBezTo>
                    <a:cubicBezTo>
                      <a:pt x="14801" y="12673"/>
                      <a:pt x="15179" y="11618"/>
                      <a:pt x="15079" y="10484"/>
                    </a:cubicBezTo>
                    <a:cubicBezTo>
                      <a:pt x="15009" y="9651"/>
                      <a:pt x="14627" y="9199"/>
                      <a:pt x="14042" y="9199"/>
                    </a:cubicBezTo>
                    <a:cubicBezTo>
                      <a:pt x="13803" y="9199"/>
                      <a:pt x="13529" y="9274"/>
                      <a:pt x="13229" y="9430"/>
                    </a:cubicBezTo>
                    <a:cubicBezTo>
                      <a:pt x="12712" y="9729"/>
                      <a:pt x="12235" y="10126"/>
                      <a:pt x="11797" y="10544"/>
                    </a:cubicBezTo>
                    <a:cubicBezTo>
                      <a:pt x="10623" y="11678"/>
                      <a:pt x="10126" y="13190"/>
                      <a:pt x="9649" y="14682"/>
                    </a:cubicBezTo>
                    <a:cubicBezTo>
                      <a:pt x="9430" y="15378"/>
                      <a:pt x="9310" y="16094"/>
                      <a:pt x="9131" y="16810"/>
                    </a:cubicBezTo>
                    <a:cubicBezTo>
                      <a:pt x="9112" y="16790"/>
                      <a:pt x="9112" y="16790"/>
                      <a:pt x="9092" y="16790"/>
                    </a:cubicBezTo>
                    <a:lnTo>
                      <a:pt x="9092" y="5929"/>
                    </a:lnTo>
                    <a:cubicBezTo>
                      <a:pt x="9398" y="5929"/>
                      <a:pt x="9689" y="5959"/>
                      <a:pt x="9974" y="5959"/>
                    </a:cubicBezTo>
                    <a:cubicBezTo>
                      <a:pt x="10152" y="5959"/>
                      <a:pt x="10328" y="5947"/>
                      <a:pt x="10504" y="5909"/>
                    </a:cubicBezTo>
                    <a:cubicBezTo>
                      <a:pt x="11300" y="5730"/>
                      <a:pt x="12036" y="5452"/>
                      <a:pt x="12831" y="5253"/>
                    </a:cubicBezTo>
                    <a:cubicBezTo>
                      <a:pt x="13309" y="5133"/>
                      <a:pt x="13508" y="4835"/>
                      <a:pt x="13428" y="4377"/>
                    </a:cubicBezTo>
                    <a:cubicBezTo>
                      <a:pt x="13388" y="4139"/>
                      <a:pt x="13190" y="3920"/>
                      <a:pt x="13070" y="3661"/>
                    </a:cubicBezTo>
                    <a:cubicBezTo>
                      <a:pt x="12836" y="3512"/>
                      <a:pt x="12599" y="3459"/>
                      <a:pt x="12358" y="3459"/>
                    </a:cubicBezTo>
                    <a:cubicBezTo>
                      <a:pt x="11924" y="3459"/>
                      <a:pt x="11475" y="3631"/>
                      <a:pt x="11001" y="3721"/>
                    </a:cubicBezTo>
                    <a:cubicBezTo>
                      <a:pt x="11320" y="3184"/>
                      <a:pt x="11598" y="2726"/>
                      <a:pt x="11877" y="2269"/>
                    </a:cubicBezTo>
                    <a:cubicBezTo>
                      <a:pt x="12115" y="1851"/>
                      <a:pt x="12235" y="1393"/>
                      <a:pt x="12016" y="936"/>
                    </a:cubicBezTo>
                    <a:cubicBezTo>
                      <a:pt x="11777" y="836"/>
                      <a:pt x="11499" y="737"/>
                      <a:pt x="11240" y="638"/>
                    </a:cubicBezTo>
                    <a:cubicBezTo>
                      <a:pt x="10603" y="836"/>
                      <a:pt x="10325" y="1433"/>
                      <a:pt x="9947" y="1931"/>
                    </a:cubicBezTo>
                    <a:cubicBezTo>
                      <a:pt x="9728" y="2229"/>
                      <a:pt x="9589" y="2547"/>
                      <a:pt x="9350" y="2925"/>
                    </a:cubicBezTo>
                    <a:cubicBezTo>
                      <a:pt x="9211" y="2428"/>
                      <a:pt x="9092" y="1931"/>
                      <a:pt x="8952" y="1433"/>
                    </a:cubicBezTo>
                    <a:cubicBezTo>
                      <a:pt x="8813" y="936"/>
                      <a:pt x="8813" y="359"/>
                      <a:pt x="8236" y="100"/>
                    </a:cubicBezTo>
                    <a:cubicBezTo>
                      <a:pt x="8017" y="81"/>
                      <a:pt x="7759" y="41"/>
                      <a:pt x="754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2" name="Google Shape;2714;p51">
                <a:extLst>
                  <a:ext uri="{FF2B5EF4-FFF2-40B4-BE49-F238E27FC236}">
                    <a16:creationId xmlns:a16="http://schemas.microsoft.com/office/drawing/2014/main" id="{D5CFB0BD-3681-8D58-2316-C3D8AEBF56EC}"/>
                  </a:ext>
                </a:extLst>
              </p:cNvPr>
              <p:cNvSpPr/>
              <p:nvPr/>
            </p:nvSpPr>
            <p:spPr>
              <a:xfrm>
                <a:off x="3000250" y="4810800"/>
                <a:ext cx="179575" cy="328000"/>
              </a:xfrm>
              <a:custGeom>
                <a:avLst/>
                <a:gdLst/>
                <a:ahLst/>
                <a:cxnLst/>
                <a:rect l="l" t="t" r="r" b="b"/>
                <a:pathLst>
                  <a:path w="7183" h="13120" extrusionOk="0">
                    <a:moveTo>
                      <a:pt x="1652" y="11031"/>
                    </a:moveTo>
                    <a:lnTo>
                      <a:pt x="1672" y="11051"/>
                    </a:lnTo>
                    <a:cubicBezTo>
                      <a:pt x="1672" y="11071"/>
                      <a:pt x="1652" y="11071"/>
                      <a:pt x="1652" y="11071"/>
                    </a:cubicBezTo>
                    <a:lnTo>
                      <a:pt x="1612" y="11051"/>
                    </a:lnTo>
                    <a:lnTo>
                      <a:pt x="1652" y="11031"/>
                    </a:lnTo>
                    <a:close/>
                    <a:moveTo>
                      <a:pt x="6712" y="0"/>
                    </a:moveTo>
                    <a:cubicBezTo>
                      <a:pt x="6590" y="0"/>
                      <a:pt x="6456" y="20"/>
                      <a:pt x="6347" y="30"/>
                    </a:cubicBezTo>
                    <a:cubicBezTo>
                      <a:pt x="6207" y="50"/>
                      <a:pt x="6088" y="130"/>
                      <a:pt x="5989" y="229"/>
                    </a:cubicBezTo>
                    <a:cubicBezTo>
                      <a:pt x="4855" y="1244"/>
                      <a:pt x="4158" y="2576"/>
                      <a:pt x="3562" y="3969"/>
                    </a:cubicBezTo>
                    <a:cubicBezTo>
                      <a:pt x="3422" y="4307"/>
                      <a:pt x="3283" y="4665"/>
                      <a:pt x="3124" y="5003"/>
                    </a:cubicBezTo>
                    <a:cubicBezTo>
                      <a:pt x="3104" y="4983"/>
                      <a:pt x="3064" y="4983"/>
                      <a:pt x="3005" y="4964"/>
                    </a:cubicBezTo>
                    <a:lnTo>
                      <a:pt x="3005" y="4307"/>
                    </a:lnTo>
                    <a:cubicBezTo>
                      <a:pt x="2985" y="3889"/>
                      <a:pt x="3064" y="3392"/>
                      <a:pt x="2527" y="3233"/>
                    </a:cubicBezTo>
                    <a:cubicBezTo>
                      <a:pt x="2486" y="3220"/>
                      <a:pt x="2444" y="3214"/>
                      <a:pt x="2403" y="3214"/>
                    </a:cubicBezTo>
                    <a:cubicBezTo>
                      <a:pt x="2050" y="3214"/>
                      <a:pt x="1721" y="3653"/>
                      <a:pt x="1632" y="4188"/>
                    </a:cubicBezTo>
                    <a:lnTo>
                      <a:pt x="1632" y="4327"/>
                    </a:lnTo>
                    <a:cubicBezTo>
                      <a:pt x="1712" y="5262"/>
                      <a:pt x="1731" y="6197"/>
                      <a:pt x="1891" y="7092"/>
                    </a:cubicBezTo>
                    <a:cubicBezTo>
                      <a:pt x="1990" y="7749"/>
                      <a:pt x="1632" y="8186"/>
                      <a:pt x="1413" y="8683"/>
                    </a:cubicBezTo>
                    <a:cubicBezTo>
                      <a:pt x="1373" y="8087"/>
                      <a:pt x="1393" y="7510"/>
                      <a:pt x="1334" y="6953"/>
                    </a:cubicBezTo>
                    <a:cubicBezTo>
                      <a:pt x="1334" y="6754"/>
                      <a:pt x="1095" y="6575"/>
                      <a:pt x="976" y="6376"/>
                    </a:cubicBezTo>
                    <a:cubicBezTo>
                      <a:pt x="777" y="6495"/>
                      <a:pt x="498" y="6595"/>
                      <a:pt x="419" y="6774"/>
                    </a:cubicBezTo>
                    <a:cubicBezTo>
                      <a:pt x="1" y="7669"/>
                      <a:pt x="1" y="8664"/>
                      <a:pt x="1" y="9658"/>
                    </a:cubicBezTo>
                    <a:cubicBezTo>
                      <a:pt x="1" y="10792"/>
                      <a:pt x="21" y="11966"/>
                      <a:pt x="21" y="13120"/>
                    </a:cubicBezTo>
                    <a:lnTo>
                      <a:pt x="2408" y="13120"/>
                    </a:lnTo>
                    <a:cubicBezTo>
                      <a:pt x="2647" y="12742"/>
                      <a:pt x="2865" y="12364"/>
                      <a:pt x="3104" y="11986"/>
                    </a:cubicBezTo>
                    <a:cubicBezTo>
                      <a:pt x="3641" y="11170"/>
                      <a:pt x="4178" y="10374"/>
                      <a:pt x="4676" y="9539"/>
                    </a:cubicBezTo>
                    <a:cubicBezTo>
                      <a:pt x="4795" y="9340"/>
                      <a:pt x="4795" y="8882"/>
                      <a:pt x="4676" y="8743"/>
                    </a:cubicBezTo>
                    <a:cubicBezTo>
                      <a:pt x="4596" y="8652"/>
                      <a:pt x="4406" y="8607"/>
                      <a:pt x="4224" y="8607"/>
                    </a:cubicBezTo>
                    <a:cubicBezTo>
                      <a:pt x="4088" y="8607"/>
                      <a:pt x="3957" y="8632"/>
                      <a:pt x="3880" y="8683"/>
                    </a:cubicBezTo>
                    <a:cubicBezTo>
                      <a:pt x="3383" y="9061"/>
                      <a:pt x="2945" y="9499"/>
                      <a:pt x="2507" y="9957"/>
                    </a:cubicBezTo>
                    <a:cubicBezTo>
                      <a:pt x="2249" y="10255"/>
                      <a:pt x="1990" y="10593"/>
                      <a:pt x="1751" y="10931"/>
                    </a:cubicBezTo>
                    <a:cubicBezTo>
                      <a:pt x="1811" y="10335"/>
                      <a:pt x="1950" y="9778"/>
                      <a:pt x="2169" y="9280"/>
                    </a:cubicBezTo>
                    <a:cubicBezTo>
                      <a:pt x="2368" y="8803"/>
                      <a:pt x="2587" y="8345"/>
                      <a:pt x="2905" y="7947"/>
                    </a:cubicBezTo>
                    <a:cubicBezTo>
                      <a:pt x="3164" y="7609"/>
                      <a:pt x="3562" y="7450"/>
                      <a:pt x="3880" y="7192"/>
                    </a:cubicBezTo>
                    <a:cubicBezTo>
                      <a:pt x="4497" y="6694"/>
                      <a:pt x="5133" y="6217"/>
                      <a:pt x="5690" y="5719"/>
                    </a:cubicBezTo>
                    <a:cubicBezTo>
                      <a:pt x="5989" y="5481"/>
                      <a:pt x="6168" y="5083"/>
                      <a:pt x="5929" y="4765"/>
                    </a:cubicBezTo>
                    <a:cubicBezTo>
                      <a:pt x="5801" y="4610"/>
                      <a:pt x="5649" y="4547"/>
                      <a:pt x="5490" y="4547"/>
                    </a:cubicBezTo>
                    <a:cubicBezTo>
                      <a:pt x="5303" y="4547"/>
                      <a:pt x="5107" y="4635"/>
                      <a:pt x="4934" y="4765"/>
                    </a:cubicBezTo>
                    <a:cubicBezTo>
                      <a:pt x="4576" y="4983"/>
                      <a:pt x="4258" y="5222"/>
                      <a:pt x="3940" y="5481"/>
                    </a:cubicBezTo>
                    <a:cubicBezTo>
                      <a:pt x="3900" y="5501"/>
                      <a:pt x="3860" y="5501"/>
                      <a:pt x="3800" y="5580"/>
                    </a:cubicBezTo>
                    <a:cubicBezTo>
                      <a:pt x="3800" y="5521"/>
                      <a:pt x="3820" y="5481"/>
                      <a:pt x="3820" y="5421"/>
                    </a:cubicBezTo>
                    <a:cubicBezTo>
                      <a:pt x="3880" y="5302"/>
                      <a:pt x="3880" y="5162"/>
                      <a:pt x="3959" y="5063"/>
                    </a:cubicBezTo>
                    <a:cubicBezTo>
                      <a:pt x="4676" y="4108"/>
                      <a:pt x="5392" y="3213"/>
                      <a:pt x="6088" y="2278"/>
                    </a:cubicBezTo>
                    <a:cubicBezTo>
                      <a:pt x="6446" y="1801"/>
                      <a:pt x="6784" y="1283"/>
                      <a:pt x="7083" y="746"/>
                    </a:cubicBezTo>
                    <a:cubicBezTo>
                      <a:pt x="7182" y="587"/>
                      <a:pt x="7142" y="209"/>
                      <a:pt x="7003" y="90"/>
                    </a:cubicBezTo>
                    <a:cubicBezTo>
                      <a:pt x="6943" y="20"/>
                      <a:pt x="6834" y="0"/>
                      <a:pt x="671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3" name="Google Shape;2715;p51">
                <a:extLst>
                  <a:ext uri="{FF2B5EF4-FFF2-40B4-BE49-F238E27FC236}">
                    <a16:creationId xmlns:a16="http://schemas.microsoft.com/office/drawing/2014/main" id="{8A25A6D3-6920-AFAF-856F-D57BF9A45FF1}"/>
                  </a:ext>
                </a:extLst>
              </p:cNvPr>
              <p:cNvSpPr/>
              <p:nvPr/>
            </p:nvSpPr>
            <p:spPr>
              <a:xfrm>
                <a:off x="2758550" y="5001750"/>
                <a:ext cx="196975" cy="137050"/>
              </a:xfrm>
              <a:custGeom>
                <a:avLst/>
                <a:gdLst/>
                <a:ahLst/>
                <a:cxnLst/>
                <a:rect l="l" t="t" r="r" b="b"/>
                <a:pathLst>
                  <a:path w="7879" h="5482" extrusionOk="0">
                    <a:moveTo>
                      <a:pt x="4292" y="1"/>
                    </a:moveTo>
                    <a:cubicBezTo>
                      <a:pt x="4086" y="1"/>
                      <a:pt x="3878" y="135"/>
                      <a:pt x="3741" y="409"/>
                    </a:cubicBezTo>
                    <a:cubicBezTo>
                      <a:pt x="3542" y="767"/>
                      <a:pt x="3383" y="1225"/>
                      <a:pt x="3343" y="1642"/>
                    </a:cubicBezTo>
                    <a:cubicBezTo>
                      <a:pt x="3283" y="2438"/>
                      <a:pt x="3323" y="3254"/>
                      <a:pt x="3323" y="4189"/>
                    </a:cubicBezTo>
                    <a:cubicBezTo>
                      <a:pt x="3124" y="4010"/>
                      <a:pt x="3005" y="3890"/>
                      <a:pt x="2885" y="3811"/>
                    </a:cubicBezTo>
                    <a:cubicBezTo>
                      <a:pt x="2289" y="3492"/>
                      <a:pt x="1712" y="3134"/>
                      <a:pt x="1095" y="2915"/>
                    </a:cubicBezTo>
                    <a:cubicBezTo>
                      <a:pt x="978" y="2877"/>
                      <a:pt x="822" y="2856"/>
                      <a:pt x="669" y="2856"/>
                    </a:cubicBezTo>
                    <a:cubicBezTo>
                      <a:pt x="431" y="2856"/>
                      <a:pt x="201" y="2906"/>
                      <a:pt x="140" y="3015"/>
                    </a:cubicBezTo>
                    <a:cubicBezTo>
                      <a:pt x="1" y="3254"/>
                      <a:pt x="100" y="3711"/>
                      <a:pt x="160" y="4029"/>
                    </a:cubicBezTo>
                    <a:cubicBezTo>
                      <a:pt x="220" y="4308"/>
                      <a:pt x="419" y="4527"/>
                      <a:pt x="558" y="4785"/>
                    </a:cubicBezTo>
                    <a:cubicBezTo>
                      <a:pt x="717" y="5024"/>
                      <a:pt x="856" y="5243"/>
                      <a:pt x="1016" y="5482"/>
                    </a:cubicBezTo>
                    <a:lnTo>
                      <a:pt x="7680" y="5482"/>
                    </a:lnTo>
                    <a:cubicBezTo>
                      <a:pt x="7699" y="4925"/>
                      <a:pt x="7759" y="4387"/>
                      <a:pt x="7759" y="3850"/>
                    </a:cubicBezTo>
                    <a:cubicBezTo>
                      <a:pt x="7759" y="3234"/>
                      <a:pt x="7878" y="2557"/>
                      <a:pt x="7282" y="2100"/>
                    </a:cubicBezTo>
                    <a:cubicBezTo>
                      <a:pt x="6466" y="2219"/>
                      <a:pt x="6347" y="3055"/>
                      <a:pt x="5830" y="3592"/>
                    </a:cubicBezTo>
                    <a:cubicBezTo>
                      <a:pt x="5730" y="3154"/>
                      <a:pt x="5631" y="2816"/>
                      <a:pt x="5531" y="2458"/>
                    </a:cubicBezTo>
                    <a:cubicBezTo>
                      <a:pt x="5312" y="1801"/>
                      <a:pt x="5113" y="1065"/>
                      <a:pt x="4835" y="429"/>
                    </a:cubicBezTo>
                    <a:cubicBezTo>
                      <a:pt x="4713" y="145"/>
                      <a:pt x="4504" y="1"/>
                      <a:pt x="429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4" name="Google Shape;2716;p51">
                <a:extLst>
                  <a:ext uri="{FF2B5EF4-FFF2-40B4-BE49-F238E27FC236}">
                    <a16:creationId xmlns:a16="http://schemas.microsoft.com/office/drawing/2014/main" id="{E5A6F113-B687-7A69-B87D-6E9688FE9A3B}"/>
                  </a:ext>
                </a:extLst>
              </p:cNvPr>
              <p:cNvSpPr/>
              <p:nvPr/>
            </p:nvSpPr>
            <p:spPr>
              <a:xfrm>
                <a:off x="2731700" y="4130575"/>
                <a:ext cx="146750" cy="379625"/>
              </a:xfrm>
              <a:custGeom>
                <a:avLst/>
                <a:gdLst/>
                <a:ahLst/>
                <a:cxnLst/>
                <a:rect l="l" t="t" r="r" b="b"/>
                <a:pathLst>
                  <a:path w="5870" h="15185" extrusionOk="0">
                    <a:moveTo>
                      <a:pt x="924" y="1"/>
                    </a:moveTo>
                    <a:cubicBezTo>
                      <a:pt x="652" y="1"/>
                      <a:pt x="459" y="226"/>
                      <a:pt x="359" y="662"/>
                    </a:cubicBezTo>
                    <a:cubicBezTo>
                      <a:pt x="1" y="2234"/>
                      <a:pt x="1" y="3786"/>
                      <a:pt x="100" y="5377"/>
                    </a:cubicBezTo>
                    <a:cubicBezTo>
                      <a:pt x="200" y="7048"/>
                      <a:pt x="399" y="8719"/>
                      <a:pt x="896" y="10310"/>
                    </a:cubicBezTo>
                    <a:cubicBezTo>
                      <a:pt x="1353" y="11723"/>
                      <a:pt x="1871" y="13115"/>
                      <a:pt x="3005" y="14170"/>
                    </a:cubicBezTo>
                    <a:cubicBezTo>
                      <a:pt x="3303" y="14408"/>
                      <a:pt x="3562" y="14707"/>
                      <a:pt x="3840" y="15005"/>
                    </a:cubicBezTo>
                    <a:cubicBezTo>
                      <a:pt x="4106" y="14987"/>
                      <a:pt x="4387" y="14922"/>
                      <a:pt x="4656" y="14922"/>
                    </a:cubicBezTo>
                    <a:cubicBezTo>
                      <a:pt x="4689" y="14922"/>
                      <a:pt x="4722" y="14923"/>
                      <a:pt x="4755" y="14926"/>
                    </a:cubicBezTo>
                    <a:cubicBezTo>
                      <a:pt x="5133" y="14985"/>
                      <a:pt x="5491" y="15105"/>
                      <a:pt x="5869" y="15184"/>
                    </a:cubicBezTo>
                    <a:cubicBezTo>
                      <a:pt x="4934" y="13633"/>
                      <a:pt x="4278" y="12001"/>
                      <a:pt x="4039" y="10211"/>
                    </a:cubicBezTo>
                    <a:cubicBezTo>
                      <a:pt x="3940" y="9336"/>
                      <a:pt x="3681" y="8460"/>
                      <a:pt x="3601" y="7565"/>
                    </a:cubicBezTo>
                    <a:cubicBezTo>
                      <a:pt x="3502" y="6272"/>
                      <a:pt x="3482" y="5019"/>
                      <a:pt x="3462" y="3726"/>
                    </a:cubicBezTo>
                    <a:cubicBezTo>
                      <a:pt x="3462" y="3507"/>
                      <a:pt x="3581" y="3288"/>
                      <a:pt x="3661" y="3069"/>
                    </a:cubicBezTo>
                    <a:cubicBezTo>
                      <a:pt x="3581" y="2950"/>
                      <a:pt x="3542" y="2851"/>
                      <a:pt x="3462" y="2731"/>
                    </a:cubicBezTo>
                    <a:cubicBezTo>
                      <a:pt x="2945" y="1776"/>
                      <a:pt x="2388" y="881"/>
                      <a:pt x="1493" y="245"/>
                    </a:cubicBezTo>
                    <a:cubicBezTo>
                      <a:pt x="1277" y="81"/>
                      <a:pt x="1087" y="1"/>
                      <a:pt x="92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5" name="Google Shape;2717;p51">
                <a:extLst>
                  <a:ext uri="{FF2B5EF4-FFF2-40B4-BE49-F238E27FC236}">
                    <a16:creationId xmlns:a16="http://schemas.microsoft.com/office/drawing/2014/main" id="{32A9663D-334F-131D-4917-AA98E8B40A4C}"/>
                  </a:ext>
                </a:extLst>
              </p:cNvPr>
              <p:cNvSpPr/>
              <p:nvPr/>
            </p:nvSpPr>
            <p:spPr>
              <a:xfrm>
                <a:off x="2835150" y="4119775"/>
                <a:ext cx="110425" cy="400350"/>
              </a:xfrm>
              <a:custGeom>
                <a:avLst/>
                <a:gdLst/>
                <a:ahLst/>
                <a:cxnLst/>
                <a:rect l="l" t="t" r="r" b="b"/>
                <a:pathLst>
                  <a:path w="4417" h="16014" extrusionOk="0">
                    <a:moveTo>
                      <a:pt x="1313" y="7579"/>
                    </a:moveTo>
                    <a:cubicBezTo>
                      <a:pt x="1413" y="7739"/>
                      <a:pt x="1592" y="7838"/>
                      <a:pt x="1612" y="7977"/>
                    </a:cubicBezTo>
                    <a:cubicBezTo>
                      <a:pt x="1652" y="8634"/>
                      <a:pt x="1711" y="9290"/>
                      <a:pt x="1711" y="9947"/>
                    </a:cubicBezTo>
                    <a:cubicBezTo>
                      <a:pt x="1711" y="10126"/>
                      <a:pt x="1552" y="10285"/>
                      <a:pt x="1492" y="10464"/>
                    </a:cubicBezTo>
                    <a:cubicBezTo>
                      <a:pt x="1413" y="10444"/>
                      <a:pt x="1353" y="10444"/>
                      <a:pt x="1293" y="10424"/>
                    </a:cubicBezTo>
                    <a:cubicBezTo>
                      <a:pt x="995" y="9628"/>
                      <a:pt x="657" y="8853"/>
                      <a:pt x="935" y="7957"/>
                    </a:cubicBezTo>
                    <a:cubicBezTo>
                      <a:pt x="995" y="7798"/>
                      <a:pt x="1194" y="7699"/>
                      <a:pt x="1313" y="7579"/>
                    </a:cubicBezTo>
                    <a:close/>
                    <a:moveTo>
                      <a:pt x="2630" y="0"/>
                    </a:moveTo>
                    <a:cubicBezTo>
                      <a:pt x="2339" y="0"/>
                      <a:pt x="2046" y="153"/>
                      <a:pt x="1811" y="478"/>
                    </a:cubicBezTo>
                    <a:cubicBezTo>
                      <a:pt x="1134" y="1413"/>
                      <a:pt x="597" y="2467"/>
                      <a:pt x="0" y="3462"/>
                    </a:cubicBezTo>
                    <a:cubicBezTo>
                      <a:pt x="40" y="3979"/>
                      <a:pt x="120" y="4496"/>
                      <a:pt x="120" y="5053"/>
                    </a:cubicBezTo>
                    <a:cubicBezTo>
                      <a:pt x="160" y="7957"/>
                      <a:pt x="518" y="10822"/>
                      <a:pt x="1532" y="13567"/>
                    </a:cubicBezTo>
                    <a:cubicBezTo>
                      <a:pt x="1811" y="14303"/>
                      <a:pt x="2228" y="14940"/>
                      <a:pt x="2587" y="15636"/>
                    </a:cubicBezTo>
                    <a:cubicBezTo>
                      <a:pt x="2626" y="15736"/>
                      <a:pt x="2646" y="15835"/>
                      <a:pt x="2706" y="15934"/>
                    </a:cubicBezTo>
                    <a:lnTo>
                      <a:pt x="2706" y="15915"/>
                    </a:lnTo>
                    <a:cubicBezTo>
                      <a:pt x="2726" y="15954"/>
                      <a:pt x="2785" y="15974"/>
                      <a:pt x="2805" y="16014"/>
                    </a:cubicBezTo>
                    <a:cubicBezTo>
                      <a:pt x="3203" y="15934"/>
                      <a:pt x="2945" y="15636"/>
                      <a:pt x="2945" y="15437"/>
                    </a:cubicBezTo>
                    <a:cubicBezTo>
                      <a:pt x="2905" y="14860"/>
                      <a:pt x="2825" y="14263"/>
                      <a:pt x="2805" y="13706"/>
                    </a:cubicBezTo>
                    <a:cubicBezTo>
                      <a:pt x="2805" y="13309"/>
                      <a:pt x="3004" y="13010"/>
                      <a:pt x="3402" y="12831"/>
                    </a:cubicBezTo>
                    <a:cubicBezTo>
                      <a:pt x="3382" y="12234"/>
                      <a:pt x="3323" y="11618"/>
                      <a:pt x="3342" y="11021"/>
                    </a:cubicBezTo>
                    <a:cubicBezTo>
                      <a:pt x="3382" y="9847"/>
                      <a:pt x="3402" y="8654"/>
                      <a:pt x="3521" y="7460"/>
                    </a:cubicBezTo>
                    <a:cubicBezTo>
                      <a:pt x="3661" y="6107"/>
                      <a:pt x="3880" y="4775"/>
                      <a:pt x="4078" y="3422"/>
                    </a:cubicBezTo>
                    <a:cubicBezTo>
                      <a:pt x="4098" y="3203"/>
                      <a:pt x="4297" y="3004"/>
                      <a:pt x="4417" y="2785"/>
                    </a:cubicBezTo>
                    <a:cubicBezTo>
                      <a:pt x="4377" y="2666"/>
                      <a:pt x="4337" y="2507"/>
                      <a:pt x="4317" y="2387"/>
                    </a:cubicBezTo>
                    <a:cubicBezTo>
                      <a:pt x="4118" y="1890"/>
                      <a:pt x="3919" y="1373"/>
                      <a:pt x="3720" y="896"/>
                    </a:cubicBezTo>
                    <a:cubicBezTo>
                      <a:pt x="3473" y="319"/>
                      <a:pt x="3052" y="0"/>
                      <a:pt x="263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6" name="Google Shape;2718;p51">
                <a:extLst>
                  <a:ext uri="{FF2B5EF4-FFF2-40B4-BE49-F238E27FC236}">
                    <a16:creationId xmlns:a16="http://schemas.microsoft.com/office/drawing/2014/main" id="{1BF35F01-9099-2C85-5FCC-4F37CFD5B320}"/>
                  </a:ext>
                </a:extLst>
              </p:cNvPr>
              <p:cNvSpPr/>
              <p:nvPr/>
            </p:nvSpPr>
            <p:spPr>
              <a:xfrm>
                <a:off x="2764525" y="4754350"/>
                <a:ext cx="285000" cy="260350"/>
              </a:xfrm>
              <a:custGeom>
                <a:avLst/>
                <a:gdLst/>
                <a:ahLst/>
                <a:cxnLst/>
                <a:rect l="l" t="t" r="r" b="b"/>
                <a:pathLst>
                  <a:path w="11400" h="10414" extrusionOk="0">
                    <a:moveTo>
                      <a:pt x="11280" y="0"/>
                    </a:moveTo>
                    <a:cubicBezTo>
                      <a:pt x="11121" y="60"/>
                      <a:pt x="10902" y="80"/>
                      <a:pt x="10822" y="180"/>
                    </a:cubicBezTo>
                    <a:cubicBezTo>
                      <a:pt x="10345" y="955"/>
                      <a:pt x="9848" y="1691"/>
                      <a:pt x="9450" y="2507"/>
                    </a:cubicBezTo>
                    <a:cubicBezTo>
                      <a:pt x="9012" y="3482"/>
                      <a:pt x="8614" y="4496"/>
                      <a:pt x="8236" y="5491"/>
                    </a:cubicBezTo>
                    <a:cubicBezTo>
                      <a:pt x="7938" y="6267"/>
                      <a:pt x="7719" y="7062"/>
                      <a:pt x="7460" y="7858"/>
                    </a:cubicBezTo>
                    <a:cubicBezTo>
                      <a:pt x="7401" y="8137"/>
                      <a:pt x="7361" y="8435"/>
                      <a:pt x="7321" y="8714"/>
                    </a:cubicBezTo>
                    <a:lnTo>
                      <a:pt x="7222" y="8714"/>
                    </a:lnTo>
                    <a:lnTo>
                      <a:pt x="6844" y="7818"/>
                    </a:lnTo>
                    <a:cubicBezTo>
                      <a:pt x="6764" y="7679"/>
                      <a:pt x="6705" y="7619"/>
                      <a:pt x="6645" y="7440"/>
                    </a:cubicBezTo>
                    <a:lnTo>
                      <a:pt x="6426" y="7142"/>
                    </a:lnTo>
                    <a:lnTo>
                      <a:pt x="6048" y="6923"/>
                    </a:lnTo>
                    <a:cubicBezTo>
                      <a:pt x="5113" y="6247"/>
                      <a:pt x="4079" y="5670"/>
                      <a:pt x="2945" y="5471"/>
                    </a:cubicBezTo>
                    <a:cubicBezTo>
                      <a:pt x="2129" y="5352"/>
                      <a:pt x="1294" y="5332"/>
                      <a:pt x="478" y="5332"/>
                    </a:cubicBezTo>
                    <a:cubicBezTo>
                      <a:pt x="339" y="5332"/>
                      <a:pt x="160" y="5630"/>
                      <a:pt x="1" y="5789"/>
                    </a:cubicBezTo>
                    <a:cubicBezTo>
                      <a:pt x="170" y="5884"/>
                      <a:pt x="358" y="6049"/>
                      <a:pt x="530" y="6049"/>
                    </a:cubicBezTo>
                    <a:cubicBezTo>
                      <a:pt x="539" y="6049"/>
                      <a:pt x="548" y="6049"/>
                      <a:pt x="558" y="6048"/>
                    </a:cubicBezTo>
                    <a:cubicBezTo>
                      <a:pt x="750" y="6031"/>
                      <a:pt x="940" y="6023"/>
                      <a:pt x="1129" y="6023"/>
                    </a:cubicBezTo>
                    <a:cubicBezTo>
                      <a:pt x="2306" y="6023"/>
                      <a:pt x="3411" y="6340"/>
                      <a:pt x="4457" y="6923"/>
                    </a:cubicBezTo>
                    <a:cubicBezTo>
                      <a:pt x="5332" y="7381"/>
                      <a:pt x="6108" y="7977"/>
                      <a:pt x="6426" y="8972"/>
                    </a:cubicBezTo>
                    <a:cubicBezTo>
                      <a:pt x="6506" y="9171"/>
                      <a:pt x="6645" y="9450"/>
                      <a:pt x="6804" y="9469"/>
                    </a:cubicBezTo>
                    <a:cubicBezTo>
                      <a:pt x="7222" y="9529"/>
                      <a:pt x="7242" y="9768"/>
                      <a:pt x="7262" y="10126"/>
                    </a:cubicBezTo>
                    <a:cubicBezTo>
                      <a:pt x="7262" y="10306"/>
                      <a:pt x="7385" y="10414"/>
                      <a:pt x="7526" y="10414"/>
                    </a:cubicBezTo>
                    <a:cubicBezTo>
                      <a:pt x="7619" y="10414"/>
                      <a:pt x="7720" y="10368"/>
                      <a:pt x="7799" y="10265"/>
                    </a:cubicBezTo>
                    <a:cubicBezTo>
                      <a:pt x="7918" y="10126"/>
                      <a:pt x="8017" y="9907"/>
                      <a:pt x="8037" y="9708"/>
                    </a:cubicBezTo>
                    <a:cubicBezTo>
                      <a:pt x="8117" y="9271"/>
                      <a:pt x="8117" y="8813"/>
                      <a:pt x="8216" y="8375"/>
                    </a:cubicBezTo>
                    <a:cubicBezTo>
                      <a:pt x="8415" y="7560"/>
                      <a:pt x="8634" y="6744"/>
                      <a:pt x="8952" y="5948"/>
                    </a:cubicBezTo>
                    <a:cubicBezTo>
                      <a:pt x="9688" y="4238"/>
                      <a:pt x="10464" y="2547"/>
                      <a:pt x="11240" y="856"/>
                    </a:cubicBezTo>
                    <a:cubicBezTo>
                      <a:pt x="11300" y="756"/>
                      <a:pt x="11399" y="657"/>
                      <a:pt x="11399" y="557"/>
                    </a:cubicBezTo>
                    <a:cubicBezTo>
                      <a:pt x="11399" y="359"/>
                      <a:pt x="11320" y="180"/>
                      <a:pt x="11280"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7" name="Google Shape;2719;p51">
                <a:extLst>
                  <a:ext uri="{FF2B5EF4-FFF2-40B4-BE49-F238E27FC236}">
                    <a16:creationId xmlns:a16="http://schemas.microsoft.com/office/drawing/2014/main" id="{19811238-6D7A-34FA-E8FF-ED7BAC68C775}"/>
                  </a:ext>
                </a:extLst>
              </p:cNvPr>
              <p:cNvSpPr/>
              <p:nvPr/>
            </p:nvSpPr>
            <p:spPr>
              <a:xfrm>
                <a:off x="2818725" y="4205300"/>
                <a:ext cx="84075" cy="312350"/>
              </a:xfrm>
              <a:custGeom>
                <a:avLst/>
                <a:gdLst/>
                <a:ahLst/>
                <a:cxnLst/>
                <a:rect l="l" t="t" r="r" b="b"/>
                <a:pathLst>
                  <a:path w="3363" h="12494" extrusionOk="0">
                    <a:moveTo>
                      <a:pt x="657" y="1"/>
                    </a:moveTo>
                    <a:cubicBezTo>
                      <a:pt x="559" y="26"/>
                      <a:pt x="468" y="42"/>
                      <a:pt x="376" y="42"/>
                    </a:cubicBezTo>
                    <a:cubicBezTo>
                      <a:pt x="319" y="42"/>
                      <a:pt x="261" y="36"/>
                      <a:pt x="200" y="21"/>
                    </a:cubicBezTo>
                    <a:cubicBezTo>
                      <a:pt x="120" y="240"/>
                      <a:pt x="1" y="458"/>
                      <a:pt x="1" y="677"/>
                    </a:cubicBezTo>
                    <a:cubicBezTo>
                      <a:pt x="21" y="1970"/>
                      <a:pt x="61" y="3263"/>
                      <a:pt x="160" y="4536"/>
                    </a:cubicBezTo>
                    <a:cubicBezTo>
                      <a:pt x="220" y="5432"/>
                      <a:pt x="478" y="6267"/>
                      <a:pt x="578" y="7162"/>
                    </a:cubicBezTo>
                    <a:cubicBezTo>
                      <a:pt x="777" y="8992"/>
                      <a:pt x="1453" y="10624"/>
                      <a:pt x="2368" y="12175"/>
                    </a:cubicBezTo>
                    <a:cubicBezTo>
                      <a:pt x="2687" y="12275"/>
                      <a:pt x="3045" y="12394"/>
                      <a:pt x="3363" y="12494"/>
                    </a:cubicBezTo>
                    <a:cubicBezTo>
                      <a:pt x="3323" y="12394"/>
                      <a:pt x="3283" y="12295"/>
                      <a:pt x="3244" y="12195"/>
                    </a:cubicBezTo>
                    <a:cubicBezTo>
                      <a:pt x="2885" y="11499"/>
                      <a:pt x="2468" y="10842"/>
                      <a:pt x="2189" y="10126"/>
                    </a:cubicBezTo>
                    <a:cubicBezTo>
                      <a:pt x="1175" y="7401"/>
                      <a:pt x="817" y="4517"/>
                      <a:pt x="777" y="1592"/>
                    </a:cubicBezTo>
                    <a:cubicBezTo>
                      <a:pt x="777" y="1075"/>
                      <a:pt x="697" y="538"/>
                      <a:pt x="65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8" name="Google Shape;2720;p51">
                <a:extLst>
                  <a:ext uri="{FF2B5EF4-FFF2-40B4-BE49-F238E27FC236}">
                    <a16:creationId xmlns:a16="http://schemas.microsoft.com/office/drawing/2014/main" id="{C1BAC1A5-61A9-6466-81CC-6B7943C2D11D}"/>
                  </a:ext>
                </a:extLst>
              </p:cNvPr>
              <p:cNvSpPr/>
              <p:nvPr/>
            </p:nvSpPr>
            <p:spPr>
              <a:xfrm>
                <a:off x="2930125" y="4942325"/>
                <a:ext cx="5000" cy="6500"/>
              </a:xfrm>
              <a:custGeom>
                <a:avLst/>
                <a:gdLst/>
                <a:ahLst/>
                <a:cxnLst/>
                <a:rect l="l" t="t" r="r" b="b"/>
                <a:pathLst>
                  <a:path w="200" h="260" extrusionOk="0">
                    <a:moveTo>
                      <a:pt x="1" y="1"/>
                    </a:moveTo>
                    <a:cubicBezTo>
                      <a:pt x="46" y="57"/>
                      <a:pt x="85" y="101"/>
                      <a:pt x="120" y="146"/>
                    </a:cubicBezTo>
                    <a:lnTo>
                      <a:pt x="120" y="146"/>
                    </a:lnTo>
                    <a:cubicBezTo>
                      <a:pt x="83" y="89"/>
                      <a:pt x="50" y="37"/>
                      <a:pt x="1" y="1"/>
                    </a:cubicBezTo>
                    <a:close/>
                    <a:moveTo>
                      <a:pt x="120" y="146"/>
                    </a:moveTo>
                    <a:cubicBezTo>
                      <a:pt x="144" y="182"/>
                      <a:pt x="169" y="221"/>
                      <a:pt x="200" y="260"/>
                    </a:cubicBezTo>
                    <a:cubicBezTo>
                      <a:pt x="174" y="216"/>
                      <a:pt x="148" y="181"/>
                      <a:pt x="120" y="146"/>
                    </a:cubicBezTo>
                    <a:close/>
                  </a:path>
                </a:pathLst>
              </a:custGeom>
              <a:solidFill>
                <a:srgbClr val="267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9" name="Google Shape;2721;p51">
                <a:extLst>
                  <a:ext uri="{FF2B5EF4-FFF2-40B4-BE49-F238E27FC236}">
                    <a16:creationId xmlns:a16="http://schemas.microsoft.com/office/drawing/2014/main" id="{E26D2404-D0B8-AA86-6D95-93BB9596F1A0}"/>
                  </a:ext>
                </a:extLst>
              </p:cNvPr>
              <p:cNvSpPr/>
              <p:nvPr/>
            </p:nvSpPr>
            <p:spPr>
              <a:xfrm>
                <a:off x="3007225" y="4136275"/>
                <a:ext cx="164125" cy="396800"/>
              </a:xfrm>
              <a:custGeom>
                <a:avLst/>
                <a:gdLst/>
                <a:ahLst/>
                <a:cxnLst/>
                <a:rect l="l" t="t" r="r" b="b"/>
                <a:pathLst>
                  <a:path w="6565" h="15872" extrusionOk="0">
                    <a:moveTo>
                      <a:pt x="4158" y="7118"/>
                    </a:moveTo>
                    <a:cubicBezTo>
                      <a:pt x="4556" y="7178"/>
                      <a:pt x="4874" y="7238"/>
                      <a:pt x="4814" y="7636"/>
                    </a:cubicBezTo>
                    <a:cubicBezTo>
                      <a:pt x="4695" y="8392"/>
                      <a:pt x="4536" y="9128"/>
                      <a:pt x="4377" y="9884"/>
                    </a:cubicBezTo>
                    <a:cubicBezTo>
                      <a:pt x="4317" y="10023"/>
                      <a:pt x="4237" y="10202"/>
                      <a:pt x="4158" y="10281"/>
                    </a:cubicBezTo>
                    <a:cubicBezTo>
                      <a:pt x="4019" y="10381"/>
                      <a:pt x="3820" y="10401"/>
                      <a:pt x="3680" y="10460"/>
                    </a:cubicBezTo>
                    <a:cubicBezTo>
                      <a:pt x="3621" y="10301"/>
                      <a:pt x="3521" y="10122"/>
                      <a:pt x="3561" y="10003"/>
                    </a:cubicBezTo>
                    <a:cubicBezTo>
                      <a:pt x="3621" y="9585"/>
                      <a:pt x="3760" y="9167"/>
                      <a:pt x="3859" y="8710"/>
                    </a:cubicBezTo>
                    <a:cubicBezTo>
                      <a:pt x="3959" y="8193"/>
                      <a:pt x="4058" y="7675"/>
                      <a:pt x="4158" y="7118"/>
                    </a:cubicBezTo>
                    <a:close/>
                    <a:moveTo>
                      <a:pt x="5378" y="0"/>
                    </a:moveTo>
                    <a:cubicBezTo>
                      <a:pt x="5308" y="0"/>
                      <a:pt x="5233" y="6"/>
                      <a:pt x="5153" y="17"/>
                    </a:cubicBezTo>
                    <a:cubicBezTo>
                      <a:pt x="3899" y="136"/>
                      <a:pt x="3203" y="1031"/>
                      <a:pt x="2606" y="2006"/>
                    </a:cubicBezTo>
                    <a:cubicBezTo>
                      <a:pt x="2805" y="4055"/>
                      <a:pt x="2507" y="6084"/>
                      <a:pt x="2129" y="8073"/>
                    </a:cubicBezTo>
                    <a:cubicBezTo>
                      <a:pt x="1811" y="9764"/>
                      <a:pt x="1393" y="11415"/>
                      <a:pt x="1015" y="13086"/>
                    </a:cubicBezTo>
                    <a:cubicBezTo>
                      <a:pt x="1234" y="13564"/>
                      <a:pt x="1114" y="14001"/>
                      <a:pt x="856" y="14439"/>
                    </a:cubicBezTo>
                    <a:cubicBezTo>
                      <a:pt x="597" y="14877"/>
                      <a:pt x="319" y="15334"/>
                      <a:pt x="0" y="15871"/>
                    </a:cubicBezTo>
                    <a:cubicBezTo>
                      <a:pt x="469" y="15808"/>
                      <a:pt x="914" y="15648"/>
                      <a:pt x="1339" y="15648"/>
                    </a:cubicBezTo>
                    <a:cubicBezTo>
                      <a:pt x="1582" y="15648"/>
                      <a:pt x="1818" y="15700"/>
                      <a:pt x="2049" y="15851"/>
                    </a:cubicBezTo>
                    <a:cubicBezTo>
                      <a:pt x="2328" y="15652"/>
                      <a:pt x="2606" y="15434"/>
                      <a:pt x="2885" y="15235"/>
                    </a:cubicBezTo>
                    <a:cubicBezTo>
                      <a:pt x="3422" y="14598"/>
                      <a:pt x="3999" y="13981"/>
                      <a:pt x="4496" y="13305"/>
                    </a:cubicBezTo>
                    <a:cubicBezTo>
                      <a:pt x="5590" y="11813"/>
                      <a:pt x="6167" y="10122"/>
                      <a:pt x="6366" y="8312"/>
                    </a:cubicBezTo>
                    <a:cubicBezTo>
                      <a:pt x="6446" y="7675"/>
                      <a:pt x="6366" y="6979"/>
                      <a:pt x="6406" y="6303"/>
                    </a:cubicBezTo>
                    <a:cubicBezTo>
                      <a:pt x="6565" y="4433"/>
                      <a:pt x="6366" y="2563"/>
                      <a:pt x="6107" y="733"/>
                    </a:cubicBezTo>
                    <a:cubicBezTo>
                      <a:pt x="6056" y="219"/>
                      <a:pt x="5813" y="0"/>
                      <a:pt x="537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0" name="Google Shape;2722;p51">
                <a:extLst>
                  <a:ext uri="{FF2B5EF4-FFF2-40B4-BE49-F238E27FC236}">
                    <a16:creationId xmlns:a16="http://schemas.microsoft.com/office/drawing/2014/main" id="{399FE556-2553-AFAA-24B8-BE15C082558A}"/>
                  </a:ext>
                </a:extLst>
              </p:cNvPr>
              <p:cNvSpPr/>
              <p:nvPr/>
            </p:nvSpPr>
            <p:spPr>
              <a:xfrm>
                <a:off x="2938100" y="4119925"/>
                <a:ext cx="124850" cy="393750"/>
              </a:xfrm>
              <a:custGeom>
                <a:avLst/>
                <a:gdLst/>
                <a:ahLst/>
                <a:cxnLst/>
                <a:rect l="l" t="t" r="r" b="b"/>
                <a:pathLst>
                  <a:path w="4994" h="15750" extrusionOk="0">
                    <a:moveTo>
                      <a:pt x="2348" y="7096"/>
                    </a:moveTo>
                    <a:cubicBezTo>
                      <a:pt x="2467" y="7295"/>
                      <a:pt x="2686" y="7494"/>
                      <a:pt x="2666" y="7693"/>
                    </a:cubicBezTo>
                    <a:cubicBezTo>
                      <a:pt x="2586" y="8628"/>
                      <a:pt x="2487" y="9523"/>
                      <a:pt x="2348" y="10438"/>
                    </a:cubicBezTo>
                    <a:cubicBezTo>
                      <a:pt x="2308" y="10637"/>
                      <a:pt x="2069" y="10816"/>
                      <a:pt x="1910" y="11015"/>
                    </a:cubicBezTo>
                    <a:cubicBezTo>
                      <a:pt x="1771" y="10756"/>
                      <a:pt x="1612" y="10518"/>
                      <a:pt x="1552" y="10358"/>
                    </a:cubicBezTo>
                    <a:cubicBezTo>
                      <a:pt x="1671" y="9324"/>
                      <a:pt x="1771" y="8449"/>
                      <a:pt x="1890" y="7633"/>
                    </a:cubicBezTo>
                    <a:cubicBezTo>
                      <a:pt x="1950" y="7434"/>
                      <a:pt x="2188" y="7275"/>
                      <a:pt x="2348" y="7096"/>
                    </a:cubicBezTo>
                    <a:close/>
                    <a:moveTo>
                      <a:pt x="3360" y="0"/>
                    </a:moveTo>
                    <a:cubicBezTo>
                      <a:pt x="3325" y="0"/>
                      <a:pt x="3292" y="5"/>
                      <a:pt x="3263" y="14"/>
                    </a:cubicBezTo>
                    <a:cubicBezTo>
                      <a:pt x="2964" y="74"/>
                      <a:pt x="2646" y="213"/>
                      <a:pt x="2447" y="432"/>
                    </a:cubicBezTo>
                    <a:cubicBezTo>
                      <a:pt x="1791" y="1188"/>
                      <a:pt x="1194" y="2004"/>
                      <a:pt x="597" y="2779"/>
                    </a:cubicBezTo>
                    <a:cubicBezTo>
                      <a:pt x="617" y="3018"/>
                      <a:pt x="696" y="3297"/>
                      <a:pt x="696" y="3575"/>
                    </a:cubicBezTo>
                    <a:cubicBezTo>
                      <a:pt x="577" y="4590"/>
                      <a:pt x="398" y="5604"/>
                      <a:pt x="299" y="6639"/>
                    </a:cubicBezTo>
                    <a:cubicBezTo>
                      <a:pt x="179" y="8071"/>
                      <a:pt x="100" y="9543"/>
                      <a:pt x="20" y="11015"/>
                    </a:cubicBezTo>
                    <a:cubicBezTo>
                      <a:pt x="0" y="11652"/>
                      <a:pt x="0" y="12308"/>
                      <a:pt x="0" y="12945"/>
                    </a:cubicBezTo>
                    <a:cubicBezTo>
                      <a:pt x="597" y="13203"/>
                      <a:pt x="597" y="13760"/>
                      <a:pt x="716" y="14257"/>
                    </a:cubicBezTo>
                    <a:cubicBezTo>
                      <a:pt x="876" y="14755"/>
                      <a:pt x="995" y="15252"/>
                      <a:pt x="1114" y="15749"/>
                    </a:cubicBezTo>
                    <a:cubicBezTo>
                      <a:pt x="1353" y="15411"/>
                      <a:pt x="1492" y="15053"/>
                      <a:pt x="1711" y="14755"/>
                    </a:cubicBezTo>
                    <a:cubicBezTo>
                      <a:pt x="2089" y="14257"/>
                      <a:pt x="2348" y="13661"/>
                      <a:pt x="3004" y="13462"/>
                    </a:cubicBezTo>
                    <a:cubicBezTo>
                      <a:pt x="3243" y="12487"/>
                      <a:pt x="3462" y="11532"/>
                      <a:pt x="3700" y="10577"/>
                    </a:cubicBezTo>
                    <a:cubicBezTo>
                      <a:pt x="4178" y="8707"/>
                      <a:pt x="4595" y="6818"/>
                      <a:pt x="4595" y="4888"/>
                    </a:cubicBezTo>
                    <a:cubicBezTo>
                      <a:pt x="4595" y="4331"/>
                      <a:pt x="4635" y="3794"/>
                      <a:pt x="4695" y="3277"/>
                    </a:cubicBezTo>
                    <a:cubicBezTo>
                      <a:pt x="4735" y="3078"/>
                      <a:pt x="4894" y="2879"/>
                      <a:pt x="4993" y="2680"/>
                    </a:cubicBezTo>
                    <a:cubicBezTo>
                      <a:pt x="4814" y="1765"/>
                      <a:pt x="4456" y="929"/>
                      <a:pt x="3859" y="233"/>
                    </a:cubicBezTo>
                    <a:cubicBezTo>
                      <a:pt x="3776" y="117"/>
                      <a:pt x="3540" y="0"/>
                      <a:pt x="336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1" name="Google Shape;2723;p51">
                <a:extLst>
                  <a:ext uri="{FF2B5EF4-FFF2-40B4-BE49-F238E27FC236}">
                    <a16:creationId xmlns:a16="http://schemas.microsoft.com/office/drawing/2014/main" id="{3185D6C6-3D08-BB36-6451-C30C16FECB54}"/>
                  </a:ext>
                </a:extLst>
              </p:cNvPr>
              <p:cNvSpPr/>
              <p:nvPr/>
            </p:nvSpPr>
            <p:spPr>
              <a:xfrm>
                <a:off x="3012700" y="4186900"/>
                <a:ext cx="64675" cy="277050"/>
              </a:xfrm>
              <a:custGeom>
                <a:avLst/>
                <a:gdLst/>
                <a:ahLst/>
                <a:cxnLst/>
                <a:rect l="l" t="t" r="r" b="b"/>
                <a:pathLst>
                  <a:path w="2587" h="11082" extrusionOk="0">
                    <a:moveTo>
                      <a:pt x="1989" y="1"/>
                    </a:moveTo>
                    <a:cubicBezTo>
                      <a:pt x="1890" y="200"/>
                      <a:pt x="1711" y="379"/>
                      <a:pt x="1691" y="598"/>
                    </a:cubicBezTo>
                    <a:cubicBezTo>
                      <a:pt x="1611" y="1135"/>
                      <a:pt x="1592" y="1672"/>
                      <a:pt x="1592" y="2209"/>
                    </a:cubicBezTo>
                    <a:cubicBezTo>
                      <a:pt x="1592" y="4158"/>
                      <a:pt x="1194" y="6048"/>
                      <a:pt x="696" y="7898"/>
                    </a:cubicBezTo>
                    <a:cubicBezTo>
                      <a:pt x="458" y="8853"/>
                      <a:pt x="219" y="9828"/>
                      <a:pt x="0" y="10783"/>
                    </a:cubicBezTo>
                    <a:cubicBezTo>
                      <a:pt x="279" y="10882"/>
                      <a:pt x="517" y="10982"/>
                      <a:pt x="776" y="11081"/>
                    </a:cubicBezTo>
                    <a:cubicBezTo>
                      <a:pt x="1154" y="9390"/>
                      <a:pt x="1572" y="7759"/>
                      <a:pt x="1890" y="6068"/>
                    </a:cubicBezTo>
                    <a:cubicBezTo>
                      <a:pt x="2268" y="4079"/>
                      <a:pt x="2586" y="2070"/>
                      <a:pt x="236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2" name="Google Shape;2724;p51">
                <a:extLst>
                  <a:ext uri="{FF2B5EF4-FFF2-40B4-BE49-F238E27FC236}">
                    <a16:creationId xmlns:a16="http://schemas.microsoft.com/office/drawing/2014/main" id="{2971D71B-93D0-C9AF-3046-530B0231EE28}"/>
                  </a:ext>
                </a:extLst>
              </p:cNvPr>
              <p:cNvSpPr/>
              <p:nvPr/>
            </p:nvSpPr>
            <p:spPr>
              <a:xfrm>
                <a:off x="2918700" y="4189400"/>
                <a:ext cx="37325" cy="253650"/>
              </a:xfrm>
              <a:custGeom>
                <a:avLst/>
                <a:gdLst/>
                <a:ahLst/>
                <a:cxnLst/>
                <a:rect l="l" t="t" r="r" b="b"/>
                <a:pathLst>
                  <a:path w="1493" h="10146" extrusionOk="0">
                    <a:moveTo>
                      <a:pt x="1095" y="0"/>
                    </a:moveTo>
                    <a:cubicBezTo>
                      <a:pt x="975" y="219"/>
                      <a:pt x="776" y="418"/>
                      <a:pt x="756" y="637"/>
                    </a:cubicBezTo>
                    <a:cubicBezTo>
                      <a:pt x="518" y="1990"/>
                      <a:pt x="319" y="3322"/>
                      <a:pt x="199" y="4675"/>
                    </a:cubicBezTo>
                    <a:cubicBezTo>
                      <a:pt x="80" y="5849"/>
                      <a:pt x="60" y="7042"/>
                      <a:pt x="20" y="8236"/>
                    </a:cubicBezTo>
                    <a:cubicBezTo>
                      <a:pt x="0" y="8833"/>
                      <a:pt x="60" y="9449"/>
                      <a:pt x="80" y="10046"/>
                    </a:cubicBezTo>
                    <a:cubicBezTo>
                      <a:pt x="299" y="10066"/>
                      <a:pt x="557" y="10106"/>
                      <a:pt x="776" y="10146"/>
                    </a:cubicBezTo>
                    <a:cubicBezTo>
                      <a:pt x="776" y="9489"/>
                      <a:pt x="776" y="8853"/>
                      <a:pt x="796" y="8196"/>
                    </a:cubicBezTo>
                    <a:cubicBezTo>
                      <a:pt x="876" y="6744"/>
                      <a:pt x="955" y="5292"/>
                      <a:pt x="1075" y="3820"/>
                    </a:cubicBezTo>
                    <a:cubicBezTo>
                      <a:pt x="1174" y="2805"/>
                      <a:pt x="1353" y="1791"/>
                      <a:pt x="1472" y="776"/>
                    </a:cubicBezTo>
                    <a:cubicBezTo>
                      <a:pt x="1492" y="518"/>
                      <a:pt x="1393" y="239"/>
                      <a:pt x="137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3" name="Google Shape;2725;p51">
                <a:extLst>
                  <a:ext uri="{FF2B5EF4-FFF2-40B4-BE49-F238E27FC236}">
                    <a16:creationId xmlns:a16="http://schemas.microsoft.com/office/drawing/2014/main" id="{354E8D61-88EE-5AD9-5670-58C11F316583}"/>
                  </a:ext>
                </a:extLst>
              </p:cNvPr>
              <p:cNvSpPr/>
              <p:nvPr/>
            </p:nvSpPr>
            <p:spPr>
              <a:xfrm>
                <a:off x="2801325" y="4629025"/>
                <a:ext cx="144750" cy="109425"/>
              </a:xfrm>
              <a:custGeom>
                <a:avLst/>
                <a:gdLst/>
                <a:ahLst/>
                <a:cxnLst/>
                <a:rect l="l" t="t" r="r" b="b"/>
                <a:pathLst>
                  <a:path w="5790" h="4377" extrusionOk="0">
                    <a:moveTo>
                      <a:pt x="319" y="1"/>
                    </a:moveTo>
                    <a:cubicBezTo>
                      <a:pt x="220" y="60"/>
                      <a:pt x="1" y="199"/>
                      <a:pt x="21" y="299"/>
                    </a:cubicBezTo>
                    <a:cubicBezTo>
                      <a:pt x="60" y="458"/>
                      <a:pt x="160" y="717"/>
                      <a:pt x="299" y="816"/>
                    </a:cubicBezTo>
                    <a:cubicBezTo>
                      <a:pt x="478" y="935"/>
                      <a:pt x="717" y="896"/>
                      <a:pt x="916" y="955"/>
                    </a:cubicBezTo>
                    <a:cubicBezTo>
                      <a:pt x="1493" y="1154"/>
                      <a:pt x="2169" y="1234"/>
                      <a:pt x="2666" y="1592"/>
                    </a:cubicBezTo>
                    <a:cubicBezTo>
                      <a:pt x="3641" y="2229"/>
                      <a:pt x="4596" y="2925"/>
                      <a:pt x="4994" y="4118"/>
                    </a:cubicBezTo>
                    <a:cubicBezTo>
                      <a:pt x="5053" y="4238"/>
                      <a:pt x="5352" y="4297"/>
                      <a:pt x="5531" y="4377"/>
                    </a:cubicBezTo>
                    <a:cubicBezTo>
                      <a:pt x="5591" y="4198"/>
                      <a:pt x="5790" y="3979"/>
                      <a:pt x="5750" y="3820"/>
                    </a:cubicBezTo>
                    <a:cubicBezTo>
                      <a:pt x="5650" y="3482"/>
                      <a:pt x="5471" y="3144"/>
                      <a:pt x="5252" y="2885"/>
                    </a:cubicBezTo>
                    <a:cubicBezTo>
                      <a:pt x="4775" y="2328"/>
                      <a:pt x="4258" y="1851"/>
                      <a:pt x="3760" y="1353"/>
                    </a:cubicBezTo>
                    <a:cubicBezTo>
                      <a:pt x="2845" y="418"/>
                      <a:pt x="1612" y="299"/>
                      <a:pt x="31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4" name="Google Shape;2726;p51">
                <a:extLst>
                  <a:ext uri="{FF2B5EF4-FFF2-40B4-BE49-F238E27FC236}">
                    <a16:creationId xmlns:a16="http://schemas.microsoft.com/office/drawing/2014/main" id="{596AC96F-C329-98B5-D028-B3EA89D39973}"/>
                  </a:ext>
                </a:extLst>
              </p:cNvPr>
              <p:cNvSpPr/>
              <p:nvPr/>
            </p:nvSpPr>
            <p:spPr>
              <a:xfrm>
                <a:off x="2808800" y="4603175"/>
                <a:ext cx="24375" cy="23400"/>
              </a:xfrm>
              <a:custGeom>
                <a:avLst/>
                <a:gdLst/>
                <a:ahLst/>
                <a:cxnLst/>
                <a:rect l="l" t="t" r="r" b="b"/>
                <a:pathLst>
                  <a:path w="975" h="936" extrusionOk="0">
                    <a:moveTo>
                      <a:pt x="497" y="0"/>
                    </a:moveTo>
                    <a:cubicBezTo>
                      <a:pt x="378" y="159"/>
                      <a:pt x="259" y="279"/>
                      <a:pt x="0" y="537"/>
                    </a:cubicBezTo>
                    <a:cubicBezTo>
                      <a:pt x="279" y="736"/>
                      <a:pt x="418" y="895"/>
                      <a:pt x="597" y="935"/>
                    </a:cubicBezTo>
                    <a:cubicBezTo>
                      <a:pt x="600" y="936"/>
                      <a:pt x="603" y="936"/>
                      <a:pt x="606" y="936"/>
                    </a:cubicBezTo>
                    <a:cubicBezTo>
                      <a:pt x="713" y="936"/>
                      <a:pt x="974" y="634"/>
                      <a:pt x="955" y="557"/>
                    </a:cubicBezTo>
                    <a:cubicBezTo>
                      <a:pt x="856" y="358"/>
                      <a:pt x="657" y="179"/>
                      <a:pt x="497" y="0"/>
                    </a:cubicBezTo>
                    <a:close/>
                  </a:path>
                </a:pathLst>
              </a:custGeom>
              <a:solidFill>
                <a:srgbClr val="174E5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5" name="Google Shape;2727;p51">
                <a:extLst>
                  <a:ext uri="{FF2B5EF4-FFF2-40B4-BE49-F238E27FC236}">
                    <a16:creationId xmlns:a16="http://schemas.microsoft.com/office/drawing/2014/main" id="{01C27867-C5B7-01EE-35D8-0BF388C9D017}"/>
                  </a:ext>
                </a:extLst>
              </p:cNvPr>
              <p:cNvSpPr/>
              <p:nvPr/>
            </p:nvSpPr>
            <p:spPr>
              <a:xfrm>
                <a:off x="3062425" y="4756300"/>
                <a:ext cx="18925" cy="23450"/>
              </a:xfrm>
              <a:custGeom>
                <a:avLst/>
                <a:gdLst/>
                <a:ahLst/>
                <a:cxnLst/>
                <a:rect l="l" t="t" r="r" b="b"/>
                <a:pathLst>
                  <a:path w="757" h="938" extrusionOk="0">
                    <a:moveTo>
                      <a:pt x="363" y="0"/>
                    </a:moveTo>
                    <a:cubicBezTo>
                      <a:pt x="272" y="0"/>
                      <a:pt x="58" y="147"/>
                      <a:pt x="20" y="241"/>
                    </a:cubicBezTo>
                    <a:cubicBezTo>
                      <a:pt x="0" y="440"/>
                      <a:pt x="80" y="639"/>
                      <a:pt x="100" y="877"/>
                    </a:cubicBezTo>
                    <a:cubicBezTo>
                      <a:pt x="179" y="897"/>
                      <a:pt x="279" y="917"/>
                      <a:pt x="339" y="937"/>
                    </a:cubicBezTo>
                    <a:cubicBezTo>
                      <a:pt x="478" y="738"/>
                      <a:pt x="677" y="579"/>
                      <a:pt x="717" y="340"/>
                    </a:cubicBezTo>
                    <a:cubicBezTo>
                      <a:pt x="756" y="281"/>
                      <a:pt x="518" y="42"/>
                      <a:pt x="378" y="2"/>
                    </a:cubicBezTo>
                    <a:cubicBezTo>
                      <a:pt x="374" y="1"/>
                      <a:pt x="369" y="0"/>
                      <a:pt x="363" y="0"/>
                    </a:cubicBezTo>
                    <a:close/>
                  </a:path>
                </a:pathLst>
              </a:custGeom>
              <a:solidFill>
                <a:srgbClr val="174E5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6" name="Google Shape;2728;p51">
                <a:extLst>
                  <a:ext uri="{FF2B5EF4-FFF2-40B4-BE49-F238E27FC236}">
                    <a16:creationId xmlns:a16="http://schemas.microsoft.com/office/drawing/2014/main" id="{DC34274D-98E6-9CBB-BFB4-53C5D7927510}"/>
                  </a:ext>
                </a:extLst>
              </p:cNvPr>
              <p:cNvSpPr/>
              <p:nvPr/>
            </p:nvSpPr>
            <p:spPr>
              <a:xfrm>
                <a:off x="2817750" y="4662850"/>
                <a:ext cx="19900" cy="24375"/>
              </a:xfrm>
              <a:custGeom>
                <a:avLst/>
                <a:gdLst/>
                <a:ahLst/>
                <a:cxnLst/>
                <a:rect l="l" t="t" r="r" b="b"/>
                <a:pathLst>
                  <a:path w="796" h="975" extrusionOk="0">
                    <a:moveTo>
                      <a:pt x="338" y="0"/>
                    </a:moveTo>
                    <a:cubicBezTo>
                      <a:pt x="159" y="279"/>
                      <a:pt x="0" y="458"/>
                      <a:pt x="0" y="597"/>
                    </a:cubicBezTo>
                    <a:cubicBezTo>
                      <a:pt x="20" y="736"/>
                      <a:pt x="239" y="856"/>
                      <a:pt x="398" y="975"/>
                    </a:cubicBezTo>
                    <a:cubicBezTo>
                      <a:pt x="517" y="836"/>
                      <a:pt x="716" y="677"/>
                      <a:pt x="756" y="498"/>
                    </a:cubicBezTo>
                    <a:cubicBezTo>
                      <a:pt x="796" y="398"/>
                      <a:pt x="537" y="259"/>
                      <a:pt x="338" y="0"/>
                    </a:cubicBezTo>
                    <a:close/>
                  </a:path>
                </a:pathLst>
              </a:custGeom>
              <a:solidFill>
                <a:srgbClr val="174E5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7" name="Google Shape;2729;p51">
                <a:extLst>
                  <a:ext uri="{FF2B5EF4-FFF2-40B4-BE49-F238E27FC236}">
                    <a16:creationId xmlns:a16="http://schemas.microsoft.com/office/drawing/2014/main" id="{C982C6D9-05EB-4166-E769-A5047F87D4B5}"/>
                  </a:ext>
                </a:extLst>
              </p:cNvPr>
              <p:cNvSpPr/>
              <p:nvPr/>
            </p:nvSpPr>
            <p:spPr>
              <a:xfrm>
                <a:off x="2902775" y="4518125"/>
                <a:ext cx="2525" cy="2500"/>
              </a:xfrm>
              <a:custGeom>
                <a:avLst/>
                <a:gdLst/>
                <a:ahLst/>
                <a:cxnLst/>
                <a:rect l="l" t="t" r="r" b="b"/>
                <a:pathLst>
                  <a:path w="101" h="100" extrusionOk="0">
                    <a:moveTo>
                      <a:pt x="1" y="0"/>
                    </a:moveTo>
                    <a:lnTo>
                      <a:pt x="1" y="0"/>
                    </a:lnTo>
                    <a:cubicBezTo>
                      <a:pt x="21" y="20"/>
                      <a:pt x="80" y="60"/>
                      <a:pt x="100" y="100"/>
                    </a:cubicBezTo>
                    <a:cubicBezTo>
                      <a:pt x="80" y="60"/>
                      <a:pt x="41" y="20"/>
                      <a:pt x="1" y="0"/>
                    </a:cubicBezTo>
                    <a:close/>
                  </a:path>
                </a:pathLst>
              </a:custGeom>
              <a:solidFill>
                <a:srgbClr val="982E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8" name="Google Shape;2730;p51">
                <a:extLst>
                  <a:ext uri="{FF2B5EF4-FFF2-40B4-BE49-F238E27FC236}">
                    <a16:creationId xmlns:a16="http://schemas.microsoft.com/office/drawing/2014/main" id="{15B3E06D-60AA-2B67-6E66-7668356EBA89}"/>
                  </a:ext>
                </a:extLst>
              </p:cNvPr>
              <p:cNvSpPr/>
              <p:nvPr/>
            </p:nvSpPr>
            <p:spPr>
              <a:xfrm>
                <a:off x="3096250" y="4945325"/>
                <a:ext cx="2500" cy="3500"/>
              </a:xfrm>
              <a:custGeom>
                <a:avLst/>
                <a:gdLst/>
                <a:ahLst/>
                <a:cxnLst/>
                <a:rect l="l" t="t" r="r" b="b"/>
                <a:pathLst>
                  <a:path w="100" h="140" extrusionOk="0">
                    <a:moveTo>
                      <a:pt x="20" y="0"/>
                    </a:moveTo>
                    <a:cubicBezTo>
                      <a:pt x="20" y="40"/>
                      <a:pt x="0" y="100"/>
                      <a:pt x="0" y="140"/>
                    </a:cubicBezTo>
                    <a:cubicBezTo>
                      <a:pt x="20" y="140"/>
                      <a:pt x="60" y="120"/>
                      <a:pt x="100" y="100"/>
                    </a:cubicBezTo>
                    <a:cubicBezTo>
                      <a:pt x="60" y="80"/>
                      <a:pt x="40" y="40"/>
                      <a:pt x="20" y="0"/>
                    </a:cubicBezTo>
                    <a:close/>
                  </a:path>
                </a:pathLst>
              </a:custGeom>
              <a:solidFill>
                <a:srgbClr val="ABE9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9" name="Google Shape;2731;p51">
                <a:extLst>
                  <a:ext uri="{FF2B5EF4-FFF2-40B4-BE49-F238E27FC236}">
                    <a16:creationId xmlns:a16="http://schemas.microsoft.com/office/drawing/2014/main" id="{251526AC-C9E7-6B5B-7FB6-352E55E189EB}"/>
                  </a:ext>
                </a:extLst>
              </p:cNvPr>
              <p:cNvSpPr/>
              <p:nvPr/>
            </p:nvSpPr>
            <p:spPr>
              <a:xfrm>
                <a:off x="3040550" y="5086550"/>
                <a:ext cx="1500" cy="1025"/>
              </a:xfrm>
              <a:custGeom>
                <a:avLst/>
                <a:gdLst/>
                <a:ahLst/>
                <a:cxnLst/>
                <a:rect l="l" t="t" r="r" b="b"/>
                <a:pathLst>
                  <a:path w="60" h="41" extrusionOk="0">
                    <a:moveTo>
                      <a:pt x="40" y="1"/>
                    </a:moveTo>
                    <a:lnTo>
                      <a:pt x="0" y="21"/>
                    </a:lnTo>
                    <a:lnTo>
                      <a:pt x="40" y="41"/>
                    </a:lnTo>
                    <a:lnTo>
                      <a:pt x="60" y="21"/>
                    </a:lnTo>
                    <a:lnTo>
                      <a:pt x="40" y="1"/>
                    </a:lnTo>
                    <a:close/>
                  </a:path>
                </a:pathLst>
              </a:custGeom>
              <a:solidFill>
                <a:srgbClr val="ABE9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0" name="Google Shape;2732;p51">
                <a:extLst>
                  <a:ext uri="{FF2B5EF4-FFF2-40B4-BE49-F238E27FC236}">
                    <a16:creationId xmlns:a16="http://schemas.microsoft.com/office/drawing/2014/main" id="{82537B7B-6DAF-77F3-13AF-7D051B566884}"/>
                  </a:ext>
                </a:extLst>
              </p:cNvPr>
              <p:cNvSpPr/>
              <p:nvPr/>
            </p:nvSpPr>
            <p:spPr>
              <a:xfrm>
                <a:off x="2851550" y="4309250"/>
                <a:ext cx="26400" cy="72125"/>
              </a:xfrm>
              <a:custGeom>
                <a:avLst/>
                <a:gdLst/>
                <a:ahLst/>
                <a:cxnLst/>
                <a:rect l="l" t="t" r="r" b="b"/>
                <a:pathLst>
                  <a:path w="1056" h="2885" extrusionOk="0">
                    <a:moveTo>
                      <a:pt x="657" y="0"/>
                    </a:moveTo>
                    <a:cubicBezTo>
                      <a:pt x="538" y="120"/>
                      <a:pt x="339" y="219"/>
                      <a:pt x="279" y="378"/>
                    </a:cubicBezTo>
                    <a:cubicBezTo>
                      <a:pt x="1" y="1254"/>
                      <a:pt x="359" y="2049"/>
                      <a:pt x="637" y="2845"/>
                    </a:cubicBezTo>
                    <a:cubicBezTo>
                      <a:pt x="697" y="2865"/>
                      <a:pt x="757" y="2885"/>
                      <a:pt x="836" y="2885"/>
                    </a:cubicBezTo>
                    <a:cubicBezTo>
                      <a:pt x="896" y="2706"/>
                      <a:pt x="1055" y="2547"/>
                      <a:pt x="1055" y="2368"/>
                    </a:cubicBezTo>
                    <a:cubicBezTo>
                      <a:pt x="1055" y="1711"/>
                      <a:pt x="996" y="1055"/>
                      <a:pt x="956" y="398"/>
                    </a:cubicBezTo>
                    <a:cubicBezTo>
                      <a:pt x="936" y="259"/>
                      <a:pt x="757" y="120"/>
                      <a:pt x="65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1" name="Google Shape;2733;p51">
                <a:extLst>
                  <a:ext uri="{FF2B5EF4-FFF2-40B4-BE49-F238E27FC236}">
                    <a16:creationId xmlns:a16="http://schemas.microsoft.com/office/drawing/2014/main" id="{B7333FAF-34FC-12ED-DB10-07267ABF8402}"/>
                  </a:ext>
                </a:extLst>
              </p:cNvPr>
              <p:cNvSpPr/>
              <p:nvPr/>
            </p:nvSpPr>
            <p:spPr>
              <a:xfrm>
                <a:off x="3094750" y="4314225"/>
                <a:ext cx="34350" cy="84075"/>
              </a:xfrm>
              <a:custGeom>
                <a:avLst/>
                <a:gdLst/>
                <a:ahLst/>
                <a:cxnLst/>
                <a:rect l="l" t="t" r="r" b="b"/>
                <a:pathLst>
                  <a:path w="1374" h="3363" extrusionOk="0">
                    <a:moveTo>
                      <a:pt x="657" y="0"/>
                    </a:moveTo>
                    <a:cubicBezTo>
                      <a:pt x="557" y="557"/>
                      <a:pt x="458" y="1095"/>
                      <a:pt x="319" y="1612"/>
                    </a:cubicBezTo>
                    <a:cubicBezTo>
                      <a:pt x="259" y="2049"/>
                      <a:pt x="100" y="2467"/>
                      <a:pt x="20" y="2905"/>
                    </a:cubicBezTo>
                    <a:cubicBezTo>
                      <a:pt x="0" y="3064"/>
                      <a:pt x="100" y="3203"/>
                      <a:pt x="160" y="3362"/>
                    </a:cubicBezTo>
                    <a:cubicBezTo>
                      <a:pt x="299" y="3303"/>
                      <a:pt x="498" y="3283"/>
                      <a:pt x="617" y="3183"/>
                    </a:cubicBezTo>
                    <a:cubicBezTo>
                      <a:pt x="756" y="3084"/>
                      <a:pt x="816" y="2945"/>
                      <a:pt x="856" y="2785"/>
                    </a:cubicBezTo>
                    <a:cubicBezTo>
                      <a:pt x="995" y="2049"/>
                      <a:pt x="1174" y="1293"/>
                      <a:pt x="1293" y="557"/>
                    </a:cubicBezTo>
                    <a:cubicBezTo>
                      <a:pt x="1373" y="100"/>
                      <a:pt x="1055" y="20"/>
                      <a:pt x="65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2" name="Google Shape;2734;p51">
                <a:extLst>
                  <a:ext uri="{FF2B5EF4-FFF2-40B4-BE49-F238E27FC236}">
                    <a16:creationId xmlns:a16="http://schemas.microsoft.com/office/drawing/2014/main" id="{CFF95726-2480-3781-6A83-BBED9A34AC6F}"/>
                  </a:ext>
                </a:extLst>
              </p:cNvPr>
              <p:cNvSpPr/>
              <p:nvPr/>
            </p:nvSpPr>
            <p:spPr>
              <a:xfrm>
                <a:off x="2976875" y="4296825"/>
                <a:ext cx="28375" cy="97500"/>
              </a:xfrm>
              <a:custGeom>
                <a:avLst/>
                <a:gdLst/>
                <a:ahLst/>
                <a:cxnLst/>
                <a:rect l="l" t="t" r="r" b="b"/>
                <a:pathLst>
                  <a:path w="1135" h="3900" extrusionOk="0">
                    <a:moveTo>
                      <a:pt x="816" y="0"/>
                    </a:moveTo>
                    <a:cubicBezTo>
                      <a:pt x="657" y="179"/>
                      <a:pt x="399" y="318"/>
                      <a:pt x="359" y="517"/>
                    </a:cubicBezTo>
                    <a:cubicBezTo>
                      <a:pt x="220" y="1393"/>
                      <a:pt x="120" y="2268"/>
                      <a:pt x="1" y="3282"/>
                    </a:cubicBezTo>
                    <a:cubicBezTo>
                      <a:pt x="100" y="3442"/>
                      <a:pt x="220" y="3680"/>
                      <a:pt x="399" y="3899"/>
                    </a:cubicBezTo>
                    <a:cubicBezTo>
                      <a:pt x="538" y="3700"/>
                      <a:pt x="797" y="3521"/>
                      <a:pt x="816" y="3322"/>
                    </a:cubicBezTo>
                    <a:cubicBezTo>
                      <a:pt x="956" y="2427"/>
                      <a:pt x="1055" y="1512"/>
                      <a:pt x="1135" y="597"/>
                    </a:cubicBezTo>
                    <a:cubicBezTo>
                      <a:pt x="1135" y="398"/>
                      <a:pt x="916" y="199"/>
                      <a:pt x="816"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3" name="Picture 2">
            <a:extLst>
              <a:ext uri="{FF2B5EF4-FFF2-40B4-BE49-F238E27FC236}">
                <a16:creationId xmlns:a16="http://schemas.microsoft.com/office/drawing/2014/main" id="{FB9662AB-8476-1482-A05D-8CDD29F53F47}"/>
              </a:ext>
            </a:extLst>
          </p:cNvPr>
          <p:cNvPicPr>
            <a:picLocks noChangeAspect="1"/>
          </p:cNvPicPr>
          <p:nvPr/>
        </p:nvPicPr>
        <p:blipFill>
          <a:blip r:embed="rId4">
            <a:clrChange>
              <a:clrFrom>
                <a:srgbClr val="FFFFFF"/>
              </a:clrFrom>
              <a:clrTo>
                <a:srgbClr val="FFFFFF">
                  <a:alpha val="0"/>
                </a:srgbClr>
              </a:clrTo>
            </a:clrChange>
          </a:blip>
          <a:srcRect l="47962" t="4418" r="2074" b="-5111"/>
          <a:stretch/>
        </p:blipFill>
        <p:spPr>
          <a:xfrm>
            <a:off x="5441804" y="303029"/>
            <a:ext cx="6237400" cy="7070859"/>
          </a:xfrm>
          <a:prstGeom prst="rect">
            <a:avLst/>
          </a:prstGeom>
        </p:spPr>
      </p:pic>
    </p:spTree>
    <p:extLst>
      <p:ext uri="{BB962C8B-B14F-4D97-AF65-F5344CB8AC3E}">
        <p14:creationId xmlns:p14="http://schemas.microsoft.com/office/powerpoint/2010/main" val="1259035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987E3-16FC-19F3-DDA9-7F49E5B6BDEB}"/>
            </a:ext>
          </a:extLst>
        </p:cNvPr>
        <p:cNvGrpSpPr/>
        <p:nvPr/>
      </p:nvGrpSpPr>
      <p:grpSpPr>
        <a:xfrm>
          <a:off x="0" y="0"/>
          <a:ext cx="0" cy="0"/>
          <a:chOff x="0" y="0"/>
          <a:chExt cx="0" cy="0"/>
        </a:xfrm>
      </p:grpSpPr>
      <p:sp>
        <p:nvSpPr>
          <p:cNvPr id="3" name="Google Shape;241;p36">
            <a:extLst>
              <a:ext uri="{FF2B5EF4-FFF2-40B4-BE49-F238E27FC236}">
                <a16:creationId xmlns:a16="http://schemas.microsoft.com/office/drawing/2014/main" id="{B9ABFD07-DF07-CCE4-8942-0D88C4C4F4EF}"/>
              </a:ext>
            </a:extLst>
          </p:cNvPr>
          <p:cNvSpPr/>
          <p:nvPr/>
        </p:nvSpPr>
        <p:spPr>
          <a:xfrm>
            <a:off x="2159316" y="81648"/>
            <a:ext cx="7556883" cy="694667"/>
          </a:xfrm>
          <a:prstGeom prst="roundRect">
            <a:avLst>
              <a:gd name="adj" fmla="val 50000"/>
            </a:avLst>
          </a:prstGeom>
          <a:solidFill>
            <a:srgbClr val="FDF0F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 name="Google Shape;242;p36">
            <a:extLst>
              <a:ext uri="{FF2B5EF4-FFF2-40B4-BE49-F238E27FC236}">
                <a16:creationId xmlns:a16="http://schemas.microsoft.com/office/drawing/2014/main" id="{B821BA8F-3130-24C2-F234-E2A529F5478D}"/>
              </a:ext>
            </a:extLst>
          </p:cNvPr>
          <p:cNvSpPr txBox="1">
            <a:spLocks/>
          </p:cNvSpPr>
          <p:nvPr/>
        </p:nvSpPr>
        <p:spPr>
          <a:xfrm>
            <a:off x="865534" y="93616"/>
            <a:ext cx="10240800" cy="69466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150000"/>
              </a:lnSpc>
              <a:spcAft>
                <a:spcPts val="800"/>
              </a:spcAft>
            </a:pP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HOẠT ĐÔNG MỞ ĐẦU</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Google Shape;244;p36">
            <a:extLst>
              <a:ext uri="{FF2B5EF4-FFF2-40B4-BE49-F238E27FC236}">
                <a16:creationId xmlns:a16="http://schemas.microsoft.com/office/drawing/2014/main" id="{4B3CE86C-78CC-DEAD-AA12-B9DF123C0F12}"/>
              </a:ext>
            </a:extLst>
          </p:cNvPr>
          <p:cNvSpPr/>
          <p:nvPr/>
        </p:nvSpPr>
        <p:spPr>
          <a:xfrm>
            <a:off x="10382901" y="81648"/>
            <a:ext cx="723433" cy="694667"/>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rgbClr val="FE66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 name="Google Shape;245;p36">
            <a:extLst>
              <a:ext uri="{FF2B5EF4-FFF2-40B4-BE49-F238E27FC236}">
                <a16:creationId xmlns:a16="http://schemas.microsoft.com/office/drawing/2014/main" id="{2400F9E2-888C-CAAE-16C0-AC65412872F5}"/>
              </a:ext>
            </a:extLst>
          </p:cNvPr>
          <p:cNvSpPr/>
          <p:nvPr/>
        </p:nvSpPr>
        <p:spPr>
          <a:xfrm>
            <a:off x="10933700" y="909532"/>
            <a:ext cx="565400" cy="428867"/>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7" name="Google Shape;246;p36">
            <a:extLst>
              <a:ext uri="{FF2B5EF4-FFF2-40B4-BE49-F238E27FC236}">
                <a16:creationId xmlns:a16="http://schemas.microsoft.com/office/drawing/2014/main" id="{E3B5E632-5EA4-98A1-6285-DE0DE1B94924}"/>
              </a:ext>
            </a:extLst>
          </p:cNvPr>
          <p:cNvSpPr/>
          <p:nvPr/>
        </p:nvSpPr>
        <p:spPr>
          <a:xfrm>
            <a:off x="801500" y="0"/>
            <a:ext cx="755867" cy="622833"/>
          </a:xfrm>
          <a:custGeom>
            <a:avLst/>
            <a:gdLst/>
            <a:ahLst/>
            <a:cxnLst/>
            <a:rect l="l" t="t" r="r" b="b"/>
            <a:pathLst>
              <a:path w="22676" h="18685" extrusionOk="0">
                <a:moveTo>
                  <a:pt x="18195" y="0"/>
                </a:moveTo>
                <a:cubicBezTo>
                  <a:pt x="15084" y="0"/>
                  <a:pt x="12016" y="4698"/>
                  <a:pt x="11125" y="7469"/>
                </a:cubicBezTo>
                <a:cubicBezTo>
                  <a:pt x="9183" y="5977"/>
                  <a:pt x="6459" y="4615"/>
                  <a:pt x="3773" y="4615"/>
                </a:cubicBezTo>
                <a:cubicBezTo>
                  <a:pt x="3559" y="4615"/>
                  <a:pt x="3345" y="4624"/>
                  <a:pt x="3131" y="4642"/>
                </a:cubicBezTo>
                <a:cubicBezTo>
                  <a:pt x="0" y="4915"/>
                  <a:pt x="31" y="7894"/>
                  <a:pt x="730" y="9839"/>
                </a:cubicBezTo>
                <a:cubicBezTo>
                  <a:pt x="1368" y="11542"/>
                  <a:pt x="2766" y="12909"/>
                  <a:pt x="4256" y="14064"/>
                </a:cubicBezTo>
                <a:cubicBezTo>
                  <a:pt x="5259" y="14855"/>
                  <a:pt x="6353" y="15645"/>
                  <a:pt x="7569" y="16223"/>
                </a:cubicBezTo>
                <a:cubicBezTo>
                  <a:pt x="9149" y="16952"/>
                  <a:pt x="10821" y="17469"/>
                  <a:pt x="12584" y="17834"/>
                </a:cubicBezTo>
                <a:cubicBezTo>
                  <a:pt x="13040" y="17925"/>
                  <a:pt x="14560" y="18320"/>
                  <a:pt x="17721" y="18685"/>
                </a:cubicBezTo>
                <a:cubicBezTo>
                  <a:pt x="18511" y="15493"/>
                  <a:pt x="19788" y="12362"/>
                  <a:pt x="20730" y="9201"/>
                </a:cubicBezTo>
                <a:cubicBezTo>
                  <a:pt x="21490" y="6739"/>
                  <a:pt x="22676" y="3122"/>
                  <a:pt x="20609" y="1086"/>
                </a:cubicBezTo>
                <a:cubicBezTo>
                  <a:pt x="19827" y="322"/>
                  <a:pt x="19009" y="0"/>
                  <a:pt x="18195" y="0"/>
                </a:cubicBezTo>
                <a:close/>
              </a:path>
            </a:pathLst>
          </a:custGeom>
          <a:solidFill>
            <a:srgbClr val="FE66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 name="Google Shape;248;p36">
            <a:extLst>
              <a:ext uri="{FF2B5EF4-FFF2-40B4-BE49-F238E27FC236}">
                <a16:creationId xmlns:a16="http://schemas.microsoft.com/office/drawing/2014/main" id="{4E338308-A358-A898-A261-706077CCF565}"/>
              </a:ext>
            </a:extLst>
          </p:cNvPr>
          <p:cNvSpPr/>
          <p:nvPr/>
        </p:nvSpPr>
        <p:spPr>
          <a:xfrm>
            <a:off x="1721067" y="467115"/>
            <a:ext cx="299933" cy="309200"/>
          </a:xfrm>
          <a:custGeom>
            <a:avLst/>
            <a:gdLst/>
            <a:ahLst/>
            <a:cxnLst/>
            <a:rect l="l" t="t" r="r" b="b"/>
            <a:pathLst>
              <a:path w="8998" h="9276" extrusionOk="0">
                <a:moveTo>
                  <a:pt x="6879" y="0"/>
                </a:moveTo>
                <a:cubicBezTo>
                  <a:pt x="5270" y="0"/>
                  <a:pt x="5097" y="2794"/>
                  <a:pt x="5259" y="4249"/>
                </a:cubicBezTo>
                <a:cubicBezTo>
                  <a:pt x="4441" y="3851"/>
                  <a:pt x="3574" y="3582"/>
                  <a:pt x="2635" y="3582"/>
                </a:cubicBezTo>
                <a:cubicBezTo>
                  <a:pt x="2284" y="3582"/>
                  <a:pt x="1923" y="3620"/>
                  <a:pt x="1551" y="3702"/>
                </a:cubicBezTo>
                <a:cubicBezTo>
                  <a:pt x="608" y="3915"/>
                  <a:pt x="1" y="4462"/>
                  <a:pt x="244" y="5313"/>
                </a:cubicBezTo>
                <a:cubicBezTo>
                  <a:pt x="608" y="6559"/>
                  <a:pt x="2554" y="7380"/>
                  <a:pt x="3770" y="7897"/>
                </a:cubicBezTo>
                <a:cubicBezTo>
                  <a:pt x="4970" y="8411"/>
                  <a:pt x="6655" y="9275"/>
                  <a:pt x="8166" y="9275"/>
                </a:cubicBezTo>
                <a:cubicBezTo>
                  <a:pt x="8261" y="9275"/>
                  <a:pt x="8356" y="9272"/>
                  <a:pt x="8451" y="9265"/>
                </a:cubicBezTo>
                <a:cubicBezTo>
                  <a:pt x="8998" y="5100"/>
                  <a:pt x="8907" y="3034"/>
                  <a:pt x="8755" y="1787"/>
                </a:cubicBezTo>
                <a:cubicBezTo>
                  <a:pt x="8603" y="1088"/>
                  <a:pt x="8268" y="420"/>
                  <a:pt x="7569" y="146"/>
                </a:cubicBezTo>
                <a:cubicBezTo>
                  <a:pt x="7314" y="46"/>
                  <a:pt x="7085" y="0"/>
                  <a:pt x="6879" y="0"/>
                </a:cubicBezTo>
                <a:close/>
              </a:path>
            </a:pathLst>
          </a:custGeom>
          <a:solidFill>
            <a:srgbClr val="FDF0F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 name="Google Shape;249;p36">
            <a:extLst>
              <a:ext uri="{FF2B5EF4-FFF2-40B4-BE49-F238E27FC236}">
                <a16:creationId xmlns:a16="http://schemas.microsoft.com/office/drawing/2014/main" id="{91212687-F7B2-67D2-410B-D9104D27D6CC}"/>
              </a:ext>
            </a:extLst>
          </p:cNvPr>
          <p:cNvSpPr/>
          <p:nvPr/>
        </p:nvSpPr>
        <p:spPr>
          <a:xfrm>
            <a:off x="9921167" y="645266"/>
            <a:ext cx="256767" cy="263100"/>
          </a:xfrm>
          <a:custGeom>
            <a:avLst/>
            <a:gdLst/>
            <a:ahLst/>
            <a:cxnLst/>
            <a:rect l="l" t="t" r="r" b="b"/>
            <a:pathLst>
              <a:path w="7703" h="7893" extrusionOk="0">
                <a:moveTo>
                  <a:pt x="1716" y="1"/>
                </a:moveTo>
                <a:cubicBezTo>
                  <a:pt x="1194" y="1"/>
                  <a:pt x="718" y="458"/>
                  <a:pt x="456" y="902"/>
                </a:cubicBezTo>
                <a:cubicBezTo>
                  <a:pt x="91" y="1479"/>
                  <a:pt x="0" y="2178"/>
                  <a:pt x="31" y="2908"/>
                </a:cubicBezTo>
                <a:cubicBezTo>
                  <a:pt x="31" y="3364"/>
                  <a:pt x="31" y="3880"/>
                  <a:pt x="152" y="4367"/>
                </a:cubicBezTo>
                <a:cubicBezTo>
                  <a:pt x="304" y="4975"/>
                  <a:pt x="517" y="5613"/>
                  <a:pt x="821" y="6190"/>
                </a:cubicBezTo>
                <a:cubicBezTo>
                  <a:pt x="912" y="6342"/>
                  <a:pt x="1125" y="6889"/>
                  <a:pt x="1763" y="7893"/>
                </a:cubicBezTo>
                <a:cubicBezTo>
                  <a:pt x="2857" y="7406"/>
                  <a:pt x="4073" y="7041"/>
                  <a:pt x="5228" y="6616"/>
                </a:cubicBezTo>
                <a:cubicBezTo>
                  <a:pt x="6110" y="6251"/>
                  <a:pt x="7447" y="5765"/>
                  <a:pt x="7569" y="4701"/>
                </a:cubicBezTo>
                <a:cubicBezTo>
                  <a:pt x="7703" y="3473"/>
                  <a:pt x="6566" y="3081"/>
                  <a:pt x="5387" y="3081"/>
                </a:cubicBezTo>
                <a:cubicBezTo>
                  <a:pt x="4699" y="3081"/>
                  <a:pt x="3997" y="3215"/>
                  <a:pt x="3526" y="3394"/>
                </a:cubicBezTo>
                <a:cubicBezTo>
                  <a:pt x="3526" y="2391"/>
                  <a:pt x="3252" y="1175"/>
                  <a:pt x="2523" y="415"/>
                </a:cubicBezTo>
                <a:cubicBezTo>
                  <a:pt x="2257" y="119"/>
                  <a:pt x="1981" y="1"/>
                  <a:pt x="1716" y="1"/>
                </a:cubicBezTo>
                <a:close/>
              </a:path>
            </a:pathLst>
          </a:custGeom>
          <a:solidFill>
            <a:srgbClr val="FDF0F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8" name="Google Shape;3097;p60">
            <a:extLst>
              <a:ext uri="{FF2B5EF4-FFF2-40B4-BE49-F238E27FC236}">
                <a16:creationId xmlns:a16="http://schemas.microsoft.com/office/drawing/2014/main" id="{D8844CDF-E2F1-107D-89B7-C8785D8A8B3E}"/>
              </a:ext>
            </a:extLst>
          </p:cNvPr>
          <p:cNvSpPr/>
          <p:nvPr/>
        </p:nvSpPr>
        <p:spPr>
          <a:xfrm>
            <a:off x="11780634" y="3323740"/>
            <a:ext cx="108685" cy="116639"/>
          </a:xfrm>
          <a:prstGeom prst="ellipse">
            <a:avLst/>
          </a:prstGeom>
          <a:solidFill>
            <a:srgbClr val="667E9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99" name="Google Shape;3098;p60">
            <a:extLst>
              <a:ext uri="{FF2B5EF4-FFF2-40B4-BE49-F238E27FC236}">
                <a16:creationId xmlns:a16="http://schemas.microsoft.com/office/drawing/2014/main" id="{A75CFA15-1A2A-7B9C-4345-FFE001388D06}"/>
              </a:ext>
            </a:extLst>
          </p:cNvPr>
          <p:cNvSpPr/>
          <p:nvPr/>
        </p:nvSpPr>
        <p:spPr>
          <a:xfrm>
            <a:off x="373709" y="3940405"/>
            <a:ext cx="2544327" cy="247430"/>
          </a:xfrm>
          <a:prstGeom prst="rect">
            <a:avLst/>
          </a:prstGeom>
          <a:solidFill>
            <a:srgbClr val="ADADE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0" name="Google Shape;3099;p60">
            <a:extLst>
              <a:ext uri="{FF2B5EF4-FFF2-40B4-BE49-F238E27FC236}">
                <a16:creationId xmlns:a16="http://schemas.microsoft.com/office/drawing/2014/main" id="{80715F20-822E-7038-BD1A-280B579859D8}"/>
              </a:ext>
            </a:extLst>
          </p:cNvPr>
          <p:cNvSpPr/>
          <p:nvPr/>
        </p:nvSpPr>
        <p:spPr>
          <a:xfrm>
            <a:off x="3351350" y="3303948"/>
            <a:ext cx="2544327" cy="247430"/>
          </a:xfrm>
          <a:prstGeom prst="rect">
            <a:avLst/>
          </a:prstGeom>
          <a:solidFill>
            <a:srgbClr val="EFB35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1" name="Google Shape;3100;p60">
            <a:extLst>
              <a:ext uri="{FF2B5EF4-FFF2-40B4-BE49-F238E27FC236}">
                <a16:creationId xmlns:a16="http://schemas.microsoft.com/office/drawing/2014/main" id="{F2C2E6CB-7B27-B571-973F-37D1405050E7}"/>
              </a:ext>
            </a:extLst>
          </p:cNvPr>
          <p:cNvSpPr/>
          <p:nvPr/>
        </p:nvSpPr>
        <p:spPr>
          <a:xfrm>
            <a:off x="6395180" y="3998961"/>
            <a:ext cx="2544327" cy="247430"/>
          </a:xfrm>
          <a:prstGeom prst="rect">
            <a:avLst/>
          </a:prstGeom>
          <a:solidFill>
            <a:schemeClr val="bg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2" name="Google Shape;3101;p60">
            <a:extLst>
              <a:ext uri="{FF2B5EF4-FFF2-40B4-BE49-F238E27FC236}">
                <a16:creationId xmlns:a16="http://schemas.microsoft.com/office/drawing/2014/main" id="{05CABCB8-BDDA-9D0B-492C-4B030236AB52}"/>
              </a:ext>
            </a:extLst>
          </p:cNvPr>
          <p:cNvSpPr/>
          <p:nvPr/>
        </p:nvSpPr>
        <p:spPr>
          <a:xfrm>
            <a:off x="9566964" y="3276950"/>
            <a:ext cx="2544327" cy="247430"/>
          </a:xfrm>
          <a:prstGeom prst="rect">
            <a:avLst/>
          </a:prstGeom>
          <a:solidFill>
            <a:srgbClr val="EC676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cxnSp>
        <p:nvCxnSpPr>
          <p:cNvPr id="103" name="Google Shape;3102;p60">
            <a:extLst>
              <a:ext uri="{FF2B5EF4-FFF2-40B4-BE49-F238E27FC236}">
                <a16:creationId xmlns:a16="http://schemas.microsoft.com/office/drawing/2014/main" id="{2F206557-EFD1-6CFB-9E9C-564B82D47E17}"/>
              </a:ext>
            </a:extLst>
          </p:cNvPr>
          <p:cNvCxnSpPr>
            <a:cxnSpLocks/>
            <a:stCxn id="99" idx="0"/>
            <a:endCxn id="104" idx="2"/>
          </p:cNvCxnSpPr>
          <p:nvPr/>
        </p:nvCxnSpPr>
        <p:spPr>
          <a:xfrm rot="10800000">
            <a:off x="1645872" y="3492884"/>
            <a:ext cx="0" cy="447521"/>
          </a:xfrm>
          <a:prstGeom prst="straightConnector1">
            <a:avLst/>
          </a:prstGeom>
          <a:noFill/>
          <a:ln w="28575" cap="flat" cmpd="sng">
            <a:solidFill>
              <a:srgbClr val="ADADEA"/>
            </a:solidFill>
            <a:prstDash val="solid"/>
            <a:round/>
            <a:headEnd type="none" w="med" len="med"/>
            <a:tailEnd type="oval" w="med" len="med"/>
          </a:ln>
        </p:spPr>
      </p:cxnSp>
      <p:sp>
        <p:nvSpPr>
          <p:cNvPr id="104" name="Google Shape;3103;p60">
            <a:extLst>
              <a:ext uri="{FF2B5EF4-FFF2-40B4-BE49-F238E27FC236}">
                <a16:creationId xmlns:a16="http://schemas.microsoft.com/office/drawing/2014/main" id="{1BE67EA1-3D7C-FE43-0AE0-14BB6326C864}"/>
              </a:ext>
            </a:extLst>
          </p:cNvPr>
          <p:cNvSpPr txBox="1"/>
          <p:nvPr/>
        </p:nvSpPr>
        <p:spPr>
          <a:xfrm flipH="1">
            <a:off x="21505" y="2637536"/>
            <a:ext cx="3248735" cy="855512"/>
          </a:xfrm>
          <a:prstGeom prst="rect">
            <a:avLst/>
          </a:prstGeom>
          <a:noFill/>
          <a:ln>
            <a:noFill/>
          </a:ln>
        </p:spPr>
        <p:txBody>
          <a:bodyPr spcFirstLastPara="1" wrap="square" lIns="121900" tIns="121900" rIns="121900" bIns="121900" anchor="ctr" anchorCtr="0">
            <a:noAutofit/>
          </a:bodyPr>
          <a:lstStyle/>
          <a:p>
            <a:pPr algn="just">
              <a:spcAft>
                <a:spcPts val="800"/>
              </a:spcAft>
            </a:pP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Đêm nằm lưng chẳng tới giường</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Mong trời mau sáng ra đường gặp anh</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(Ca dao)</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defTabSz="1219170">
              <a:buClr>
                <a:srgbClr val="000000"/>
              </a:buClr>
            </a:pPr>
            <a:endParaRPr sz="4400" kern="0" dirty="0">
              <a:solidFill>
                <a:srgbClr val="3E2626"/>
              </a:solidFill>
              <a:latin typeface="Agbalumo"/>
              <a:ea typeface="Agbalumo"/>
              <a:cs typeface="Agbalumo"/>
              <a:sym typeface="Agbalumo"/>
            </a:endParaRPr>
          </a:p>
        </p:txBody>
      </p:sp>
      <p:sp>
        <p:nvSpPr>
          <p:cNvPr id="105" name="Google Shape;3105;p60">
            <a:extLst>
              <a:ext uri="{FF2B5EF4-FFF2-40B4-BE49-F238E27FC236}">
                <a16:creationId xmlns:a16="http://schemas.microsoft.com/office/drawing/2014/main" id="{20EC6637-C39D-B3BD-6AFF-638370498637}"/>
              </a:ext>
            </a:extLst>
          </p:cNvPr>
          <p:cNvSpPr txBox="1"/>
          <p:nvPr/>
        </p:nvSpPr>
        <p:spPr>
          <a:xfrm flipH="1">
            <a:off x="3002657" y="3998330"/>
            <a:ext cx="3248735" cy="855512"/>
          </a:xfrm>
          <a:prstGeom prst="rect">
            <a:avLst/>
          </a:prstGeom>
          <a:noFill/>
          <a:ln>
            <a:noFill/>
          </a:ln>
        </p:spPr>
        <p:txBody>
          <a:bodyPr spcFirstLastPara="1" wrap="square" lIns="121900" tIns="121900" rIns="121900" bIns="121900" anchor="ctr" anchorCtr="0">
            <a:noAutofit/>
          </a:bodyPr>
          <a:lstStyle/>
          <a:p>
            <a:pPr algn="just">
              <a:spcAft>
                <a:spcPts val="800"/>
              </a:spcAft>
            </a:pPr>
            <a:endParaRPr lang="en-US" sz="2800" i="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endParaRPr lang="en-US" sz="2800" i="1"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endParaRPr lang="en-US" sz="2800" i="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endParaRPr lang="en-US" sz="2800" i="1"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Thương nhau mấy núi cũng trèo</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Mấy sông cũng lội, mấy đèo cũng qua.</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(Ca dao)</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06" name="Google Shape;3107;p60">
            <a:extLst>
              <a:ext uri="{FF2B5EF4-FFF2-40B4-BE49-F238E27FC236}">
                <a16:creationId xmlns:a16="http://schemas.microsoft.com/office/drawing/2014/main" id="{1F2A7385-3F17-DF07-9FDE-E57D0CCF621A}"/>
              </a:ext>
            </a:extLst>
          </p:cNvPr>
          <p:cNvCxnSpPr>
            <a:cxnSpLocks/>
            <a:stCxn id="105" idx="0"/>
            <a:endCxn id="100" idx="2"/>
          </p:cNvCxnSpPr>
          <p:nvPr/>
        </p:nvCxnSpPr>
        <p:spPr>
          <a:xfrm rot="10800000">
            <a:off x="4623386" y="3551297"/>
            <a:ext cx="3638" cy="447033"/>
          </a:xfrm>
          <a:prstGeom prst="straightConnector1">
            <a:avLst/>
          </a:prstGeom>
          <a:noFill/>
          <a:ln w="28575" cap="flat" cmpd="sng">
            <a:solidFill>
              <a:srgbClr val="EFB35B"/>
            </a:solidFill>
            <a:prstDash val="solid"/>
            <a:round/>
            <a:headEnd type="oval" w="med" len="med"/>
            <a:tailEnd type="none" w="med" len="med"/>
          </a:ln>
        </p:spPr>
      </p:cxnSp>
      <p:sp>
        <p:nvSpPr>
          <p:cNvPr id="107" name="Google Shape;3108;p60">
            <a:extLst>
              <a:ext uri="{FF2B5EF4-FFF2-40B4-BE49-F238E27FC236}">
                <a16:creationId xmlns:a16="http://schemas.microsoft.com/office/drawing/2014/main" id="{4C29109A-63A6-400D-DBD8-F16678690211}"/>
              </a:ext>
            </a:extLst>
          </p:cNvPr>
          <p:cNvSpPr txBox="1"/>
          <p:nvPr/>
        </p:nvSpPr>
        <p:spPr>
          <a:xfrm flipH="1">
            <a:off x="6251391" y="1645451"/>
            <a:ext cx="3667733" cy="1864652"/>
          </a:xfrm>
          <a:prstGeom prst="rect">
            <a:avLst/>
          </a:prstGeom>
          <a:noFill/>
          <a:ln>
            <a:noFill/>
          </a:ln>
        </p:spPr>
        <p:txBody>
          <a:bodyPr spcFirstLastPara="1" wrap="square" lIns="121900" tIns="121900" rIns="121900" bIns="121900" anchor="ctr" anchorCtr="0">
            <a:noAutofit/>
          </a:bodyPr>
          <a:lstStyle/>
          <a:p>
            <a:pPr algn="just">
              <a:spcAft>
                <a:spcPts val="800"/>
              </a:spcAft>
            </a:pP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Anh nhớ tiếng. Anh nhớ hình. Anh nhớ ảnh.</a:t>
            </a:r>
            <a:br>
              <a:rPr lang="vi-VN" sz="2800" i="1" dirty="0">
                <a:effectLst/>
                <a:latin typeface="Times New Roman" panose="02020603050405020304" pitchFamily="18" charset="0"/>
                <a:ea typeface="Calibri" panose="020F0502020204030204" pitchFamily="34" charset="0"/>
                <a:cs typeface="Times New Roman" panose="02020603050405020304" pitchFamily="18" charset="0"/>
              </a:rPr>
            </a:b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Anh nhớ em, anh nhớ lắm! em ơi!</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(Xuân Diệu)</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defTabSz="1219170">
              <a:buClr>
                <a:srgbClr val="000000"/>
              </a:buClr>
            </a:pPr>
            <a:endParaRPr sz="4400" kern="0" dirty="0">
              <a:solidFill>
                <a:srgbClr val="3E2626"/>
              </a:solidFill>
              <a:latin typeface="Agbalumo"/>
              <a:ea typeface="Agbalumo"/>
              <a:cs typeface="Agbalumo"/>
              <a:sym typeface="Agbalumo"/>
            </a:endParaRPr>
          </a:p>
        </p:txBody>
      </p:sp>
      <p:sp>
        <p:nvSpPr>
          <p:cNvPr id="108" name="Google Shape;3110;p60">
            <a:extLst>
              <a:ext uri="{FF2B5EF4-FFF2-40B4-BE49-F238E27FC236}">
                <a16:creationId xmlns:a16="http://schemas.microsoft.com/office/drawing/2014/main" id="{A823286E-F44A-2B8F-DFD2-8F7E0B0B6FBD}"/>
              </a:ext>
            </a:extLst>
          </p:cNvPr>
          <p:cNvSpPr txBox="1"/>
          <p:nvPr/>
        </p:nvSpPr>
        <p:spPr>
          <a:xfrm flipH="1">
            <a:off x="9117495" y="4708417"/>
            <a:ext cx="3074503" cy="855512"/>
          </a:xfrm>
          <a:prstGeom prst="rect">
            <a:avLst/>
          </a:prstGeom>
          <a:noFill/>
          <a:ln>
            <a:noFill/>
          </a:ln>
        </p:spPr>
        <p:txBody>
          <a:bodyPr spcFirstLastPara="1" wrap="square" lIns="121900" tIns="121900" rIns="121900" bIns="121900" anchor="ctr" anchorCtr="0">
            <a:noAutofit/>
          </a:bodyPr>
          <a:lstStyle/>
          <a:p>
            <a:pPr algn="just">
              <a:spcAft>
                <a:spcPts val="800"/>
              </a:spcAft>
            </a:pP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Làm sao sống được mà không yêu</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Không nhớ không thương một kẻ nào</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vi-VN" sz="2800" dirty="0">
                <a:effectLst/>
                <a:latin typeface="Times New Roman" panose="02020603050405020304" pitchFamily="18" charset="0"/>
                <a:ea typeface="Calibri" panose="020F0502020204030204" pitchFamily="34" charset="0"/>
              </a:rPr>
              <a:t>(Xuân Diệu)</a:t>
            </a:r>
            <a:endParaRPr sz="4400" kern="0" dirty="0">
              <a:solidFill>
                <a:srgbClr val="3E2626"/>
              </a:solidFill>
              <a:latin typeface="Agbalumo"/>
              <a:ea typeface="Agbalumo"/>
              <a:cs typeface="Agbalumo"/>
              <a:sym typeface="Agbalumo"/>
            </a:endParaRPr>
          </a:p>
        </p:txBody>
      </p:sp>
      <p:cxnSp>
        <p:nvCxnSpPr>
          <p:cNvPr id="109" name="Google Shape;3112;p60">
            <a:extLst>
              <a:ext uri="{FF2B5EF4-FFF2-40B4-BE49-F238E27FC236}">
                <a16:creationId xmlns:a16="http://schemas.microsoft.com/office/drawing/2014/main" id="{42BDFBC4-187B-7FFF-E424-70AAC14E035B}"/>
              </a:ext>
            </a:extLst>
          </p:cNvPr>
          <p:cNvCxnSpPr>
            <a:cxnSpLocks/>
            <a:stCxn id="101" idx="0"/>
          </p:cNvCxnSpPr>
          <p:nvPr/>
        </p:nvCxnSpPr>
        <p:spPr>
          <a:xfrm rot="10800000">
            <a:off x="7667343" y="3551440"/>
            <a:ext cx="0" cy="447521"/>
          </a:xfrm>
          <a:prstGeom prst="straightConnector1">
            <a:avLst/>
          </a:prstGeom>
          <a:noFill/>
          <a:ln w="28575" cap="flat" cmpd="sng">
            <a:solidFill>
              <a:schemeClr val="bg1"/>
            </a:solidFill>
            <a:prstDash val="solid"/>
            <a:round/>
            <a:headEnd type="none" w="med" len="med"/>
            <a:tailEnd type="oval" w="med" len="med"/>
          </a:ln>
        </p:spPr>
      </p:cxnSp>
      <p:cxnSp>
        <p:nvCxnSpPr>
          <p:cNvPr id="110" name="Google Shape;3113;p60">
            <a:extLst>
              <a:ext uri="{FF2B5EF4-FFF2-40B4-BE49-F238E27FC236}">
                <a16:creationId xmlns:a16="http://schemas.microsoft.com/office/drawing/2014/main" id="{22724E61-7975-B346-DA82-CAECC0BF8291}"/>
              </a:ext>
            </a:extLst>
          </p:cNvPr>
          <p:cNvCxnSpPr>
            <a:cxnSpLocks/>
            <a:endCxn id="102" idx="2"/>
          </p:cNvCxnSpPr>
          <p:nvPr/>
        </p:nvCxnSpPr>
        <p:spPr>
          <a:xfrm rot="10800000">
            <a:off x="10839123" y="3524299"/>
            <a:ext cx="0" cy="447033"/>
          </a:xfrm>
          <a:prstGeom prst="straightConnector1">
            <a:avLst/>
          </a:prstGeom>
          <a:noFill/>
          <a:ln w="28575" cap="flat" cmpd="sng">
            <a:solidFill>
              <a:srgbClr val="EC6762"/>
            </a:solidFill>
            <a:prstDash val="solid"/>
            <a:round/>
            <a:headEnd type="oval" w="med" len="med"/>
            <a:tailEnd type="none" w="med" len="med"/>
          </a:ln>
        </p:spPr>
      </p:cxnSp>
      <p:grpSp>
        <p:nvGrpSpPr>
          <p:cNvPr id="111" name="Google Shape;3114;p60">
            <a:extLst>
              <a:ext uri="{FF2B5EF4-FFF2-40B4-BE49-F238E27FC236}">
                <a16:creationId xmlns:a16="http://schemas.microsoft.com/office/drawing/2014/main" id="{9504D1CF-8D2C-2431-CDF3-6BE300BF472B}"/>
              </a:ext>
            </a:extLst>
          </p:cNvPr>
          <p:cNvGrpSpPr/>
          <p:nvPr/>
        </p:nvGrpSpPr>
        <p:grpSpPr>
          <a:xfrm>
            <a:off x="4309372" y="2368380"/>
            <a:ext cx="628300" cy="488631"/>
            <a:chOff x="4984751" y="3080001"/>
            <a:chExt cx="219076" cy="158750"/>
          </a:xfrm>
        </p:grpSpPr>
        <p:sp>
          <p:nvSpPr>
            <p:cNvPr id="112" name="Google Shape;3115;p60">
              <a:extLst>
                <a:ext uri="{FF2B5EF4-FFF2-40B4-BE49-F238E27FC236}">
                  <a16:creationId xmlns:a16="http://schemas.microsoft.com/office/drawing/2014/main" id="{24F4B975-C954-214A-425C-16FB5BB516D2}"/>
                </a:ext>
              </a:extLst>
            </p:cNvPr>
            <p:cNvSpPr/>
            <p:nvPr/>
          </p:nvSpPr>
          <p:spPr>
            <a:xfrm>
              <a:off x="4987926" y="3114926"/>
              <a:ext cx="207963" cy="120650"/>
            </a:xfrm>
            <a:custGeom>
              <a:avLst/>
              <a:gdLst/>
              <a:ahLst/>
              <a:cxnLst/>
              <a:rect l="l" t="t" r="r" b="b"/>
              <a:pathLst>
                <a:path w="131" h="76" extrusionOk="0">
                  <a:moveTo>
                    <a:pt x="0" y="0"/>
                  </a:moveTo>
                  <a:lnTo>
                    <a:pt x="0" y="76"/>
                  </a:lnTo>
                  <a:lnTo>
                    <a:pt x="125" y="76"/>
                  </a:lnTo>
                  <a:lnTo>
                    <a:pt x="131" y="59"/>
                  </a:lnTo>
                  <a:lnTo>
                    <a:pt x="131" y="0"/>
                  </a:lnTo>
                  <a:lnTo>
                    <a:pt x="0" y="0"/>
                  </a:lnTo>
                  <a:close/>
                  <a:moveTo>
                    <a:pt x="0" y="0"/>
                  </a:moveTo>
                  <a:lnTo>
                    <a:pt x="0" y="0"/>
                  </a:lnTo>
                  <a:close/>
                </a:path>
              </a:pathLst>
            </a:custGeom>
            <a:solidFill>
              <a:srgbClr val="ED9898"/>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3" name="Google Shape;3116;p60">
              <a:extLst>
                <a:ext uri="{FF2B5EF4-FFF2-40B4-BE49-F238E27FC236}">
                  <a16:creationId xmlns:a16="http://schemas.microsoft.com/office/drawing/2014/main" id="{F09EA102-7D7F-219A-39EC-CEED78A24609}"/>
                </a:ext>
              </a:extLst>
            </p:cNvPr>
            <p:cNvSpPr/>
            <p:nvPr/>
          </p:nvSpPr>
          <p:spPr>
            <a:xfrm>
              <a:off x="4987926" y="3114926"/>
              <a:ext cx="207963" cy="120650"/>
            </a:xfrm>
            <a:custGeom>
              <a:avLst/>
              <a:gdLst/>
              <a:ahLst/>
              <a:cxnLst/>
              <a:rect l="l" t="t" r="r" b="b"/>
              <a:pathLst>
                <a:path w="131" h="76" extrusionOk="0">
                  <a:moveTo>
                    <a:pt x="0" y="0"/>
                  </a:moveTo>
                  <a:lnTo>
                    <a:pt x="0" y="76"/>
                  </a:lnTo>
                  <a:lnTo>
                    <a:pt x="125" y="76"/>
                  </a:lnTo>
                  <a:lnTo>
                    <a:pt x="131" y="59"/>
                  </a:lnTo>
                  <a:lnTo>
                    <a:pt x="131" y="0"/>
                  </a:lnTo>
                  <a:lnTo>
                    <a:pt x="0" y="0"/>
                  </a:lnTo>
                  <a:moveTo>
                    <a:pt x="0" y="0"/>
                  </a:moveTo>
                  <a:lnTo>
                    <a:pt x="0" y="0"/>
                  </a:lnTo>
                </a:path>
              </a:pathLst>
            </a:custGeom>
            <a:no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3117;p60">
              <a:extLst>
                <a:ext uri="{FF2B5EF4-FFF2-40B4-BE49-F238E27FC236}">
                  <a16:creationId xmlns:a16="http://schemas.microsoft.com/office/drawing/2014/main" id="{46CD0F5D-6B74-7D46-8DD0-DCB83540730D}"/>
                </a:ext>
              </a:extLst>
            </p:cNvPr>
            <p:cNvSpPr/>
            <p:nvPr/>
          </p:nvSpPr>
          <p:spPr>
            <a:xfrm>
              <a:off x="4987926" y="3083176"/>
              <a:ext cx="212725" cy="152400"/>
            </a:xfrm>
            <a:custGeom>
              <a:avLst/>
              <a:gdLst/>
              <a:ahLst/>
              <a:cxnLst/>
              <a:rect l="l" t="t" r="r" b="b"/>
              <a:pathLst>
                <a:path w="442" h="316" extrusionOk="0">
                  <a:moveTo>
                    <a:pt x="413" y="122"/>
                  </a:moveTo>
                  <a:cubicBezTo>
                    <a:pt x="413" y="316"/>
                    <a:pt x="413" y="316"/>
                    <a:pt x="413" y="316"/>
                  </a:cubicBezTo>
                  <a:cubicBezTo>
                    <a:pt x="442" y="316"/>
                    <a:pt x="442" y="316"/>
                    <a:pt x="442" y="316"/>
                  </a:cubicBezTo>
                  <a:cubicBezTo>
                    <a:pt x="442" y="0"/>
                    <a:pt x="442" y="0"/>
                    <a:pt x="442" y="0"/>
                  </a:cubicBezTo>
                  <a:cubicBezTo>
                    <a:pt x="221" y="31"/>
                    <a:pt x="221" y="31"/>
                    <a:pt x="221" y="31"/>
                  </a:cubicBezTo>
                  <a:cubicBezTo>
                    <a:pt x="0" y="0"/>
                    <a:pt x="0" y="0"/>
                    <a:pt x="0" y="0"/>
                  </a:cubicBezTo>
                  <a:cubicBezTo>
                    <a:pt x="0" y="66"/>
                    <a:pt x="0" y="66"/>
                    <a:pt x="0" y="66"/>
                  </a:cubicBezTo>
                  <a:cubicBezTo>
                    <a:pt x="24" y="113"/>
                    <a:pt x="24" y="113"/>
                    <a:pt x="24" y="113"/>
                  </a:cubicBezTo>
                  <a:cubicBezTo>
                    <a:pt x="33" y="132"/>
                    <a:pt x="56" y="146"/>
                    <a:pt x="78" y="146"/>
                  </a:cubicBezTo>
                  <a:cubicBezTo>
                    <a:pt x="365" y="146"/>
                    <a:pt x="365" y="146"/>
                    <a:pt x="365" y="146"/>
                  </a:cubicBezTo>
                  <a:cubicBezTo>
                    <a:pt x="383" y="146"/>
                    <a:pt x="402" y="136"/>
                    <a:pt x="413" y="122"/>
                  </a:cubicBezTo>
                  <a:close/>
                  <a:moveTo>
                    <a:pt x="413" y="122"/>
                  </a:moveTo>
                  <a:cubicBezTo>
                    <a:pt x="413" y="122"/>
                    <a:pt x="413" y="122"/>
                    <a:pt x="413" y="122"/>
                  </a:cubicBezTo>
                </a:path>
              </a:pathLst>
            </a:custGeom>
            <a:solidFill>
              <a:srgbClr val="EC6762"/>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3118;p60">
              <a:extLst>
                <a:ext uri="{FF2B5EF4-FFF2-40B4-BE49-F238E27FC236}">
                  <a16:creationId xmlns:a16="http://schemas.microsoft.com/office/drawing/2014/main" id="{9058AAC4-74C0-5BC7-A58A-2E9B8953D8A2}"/>
                </a:ext>
              </a:extLst>
            </p:cNvPr>
            <p:cNvSpPr/>
            <p:nvPr/>
          </p:nvSpPr>
          <p:spPr>
            <a:xfrm>
              <a:off x="5162551" y="3189538"/>
              <a:ext cx="6350" cy="7938"/>
            </a:xfrm>
            <a:custGeom>
              <a:avLst/>
              <a:gdLst/>
              <a:ahLst/>
              <a:cxnLst/>
              <a:rect l="l" t="t" r="r" b="b"/>
              <a:pathLst>
                <a:path w="15" h="14" extrusionOk="0">
                  <a:moveTo>
                    <a:pt x="15" y="7"/>
                  </a:moveTo>
                  <a:cubicBezTo>
                    <a:pt x="15" y="11"/>
                    <a:pt x="11" y="14"/>
                    <a:pt x="7" y="14"/>
                  </a:cubicBezTo>
                  <a:cubicBezTo>
                    <a:pt x="3" y="14"/>
                    <a:pt x="0" y="11"/>
                    <a:pt x="0" y="7"/>
                  </a:cubicBezTo>
                  <a:cubicBezTo>
                    <a:pt x="0" y="3"/>
                    <a:pt x="3" y="0"/>
                    <a:pt x="7" y="0"/>
                  </a:cubicBezTo>
                  <a:cubicBezTo>
                    <a:pt x="11" y="0"/>
                    <a:pt x="15" y="3"/>
                    <a:pt x="15" y="7"/>
                  </a:cubicBezTo>
                  <a:close/>
                  <a:moveTo>
                    <a:pt x="15" y="7"/>
                  </a:moveTo>
                  <a:cubicBezTo>
                    <a:pt x="15" y="7"/>
                    <a:pt x="15" y="7"/>
                    <a:pt x="15" y="7"/>
                  </a:cubicBezTo>
                </a:path>
              </a:pathLst>
            </a:custGeom>
            <a:solidFill>
              <a:srgbClr val="EE7873"/>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3119;p60">
              <a:extLst>
                <a:ext uri="{FF2B5EF4-FFF2-40B4-BE49-F238E27FC236}">
                  <a16:creationId xmlns:a16="http://schemas.microsoft.com/office/drawing/2014/main" id="{AF177874-F314-A6B9-6D44-DDCC244CE862}"/>
                </a:ext>
              </a:extLst>
            </p:cNvPr>
            <p:cNvSpPr/>
            <p:nvPr/>
          </p:nvSpPr>
          <p:spPr>
            <a:xfrm>
              <a:off x="5019676" y="3175251"/>
              <a:ext cx="6350" cy="7938"/>
            </a:xfrm>
            <a:custGeom>
              <a:avLst/>
              <a:gdLst/>
              <a:ahLst/>
              <a:cxnLst/>
              <a:rect l="l" t="t" r="r" b="b"/>
              <a:pathLst>
                <a:path w="14" h="15" extrusionOk="0">
                  <a:moveTo>
                    <a:pt x="14" y="8"/>
                  </a:moveTo>
                  <a:cubicBezTo>
                    <a:pt x="14" y="12"/>
                    <a:pt x="11" y="15"/>
                    <a:pt x="7" y="15"/>
                  </a:cubicBezTo>
                  <a:cubicBezTo>
                    <a:pt x="3" y="15"/>
                    <a:pt x="0" y="12"/>
                    <a:pt x="0" y="8"/>
                  </a:cubicBezTo>
                  <a:cubicBezTo>
                    <a:pt x="0" y="4"/>
                    <a:pt x="3" y="0"/>
                    <a:pt x="7" y="0"/>
                  </a:cubicBezTo>
                  <a:cubicBezTo>
                    <a:pt x="11" y="0"/>
                    <a:pt x="14" y="4"/>
                    <a:pt x="14" y="8"/>
                  </a:cubicBezTo>
                  <a:close/>
                  <a:moveTo>
                    <a:pt x="14" y="8"/>
                  </a:moveTo>
                  <a:cubicBezTo>
                    <a:pt x="14" y="8"/>
                    <a:pt x="14" y="8"/>
                    <a:pt x="14" y="8"/>
                  </a:cubicBezTo>
                </a:path>
              </a:pathLst>
            </a:custGeom>
            <a:solidFill>
              <a:srgbClr val="EE7873"/>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3120;p60">
              <a:extLst>
                <a:ext uri="{FF2B5EF4-FFF2-40B4-BE49-F238E27FC236}">
                  <a16:creationId xmlns:a16="http://schemas.microsoft.com/office/drawing/2014/main" id="{B216B2AB-DA67-FC4D-7860-314AC06C206F}"/>
                </a:ext>
              </a:extLst>
            </p:cNvPr>
            <p:cNvSpPr/>
            <p:nvPr/>
          </p:nvSpPr>
          <p:spPr>
            <a:xfrm>
              <a:off x="5148263" y="3203826"/>
              <a:ext cx="6350" cy="6350"/>
            </a:xfrm>
            <a:custGeom>
              <a:avLst/>
              <a:gdLst/>
              <a:ahLst/>
              <a:cxnLst/>
              <a:rect l="l" t="t" r="r" b="b"/>
              <a:pathLst>
                <a:path w="15" h="14" extrusionOk="0">
                  <a:moveTo>
                    <a:pt x="15" y="7"/>
                  </a:moveTo>
                  <a:cubicBezTo>
                    <a:pt x="15" y="11"/>
                    <a:pt x="11" y="14"/>
                    <a:pt x="7" y="14"/>
                  </a:cubicBezTo>
                  <a:cubicBezTo>
                    <a:pt x="3" y="14"/>
                    <a:pt x="0" y="11"/>
                    <a:pt x="0" y="7"/>
                  </a:cubicBezTo>
                  <a:cubicBezTo>
                    <a:pt x="0" y="3"/>
                    <a:pt x="3" y="0"/>
                    <a:pt x="7" y="0"/>
                  </a:cubicBezTo>
                  <a:cubicBezTo>
                    <a:pt x="11" y="0"/>
                    <a:pt x="15" y="3"/>
                    <a:pt x="15" y="7"/>
                  </a:cubicBezTo>
                  <a:close/>
                  <a:moveTo>
                    <a:pt x="15" y="7"/>
                  </a:moveTo>
                  <a:cubicBezTo>
                    <a:pt x="15" y="7"/>
                    <a:pt x="15" y="7"/>
                    <a:pt x="15" y="7"/>
                  </a:cubicBezTo>
                </a:path>
              </a:pathLst>
            </a:custGeom>
            <a:solidFill>
              <a:srgbClr val="EE7873"/>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3121;p60">
              <a:extLst>
                <a:ext uri="{FF2B5EF4-FFF2-40B4-BE49-F238E27FC236}">
                  <a16:creationId xmlns:a16="http://schemas.microsoft.com/office/drawing/2014/main" id="{547093BD-E562-9A11-1340-18360529523D}"/>
                </a:ext>
              </a:extLst>
            </p:cNvPr>
            <p:cNvSpPr/>
            <p:nvPr/>
          </p:nvSpPr>
          <p:spPr>
            <a:xfrm>
              <a:off x="5148263" y="3083176"/>
              <a:ext cx="52388" cy="57150"/>
            </a:xfrm>
            <a:custGeom>
              <a:avLst/>
              <a:gdLst/>
              <a:ahLst/>
              <a:cxnLst/>
              <a:rect l="l" t="t" r="r" b="b"/>
              <a:pathLst>
                <a:path w="107" h="117" extrusionOk="0">
                  <a:moveTo>
                    <a:pt x="78" y="0"/>
                  </a:moveTo>
                  <a:cubicBezTo>
                    <a:pt x="78" y="0"/>
                    <a:pt x="0" y="35"/>
                    <a:pt x="0" y="117"/>
                  </a:cubicBezTo>
                  <a:cubicBezTo>
                    <a:pt x="30" y="117"/>
                    <a:pt x="30" y="117"/>
                    <a:pt x="30" y="117"/>
                  </a:cubicBezTo>
                  <a:cubicBezTo>
                    <a:pt x="40" y="117"/>
                    <a:pt x="53" y="109"/>
                    <a:pt x="58" y="100"/>
                  </a:cubicBezTo>
                  <a:cubicBezTo>
                    <a:pt x="107" y="0"/>
                    <a:pt x="107" y="0"/>
                    <a:pt x="107" y="0"/>
                  </a:cubicBezTo>
                  <a:lnTo>
                    <a:pt x="78" y="0"/>
                  </a:lnTo>
                  <a:close/>
                  <a:moveTo>
                    <a:pt x="78" y="0"/>
                  </a:moveTo>
                  <a:cubicBezTo>
                    <a:pt x="78" y="0"/>
                    <a:pt x="78" y="0"/>
                    <a:pt x="78" y="0"/>
                  </a:cubicBezTo>
                </a:path>
              </a:pathLst>
            </a:custGeom>
            <a:solidFill>
              <a:srgbClr val="EC6762"/>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3122;p60">
              <a:extLst>
                <a:ext uri="{FF2B5EF4-FFF2-40B4-BE49-F238E27FC236}">
                  <a16:creationId xmlns:a16="http://schemas.microsoft.com/office/drawing/2014/main" id="{037AAACE-8242-EBDB-0636-A0303CCC757F}"/>
                </a:ext>
              </a:extLst>
            </p:cNvPr>
            <p:cNvSpPr/>
            <p:nvPr/>
          </p:nvSpPr>
          <p:spPr>
            <a:xfrm>
              <a:off x="4987926" y="3083176"/>
              <a:ext cx="198438" cy="57150"/>
            </a:xfrm>
            <a:custGeom>
              <a:avLst/>
              <a:gdLst/>
              <a:ahLst/>
              <a:cxnLst/>
              <a:rect l="l" t="t" r="r" b="b"/>
              <a:pathLst>
                <a:path w="413" h="117" extrusionOk="0">
                  <a:moveTo>
                    <a:pt x="413" y="0"/>
                  </a:moveTo>
                  <a:cubicBezTo>
                    <a:pt x="364" y="100"/>
                    <a:pt x="364" y="100"/>
                    <a:pt x="364" y="100"/>
                  </a:cubicBezTo>
                  <a:cubicBezTo>
                    <a:pt x="359" y="109"/>
                    <a:pt x="346" y="117"/>
                    <a:pt x="335" y="117"/>
                  </a:cubicBezTo>
                  <a:cubicBezTo>
                    <a:pt x="78" y="117"/>
                    <a:pt x="78" y="117"/>
                    <a:pt x="78" y="117"/>
                  </a:cubicBezTo>
                  <a:cubicBezTo>
                    <a:pt x="67" y="117"/>
                    <a:pt x="55" y="109"/>
                    <a:pt x="50" y="100"/>
                  </a:cubicBezTo>
                  <a:cubicBezTo>
                    <a:pt x="0" y="0"/>
                    <a:pt x="0" y="0"/>
                    <a:pt x="0" y="0"/>
                  </a:cubicBezTo>
                  <a:lnTo>
                    <a:pt x="413" y="0"/>
                  </a:lnTo>
                  <a:close/>
                  <a:moveTo>
                    <a:pt x="413" y="0"/>
                  </a:moveTo>
                  <a:cubicBezTo>
                    <a:pt x="413" y="0"/>
                    <a:pt x="413" y="0"/>
                    <a:pt x="413" y="0"/>
                  </a:cubicBezTo>
                </a:path>
              </a:pathLst>
            </a:custGeom>
            <a:solidFill>
              <a:srgbClr val="ED9898"/>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3123;p60">
              <a:extLst>
                <a:ext uri="{FF2B5EF4-FFF2-40B4-BE49-F238E27FC236}">
                  <a16:creationId xmlns:a16="http://schemas.microsoft.com/office/drawing/2014/main" id="{E21B6F62-D9C0-533E-5388-2F5BDFE41DCF}"/>
                </a:ext>
              </a:extLst>
            </p:cNvPr>
            <p:cNvSpPr/>
            <p:nvPr/>
          </p:nvSpPr>
          <p:spPr>
            <a:xfrm>
              <a:off x="5062538" y="3111751"/>
              <a:ext cx="63500" cy="57150"/>
            </a:xfrm>
            <a:custGeom>
              <a:avLst/>
              <a:gdLst/>
              <a:ahLst/>
              <a:cxnLst/>
              <a:rect l="l" t="t" r="r" b="b"/>
              <a:pathLst>
                <a:path w="131" h="119" extrusionOk="0">
                  <a:moveTo>
                    <a:pt x="96" y="0"/>
                  </a:moveTo>
                  <a:cubicBezTo>
                    <a:pt x="83" y="0"/>
                    <a:pt x="71" y="7"/>
                    <a:pt x="65" y="18"/>
                  </a:cubicBezTo>
                  <a:cubicBezTo>
                    <a:pt x="59" y="7"/>
                    <a:pt x="48" y="0"/>
                    <a:pt x="35" y="0"/>
                  </a:cubicBezTo>
                  <a:cubicBezTo>
                    <a:pt x="15" y="0"/>
                    <a:pt x="0" y="15"/>
                    <a:pt x="0" y="35"/>
                  </a:cubicBezTo>
                  <a:cubicBezTo>
                    <a:pt x="0" y="84"/>
                    <a:pt x="65" y="119"/>
                    <a:pt x="65" y="119"/>
                  </a:cubicBezTo>
                  <a:cubicBezTo>
                    <a:pt x="65" y="119"/>
                    <a:pt x="131" y="84"/>
                    <a:pt x="131" y="35"/>
                  </a:cubicBezTo>
                  <a:cubicBezTo>
                    <a:pt x="131" y="15"/>
                    <a:pt x="115" y="0"/>
                    <a:pt x="96" y="0"/>
                  </a:cubicBezTo>
                  <a:close/>
                  <a:moveTo>
                    <a:pt x="96" y="0"/>
                  </a:moveTo>
                  <a:cubicBezTo>
                    <a:pt x="96" y="0"/>
                    <a:pt x="96" y="0"/>
                    <a:pt x="96" y="0"/>
                  </a:cubicBezTo>
                </a:path>
              </a:pathLst>
            </a:custGeom>
            <a:solidFill>
              <a:srgbClr val="FFD1D3"/>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3124;p60">
              <a:extLst>
                <a:ext uri="{FF2B5EF4-FFF2-40B4-BE49-F238E27FC236}">
                  <a16:creationId xmlns:a16="http://schemas.microsoft.com/office/drawing/2014/main" id="{D8A0BDB2-EF16-7E3D-FE20-3D24FF6662EB}"/>
                </a:ext>
              </a:extLst>
            </p:cNvPr>
            <p:cNvSpPr/>
            <p:nvPr/>
          </p:nvSpPr>
          <p:spPr>
            <a:xfrm>
              <a:off x="4984751" y="3080001"/>
              <a:ext cx="219076" cy="158750"/>
            </a:xfrm>
            <a:custGeom>
              <a:avLst/>
              <a:gdLst/>
              <a:ahLst/>
              <a:cxnLst/>
              <a:rect l="l" t="t" r="r" b="b"/>
              <a:pathLst>
                <a:path w="457" h="331" extrusionOk="0">
                  <a:moveTo>
                    <a:pt x="449" y="0"/>
                  </a:moveTo>
                  <a:cubicBezTo>
                    <a:pt x="7" y="0"/>
                    <a:pt x="7" y="0"/>
                    <a:pt x="7" y="0"/>
                  </a:cubicBezTo>
                  <a:cubicBezTo>
                    <a:pt x="3" y="0"/>
                    <a:pt x="0" y="3"/>
                    <a:pt x="0" y="7"/>
                  </a:cubicBezTo>
                  <a:cubicBezTo>
                    <a:pt x="0" y="323"/>
                    <a:pt x="0" y="323"/>
                    <a:pt x="0" y="323"/>
                  </a:cubicBezTo>
                  <a:cubicBezTo>
                    <a:pt x="0" y="327"/>
                    <a:pt x="3" y="331"/>
                    <a:pt x="7" y="331"/>
                  </a:cubicBezTo>
                  <a:cubicBezTo>
                    <a:pt x="449" y="331"/>
                    <a:pt x="449" y="331"/>
                    <a:pt x="449" y="331"/>
                  </a:cubicBezTo>
                  <a:cubicBezTo>
                    <a:pt x="453" y="331"/>
                    <a:pt x="457" y="327"/>
                    <a:pt x="457" y="323"/>
                  </a:cubicBezTo>
                  <a:cubicBezTo>
                    <a:pt x="457" y="7"/>
                    <a:pt x="457" y="7"/>
                    <a:pt x="457" y="7"/>
                  </a:cubicBezTo>
                  <a:cubicBezTo>
                    <a:pt x="457" y="3"/>
                    <a:pt x="453" y="0"/>
                    <a:pt x="449" y="0"/>
                  </a:cubicBezTo>
                  <a:close/>
                  <a:moveTo>
                    <a:pt x="174" y="122"/>
                  </a:moveTo>
                  <a:cubicBezTo>
                    <a:pt x="174" y="121"/>
                    <a:pt x="174" y="121"/>
                    <a:pt x="174" y="121"/>
                  </a:cubicBezTo>
                  <a:cubicBezTo>
                    <a:pt x="171" y="114"/>
                    <a:pt x="170" y="108"/>
                    <a:pt x="170" y="101"/>
                  </a:cubicBezTo>
                  <a:cubicBezTo>
                    <a:pt x="170" y="85"/>
                    <a:pt x="182" y="73"/>
                    <a:pt x="198" y="73"/>
                  </a:cubicBezTo>
                  <a:cubicBezTo>
                    <a:pt x="208" y="73"/>
                    <a:pt x="217" y="79"/>
                    <a:pt x="222" y="87"/>
                  </a:cubicBezTo>
                  <a:cubicBezTo>
                    <a:pt x="223" y="90"/>
                    <a:pt x="226" y="91"/>
                    <a:pt x="228" y="91"/>
                  </a:cubicBezTo>
                  <a:cubicBezTo>
                    <a:pt x="231" y="91"/>
                    <a:pt x="233" y="90"/>
                    <a:pt x="235" y="87"/>
                  </a:cubicBezTo>
                  <a:cubicBezTo>
                    <a:pt x="240" y="79"/>
                    <a:pt x="249" y="73"/>
                    <a:pt x="259" y="73"/>
                  </a:cubicBezTo>
                  <a:cubicBezTo>
                    <a:pt x="274" y="73"/>
                    <a:pt x="287" y="85"/>
                    <a:pt x="287" y="101"/>
                  </a:cubicBezTo>
                  <a:cubicBezTo>
                    <a:pt x="287" y="108"/>
                    <a:pt x="285" y="115"/>
                    <a:pt x="282" y="121"/>
                  </a:cubicBezTo>
                  <a:cubicBezTo>
                    <a:pt x="282" y="121"/>
                    <a:pt x="282" y="121"/>
                    <a:pt x="282" y="122"/>
                  </a:cubicBezTo>
                  <a:cubicBezTo>
                    <a:pt x="270" y="149"/>
                    <a:pt x="239" y="171"/>
                    <a:pt x="228" y="177"/>
                  </a:cubicBezTo>
                  <a:cubicBezTo>
                    <a:pt x="218" y="171"/>
                    <a:pt x="186" y="150"/>
                    <a:pt x="174" y="122"/>
                  </a:cubicBezTo>
                  <a:close/>
                  <a:moveTo>
                    <a:pt x="259" y="58"/>
                  </a:moveTo>
                  <a:cubicBezTo>
                    <a:pt x="247" y="58"/>
                    <a:pt x="236" y="63"/>
                    <a:pt x="228" y="72"/>
                  </a:cubicBezTo>
                  <a:cubicBezTo>
                    <a:pt x="220" y="63"/>
                    <a:pt x="209" y="58"/>
                    <a:pt x="198" y="58"/>
                  </a:cubicBezTo>
                  <a:cubicBezTo>
                    <a:pt x="174" y="58"/>
                    <a:pt x="155" y="77"/>
                    <a:pt x="155" y="101"/>
                  </a:cubicBezTo>
                  <a:cubicBezTo>
                    <a:pt x="155" y="106"/>
                    <a:pt x="156" y="112"/>
                    <a:pt x="157" y="117"/>
                  </a:cubicBezTo>
                  <a:cubicBezTo>
                    <a:pt x="85" y="117"/>
                    <a:pt x="85" y="117"/>
                    <a:pt x="85" y="117"/>
                  </a:cubicBezTo>
                  <a:cubicBezTo>
                    <a:pt x="77" y="117"/>
                    <a:pt x="67" y="111"/>
                    <a:pt x="63" y="103"/>
                  </a:cubicBezTo>
                  <a:cubicBezTo>
                    <a:pt x="19" y="15"/>
                    <a:pt x="19" y="15"/>
                    <a:pt x="19" y="15"/>
                  </a:cubicBezTo>
                  <a:cubicBezTo>
                    <a:pt x="437" y="15"/>
                    <a:pt x="437" y="15"/>
                    <a:pt x="437" y="15"/>
                  </a:cubicBezTo>
                  <a:cubicBezTo>
                    <a:pt x="393" y="103"/>
                    <a:pt x="393" y="103"/>
                    <a:pt x="393" y="103"/>
                  </a:cubicBezTo>
                  <a:cubicBezTo>
                    <a:pt x="390" y="111"/>
                    <a:pt x="380" y="117"/>
                    <a:pt x="372" y="117"/>
                  </a:cubicBezTo>
                  <a:cubicBezTo>
                    <a:pt x="299" y="117"/>
                    <a:pt x="299" y="117"/>
                    <a:pt x="299" y="117"/>
                  </a:cubicBezTo>
                  <a:cubicBezTo>
                    <a:pt x="300" y="112"/>
                    <a:pt x="301" y="106"/>
                    <a:pt x="301" y="101"/>
                  </a:cubicBezTo>
                  <a:cubicBezTo>
                    <a:pt x="301" y="77"/>
                    <a:pt x="282" y="58"/>
                    <a:pt x="259" y="58"/>
                  </a:cubicBezTo>
                  <a:close/>
                  <a:moveTo>
                    <a:pt x="15" y="316"/>
                  </a:moveTo>
                  <a:cubicBezTo>
                    <a:pt x="15" y="38"/>
                    <a:pt x="15" y="38"/>
                    <a:pt x="15" y="38"/>
                  </a:cubicBezTo>
                  <a:cubicBezTo>
                    <a:pt x="50" y="110"/>
                    <a:pt x="50" y="110"/>
                    <a:pt x="50" y="110"/>
                  </a:cubicBezTo>
                  <a:cubicBezTo>
                    <a:pt x="56" y="122"/>
                    <a:pt x="72" y="131"/>
                    <a:pt x="85" y="131"/>
                  </a:cubicBezTo>
                  <a:cubicBezTo>
                    <a:pt x="163" y="131"/>
                    <a:pt x="163" y="131"/>
                    <a:pt x="163" y="131"/>
                  </a:cubicBezTo>
                  <a:cubicBezTo>
                    <a:pt x="180" y="167"/>
                    <a:pt x="223" y="191"/>
                    <a:pt x="225" y="192"/>
                  </a:cubicBezTo>
                  <a:cubicBezTo>
                    <a:pt x="226" y="192"/>
                    <a:pt x="227" y="193"/>
                    <a:pt x="228" y="193"/>
                  </a:cubicBezTo>
                  <a:cubicBezTo>
                    <a:pt x="229" y="193"/>
                    <a:pt x="231" y="192"/>
                    <a:pt x="232" y="192"/>
                  </a:cubicBezTo>
                  <a:cubicBezTo>
                    <a:pt x="234" y="191"/>
                    <a:pt x="276" y="167"/>
                    <a:pt x="294" y="131"/>
                  </a:cubicBezTo>
                  <a:cubicBezTo>
                    <a:pt x="372" y="131"/>
                    <a:pt x="372" y="131"/>
                    <a:pt x="372" y="131"/>
                  </a:cubicBezTo>
                  <a:cubicBezTo>
                    <a:pt x="385" y="131"/>
                    <a:pt x="400" y="122"/>
                    <a:pt x="406" y="110"/>
                  </a:cubicBezTo>
                  <a:cubicBezTo>
                    <a:pt x="442" y="38"/>
                    <a:pt x="442" y="38"/>
                    <a:pt x="442" y="38"/>
                  </a:cubicBezTo>
                  <a:cubicBezTo>
                    <a:pt x="442" y="316"/>
                    <a:pt x="442" y="316"/>
                    <a:pt x="442" y="316"/>
                  </a:cubicBezTo>
                  <a:lnTo>
                    <a:pt x="15" y="316"/>
                  </a:lnTo>
                  <a:close/>
                  <a:moveTo>
                    <a:pt x="15" y="316"/>
                  </a:moveTo>
                  <a:cubicBezTo>
                    <a:pt x="15" y="316"/>
                    <a:pt x="15" y="316"/>
                    <a:pt x="15" y="316"/>
                  </a:cubicBezTo>
                </a:path>
              </a:pathLst>
            </a:custGeom>
            <a:solidFill>
              <a:srgbClr val="3E2626"/>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3125;p60">
              <a:extLst>
                <a:ext uri="{FF2B5EF4-FFF2-40B4-BE49-F238E27FC236}">
                  <a16:creationId xmlns:a16="http://schemas.microsoft.com/office/drawing/2014/main" id="{6317781A-6819-BF31-9F29-0A7DE6172CBE}"/>
                </a:ext>
              </a:extLst>
            </p:cNvPr>
            <p:cNvSpPr/>
            <p:nvPr/>
          </p:nvSpPr>
          <p:spPr>
            <a:xfrm>
              <a:off x="5076826" y="3137151"/>
              <a:ext cx="34925" cy="6350"/>
            </a:xfrm>
            <a:custGeom>
              <a:avLst/>
              <a:gdLst/>
              <a:ahLst/>
              <a:cxnLst/>
              <a:rect l="l" t="t" r="r" b="b"/>
              <a:pathLst>
                <a:path w="76" h="14" extrusionOk="0">
                  <a:moveTo>
                    <a:pt x="69" y="14"/>
                  </a:moveTo>
                  <a:cubicBezTo>
                    <a:pt x="73" y="14"/>
                    <a:pt x="76" y="11"/>
                    <a:pt x="76" y="7"/>
                  </a:cubicBezTo>
                  <a:cubicBezTo>
                    <a:pt x="76" y="3"/>
                    <a:pt x="73" y="0"/>
                    <a:pt x="69" y="0"/>
                  </a:cubicBezTo>
                  <a:cubicBezTo>
                    <a:pt x="7" y="0"/>
                    <a:pt x="7" y="0"/>
                    <a:pt x="7" y="0"/>
                  </a:cubicBezTo>
                  <a:cubicBezTo>
                    <a:pt x="3" y="0"/>
                    <a:pt x="0" y="3"/>
                    <a:pt x="0" y="7"/>
                  </a:cubicBezTo>
                  <a:cubicBezTo>
                    <a:pt x="0" y="11"/>
                    <a:pt x="3" y="14"/>
                    <a:pt x="7" y="14"/>
                  </a:cubicBezTo>
                  <a:lnTo>
                    <a:pt x="69" y="14"/>
                  </a:lnTo>
                  <a:close/>
                  <a:moveTo>
                    <a:pt x="69" y="14"/>
                  </a:moveTo>
                  <a:cubicBezTo>
                    <a:pt x="69" y="14"/>
                    <a:pt x="69" y="14"/>
                    <a:pt x="69" y="14"/>
                  </a:cubicBezTo>
                </a:path>
              </a:pathLst>
            </a:custGeom>
            <a:solidFill>
              <a:srgbClr val="3E2626"/>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23" name="Google Shape;3126;p60">
            <a:extLst>
              <a:ext uri="{FF2B5EF4-FFF2-40B4-BE49-F238E27FC236}">
                <a16:creationId xmlns:a16="http://schemas.microsoft.com/office/drawing/2014/main" id="{A1C7D426-405A-9430-DFBA-01A5A29E32C6}"/>
              </a:ext>
            </a:extLst>
          </p:cNvPr>
          <p:cNvGrpSpPr/>
          <p:nvPr/>
        </p:nvGrpSpPr>
        <p:grpSpPr>
          <a:xfrm>
            <a:off x="7354949" y="4503192"/>
            <a:ext cx="628300" cy="581473"/>
            <a:chOff x="4973638" y="2619625"/>
            <a:chExt cx="219076" cy="188913"/>
          </a:xfrm>
        </p:grpSpPr>
        <p:sp>
          <p:nvSpPr>
            <p:cNvPr id="124" name="Google Shape;3127;p60">
              <a:extLst>
                <a:ext uri="{FF2B5EF4-FFF2-40B4-BE49-F238E27FC236}">
                  <a16:creationId xmlns:a16="http://schemas.microsoft.com/office/drawing/2014/main" id="{422EA912-A0A7-E3BB-D899-87AB2125EFA5}"/>
                </a:ext>
              </a:extLst>
            </p:cNvPr>
            <p:cNvSpPr/>
            <p:nvPr/>
          </p:nvSpPr>
          <p:spPr>
            <a:xfrm>
              <a:off x="5129213" y="2624388"/>
              <a:ext cx="60325" cy="180975"/>
            </a:xfrm>
            <a:custGeom>
              <a:avLst/>
              <a:gdLst/>
              <a:ahLst/>
              <a:cxnLst/>
              <a:rect l="l" t="t" r="r" b="b"/>
              <a:pathLst>
                <a:path w="38" h="114" extrusionOk="0">
                  <a:moveTo>
                    <a:pt x="38" y="0"/>
                  </a:moveTo>
                  <a:lnTo>
                    <a:pt x="38" y="114"/>
                  </a:lnTo>
                  <a:lnTo>
                    <a:pt x="29" y="114"/>
                  </a:lnTo>
                  <a:lnTo>
                    <a:pt x="0" y="57"/>
                  </a:lnTo>
                  <a:lnTo>
                    <a:pt x="29" y="0"/>
                  </a:lnTo>
                  <a:lnTo>
                    <a:pt x="38" y="0"/>
                  </a:lnTo>
                  <a:close/>
                  <a:moveTo>
                    <a:pt x="38" y="0"/>
                  </a:moveTo>
                  <a:lnTo>
                    <a:pt x="38" y="0"/>
                  </a:lnTo>
                  <a:close/>
                </a:path>
              </a:pathLst>
            </a:custGeom>
            <a:solidFill>
              <a:srgbClr val="EC6762"/>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5" name="Google Shape;3128;p60">
              <a:extLst>
                <a:ext uri="{FF2B5EF4-FFF2-40B4-BE49-F238E27FC236}">
                  <a16:creationId xmlns:a16="http://schemas.microsoft.com/office/drawing/2014/main" id="{F955AF5A-45ED-6DC5-4F2C-D7BC1EC275F8}"/>
                </a:ext>
              </a:extLst>
            </p:cNvPr>
            <p:cNvSpPr/>
            <p:nvPr/>
          </p:nvSpPr>
          <p:spPr>
            <a:xfrm>
              <a:off x="5129213" y="2624388"/>
              <a:ext cx="60325" cy="180975"/>
            </a:xfrm>
            <a:custGeom>
              <a:avLst/>
              <a:gdLst/>
              <a:ahLst/>
              <a:cxnLst/>
              <a:rect l="l" t="t" r="r" b="b"/>
              <a:pathLst>
                <a:path w="38" h="114" extrusionOk="0">
                  <a:moveTo>
                    <a:pt x="38" y="0"/>
                  </a:moveTo>
                  <a:lnTo>
                    <a:pt x="38" y="114"/>
                  </a:lnTo>
                  <a:lnTo>
                    <a:pt x="29" y="114"/>
                  </a:lnTo>
                  <a:lnTo>
                    <a:pt x="0" y="57"/>
                  </a:lnTo>
                  <a:lnTo>
                    <a:pt x="29" y="0"/>
                  </a:lnTo>
                  <a:lnTo>
                    <a:pt x="38" y="0"/>
                  </a:lnTo>
                  <a:moveTo>
                    <a:pt x="38" y="0"/>
                  </a:moveTo>
                  <a:lnTo>
                    <a:pt x="38" y="0"/>
                  </a:lnTo>
                </a:path>
              </a:pathLst>
            </a:custGeom>
            <a:no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6" name="Google Shape;3129;p60">
              <a:extLst>
                <a:ext uri="{FF2B5EF4-FFF2-40B4-BE49-F238E27FC236}">
                  <a16:creationId xmlns:a16="http://schemas.microsoft.com/office/drawing/2014/main" id="{299083BE-B470-B7FF-7E2E-812E3FA625D3}"/>
                </a:ext>
              </a:extLst>
            </p:cNvPr>
            <p:cNvSpPr/>
            <p:nvPr/>
          </p:nvSpPr>
          <p:spPr>
            <a:xfrm>
              <a:off x="4976813" y="2624388"/>
              <a:ext cx="198438" cy="180975"/>
            </a:xfrm>
            <a:custGeom>
              <a:avLst/>
              <a:gdLst/>
              <a:ahLst/>
              <a:cxnLst/>
              <a:rect l="l" t="t" r="r" b="b"/>
              <a:pathLst>
                <a:path w="125" h="114" extrusionOk="0">
                  <a:moveTo>
                    <a:pt x="125" y="0"/>
                  </a:moveTo>
                  <a:lnTo>
                    <a:pt x="125" y="8"/>
                  </a:lnTo>
                  <a:lnTo>
                    <a:pt x="107" y="57"/>
                  </a:lnTo>
                  <a:lnTo>
                    <a:pt x="125" y="105"/>
                  </a:lnTo>
                  <a:lnTo>
                    <a:pt x="125" y="114"/>
                  </a:lnTo>
                  <a:lnTo>
                    <a:pt x="0" y="114"/>
                  </a:lnTo>
                  <a:lnTo>
                    <a:pt x="0" y="0"/>
                  </a:lnTo>
                  <a:lnTo>
                    <a:pt x="125" y="0"/>
                  </a:lnTo>
                  <a:close/>
                  <a:moveTo>
                    <a:pt x="125" y="0"/>
                  </a:moveTo>
                  <a:lnTo>
                    <a:pt x="125" y="0"/>
                  </a:lnTo>
                  <a:close/>
                </a:path>
              </a:pathLst>
            </a:custGeom>
            <a:solidFill>
              <a:srgbClr val="ED9898"/>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7" name="Google Shape;3130;p60">
              <a:extLst>
                <a:ext uri="{FF2B5EF4-FFF2-40B4-BE49-F238E27FC236}">
                  <a16:creationId xmlns:a16="http://schemas.microsoft.com/office/drawing/2014/main" id="{54F1BD76-1C5E-FEDA-D7B3-1FD33CAFA8B5}"/>
                </a:ext>
              </a:extLst>
            </p:cNvPr>
            <p:cNvSpPr/>
            <p:nvPr/>
          </p:nvSpPr>
          <p:spPr>
            <a:xfrm>
              <a:off x="4976813" y="2624388"/>
              <a:ext cx="198438" cy="180975"/>
            </a:xfrm>
            <a:custGeom>
              <a:avLst/>
              <a:gdLst/>
              <a:ahLst/>
              <a:cxnLst/>
              <a:rect l="l" t="t" r="r" b="b"/>
              <a:pathLst>
                <a:path w="125" h="114" extrusionOk="0">
                  <a:moveTo>
                    <a:pt x="125" y="0"/>
                  </a:moveTo>
                  <a:lnTo>
                    <a:pt x="125" y="8"/>
                  </a:lnTo>
                  <a:lnTo>
                    <a:pt x="107" y="57"/>
                  </a:lnTo>
                  <a:lnTo>
                    <a:pt x="125" y="105"/>
                  </a:lnTo>
                  <a:lnTo>
                    <a:pt x="125" y="114"/>
                  </a:lnTo>
                  <a:lnTo>
                    <a:pt x="0" y="114"/>
                  </a:lnTo>
                  <a:lnTo>
                    <a:pt x="0" y="0"/>
                  </a:lnTo>
                  <a:lnTo>
                    <a:pt x="125" y="0"/>
                  </a:lnTo>
                  <a:moveTo>
                    <a:pt x="125" y="0"/>
                  </a:moveTo>
                  <a:lnTo>
                    <a:pt x="125" y="0"/>
                  </a:lnTo>
                </a:path>
              </a:pathLst>
            </a:custGeom>
            <a:no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8" name="Google Shape;3131;p60">
              <a:extLst>
                <a:ext uri="{FF2B5EF4-FFF2-40B4-BE49-F238E27FC236}">
                  <a16:creationId xmlns:a16="http://schemas.microsoft.com/office/drawing/2014/main" id="{29506BBF-DCD6-CDBD-B8F7-9F90FE0772A7}"/>
                </a:ext>
              </a:extLst>
            </p:cNvPr>
            <p:cNvSpPr/>
            <p:nvPr/>
          </p:nvSpPr>
          <p:spPr>
            <a:xfrm>
              <a:off x="5133976" y="2637088"/>
              <a:ext cx="41275" cy="153988"/>
            </a:xfrm>
            <a:custGeom>
              <a:avLst/>
              <a:gdLst/>
              <a:ahLst/>
              <a:cxnLst/>
              <a:rect l="l" t="t" r="r" b="b"/>
              <a:pathLst>
                <a:path w="26" h="97" extrusionOk="0">
                  <a:moveTo>
                    <a:pt x="26" y="0"/>
                  </a:moveTo>
                  <a:lnTo>
                    <a:pt x="26" y="97"/>
                  </a:lnTo>
                  <a:lnTo>
                    <a:pt x="17" y="97"/>
                  </a:lnTo>
                  <a:lnTo>
                    <a:pt x="0" y="49"/>
                  </a:lnTo>
                  <a:lnTo>
                    <a:pt x="17" y="0"/>
                  </a:lnTo>
                  <a:lnTo>
                    <a:pt x="26" y="0"/>
                  </a:lnTo>
                  <a:close/>
                  <a:moveTo>
                    <a:pt x="26" y="0"/>
                  </a:moveTo>
                  <a:lnTo>
                    <a:pt x="26" y="0"/>
                  </a:lnTo>
                  <a:close/>
                </a:path>
              </a:pathLst>
            </a:custGeom>
            <a:solidFill>
              <a:srgbClr val="EFB35B"/>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9" name="Google Shape;3132;p60">
              <a:extLst>
                <a:ext uri="{FF2B5EF4-FFF2-40B4-BE49-F238E27FC236}">
                  <a16:creationId xmlns:a16="http://schemas.microsoft.com/office/drawing/2014/main" id="{601F4AB1-225A-CD7C-F7FD-F95F6B24B892}"/>
                </a:ext>
              </a:extLst>
            </p:cNvPr>
            <p:cNvSpPr/>
            <p:nvPr/>
          </p:nvSpPr>
          <p:spPr>
            <a:xfrm>
              <a:off x="5133976" y="2637088"/>
              <a:ext cx="41275" cy="153988"/>
            </a:xfrm>
            <a:custGeom>
              <a:avLst/>
              <a:gdLst/>
              <a:ahLst/>
              <a:cxnLst/>
              <a:rect l="l" t="t" r="r" b="b"/>
              <a:pathLst>
                <a:path w="26" h="97" extrusionOk="0">
                  <a:moveTo>
                    <a:pt x="26" y="0"/>
                  </a:moveTo>
                  <a:lnTo>
                    <a:pt x="26" y="97"/>
                  </a:lnTo>
                  <a:lnTo>
                    <a:pt x="17" y="97"/>
                  </a:lnTo>
                  <a:lnTo>
                    <a:pt x="0" y="49"/>
                  </a:lnTo>
                  <a:lnTo>
                    <a:pt x="17" y="0"/>
                  </a:lnTo>
                  <a:lnTo>
                    <a:pt x="26" y="0"/>
                  </a:lnTo>
                  <a:moveTo>
                    <a:pt x="26" y="0"/>
                  </a:moveTo>
                  <a:lnTo>
                    <a:pt x="26" y="0"/>
                  </a:lnTo>
                </a:path>
              </a:pathLst>
            </a:custGeom>
            <a:no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0" name="Google Shape;3133;p60">
              <a:extLst>
                <a:ext uri="{FF2B5EF4-FFF2-40B4-BE49-F238E27FC236}">
                  <a16:creationId xmlns:a16="http://schemas.microsoft.com/office/drawing/2014/main" id="{915122A9-2166-70D3-6AEC-2FDDB62B94AD}"/>
                </a:ext>
              </a:extLst>
            </p:cNvPr>
            <p:cNvSpPr/>
            <p:nvPr/>
          </p:nvSpPr>
          <p:spPr>
            <a:xfrm>
              <a:off x="5060951" y="2637088"/>
              <a:ext cx="100013" cy="153988"/>
            </a:xfrm>
            <a:custGeom>
              <a:avLst/>
              <a:gdLst/>
              <a:ahLst/>
              <a:cxnLst/>
              <a:rect l="l" t="t" r="r" b="b"/>
              <a:pathLst>
                <a:path w="63" h="97" extrusionOk="0">
                  <a:moveTo>
                    <a:pt x="63" y="0"/>
                  </a:moveTo>
                  <a:lnTo>
                    <a:pt x="63" y="97"/>
                  </a:lnTo>
                  <a:lnTo>
                    <a:pt x="14" y="97"/>
                  </a:lnTo>
                  <a:lnTo>
                    <a:pt x="0" y="49"/>
                  </a:lnTo>
                  <a:lnTo>
                    <a:pt x="14" y="0"/>
                  </a:lnTo>
                  <a:lnTo>
                    <a:pt x="63" y="0"/>
                  </a:lnTo>
                  <a:close/>
                  <a:moveTo>
                    <a:pt x="63" y="0"/>
                  </a:moveTo>
                  <a:lnTo>
                    <a:pt x="63" y="0"/>
                  </a:lnTo>
                  <a:close/>
                </a:path>
              </a:pathLst>
            </a:custGeom>
            <a:solidFill>
              <a:srgbClr val="EEE1D7"/>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1" name="Google Shape;3134;p60">
              <a:extLst>
                <a:ext uri="{FF2B5EF4-FFF2-40B4-BE49-F238E27FC236}">
                  <a16:creationId xmlns:a16="http://schemas.microsoft.com/office/drawing/2014/main" id="{41E3EF7E-A140-7BDF-C3A2-9E99A9A1DAEF}"/>
                </a:ext>
              </a:extLst>
            </p:cNvPr>
            <p:cNvSpPr/>
            <p:nvPr/>
          </p:nvSpPr>
          <p:spPr>
            <a:xfrm>
              <a:off x="5060951" y="2637088"/>
              <a:ext cx="100013" cy="153988"/>
            </a:xfrm>
            <a:custGeom>
              <a:avLst/>
              <a:gdLst/>
              <a:ahLst/>
              <a:cxnLst/>
              <a:rect l="l" t="t" r="r" b="b"/>
              <a:pathLst>
                <a:path w="63" h="97" extrusionOk="0">
                  <a:moveTo>
                    <a:pt x="63" y="0"/>
                  </a:moveTo>
                  <a:lnTo>
                    <a:pt x="63" y="97"/>
                  </a:lnTo>
                  <a:lnTo>
                    <a:pt x="14" y="97"/>
                  </a:lnTo>
                  <a:lnTo>
                    <a:pt x="0" y="49"/>
                  </a:lnTo>
                  <a:lnTo>
                    <a:pt x="14" y="0"/>
                  </a:lnTo>
                  <a:lnTo>
                    <a:pt x="63" y="0"/>
                  </a:lnTo>
                  <a:moveTo>
                    <a:pt x="63" y="0"/>
                  </a:moveTo>
                  <a:lnTo>
                    <a:pt x="63" y="0"/>
                  </a:lnTo>
                </a:path>
              </a:pathLst>
            </a:custGeom>
            <a:no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2" name="Google Shape;3135;p60">
              <a:extLst>
                <a:ext uri="{FF2B5EF4-FFF2-40B4-BE49-F238E27FC236}">
                  <a16:creationId xmlns:a16="http://schemas.microsoft.com/office/drawing/2014/main" id="{99F0CEE5-9471-B39E-2281-B1287BB8FCE0}"/>
                </a:ext>
              </a:extLst>
            </p:cNvPr>
            <p:cNvSpPr/>
            <p:nvPr/>
          </p:nvSpPr>
          <p:spPr>
            <a:xfrm>
              <a:off x="4991101" y="2637088"/>
              <a:ext cx="92100" cy="153900"/>
            </a:xfrm>
            <a:prstGeom prst="rect">
              <a:avLst/>
            </a:prstGeom>
            <a:solidFill>
              <a:srgbClr val="FFFFFF"/>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3" name="Google Shape;3136;p60">
              <a:extLst>
                <a:ext uri="{FF2B5EF4-FFF2-40B4-BE49-F238E27FC236}">
                  <a16:creationId xmlns:a16="http://schemas.microsoft.com/office/drawing/2014/main" id="{1299BCBF-F0FD-50D5-3287-4BC16A81F9FC}"/>
                </a:ext>
              </a:extLst>
            </p:cNvPr>
            <p:cNvSpPr/>
            <p:nvPr/>
          </p:nvSpPr>
          <p:spPr>
            <a:xfrm>
              <a:off x="5080001" y="2652963"/>
              <a:ext cx="6350" cy="123825"/>
            </a:xfrm>
            <a:custGeom>
              <a:avLst/>
              <a:gdLst/>
              <a:ahLst/>
              <a:cxnLst/>
              <a:rect l="l" t="t" r="r" b="b"/>
              <a:pathLst>
                <a:path w="14" h="257" extrusionOk="0">
                  <a:moveTo>
                    <a:pt x="7" y="257"/>
                  </a:moveTo>
                  <a:cubicBezTo>
                    <a:pt x="3" y="257"/>
                    <a:pt x="0" y="254"/>
                    <a:pt x="0" y="250"/>
                  </a:cubicBezTo>
                  <a:cubicBezTo>
                    <a:pt x="0" y="7"/>
                    <a:pt x="0" y="7"/>
                    <a:pt x="0" y="7"/>
                  </a:cubicBezTo>
                  <a:cubicBezTo>
                    <a:pt x="0" y="3"/>
                    <a:pt x="3" y="0"/>
                    <a:pt x="7" y="0"/>
                  </a:cubicBezTo>
                  <a:cubicBezTo>
                    <a:pt x="11" y="0"/>
                    <a:pt x="14" y="3"/>
                    <a:pt x="14" y="7"/>
                  </a:cubicBezTo>
                  <a:cubicBezTo>
                    <a:pt x="14" y="250"/>
                    <a:pt x="14" y="250"/>
                    <a:pt x="14" y="250"/>
                  </a:cubicBezTo>
                  <a:cubicBezTo>
                    <a:pt x="14" y="254"/>
                    <a:pt x="11" y="257"/>
                    <a:pt x="7" y="257"/>
                  </a:cubicBezTo>
                  <a:close/>
                  <a:moveTo>
                    <a:pt x="7" y="257"/>
                  </a:moveTo>
                  <a:cubicBezTo>
                    <a:pt x="7" y="257"/>
                    <a:pt x="7" y="257"/>
                    <a:pt x="7" y="257"/>
                  </a:cubicBezTo>
                </a:path>
              </a:pathLst>
            </a:custGeom>
            <a:solidFill>
              <a:srgbClr val="3E2626"/>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3137;p60">
              <a:extLst>
                <a:ext uri="{FF2B5EF4-FFF2-40B4-BE49-F238E27FC236}">
                  <a16:creationId xmlns:a16="http://schemas.microsoft.com/office/drawing/2014/main" id="{65DAA4F1-3A8B-276E-D179-1EDA6F9859F8}"/>
                </a:ext>
              </a:extLst>
            </p:cNvPr>
            <p:cNvSpPr/>
            <p:nvPr/>
          </p:nvSpPr>
          <p:spPr>
            <a:xfrm>
              <a:off x="5102226" y="2656138"/>
              <a:ext cx="53975" cy="50800"/>
            </a:xfrm>
            <a:custGeom>
              <a:avLst/>
              <a:gdLst/>
              <a:ahLst/>
              <a:cxnLst/>
              <a:rect l="l" t="t" r="r" b="b"/>
              <a:pathLst>
                <a:path w="114" h="105" extrusionOk="0">
                  <a:moveTo>
                    <a:pt x="30" y="0"/>
                  </a:moveTo>
                  <a:cubicBezTo>
                    <a:pt x="42" y="0"/>
                    <a:pt x="52" y="6"/>
                    <a:pt x="57" y="16"/>
                  </a:cubicBezTo>
                  <a:cubicBezTo>
                    <a:pt x="62" y="6"/>
                    <a:pt x="72" y="0"/>
                    <a:pt x="84" y="0"/>
                  </a:cubicBezTo>
                  <a:cubicBezTo>
                    <a:pt x="101" y="0"/>
                    <a:pt x="114" y="14"/>
                    <a:pt x="114" y="31"/>
                  </a:cubicBezTo>
                  <a:cubicBezTo>
                    <a:pt x="114" y="73"/>
                    <a:pt x="57" y="105"/>
                    <a:pt x="57" y="105"/>
                  </a:cubicBezTo>
                  <a:cubicBezTo>
                    <a:pt x="57" y="105"/>
                    <a:pt x="0" y="73"/>
                    <a:pt x="0" y="31"/>
                  </a:cubicBezTo>
                  <a:cubicBezTo>
                    <a:pt x="0" y="14"/>
                    <a:pt x="14" y="0"/>
                    <a:pt x="30" y="0"/>
                  </a:cubicBezTo>
                  <a:close/>
                  <a:moveTo>
                    <a:pt x="30" y="0"/>
                  </a:moveTo>
                  <a:cubicBezTo>
                    <a:pt x="30" y="0"/>
                    <a:pt x="30" y="0"/>
                    <a:pt x="30" y="0"/>
                  </a:cubicBezTo>
                </a:path>
              </a:pathLst>
            </a:custGeom>
            <a:solidFill>
              <a:srgbClr val="F08885"/>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5" name="Google Shape;3138;p60">
              <a:extLst>
                <a:ext uri="{FF2B5EF4-FFF2-40B4-BE49-F238E27FC236}">
                  <a16:creationId xmlns:a16="http://schemas.microsoft.com/office/drawing/2014/main" id="{8F19FFD8-191B-2030-499A-23F37EA0FA6B}"/>
                </a:ext>
              </a:extLst>
            </p:cNvPr>
            <p:cNvSpPr/>
            <p:nvPr/>
          </p:nvSpPr>
          <p:spPr>
            <a:xfrm>
              <a:off x="5006976" y="2667251"/>
              <a:ext cx="61913" cy="6350"/>
            </a:xfrm>
            <a:custGeom>
              <a:avLst/>
              <a:gdLst/>
              <a:ahLst/>
              <a:cxnLst/>
              <a:rect l="l" t="t" r="r" b="b"/>
              <a:pathLst>
                <a:path w="129" h="14" extrusionOk="0">
                  <a:moveTo>
                    <a:pt x="121" y="14"/>
                  </a:moveTo>
                  <a:cubicBezTo>
                    <a:pt x="7" y="14"/>
                    <a:pt x="7" y="14"/>
                    <a:pt x="7" y="14"/>
                  </a:cubicBezTo>
                  <a:cubicBezTo>
                    <a:pt x="3" y="14"/>
                    <a:pt x="0" y="11"/>
                    <a:pt x="0" y="7"/>
                  </a:cubicBezTo>
                  <a:cubicBezTo>
                    <a:pt x="0" y="3"/>
                    <a:pt x="3" y="0"/>
                    <a:pt x="7" y="0"/>
                  </a:cubicBezTo>
                  <a:cubicBezTo>
                    <a:pt x="121" y="0"/>
                    <a:pt x="121" y="0"/>
                    <a:pt x="121" y="0"/>
                  </a:cubicBezTo>
                  <a:cubicBezTo>
                    <a:pt x="125" y="0"/>
                    <a:pt x="129" y="3"/>
                    <a:pt x="129" y="7"/>
                  </a:cubicBezTo>
                  <a:cubicBezTo>
                    <a:pt x="129" y="11"/>
                    <a:pt x="125" y="14"/>
                    <a:pt x="121" y="14"/>
                  </a:cubicBezTo>
                  <a:close/>
                  <a:moveTo>
                    <a:pt x="121" y="14"/>
                  </a:moveTo>
                  <a:cubicBezTo>
                    <a:pt x="121" y="14"/>
                    <a:pt x="121" y="14"/>
                    <a:pt x="121" y="14"/>
                  </a:cubicBezTo>
                </a:path>
              </a:pathLst>
            </a:custGeom>
            <a:solidFill>
              <a:srgbClr val="7E6E6E"/>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3139;p60">
              <a:extLst>
                <a:ext uri="{FF2B5EF4-FFF2-40B4-BE49-F238E27FC236}">
                  <a16:creationId xmlns:a16="http://schemas.microsoft.com/office/drawing/2014/main" id="{886CFCAC-C8E7-EC6C-F482-3B2504C2E893}"/>
                </a:ext>
              </a:extLst>
            </p:cNvPr>
            <p:cNvSpPr/>
            <p:nvPr/>
          </p:nvSpPr>
          <p:spPr>
            <a:xfrm>
              <a:off x="5006976" y="2686300"/>
              <a:ext cx="61913" cy="6350"/>
            </a:xfrm>
            <a:custGeom>
              <a:avLst/>
              <a:gdLst/>
              <a:ahLst/>
              <a:cxnLst/>
              <a:rect l="l" t="t" r="r" b="b"/>
              <a:pathLst>
                <a:path w="129" h="14" extrusionOk="0">
                  <a:moveTo>
                    <a:pt x="121" y="14"/>
                  </a:moveTo>
                  <a:cubicBezTo>
                    <a:pt x="7" y="14"/>
                    <a:pt x="7" y="14"/>
                    <a:pt x="7" y="14"/>
                  </a:cubicBezTo>
                  <a:cubicBezTo>
                    <a:pt x="3" y="14"/>
                    <a:pt x="0" y="11"/>
                    <a:pt x="0" y="7"/>
                  </a:cubicBezTo>
                  <a:cubicBezTo>
                    <a:pt x="0" y="3"/>
                    <a:pt x="3" y="0"/>
                    <a:pt x="7" y="0"/>
                  </a:cubicBezTo>
                  <a:cubicBezTo>
                    <a:pt x="121" y="0"/>
                    <a:pt x="121" y="0"/>
                    <a:pt x="121" y="0"/>
                  </a:cubicBezTo>
                  <a:cubicBezTo>
                    <a:pt x="125" y="0"/>
                    <a:pt x="129" y="3"/>
                    <a:pt x="129" y="7"/>
                  </a:cubicBezTo>
                  <a:cubicBezTo>
                    <a:pt x="129" y="11"/>
                    <a:pt x="125" y="14"/>
                    <a:pt x="121" y="14"/>
                  </a:cubicBezTo>
                  <a:close/>
                  <a:moveTo>
                    <a:pt x="121" y="14"/>
                  </a:moveTo>
                  <a:cubicBezTo>
                    <a:pt x="121" y="14"/>
                    <a:pt x="121" y="14"/>
                    <a:pt x="121" y="14"/>
                  </a:cubicBezTo>
                </a:path>
              </a:pathLst>
            </a:custGeom>
            <a:solidFill>
              <a:srgbClr val="7E6E6E"/>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3140;p60">
              <a:extLst>
                <a:ext uri="{FF2B5EF4-FFF2-40B4-BE49-F238E27FC236}">
                  <a16:creationId xmlns:a16="http://schemas.microsoft.com/office/drawing/2014/main" id="{A4F94B1E-DBEA-83DF-E609-33C6774BCFA1}"/>
                </a:ext>
              </a:extLst>
            </p:cNvPr>
            <p:cNvSpPr/>
            <p:nvPr/>
          </p:nvSpPr>
          <p:spPr>
            <a:xfrm>
              <a:off x="5006976" y="2703763"/>
              <a:ext cx="61913" cy="7938"/>
            </a:xfrm>
            <a:custGeom>
              <a:avLst/>
              <a:gdLst/>
              <a:ahLst/>
              <a:cxnLst/>
              <a:rect l="l" t="t" r="r" b="b"/>
              <a:pathLst>
                <a:path w="129" h="14" extrusionOk="0">
                  <a:moveTo>
                    <a:pt x="121" y="14"/>
                  </a:moveTo>
                  <a:cubicBezTo>
                    <a:pt x="7" y="14"/>
                    <a:pt x="7" y="14"/>
                    <a:pt x="7" y="14"/>
                  </a:cubicBezTo>
                  <a:cubicBezTo>
                    <a:pt x="3" y="14"/>
                    <a:pt x="0" y="11"/>
                    <a:pt x="0" y="7"/>
                  </a:cubicBezTo>
                  <a:cubicBezTo>
                    <a:pt x="0" y="3"/>
                    <a:pt x="3" y="0"/>
                    <a:pt x="7" y="0"/>
                  </a:cubicBezTo>
                  <a:cubicBezTo>
                    <a:pt x="121" y="0"/>
                    <a:pt x="121" y="0"/>
                    <a:pt x="121" y="0"/>
                  </a:cubicBezTo>
                  <a:cubicBezTo>
                    <a:pt x="125" y="0"/>
                    <a:pt x="129" y="3"/>
                    <a:pt x="129" y="7"/>
                  </a:cubicBezTo>
                  <a:cubicBezTo>
                    <a:pt x="129" y="11"/>
                    <a:pt x="125" y="14"/>
                    <a:pt x="121" y="14"/>
                  </a:cubicBezTo>
                  <a:close/>
                  <a:moveTo>
                    <a:pt x="121" y="14"/>
                  </a:moveTo>
                  <a:cubicBezTo>
                    <a:pt x="121" y="14"/>
                    <a:pt x="121" y="14"/>
                    <a:pt x="121" y="14"/>
                  </a:cubicBezTo>
                </a:path>
              </a:pathLst>
            </a:custGeom>
            <a:solidFill>
              <a:srgbClr val="7E6E6E"/>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8" name="Google Shape;3141;p60">
              <a:extLst>
                <a:ext uri="{FF2B5EF4-FFF2-40B4-BE49-F238E27FC236}">
                  <a16:creationId xmlns:a16="http://schemas.microsoft.com/office/drawing/2014/main" id="{3BD9B215-0B52-A23A-A9C7-26B65C924901}"/>
                </a:ext>
              </a:extLst>
            </p:cNvPr>
            <p:cNvSpPr/>
            <p:nvPr/>
          </p:nvSpPr>
          <p:spPr>
            <a:xfrm>
              <a:off x="5006976" y="2756150"/>
              <a:ext cx="33338" cy="6350"/>
            </a:xfrm>
            <a:custGeom>
              <a:avLst/>
              <a:gdLst/>
              <a:ahLst/>
              <a:cxnLst/>
              <a:rect l="l" t="t" r="r" b="b"/>
              <a:pathLst>
                <a:path w="72" h="14" extrusionOk="0">
                  <a:moveTo>
                    <a:pt x="64" y="14"/>
                  </a:moveTo>
                  <a:cubicBezTo>
                    <a:pt x="7" y="14"/>
                    <a:pt x="7" y="14"/>
                    <a:pt x="7" y="14"/>
                  </a:cubicBezTo>
                  <a:cubicBezTo>
                    <a:pt x="3" y="14"/>
                    <a:pt x="0" y="11"/>
                    <a:pt x="0" y="7"/>
                  </a:cubicBezTo>
                  <a:cubicBezTo>
                    <a:pt x="0" y="3"/>
                    <a:pt x="3" y="0"/>
                    <a:pt x="7" y="0"/>
                  </a:cubicBezTo>
                  <a:cubicBezTo>
                    <a:pt x="64" y="0"/>
                    <a:pt x="64" y="0"/>
                    <a:pt x="64" y="0"/>
                  </a:cubicBezTo>
                  <a:cubicBezTo>
                    <a:pt x="68" y="0"/>
                    <a:pt x="72" y="3"/>
                    <a:pt x="72" y="7"/>
                  </a:cubicBezTo>
                  <a:cubicBezTo>
                    <a:pt x="72" y="11"/>
                    <a:pt x="68" y="14"/>
                    <a:pt x="64" y="14"/>
                  </a:cubicBezTo>
                  <a:close/>
                  <a:moveTo>
                    <a:pt x="64" y="14"/>
                  </a:moveTo>
                  <a:cubicBezTo>
                    <a:pt x="64" y="14"/>
                    <a:pt x="64" y="14"/>
                    <a:pt x="64" y="14"/>
                  </a:cubicBezTo>
                </a:path>
              </a:pathLst>
            </a:custGeom>
            <a:solidFill>
              <a:srgbClr val="7E6E6E"/>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9" name="Google Shape;3142;p60">
              <a:extLst>
                <a:ext uri="{FF2B5EF4-FFF2-40B4-BE49-F238E27FC236}">
                  <a16:creationId xmlns:a16="http://schemas.microsoft.com/office/drawing/2014/main" id="{7A61B170-756A-396A-F921-D9055DDF5AB8}"/>
                </a:ext>
              </a:extLst>
            </p:cNvPr>
            <p:cNvSpPr/>
            <p:nvPr/>
          </p:nvSpPr>
          <p:spPr>
            <a:xfrm>
              <a:off x="4973638" y="2619625"/>
              <a:ext cx="219076" cy="188913"/>
            </a:xfrm>
            <a:custGeom>
              <a:avLst/>
              <a:gdLst/>
              <a:ahLst/>
              <a:cxnLst/>
              <a:rect l="l" t="t" r="r" b="b"/>
              <a:pathLst>
                <a:path w="457" h="393" extrusionOk="0">
                  <a:moveTo>
                    <a:pt x="449" y="0"/>
                  </a:moveTo>
                  <a:cubicBezTo>
                    <a:pt x="7" y="0"/>
                    <a:pt x="7" y="0"/>
                    <a:pt x="7" y="0"/>
                  </a:cubicBezTo>
                  <a:cubicBezTo>
                    <a:pt x="3" y="0"/>
                    <a:pt x="0" y="3"/>
                    <a:pt x="0" y="7"/>
                  </a:cubicBezTo>
                  <a:cubicBezTo>
                    <a:pt x="0" y="386"/>
                    <a:pt x="0" y="386"/>
                    <a:pt x="0" y="386"/>
                  </a:cubicBezTo>
                  <a:cubicBezTo>
                    <a:pt x="0" y="390"/>
                    <a:pt x="3" y="393"/>
                    <a:pt x="7" y="393"/>
                  </a:cubicBezTo>
                  <a:cubicBezTo>
                    <a:pt x="449" y="393"/>
                    <a:pt x="449" y="393"/>
                    <a:pt x="449" y="393"/>
                  </a:cubicBezTo>
                  <a:cubicBezTo>
                    <a:pt x="453" y="393"/>
                    <a:pt x="457" y="390"/>
                    <a:pt x="457" y="386"/>
                  </a:cubicBezTo>
                  <a:cubicBezTo>
                    <a:pt x="457" y="7"/>
                    <a:pt x="457" y="7"/>
                    <a:pt x="457" y="7"/>
                  </a:cubicBezTo>
                  <a:cubicBezTo>
                    <a:pt x="457" y="3"/>
                    <a:pt x="453" y="0"/>
                    <a:pt x="449" y="0"/>
                  </a:cubicBezTo>
                  <a:close/>
                  <a:moveTo>
                    <a:pt x="442" y="379"/>
                  </a:moveTo>
                  <a:cubicBezTo>
                    <a:pt x="14" y="379"/>
                    <a:pt x="14" y="379"/>
                    <a:pt x="14" y="379"/>
                  </a:cubicBezTo>
                  <a:cubicBezTo>
                    <a:pt x="14" y="14"/>
                    <a:pt x="14" y="14"/>
                    <a:pt x="14" y="14"/>
                  </a:cubicBezTo>
                  <a:cubicBezTo>
                    <a:pt x="442" y="14"/>
                    <a:pt x="442" y="14"/>
                    <a:pt x="442" y="14"/>
                  </a:cubicBezTo>
                  <a:lnTo>
                    <a:pt x="442" y="379"/>
                  </a:lnTo>
                  <a:close/>
                  <a:moveTo>
                    <a:pt x="442" y="379"/>
                  </a:moveTo>
                  <a:cubicBezTo>
                    <a:pt x="442" y="379"/>
                    <a:pt x="442" y="379"/>
                    <a:pt x="442" y="379"/>
                  </a:cubicBezTo>
                </a:path>
              </a:pathLst>
            </a:custGeom>
            <a:solidFill>
              <a:srgbClr val="3E2626"/>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0" name="Google Shape;3143;p60">
              <a:extLst>
                <a:ext uri="{FF2B5EF4-FFF2-40B4-BE49-F238E27FC236}">
                  <a16:creationId xmlns:a16="http://schemas.microsoft.com/office/drawing/2014/main" id="{2F5A5A97-D1C6-EFA4-3B9B-BC91D9BE6F5B}"/>
                </a:ext>
              </a:extLst>
            </p:cNvPr>
            <p:cNvSpPr/>
            <p:nvPr/>
          </p:nvSpPr>
          <p:spPr>
            <a:xfrm>
              <a:off x="4987926" y="2633913"/>
              <a:ext cx="190500" cy="160338"/>
            </a:xfrm>
            <a:custGeom>
              <a:avLst/>
              <a:gdLst/>
              <a:ahLst/>
              <a:cxnLst/>
              <a:rect l="l" t="t" r="r" b="b"/>
              <a:pathLst>
                <a:path w="398" h="335" extrusionOk="0">
                  <a:moveTo>
                    <a:pt x="7" y="335"/>
                  </a:moveTo>
                  <a:cubicBezTo>
                    <a:pt x="391" y="335"/>
                    <a:pt x="391" y="335"/>
                    <a:pt x="391" y="335"/>
                  </a:cubicBezTo>
                  <a:cubicBezTo>
                    <a:pt x="395" y="335"/>
                    <a:pt x="398" y="332"/>
                    <a:pt x="398" y="328"/>
                  </a:cubicBezTo>
                  <a:cubicBezTo>
                    <a:pt x="398" y="289"/>
                    <a:pt x="398" y="289"/>
                    <a:pt x="398" y="289"/>
                  </a:cubicBezTo>
                  <a:cubicBezTo>
                    <a:pt x="398" y="285"/>
                    <a:pt x="395" y="282"/>
                    <a:pt x="391" y="282"/>
                  </a:cubicBezTo>
                  <a:cubicBezTo>
                    <a:pt x="387" y="282"/>
                    <a:pt x="384" y="285"/>
                    <a:pt x="384" y="289"/>
                  </a:cubicBezTo>
                  <a:cubicBezTo>
                    <a:pt x="384" y="321"/>
                    <a:pt x="384" y="321"/>
                    <a:pt x="384" y="321"/>
                  </a:cubicBezTo>
                  <a:cubicBezTo>
                    <a:pt x="15" y="321"/>
                    <a:pt x="15" y="321"/>
                    <a:pt x="15" y="321"/>
                  </a:cubicBezTo>
                  <a:cubicBezTo>
                    <a:pt x="15" y="14"/>
                    <a:pt x="15" y="14"/>
                    <a:pt x="15" y="14"/>
                  </a:cubicBezTo>
                  <a:cubicBezTo>
                    <a:pt x="384" y="14"/>
                    <a:pt x="384" y="14"/>
                    <a:pt x="384" y="14"/>
                  </a:cubicBezTo>
                  <a:cubicBezTo>
                    <a:pt x="384" y="260"/>
                    <a:pt x="384" y="260"/>
                    <a:pt x="384" y="260"/>
                  </a:cubicBezTo>
                  <a:cubicBezTo>
                    <a:pt x="384" y="264"/>
                    <a:pt x="387" y="267"/>
                    <a:pt x="391" y="267"/>
                  </a:cubicBezTo>
                  <a:cubicBezTo>
                    <a:pt x="395" y="267"/>
                    <a:pt x="398" y="264"/>
                    <a:pt x="398" y="260"/>
                  </a:cubicBezTo>
                  <a:cubicBezTo>
                    <a:pt x="398" y="7"/>
                    <a:pt x="398" y="7"/>
                    <a:pt x="398" y="7"/>
                  </a:cubicBezTo>
                  <a:cubicBezTo>
                    <a:pt x="398" y="3"/>
                    <a:pt x="395" y="0"/>
                    <a:pt x="391" y="0"/>
                  </a:cubicBezTo>
                  <a:cubicBezTo>
                    <a:pt x="7" y="0"/>
                    <a:pt x="7" y="0"/>
                    <a:pt x="7" y="0"/>
                  </a:cubicBezTo>
                  <a:cubicBezTo>
                    <a:pt x="3" y="0"/>
                    <a:pt x="0" y="3"/>
                    <a:pt x="0" y="7"/>
                  </a:cubicBezTo>
                  <a:cubicBezTo>
                    <a:pt x="0" y="328"/>
                    <a:pt x="0" y="328"/>
                    <a:pt x="0" y="328"/>
                  </a:cubicBezTo>
                  <a:cubicBezTo>
                    <a:pt x="0" y="332"/>
                    <a:pt x="3" y="335"/>
                    <a:pt x="7" y="335"/>
                  </a:cubicBezTo>
                  <a:close/>
                  <a:moveTo>
                    <a:pt x="7" y="335"/>
                  </a:moveTo>
                  <a:cubicBezTo>
                    <a:pt x="7" y="335"/>
                    <a:pt x="7" y="335"/>
                    <a:pt x="7" y="335"/>
                  </a:cubicBezTo>
                </a:path>
              </a:pathLst>
            </a:custGeom>
            <a:solidFill>
              <a:srgbClr val="3E2626"/>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1" name="Google Shape;3144;p60">
              <a:extLst>
                <a:ext uri="{FF2B5EF4-FFF2-40B4-BE49-F238E27FC236}">
                  <a16:creationId xmlns:a16="http://schemas.microsoft.com/office/drawing/2014/main" id="{05DCA20E-F62C-8FA6-1EC5-5758B4406329}"/>
                </a:ext>
              </a:extLst>
            </p:cNvPr>
            <p:cNvSpPr/>
            <p:nvPr/>
          </p:nvSpPr>
          <p:spPr>
            <a:xfrm>
              <a:off x="5080001" y="2652963"/>
              <a:ext cx="6350" cy="123825"/>
            </a:xfrm>
            <a:custGeom>
              <a:avLst/>
              <a:gdLst/>
              <a:ahLst/>
              <a:cxnLst/>
              <a:rect l="l" t="t" r="r" b="b"/>
              <a:pathLst>
                <a:path w="14" h="257" extrusionOk="0">
                  <a:moveTo>
                    <a:pt x="0" y="7"/>
                  </a:moveTo>
                  <a:cubicBezTo>
                    <a:pt x="0" y="250"/>
                    <a:pt x="0" y="250"/>
                    <a:pt x="0" y="250"/>
                  </a:cubicBezTo>
                  <a:cubicBezTo>
                    <a:pt x="0" y="254"/>
                    <a:pt x="3" y="257"/>
                    <a:pt x="7" y="257"/>
                  </a:cubicBezTo>
                  <a:cubicBezTo>
                    <a:pt x="11" y="257"/>
                    <a:pt x="14" y="254"/>
                    <a:pt x="14" y="250"/>
                  </a:cubicBezTo>
                  <a:cubicBezTo>
                    <a:pt x="14" y="7"/>
                    <a:pt x="14" y="7"/>
                    <a:pt x="14" y="7"/>
                  </a:cubicBezTo>
                  <a:cubicBezTo>
                    <a:pt x="14" y="3"/>
                    <a:pt x="11" y="0"/>
                    <a:pt x="7" y="0"/>
                  </a:cubicBezTo>
                  <a:cubicBezTo>
                    <a:pt x="3" y="0"/>
                    <a:pt x="0" y="3"/>
                    <a:pt x="0" y="7"/>
                  </a:cubicBezTo>
                  <a:close/>
                  <a:moveTo>
                    <a:pt x="0" y="7"/>
                  </a:moveTo>
                  <a:cubicBezTo>
                    <a:pt x="0" y="7"/>
                    <a:pt x="0" y="7"/>
                    <a:pt x="0" y="7"/>
                  </a:cubicBezTo>
                </a:path>
              </a:pathLst>
            </a:custGeom>
            <a:solidFill>
              <a:srgbClr val="3E2626"/>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2" name="Google Shape;3145;p60">
              <a:extLst>
                <a:ext uri="{FF2B5EF4-FFF2-40B4-BE49-F238E27FC236}">
                  <a16:creationId xmlns:a16="http://schemas.microsoft.com/office/drawing/2014/main" id="{09ED3DB8-F321-2B0D-A42B-F533E4043075}"/>
                </a:ext>
              </a:extLst>
            </p:cNvPr>
            <p:cNvSpPr/>
            <p:nvPr/>
          </p:nvSpPr>
          <p:spPr>
            <a:xfrm>
              <a:off x="5099051" y="2652963"/>
              <a:ext cx="61913" cy="57150"/>
            </a:xfrm>
            <a:custGeom>
              <a:avLst/>
              <a:gdLst/>
              <a:ahLst/>
              <a:cxnLst/>
              <a:rect l="l" t="t" r="r" b="b"/>
              <a:pathLst>
                <a:path w="129" h="119" extrusionOk="0">
                  <a:moveTo>
                    <a:pt x="64" y="11"/>
                  </a:moveTo>
                  <a:cubicBezTo>
                    <a:pt x="57" y="4"/>
                    <a:pt x="48" y="0"/>
                    <a:pt x="37" y="0"/>
                  </a:cubicBezTo>
                  <a:cubicBezTo>
                    <a:pt x="17" y="0"/>
                    <a:pt x="0" y="17"/>
                    <a:pt x="0" y="38"/>
                  </a:cubicBezTo>
                  <a:cubicBezTo>
                    <a:pt x="0" y="84"/>
                    <a:pt x="58" y="117"/>
                    <a:pt x="61" y="118"/>
                  </a:cubicBezTo>
                  <a:cubicBezTo>
                    <a:pt x="62" y="119"/>
                    <a:pt x="63" y="119"/>
                    <a:pt x="64" y="119"/>
                  </a:cubicBezTo>
                  <a:cubicBezTo>
                    <a:pt x="65" y="119"/>
                    <a:pt x="67" y="119"/>
                    <a:pt x="68" y="118"/>
                  </a:cubicBezTo>
                  <a:cubicBezTo>
                    <a:pt x="70" y="117"/>
                    <a:pt x="129" y="84"/>
                    <a:pt x="129" y="38"/>
                  </a:cubicBezTo>
                  <a:cubicBezTo>
                    <a:pt x="129" y="17"/>
                    <a:pt x="112" y="0"/>
                    <a:pt x="91" y="0"/>
                  </a:cubicBezTo>
                  <a:cubicBezTo>
                    <a:pt x="81" y="0"/>
                    <a:pt x="71" y="4"/>
                    <a:pt x="64" y="11"/>
                  </a:cubicBezTo>
                  <a:close/>
                  <a:moveTo>
                    <a:pt x="114" y="38"/>
                  </a:moveTo>
                  <a:cubicBezTo>
                    <a:pt x="114" y="70"/>
                    <a:pt x="76" y="96"/>
                    <a:pt x="64" y="103"/>
                  </a:cubicBezTo>
                  <a:cubicBezTo>
                    <a:pt x="52" y="96"/>
                    <a:pt x="14" y="70"/>
                    <a:pt x="14" y="38"/>
                  </a:cubicBezTo>
                  <a:cubicBezTo>
                    <a:pt x="14" y="25"/>
                    <a:pt x="25" y="14"/>
                    <a:pt x="37" y="14"/>
                  </a:cubicBezTo>
                  <a:cubicBezTo>
                    <a:pt x="46" y="14"/>
                    <a:pt x="54" y="19"/>
                    <a:pt x="58" y="26"/>
                  </a:cubicBezTo>
                  <a:cubicBezTo>
                    <a:pt x="59" y="29"/>
                    <a:pt x="61" y="30"/>
                    <a:pt x="64" y="30"/>
                  </a:cubicBezTo>
                  <a:cubicBezTo>
                    <a:pt x="67" y="30"/>
                    <a:pt x="69" y="29"/>
                    <a:pt x="71" y="26"/>
                  </a:cubicBezTo>
                  <a:cubicBezTo>
                    <a:pt x="75" y="19"/>
                    <a:pt x="82" y="14"/>
                    <a:pt x="91" y="14"/>
                  </a:cubicBezTo>
                  <a:cubicBezTo>
                    <a:pt x="104" y="14"/>
                    <a:pt x="114" y="25"/>
                    <a:pt x="114" y="38"/>
                  </a:cubicBezTo>
                  <a:close/>
                  <a:moveTo>
                    <a:pt x="114" y="38"/>
                  </a:moveTo>
                  <a:cubicBezTo>
                    <a:pt x="114" y="38"/>
                    <a:pt x="114" y="38"/>
                    <a:pt x="114" y="38"/>
                  </a:cubicBezTo>
                </a:path>
              </a:pathLst>
            </a:custGeom>
            <a:solidFill>
              <a:srgbClr val="3E2626"/>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3" name="Google Shape;3146;p60">
              <a:extLst>
                <a:ext uri="{FF2B5EF4-FFF2-40B4-BE49-F238E27FC236}">
                  <a16:creationId xmlns:a16="http://schemas.microsoft.com/office/drawing/2014/main" id="{B3354CD3-00CD-AF83-7712-97FD3CDAAFAF}"/>
                </a:ext>
              </a:extLst>
            </p:cNvPr>
            <p:cNvSpPr/>
            <p:nvPr/>
          </p:nvSpPr>
          <p:spPr>
            <a:xfrm>
              <a:off x="5006976" y="2667250"/>
              <a:ext cx="61913" cy="6350"/>
            </a:xfrm>
            <a:custGeom>
              <a:avLst/>
              <a:gdLst/>
              <a:ahLst/>
              <a:cxnLst/>
              <a:rect l="l" t="t" r="r" b="b"/>
              <a:pathLst>
                <a:path w="129" h="14" extrusionOk="0">
                  <a:moveTo>
                    <a:pt x="121" y="0"/>
                  </a:moveTo>
                  <a:cubicBezTo>
                    <a:pt x="7" y="0"/>
                    <a:pt x="7" y="0"/>
                    <a:pt x="7" y="0"/>
                  </a:cubicBezTo>
                  <a:cubicBezTo>
                    <a:pt x="3" y="0"/>
                    <a:pt x="0" y="3"/>
                    <a:pt x="0" y="7"/>
                  </a:cubicBezTo>
                  <a:cubicBezTo>
                    <a:pt x="0" y="11"/>
                    <a:pt x="3" y="14"/>
                    <a:pt x="7" y="14"/>
                  </a:cubicBezTo>
                  <a:cubicBezTo>
                    <a:pt x="121" y="14"/>
                    <a:pt x="121" y="14"/>
                    <a:pt x="121" y="14"/>
                  </a:cubicBezTo>
                  <a:cubicBezTo>
                    <a:pt x="125" y="14"/>
                    <a:pt x="129" y="11"/>
                    <a:pt x="129" y="7"/>
                  </a:cubicBezTo>
                  <a:cubicBezTo>
                    <a:pt x="129" y="3"/>
                    <a:pt x="125" y="0"/>
                    <a:pt x="121" y="0"/>
                  </a:cubicBezTo>
                  <a:close/>
                  <a:moveTo>
                    <a:pt x="121" y="0"/>
                  </a:moveTo>
                  <a:cubicBezTo>
                    <a:pt x="121" y="0"/>
                    <a:pt x="121" y="0"/>
                    <a:pt x="121" y="0"/>
                  </a:cubicBezTo>
                </a:path>
              </a:pathLst>
            </a:custGeom>
            <a:solidFill>
              <a:srgbClr val="3E2626"/>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3147;p60">
              <a:extLst>
                <a:ext uri="{FF2B5EF4-FFF2-40B4-BE49-F238E27FC236}">
                  <a16:creationId xmlns:a16="http://schemas.microsoft.com/office/drawing/2014/main" id="{49057C7C-3B44-824F-C98D-03083A45BECC}"/>
                </a:ext>
              </a:extLst>
            </p:cNvPr>
            <p:cNvSpPr/>
            <p:nvPr/>
          </p:nvSpPr>
          <p:spPr>
            <a:xfrm>
              <a:off x="5006976" y="2686300"/>
              <a:ext cx="61913" cy="6350"/>
            </a:xfrm>
            <a:custGeom>
              <a:avLst/>
              <a:gdLst/>
              <a:ahLst/>
              <a:cxnLst/>
              <a:rect l="l" t="t" r="r" b="b"/>
              <a:pathLst>
                <a:path w="129" h="14" extrusionOk="0">
                  <a:moveTo>
                    <a:pt x="121" y="0"/>
                  </a:moveTo>
                  <a:cubicBezTo>
                    <a:pt x="7" y="0"/>
                    <a:pt x="7" y="0"/>
                    <a:pt x="7" y="0"/>
                  </a:cubicBezTo>
                  <a:cubicBezTo>
                    <a:pt x="3" y="0"/>
                    <a:pt x="0" y="3"/>
                    <a:pt x="0" y="7"/>
                  </a:cubicBezTo>
                  <a:cubicBezTo>
                    <a:pt x="0" y="11"/>
                    <a:pt x="3" y="14"/>
                    <a:pt x="7" y="14"/>
                  </a:cubicBezTo>
                  <a:cubicBezTo>
                    <a:pt x="121" y="14"/>
                    <a:pt x="121" y="14"/>
                    <a:pt x="121" y="14"/>
                  </a:cubicBezTo>
                  <a:cubicBezTo>
                    <a:pt x="125" y="14"/>
                    <a:pt x="129" y="11"/>
                    <a:pt x="129" y="7"/>
                  </a:cubicBezTo>
                  <a:cubicBezTo>
                    <a:pt x="129" y="3"/>
                    <a:pt x="125" y="0"/>
                    <a:pt x="121" y="0"/>
                  </a:cubicBezTo>
                  <a:close/>
                  <a:moveTo>
                    <a:pt x="121" y="0"/>
                  </a:moveTo>
                  <a:cubicBezTo>
                    <a:pt x="121" y="0"/>
                    <a:pt x="121" y="0"/>
                    <a:pt x="121" y="0"/>
                  </a:cubicBezTo>
                </a:path>
              </a:pathLst>
            </a:custGeom>
            <a:solidFill>
              <a:srgbClr val="3E2626"/>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3148;p60">
              <a:extLst>
                <a:ext uri="{FF2B5EF4-FFF2-40B4-BE49-F238E27FC236}">
                  <a16:creationId xmlns:a16="http://schemas.microsoft.com/office/drawing/2014/main" id="{1F61DE53-822F-10CB-5FFF-4C2865BD0761}"/>
                </a:ext>
              </a:extLst>
            </p:cNvPr>
            <p:cNvSpPr/>
            <p:nvPr/>
          </p:nvSpPr>
          <p:spPr>
            <a:xfrm>
              <a:off x="5006976" y="2703763"/>
              <a:ext cx="61913" cy="7938"/>
            </a:xfrm>
            <a:custGeom>
              <a:avLst/>
              <a:gdLst/>
              <a:ahLst/>
              <a:cxnLst/>
              <a:rect l="l" t="t" r="r" b="b"/>
              <a:pathLst>
                <a:path w="129" h="14" extrusionOk="0">
                  <a:moveTo>
                    <a:pt x="129" y="7"/>
                  </a:moveTo>
                  <a:cubicBezTo>
                    <a:pt x="129" y="3"/>
                    <a:pt x="125" y="0"/>
                    <a:pt x="121" y="0"/>
                  </a:cubicBezTo>
                  <a:cubicBezTo>
                    <a:pt x="7" y="0"/>
                    <a:pt x="7" y="0"/>
                    <a:pt x="7" y="0"/>
                  </a:cubicBezTo>
                  <a:cubicBezTo>
                    <a:pt x="3" y="0"/>
                    <a:pt x="0" y="3"/>
                    <a:pt x="0" y="7"/>
                  </a:cubicBezTo>
                  <a:cubicBezTo>
                    <a:pt x="0" y="11"/>
                    <a:pt x="3" y="14"/>
                    <a:pt x="7" y="14"/>
                  </a:cubicBezTo>
                  <a:cubicBezTo>
                    <a:pt x="121" y="14"/>
                    <a:pt x="121" y="14"/>
                    <a:pt x="121" y="14"/>
                  </a:cubicBezTo>
                  <a:cubicBezTo>
                    <a:pt x="125" y="14"/>
                    <a:pt x="129" y="11"/>
                    <a:pt x="129" y="7"/>
                  </a:cubicBezTo>
                  <a:close/>
                  <a:moveTo>
                    <a:pt x="129" y="7"/>
                  </a:moveTo>
                  <a:cubicBezTo>
                    <a:pt x="129" y="7"/>
                    <a:pt x="129" y="7"/>
                    <a:pt x="129" y="7"/>
                  </a:cubicBezTo>
                </a:path>
              </a:pathLst>
            </a:custGeom>
            <a:solidFill>
              <a:srgbClr val="3E2626"/>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3149;p60">
              <a:extLst>
                <a:ext uri="{FF2B5EF4-FFF2-40B4-BE49-F238E27FC236}">
                  <a16:creationId xmlns:a16="http://schemas.microsoft.com/office/drawing/2014/main" id="{E6516318-9345-4804-4F45-FCB464D011D5}"/>
                </a:ext>
              </a:extLst>
            </p:cNvPr>
            <p:cNvSpPr/>
            <p:nvPr/>
          </p:nvSpPr>
          <p:spPr>
            <a:xfrm>
              <a:off x="5006976" y="2756150"/>
              <a:ext cx="33338" cy="6350"/>
            </a:xfrm>
            <a:custGeom>
              <a:avLst/>
              <a:gdLst/>
              <a:ahLst/>
              <a:cxnLst/>
              <a:rect l="l" t="t" r="r" b="b"/>
              <a:pathLst>
                <a:path w="72" h="14" extrusionOk="0">
                  <a:moveTo>
                    <a:pt x="7" y="0"/>
                  </a:moveTo>
                  <a:cubicBezTo>
                    <a:pt x="3" y="0"/>
                    <a:pt x="0" y="3"/>
                    <a:pt x="0" y="7"/>
                  </a:cubicBezTo>
                  <a:cubicBezTo>
                    <a:pt x="0" y="11"/>
                    <a:pt x="3" y="14"/>
                    <a:pt x="7" y="14"/>
                  </a:cubicBezTo>
                  <a:cubicBezTo>
                    <a:pt x="64" y="14"/>
                    <a:pt x="64" y="14"/>
                    <a:pt x="64" y="14"/>
                  </a:cubicBezTo>
                  <a:cubicBezTo>
                    <a:pt x="68" y="14"/>
                    <a:pt x="72" y="11"/>
                    <a:pt x="72" y="7"/>
                  </a:cubicBezTo>
                  <a:cubicBezTo>
                    <a:pt x="72" y="3"/>
                    <a:pt x="68" y="0"/>
                    <a:pt x="64" y="0"/>
                  </a:cubicBezTo>
                  <a:lnTo>
                    <a:pt x="7" y="0"/>
                  </a:lnTo>
                  <a:close/>
                  <a:moveTo>
                    <a:pt x="7" y="0"/>
                  </a:moveTo>
                  <a:cubicBezTo>
                    <a:pt x="7" y="0"/>
                    <a:pt x="7" y="0"/>
                    <a:pt x="7" y="0"/>
                  </a:cubicBezTo>
                </a:path>
              </a:pathLst>
            </a:custGeom>
            <a:solidFill>
              <a:srgbClr val="000000"/>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47" name="Google Shape;3150;p60">
            <a:extLst>
              <a:ext uri="{FF2B5EF4-FFF2-40B4-BE49-F238E27FC236}">
                <a16:creationId xmlns:a16="http://schemas.microsoft.com/office/drawing/2014/main" id="{AF040982-333F-AE37-DCB4-2D1D44D495E0}"/>
              </a:ext>
            </a:extLst>
          </p:cNvPr>
          <p:cNvGrpSpPr/>
          <p:nvPr/>
        </p:nvGrpSpPr>
        <p:grpSpPr>
          <a:xfrm>
            <a:off x="1331720" y="4398208"/>
            <a:ext cx="628300" cy="674311"/>
            <a:chOff x="5413376" y="3940425"/>
            <a:chExt cx="219076" cy="219075"/>
          </a:xfrm>
        </p:grpSpPr>
        <p:sp>
          <p:nvSpPr>
            <p:cNvPr id="148" name="Google Shape;3151;p60">
              <a:extLst>
                <a:ext uri="{FF2B5EF4-FFF2-40B4-BE49-F238E27FC236}">
                  <a16:creationId xmlns:a16="http://schemas.microsoft.com/office/drawing/2014/main" id="{0BF4ABE0-381E-DD44-4C0C-9AFFECE8AF16}"/>
                </a:ext>
              </a:extLst>
            </p:cNvPr>
            <p:cNvSpPr/>
            <p:nvPr/>
          </p:nvSpPr>
          <p:spPr>
            <a:xfrm>
              <a:off x="5522913" y="3943600"/>
              <a:ext cx="104775" cy="212725"/>
            </a:xfrm>
            <a:custGeom>
              <a:avLst/>
              <a:gdLst/>
              <a:ahLst/>
              <a:cxnLst/>
              <a:rect l="l" t="t" r="r" b="b"/>
              <a:pathLst>
                <a:path w="218" h="442" extrusionOk="0">
                  <a:moveTo>
                    <a:pt x="0" y="0"/>
                  </a:moveTo>
                  <a:cubicBezTo>
                    <a:pt x="0" y="442"/>
                    <a:pt x="0" y="442"/>
                    <a:pt x="0" y="442"/>
                  </a:cubicBezTo>
                  <a:cubicBezTo>
                    <a:pt x="121" y="441"/>
                    <a:pt x="218" y="342"/>
                    <a:pt x="218" y="221"/>
                  </a:cubicBezTo>
                  <a:cubicBezTo>
                    <a:pt x="218" y="100"/>
                    <a:pt x="121" y="1"/>
                    <a:pt x="0" y="0"/>
                  </a:cubicBezTo>
                  <a:close/>
                  <a:moveTo>
                    <a:pt x="0" y="0"/>
                  </a:moveTo>
                  <a:cubicBezTo>
                    <a:pt x="0" y="0"/>
                    <a:pt x="0" y="0"/>
                    <a:pt x="0" y="0"/>
                  </a:cubicBezTo>
                </a:path>
              </a:pathLst>
            </a:custGeom>
            <a:solidFill>
              <a:srgbClr val="ADADEA"/>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9" name="Google Shape;3152;p60">
              <a:extLst>
                <a:ext uri="{FF2B5EF4-FFF2-40B4-BE49-F238E27FC236}">
                  <a16:creationId xmlns:a16="http://schemas.microsoft.com/office/drawing/2014/main" id="{F2F0D308-60A8-8B52-6621-036DB582FBDA}"/>
                </a:ext>
              </a:extLst>
            </p:cNvPr>
            <p:cNvSpPr/>
            <p:nvPr/>
          </p:nvSpPr>
          <p:spPr>
            <a:xfrm>
              <a:off x="5416551" y="3943600"/>
              <a:ext cx="193675" cy="212725"/>
            </a:xfrm>
            <a:custGeom>
              <a:avLst/>
              <a:gdLst/>
              <a:ahLst/>
              <a:cxnLst/>
              <a:rect l="l" t="t" r="r" b="b"/>
              <a:pathLst>
                <a:path w="404" h="442" extrusionOk="0">
                  <a:moveTo>
                    <a:pt x="224" y="0"/>
                  </a:moveTo>
                  <a:cubicBezTo>
                    <a:pt x="323" y="2"/>
                    <a:pt x="404" y="100"/>
                    <a:pt x="404" y="221"/>
                  </a:cubicBezTo>
                  <a:cubicBezTo>
                    <a:pt x="404" y="342"/>
                    <a:pt x="323" y="441"/>
                    <a:pt x="224" y="442"/>
                  </a:cubicBezTo>
                  <a:cubicBezTo>
                    <a:pt x="223" y="442"/>
                    <a:pt x="222" y="442"/>
                    <a:pt x="221" y="442"/>
                  </a:cubicBezTo>
                  <a:cubicBezTo>
                    <a:pt x="178" y="442"/>
                    <a:pt x="137" y="430"/>
                    <a:pt x="103" y="408"/>
                  </a:cubicBezTo>
                  <a:cubicBezTo>
                    <a:pt x="0" y="442"/>
                    <a:pt x="0" y="442"/>
                    <a:pt x="0" y="442"/>
                  </a:cubicBezTo>
                  <a:cubicBezTo>
                    <a:pt x="35" y="339"/>
                    <a:pt x="35" y="339"/>
                    <a:pt x="35" y="339"/>
                  </a:cubicBezTo>
                  <a:cubicBezTo>
                    <a:pt x="13" y="305"/>
                    <a:pt x="0" y="265"/>
                    <a:pt x="0" y="221"/>
                  </a:cubicBezTo>
                  <a:cubicBezTo>
                    <a:pt x="0" y="99"/>
                    <a:pt x="99" y="0"/>
                    <a:pt x="221" y="0"/>
                  </a:cubicBezTo>
                  <a:cubicBezTo>
                    <a:pt x="222" y="0"/>
                    <a:pt x="223" y="0"/>
                    <a:pt x="224" y="0"/>
                  </a:cubicBezTo>
                  <a:close/>
                  <a:moveTo>
                    <a:pt x="224" y="0"/>
                  </a:moveTo>
                  <a:cubicBezTo>
                    <a:pt x="224" y="0"/>
                    <a:pt x="224" y="0"/>
                    <a:pt x="224" y="0"/>
                  </a:cubicBezTo>
                </a:path>
              </a:pathLst>
            </a:custGeom>
            <a:solidFill>
              <a:srgbClr val="BFC1EB"/>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0" name="Google Shape;3153;p60">
              <a:extLst>
                <a:ext uri="{FF2B5EF4-FFF2-40B4-BE49-F238E27FC236}">
                  <a16:creationId xmlns:a16="http://schemas.microsoft.com/office/drawing/2014/main" id="{57903AC2-6522-E03A-8354-46EDC6E53D99}"/>
                </a:ext>
              </a:extLst>
            </p:cNvPr>
            <p:cNvSpPr/>
            <p:nvPr/>
          </p:nvSpPr>
          <p:spPr>
            <a:xfrm>
              <a:off x="5503863" y="4021388"/>
              <a:ext cx="31750" cy="57150"/>
            </a:xfrm>
            <a:custGeom>
              <a:avLst/>
              <a:gdLst/>
              <a:ahLst/>
              <a:cxnLst/>
              <a:rect l="l" t="t" r="r" b="b"/>
              <a:pathLst>
                <a:path w="66" h="120" extrusionOk="0">
                  <a:moveTo>
                    <a:pt x="26" y="1"/>
                  </a:moveTo>
                  <a:cubicBezTo>
                    <a:pt x="27" y="0"/>
                    <a:pt x="29" y="0"/>
                    <a:pt x="31" y="0"/>
                  </a:cubicBezTo>
                  <a:cubicBezTo>
                    <a:pt x="50" y="0"/>
                    <a:pt x="66" y="16"/>
                    <a:pt x="66" y="35"/>
                  </a:cubicBezTo>
                  <a:cubicBezTo>
                    <a:pt x="66" y="84"/>
                    <a:pt x="1" y="119"/>
                    <a:pt x="0" y="120"/>
                  </a:cubicBezTo>
                  <a:lnTo>
                    <a:pt x="26" y="1"/>
                  </a:lnTo>
                  <a:close/>
                  <a:moveTo>
                    <a:pt x="26" y="1"/>
                  </a:moveTo>
                  <a:cubicBezTo>
                    <a:pt x="26" y="1"/>
                    <a:pt x="26" y="1"/>
                    <a:pt x="26" y="1"/>
                  </a:cubicBezTo>
                </a:path>
              </a:pathLst>
            </a:custGeom>
            <a:solidFill>
              <a:srgbClr val="EC6762"/>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1" name="Google Shape;3154;p60">
              <a:extLst>
                <a:ext uri="{FF2B5EF4-FFF2-40B4-BE49-F238E27FC236}">
                  <a16:creationId xmlns:a16="http://schemas.microsoft.com/office/drawing/2014/main" id="{D6BAF571-35DB-236F-2FDD-7DDF05FFA471}"/>
                </a:ext>
              </a:extLst>
            </p:cNvPr>
            <p:cNvSpPr/>
            <p:nvPr/>
          </p:nvSpPr>
          <p:spPr>
            <a:xfrm>
              <a:off x="5472113" y="4021388"/>
              <a:ext cx="53975" cy="57150"/>
            </a:xfrm>
            <a:custGeom>
              <a:avLst/>
              <a:gdLst/>
              <a:ahLst/>
              <a:cxnLst/>
              <a:rect l="l" t="t" r="r" b="b"/>
              <a:pathLst>
                <a:path w="111" h="120" extrusionOk="0">
                  <a:moveTo>
                    <a:pt x="91" y="1"/>
                  </a:moveTo>
                  <a:cubicBezTo>
                    <a:pt x="102" y="3"/>
                    <a:pt x="111" y="18"/>
                    <a:pt x="111" y="35"/>
                  </a:cubicBezTo>
                  <a:cubicBezTo>
                    <a:pt x="111" y="84"/>
                    <a:pt x="66" y="119"/>
                    <a:pt x="65" y="120"/>
                  </a:cubicBezTo>
                  <a:cubicBezTo>
                    <a:pt x="65" y="120"/>
                    <a:pt x="0" y="84"/>
                    <a:pt x="0" y="35"/>
                  </a:cubicBezTo>
                  <a:cubicBezTo>
                    <a:pt x="0" y="16"/>
                    <a:pt x="15" y="0"/>
                    <a:pt x="35" y="0"/>
                  </a:cubicBezTo>
                  <a:cubicBezTo>
                    <a:pt x="48" y="0"/>
                    <a:pt x="59" y="8"/>
                    <a:pt x="65" y="18"/>
                  </a:cubicBezTo>
                  <a:cubicBezTo>
                    <a:pt x="70" y="9"/>
                    <a:pt x="80" y="2"/>
                    <a:pt x="91" y="1"/>
                  </a:cubicBezTo>
                  <a:close/>
                  <a:moveTo>
                    <a:pt x="91" y="1"/>
                  </a:moveTo>
                  <a:cubicBezTo>
                    <a:pt x="91" y="1"/>
                    <a:pt x="91" y="1"/>
                    <a:pt x="91" y="1"/>
                  </a:cubicBezTo>
                </a:path>
              </a:pathLst>
            </a:custGeom>
            <a:solidFill>
              <a:srgbClr val="ED9898"/>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2" name="Google Shape;3155;p60">
              <a:extLst>
                <a:ext uri="{FF2B5EF4-FFF2-40B4-BE49-F238E27FC236}">
                  <a16:creationId xmlns:a16="http://schemas.microsoft.com/office/drawing/2014/main" id="{A0E06516-7D7D-F80E-AC32-761F3C837AD7}"/>
                </a:ext>
              </a:extLst>
            </p:cNvPr>
            <p:cNvSpPr/>
            <p:nvPr/>
          </p:nvSpPr>
          <p:spPr>
            <a:xfrm>
              <a:off x="5468938" y="4018213"/>
              <a:ext cx="69850" cy="63500"/>
            </a:xfrm>
            <a:custGeom>
              <a:avLst/>
              <a:gdLst/>
              <a:ahLst/>
              <a:cxnLst/>
              <a:rect l="l" t="t" r="r" b="b"/>
              <a:pathLst>
                <a:path w="146" h="134" extrusionOk="0">
                  <a:moveTo>
                    <a:pt x="73" y="13"/>
                  </a:moveTo>
                  <a:cubicBezTo>
                    <a:pt x="65" y="5"/>
                    <a:pt x="54" y="0"/>
                    <a:pt x="43" y="0"/>
                  </a:cubicBezTo>
                  <a:cubicBezTo>
                    <a:pt x="19" y="0"/>
                    <a:pt x="0" y="19"/>
                    <a:pt x="0" y="42"/>
                  </a:cubicBezTo>
                  <a:cubicBezTo>
                    <a:pt x="0" y="95"/>
                    <a:pt x="67" y="132"/>
                    <a:pt x="70" y="133"/>
                  </a:cubicBezTo>
                  <a:cubicBezTo>
                    <a:pt x="71" y="134"/>
                    <a:pt x="72" y="134"/>
                    <a:pt x="73" y="134"/>
                  </a:cubicBezTo>
                  <a:cubicBezTo>
                    <a:pt x="75" y="134"/>
                    <a:pt x="76" y="134"/>
                    <a:pt x="77" y="133"/>
                  </a:cubicBezTo>
                  <a:cubicBezTo>
                    <a:pt x="80" y="132"/>
                    <a:pt x="146" y="95"/>
                    <a:pt x="146" y="42"/>
                  </a:cubicBezTo>
                  <a:cubicBezTo>
                    <a:pt x="146" y="19"/>
                    <a:pt x="127" y="0"/>
                    <a:pt x="104" y="0"/>
                  </a:cubicBezTo>
                  <a:cubicBezTo>
                    <a:pt x="92" y="0"/>
                    <a:pt x="81" y="5"/>
                    <a:pt x="73" y="13"/>
                  </a:cubicBezTo>
                  <a:close/>
                  <a:moveTo>
                    <a:pt x="132" y="42"/>
                  </a:moveTo>
                  <a:cubicBezTo>
                    <a:pt x="132" y="80"/>
                    <a:pt x="86" y="110"/>
                    <a:pt x="73" y="118"/>
                  </a:cubicBezTo>
                  <a:cubicBezTo>
                    <a:pt x="60" y="111"/>
                    <a:pt x="15" y="80"/>
                    <a:pt x="15" y="42"/>
                  </a:cubicBezTo>
                  <a:cubicBezTo>
                    <a:pt x="15" y="27"/>
                    <a:pt x="27" y="15"/>
                    <a:pt x="43" y="15"/>
                  </a:cubicBezTo>
                  <a:cubicBezTo>
                    <a:pt x="53" y="15"/>
                    <a:pt x="62" y="20"/>
                    <a:pt x="67" y="29"/>
                  </a:cubicBezTo>
                  <a:cubicBezTo>
                    <a:pt x="68" y="31"/>
                    <a:pt x="71" y="33"/>
                    <a:pt x="73" y="33"/>
                  </a:cubicBezTo>
                  <a:cubicBezTo>
                    <a:pt x="76" y="33"/>
                    <a:pt x="78" y="31"/>
                    <a:pt x="80" y="29"/>
                  </a:cubicBezTo>
                  <a:cubicBezTo>
                    <a:pt x="85" y="20"/>
                    <a:pt x="94" y="15"/>
                    <a:pt x="104" y="15"/>
                  </a:cubicBezTo>
                  <a:cubicBezTo>
                    <a:pt x="119" y="15"/>
                    <a:pt x="132" y="27"/>
                    <a:pt x="132" y="42"/>
                  </a:cubicBezTo>
                  <a:close/>
                  <a:moveTo>
                    <a:pt x="132" y="42"/>
                  </a:moveTo>
                  <a:cubicBezTo>
                    <a:pt x="132" y="42"/>
                    <a:pt x="132" y="42"/>
                    <a:pt x="132" y="42"/>
                  </a:cubicBezTo>
                </a:path>
              </a:pathLst>
            </a:custGeom>
            <a:solidFill>
              <a:srgbClr val="3E2626"/>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3" name="Google Shape;3156;p60">
              <a:extLst>
                <a:ext uri="{FF2B5EF4-FFF2-40B4-BE49-F238E27FC236}">
                  <a16:creationId xmlns:a16="http://schemas.microsoft.com/office/drawing/2014/main" id="{36A7DFB9-4D0B-10BB-729B-C0B310039660}"/>
                </a:ext>
              </a:extLst>
            </p:cNvPr>
            <p:cNvSpPr/>
            <p:nvPr/>
          </p:nvSpPr>
          <p:spPr>
            <a:xfrm>
              <a:off x="5448301" y="4018213"/>
              <a:ext cx="12700" cy="63500"/>
            </a:xfrm>
            <a:custGeom>
              <a:avLst/>
              <a:gdLst/>
              <a:ahLst/>
              <a:cxnLst/>
              <a:rect l="l" t="t" r="r" b="b"/>
              <a:pathLst>
                <a:path w="29" h="134" extrusionOk="0">
                  <a:moveTo>
                    <a:pt x="29" y="7"/>
                  </a:moveTo>
                  <a:cubicBezTo>
                    <a:pt x="29" y="3"/>
                    <a:pt x="26" y="0"/>
                    <a:pt x="22" y="0"/>
                  </a:cubicBezTo>
                  <a:cubicBezTo>
                    <a:pt x="7" y="0"/>
                    <a:pt x="7" y="0"/>
                    <a:pt x="7" y="0"/>
                  </a:cubicBezTo>
                  <a:cubicBezTo>
                    <a:pt x="3" y="0"/>
                    <a:pt x="0" y="3"/>
                    <a:pt x="0" y="7"/>
                  </a:cubicBezTo>
                  <a:cubicBezTo>
                    <a:pt x="0" y="11"/>
                    <a:pt x="3" y="15"/>
                    <a:pt x="7" y="15"/>
                  </a:cubicBezTo>
                  <a:cubicBezTo>
                    <a:pt x="7" y="120"/>
                    <a:pt x="7" y="120"/>
                    <a:pt x="7" y="120"/>
                  </a:cubicBezTo>
                  <a:cubicBezTo>
                    <a:pt x="3" y="120"/>
                    <a:pt x="0" y="123"/>
                    <a:pt x="0" y="127"/>
                  </a:cubicBezTo>
                  <a:cubicBezTo>
                    <a:pt x="0" y="131"/>
                    <a:pt x="3" y="134"/>
                    <a:pt x="7" y="134"/>
                  </a:cubicBezTo>
                  <a:cubicBezTo>
                    <a:pt x="22" y="134"/>
                    <a:pt x="22" y="134"/>
                    <a:pt x="22" y="134"/>
                  </a:cubicBezTo>
                  <a:cubicBezTo>
                    <a:pt x="26" y="134"/>
                    <a:pt x="29" y="131"/>
                    <a:pt x="29" y="127"/>
                  </a:cubicBezTo>
                  <a:cubicBezTo>
                    <a:pt x="29" y="123"/>
                    <a:pt x="26" y="120"/>
                    <a:pt x="22" y="120"/>
                  </a:cubicBezTo>
                  <a:cubicBezTo>
                    <a:pt x="22" y="15"/>
                    <a:pt x="22" y="15"/>
                    <a:pt x="22" y="15"/>
                  </a:cubicBezTo>
                  <a:cubicBezTo>
                    <a:pt x="26" y="15"/>
                    <a:pt x="29" y="11"/>
                    <a:pt x="29" y="7"/>
                  </a:cubicBezTo>
                  <a:close/>
                  <a:moveTo>
                    <a:pt x="29" y="7"/>
                  </a:moveTo>
                  <a:cubicBezTo>
                    <a:pt x="29" y="7"/>
                    <a:pt x="29" y="7"/>
                    <a:pt x="29" y="7"/>
                  </a:cubicBezTo>
                </a:path>
              </a:pathLst>
            </a:custGeom>
            <a:solidFill>
              <a:srgbClr val="3E2626"/>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4" name="Google Shape;3157;p60">
              <a:extLst>
                <a:ext uri="{FF2B5EF4-FFF2-40B4-BE49-F238E27FC236}">
                  <a16:creationId xmlns:a16="http://schemas.microsoft.com/office/drawing/2014/main" id="{976D56CB-B51E-459E-1F71-C8F8D497AEAD}"/>
                </a:ext>
              </a:extLst>
            </p:cNvPr>
            <p:cNvSpPr/>
            <p:nvPr/>
          </p:nvSpPr>
          <p:spPr>
            <a:xfrm>
              <a:off x="5545138" y="4018213"/>
              <a:ext cx="53975" cy="63500"/>
            </a:xfrm>
            <a:custGeom>
              <a:avLst/>
              <a:gdLst/>
              <a:ahLst/>
              <a:cxnLst/>
              <a:rect l="l" t="t" r="r" b="b"/>
              <a:pathLst>
                <a:path w="113" h="134" extrusionOk="0">
                  <a:moveTo>
                    <a:pt x="56" y="134"/>
                  </a:moveTo>
                  <a:cubicBezTo>
                    <a:pt x="83" y="134"/>
                    <a:pt x="106" y="113"/>
                    <a:pt x="106" y="87"/>
                  </a:cubicBezTo>
                  <a:cubicBezTo>
                    <a:pt x="106" y="15"/>
                    <a:pt x="106" y="15"/>
                    <a:pt x="106" y="15"/>
                  </a:cubicBezTo>
                  <a:cubicBezTo>
                    <a:pt x="110" y="15"/>
                    <a:pt x="113" y="11"/>
                    <a:pt x="113" y="7"/>
                  </a:cubicBezTo>
                  <a:cubicBezTo>
                    <a:pt x="113" y="3"/>
                    <a:pt x="110" y="0"/>
                    <a:pt x="105" y="0"/>
                  </a:cubicBezTo>
                  <a:cubicBezTo>
                    <a:pt x="91" y="0"/>
                    <a:pt x="91" y="0"/>
                    <a:pt x="91" y="0"/>
                  </a:cubicBezTo>
                  <a:cubicBezTo>
                    <a:pt x="87" y="0"/>
                    <a:pt x="84" y="3"/>
                    <a:pt x="84" y="7"/>
                  </a:cubicBezTo>
                  <a:cubicBezTo>
                    <a:pt x="84" y="11"/>
                    <a:pt x="87" y="15"/>
                    <a:pt x="91" y="15"/>
                  </a:cubicBezTo>
                  <a:cubicBezTo>
                    <a:pt x="91" y="87"/>
                    <a:pt x="91" y="87"/>
                    <a:pt x="91" y="87"/>
                  </a:cubicBezTo>
                  <a:cubicBezTo>
                    <a:pt x="91" y="105"/>
                    <a:pt x="75" y="120"/>
                    <a:pt x="56" y="120"/>
                  </a:cubicBezTo>
                  <a:cubicBezTo>
                    <a:pt x="37" y="120"/>
                    <a:pt x="21" y="105"/>
                    <a:pt x="21" y="87"/>
                  </a:cubicBezTo>
                  <a:cubicBezTo>
                    <a:pt x="21" y="15"/>
                    <a:pt x="21" y="15"/>
                    <a:pt x="21" y="15"/>
                  </a:cubicBezTo>
                  <a:cubicBezTo>
                    <a:pt x="25" y="15"/>
                    <a:pt x="29" y="11"/>
                    <a:pt x="29" y="7"/>
                  </a:cubicBezTo>
                  <a:cubicBezTo>
                    <a:pt x="29" y="3"/>
                    <a:pt x="25" y="0"/>
                    <a:pt x="21" y="0"/>
                  </a:cubicBezTo>
                  <a:cubicBezTo>
                    <a:pt x="7" y="0"/>
                    <a:pt x="7" y="0"/>
                    <a:pt x="7" y="0"/>
                  </a:cubicBezTo>
                  <a:cubicBezTo>
                    <a:pt x="3" y="0"/>
                    <a:pt x="0" y="3"/>
                    <a:pt x="0" y="7"/>
                  </a:cubicBezTo>
                  <a:cubicBezTo>
                    <a:pt x="0" y="11"/>
                    <a:pt x="3" y="15"/>
                    <a:pt x="7" y="15"/>
                  </a:cubicBezTo>
                  <a:cubicBezTo>
                    <a:pt x="7" y="87"/>
                    <a:pt x="7" y="87"/>
                    <a:pt x="7" y="87"/>
                  </a:cubicBezTo>
                  <a:cubicBezTo>
                    <a:pt x="7" y="113"/>
                    <a:pt x="29" y="134"/>
                    <a:pt x="56" y="134"/>
                  </a:cubicBezTo>
                  <a:close/>
                  <a:moveTo>
                    <a:pt x="56" y="134"/>
                  </a:moveTo>
                  <a:cubicBezTo>
                    <a:pt x="56" y="134"/>
                    <a:pt x="56" y="134"/>
                    <a:pt x="56" y="134"/>
                  </a:cubicBezTo>
                </a:path>
              </a:pathLst>
            </a:custGeom>
            <a:solidFill>
              <a:srgbClr val="3E2626"/>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5" name="Google Shape;3158;p60">
              <a:extLst>
                <a:ext uri="{FF2B5EF4-FFF2-40B4-BE49-F238E27FC236}">
                  <a16:creationId xmlns:a16="http://schemas.microsoft.com/office/drawing/2014/main" id="{D3035F07-5A8F-5654-2F17-DAA231F8D12A}"/>
                </a:ext>
              </a:extLst>
            </p:cNvPr>
            <p:cNvSpPr/>
            <p:nvPr/>
          </p:nvSpPr>
          <p:spPr>
            <a:xfrm>
              <a:off x="5413376" y="3940425"/>
              <a:ext cx="219076" cy="219075"/>
            </a:xfrm>
            <a:custGeom>
              <a:avLst/>
              <a:gdLst/>
              <a:ahLst/>
              <a:cxnLst/>
              <a:rect l="l" t="t" r="r" b="b"/>
              <a:pathLst>
                <a:path w="457" h="456" extrusionOk="0">
                  <a:moveTo>
                    <a:pt x="390" y="67"/>
                  </a:moveTo>
                  <a:cubicBezTo>
                    <a:pt x="347" y="24"/>
                    <a:pt x="289" y="0"/>
                    <a:pt x="228" y="0"/>
                  </a:cubicBezTo>
                  <a:cubicBezTo>
                    <a:pt x="167" y="0"/>
                    <a:pt x="110" y="24"/>
                    <a:pt x="67" y="67"/>
                  </a:cubicBezTo>
                  <a:cubicBezTo>
                    <a:pt x="24" y="110"/>
                    <a:pt x="0" y="167"/>
                    <a:pt x="0" y="228"/>
                  </a:cubicBezTo>
                  <a:cubicBezTo>
                    <a:pt x="0" y="270"/>
                    <a:pt x="12" y="311"/>
                    <a:pt x="34" y="347"/>
                  </a:cubicBezTo>
                  <a:cubicBezTo>
                    <a:pt x="1" y="447"/>
                    <a:pt x="1" y="447"/>
                    <a:pt x="1" y="447"/>
                  </a:cubicBezTo>
                  <a:cubicBezTo>
                    <a:pt x="0" y="449"/>
                    <a:pt x="0" y="452"/>
                    <a:pt x="2" y="454"/>
                  </a:cubicBezTo>
                  <a:cubicBezTo>
                    <a:pt x="4" y="456"/>
                    <a:pt x="6" y="456"/>
                    <a:pt x="7" y="456"/>
                  </a:cubicBezTo>
                  <a:cubicBezTo>
                    <a:pt x="8" y="456"/>
                    <a:pt x="9" y="456"/>
                    <a:pt x="10" y="456"/>
                  </a:cubicBezTo>
                  <a:cubicBezTo>
                    <a:pt x="109" y="423"/>
                    <a:pt x="109" y="423"/>
                    <a:pt x="109" y="423"/>
                  </a:cubicBezTo>
                  <a:cubicBezTo>
                    <a:pt x="145" y="445"/>
                    <a:pt x="186" y="456"/>
                    <a:pt x="228" y="456"/>
                  </a:cubicBezTo>
                  <a:cubicBezTo>
                    <a:pt x="284" y="456"/>
                    <a:pt x="337" y="436"/>
                    <a:pt x="379" y="400"/>
                  </a:cubicBezTo>
                  <a:cubicBezTo>
                    <a:pt x="382" y="397"/>
                    <a:pt x="382" y="393"/>
                    <a:pt x="380" y="390"/>
                  </a:cubicBezTo>
                  <a:cubicBezTo>
                    <a:pt x="377" y="387"/>
                    <a:pt x="372" y="386"/>
                    <a:pt x="369" y="389"/>
                  </a:cubicBezTo>
                  <a:cubicBezTo>
                    <a:pt x="330" y="423"/>
                    <a:pt x="280" y="442"/>
                    <a:pt x="228" y="442"/>
                  </a:cubicBezTo>
                  <a:cubicBezTo>
                    <a:pt x="188" y="442"/>
                    <a:pt x="148" y="430"/>
                    <a:pt x="114" y="409"/>
                  </a:cubicBezTo>
                  <a:cubicBezTo>
                    <a:pt x="112" y="408"/>
                    <a:pt x="110" y="407"/>
                    <a:pt x="108" y="408"/>
                  </a:cubicBezTo>
                  <a:cubicBezTo>
                    <a:pt x="19" y="438"/>
                    <a:pt x="19" y="438"/>
                    <a:pt x="19" y="438"/>
                  </a:cubicBezTo>
                  <a:cubicBezTo>
                    <a:pt x="49" y="349"/>
                    <a:pt x="49" y="349"/>
                    <a:pt x="49" y="349"/>
                  </a:cubicBezTo>
                  <a:cubicBezTo>
                    <a:pt x="49" y="347"/>
                    <a:pt x="49" y="344"/>
                    <a:pt x="48" y="342"/>
                  </a:cubicBezTo>
                  <a:cubicBezTo>
                    <a:pt x="26" y="308"/>
                    <a:pt x="15" y="269"/>
                    <a:pt x="15" y="228"/>
                  </a:cubicBezTo>
                  <a:cubicBezTo>
                    <a:pt x="15" y="110"/>
                    <a:pt x="111" y="14"/>
                    <a:pt x="228" y="14"/>
                  </a:cubicBezTo>
                  <a:cubicBezTo>
                    <a:pt x="346" y="14"/>
                    <a:pt x="442" y="110"/>
                    <a:pt x="442" y="228"/>
                  </a:cubicBezTo>
                  <a:cubicBezTo>
                    <a:pt x="442" y="280"/>
                    <a:pt x="423" y="330"/>
                    <a:pt x="389" y="369"/>
                  </a:cubicBezTo>
                  <a:cubicBezTo>
                    <a:pt x="387" y="372"/>
                    <a:pt x="387" y="377"/>
                    <a:pt x="390" y="379"/>
                  </a:cubicBezTo>
                  <a:cubicBezTo>
                    <a:pt x="393" y="382"/>
                    <a:pt x="398" y="382"/>
                    <a:pt x="400" y="379"/>
                  </a:cubicBezTo>
                  <a:cubicBezTo>
                    <a:pt x="437" y="337"/>
                    <a:pt x="457" y="283"/>
                    <a:pt x="457" y="228"/>
                  </a:cubicBezTo>
                  <a:cubicBezTo>
                    <a:pt x="457" y="167"/>
                    <a:pt x="433" y="110"/>
                    <a:pt x="390" y="67"/>
                  </a:cubicBezTo>
                  <a:close/>
                  <a:moveTo>
                    <a:pt x="390" y="67"/>
                  </a:moveTo>
                  <a:cubicBezTo>
                    <a:pt x="390" y="67"/>
                    <a:pt x="390" y="67"/>
                    <a:pt x="390" y="67"/>
                  </a:cubicBezTo>
                </a:path>
              </a:pathLst>
            </a:custGeom>
            <a:solidFill>
              <a:srgbClr val="3E2626"/>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56" name="Google Shape;3159;p60">
            <a:extLst>
              <a:ext uri="{FF2B5EF4-FFF2-40B4-BE49-F238E27FC236}">
                <a16:creationId xmlns:a16="http://schemas.microsoft.com/office/drawing/2014/main" id="{1D1C420C-6F64-451D-1AEE-56E1F2C9695D}"/>
              </a:ext>
            </a:extLst>
          </p:cNvPr>
          <p:cNvGrpSpPr/>
          <p:nvPr/>
        </p:nvGrpSpPr>
        <p:grpSpPr>
          <a:xfrm>
            <a:off x="10525012" y="2276428"/>
            <a:ext cx="628297" cy="674311"/>
            <a:chOff x="4995876" y="4384925"/>
            <a:chExt cx="219075" cy="219075"/>
          </a:xfrm>
        </p:grpSpPr>
        <p:sp>
          <p:nvSpPr>
            <p:cNvPr id="157" name="Google Shape;3160;p60">
              <a:extLst>
                <a:ext uri="{FF2B5EF4-FFF2-40B4-BE49-F238E27FC236}">
                  <a16:creationId xmlns:a16="http://schemas.microsoft.com/office/drawing/2014/main" id="{584419F5-BE58-425F-425F-10B4D8F7D6D4}"/>
                </a:ext>
              </a:extLst>
            </p:cNvPr>
            <p:cNvSpPr/>
            <p:nvPr/>
          </p:nvSpPr>
          <p:spPr>
            <a:xfrm>
              <a:off x="5114926" y="4389688"/>
              <a:ext cx="14288" cy="34925"/>
            </a:xfrm>
            <a:custGeom>
              <a:avLst/>
              <a:gdLst/>
              <a:ahLst/>
              <a:cxnLst/>
              <a:rect l="l" t="t" r="r" b="b"/>
              <a:pathLst>
                <a:path w="9" h="22" extrusionOk="0">
                  <a:moveTo>
                    <a:pt x="4" y="0"/>
                  </a:moveTo>
                  <a:lnTo>
                    <a:pt x="9" y="9"/>
                  </a:lnTo>
                  <a:lnTo>
                    <a:pt x="0" y="22"/>
                  </a:lnTo>
                  <a:lnTo>
                    <a:pt x="0" y="0"/>
                  </a:lnTo>
                  <a:lnTo>
                    <a:pt x="4" y="0"/>
                  </a:lnTo>
                  <a:close/>
                  <a:moveTo>
                    <a:pt x="4" y="0"/>
                  </a:moveTo>
                  <a:lnTo>
                    <a:pt x="4" y="0"/>
                  </a:lnTo>
                  <a:close/>
                </a:path>
              </a:pathLst>
            </a:custGeom>
            <a:solidFill>
              <a:srgbClr val="ED9898"/>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8" name="Google Shape;3161;p60">
              <a:extLst>
                <a:ext uri="{FF2B5EF4-FFF2-40B4-BE49-F238E27FC236}">
                  <a16:creationId xmlns:a16="http://schemas.microsoft.com/office/drawing/2014/main" id="{24F3529C-C33F-D95B-9A80-0F8DC7DF5798}"/>
                </a:ext>
              </a:extLst>
            </p:cNvPr>
            <p:cNvSpPr/>
            <p:nvPr/>
          </p:nvSpPr>
          <p:spPr>
            <a:xfrm>
              <a:off x="5114926" y="4389688"/>
              <a:ext cx="14288" cy="34925"/>
            </a:xfrm>
            <a:custGeom>
              <a:avLst/>
              <a:gdLst/>
              <a:ahLst/>
              <a:cxnLst/>
              <a:rect l="l" t="t" r="r" b="b"/>
              <a:pathLst>
                <a:path w="9" h="22" extrusionOk="0">
                  <a:moveTo>
                    <a:pt x="4" y="0"/>
                  </a:moveTo>
                  <a:lnTo>
                    <a:pt x="9" y="9"/>
                  </a:lnTo>
                  <a:lnTo>
                    <a:pt x="0" y="22"/>
                  </a:lnTo>
                  <a:lnTo>
                    <a:pt x="0" y="0"/>
                  </a:lnTo>
                  <a:lnTo>
                    <a:pt x="4" y="0"/>
                  </a:lnTo>
                  <a:moveTo>
                    <a:pt x="4" y="0"/>
                  </a:moveTo>
                  <a:lnTo>
                    <a:pt x="4" y="0"/>
                  </a:lnTo>
                </a:path>
              </a:pathLst>
            </a:custGeom>
            <a:solidFill>
              <a:srgbClr val="EC6762"/>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9" name="Google Shape;3162;p60">
              <a:extLst>
                <a:ext uri="{FF2B5EF4-FFF2-40B4-BE49-F238E27FC236}">
                  <a16:creationId xmlns:a16="http://schemas.microsoft.com/office/drawing/2014/main" id="{8355AA03-6E83-7AC8-58E0-C25413122519}"/>
                </a:ext>
              </a:extLst>
            </p:cNvPr>
            <p:cNvSpPr/>
            <p:nvPr/>
          </p:nvSpPr>
          <p:spPr>
            <a:xfrm>
              <a:off x="5081588" y="4389688"/>
              <a:ext cx="41275" cy="39688"/>
            </a:xfrm>
            <a:custGeom>
              <a:avLst/>
              <a:gdLst/>
              <a:ahLst/>
              <a:cxnLst/>
              <a:rect l="l" t="t" r="r" b="b"/>
              <a:pathLst>
                <a:path w="26" h="25" extrusionOk="0">
                  <a:moveTo>
                    <a:pt x="21" y="0"/>
                  </a:moveTo>
                  <a:lnTo>
                    <a:pt x="26" y="13"/>
                  </a:lnTo>
                  <a:lnTo>
                    <a:pt x="15" y="25"/>
                  </a:lnTo>
                  <a:lnTo>
                    <a:pt x="0" y="9"/>
                  </a:lnTo>
                  <a:lnTo>
                    <a:pt x="4" y="0"/>
                  </a:lnTo>
                  <a:lnTo>
                    <a:pt x="21" y="0"/>
                  </a:lnTo>
                  <a:close/>
                  <a:moveTo>
                    <a:pt x="21" y="0"/>
                  </a:moveTo>
                  <a:lnTo>
                    <a:pt x="21" y="0"/>
                  </a:lnTo>
                  <a:close/>
                </a:path>
              </a:pathLst>
            </a:custGeom>
            <a:solidFill>
              <a:srgbClr val="EC6762"/>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0" name="Google Shape;3163;p60">
              <a:extLst>
                <a:ext uri="{FF2B5EF4-FFF2-40B4-BE49-F238E27FC236}">
                  <a16:creationId xmlns:a16="http://schemas.microsoft.com/office/drawing/2014/main" id="{D2020C61-0552-9A65-7FC4-BF1168549B6B}"/>
                </a:ext>
              </a:extLst>
            </p:cNvPr>
            <p:cNvSpPr/>
            <p:nvPr/>
          </p:nvSpPr>
          <p:spPr>
            <a:xfrm>
              <a:off x="5081588" y="4389688"/>
              <a:ext cx="41275" cy="39688"/>
            </a:xfrm>
            <a:custGeom>
              <a:avLst/>
              <a:gdLst/>
              <a:ahLst/>
              <a:cxnLst/>
              <a:rect l="l" t="t" r="r" b="b"/>
              <a:pathLst>
                <a:path w="26" h="25" extrusionOk="0">
                  <a:moveTo>
                    <a:pt x="21" y="0"/>
                  </a:moveTo>
                  <a:lnTo>
                    <a:pt x="26" y="13"/>
                  </a:lnTo>
                  <a:lnTo>
                    <a:pt x="15" y="25"/>
                  </a:lnTo>
                  <a:lnTo>
                    <a:pt x="0" y="9"/>
                  </a:lnTo>
                  <a:lnTo>
                    <a:pt x="4" y="0"/>
                  </a:lnTo>
                  <a:lnTo>
                    <a:pt x="21" y="0"/>
                  </a:lnTo>
                  <a:moveTo>
                    <a:pt x="21" y="0"/>
                  </a:moveTo>
                  <a:lnTo>
                    <a:pt x="21" y="0"/>
                  </a:lnTo>
                </a:path>
              </a:pathLst>
            </a:custGeom>
            <a:solidFill>
              <a:srgbClr val="ED9898"/>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1" name="Google Shape;3164;p60">
              <a:extLst>
                <a:ext uri="{FF2B5EF4-FFF2-40B4-BE49-F238E27FC236}">
                  <a16:creationId xmlns:a16="http://schemas.microsoft.com/office/drawing/2014/main" id="{700FDBA0-335B-848C-342C-D6B0378C54E4}"/>
                </a:ext>
              </a:extLst>
            </p:cNvPr>
            <p:cNvSpPr/>
            <p:nvPr/>
          </p:nvSpPr>
          <p:spPr>
            <a:xfrm>
              <a:off x="5116513" y="4402388"/>
              <a:ext cx="17463" cy="53975"/>
            </a:xfrm>
            <a:custGeom>
              <a:avLst/>
              <a:gdLst/>
              <a:ahLst/>
              <a:cxnLst/>
              <a:rect l="l" t="t" r="r" b="b"/>
              <a:pathLst>
                <a:path w="35" h="112" extrusionOk="0">
                  <a:moveTo>
                    <a:pt x="26" y="1"/>
                  </a:moveTo>
                  <a:cubicBezTo>
                    <a:pt x="22" y="1"/>
                    <a:pt x="19" y="2"/>
                    <a:pt x="15" y="2"/>
                  </a:cubicBezTo>
                  <a:cubicBezTo>
                    <a:pt x="0" y="112"/>
                    <a:pt x="0" y="112"/>
                    <a:pt x="0" y="112"/>
                  </a:cubicBezTo>
                  <a:cubicBezTo>
                    <a:pt x="20" y="103"/>
                    <a:pt x="35" y="85"/>
                    <a:pt x="35" y="59"/>
                  </a:cubicBezTo>
                  <a:cubicBezTo>
                    <a:pt x="35" y="25"/>
                    <a:pt x="35" y="0"/>
                    <a:pt x="35" y="0"/>
                  </a:cubicBezTo>
                  <a:cubicBezTo>
                    <a:pt x="32" y="0"/>
                    <a:pt x="29" y="0"/>
                    <a:pt x="26" y="1"/>
                  </a:cubicBezTo>
                  <a:close/>
                  <a:moveTo>
                    <a:pt x="26" y="1"/>
                  </a:moveTo>
                  <a:cubicBezTo>
                    <a:pt x="26" y="1"/>
                    <a:pt x="26" y="1"/>
                    <a:pt x="26" y="1"/>
                  </a:cubicBezTo>
                </a:path>
              </a:pathLst>
            </a:custGeom>
            <a:solidFill>
              <a:srgbClr val="EC6762"/>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2" name="Google Shape;3165;p60">
              <a:extLst>
                <a:ext uri="{FF2B5EF4-FFF2-40B4-BE49-F238E27FC236}">
                  <a16:creationId xmlns:a16="http://schemas.microsoft.com/office/drawing/2014/main" id="{451A5BE9-88A1-D107-5B6A-3E68D26583CB}"/>
                </a:ext>
              </a:extLst>
            </p:cNvPr>
            <p:cNvSpPr/>
            <p:nvPr/>
          </p:nvSpPr>
          <p:spPr>
            <a:xfrm>
              <a:off x="5106987" y="4403975"/>
              <a:ext cx="19050" cy="52388"/>
            </a:xfrm>
            <a:custGeom>
              <a:avLst/>
              <a:gdLst/>
              <a:ahLst/>
              <a:cxnLst/>
              <a:rect l="l" t="t" r="r" b="b"/>
              <a:pathLst>
                <a:path w="40" h="110" extrusionOk="0">
                  <a:moveTo>
                    <a:pt x="40" y="0"/>
                  </a:moveTo>
                  <a:cubicBezTo>
                    <a:pt x="40" y="7"/>
                    <a:pt x="40" y="29"/>
                    <a:pt x="40" y="57"/>
                  </a:cubicBezTo>
                  <a:cubicBezTo>
                    <a:pt x="40" y="83"/>
                    <a:pt x="33" y="101"/>
                    <a:pt x="25" y="110"/>
                  </a:cubicBezTo>
                  <a:cubicBezTo>
                    <a:pt x="0" y="23"/>
                    <a:pt x="0" y="23"/>
                    <a:pt x="0" y="23"/>
                  </a:cubicBezTo>
                  <a:cubicBezTo>
                    <a:pt x="1" y="22"/>
                    <a:pt x="1" y="22"/>
                    <a:pt x="1" y="22"/>
                  </a:cubicBezTo>
                  <a:cubicBezTo>
                    <a:pt x="11" y="12"/>
                    <a:pt x="25" y="4"/>
                    <a:pt x="40" y="0"/>
                  </a:cubicBezTo>
                  <a:close/>
                  <a:moveTo>
                    <a:pt x="40" y="0"/>
                  </a:moveTo>
                  <a:cubicBezTo>
                    <a:pt x="40" y="0"/>
                    <a:pt x="40" y="0"/>
                    <a:pt x="40" y="0"/>
                  </a:cubicBezTo>
                </a:path>
              </a:pathLst>
            </a:custGeom>
            <a:solidFill>
              <a:srgbClr val="FFD1D3"/>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3" name="Google Shape;3166;p60">
              <a:extLst>
                <a:ext uri="{FF2B5EF4-FFF2-40B4-BE49-F238E27FC236}">
                  <a16:creationId xmlns:a16="http://schemas.microsoft.com/office/drawing/2014/main" id="{FE705B7F-D7D0-7967-86ED-47EDCB608D7F}"/>
                </a:ext>
              </a:extLst>
            </p:cNvPr>
            <p:cNvSpPr/>
            <p:nvPr/>
          </p:nvSpPr>
          <p:spPr>
            <a:xfrm>
              <a:off x="5078412" y="4402388"/>
              <a:ext cx="39688" cy="57150"/>
            </a:xfrm>
            <a:custGeom>
              <a:avLst/>
              <a:gdLst/>
              <a:ahLst/>
              <a:cxnLst/>
              <a:rect l="l" t="t" r="r" b="b"/>
              <a:pathLst>
                <a:path w="84" h="117" extrusionOk="0">
                  <a:moveTo>
                    <a:pt x="9" y="1"/>
                  </a:moveTo>
                  <a:cubicBezTo>
                    <a:pt x="29" y="3"/>
                    <a:pt x="46" y="11"/>
                    <a:pt x="59" y="25"/>
                  </a:cubicBezTo>
                  <a:cubicBezTo>
                    <a:pt x="74" y="40"/>
                    <a:pt x="84" y="60"/>
                    <a:pt x="84" y="83"/>
                  </a:cubicBezTo>
                  <a:cubicBezTo>
                    <a:pt x="84" y="112"/>
                    <a:pt x="84" y="112"/>
                    <a:pt x="84" y="112"/>
                  </a:cubicBezTo>
                  <a:cubicBezTo>
                    <a:pt x="76" y="115"/>
                    <a:pt x="68" y="117"/>
                    <a:pt x="59" y="117"/>
                  </a:cubicBezTo>
                  <a:cubicBezTo>
                    <a:pt x="29" y="117"/>
                    <a:pt x="0" y="94"/>
                    <a:pt x="0" y="59"/>
                  </a:cubicBezTo>
                  <a:cubicBezTo>
                    <a:pt x="0" y="25"/>
                    <a:pt x="0" y="0"/>
                    <a:pt x="0" y="0"/>
                  </a:cubicBezTo>
                  <a:cubicBezTo>
                    <a:pt x="3" y="0"/>
                    <a:pt x="6" y="0"/>
                    <a:pt x="9" y="1"/>
                  </a:cubicBezTo>
                  <a:close/>
                  <a:moveTo>
                    <a:pt x="9" y="1"/>
                  </a:moveTo>
                  <a:cubicBezTo>
                    <a:pt x="9" y="1"/>
                    <a:pt x="9" y="1"/>
                    <a:pt x="9" y="1"/>
                  </a:cubicBezTo>
                </a:path>
              </a:pathLst>
            </a:custGeom>
            <a:solidFill>
              <a:srgbClr val="ED9898"/>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4" name="Google Shape;3167;p60">
              <a:extLst>
                <a:ext uri="{FF2B5EF4-FFF2-40B4-BE49-F238E27FC236}">
                  <a16:creationId xmlns:a16="http://schemas.microsoft.com/office/drawing/2014/main" id="{74038BA6-E54E-DD55-094C-E4068DEE4160}"/>
                </a:ext>
              </a:extLst>
            </p:cNvPr>
            <p:cNvSpPr/>
            <p:nvPr/>
          </p:nvSpPr>
          <p:spPr>
            <a:xfrm>
              <a:off x="5027613" y="4402388"/>
              <a:ext cx="19050" cy="34925"/>
            </a:xfrm>
            <a:custGeom>
              <a:avLst/>
              <a:gdLst/>
              <a:ahLst/>
              <a:cxnLst/>
              <a:rect l="l" t="t" r="r" b="b"/>
              <a:pathLst>
                <a:path w="12" h="22" extrusionOk="0">
                  <a:moveTo>
                    <a:pt x="3" y="0"/>
                  </a:moveTo>
                  <a:lnTo>
                    <a:pt x="12" y="6"/>
                  </a:lnTo>
                  <a:lnTo>
                    <a:pt x="10" y="22"/>
                  </a:lnTo>
                  <a:lnTo>
                    <a:pt x="0" y="2"/>
                  </a:lnTo>
                  <a:lnTo>
                    <a:pt x="3" y="0"/>
                  </a:lnTo>
                  <a:close/>
                  <a:moveTo>
                    <a:pt x="3" y="0"/>
                  </a:moveTo>
                  <a:lnTo>
                    <a:pt x="3" y="0"/>
                  </a:lnTo>
                  <a:close/>
                </a:path>
              </a:pathLst>
            </a:custGeom>
            <a:solidFill>
              <a:srgbClr val="ED9898"/>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5" name="Google Shape;3168;p60">
              <a:extLst>
                <a:ext uri="{FF2B5EF4-FFF2-40B4-BE49-F238E27FC236}">
                  <a16:creationId xmlns:a16="http://schemas.microsoft.com/office/drawing/2014/main" id="{7D79E1E4-9244-BC1E-A76D-D4A9EBE9668B}"/>
                </a:ext>
              </a:extLst>
            </p:cNvPr>
            <p:cNvSpPr/>
            <p:nvPr/>
          </p:nvSpPr>
          <p:spPr>
            <a:xfrm>
              <a:off x="5027613" y="4402388"/>
              <a:ext cx="19050" cy="34925"/>
            </a:xfrm>
            <a:custGeom>
              <a:avLst/>
              <a:gdLst/>
              <a:ahLst/>
              <a:cxnLst/>
              <a:rect l="l" t="t" r="r" b="b"/>
              <a:pathLst>
                <a:path w="12" h="22" extrusionOk="0">
                  <a:moveTo>
                    <a:pt x="3" y="0"/>
                  </a:moveTo>
                  <a:lnTo>
                    <a:pt x="12" y="6"/>
                  </a:lnTo>
                  <a:lnTo>
                    <a:pt x="10" y="22"/>
                  </a:lnTo>
                  <a:lnTo>
                    <a:pt x="0" y="2"/>
                  </a:lnTo>
                  <a:lnTo>
                    <a:pt x="3" y="0"/>
                  </a:lnTo>
                  <a:moveTo>
                    <a:pt x="3" y="0"/>
                  </a:moveTo>
                  <a:lnTo>
                    <a:pt x="3" y="0"/>
                  </a:lnTo>
                </a:path>
              </a:pathLst>
            </a:custGeom>
            <a:solidFill>
              <a:srgbClr val="EC6762"/>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6" name="Google Shape;3169;p60">
              <a:extLst>
                <a:ext uri="{FF2B5EF4-FFF2-40B4-BE49-F238E27FC236}">
                  <a16:creationId xmlns:a16="http://schemas.microsoft.com/office/drawing/2014/main" id="{7D8D41E9-C60F-8E7E-7175-2BDBDC89CFC5}"/>
                </a:ext>
              </a:extLst>
            </p:cNvPr>
            <p:cNvSpPr/>
            <p:nvPr/>
          </p:nvSpPr>
          <p:spPr>
            <a:xfrm>
              <a:off x="5002213" y="4405563"/>
              <a:ext cx="41275" cy="39688"/>
            </a:xfrm>
            <a:custGeom>
              <a:avLst/>
              <a:gdLst/>
              <a:ahLst/>
              <a:cxnLst/>
              <a:rect l="l" t="t" r="r" b="b"/>
              <a:pathLst>
                <a:path w="26" h="25" extrusionOk="0">
                  <a:moveTo>
                    <a:pt x="16" y="0"/>
                  </a:moveTo>
                  <a:lnTo>
                    <a:pt x="26" y="10"/>
                  </a:lnTo>
                  <a:lnTo>
                    <a:pt x="21" y="25"/>
                  </a:lnTo>
                  <a:lnTo>
                    <a:pt x="0" y="18"/>
                  </a:lnTo>
                  <a:lnTo>
                    <a:pt x="1" y="7"/>
                  </a:lnTo>
                  <a:lnTo>
                    <a:pt x="16" y="0"/>
                  </a:lnTo>
                  <a:close/>
                  <a:moveTo>
                    <a:pt x="16" y="0"/>
                  </a:moveTo>
                  <a:lnTo>
                    <a:pt x="16" y="0"/>
                  </a:lnTo>
                  <a:close/>
                </a:path>
              </a:pathLst>
            </a:custGeom>
            <a:solidFill>
              <a:srgbClr val="ED9898"/>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7" name="Google Shape;3170;p60">
              <a:extLst>
                <a:ext uri="{FF2B5EF4-FFF2-40B4-BE49-F238E27FC236}">
                  <a16:creationId xmlns:a16="http://schemas.microsoft.com/office/drawing/2014/main" id="{07641B2C-38EA-59A7-45D2-C5FFAC1A33DF}"/>
                </a:ext>
              </a:extLst>
            </p:cNvPr>
            <p:cNvSpPr/>
            <p:nvPr/>
          </p:nvSpPr>
          <p:spPr>
            <a:xfrm>
              <a:off x="5002213" y="4405563"/>
              <a:ext cx="41275" cy="39688"/>
            </a:xfrm>
            <a:custGeom>
              <a:avLst/>
              <a:gdLst/>
              <a:ahLst/>
              <a:cxnLst/>
              <a:rect l="l" t="t" r="r" b="b"/>
              <a:pathLst>
                <a:path w="26" h="25" extrusionOk="0">
                  <a:moveTo>
                    <a:pt x="16" y="0"/>
                  </a:moveTo>
                  <a:lnTo>
                    <a:pt x="26" y="10"/>
                  </a:lnTo>
                  <a:lnTo>
                    <a:pt x="21" y="25"/>
                  </a:lnTo>
                  <a:lnTo>
                    <a:pt x="0" y="18"/>
                  </a:lnTo>
                  <a:lnTo>
                    <a:pt x="1" y="7"/>
                  </a:lnTo>
                  <a:lnTo>
                    <a:pt x="16" y="0"/>
                  </a:lnTo>
                  <a:moveTo>
                    <a:pt x="16" y="0"/>
                  </a:moveTo>
                  <a:lnTo>
                    <a:pt x="16" y="0"/>
                  </a:lnTo>
                </a:path>
              </a:pathLst>
            </a:custGeom>
            <a:no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8" name="Google Shape;3171;p60">
              <a:extLst>
                <a:ext uri="{FF2B5EF4-FFF2-40B4-BE49-F238E27FC236}">
                  <a16:creationId xmlns:a16="http://schemas.microsoft.com/office/drawing/2014/main" id="{9E653D85-3FCC-71D9-137E-91041A97CC65}"/>
                </a:ext>
              </a:extLst>
            </p:cNvPr>
            <p:cNvSpPr/>
            <p:nvPr/>
          </p:nvSpPr>
          <p:spPr>
            <a:xfrm>
              <a:off x="5041901" y="4408738"/>
              <a:ext cx="25400" cy="55563"/>
            </a:xfrm>
            <a:custGeom>
              <a:avLst/>
              <a:gdLst/>
              <a:ahLst/>
              <a:cxnLst/>
              <a:rect l="l" t="t" r="r" b="b"/>
              <a:pathLst>
                <a:path w="55" h="115" extrusionOk="0">
                  <a:moveTo>
                    <a:pt x="9" y="4"/>
                  </a:moveTo>
                  <a:cubicBezTo>
                    <a:pt x="6" y="6"/>
                    <a:pt x="3" y="8"/>
                    <a:pt x="0" y="11"/>
                  </a:cubicBezTo>
                  <a:cubicBezTo>
                    <a:pt x="37" y="115"/>
                    <a:pt x="37" y="115"/>
                    <a:pt x="37" y="115"/>
                  </a:cubicBezTo>
                  <a:cubicBezTo>
                    <a:pt x="51" y="99"/>
                    <a:pt x="55" y="75"/>
                    <a:pt x="44" y="52"/>
                  </a:cubicBezTo>
                  <a:cubicBezTo>
                    <a:pt x="28" y="22"/>
                    <a:pt x="17" y="0"/>
                    <a:pt x="17" y="0"/>
                  </a:cubicBezTo>
                  <a:cubicBezTo>
                    <a:pt x="14" y="1"/>
                    <a:pt x="11" y="3"/>
                    <a:pt x="9" y="4"/>
                  </a:cubicBezTo>
                  <a:close/>
                  <a:moveTo>
                    <a:pt x="9" y="4"/>
                  </a:moveTo>
                  <a:cubicBezTo>
                    <a:pt x="9" y="4"/>
                    <a:pt x="9" y="4"/>
                    <a:pt x="9" y="4"/>
                  </a:cubicBezTo>
                </a:path>
              </a:pathLst>
            </a:custGeom>
            <a:solidFill>
              <a:srgbClr val="EC6762"/>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9" name="Google Shape;3172;p60">
              <a:extLst>
                <a:ext uri="{FF2B5EF4-FFF2-40B4-BE49-F238E27FC236}">
                  <a16:creationId xmlns:a16="http://schemas.microsoft.com/office/drawing/2014/main" id="{BB4337A1-C7CA-9E5C-90EB-25A57955AFDD}"/>
                </a:ext>
              </a:extLst>
            </p:cNvPr>
            <p:cNvSpPr/>
            <p:nvPr/>
          </p:nvSpPr>
          <p:spPr>
            <a:xfrm>
              <a:off x="5029201" y="4415088"/>
              <a:ext cx="31750" cy="49213"/>
            </a:xfrm>
            <a:custGeom>
              <a:avLst/>
              <a:gdLst/>
              <a:ahLst/>
              <a:cxnLst/>
              <a:rect l="l" t="t" r="r" b="b"/>
              <a:pathLst>
                <a:path w="66" h="104" extrusionOk="0">
                  <a:moveTo>
                    <a:pt x="25" y="0"/>
                  </a:moveTo>
                  <a:cubicBezTo>
                    <a:pt x="29" y="6"/>
                    <a:pt x="38" y="25"/>
                    <a:pt x="51" y="50"/>
                  </a:cubicBezTo>
                  <a:cubicBezTo>
                    <a:pt x="63" y="73"/>
                    <a:pt x="66" y="93"/>
                    <a:pt x="62" y="104"/>
                  </a:cubicBezTo>
                  <a:cubicBezTo>
                    <a:pt x="0" y="38"/>
                    <a:pt x="0" y="38"/>
                    <a:pt x="0" y="38"/>
                  </a:cubicBezTo>
                  <a:cubicBezTo>
                    <a:pt x="0" y="37"/>
                    <a:pt x="0" y="37"/>
                    <a:pt x="0" y="37"/>
                  </a:cubicBezTo>
                  <a:cubicBezTo>
                    <a:pt x="5" y="23"/>
                    <a:pt x="14" y="10"/>
                    <a:pt x="25" y="0"/>
                  </a:cubicBezTo>
                  <a:close/>
                  <a:moveTo>
                    <a:pt x="25" y="0"/>
                  </a:moveTo>
                  <a:cubicBezTo>
                    <a:pt x="25" y="0"/>
                    <a:pt x="25" y="0"/>
                    <a:pt x="25" y="0"/>
                  </a:cubicBezTo>
                </a:path>
              </a:pathLst>
            </a:custGeom>
            <a:solidFill>
              <a:srgbClr val="FFD1D3"/>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0" name="Google Shape;3173;p60">
              <a:extLst>
                <a:ext uri="{FF2B5EF4-FFF2-40B4-BE49-F238E27FC236}">
                  <a16:creationId xmlns:a16="http://schemas.microsoft.com/office/drawing/2014/main" id="{4C96842F-6EA0-A3EF-70AE-6ADF05612C86}"/>
                </a:ext>
              </a:extLst>
            </p:cNvPr>
            <p:cNvSpPr/>
            <p:nvPr/>
          </p:nvSpPr>
          <p:spPr>
            <a:xfrm>
              <a:off x="4999038" y="4429375"/>
              <a:ext cx="60325" cy="49213"/>
            </a:xfrm>
            <a:custGeom>
              <a:avLst/>
              <a:gdLst/>
              <a:ahLst/>
              <a:cxnLst/>
              <a:rect l="l" t="t" r="r" b="b"/>
              <a:pathLst>
                <a:path w="126" h="102" extrusionOk="0">
                  <a:moveTo>
                    <a:pt x="8" y="7"/>
                  </a:moveTo>
                  <a:cubicBezTo>
                    <a:pt x="27" y="0"/>
                    <a:pt x="47" y="0"/>
                    <a:pt x="64" y="6"/>
                  </a:cubicBezTo>
                  <a:cubicBezTo>
                    <a:pt x="84" y="12"/>
                    <a:pt x="102" y="26"/>
                    <a:pt x="113" y="47"/>
                  </a:cubicBezTo>
                  <a:cubicBezTo>
                    <a:pt x="126" y="72"/>
                    <a:pt x="126" y="72"/>
                    <a:pt x="126" y="72"/>
                  </a:cubicBezTo>
                  <a:cubicBezTo>
                    <a:pt x="120" y="78"/>
                    <a:pt x="114" y="84"/>
                    <a:pt x="106" y="88"/>
                  </a:cubicBezTo>
                  <a:cubicBezTo>
                    <a:pt x="79" y="102"/>
                    <a:pt x="43" y="94"/>
                    <a:pt x="28" y="63"/>
                  </a:cubicBezTo>
                  <a:cubicBezTo>
                    <a:pt x="12" y="33"/>
                    <a:pt x="0" y="11"/>
                    <a:pt x="0" y="11"/>
                  </a:cubicBezTo>
                  <a:cubicBezTo>
                    <a:pt x="3" y="9"/>
                    <a:pt x="6" y="8"/>
                    <a:pt x="8" y="7"/>
                  </a:cubicBezTo>
                  <a:close/>
                  <a:moveTo>
                    <a:pt x="8" y="7"/>
                  </a:moveTo>
                  <a:cubicBezTo>
                    <a:pt x="8" y="7"/>
                    <a:pt x="8" y="7"/>
                    <a:pt x="8" y="7"/>
                  </a:cubicBezTo>
                </a:path>
              </a:pathLst>
            </a:custGeom>
            <a:solidFill>
              <a:srgbClr val="ED9898"/>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1" name="Google Shape;3174;p60">
              <a:extLst>
                <a:ext uri="{FF2B5EF4-FFF2-40B4-BE49-F238E27FC236}">
                  <a16:creationId xmlns:a16="http://schemas.microsoft.com/office/drawing/2014/main" id="{84B1BFFC-0B6F-6F28-A885-B32EB080FEA5}"/>
                </a:ext>
              </a:extLst>
            </p:cNvPr>
            <p:cNvSpPr/>
            <p:nvPr/>
          </p:nvSpPr>
          <p:spPr>
            <a:xfrm>
              <a:off x="5184776" y="4415088"/>
              <a:ext cx="22225" cy="30163"/>
            </a:xfrm>
            <a:custGeom>
              <a:avLst/>
              <a:gdLst/>
              <a:ahLst/>
              <a:cxnLst/>
              <a:rect l="l" t="t" r="r" b="b"/>
              <a:pathLst>
                <a:path w="14" h="19" extrusionOk="0">
                  <a:moveTo>
                    <a:pt x="14" y="1"/>
                  </a:moveTo>
                  <a:lnTo>
                    <a:pt x="14" y="12"/>
                  </a:lnTo>
                  <a:lnTo>
                    <a:pt x="0" y="19"/>
                  </a:lnTo>
                  <a:lnTo>
                    <a:pt x="10" y="0"/>
                  </a:lnTo>
                  <a:lnTo>
                    <a:pt x="14" y="1"/>
                  </a:lnTo>
                  <a:close/>
                  <a:moveTo>
                    <a:pt x="14" y="1"/>
                  </a:moveTo>
                  <a:lnTo>
                    <a:pt x="14" y="1"/>
                  </a:lnTo>
                  <a:close/>
                </a:path>
              </a:pathLst>
            </a:custGeom>
            <a:solidFill>
              <a:srgbClr val="EC6762"/>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2" name="Google Shape;3175;p60">
              <a:extLst>
                <a:ext uri="{FF2B5EF4-FFF2-40B4-BE49-F238E27FC236}">
                  <a16:creationId xmlns:a16="http://schemas.microsoft.com/office/drawing/2014/main" id="{03B03F75-00F6-E1FB-0DEB-A15A30151AD7}"/>
                </a:ext>
              </a:extLst>
            </p:cNvPr>
            <p:cNvSpPr/>
            <p:nvPr/>
          </p:nvSpPr>
          <p:spPr>
            <a:xfrm>
              <a:off x="5184776" y="4415088"/>
              <a:ext cx="22225" cy="30163"/>
            </a:xfrm>
            <a:custGeom>
              <a:avLst/>
              <a:gdLst/>
              <a:ahLst/>
              <a:cxnLst/>
              <a:rect l="l" t="t" r="r" b="b"/>
              <a:pathLst>
                <a:path w="14" h="19" extrusionOk="0">
                  <a:moveTo>
                    <a:pt x="14" y="1"/>
                  </a:moveTo>
                  <a:lnTo>
                    <a:pt x="14" y="12"/>
                  </a:lnTo>
                  <a:lnTo>
                    <a:pt x="0" y="19"/>
                  </a:lnTo>
                  <a:lnTo>
                    <a:pt x="10" y="0"/>
                  </a:lnTo>
                  <a:lnTo>
                    <a:pt x="14" y="1"/>
                  </a:lnTo>
                  <a:moveTo>
                    <a:pt x="14" y="1"/>
                  </a:moveTo>
                  <a:lnTo>
                    <a:pt x="14" y="1"/>
                  </a:lnTo>
                </a:path>
              </a:pathLst>
            </a:custGeom>
            <a:no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3" name="Google Shape;3176;p60">
              <a:extLst>
                <a:ext uri="{FF2B5EF4-FFF2-40B4-BE49-F238E27FC236}">
                  <a16:creationId xmlns:a16="http://schemas.microsoft.com/office/drawing/2014/main" id="{3301E74E-2086-EC68-C5B6-256EE0B03C36}"/>
                </a:ext>
              </a:extLst>
            </p:cNvPr>
            <p:cNvSpPr/>
            <p:nvPr/>
          </p:nvSpPr>
          <p:spPr>
            <a:xfrm>
              <a:off x="5164138" y="4402388"/>
              <a:ext cx="36513" cy="42863"/>
            </a:xfrm>
            <a:custGeom>
              <a:avLst/>
              <a:gdLst/>
              <a:ahLst/>
              <a:cxnLst/>
              <a:rect l="l" t="t" r="r" b="b"/>
              <a:pathLst>
                <a:path w="23" h="27" extrusionOk="0">
                  <a:moveTo>
                    <a:pt x="23" y="8"/>
                  </a:moveTo>
                  <a:lnTo>
                    <a:pt x="21" y="22"/>
                  </a:lnTo>
                  <a:lnTo>
                    <a:pt x="6" y="27"/>
                  </a:lnTo>
                  <a:lnTo>
                    <a:pt x="0" y="6"/>
                  </a:lnTo>
                  <a:lnTo>
                    <a:pt x="8" y="0"/>
                  </a:lnTo>
                  <a:lnTo>
                    <a:pt x="23" y="8"/>
                  </a:lnTo>
                  <a:close/>
                  <a:moveTo>
                    <a:pt x="23" y="8"/>
                  </a:moveTo>
                  <a:lnTo>
                    <a:pt x="23" y="8"/>
                  </a:lnTo>
                  <a:close/>
                </a:path>
              </a:pathLst>
            </a:custGeom>
            <a:solidFill>
              <a:srgbClr val="ED9898"/>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4" name="Google Shape;3177;p60">
              <a:extLst>
                <a:ext uri="{FF2B5EF4-FFF2-40B4-BE49-F238E27FC236}">
                  <a16:creationId xmlns:a16="http://schemas.microsoft.com/office/drawing/2014/main" id="{12FA67A7-F52B-77D5-7A50-8AE68F8184E6}"/>
                </a:ext>
              </a:extLst>
            </p:cNvPr>
            <p:cNvSpPr/>
            <p:nvPr/>
          </p:nvSpPr>
          <p:spPr>
            <a:xfrm>
              <a:off x="5164138" y="4402388"/>
              <a:ext cx="36513" cy="42863"/>
            </a:xfrm>
            <a:custGeom>
              <a:avLst/>
              <a:gdLst/>
              <a:ahLst/>
              <a:cxnLst/>
              <a:rect l="l" t="t" r="r" b="b"/>
              <a:pathLst>
                <a:path w="23" h="27" extrusionOk="0">
                  <a:moveTo>
                    <a:pt x="23" y="8"/>
                  </a:moveTo>
                  <a:lnTo>
                    <a:pt x="21" y="22"/>
                  </a:lnTo>
                  <a:lnTo>
                    <a:pt x="6" y="27"/>
                  </a:lnTo>
                  <a:lnTo>
                    <a:pt x="0" y="6"/>
                  </a:lnTo>
                  <a:lnTo>
                    <a:pt x="8" y="0"/>
                  </a:lnTo>
                  <a:lnTo>
                    <a:pt x="23" y="8"/>
                  </a:lnTo>
                  <a:moveTo>
                    <a:pt x="23" y="8"/>
                  </a:moveTo>
                  <a:lnTo>
                    <a:pt x="23" y="8"/>
                  </a:lnTo>
                </a:path>
              </a:pathLst>
            </a:custGeom>
            <a:no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5" name="Google Shape;3178;p60">
              <a:extLst>
                <a:ext uri="{FF2B5EF4-FFF2-40B4-BE49-F238E27FC236}">
                  <a16:creationId xmlns:a16="http://schemas.microsoft.com/office/drawing/2014/main" id="{A8F94D4E-7480-1EAA-18CB-6A7C5F80BB33}"/>
                </a:ext>
              </a:extLst>
            </p:cNvPr>
            <p:cNvSpPr/>
            <p:nvPr/>
          </p:nvSpPr>
          <p:spPr>
            <a:xfrm>
              <a:off x="5172076" y="4432550"/>
              <a:ext cx="38100" cy="42863"/>
            </a:xfrm>
            <a:custGeom>
              <a:avLst/>
              <a:gdLst/>
              <a:ahLst/>
              <a:cxnLst/>
              <a:rect l="l" t="t" r="r" b="b"/>
              <a:pathLst>
                <a:path w="82" h="92" extrusionOk="0">
                  <a:moveTo>
                    <a:pt x="74" y="3"/>
                  </a:moveTo>
                  <a:cubicBezTo>
                    <a:pt x="71" y="2"/>
                    <a:pt x="67" y="1"/>
                    <a:pt x="64" y="0"/>
                  </a:cubicBezTo>
                  <a:cubicBezTo>
                    <a:pt x="0" y="90"/>
                    <a:pt x="0" y="90"/>
                    <a:pt x="0" y="90"/>
                  </a:cubicBezTo>
                  <a:cubicBezTo>
                    <a:pt x="22" y="92"/>
                    <a:pt x="44" y="82"/>
                    <a:pt x="55" y="59"/>
                  </a:cubicBezTo>
                  <a:cubicBezTo>
                    <a:pt x="71" y="29"/>
                    <a:pt x="82" y="7"/>
                    <a:pt x="82" y="7"/>
                  </a:cubicBezTo>
                  <a:cubicBezTo>
                    <a:pt x="80" y="5"/>
                    <a:pt x="77" y="4"/>
                    <a:pt x="74" y="3"/>
                  </a:cubicBezTo>
                  <a:close/>
                  <a:moveTo>
                    <a:pt x="74" y="3"/>
                  </a:moveTo>
                  <a:cubicBezTo>
                    <a:pt x="74" y="3"/>
                    <a:pt x="74" y="3"/>
                    <a:pt x="74" y="3"/>
                  </a:cubicBezTo>
                </a:path>
              </a:pathLst>
            </a:custGeom>
            <a:solidFill>
              <a:srgbClr val="EC6762"/>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6" name="Google Shape;3179;p60">
              <a:extLst>
                <a:ext uri="{FF2B5EF4-FFF2-40B4-BE49-F238E27FC236}">
                  <a16:creationId xmlns:a16="http://schemas.microsoft.com/office/drawing/2014/main" id="{E2F9C262-7FC8-7FBA-6A16-3500FA2B9FDB}"/>
                </a:ext>
              </a:extLst>
            </p:cNvPr>
            <p:cNvSpPr/>
            <p:nvPr/>
          </p:nvSpPr>
          <p:spPr>
            <a:xfrm>
              <a:off x="5172076" y="4429375"/>
              <a:ext cx="30163" cy="46038"/>
            </a:xfrm>
            <a:custGeom>
              <a:avLst/>
              <a:gdLst/>
              <a:ahLst/>
              <a:cxnLst/>
              <a:rect l="l" t="t" r="r" b="b"/>
              <a:pathLst>
                <a:path w="64" h="94" extrusionOk="0">
                  <a:moveTo>
                    <a:pt x="64" y="4"/>
                  </a:moveTo>
                  <a:cubicBezTo>
                    <a:pt x="61" y="10"/>
                    <a:pt x="51" y="29"/>
                    <a:pt x="38" y="55"/>
                  </a:cubicBezTo>
                  <a:cubicBezTo>
                    <a:pt x="26" y="77"/>
                    <a:pt x="12" y="91"/>
                    <a:pt x="0" y="94"/>
                  </a:cubicBezTo>
                  <a:cubicBezTo>
                    <a:pt x="19" y="6"/>
                    <a:pt x="19" y="6"/>
                    <a:pt x="19" y="6"/>
                  </a:cubicBezTo>
                  <a:cubicBezTo>
                    <a:pt x="19" y="6"/>
                    <a:pt x="19" y="6"/>
                    <a:pt x="19" y="6"/>
                  </a:cubicBezTo>
                  <a:cubicBezTo>
                    <a:pt x="33" y="1"/>
                    <a:pt x="49" y="0"/>
                    <a:pt x="64" y="4"/>
                  </a:cubicBezTo>
                  <a:close/>
                  <a:moveTo>
                    <a:pt x="64" y="4"/>
                  </a:moveTo>
                  <a:cubicBezTo>
                    <a:pt x="64" y="4"/>
                    <a:pt x="64" y="4"/>
                    <a:pt x="64" y="4"/>
                  </a:cubicBezTo>
                </a:path>
              </a:pathLst>
            </a:custGeom>
            <a:solidFill>
              <a:srgbClr val="FFD1D3"/>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7" name="Google Shape;3180;p60">
              <a:extLst>
                <a:ext uri="{FF2B5EF4-FFF2-40B4-BE49-F238E27FC236}">
                  <a16:creationId xmlns:a16="http://schemas.microsoft.com/office/drawing/2014/main" id="{576FB473-18A8-3997-F4E3-3B095C8B9CCB}"/>
                </a:ext>
              </a:extLst>
            </p:cNvPr>
            <p:cNvSpPr/>
            <p:nvPr/>
          </p:nvSpPr>
          <p:spPr>
            <a:xfrm>
              <a:off x="5141912" y="4408738"/>
              <a:ext cx="42863" cy="66675"/>
            </a:xfrm>
            <a:custGeom>
              <a:avLst/>
              <a:gdLst/>
              <a:ahLst/>
              <a:cxnLst/>
              <a:rect l="l" t="t" r="r" b="b"/>
              <a:pathLst>
                <a:path w="91" h="137" extrusionOk="0">
                  <a:moveTo>
                    <a:pt x="51" y="4"/>
                  </a:moveTo>
                  <a:cubicBezTo>
                    <a:pt x="67" y="15"/>
                    <a:pt x="79" y="31"/>
                    <a:pt x="85" y="49"/>
                  </a:cubicBezTo>
                  <a:cubicBezTo>
                    <a:pt x="91" y="69"/>
                    <a:pt x="90" y="91"/>
                    <a:pt x="79" y="112"/>
                  </a:cubicBezTo>
                  <a:cubicBezTo>
                    <a:pt x="66" y="137"/>
                    <a:pt x="66" y="137"/>
                    <a:pt x="66" y="137"/>
                  </a:cubicBezTo>
                  <a:cubicBezTo>
                    <a:pt x="58" y="137"/>
                    <a:pt x="50" y="134"/>
                    <a:pt x="42" y="131"/>
                  </a:cubicBezTo>
                  <a:cubicBezTo>
                    <a:pt x="15" y="117"/>
                    <a:pt x="0" y="83"/>
                    <a:pt x="16" y="52"/>
                  </a:cubicBezTo>
                  <a:cubicBezTo>
                    <a:pt x="32" y="22"/>
                    <a:pt x="43" y="0"/>
                    <a:pt x="43" y="0"/>
                  </a:cubicBezTo>
                  <a:cubicBezTo>
                    <a:pt x="46" y="1"/>
                    <a:pt x="48" y="3"/>
                    <a:pt x="51" y="4"/>
                  </a:cubicBezTo>
                  <a:close/>
                  <a:moveTo>
                    <a:pt x="51" y="4"/>
                  </a:moveTo>
                  <a:cubicBezTo>
                    <a:pt x="51" y="4"/>
                    <a:pt x="51" y="4"/>
                    <a:pt x="51" y="4"/>
                  </a:cubicBezTo>
                </a:path>
              </a:pathLst>
            </a:custGeom>
            <a:solidFill>
              <a:srgbClr val="ED9898"/>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8" name="Google Shape;3181;p60">
              <a:extLst>
                <a:ext uri="{FF2B5EF4-FFF2-40B4-BE49-F238E27FC236}">
                  <a16:creationId xmlns:a16="http://schemas.microsoft.com/office/drawing/2014/main" id="{E4FCFA13-4E9E-B1F2-F07D-03BAA80A63F9}"/>
                </a:ext>
              </a:extLst>
            </p:cNvPr>
            <p:cNvSpPr/>
            <p:nvPr/>
          </p:nvSpPr>
          <p:spPr>
            <a:xfrm>
              <a:off x="5103813" y="4502400"/>
              <a:ext cx="60325" cy="69850"/>
            </a:xfrm>
            <a:custGeom>
              <a:avLst/>
              <a:gdLst/>
              <a:ahLst/>
              <a:cxnLst/>
              <a:rect l="l" t="t" r="r" b="b"/>
              <a:pathLst>
                <a:path w="127" h="148" extrusionOk="0">
                  <a:moveTo>
                    <a:pt x="107" y="0"/>
                  </a:moveTo>
                  <a:cubicBezTo>
                    <a:pt x="114" y="5"/>
                    <a:pt x="121" y="10"/>
                    <a:pt x="127" y="15"/>
                  </a:cubicBezTo>
                  <a:cubicBezTo>
                    <a:pt x="127" y="15"/>
                    <a:pt x="28" y="143"/>
                    <a:pt x="28" y="143"/>
                  </a:cubicBezTo>
                  <a:cubicBezTo>
                    <a:pt x="0" y="148"/>
                    <a:pt x="0" y="148"/>
                    <a:pt x="0" y="148"/>
                  </a:cubicBezTo>
                  <a:lnTo>
                    <a:pt x="107" y="0"/>
                  </a:lnTo>
                  <a:close/>
                  <a:moveTo>
                    <a:pt x="107" y="0"/>
                  </a:moveTo>
                  <a:cubicBezTo>
                    <a:pt x="107" y="0"/>
                    <a:pt x="107" y="0"/>
                    <a:pt x="107" y="0"/>
                  </a:cubicBezTo>
                </a:path>
              </a:pathLst>
            </a:custGeom>
            <a:solidFill>
              <a:srgbClr val="BFC1EB"/>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9" name="Google Shape;3182;p60">
              <a:extLst>
                <a:ext uri="{FF2B5EF4-FFF2-40B4-BE49-F238E27FC236}">
                  <a16:creationId xmlns:a16="http://schemas.microsoft.com/office/drawing/2014/main" id="{967D8DEB-667A-4713-6284-770D53C5A44B}"/>
                </a:ext>
              </a:extLst>
            </p:cNvPr>
            <p:cNvSpPr/>
            <p:nvPr/>
          </p:nvSpPr>
          <p:spPr>
            <a:xfrm>
              <a:off x="5095876" y="4492875"/>
              <a:ext cx="58738" cy="87313"/>
            </a:xfrm>
            <a:custGeom>
              <a:avLst/>
              <a:gdLst/>
              <a:ahLst/>
              <a:cxnLst/>
              <a:rect l="l" t="t" r="r" b="b"/>
              <a:pathLst>
                <a:path w="123" h="182" extrusionOk="0">
                  <a:moveTo>
                    <a:pt x="80" y="0"/>
                  </a:moveTo>
                  <a:cubicBezTo>
                    <a:pt x="96" y="5"/>
                    <a:pt x="110" y="12"/>
                    <a:pt x="123" y="20"/>
                  </a:cubicBezTo>
                  <a:cubicBezTo>
                    <a:pt x="96" y="65"/>
                    <a:pt x="60" y="127"/>
                    <a:pt x="36" y="166"/>
                  </a:cubicBezTo>
                  <a:cubicBezTo>
                    <a:pt x="0" y="182"/>
                    <a:pt x="0" y="182"/>
                    <a:pt x="0" y="182"/>
                  </a:cubicBezTo>
                  <a:lnTo>
                    <a:pt x="80" y="0"/>
                  </a:lnTo>
                  <a:close/>
                  <a:moveTo>
                    <a:pt x="80" y="0"/>
                  </a:moveTo>
                  <a:cubicBezTo>
                    <a:pt x="80" y="0"/>
                    <a:pt x="80" y="0"/>
                    <a:pt x="80" y="0"/>
                  </a:cubicBezTo>
                </a:path>
              </a:pathLst>
            </a:custGeom>
            <a:solidFill>
              <a:srgbClr val="ADADEA"/>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0" name="Google Shape;3183;p60">
              <a:extLst>
                <a:ext uri="{FF2B5EF4-FFF2-40B4-BE49-F238E27FC236}">
                  <a16:creationId xmlns:a16="http://schemas.microsoft.com/office/drawing/2014/main" id="{0CC70EC7-0AF4-C650-09BD-EBD8B6326523}"/>
                </a:ext>
              </a:extLst>
            </p:cNvPr>
            <p:cNvSpPr/>
            <p:nvPr/>
          </p:nvSpPr>
          <p:spPr>
            <a:xfrm>
              <a:off x="5046663" y="4488113"/>
              <a:ext cx="87313" cy="88900"/>
            </a:xfrm>
            <a:custGeom>
              <a:avLst/>
              <a:gdLst/>
              <a:ahLst/>
              <a:cxnLst/>
              <a:rect l="l" t="t" r="r" b="b"/>
              <a:pathLst>
                <a:path w="184" h="187" extrusionOk="0">
                  <a:moveTo>
                    <a:pt x="123" y="0"/>
                  </a:moveTo>
                  <a:cubicBezTo>
                    <a:pt x="76" y="0"/>
                    <a:pt x="33" y="17"/>
                    <a:pt x="0" y="45"/>
                  </a:cubicBezTo>
                  <a:cubicBezTo>
                    <a:pt x="0" y="45"/>
                    <a:pt x="99" y="173"/>
                    <a:pt x="99" y="173"/>
                  </a:cubicBezTo>
                  <a:cubicBezTo>
                    <a:pt x="118" y="187"/>
                    <a:pt x="118" y="187"/>
                    <a:pt x="118" y="187"/>
                  </a:cubicBezTo>
                  <a:cubicBezTo>
                    <a:pt x="184" y="10"/>
                    <a:pt x="184" y="10"/>
                    <a:pt x="184" y="10"/>
                  </a:cubicBezTo>
                  <a:cubicBezTo>
                    <a:pt x="165" y="3"/>
                    <a:pt x="145" y="0"/>
                    <a:pt x="123" y="0"/>
                  </a:cubicBezTo>
                  <a:close/>
                  <a:moveTo>
                    <a:pt x="123" y="0"/>
                  </a:moveTo>
                  <a:cubicBezTo>
                    <a:pt x="123" y="0"/>
                    <a:pt x="123" y="0"/>
                    <a:pt x="123" y="0"/>
                  </a:cubicBezTo>
                </a:path>
              </a:pathLst>
            </a:custGeom>
            <a:solidFill>
              <a:srgbClr val="BFC1EB"/>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1" name="Google Shape;3184;p60">
              <a:extLst>
                <a:ext uri="{FF2B5EF4-FFF2-40B4-BE49-F238E27FC236}">
                  <a16:creationId xmlns:a16="http://schemas.microsoft.com/office/drawing/2014/main" id="{83FA1BB6-C720-FDDB-0E30-211C02B852CD}"/>
                </a:ext>
              </a:extLst>
            </p:cNvPr>
            <p:cNvSpPr/>
            <p:nvPr/>
          </p:nvSpPr>
          <p:spPr>
            <a:xfrm>
              <a:off x="5091113" y="4570663"/>
              <a:ext cx="26988" cy="22225"/>
            </a:xfrm>
            <a:custGeom>
              <a:avLst/>
              <a:gdLst/>
              <a:ahLst/>
              <a:cxnLst/>
              <a:rect l="l" t="t" r="r" b="b"/>
              <a:pathLst>
                <a:path w="17" h="14" extrusionOk="0">
                  <a:moveTo>
                    <a:pt x="16" y="0"/>
                  </a:moveTo>
                  <a:lnTo>
                    <a:pt x="17" y="8"/>
                  </a:lnTo>
                  <a:lnTo>
                    <a:pt x="9" y="14"/>
                  </a:lnTo>
                  <a:lnTo>
                    <a:pt x="0" y="8"/>
                  </a:lnTo>
                  <a:lnTo>
                    <a:pt x="1" y="0"/>
                  </a:lnTo>
                  <a:lnTo>
                    <a:pt x="16" y="0"/>
                  </a:lnTo>
                  <a:close/>
                  <a:moveTo>
                    <a:pt x="16" y="0"/>
                  </a:moveTo>
                  <a:lnTo>
                    <a:pt x="16" y="0"/>
                  </a:lnTo>
                  <a:close/>
                </a:path>
              </a:pathLst>
            </a:custGeom>
            <a:solidFill>
              <a:srgbClr val="ADADEA"/>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2" name="Google Shape;3185;p60">
              <a:extLst>
                <a:ext uri="{FF2B5EF4-FFF2-40B4-BE49-F238E27FC236}">
                  <a16:creationId xmlns:a16="http://schemas.microsoft.com/office/drawing/2014/main" id="{FA1D5862-0579-E820-C193-4A76D3B1C9D4}"/>
                </a:ext>
              </a:extLst>
            </p:cNvPr>
            <p:cNvSpPr/>
            <p:nvPr/>
          </p:nvSpPr>
          <p:spPr>
            <a:xfrm>
              <a:off x="5091113" y="4570663"/>
              <a:ext cx="26988" cy="22225"/>
            </a:xfrm>
            <a:custGeom>
              <a:avLst/>
              <a:gdLst/>
              <a:ahLst/>
              <a:cxnLst/>
              <a:rect l="l" t="t" r="r" b="b"/>
              <a:pathLst>
                <a:path w="17" h="14" extrusionOk="0">
                  <a:moveTo>
                    <a:pt x="16" y="0"/>
                  </a:moveTo>
                  <a:lnTo>
                    <a:pt x="17" y="8"/>
                  </a:lnTo>
                  <a:lnTo>
                    <a:pt x="9" y="14"/>
                  </a:lnTo>
                  <a:lnTo>
                    <a:pt x="0" y="8"/>
                  </a:lnTo>
                  <a:lnTo>
                    <a:pt x="1" y="0"/>
                  </a:lnTo>
                  <a:lnTo>
                    <a:pt x="16" y="0"/>
                  </a:lnTo>
                  <a:moveTo>
                    <a:pt x="16" y="0"/>
                  </a:moveTo>
                  <a:lnTo>
                    <a:pt x="16" y="0"/>
                  </a:lnTo>
                </a:path>
              </a:pathLst>
            </a:custGeom>
            <a:no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3" name="Google Shape;3186;p60">
              <a:extLst>
                <a:ext uri="{FF2B5EF4-FFF2-40B4-BE49-F238E27FC236}">
                  <a16:creationId xmlns:a16="http://schemas.microsoft.com/office/drawing/2014/main" id="{ED9DEE9E-0DB7-E681-0A49-5D7353F1C5F6}"/>
                </a:ext>
              </a:extLst>
            </p:cNvPr>
            <p:cNvSpPr/>
            <p:nvPr/>
          </p:nvSpPr>
          <p:spPr>
            <a:xfrm>
              <a:off x="5087938" y="4583363"/>
              <a:ext cx="33338" cy="17463"/>
            </a:xfrm>
            <a:custGeom>
              <a:avLst/>
              <a:gdLst/>
              <a:ahLst/>
              <a:cxnLst/>
              <a:rect l="l" t="t" r="r" b="b"/>
              <a:pathLst>
                <a:path w="21" h="11" extrusionOk="0">
                  <a:moveTo>
                    <a:pt x="19" y="0"/>
                  </a:moveTo>
                  <a:lnTo>
                    <a:pt x="21" y="11"/>
                  </a:lnTo>
                  <a:lnTo>
                    <a:pt x="0" y="11"/>
                  </a:lnTo>
                  <a:lnTo>
                    <a:pt x="2" y="0"/>
                  </a:lnTo>
                  <a:lnTo>
                    <a:pt x="19" y="0"/>
                  </a:lnTo>
                  <a:close/>
                  <a:moveTo>
                    <a:pt x="19" y="0"/>
                  </a:moveTo>
                  <a:lnTo>
                    <a:pt x="19" y="0"/>
                  </a:lnTo>
                  <a:close/>
                </a:path>
              </a:pathLst>
            </a:custGeom>
            <a:solidFill>
              <a:srgbClr val="BFC1EB"/>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4" name="Google Shape;3187;p60">
              <a:extLst>
                <a:ext uri="{FF2B5EF4-FFF2-40B4-BE49-F238E27FC236}">
                  <a16:creationId xmlns:a16="http://schemas.microsoft.com/office/drawing/2014/main" id="{DBE85DC7-1641-1219-B8E5-83007EECC53D}"/>
                </a:ext>
              </a:extLst>
            </p:cNvPr>
            <p:cNvSpPr/>
            <p:nvPr/>
          </p:nvSpPr>
          <p:spPr>
            <a:xfrm>
              <a:off x="5087938" y="4583363"/>
              <a:ext cx="33338" cy="17463"/>
            </a:xfrm>
            <a:custGeom>
              <a:avLst/>
              <a:gdLst/>
              <a:ahLst/>
              <a:cxnLst/>
              <a:rect l="l" t="t" r="r" b="b"/>
              <a:pathLst>
                <a:path w="21" h="11" extrusionOk="0">
                  <a:moveTo>
                    <a:pt x="19" y="0"/>
                  </a:moveTo>
                  <a:lnTo>
                    <a:pt x="21" y="11"/>
                  </a:lnTo>
                  <a:lnTo>
                    <a:pt x="0" y="11"/>
                  </a:lnTo>
                  <a:lnTo>
                    <a:pt x="2" y="0"/>
                  </a:lnTo>
                  <a:lnTo>
                    <a:pt x="19" y="0"/>
                  </a:lnTo>
                  <a:moveTo>
                    <a:pt x="19" y="0"/>
                  </a:moveTo>
                  <a:lnTo>
                    <a:pt x="19" y="0"/>
                  </a:lnTo>
                </a:path>
              </a:pathLst>
            </a:custGeom>
            <a:no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5" name="Google Shape;3188;p60">
              <a:extLst>
                <a:ext uri="{FF2B5EF4-FFF2-40B4-BE49-F238E27FC236}">
                  <a16:creationId xmlns:a16="http://schemas.microsoft.com/office/drawing/2014/main" id="{70DEE6AE-C59B-79CA-6414-150E49F2C268}"/>
                </a:ext>
              </a:extLst>
            </p:cNvPr>
            <p:cNvSpPr/>
            <p:nvPr/>
          </p:nvSpPr>
          <p:spPr>
            <a:xfrm>
              <a:off x="4995876" y="4384925"/>
              <a:ext cx="219075" cy="219075"/>
            </a:xfrm>
            <a:custGeom>
              <a:avLst/>
              <a:gdLst/>
              <a:ahLst/>
              <a:cxnLst/>
              <a:rect l="l" t="t" r="r" b="b"/>
              <a:pathLst>
                <a:path w="458" h="456" extrusionOk="0">
                  <a:moveTo>
                    <a:pt x="457" y="101"/>
                  </a:moveTo>
                  <a:cubicBezTo>
                    <a:pt x="457" y="100"/>
                    <a:pt x="455" y="98"/>
                    <a:pt x="454" y="97"/>
                  </a:cubicBezTo>
                  <a:cubicBezTo>
                    <a:pt x="452" y="97"/>
                    <a:pt x="451" y="96"/>
                    <a:pt x="449" y="95"/>
                  </a:cubicBezTo>
                  <a:cubicBezTo>
                    <a:pt x="449" y="66"/>
                    <a:pt x="449" y="66"/>
                    <a:pt x="449" y="66"/>
                  </a:cubicBezTo>
                  <a:cubicBezTo>
                    <a:pt x="449" y="64"/>
                    <a:pt x="447" y="61"/>
                    <a:pt x="445" y="60"/>
                  </a:cubicBezTo>
                  <a:cubicBezTo>
                    <a:pt x="384" y="29"/>
                    <a:pt x="384" y="29"/>
                    <a:pt x="384" y="29"/>
                  </a:cubicBezTo>
                  <a:cubicBezTo>
                    <a:pt x="381" y="27"/>
                    <a:pt x="379" y="28"/>
                    <a:pt x="376" y="29"/>
                  </a:cubicBezTo>
                  <a:cubicBezTo>
                    <a:pt x="352" y="45"/>
                    <a:pt x="352" y="45"/>
                    <a:pt x="352" y="45"/>
                  </a:cubicBezTo>
                  <a:cubicBezTo>
                    <a:pt x="351" y="45"/>
                    <a:pt x="350" y="44"/>
                    <a:pt x="348" y="43"/>
                  </a:cubicBezTo>
                  <a:cubicBezTo>
                    <a:pt x="345" y="41"/>
                    <a:pt x="340" y="43"/>
                    <a:pt x="339" y="46"/>
                  </a:cubicBezTo>
                  <a:cubicBezTo>
                    <a:pt x="312" y="99"/>
                    <a:pt x="312" y="99"/>
                    <a:pt x="312" y="99"/>
                  </a:cubicBezTo>
                  <a:cubicBezTo>
                    <a:pt x="294" y="133"/>
                    <a:pt x="309" y="167"/>
                    <a:pt x="335" y="183"/>
                  </a:cubicBezTo>
                  <a:cubicBezTo>
                    <a:pt x="314" y="224"/>
                    <a:pt x="314" y="224"/>
                    <a:pt x="314" y="224"/>
                  </a:cubicBezTo>
                  <a:cubicBezTo>
                    <a:pt x="307" y="221"/>
                    <a:pt x="300" y="218"/>
                    <a:pt x="294" y="216"/>
                  </a:cubicBezTo>
                  <a:cubicBezTo>
                    <a:pt x="293" y="216"/>
                    <a:pt x="293" y="216"/>
                    <a:pt x="293" y="216"/>
                  </a:cubicBezTo>
                  <a:cubicBezTo>
                    <a:pt x="293" y="216"/>
                    <a:pt x="292" y="216"/>
                    <a:pt x="292" y="215"/>
                  </a:cubicBezTo>
                  <a:cubicBezTo>
                    <a:pt x="274" y="210"/>
                    <a:pt x="256" y="206"/>
                    <a:pt x="237" y="206"/>
                  </a:cubicBezTo>
                  <a:cubicBezTo>
                    <a:pt x="237" y="160"/>
                    <a:pt x="237" y="160"/>
                    <a:pt x="237" y="160"/>
                  </a:cubicBezTo>
                  <a:cubicBezTo>
                    <a:pt x="267" y="156"/>
                    <a:pt x="296" y="133"/>
                    <a:pt x="296" y="95"/>
                  </a:cubicBezTo>
                  <a:cubicBezTo>
                    <a:pt x="296" y="37"/>
                    <a:pt x="296" y="37"/>
                    <a:pt x="296" y="37"/>
                  </a:cubicBezTo>
                  <a:cubicBezTo>
                    <a:pt x="296" y="29"/>
                    <a:pt x="289" y="29"/>
                    <a:pt x="288" y="29"/>
                  </a:cubicBezTo>
                  <a:cubicBezTo>
                    <a:pt x="287" y="29"/>
                    <a:pt x="285" y="29"/>
                    <a:pt x="284" y="29"/>
                  </a:cubicBezTo>
                  <a:cubicBezTo>
                    <a:pt x="270" y="3"/>
                    <a:pt x="270" y="3"/>
                    <a:pt x="270" y="3"/>
                  </a:cubicBezTo>
                  <a:cubicBezTo>
                    <a:pt x="269" y="1"/>
                    <a:pt x="266" y="0"/>
                    <a:pt x="264" y="0"/>
                  </a:cubicBezTo>
                  <a:cubicBezTo>
                    <a:pt x="195" y="0"/>
                    <a:pt x="195" y="0"/>
                    <a:pt x="195" y="0"/>
                  </a:cubicBezTo>
                  <a:cubicBezTo>
                    <a:pt x="192" y="0"/>
                    <a:pt x="190" y="1"/>
                    <a:pt x="189" y="3"/>
                  </a:cubicBezTo>
                  <a:cubicBezTo>
                    <a:pt x="175" y="29"/>
                    <a:pt x="175" y="29"/>
                    <a:pt x="175" y="29"/>
                  </a:cubicBezTo>
                  <a:cubicBezTo>
                    <a:pt x="173" y="29"/>
                    <a:pt x="172" y="29"/>
                    <a:pt x="170" y="29"/>
                  </a:cubicBezTo>
                  <a:cubicBezTo>
                    <a:pt x="166" y="29"/>
                    <a:pt x="163" y="32"/>
                    <a:pt x="163" y="36"/>
                  </a:cubicBezTo>
                  <a:cubicBezTo>
                    <a:pt x="163" y="95"/>
                    <a:pt x="163" y="95"/>
                    <a:pt x="163" y="95"/>
                  </a:cubicBezTo>
                  <a:cubicBezTo>
                    <a:pt x="163" y="133"/>
                    <a:pt x="192" y="156"/>
                    <a:pt x="222" y="160"/>
                  </a:cubicBezTo>
                  <a:cubicBezTo>
                    <a:pt x="222" y="206"/>
                    <a:pt x="222" y="206"/>
                    <a:pt x="222" y="206"/>
                  </a:cubicBezTo>
                  <a:cubicBezTo>
                    <a:pt x="195" y="207"/>
                    <a:pt x="169" y="213"/>
                    <a:pt x="145" y="224"/>
                  </a:cubicBezTo>
                  <a:cubicBezTo>
                    <a:pt x="124" y="183"/>
                    <a:pt x="124" y="183"/>
                    <a:pt x="124" y="183"/>
                  </a:cubicBezTo>
                  <a:cubicBezTo>
                    <a:pt x="149" y="167"/>
                    <a:pt x="164" y="133"/>
                    <a:pt x="147" y="99"/>
                  </a:cubicBezTo>
                  <a:cubicBezTo>
                    <a:pt x="120" y="47"/>
                    <a:pt x="120" y="47"/>
                    <a:pt x="120" y="47"/>
                  </a:cubicBezTo>
                  <a:cubicBezTo>
                    <a:pt x="118" y="42"/>
                    <a:pt x="113" y="42"/>
                    <a:pt x="110" y="43"/>
                  </a:cubicBezTo>
                  <a:cubicBezTo>
                    <a:pt x="109" y="44"/>
                    <a:pt x="108" y="45"/>
                    <a:pt x="106" y="45"/>
                  </a:cubicBezTo>
                  <a:cubicBezTo>
                    <a:pt x="82" y="29"/>
                    <a:pt x="82" y="29"/>
                    <a:pt x="82" y="29"/>
                  </a:cubicBezTo>
                  <a:cubicBezTo>
                    <a:pt x="80" y="28"/>
                    <a:pt x="77" y="27"/>
                    <a:pt x="75" y="29"/>
                  </a:cubicBezTo>
                  <a:cubicBezTo>
                    <a:pt x="14" y="60"/>
                    <a:pt x="14" y="60"/>
                    <a:pt x="14" y="60"/>
                  </a:cubicBezTo>
                  <a:cubicBezTo>
                    <a:pt x="12" y="61"/>
                    <a:pt x="10" y="64"/>
                    <a:pt x="10" y="66"/>
                  </a:cubicBezTo>
                  <a:cubicBezTo>
                    <a:pt x="9" y="95"/>
                    <a:pt x="9" y="95"/>
                    <a:pt x="9" y="95"/>
                  </a:cubicBezTo>
                  <a:cubicBezTo>
                    <a:pt x="8" y="96"/>
                    <a:pt x="6" y="97"/>
                    <a:pt x="5" y="97"/>
                  </a:cubicBezTo>
                  <a:cubicBezTo>
                    <a:pt x="1" y="99"/>
                    <a:pt x="0" y="103"/>
                    <a:pt x="2" y="107"/>
                  </a:cubicBezTo>
                  <a:cubicBezTo>
                    <a:pt x="29" y="160"/>
                    <a:pt x="29" y="160"/>
                    <a:pt x="29" y="160"/>
                  </a:cubicBezTo>
                  <a:cubicBezTo>
                    <a:pt x="37" y="176"/>
                    <a:pt x="51" y="188"/>
                    <a:pt x="69" y="192"/>
                  </a:cubicBezTo>
                  <a:cubicBezTo>
                    <a:pt x="74" y="194"/>
                    <a:pt x="80" y="195"/>
                    <a:pt x="86" y="195"/>
                  </a:cubicBezTo>
                  <a:cubicBezTo>
                    <a:pt x="95" y="195"/>
                    <a:pt x="103" y="193"/>
                    <a:pt x="111" y="190"/>
                  </a:cubicBezTo>
                  <a:cubicBezTo>
                    <a:pt x="132" y="231"/>
                    <a:pt x="132" y="231"/>
                    <a:pt x="132" y="231"/>
                  </a:cubicBezTo>
                  <a:cubicBezTo>
                    <a:pt x="121" y="237"/>
                    <a:pt x="110" y="244"/>
                    <a:pt x="101" y="252"/>
                  </a:cubicBezTo>
                  <a:cubicBezTo>
                    <a:pt x="98" y="255"/>
                    <a:pt x="97" y="259"/>
                    <a:pt x="100" y="262"/>
                  </a:cubicBezTo>
                  <a:cubicBezTo>
                    <a:pt x="101" y="264"/>
                    <a:pt x="168" y="350"/>
                    <a:pt x="191" y="380"/>
                  </a:cubicBezTo>
                  <a:cubicBezTo>
                    <a:pt x="189" y="381"/>
                    <a:pt x="188" y="383"/>
                    <a:pt x="188" y="386"/>
                  </a:cubicBezTo>
                  <a:cubicBezTo>
                    <a:pt x="188" y="390"/>
                    <a:pt x="191" y="393"/>
                    <a:pt x="195" y="393"/>
                  </a:cubicBezTo>
                  <a:cubicBezTo>
                    <a:pt x="197" y="393"/>
                    <a:pt x="197" y="393"/>
                    <a:pt x="197" y="393"/>
                  </a:cubicBezTo>
                  <a:cubicBezTo>
                    <a:pt x="188" y="448"/>
                    <a:pt x="188" y="448"/>
                    <a:pt x="188" y="448"/>
                  </a:cubicBezTo>
                  <a:cubicBezTo>
                    <a:pt x="188" y="450"/>
                    <a:pt x="188" y="452"/>
                    <a:pt x="190" y="454"/>
                  </a:cubicBezTo>
                  <a:cubicBezTo>
                    <a:pt x="191" y="455"/>
                    <a:pt x="193" y="456"/>
                    <a:pt x="195" y="456"/>
                  </a:cubicBezTo>
                  <a:cubicBezTo>
                    <a:pt x="263" y="456"/>
                    <a:pt x="263" y="456"/>
                    <a:pt x="263" y="456"/>
                  </a:cubicBezTo>
                  <a:cubicBezTo>
                    <a:pt x="265" y="456"/>
                    <a:pt x="268" y="455"/>
                    <a:pt x="269" y="454"/>
                  </a:cubicBezTo>
                  <a:cubicBezTo>
                    <a:pt x="270" y="452"/>
                    <a:pt x="271" y="450"/>
                    <a:pt x="271" y="448"/>
                  </a:cubicBezTo>
                  <a:cubicBezTo>
                    <a:pt x="262" y="393"/>
                    <a:pt x="262" y="393"/>
                    <a:pt x="262" y="393"/>
                  </a:cubicBezTo>
                  <a:cubicBezTo>
                    <a:pt x="263" y="393"/>
                    <a:pt x="263" y="393"/>
                    <a:pt x="263" y="393"/>
                  </a:cubicBezTo>
                  <a:cubicBezTo>
                    <a:pt x="267" y="393"/>
                    <a:pt x="271" y="390"/>
                    <a:pt x="271" y="386"/>
                  </a:cubicBezTo>
                  <a:cubicBezTo>
                    <a:pt x="271" y="383"/>
                    <a:pt x="269" y="381"/>
                    <a:pt x="268" y="380"/>
                  </a:cubicBezTo>
                  <a:cubicBezTo>
                    <a:pt x="359" y="262"/>
                    <a:pt x="359" y="262"/>
                    <a:pt x="359" y="262"/>
                  </a:cubicBezTo>
                  <a:cubicBezTo>
                    <a:pt x="361" y="259"/>
                    <a:pt x="361" y="255"/>
                    <a:pt x="358" y="252"/>
                  </a:cubicBezTo>
                  <a:cubicBezTo>
                    <a:pt x="348" y="244"/>
                    <a:pt x="338" y="237"/>
                    <a:pt x="327" y="231"/>
                  </a:cubicBezTo>
                  <a:cubicBezTo>
                    <a:pt x="348" y="190"/>
                    <a:pt x="348" y="190"/>
                    <a:pt x="348" y="190"/>
                  </a:cubicBezTo>
                  <a:cubicBezTo>
                    <a:pt x="356" y="193"/>
                    <a:pt x="364" y="195"/>
                    <a:pt x="373" y="195"/>
                  </a:cubicBezTo>
                  <a:cubicBezTo>
                    <a:pt x="378" y="195"/>
                    <a:pt x="384" y="194"/>
                    <a:pt x="390" y="192"/>
                  </a:cubicBezTo>
                  <a:cubicBezTo>
                    <a:pt x="407" y="188"/>
                    <a:pt x="421" y="176"/>
                    <a:pt x="430" y="160"/>
                  </a:cubicBezTo>
                  <a:cubicBezTo>
                    <a:pt x="455" y="111"/>
                    <a:pt x="455" y="111"/>
                    <a:pt x="455" y="111"/>
                  </a:cubicBezTo>
                  <a:cubicBezTo>
                    <a:pt x="458" y="105"/>
                    <a:pt x="458" y="104"/>
                    <a:pt x="457" y="101"/>
                  </a:cubicBezTo>
                  <a:close/>
                  <a:moveTo>
                    <a:pt x="24" y="71"/>
                  </a:moveTo>
                  <a:cubicBezTo>
                    <a:pt x="78" y="44"/>
                    <a:pt x="78" y="44"/>
                    <a:pt x="78" y="44"/>
                  </a:cubicBezTo>
                  <a:cubicBezTo>
                    <a:pt x="93" y="54"/>
                    <a:pt x="93" y="54"/>
                    <a:pt x="93" y="54"/>
                  </a:cubicBezTo>
                  <a:cubicBezTo>
                    <a:pt x="82" y="64"/>
                    <a:pt x="73" y="76"/>
                    <a:pt x="68" y="90"/>
                  </a:cubicBezTo>
                  <a:cubicBezTo>
                    <a:pt x="53" y="86"/>
                    <a:pt x="38" y="86"/>
                    <a:pt x="24" y="90"/>
                  </a:cubicBezTo>
                  <a:lnTo>
                    <a:pt x="24" y="71"/>
                  </a:lnTo>
                  <a:close/>
                  <a:moveTo>
                    <a:pt x="72" y="178"/>
                  </a:moveTo>
                  <a:cubicBezTo>
                    <a:pt x="63" y="176"/>
                    <a:pt x="50" y="169"/>
                    <a:pt x="42" y="153"/>
                  </a:cubicBezTo>
                  <a:cubicBezTo>
                    <a:pt x="18" y="107"/>
                    <a:pt x="18" y="107"/>
                    <a:pt x="18" y="107"/>
                  </a:cubicBezTo>
                  <a:cubicBezTo>
                    <a:pt x="52" y="94"/>
                    <a:pt x="92" y="106"/>
                    <a:pt x="111" y="138"/>
                  </a:cubicBezTo>
                  <a:cubicBezTo>
                    <a:pt x="113" y="141"/>
                    <a:pt x="118" y="142"/>
                    <a:pt x="121" y="140"/>
                  </a:cubicBezTo>
                  <a:cubicBezTo>
                    <a:pt x="125" y="138"/>
                    <a:pt x="126" y="134"/>
                    <a:pt x="124" y="130"/>
                  </a:cubicBezTo>
                  <a:cubicBezTo>
                    <a:pt x="114" y="114"/>
                    <a:pt x="99" y="102"/>
                    <a:pt x="82" y="94"/>
                  </a:cubicBezTo>
                  <a:cubicBezTo>
                    <a:pt x="87" y="80"/>
                    <a:pt x="97" y="69"/>
                    <a:pt x="110" y="60"/>
                  </a:cubicBezTo>
                  <a:cubicBezTo>
                    <a:pt x="110" y="60"/>
                    <a:pt x="110" y="60"/>
                    <a:pt x="111" y="60"/>
                  </a:cubicBezTo>
                  <a:cubicBezTo>
                    <a:pt x="115" y="69"/>
                    <a:pt x="124" y="85"/>
                    <a:pt x="134" y="106"/>
                  </a:cubicBezTo>
                  <a:cubicBezTo>
                    <a:pt x="149" y="134"/>
                    <a:pt x="134" y="162"/>
                    <a:pt x="111" y="174"/>
                  </a:cubicBezTo>
                  <a:cubicBezTo>
                    <a:pt x="99" y="180"/>
                    <a:pt x="85" y="182"/>
                    <a:pt x="72" y="178"/>
                  </a:cubicBezTo>
                  <a:close/>
                  <a:moveTo>
                    <a:pt x="199" y="14"/>
                  </a:moveTo>
                  <a:cubicBezTo>
                    <a:pt x="259" y="14"/>
                    <a:pt x="259" y="14"/>
                    <a:pt x="259" y="14"/>
                  </a:cubicBezTo>
                  <a:cubicBezTo>
                    <a:pt x="268" y="31"/>
                    <a:pt x="268" y="31"/>
                    <a:pt x="268" y="31"/>
                  </a:cubicBezTo>
                  <a:cubicBezTo>
                    <a:pt x="254" y="34"/>
                    <a:pt x="241" y="41"/>
                    <a:pt x="229" y="51"/>
                  </a:cubicBezTo>
                  <a:cubicBezTo>
                    <a:pt x="218" y="41"/>
                    <a:pt x="205" y="34"/>
                    <a:pt x="190" y="31"/>
                  </a:cubicBezTo>
                  <a:lnTo>
                    <a:pt x="199" y="14"/>
                  </a:lnTo>
                  <a:close/>
                  <a:moveTo>
                    <a:pt x="178" y="95"/>
                  </a:moveTo>
                  <a:cubicBezTo>
                    <a:pt x="178" y="44"/>
                    <a:pt x="178" y="44"/>
                    <a:pt x="178" y="44"/>
                  </a:cubicBezTo>
                  <a:cubicBezTo>
                    <a:pt x="214" y="47"/>
                    <a:pt x="243" y="77"/>
                    <a:pt x="246" y="113"/>
                  </a:cubicBezTo>
                  <a:cubicBezTo>
                    <a:pt x="246" y="117"/>
                    <a:pt x="250" y="120"/>
                    <a:pt x="254" y="120"/>
                  </a:cubicBezTo>
                  <a:cubicBezTo>
                    <a:pt x="258" y="120"/>
                    <a:pt x="261" y="116"/>
                    <a:pt x="261" y="112"/>
                  </a:cubicBezTo>
                  <a:cubicBezTo>
                    <a:pt x="259" y="93"/>
                    <a:pt x="252" y="76"/>
                    <a:pt x="240" y="61"/>
                  </a:cubicBezTo>
                  <a:cubicBezTo>
                    <a:pt x="251" y="51"/>
                    <a:pt x="266" y="45"/>
                    <a:pt x="281" y="44"/>
                  </a:cubicBezTo>
                  <a:cubicBezTo>
                    <a:pt x="281" y="95"/>
                    <a:pt x="281" y="95"/>
                    <a:pt x="281" y="95"/>
                  </a:cubicBezTo>
                  <a:cubicBezTo>
                    <a:pt x="281" y="127"/>
                    <a:pt x="255" y="145"/>
                    <a:pt x="229" y="145"/>
                  </a:cubicBezTo>
                  <a:cubicBezTo>
                    <a:pt x="204" y="145"/>
                    <a:pt x="178" y="127"/>
                    <a:pt x="178" y="95"/>
                  </a:cubicBezTo>
                  <a:close/>
                  <a:moveTo>
                    <a:pt x="255" y="442"/>
                  </a:moveTo>
                  <a:cubicBezTo>
                    <a:pt x="204" y="442"/>
                    <a:pt x="204" y="442"/>
                    <a:pt x="204" y="442"/>
                  </a:cubicBezTo>
                  <a:cubicBezTo>
                    <a:pt x="211" y="393"/>
                    <a:pt x="211" y="393"/>
                    <a:pt x="211" y="393"/>
                  </a:cubicBezTo>
                  <a:cubicBezTo>
                    <a:pt x="229" y="393"/>
                    <a:pt x="229" y="393"/>
                    <a:pt x="229" y="393"/>
                  </a:cubicBezTo>
                  <a:cubicBezTo>
                    <a:pt x="229" y="393"/>
                    <a:pt x="247" y="393"/>
                    <a:pt x="247" y="393"/>
                  </a:cubicBezTo>
                  <a:lnTo>
                    <a:pt x="255" y="442"/>
                  </a:lnTo>
                  <a:close/>
                  <a:moveTo>
                    <a:pt x="250" y="379"/>
                  </a:moveTo>
                  <a:cubicBezTo>
                    <a:pt x="240" y="379"/>
                    <a:pt x="240" y="379"/>
                    <a:pt x="240" y="379"/>
                  </a:cubicBezTo>
                  <a:cubicBezTo>
                    <a:pt x="262" y="320"/>
                    <a:pt x="262" y="320"/>
                    <a:pt x="262" y="320"/>
                  </a:cubicBezTo>
                  <a:cubicBezTo>
                    <a:pt x="263" y="317"/>
                    <a:pt x="261" y="312"/>
                    <a:pt x="257" y="311"/>
                  </a:cubicBezTo>
                  <a:cubicBezTo>
                    <a:pt x="254" y="310"/>
                    <a:pt x="249" y="312"/>
                    <a:pt x="248" y="315"/>
                  </a:cubicBezTo>
                  <a:cubicBezTo>
                    <a:pt x="224" y="379"/>
                    <a:pt x="224" y="379"/>
                    <a:pt x="224" y="379"/>
                  </a:cubicBezTo>
                  <a:cubicBezTo>
                    <a:pt x="209" y="379"/>
                    <a:pt x="209" y="379"/>
                    <a:pt x="209" y="379"/>
                  </a:cubicBezTo>
                  <a:cubicBezTo>
                    <a:pt x="146" y="298"/>
                    <a:pt x="124" y="269"/>
                    <a:pt x="116" y="259"/>
                  </a:cubicBezTo>
                  <a:cubicBezTo>
                    <a:pt x="125" y="252"/>
                    <a:pt x="134" y="246"/>
                    <a:pt x="144" y="241"/>
                  </a:cubicBezTo>
                  <a:cubicBezTo>
                    <a:pt x="145" y="241"/>
                    <a:pt x="145" y="240"/>
                    <a:pt x="145" y="240"/>
                  </a:cubicBezTo>
                  <a:cubicBezTo>
                    <a:pt x="145" y="240"/>
                    <a:pt x="145" y="240"/>
                    <a:pt x="145" y="240"/>
                  </a:cubicBezTo>
                  <a:cubicBezTo>
                    <a:pt x="171" y="227"/>
                    <a:pt x="200" y="220"/>
                    <a:pt x="229" y="220"/>
                  </a:cubicBezTo>
                  <a:cubicBezTo>
                    <a:pt x="247" y="220"/>
                    <a:pt x="264" y="223"/>
                    <a:pt x="281" y="227"/>
                  </a:cubicBezTo>
                  <a:cubicBezTo>
                    <a:pt x="258" y="288"/>
                    <a:pt x="258" y="288"/>
                    <a:pt x="258" y="288"/>
                  </a:cubicBezTo>
                  <a:cubicBezTo>
                    <a:pt x="257" y="292"/>
                    <a:pt x="259" y="296"/>
                    <a:pt x="262" y="297"/>
                  </a:cubicBezTo>
                  <a:cubicBezTo>
                    <a:pt x="263" y="298"/>
                    <a:pt x="264" y="298"/>
                    <a:pt x="265" y="298"/>
                  </a:cubicBezTo>
                  <a:cubicBezTo>
                    <a:pt x="268" y="298"/>
                    <a:pt x="271" y="296"/>
                    <a:pt x="272" y="293"/>
                  </a:cubicBezTo>
                  <a:cubicBezTo>
                    <a:pt x="295" y="232"/>
                    <a:pt x="295" y="232"/>
                    <a:pt x="295" y="232"/>
                  </a:cubicBezTo>
                  <a:cubicBezTo>
                    <a:pt x="301" y="234"/>
                    <a:pt x="307" y="237"/>
                    <a:pt x="313" y="240"/>
                  </a:cubicBezTo>
                  <a:cubicBezTo>
                    <a:pt x="313" y="240"/>
                    <a:pt x="314" y="240"/>
                    <a:pt x="314" y="240"/>
                  </a:cubicBezTo>
                  <a:cubicBezTo>
                    <a:pt x="314" y="240"/>
                    <a:pt x="314" y="241"/>
                    <a:pt x="314" y="241"/>
                  </a:cubicBezTo>
                  <a:cubicBezTo>
                    <a:pt x="324" y="246"/>
                    <a:pt x="334" y="252"/>
                    <a:pt x="343" y="259"/>
                  </a:cubicBezTo>
                  <a:lnTo>
                    <a:pt x="250" y="379"/>
                  </a:lnTo>
                  <a:close/>
                  <a:moveTo>
                    <a:pt x="381" y="44"/>
                  </a:moveTo>
                  <a:cubicBezTo>
                    <a:pt x="434" y="71"/>
                    <a:pt x="434" y="71"/>
                    <a:pt x="434" y="71"/>
                  </a:cubicBezTo>
                  <a:cubicBezTo>
                    <a:pt x="435" y="90"/>
                    <a:pt x="435" y="90"/>
                    <a:pt x="435" y="90"/>
                  </a:cubicBezTo>
                  <a:cubicBezTo>
                    <a:pt x="420" y="86"/>
                    <a:pt x="406" y="86"/>
                    <a:pt x="391" y="90"/>
                  </a:cubicBezTo>
                  <a:cubicBezTo>
                    <a:pt x="385" y="76"/>
                    <a:pt x="377" y="64"/>
                    <a:pt x="365" y="54"/>
                  </a:cubicBezTo>
                  <a:lnTo>
                    <a:pt x="381" y="44"/>
                  </a:lnTo>
                  <a:close/>
                  <a:moveTo>
                    <a:pt x="417" y="153"/>
                  </a:moveTo>
                  <a:cubicBezTo>
                    <a:pt x="408" y="169"/>
                    <a:pt x="396" y="176"/>
                    <a:pt x="386" y="178"/>
                  </a:cubicBezTo>
                  <a:cubicBezTo>
                    <a:pt x="374" y="182"/>
                    <a:pt x="360" y="180"/>
                    <a:pt x="348" y="174"/>
                  </a:cubicBezTo>
                  <a:cubicBezTo>
                    <a:pt x="325" y="162"/>
                    <a:pt x="310" y="134"/>
                    <a:pt x="324" y="106"/>
                  </a:cubicBezTo>
                  <a:cubicBezTo>
                    <a:pt x="348" y="60"/>
                    <a:pt x="348" y="60"/>
                    <a:pt x="348" y="60"/>
                  </a:cubicBezTo>
                  <a:cubicBezTo>
                    <a:pt x="379" y="79"/>
                    <a:pt x="391" y="119"/>
                    <a:pt x="377" y="153"/>
                  </a:cubicBezTo>
                  <a:cubicBezTo>
                    <a:pt x="376" y="157"/>
                    <a:pt x="377" y="161"/>
                    <a:pt x="381" y="163"/>
                  </a:cubicBezTo>
                  <a:cubicBezTo>
                    <a:pt x="385" y="164"/>
                    <a:pt x="389" y="162"/>
                    <a:pt x="391" y="159"/>
                  </a:cubicBezTo>
                  <a:cubicBezTo>
                    <a:pt x="398" y="141"/>
                    <a:pt x="400" y="122"/>
                    <a:pt x="395" y="104"/>
                  </a:cubicBezTo>
                  <a:cubicBezTo>
                    <a:pt x="410" y="100"/>
                    <a:pt x="426" y="101"/>
                    <a:pt x="440" y="107"/>
                  </a:cubicBezTo>
                  <a:cubicBezTo>
                    <a:pt x="436" y="116"/>
                    <a:pt x="427" y="132"/>
                    <a:pt x="417" y="153"/>
                  </a:cubicBezTo>
                  <a:close/>
                  <a:moveTo>
                    <a:pt x="417" y="153"/>
                  </a:moveTo>
                  <a:cubicBezTo>
                    <a:pt x="417" y="153"/>
                    <a:pt x="417" y="153"/>
                    <a:pt x="417" y="153"/>
                  </a:cubicBezTo>
                </a:path>
              </a:pathLst>
            </a:custGeom>
            <a:solidFill>
              <a:srgbClr val="3E2626"/>
            </a:solidFill>
            <a:ln>
              <a:noFill/>
            </a:ln>
          </p:spPr>
          <p:txBody>
            <a:bodyPr spcFirstLastPara="1" wrap="square" lIns="121900" tIns="60933" rIns="121900" bIns="60933"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3150982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barn(inVertical)">
                                      <p:cBhvr>
                                        <p:cTn id="7" dur="500"/>
                                        <p:tgtEl>
                                          <p:spTgt spid="99"/>
                                        </p:tgtEl>
                                      </p:cBhvr>
                                    </p:animEffect>
                                  </p:childTnLst>
                                </p:cTn>
                              </p:par>
                              <p:par>
                                <p:cTn id="8" presetID="16" presetClass="entr" presetSubtype="21"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barn(inVertical)">
                                      <p:cBhvr>
                                        <p:cTn id="10" dur="500"/>
                                        <p:tgtEl>
                                          <p:spTgt spid="10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4"/>
                                        </p:tgtEl>
                                        <p:attrNameLst>
                                          <p:attrName>style.visibility</p:attrName>
                                        </p:attrNameLst>
                                      </p:cBhvr>
                                      <p:to>
                                        <p:strVal val="visible"/>
                                      </p:to>
                                    </p:set>
                                    <p:animEffect transition="in" filter="barn(inVertical)">
                                      <p:cBhvr>
                                        <p:cTn id="13" dur="500"/>
                                        <p:tgtEl>
                                          <p:spTgt spid="104"/>
                                        </p:tgtEl>
                                      </p:cBhvr>
                                    </p:animEffect>
                                  </p:childTnLst>
                                </p:cTn>
                              </p:par>
                              <p:par>
                                <p:cTn id="14" presetID="16" presetClass="entr" presetSubtype="21" fill="hold" nodeType="withEffect">
                                  <p:stCondLst>
                                    <p:cond delay="0"/>
                                  </p:stCondLst>
                                  <p:childTnLst>
                                    <p:set>
                                      <p:cBhvr>
                                        <p:cTn id="15" dur="1" fill="hold">
                                          <p:stCondLst>
                                            <p:cond delay="0"/>
                                          </p:stCondLst>
                                        </p:cTn>
                                        <p:tgtEl>
                                          <p:spTgt spid="147"/>
                                        </p:tgtEl>
                                        <p:attrNameLst>
                                          <p:attrName>style.visibility</p:attrName>
                                        </p:attrNameLst>
                                      </p:cBhvr>
                                      <p:to>
                                        <p:strVal val="visible"/>
                                      </p:to>
                                    </p:set>
                                    <p:animEffect transition="in" filter="barn(inVertical)">
                                      <p:cBhvr>
                                        <p:cTn id="16" dur="500"/>
                                        <p:tgtEl>
                                          <p:spTgt spid="14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0"/>
                                        </p:tgtEl>
                                        <p:attrNameLst>
                                          <p:attrName>style.visibility</p:attrName>
                                        </p:attrNameLst>
                                      </p:cBhvr>
                                      <p:to>
                                        <p:strVal val="visible"/>
                                      </p:to>
                                    </p:set>
                                    <p:animEffect transition="in" filter="barn(inVertical)">
                                      <p:cBhvr>
                                        <p:cTn id="21" dur="500"/>
                                        <p:tgtEl>
                                          <p:spTgt spid="100"/>
                                        </p:tgtEl>
                                      </p:cBhvr>
                                    </p:animEffect>
                                  </p:childTnLst>
                                </p:cTn>
                              </p:par>
                              <p:par>
                                <p:cTn id="22" presetID="16" presetClass="entr" presetSubtype="21" fill="hold" nodeType="withEffect">
                                  <p:stCondLst>
                                    <p:cond delay="0"/>
                                  </p:stCondLst>
                                  <p:childTnLst>
                                    <p:set>
                                      <p:cBhvr>
                                        <p:cTn id="23" dur="1" fill="hold">
                                          <p:stCondLst>
                                            <p:cond delay="0"/>
                                          </p:stCondLst>
                                        </p:cTn>
                                        <p:tgtEl>
                                          <p:spTgt spid="106"/>
                                        </p:tgtEl>
                                        <p:attrNameLst>
                                          <p:attrName>style.visibility</p:attrName>
                                        </p:attrNameLst>
                                      </p:cBhvr>
                                      <p:to>
                                        <p:strVal val="visible"/>
                                      </p:to>
                                    </p:set>
                                    <p:animEffect transition="in" filter="barn(inVertical)">
                                      <p:cBhvr>
                                        <p:cTn id="24" dur="500"/>
                                        <p:tgtEl>
                                          <p:spTgt spid="106"/>
                                        </p:tgtEl>
                                      </p:cBhvr>
                                    </p:animEffect>
                                  </p:childTnLst>
                                </p:cTn>
                              </p:par>
                              <p:par>
                                <p:cTn id="25" presetID="16" presetClass="entr" presetSubtype="21" fill="hold" nodeType="withEffect">
                                  <p:stCondLst>
                                    <p:cond delay="0"/>
                                  </p:stCondLst>
                                  <p:childTnLst>
                                    <p:set>
                                      <p:cBhvr>
                                        <p:cTn id="26" dur="1" fill="hold">
                                          <p:stCondLst>
                                            <p:cond delay="0"/>
                                          </p:stCondLst>
                                        </p:cTn>
                                        <p:tgtEl>
                                          <p:spTgt spid="111"/>
                                        </p:tgtEl>
                                        <p:attrNameLst>
                                          <p:attrName>style.visibility</p:attrName>
                                        </p:attrNameLst>
                                      </p:cBhvr>
                                      <p:to>
                                        <p:strVal val="visible"/>
                                      </p:to>
                                    </p:set>
                                    <p:animEffect transition="in" filter="barn(inVertical)">
                                      <p:cBhvr>
                                        <p:cTn id="27" dur="500"/>
                                        <p:tgtEl>
                                          <p:spTgt spid="11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05"/>
                                        </p:tgtEl>
                                        <p:attrNameLst>
                                          <p:attrName>style.visibility</p:attrName>
                                        </p:attrNameLst>
                                      </p:cBhvr>
                                      <p:to>
                                        <p:strVal val="visible"/>
                                      </p:to>
                                    </p:set>
                                    <p:animEffect transition="in" filter="barn(inVertical)">
                                      <p:cBhvr>
                                        <p:cTn id="30" dur="500"/>
                                        <p:tgtEl>
                                          <p:spTgt spid="10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1"/>
                                        </p:tgtEl>
                                        <p:attrNameLst>
                                          <p:attrName>style.visibility</p:attrName>
                                        </p:attrNameLst>
                                      </p:cBhvr>
                                      <p:to>
                                        <p:strVal val="visible"/>
                                      </p:to>
                                    </p:set>
                                    <p:animEffect transition="in" filter="barn(inVertical)">
                                      <p:cBhvr>
                                        <p:cTn id="35" dur="500"/>
                                        <p:tgtEl>
                                          <p:spTgt spid="101"/>
                                        </p:tgtEl>
                                      </p:cBhvr>
                                    </p:animEffect>
                                  </p:childTnLst>
                                </p:cTn>
                              </p:par>
                              <p:par>
                                <p:cTn id="36" presetID="16" presetClass="entr" presetSubtype="21" fill="hold" nodeType="withEffect">
                                  <p:stCondLst>
                                    <p:cond delay="0"/>
                                  </p:stCondLst>
                                  <p:childTnLst>
                                    <p:set>
                                      <p:cBhvr>
                                        <p:cTn id="37" dur="1" fill="hold">
                                          <p:stCondLst>
                                            <p:cond delay="0"/>
                                          </p:stCondLst>
                                        </p:cTn>
                                        <p:tgtEl>
                                          <p:spTgt spid="109"/>
                                        </p:tgtEl>
                                        <p:attrNameLst>
                                          <p:attrName>style.visibility</p:attrName>
                                        </p:attrNameLst>
                                      </p:cBhvr>
                                      <p:to>
                                        <p:strVal val="visible"/>
                                      </p:to>
                                    </p:set>
                                    <p:animEffect transition="in" filter="barn(inVertical)">
                                      <p:cBhvr>
                                        <p:cTn id="38" dur="500"/>
                                        <p:tgtEl>
                                          <p:spTgt spid="109"/>
                                        </p:tgtEl>
                                      </p:cBhvr>
                                    </p:animEffect>
                                  </p:childTnLst>
                                </p:cTn>
                              </p:par>
                              <p:par>
                                <p:cTn id="39" presetID="16" presetClass="entr" presetSubtype="21" fill="hold" nodeType="withEffect">
                                  <p:stCondLst>
                                    <p:cond delay="0"/>
                                  </p:stCondLst>
                                  <p:childTnLst>
                                    <p:set>
                                      <p:cBhvr>
                                        <p:cTn id="40" dur="1" fill="hold">
                                          <p:stCondLst>
                                            <p:cond delay="0"/>
                                          </p:stCondLst>
                                        </p:cTn>
                                        <p:tgtEl>
                                          <p:spTgt spid="123"/>
                                        </p:tgtEl>
                                        <p:attrNameLst>
                                          <p:attrName>style.visibility</p:attrName>
                                        </p:attrNameLst>
                                      </p:cBhvr>
                                      <p:to>
                                        <p:strVal val="visible"/>
                                      </p:to>
                                    </p:set>
                                    <p:animEffect transition="in" filter="barn(inVertical)">
                                      <p:cBhvr>
                                        <p:cTn id="41" dur="500"/>
                                        <p:tgtEl>
                                          <p:spTgt spid="123"/>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07"/>
                                        </p:tgtEl>
                                        <p:attrNameLst>
                                          <p:attrName>style.visibility</p:attrName>
                                        </p:attrNameLst>
                                      </p:cBhvr>
                                      <p:to>
                                        <p:strVal val="visible"/>
                                      </p:to>
                                    </p:set>
                                    <p:animEffect transition="in" filter="barn(inVertical)">
                                      <p:cBhvr>
                                        <p:cTn id="44" dur="500"/>
                                        <p:tgtEl>
                                          <p:spTgt spid="10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98"/>
                                        </p:tgtEl>
                                        <p:attrNameLst>
                                          <p:attrName>style.visibility</p:attrName>
                                        </p:attrNameLst>
                                      </p:cBhvr>
                                      <p:to>
                                        <p:strVal val="visible"/>
                                      </p:to>
                                    </p:set>
                                    <p:animEffect transition="in" filter="barn(inVertical)">
                                      <p:cBhvr>
                                        <p:cTn id="49" dur="500"/>
                                        <p:tgtEl>
                                          <p:spTgt spid="9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02"/>
                                        </p:tgtEl>
                                        <p:attrNameLst>
                                          <p:attrName>style.visibility</p:attrName>
                                        </p:attrNameLst>
                                      </p:cBhvr>
                                      <p:to>
                                        <p:strVal val="visible"/>
                                      </p:to>
                                    </p:set>
                                    <p:animEffect transition="in" filter="barn(inVertical)">
                                      <p:cBhvr>
                                        <p:cTn id="52" dur="500"/>
                                        <p:tgtEl>
                                          <p:spTgt spid="102"/>
                                        </p:tgtEl>
                                      </p:cBhvr>
                                    </p:animEffect>
                                  </p:childTnLst>
                                </p:cTn>
                              </p:par>
                              <p:par>
                                <p:cTn id="53" presetID="16" presetClass="entr" presetSubtype="21" fill="hold" nodeType="withEffect">
                                  <p:stCondLst>
                                    <p:cond delay="0"/>
                                  </p:stCondLst>
                                  <p:childTnLst>
                                    <p:set>
                                      <p:cBhvr>
                                        <p:cTn id="54" dur="1" fill="hold">
                                          <p:stCondLst>
                                            <p:cond delay="0"/>
                                          </p:stCondLst>
                                        </p:cTn>
                                        <p:tgtEl>
                                          <p:spTgt spid="110"/>
                                        </p:tgtEl>
                                        <p:attrNameLst>
                                          <p:attrName>style.visibility</p:attrName>
                                        </p:attrNameLst>
                                      </p:cBhvr>
                                      <p:to>
                                        <p:strVal val="visible"/>
                                      </p:to>
                                    </p:set>
                                    <p:animEffect transition="in" filter="barn(inVertical)">
                                      <p:cBhvr>
                                        <p:cTn id="55" dur="500"/>
                                        <p:tgtEl>
                                          <p:spTgt spid="110"/>
                                        </p:tgtEl>
                                      </p:cBhvr>
                                    </p:animEffect>
                                  </p:childTnLst>
                                </p:cTn>
                              </p:par>
                              <p:par>
                                <p:cTn id="56" presetID="16" presetClass="entr" presetSubtype="21" fill="hold" nodeType="withEffect">
                                  <p:stCondLst>
                                    <p:cond delay="0"/>
                                  </p:stCondLst>
                                  <p:childTnLst>
                                    <p:set>
                                      <p:cBhvr>
                                        <p:cTn id="57" dur="1" fill="hold">
                                          <p:stCondLst>
                                            <p:cond delay="0"/>
                                          </p:stCondLst>
                                        </p:cTn>
                                        <p:tgtEl>
                                          <p:spTgt spid="156"/>
                                        </p:tgtEl>
                                        <p:attrNameLst>
                                          <p:attrName>style.visibility</p:attrName>
                                        </p:attrNameLst>
                                      </p:cBhvr>
                                      <p:to>
                                        <p:strVal val="visible"/>
                                      </p:to>
                                    </p:set>
                                    <p:animEffect transition="in" filter="barn(inVertical)">
                                      <p:cBhvr>
                                        <p:cTn id="58" dur="500"/>
                                        <p:tgtEl>
                                          <p:spTgt spid="156"/>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08"/>
                                        </p:tgtEl>
                                        <p:attrNameLst>
                                          <p:attrName>style.visibility</p:attrName>
                                        </p:attrNameLst>
                                      </p:cBhvr>
                                      <p:to>
                                        <p:strVal val="visible"/>
                                      </p:to>
                                    </p:set>
                                    <p:animEffect transition="in" filter="barn(inVertical)">
                                      <p:cBhvr>
                                        <p:cTn id="61"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9" grpId="0" animBg="1"/>
      <p:bldP spid="100" grpId="0" animBg="1"/>
      <p:bldP spid="101" grpId="0" animBg="1"/>
      <p:bldP spid="102" grpId="0" animBg="1"/>
      <p:bldP spid="104" grpId="0"/>
      <p:bldP spid="105" grpId="0"/>
      <p:bldP spid="107" grpId="0"/>
      <p:bldP spid="10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1FC23-9B71-24A7-1004-8398647849C5}"/>
            </a:ext>
          </a:extLst>
        </p:cNvPr>
        <p:cNvGrpSpPr/>
        <p:nvPr/>
      </p:nvGrpSpPr>
      <p:grpSpPr>
        <a:xfrm>
          <a:off x="0" y="0"/>
          <a:ext cx="0" cy="0"/>
          <a:chOff x="0" y="0"/>
          <a:chExt cx="0" cy="0"/>
        </a:xfrm>
      </p:grpSpPr>
      <p:sp>
        <p:nvSpPr>
          <p:cNvPr id="3" name="Google Shape;241;p36">
            <a:extLst>
              <a:ext uri="{FF2B5EF4-FFF2-40B4-BE49-F238E27FC236}">
                <a16:creationId xmlns:a16="http://schemas.microsoft.com/office/drawing/2014/main" id="{BB14B829-3D7B-CE72-C56D-B41F9E5C53AF}"/>
              </a:ext>
            </a:extLst>
          </p:cNvPr>
          <p:cNvSpPr/>
          <p:nvPr/>
        </p:nvSpPr>
        <p:spPr>
          <a:xfrm>
            <a:off x="2159316" y="81648"/>
            <a:ext cx="7556883" cy="694667"/>
          </a:xfrm>
          <a:prstGeom prst="roundRect">
            <a:avLst>
              <a:gd name="adj" fmla="val 50000"/>
            </a:avLst>
          </a:prstGeom>
          <a:solidFill>
            <a:srgbClr val="FDF0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42;p36">
            <a:extLst>
              <a:ext uri="{FF2B5EF4-FFF2-40B4-BE49-F238E27FC236}">
                <a16:creationId xmlns:a16="http://schemas.microsoft.com/office/drawing/2014/main" id="{A0A13C6C-02BB-DD43-2A3A-3B27B2AECFE9}"/>
              </a:ext>
            </a:extLst>
          </p:cNvPr>
          <p:cNvSpPr txBox="1">
            <a:spLocks/>
          </p:cNvSpPr>
          <p:nvPr/>
        </p:nvSpPr>
        <p:spPr>
          <a:xfrm>
            <a:off x="865534" y="93616"/>
            <a:ext cx="10240800" cy="69466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800"/>
              </a:spcAft>
              <a:buClr>
                <a:srgbClr val="191919"/>
              </a:buClr>
              <a:buSzPts val="3000"/>
              <a:buFont typeface="Fredoka One"/>
              <a:buNone/>
              <a:tabLst/>
              <a:defRPr/>
            </a:pPr>
            <a:r>
              <a:rPr kumimoji="0" lang="en-US" sz="3600" b="1" i="0" u="none" strike="noStrike" kern="120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Fredoka One"/>
              </a:rPr>
              <a:t>HOẠT ĐỘNG VẬN DỤNG</a:t>
            </a:r>
            <a:endParaRPr kumimoji="0" lang="en-SG" sz="3600" b="0" i="0" u="none" strike="noStrike" kern="120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Fredoka One"/>
            </a:endParaRPr>
          </a:p>
        </p:txBody>
      </p:sp>
      <p:sp>
        <p:nvSpPr>
          <p:cNvPr id="5" name="Google Shape;244;p36">
            <a:extLst>
              <a:ext uri="{FF2B5EF4-FFF2-40B4-BE49-F238E27FC236}">
                <a16:creationId xmlns:a16="http://schemas.microsoft.com/office/drawing/2014/main" id="{4F9B1C24-E918-0A57-2624-D78A6F33FC3E}"/>
              </a:ext>
            </a:extLst>
          </p:cNvPr>
          <p:cNvSpPr/>
          <p:nvPr/>
        </p:nvSpPr>
        <p:spPr>
          <a:xfrm>
            <a:off x="10382901" y="81648"/>
            <a:ext cx="723433" cy="694667"/>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rgbClr val="FE66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45;p36">
            <a:extLst>
              <a:ext uri="{FF2B5EF4-FFF2-40B4-BE49-F238E27FC236}">
                <a16:creationId xmlns:a16="http://schemas.microsoft.com/office/drawing/2014/main" id="{C89725C2-4978-C238-1A99-1227741D4D0C}"/>
              </a:ext>
            </a:extLst>
          </p:cNvPr>
          <p:cNvSpPr/>
          <p:nvPr/>
        </p:nvSpPr>
        <p:spPr>
          <a:xfrm>
            <a:off x="10933700" y="909532"/>
            <a:ext cx="565400" cy="428867"/>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46;p36">
            <a:extLst>
              <a:ext uri="{FF2B5EF4-FFF2-40B4-BE49-F238E27FC236}">
                <a16:creationId xmlns:a16="http://schemas.microsoft.com/office/drawing/2014/main" id="{BD051FE1-90AA-6DC9-91F4-703DF259E916}"/>
              </a:ext>
            </a:extLst>
          </p:cNvPr>
          <p:cNvSpPr/>
          <p:nvPr/>
        </p:nvSpPr>
        <p:spPr>
          <a:xfrm>
            <a:off x="801500" y="0"/>
            <a:ext cx="755867" cy="622833"/>
          </a:xfrm>
          <a:custGeom>
            <a:avLst/>
            <a:gdLst/>
            <a:ahLst/>
            <a:cxnLst/>
            <a:rect l="l" t="t" r="r" b="b"/>
            <a:pathLst>
              <a:path w="22676" h="18685" extrusionOk="0">
                <a:moveTo>
                  <a:pt x="18195" y="0"/>
                </a:moveTo>
                <a:cubicBezTo>
                  <a:pt x="15084" y="0"/>
                  <a:pt x="12016" y="4698"/>
                  <a:pt x="11125" y="7469"/>
                </a:cubicBezTo>
                <a:cubicBezTo>
                  <a:pt x="9183" y="5977"/>
                  <a:pt x="6459" y="4615"/>
                  <a:pt x="3773" y="4615"/>
                </a:cubicBezTo>
                <a:cubicBezTo>
                  <a:pt x="3559" y="4615"/>
                  <a:pt x="3345" y="4624"/>
                  <a:pt x="3131" y="4642"/>
                </a:cubicBezTo>
                <a:cubicBezTo>
                  <a:pt x="0" y="4915"/>
                  <a:pt x="31" y="7894"/>
                  <a:pt x="730" y="9839"/>
                </a:cubicBezTo>
                <a:cubicBezTo>
                  <a:pt x="1368" y="11542"/>
                  <a:pt x="2766" y="12909"/>
                  <a:pt x="4256" y="14064"/>
                </a:cubicBezTo>
                <a:cubicBezTo>
                  <a:pt x="5259" y="14855"/>
                  <a:pt x="6353" y="15645"/>
                  <a:pt x="7569" y="16223"/>
                </a:cubicBezTo>
                <a:cubicBezTo>
                  <a:pt x="9149" y="16952"/>
                  <a:pt x="10821" y="17469"/>
                  <a:pt x="12584" y="17834"/>
                </a:cubicBezTo>
                <a:cubicBezTo>
                  <a:pt x="13040" y="17925"/>
                  <a:pt x="14560" y="18320"/>
                  <a:pt x="17721" y="18685"/>
                </a:cubicBezTo>
                <a:cubicBezTo>
                  <a:pt x="18511" y="15493"/>
                  <a:pt x="19788" y="12362"/>
                  <a:pt x="20730" y="9201"/>
                </a:cubicBezTo>
                <a:cubicBezTo>
                  <a:pt x="21490" y="6739"/>
                  <a:pt x="22676" y="3122"/>
                  <a:pt x="20609" y="1086"/>
                </a:cubicBezTo>
                <a:cubicBezTo>
                  <a:pt x="19827" y="322"/>
                  <a:pt x="19009" y="0"/>
                  <a:pt x="18195" y="0"/>
                </a:cubicBezTo>
                <a:close/>
              </a:path>
            </a:pathLst>
          </a:custGeom>
          <a:solidFill>
            <a:srgbClr val="FE66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47;p36">
            <a:extLst>
              <a:ext uri="{FF2B5EF4-FFF2-40B4-BE49-F238E27FC236}">
                <a16:creationId xmlns:a16="http://schemas.microsoft.com/office/drawing/2014/main" id="{90F86C56-C826-9DCC-E7D6-91B1321AD314}"/>
              </a:ext>
            </a:extLst>
          </p:cNvPr>
          <p:cNvSpPr/>
          <p:nvPr/>
        </p:nvSpPr>
        <p:spPr>
          <a:xfrm>
            <a:off x="955318" y="953733"/>
            <a:ext cx="448233" cy="340500"/>
          </a:xfrm>
          <a:custGeom>
            <a:avLst/>
            <a:gdLst/>
            <a:ahLst/>
            <a:cxnLst/>
            <a:rect l="l" t="t" r="r" b="b"/>
            <a:pathLst>
              <a:path w="13447" h="10215" extrusionOk="0">
                <a:moveTo>
                  <a:pt x="8223" y="1"/>
                </a:moveTo>
                <a:cubicBezTo>
                  <a:pt x="8187" y="1"/>
                  <a:pt x="8152" y="1"/>
                  <a:pt x="8116" y="2"/>
                </a:cubicBezTo>
                <a:cubicBezTo>
                  <a:pt x="5897" y="62"/>
                  <a:pt x="5319" y="3041"/>
                  <a:pt x="5714" y="4044"/>
                </a:cubicBezTo>
                <a:cubicBezTo>
                  <a:pt x="4824" y="3529"/>
                  <a:pt x="3576" y="3161"/>
                  <a:pt x="2476" y="3161"/>
                </a:cubicBezTo>
                <a:cubicBezTo>
                  <a:pt x="1174" y="3161"/>
                  <a:pt x="80" y="3677"/>
                  <a:pt x="30" y="5078"/>
                </a:cubicBezTo>
                <a:cubicBezTo>
                  <a:pt x="0" y="6476"/>
                  <a:pt x="1368" y="7965"/>
                  <a:pt x="2705" y="8512"/>
                </a:cubicBezTo>
                <a:cubicBezTo>
                  <a:pt x="4559" y="9272"/>
                  <a:pt x="8024" y="10002"/>
                  <a:pt x="8997" y="10214"/>
                </a:cubicBezTo>
                <a:cubicBezTo>
                  <a:pt x="9812" y="6682"/>
                  <a:pt x="13447" y="1"/>
                  <a:pt x="8223" y="1"/>
                </a:cubicBezTo>
                <a:close/>
              </a:path>
            </a:pathLst>
          </a:custGeom>
          <a:solidFill>
            <a:srgbClr val="AC00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48;p36">
            <a:extLst>
              <a:ext uri="{FF2B5EF4-FFF2-40B4-BE49-F238E27FC236}">
                <a16:creationId xmlns:a16="http://schemas.microsoft.com/office/drawing/2014/main" id="{148AB097-BFF5-222A-A86D-0113CDE17D03}"/>
              </a:ext>
            </a:extLst>
          </p:cNvPr>
          <p:cNvSpPr/>
          <p:nvPr/>
        </p:nvSpPr>
        <p:spPr>
          <a:xfrm>
            <a:off x="1721067" y="467115"/>
            <a:ext cx="299933" cy="309200"/>
          </a:xfrm>
          <a:custGeom>
            <a:avLst/>
            <a:gdLst/>
            <a:ahLst/>
            <a:cxnLst/>
            <a:rect l="l" t="t" r="r" b="b"/>
            <a:pathLst>
              <a:path w="8998" h="9276" extrusionOk="0">
                <a:moveTo>
                  <a:pt x="6879" y="0"/>
                </a:moveTo>
                <a:cubicBezTo>
                  <a:pt x="5270" y="0"/>
                  <a:pt x="5097" y="2794"/>
                  <a:pt x="5259" y="4249"/>
                </a:cubicBezTo>
                <a:cubicBezTo>
                  <a:pt x="4441" y="3851"/>
                  <a:pt x="3574" y="3582"/>
                  <a:pt x="2635" y="3582"/>
                </a:cubicBezTo>
                <a:cubicBezTo>
                  <a:pt x="2284" y="3582"/>
                  <a:pt x="1923" y="3620"/>
                  <a:pt x="1551" y="3702"/>
                </a:cubicBezTo>
                <a:cubicBezTo>
                  <a:pt x="608" y="3915"/>
                  <a:pt x="1" y="4462"/>
                  <a:pt x="244" y="5313"/>
                </a:cubicBezTo>
                <a:cubicBezTo>
                  <a:pt x="608" y="6559"/>
                  <a:pt x="2554" y="7380"/>
                  <a:pt x="3770" y="7897"/>
                </a:cubicBezTo>
                <a:cubicBezTo>
                  <a:pt x="4970" y="8411"/>
                  <a:pt x="6655" y="9275"/>
                  <a:pt x="8166" y="9275"/>
                </a:cubicBezTo>
                <a:cubicBezTo>
                  <a:pt x="8261" y="9275"/>
                  <a:pt x="8356" y="9272"/>
                  <a:pt x="8451" y="9265"/>
                </a:cubicBezTo>
                <a:cubicBezTo>
                  <a:pt x="8998" y="5100"/>
                  <a:pt x="8907" y="3034"/>
                  <a:pt x="8755" y="1787"/>
                </a:cubicBezTo>
                <a:cubicBezTo>
                  <a:pt x="8603" y="1088"/>
                  <a:pt x="8268" y="420"/>
                  <a:pt x="7569" y="146"/>
                </a:cubicBezTo>
                <a:cubicBezTo>
                  <a:pt x="7314" y="46"/>
                  <a:pt x="7085" y="0"/>
                  <a:pt x="6879" y="0"/>
                </a:cubicBezTo>
                <a:close/>
              </a:path>
            </a:pathLst>
          </a:custGeom>
          <a:solidFill>
            <a:srgbClr val="FDF0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49;p36">
            <a:extLst>
              <a:ext uri="{FF2B5EF4-FFF2-40B4-BE49-F238E27FC236}">
                <a16:creationId xmlns:a16="http://schemas.microsoft.com/office/drawing/2014/main" id="{1293B1FE-8170-2162-D81F-550506290992}"/>
              </a:ext>
            </a:extLst>
          </p:cNvPr>
          <p:cNvSpPr/>
          <p:nvPr/>
        </p:nvSpPr>
        <p:spPr>
          <a:xfrm>
            <a:off x="9921167" y="645266"/>
            <a:ext cx="256767" cy="263100"/>
          </a:xfrm>
          <a:custGeom>
            <a:avLst/>
            <a:gdLst/>
            <a:ahLst/>
            <a:cxnLst/>
            <a:rect l="l" t="t" r="r" b="b"/>
            <a:pathLst>
              <a:path w="7703" h="7893" extrusionOk="0">
                <a:moveTo>
                  <a:pt x="1716" y="1"/>
                </a:moveTo>
                <a:cubicBezTo>
                  <a:pt x="1194" y="1"/>
                  <a:pt x="718" y="458"/>
                  <a:pt x="456" y="902"/>
                </a:cubicBezTo>
                <a:cubicBezTo>
                  <a:pt x="91" y="1479"/>
                  <a:pt x="0" y="2178"/>
                  <a:pt x="31" y="2908"/>
                </a:cubicBezTo>
                <a:cubicBezTo>
                  <a:pt x="31" y="3364"/>
                  <a:pt x="31" y="3880"/>
                  <a:pt x="152" y="4367"/>
                </a:cubicBezTo>
                <a:cubicBezTo>
                  <a:pt x="304" y="4975"/>
                  <a:pt x="517" y="5613"/>
                  <a:pt x="821" y="6190"/>
                </a:cubicBezTo>
                <a:cubicBezTo>
                  <a:pt x="912" y="6342"/>
                  <a:pt x="1125" y="6889"/>
                  <a:pt x="1763" y="7893"/>
                </a:cubicBezTo>
                <a:cubicBezTo>
                  <a:pt x="2857" y="7406"/>
                  <a:pt x="4073" y="7041"/>
                  <a:pt x="5228" y="6616"/>
                </a:cubicBezTo>
                <a:cubicBezTo>
                  <a:pt x="6110" y="6251"/>
                  <a:pt x="7447" y="5765"/>
                  <a:pt x="7569" y="4701"/>
                </a:cubicBezTo>
                <a:cubicBezTo>
                  <a:pt x="7703" y="3473"/>
                  <a:pt x="6566" y="3081"/>
                  <a:pt x="5387" y="3081"/>
                </a:cubicBezTo>
                <a:cubicBezTo>
                  <a:pt x="4699" y="3081"/>
                  <a:pt x="3997" y="3215"/>
                  <a:pt x="3526" y="3394"/>
                </a:cubicBezTo>
                <a:cubicBezTo>
                  <a:pt x="3526" y="2391"/>
                  <a:pt x="3252" y="1175"/>
                  <a:pt x="2523" y="415"/>
                </a:cubicBezTo>
                <a:cubicBezTo>
                  <a:pt x="2257" y="119"/>
                  <a:pt x="1981" y="1"/>
                  <a:pt x="1716" y="1"/>
                </a:cubicBezTo>
                <a:close/>
              </a:path>
            </a:pathLst>
          </a:custGeom>
          <a:solidFill>
            <a:srgbClr val="FDF0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 name="Group 1">
            <a:extLst>
              <a:ext uri="{FF2B5EF4-FFF2-40B4-BE49-F238E27FC236}">
                <a16:creationId xmlns:a16="http://schemas.microsoft.com/office/drawing/2014/main" id="{8C4FFEFE-53EA-B3EB-D8E0-EAD2C7E41F1B}"/>
              </a:ext>
            </a:extLst>
          </p:cNvPr>
          <p:cNvGrpSpPr/>
          <p:nvPr/>
        </p:nvGrpSpPr>
        <p:grpSpPr>
          <a:xfrm>
            <a:off x="2641600" y="953733"/>
            <a:ext cx="9550400" cy="5904267"/>
            <a:chOff x="0" y="0"/>
            <a:chExt cx="9942739" cy="5850937"/>
          </a:xfrm>
        </p:grpSpPr>
        <p:sp>
          <p:nvSpPr>
            <p:cNvPr id="11" name="Freeform 3">
              <a:extLst>
                <a:ext uri="{FF2B5EF4-FFF2-40B4-BE49-F238E27FC236}">
                  <a16:creationId xmlns:a16="http://schemas.microsoft.com/office/drawing/2014/main" id="{89B72B94-BD96-64D8-EF6A-5EC133C316B4}"/>
                </a:ext>
              </a:extLst>
            </p:cNvPr>
            <p:cNvSpPr/>
            <p:nvPr/>
          </p:nvSpPr>
          <p:spPr>
            <a:xfrm>
              <a:off x="569114" y="333751"/>
              <a:ext cx="9001527" cy="5517186"/>
            </a:xfrm>
            <a:custGeom>
              <a:avLst/>
              <a:gdLst/>
              <a:ahLst/>
              <a:cxnLst/>
              <a:rect l="l" t="t" r="r" b="b"/>
              <a:pathLst>
                <a:path w="9001527" h="5517186">
                  <a:moveTo>
                    <a:pt x="0" y="0"/>
                  </a:moveTo>
                  <a:lnTo>
                    <a:pt x="9001528" y="0"/>
                  </a:lnTo>
                  <a:lnTo>
                    <a:pt x="9001528" y="5517186"/>
                  </a:lnTo>
                  <a:lnTo>
                    <a:pt x="0" y="55171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191919"/>
                </a:solidFill>
                <a:effectLst/>
                <a:uLnTx/>
                <a:uFillTx/>
                <a:latin typeface="Arial"/>
                <a:ea typeface="+mn-ea"/>
                <a:cs typeface="+mn-cs"/>
              </a:endParaRPr>
            </a:p>
          </p:txBody>
        </p:sp>
        <p:sp>
          <p:nvSpPr>
            <p:cNvPr id="12" name="Freeform 4">
              <a:extLst>
                <a:ext uri="{FF2B5EF4-FFF2-40B4-BE49-F238E27FC236}">
                  <a16:creationId xmlns:a16="http://schemas.microsoft.com/office/drawing/2014/main" id="{C3629100-0C75-F769-2A39-EE829DBF37F7}"/>
                </a:ext>
              </a:extLst>
            </p:cNvPr>
            <p:cNvSpPr/>
            <p:nvPr/>
          </p:nvSpPr>
          <p:spPr>
            <a:xfrm flipH="1">
              <a:off x="0" y="0"/>
              <a:ext cx="1792309" cy="1478655"/>
            </a:xfrm>
            <a:custGeom>
              <a:avLst/>
              <a:gdLst/>
              <a:ahLst/>
              <a:cxnLst/>
              <a:rect l="l" t="t" r="r" b="b"/>
              <a:pathLst>
                <a:path w="1792309" h="1478655">
                  <a:moveTo>
                    <a:pt x="1792309" y="0"/>
                  </a:moveTo>
                  <a:lnTo>
                    <a:pt x="0" y="0"/>
                  </a:lnTo>
                  <a:lnTo>
                    <a:pt x="0" y="1478655"/>
                  </a:lnTo>
                  <a:lnTo>
                    <a:pt x="1792309" y="1478655"/>
                  </a:lnTo>
                  <a:lnTo>
                    <a:pt x="1792309"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sp>
          <p:nvSpPr>
            <p:cNvPr id="13" name="Freeform 5">
              <a:extLst>
                <a:ext uri="{FF2B5EF4-FFF2-40B4-BE49-F238E27FC236}">
                  <a16:creationId xmlns:a16="http://schemas.microsoft.com/office/drawing/2014/main" id="{FEC11162-5F1E-A802-3BF9-8AF7C63B5A5C}"/>
                </a:ext>
              </a:extLst>
            </p:cNvPr>
            <p:cNvSpPr/>
            <p:nvPr/>
          </p:nvSpPr>
          <p:spPr>
            <a:xfrm rot="1656729">
              <a:off x="8545825" y="3313361"/>
              <a:ext cx="1396914" cy="1803527"/>
            </a:xfrm>
            <a:custGeom>
              <a:avLst/>
              <a:gdLst/>
              <a:ahLst/>
              <a:cxnLst/>
              <a:rect l="l" t="t" r="r" b="b"/>
              <a:pathLst>
                <a:path w="1396914" h="1803527">
                  <a:moveTo>
                    <a:pt x="0" y="0"/>
                  </a:moveTo>
                  <a:lnTo>
                    <a:pt x="1396914" y="0"/>
                  </a:lnTo>
                  <a:lnTo>
                    <a:pt x="1396914" y="1803528"/>
                  </a:lnTo>
                  <a:lnTo>
                    <a:pt x="0" y="180352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91919"/>
                </a:solidFill>
                <a:effectLst/>
                <a:uLnTx/>
                <a:uFillTx/>
                <a:latin typeface="Arial"/>
                <a:ea typeface="+mn-ea"/>
                <a:cs typeface="+mn-cs"/>
              </a:endParaRPr>
            </a:p>
          </p:txBody>
        </p:sp>
      </p:grpSp>
      <p:sp>
        <p:nvSpPr>
          <p:cNvPr id="24" name="TextBox 23">
            <a:extLst>
              <a:ext uri="{FF2B5EF4-FFF2-40B4-BE49-F238E27FC236}">
                <a16:creationId xmlns:a16="http://schemas.microsoft.com/office/drawing/2014/main" id="{0913D832-CD35-B0BF-04E9-B56D72930414}"/>
              </a:ext>
            </a:extLst>
          </p:cNvPr>
          <p:cNvSpPr txBox="1"/>
          <p:nvPr/>
        </p:nvSpPr>
        <p:spPr>
          <a:xfrm>
            <a:off x="3913209" y="1967613"/>
            <a:ext cx="7473458" cy="3647152"/>
          </a:xfrm>
          <a:prstGeom prst="rect">
            <a:avLst/>
          </a:prstGeom>
          <a:noFill/>
        </p:spPr>
        <p:txBody>
          <a:bodyPr wrap="square">
            <a:spAutoFit/>
          </a:bodyPr>
          <a:lstStyle/>
          <a:p>
            <a:pPr algn="ctr"/>
            <a:r>
              <a:rPr lang="vi-VN" sz="3300" dirty="0">
                <a:latin typeface="+mj-lt"/>
              </a:rPr>
              <a:t>Nguyên nhân nào khiến cho việc khẳng định tình yêu của hai nhân vật Rô-mê-ô, Giu-li-ét trong tác phẩm của Sếch-xpia đương thời bị xem là chống lại dòng họ của mình? Em đồng tình/ không đồng tình với điều gì trong cách ứng xử của hai nhân vật này? Vì sao?</a:t>
            </a:r>
            <a:endParaRPr lang="en-SG" sz="3300" dirty="0">
              <a:latin typeface="+mj-lt"/>
            </a:endParaRPr>
          </a:p>
        </p:txBody>
      </p:sp>
      <p:pic>
        <p:nvPicPr>
          <p:cNvPr id="14" name="Picture 13" descr="A cartoon of two people&#10;&#10;Description automatically generated">
            <a:extLst>
              <a:ext uri="{FF2B5EF4-FFF2-40B4-BE49-F238E27FC236}">
                <a16:creationId xmlns:a16="http://schemas.microsoft.com/office/drawing/2014/main" id="{E9D57B79-448A-C659-698A-17DAA88D88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63251" y="582721"/>
            <a:ext cx="5593976" cy="6983084"/>
          </a:xfrm>
          <a:prstGeom prst="rect">
            <a:avLst/>
          </a:prstGeom>
        </p:spPr>
      </p:pic>
    </p:spTree>
    <p:extLst>
      <p:ext uri="{BB962C8B-B14F-4D97-AF65-F5344CB8AC3E}">
        <p14:creationId xmlns:p14="http://schemas.microsoft.com/office/powerpoint/2010/main" val="1322092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82"/>
        <p:cNvGrpSpPr/>
        <p:nvPr/>
      </p:nvGrpSpPr>
      <p:grpSpPr>
        <a:xfrm>
          <a:off x="0" y="0"/>
          <a:ext cx="0" cy="0"/>
          <a:chOff x="0" y="0"/>
          <a:chExt cx="0" cy="0"/>
        </a:xfrm>
      </p:grpSpPr>
      <p:sp>
        <p:nvSpPr>
          <p:cNvPr id="2083" name="Google Shape;2083;p43"/>
          <p:cNvSpPr txBox="1">
            <a:spLocks noGrp="1"/>
          </p:cNvSpPr>
          <p:nvPr>
            <p:ph type="ctrTitle"/>
          </p:nvPr>
        </p:nvSpPr>
        <p:spPr>
          <a:xfrm>
            <a:off x="2081324" y="4437277"/>
            <a:ext cx="7739200" cy="1790800"/>
          </a:xfrm>
          <a:prstGeom prst="rect">
            <a:avLst/>
          </a:prstGeom>
        </p:spPr>
        <p:txBody>
          <a:bodyPr spcFirstLastPara="1" wrap="square" lIns="121900" tIns="121900" rIns="121900" bIns="121900" anchor="ctr" anchorCtr="0">
            <a:noAutofit/>
          </a:bodyPr>
          <a:lstStyle/>
          <a:p>
            <a:r>
              <a:rPr lang="es-419" sz="15333" b="1" dirty="0" err="1">
                <a:latin typeface="Times New Roman" panose="02020603050405020304" pitchFamily="18" charset="0"/>
                <a:cs typeface="Times New Roman" panose="02020603050405020304" pitchFamily="18" charset="0"/>
              </a:rPr>
              <a:t>Mẹ</a:t>
            </a:r>
            <a:r>
              <a:rPr lang="es-419" sz="15333" b="1" dirty="0">
                <a:latin typeface="Times New Roman" panose="02020603050405020304" pitchFamily="18" charset="0"/>
                <a:cs typeface="Times New Roman" panose="02020603050405020304" pitchFamily="18" charset="0"/>
              </a:rPr>
              <a:t> </a:t>
            </a:r>
            <a:endParaRPr sz="15333" b="1" dirty="0">
              <a:latin typeface="Times New Roman" panose="02020603050405020304" pitchFamily="18" charset="0"/>
              <a:cs typeface="Times New Roman" panose="02020603050405020304" pitchFamily="18" charset="0"/>
            </a:endParaRPr>
          </a:p>
        </p:txBody>
      </p:sp>
      <p:grpSp>
        <p:nvGrpSpPr>
          <p:cNvPr id="2085" name="Google Shape;2085;p43"/>
          <p:cNvGrpSpPr/>
          <p:nvPr/>
        </p:nvGrpSpPr>
        <p:grpSpPr>
          <a:xfrm>
            <a:off x="2646355" y="4608672"/>
            <a:ext cx="7174169" cy="1274129"/>
            <a:chOff x="969574" y="3127814"/>
            <a:chExt cx="7375999" cy="669012"/>
          </a:xfrm>
        </p:grpSpPr>
        <p:grpSp>
          <p:nvGrpSpPr>
            <p:cNvPr id="2086" name="Google Shape;2086;p43"/>
            <p:cNvGrpSpPr/>
            <p:nvPr/>
          </p:nvGrpSpPr>
          <p:grpSpPr>
            <a:xfrm>
              <a:off x="7581849" y="3127814"/>
              <a:ext cx="763724" cy="669012"/>
              <a:chOff x="6969474" y="1856401"/>
              <a:chExt cx="763724" cy="669012"/>
            </a:xfrm>
          </p:grpSpPr>
          <p:sp>
            <p:nvSpPr>
              <p:cNvPr id="2087" name="Google Shape;2087;p43"/>
              <p:cNvSpPr/>
              <p:nvPr/>
            </p:nvSpPr>
            <p:spPr>
              <a:xfrm>
                <a:off x="6969474" y="2152954"/>
                <a:ext cx="763724" cy="96368"/>
              </a:xfrm>
              <a:custGeom>
                <a:avLst/>
                <a:gdLst/>
                <a:ahLst/>
                <a:cxnLst/>
                <a:rect l="l" t="t" r="r" b="b"/>
                <a:pathLst>
                  <a:path w="9629" h="1215" extrusionOk="0">
                    <a:moveTo>
                      <a:pt x="796" y="1"/>
                    </a:moveTo>
                    <a:cubicBezTo>
                      <a:pt x="418" y="1"/>
                      <a:pt x="279" y="220"/>
                      <a:pt x="140" y="478"/>
                    </a:cubicBezTo>
                    <a:cubicBezTo>
                      <a:pt x="1" y="737"/>
                      <a:pt x="319" y="1135"/>
                      <a:pt x="717" y="1135"/>
                    </a:cubicBezTo>
                    <a:lnTo>
                      <a:pt x="3183" y="1135"/>
                    </a:lnTo>
                    <a:cubicBezTo>
                      <a:pt x="3462" y="1135"/>
                      <a:pt x="3720" y="1115"/>
                      <a:pt x="3999" y="1115"/>
                    </a:cubicBezTo>
                    <a:cubicBezTo>
                      <a:pt x="5053" y="1135"/>
                      <a:pt x="6088" y="1194"/>
                      <a:pt x="6943" y="1214"/>
                    </a:cubicBezTo>
                    <a:cubicBezTo>
                      <a:pt x="7739" y="1175"/>
                      <a:pt x="8336" y="1135"/>
                      <a:pt x="8873" y="1095"/>
                    </a:cubicBezTo>
                    <a:cubicBezTo>
                      <a:pt x="9052" y="1075"/>
                      <a:pt x="9231" y="1035"/>
                      <a:pt x="9370" y="976"/>
                    </a:cubicBezTo>
                    <a:cubicBezTo>
                      <a:pt x="9629" y="876"/>
                      <a:pt x="9629" y="637"/>
                      <a:pt x="9430" y="478"/>
                    </a:cubicBezTo>
                    <a:cubicBezTo>
                      <a:pt x="9032" y="120"/>
                      <a:pt x="8535" y="180"/>
                      <a:pt x="8077" y="140"/>
                    </a:cubicBezTo>
                    <a:cubicBezTo>
                      <a:pt x="7102" y="80"/>
                      <a:pt x="6108" y="41"/>
                      <a:pt x="5153" y="21"/>
                    </a:cubicBezTo>
                    <a:cubicBezTo>
                      <a:pt x="4427" y="11"/>
                      <a:pt x="3696" y="11"/>
                      <a:pt x="2967" y="11"/>
                    </a:cubicBezTo>
                    <a:cubicBezTo>
                      <a:pt x="2238" y="11"/>
                      <a:pt x="1512" y="11"/>
                      <a:pt x="796"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8" name="Google Shape;2088;p43"/>
              <p:cNvSpPr/>
              <p:nvPr/>
            </p:nvSpPr>
            <p:spPr>
              <a:xfrm>
                <a:off x="7054656" y="1856401"/>
                <a:ext cx="462406" cy="216213"/>
              </a:xfrm>
              <a:custGeom>
                <a:avLst/>
                <a:gdLst/>
                <a:ahLst/>
                <a:cxnLst/>
                <a:rect l="l" t="t" r="r" b="b"/>
                <a:pathLst>
                  <a:path w="5830" h="2726" extrusionOk="0">
                    <a:moveTo>
                      <a:pt x="5292" y="0"/>
                    </a:moveTo>
                    <a:cubicBezTo>
                      <a:pt x="4974" y="40"/>
                      <a:pt x="4636" y="139"/>
                      <a:pt x="4337" y="239"/>
                    </a:cubicBezTo>
                    <a:lnTo>
                      <a:pt x="2706" y="836"/>
                    </a:lnTo>
                    <a:cubicBezTo>
                      <a:pt x="2189" y="995"/>
                      <a:pt x="1652" y="1154"/>
                      <a:pt x="1135" y="1353"/>
                    </a:cubicBezTo>
                    <a:cubicBezTo>
                      <a:pt x="816" y="1472"/>
                      <a:pt x="518" y="1651"/>
                      <a:pt x="239" y="1850"/>
                    </a:cubicBezTo>
                    <a:cubicBezTo>
                      <a:pt x="1" y="2029"/>
                      <a:pt x="60" y="2288"/>
                      <a:pt x="160" y="2526"/>
                    </a:cubicBezTo>
                    <a:cubicBezTo>
                      <a:pt x="220" y="2626"/>
                      <a:pt x="399" y="2646"/>
                      <a:pt x="558" y="2725"/>
                    </a:cubicBezTo>
                    <a:cubicBezTo>
                      <a:pt x="916" y="2586"/>
                      <a:pt x="1314" y="2447"/>
                      <a:pt x="1692" y="2288"/>
                    </a:cubicBezTo>
                    <a:cubicBezTo>
                      <a:pt x="2388" y="2049"/>
                      <a:pt x="3044" y="1830"/>
                      <a:pt x="3721" y="1552"/>
                    </a:cubicBezTo>
                    <a:cubicBezTo>
                      <a:pt x="4337" y="1293"/>
                      <a:pt x="4974" y="1015"/>
                      <a:pt x="5571" y="716"/>
                    </a:cubicBezTo>
                    <a:cubicBezTo>
                      <a:pt x="5690" y="676"/>
                      <a:pt x="5829" y="358"/>
                      <a:pt x="5790" y="298"/>
                    </a:cubicBezTo>
                    <a:cubicBezTo>
                      <a:pt x="5670" y="159"/>
                      <a:pt x="5471" y="0"/>
                      <a:pt x="5292" y="0"/>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9" name="Google Shape;2089;p43"/>
              <p:cNvSpPr/>
              <p:nvPr/>
            </p:nvSpPr>
            <p:spPr>
              <a:xfrm>
                <a:off x="7089396" y="2354092"/>
                <a:ext cx="361359" cy="171320"/>
              </a:xfrm>
              <a:custGeom>
                <a:avLst/>
                <a:gdLst/>
                <a:ahLst/>
                <a:cxnLst/>
                <a:rect l="l" t="t" r="r" b="b"/>
                <a:pathLst>
                  <a:path w="4556" h="2160" extrusionOk="0">
                    <a:moveTo>
                      <a:pt x="653" y="1"/>
                    </a:moveTo>
                    <a:cubicBezTo>
                      <a:pt x="439" y="1"/>
                      <a:pt x="207" y="133"/>
                      <a:pt x="160" y="290"/>
                    </a:cubicBezTo>
                    <a:cubicBezTo>
                      <a:pt x="0" y="668"/>
                      <a:pt x="80" y="886"/>
                      <a:pt x="458" y="1026"/>
                    </a:cubicBezTo>
                    <a:cubicBezTo>
                      <a:pt x="1174" y="1284"/>
                      <a:pt x="1910" y="1543"/>
                      <a:pt x="2666" y="1782"/>
                    </a:cubicBezTo>
                    <a:cubicBezTo>
                      <a:pt x="3084" y="1941"/>
                      <a:pt x="3502" y="2040"/>
                      <a:pt x="3939" y="2160"/>
                    </a:cubicBezTo>
                    <a:cubicBezTo>
                      <a:pt x="3959" y="2140"/>
                      <a:pt x="3959" y="2120"/>
                      <a:pt x="3939" y="2080"/>
                    </a:cubicBezTo>
                    <a:cubicBezTo>
                      <a:pt x="4005" y="2080"/>
                      <a:pt x="4054" y="2098"/>
                      <a:pt x="4103" y="2098"/>
                    </a:cubicBezTo>
                    <a:cubicBezTo>
                      <a:pt x="4127" y="2098"/>
                      <a:pt x="4151" y="2093"/>
                      <a:pt x="4178" y="2080"/>
                    </a:cubicBezTo>
                    <a:cubicBezTo>
                      <a:pt x="4297" y="2040"/>
                      <a:pt x="4496" y="1961"/>
                      <a:pt x="4536" y="1861"/>
                    </a:cubicBezTo>
                    <a:cubicBezTo>
                      <a:pt x="4556" y="1762"/>
                      <a:pt x="4456" y="1623"/>
                      <a:pt x="4377" y="1483"/>
                    </a:cubicBezTo>
                    <a:cubicBezTo>
                      <a:pt x="4337" y="1424"/>
                      <a:pt x="4238" y="1364"/>
                      <a:pt x="4158" y="1344"/>
                    </a:cubicBezTo>
                    <a:cubicBezTo>
                      <a:pt x="3661" y="1125"/>
                      <a:pt x="3143" y="886"/>
                      <a:pt x="2606" y="688"/>
                    </a:cubicBezTo>
                    <a:lnTo>
                      <a:pt x="816" y="31"/>
                    </a:lnTo>
                    <a:cubicBezTo>
                      <a:pt x="766" y="10"/>
                      <a:pt x="710" y="1"/>
                      <a:pt x="653"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090" name="Google Shape;2090;p43"/>
            <p:cNvGrpSpPr/>
            <p:nvPr/>
          </p:nvGrpSpPr>
          <p:grpSpPr>
            <a:xfrm>
              <a:off x="969574" y="3151498"/>
              <a:ext cx="735329" cy="621663"/>
              <a:chOff x="559024" y="1870598"/>
              <a:chExt cx="735329" cy="621663"/>
            </a:xfrm>
          </p:grpSpPr>
          <p:sp>
            <p:nvSpPr>
              <p:cNvPr id="2091" name="Google Shape;2091;p43"/>
              <p:cNvSpPr/>
              <p:nvPr/>
            </p:nvSpPr>
            <p:spPr>
              <a:xfrm>
                <a:off x="559024" y="2099338"/>
                <a:ext cx="735329" cy="104220"/>
              </a:xfrm>
              <a:custGeom>
                <a:avLst/>
                <a:gdLst/>
                <a:ahLst/>
                <a:cxnLst/>
                <a:rect l="l" t="t" r="r" b="b"/>
                <a:pathLst>
                  <a:path w="9271" h="1314" extrusionOk="0">
                    <a:moveTo>
                      <a:pt x="776" y="1"/>
                    </a:moveTo>
                    <a:cubicBezTo>
                      <a:pt x="418" y="1"/>
                      <a:pt x="140" y="120"/>
                      <a:pt x="40" y="418"/>
                    </a:cubicBezTo>
                    <a:cubicBezTo>
                      <a:pt x="1" y="558"/>
                      <a:pt x="1" y="717"/>
                      <a:pt x="80" y="796"/>
                    </a:cubicBezTo>
                    <a:cubicBezTo>
                      <a:pt x="238" y="970"/>
                      <a:pt x="433" y="1131"/>
                      <a:pt x="685" y="1131"/>
                    </a:cubicBezTo>
                    <a:cubicBezTo>
                      <a:pt x="751" y="1131"/>
                      <a:pt x="821" y="1119"/>
                      <a:pt x="896" y="1095"/>
                    </a:cubicBezTo>
                    <a:cubicBezTo>
                      <a:pt x="946" y="1075"/>
                      <a:pt x="1005" y="1070"/>
                      <a:pt x="1067" y="1070"/>
                    </a:cubicBezTo>
                    <a:cubicBezTo>
                      <a:pt x="1130" y="1070"/>
                      <a:pt x="1194" y="1075"/>
                      <a:pt x="1254" y="1075"/>
                    </a:cubicBezTo>
                    <a:cubicBezTo>
                      <a:pt x="2030" y="1095"/>
                      <a:pt x="2766" y="1154"/>
                      <a:pt x="3542" y="1174"/>
                    </a:cubicBezTo>
                    <a:cubicBezTo>
                      <a:pt x="3780" y="1184"/>
                      <a:pt x="4009" y="1184"/>
                      <a:pt x="4238" y="1184"/>
                    </a:cubicBezTo>
                    <a:cubicBezTo>
                      <a:pt x="4467" y="1184"/>
                      <a:pt x="4695" y="1184"/>
                      <a:pt x="4934" y="1194"/>
                    </a:cubicBezTo>
                    <a:cubicBezTo>
                      <a:pt x="5829" y="1254"/>
                      <a:pt x="6724" y="1274"/>
                      <a:pt x="7600" y="1313"/>
                    </a:cubicBezTo>
                    <a:cubicBezTo>
                      <a:pt x="7958" y="1294"/>
                      <a:pt x="8316" y="1274"/>
                      <a:pt x="8694" y="1214"/>
                    </a:cubicBezTo>
                    <a:cubicBezTo>
                      <a:pt x="8932" y="1174"/>
                      <a:pt x="9231" y="1095"/>
                      <a:pt x="9251" y="796"/>
                    </a:cubicBezTo>
                    <a:cubicBezTo>
                      <a:pt x="9271" y="498"/>
                      <a:pt x="9012" y="398"/>
                      <a:pt x="8773" y="319"/>
                    </a:cubicBezTo>
                    <a:cubicBezTo>
                      <a:pt x="8734" y="299"/>
                      <a:pt x="8714" y="299"/>
                      <a:pt x="8674" y="299"/>
                    </a:cubicBezTo>
                    <a:cubicBezTo>
                      <a:pt x="8316" y="259"/>
                      <a:pt x="7938" y="199"/>
                      <a:pt x="7560" y="180"/>
                    </a:cubicBezTo>
                    <a:cubicBezTo>
                      <a:pt x="7063" y="160"/>
                      <a:pt x="6545" y="160"/>
                      <a:pt x="6048" y="160"/>
                    </a:cubicBezTo>
                    <a:cubicBezTo>
                      <a:pt x="5511" y="160"/>
                      <a:pt x="4954" y="160"/>
                      <a:pt x="4397" y="120"/>
                    </a:cubicBezTo>
                    <a:cubicBezTo>
                      <a:pt x="3740" y="100"/>
                      <a:pt x="3084" y="60"/>
                      <a:pt x="2408" y="20"/>
                    </a:cubicBezTo>
                    <a:cubicBezTo>
                      <a:pt x="2139" y="11"/>
                      <a:pt x="1871" y="11"/>
                      <a:pt x="1600" y="11"/>
                    </a:cubicBezTo>
                    <a:cubicBezTo>
                      <a:pt x="1328" y="11"/>
                      <a:pt x="1055" y="11"/>
                      <a:pt x="776"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092" name="Google Shape;2092;p43"/>
              <p:cNvSpPr/>
              <p:nvPr/>
            </p:nvSpPr>
            <p:spPr>
              <a:xfrm>
                <a:off x="888810" y="2280252"/>
                <a:ext cx="293545" cy="212009"/>
              </a:xfrm>
              <a:custGeom>
                <a:avLst/>
                <a:gdLst/>
                <a:ahLst/>
                <a:cxnLst/>
                <a:rect l="l" t="t" r="r" b="b"/>
                <a:pathLst>
                  <a:path w="3701" h="2673" extrusionOk="0">
                    <a:moveTo>
                      <a:pt x="3122" y="1"/>
                    </a:moveTo>
                    <a:cubicBezTo>
                      <a:pt x="2920" y="1"/>
                      <a:pt x="2703" y="33"/>
                      <a:pt x="2546" y="127"/>
                    </a:cubicBezTo>
                    <a:cubicBezTo>
                      <a:pt x="1771" y="604"/>
                      <a:pt x="1015" y="1101"/>
                      <a:pt x="299" y="1658"/>
                    </a:cubicBezTo>
                    <a:cubicBezTo>
                      <a:pt x="120" y="1778"/>
                      <a:pt x="20" y="2096"/>
                      <a:pt x="0" y="2315"/>
                    </a:cubicBezTo>
                    <a:cubicBezTo>
                      <a:pt x="0" y="2414"/>
                      <a:pt x="259" y="2554"/>
                      <a:pt x="398" y="2673"/>
                    </a:cubicBezTo>
                    <a:cubicBezTo>
                      <a:pt x="418" y="2673"/>
                      <a:pt x="458" y="2653"/>
                      <a:pt x="478" y="2613"/>
                    </a:cubicBezTo>
                    <a:cubicBezTo>
                      <a:pt x="597" y="2593"/>
                      <a:pt x="716" y="2573"/>
                      <a:pt x="816" y="2514"/>
                    </a:cubicBezTo>
                    <a:cubicBezTo>
                      <a:pt x="1094" y="2394"/>
                      <a:pt x="1373" y="2275"/>
                      <a:pt x="1612" y="2116"/>
                    </a:cubicBezTo>
                    <a:cubicBezTo>
                      <a:pt x="2248" y="1718"/>
                      <a:pt x="2865" y="1320"/>
                      <a:pt x="3462" y="902"/>
                    </a:cubicBezTo>
                    <a:cubicBezTo>
                      <a:pt x="3601" y="803"/>
                      <a:pt x="3700" y="564"/>
                      <a:pt x="3680" y="385"/>
                    </a:cubicBezTo>
                    <a:cubicBezTo>
                      <a:pt x="3660" y="226"/>
                      <a:pt x="3442" y="27"/>
                      <a:pt x="3282" y="7"/>
                    </a:cubicBezTo>
                    <a:cubicBezTo>
                      <a:pt x="3231" y="3"/>
                      <a:pt x="3177" y="1"/>
                      <a:pt x="3122"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3" name="Google Shape;2093;p43"/>
              <p:cNvSpPr/>
              <p:nvPr/>
            </p:nvSpPr>
            <p:spPr>
              <a:xfrm>
                <a:off x="896662" y="1870598"/>
                <a:ext cx="315674" cy="158471"/>
              </a:xfrm>
              <a:custGeom>
                <a:avLst/>
                <a:gdLst/>
                <a:ahLst/>
                <a:cxnLst/>
                <a:rect l="l" t="t" r="r" b="b"/>
                <a:pathLst>
                  <a:path w="3980" h="1998" extrusionOk="0">
                    <a:moveTo>
                      <a:pt x="697" y="0"/>
                    </a:moveTo>
                    <a:cubicBezTo>
                      <a:pt x="578" y="20"/>
                      <a:pt x="379" y="0"/>
                      <a:pt x="299" y="60"/>
                    </a:cubicBezTo>
                    <a:cubicBezTo>
                      <a:pt x="180" y="199"/>
                      <a:pt x="1" y="418"/>
                      <a:pt x="21" y="557"/>
                    </a:cubicBezTo>
                    <a:cubicBezTo>
                      <a:pt x="120" y="875"/>
                      <a:pt x="379" y="1054"/>
                      <a:pt x="717" y="1154"/>
                    </a:cubicBezTo>
                    <a:cubicBezTo>
                      <a:pt x="1194" y="1273"/>
                      <a:pt x="1652" y="1413"/>
                      <a:pt x="2089" y="1572"/>
                    </a:cubicBezTo>
                    <a:cubicBezTo>
                      <a:pt x="2567" y="1711"/>
                      <a:pt x="3024" y="1870"/>
                      <a:pt x="3502" y="1989"/>
                    </a:cubicBezTo>
                    <a:cubicBezTo>
                      <a:pt x="3528" y="1995"/>
                      <a:pt x="3554" y="1997"/>
                      <a:pt x="3579" y="1997"/>
                    </a:cubicBezTo>
                    <a:cubicBezTo>
                      <a:pt x="3746" y="1997"/>
                      <a:pt x="3888" y="1889"/>
                      <a:pt x="3939" y="1751"/>
                    </a:cubicBezTo>
                    <a:cubicBezTo>
                      <a:pt x="3979" y="1611"/>
                      <a:pt x="3900" y="1393"/>
                      <a:pt x="3800" y="1313"/>
                    </a:cubicBezTo>
                    <a:cubicBezTo>
                      <a:pt x="3542" y="1094"/>
                      <a:pt x="3243" y="895"/>
                      <a:pt x="2905" y="756"/>
                    </a:cubicBezTo>
                    <a:cubicBezTo>
                      <a:pt x="2388" y="517"/>
                      <a:pt x="1851" y="318"/>
                      <a:pt x="1294" y="119"/>
                    </a:cubicBezTo>
                    <a:cubicBezTo>
                      <a:pt x="1095" y="80"/>
                      <a:pt x="896" y="40"/>
                      <a:pt x="697" y="0"/>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2096" name="Google Shape;2096;p43"/>
          <p:cNvGrpSpPr/>
          <p:nvPr/>
        </p:nvGrpSpPr>
        <p:grpSpPr>
          <a:xfrm>
            <a:off x="3760700" y="2542572"/>
            <a:ext cx="4364574" cy="3154954"/>
            <a:chOff x="-4274212" y="-2176590"/>
            <a:chExt cx="4274213" cy="3421085"/>
          </a:xfrm>
        </p:grpSpPr>
        <p:sp>
          <p:nvSpPr>
            <p:cNvPr id="2097" name="Google Shape;2097;p43"/>
            <p:cNvSpPr/>
            <p:nvPr/>
          </p:nvSpPr>
          <p:spPr>
            <a:xfrm>
              <a:off x="-4063023" y="-2176590"/>
              <a:ext cx="4060652" cy="3421085"/>
            </a:xfrm>
            <a:custGeom>
              <a:avLst/>
              <a:gdLst/>
              <a:ahLst/>
              <a:cxnLst/>
              <a:rect l="l" t="t" r="r" b="b"/>
              <a:pathLst>
                <a:path w="58259" h="49083" extrusionOk="0">
                  <a:moveTo>
                    <a:pt x="42852" y="1"/>
                  </a:moveTo>
                  <a:cubicBezTo>
                    <a:pt x="37790" y="1"/>
                    <a:pt x="33523" y="2303"/>
                    <a:pt x="30476" y="6688"/>
                  </a:cubicBezTo>
                  <a:cubicBezTo>
                    <a:pt x="29172" y="8568"/>
                    <a:pt x="28377" y="10430"/>
                    <a:pt x="27902" y="11700"/>
                  </a:cubicBezTo>
                  <a:cubicBezTo>
                    <a:pt x="25769" y="9143"/>
                    <a:pt x="20521" y="3776"/>
                    <a:pt x="13833" y="3776"/>
                  </a:cubicBezTo>
                  <a:cubicBezTo>
                    <a:pt x="10921" y="3776"/>
                    <a:pt x="8077" y="4826"/>
                    <a:pt x="5385" y="6875"/>
                  </a:cubicBezTo>
                  <a:cubicBezTo>
                    <a:pt x="1406" y="9905"/>
                    <a:pt x="1" y="16762"/>
                    <a:pt x="1880" y="23907"/>
                  </a:cubicBezTo>
                  <a:cubicBezTo>
                    <a:pt x="2964" y="28021"/>
                    <a:pt x="5554" y="34031"/>
                    <a:pt x="11886" y="39398"/>
                  </a:cubicBezTo>
                  <a:cubicBezTo>
                    <a:pt x="17880" y="44511"/>
                    <a:pt x="25685" y="47745"/>
                    <a:pt x="35132" y="49032"/>
                  </a:cubicBezTo>
                  <a:cubicBezTo>
                    <a:pt x="35318" y="49049"/>
                    <a:pt x="35504" y="49083"/>
                    <a:pt x="35691" y="49083"/>
                  </a:cubicBezTo>
                  <a:cubicBezTo>
                    <a:pt x="37502" y="49083"/>
                    <a:pt x="38941" y="47897"/>
                    <a:pt x="40092" y="46898"/>
                  </a:cubicBezTo>
                  <a:cubicBezTo>
                    <a:pt x="42768" y="44664"/>
                    <a:pt x="49607" y="37163"/>
                    <a:pt x="53637" y="28190"/>
                  </a:cubicBezTo>
                  <a:cubicBezTo>
                    <a:pt x="57531" y="19522"/>
                    <a:pt x="58259" y="11683"/>
                    <a:pt x="55618" y="6621"/>
                  </a:cubicBezTo>
                  <a:cubicBezTo>
                    <a:pt x="53857" y="3251"/>
                    <a:pt x="50742" y="1152"/>
                    <a:pt x="46391" y="339"/>
                  </a:cubicBezTo>
                  <a:cubicBezTo>
                    <a:pt x="45155" y="102"/>
                    <a:pt x="43970" y="1"/>
                    <a:pt x="42852" y="1"/>
                  </a:cubicBezTo>
                  <a:close/>
                </a:path>
              </a:pathLst>
            </a:custGeom>
            <a:solidFill>
              <a:schemeClr val="lt1"/>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8" name="Google Shape;2098;p43"/>
            <p:cNvSpPr/>
            <p:nvPr/>
          </p:nvSpPr>
          <p:spPr>
            <a:xfrm>
              <a:off x="-4274212" y="-2115534"/>
              <a:ext cx="4274213" cy="3300992"/>
            </a:xfrm>
            <a:custGeom>
              <a:avLst/>
              <a:gdLst/>
              <a:ahLst/>
              <a:cxnLst/>
              <a:rect l="l" t="t" r="r" b="b"/>
              <a:pathLst>
                <a:path w="61323" h="47360" extrusionOk="0">
                  <a:moveTo>
                    <a:pt x="45896" y="0"/>
                  </a:moveTo>
                  <a:cubicBezTo>
                    <a:pt x="34218" y="0"/>
                    <a:pt x="31254" y="12652"/>
                    <a:pt x="31254" y="12652"/>
                  </a:cubicBezTo>
                  <a:cubicBezTo>
                    <a:pt x="31254" y="12652"/>
                    <a:pt x="25100" y="3781"/>
                    <a:pt x="16852" y="3781"/>
                  </a:cubicBezTo>
                  <a:cubicBezTo>
                    <a:pt x="14362" y="3781"/>
                    <a:pt x="11682" y="4589"/>
                    <a:pt x="8923" y="6693"/>
                  </a:cubicBezTo>
                  <a:cubicBezTo>
                    <a:pt x="0" y="13516"/>
                    <a:pt x="4487" y="42670"/>
                    <a:pt x="38263" y="47326"/>
                  </a:cubicBezTo>
                  <a:cubicBezTo>
                    <a:pt x="38427" y="47349"/>
                    <a:pt x="38587" y="47360"/>
                    <a:pt x="38743" y="47360"/>
                  </a:cubicBezTo>
                  <a:cubicBezTo>
                    <a:pt x="40208" y="47360"/>
                    <a:pt x="41388" y="46406"/>
                    <a:pt x="42581" y="45396"/>
                  </a:cubicBezTo>
                  <a:cubicBezTo>
                    <a:pt x="45357" y="43093"/>
                    <a:pt x="51994" y="35661"/>
                    <a:pt x="55888" y="26992"/>
                  </a:cubicBezTo>
                  <a:cubicBezTo>
                    <a:pt x="61306" y="14955"/>
                    <a:pt x="61323" y="2562"/>
                    <a:pt x="49268" y="327"/>
                  </a:cubicBezTo>
                  <a:cubicBezTo>
                    <a:pt x="48071" y="103"/>
                    <a:pt x="46948" y="0"/>
                    <a:pt x="4589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9" name="Google Shape;2099;p43"/>
            <p:cNvSpPr/>
            <p:nvPr/>
          </p:nvSpPr>
          <p:spPr>
            <a:xfrm>
              <a:off x="-3746075" y="-1547637"/>
              <a:ext cx="3171394" cy="2406546"/>
            </a:xfrm>
            <a:custGeom>
              <a:avLst/>
              <a:gdLst/>
              <a:ahLst/>
              <a:cxnLst/>
              <a:rect l="l" t="t" r="r" b="b"/>
              <a:pathLst>
                <a:path w="42124" h="32803" extrusionOk="0">
                  <a:moveTo>
                    <a:pt x="32638" y="0"/>
                  </a:moveTo>
                  <a:cubicBezTo>
                    <a:pt x="24809" y="0"/>
                    <a:pt x="22247" y="10484"/>
                    <a:pt x="22247" y="10484"/>
                  </a:cubicBezTo>
                  <a:cubicBezTo>
                    <a:pt x="22247" y="10484"/>
                    <a:pt x="17200" y="4452"/>
                    <a:pt x="11196" y="4452"/>
                  </a:cubicBezTo>
                  <a:cubicBezTo>
                    <a:pt x="9448" y="4452"/>
                    <a:pt x="7618" y="4964"/>
                    <a:pt x="5808" y="6285"/>
                  </a:cubicBezTo>
                  <a:cubicBezTo>
                    <a:pt x="0" y="10518"/>
                    <a:pt x="4318" y="29818"/>
                    <a:pt x="25887" y="32781"/>
                  </a:cubicBezTo>
                  <a:cubicBezTo>
                    <a:pt x="25992" y="32796"/>
                    <a:pt x="26094" y="32803"/>
                    <a:pt x="26194" y="32803"/>
                  </a:cubicBezTo>
                  <a:cubicBezTo>
                    <a:pt x="27134" y="32803"/>
                    <a:pt x="27897" y="32190"/>
                    <a:pt x="28647" y="31562"/>
                  </a:cubicBezTo>
                  <a:cubicBezTo>
                    <a:pt x="30425" y="30072"/>
                    <a:pt x="35301" y="25095"/>
                    <a:pt x="37705" y="19542"/>
                  </a:cubicBezTo>
                  <a:cubicBezTo>
                    <a:pt x="42073" y="9383"/>
                    <a:pt x="42124" y="1612"/>
                    <a:pt x="34420" y="173"/>
                  </a:cubicBezTo>
                  <a:cubicBezTo>
                    <a:pt x="33798" y="55"/>
                    <a:pt x="33204" y="0"/>
                    <a:pt x="3263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164" name="Google Shape;2164;p43"/>
          <p:cNvGrpSpPr/>
          <p:nvPr/>
        </p:nvGrpSpPr>
        <p:grpSpPr>
          <a:xfrm rot="21037481" flipH="1">
            <a:off x="3221875" y="4005457"/>
            <a:ext cx="594892" cy="536537"/>
            <a:chOff x="7144013" y="1512200"/>
            <a:chExt cx="936616" cy="844916"/>
          </a:xfrm>
        </p:grpSpPr>
        <p:sp>
          <p:nvSpPr>
            <p:cNvPr id="2165" name="Google Shape;2165;p43"/>
            <p:cNvSpPr/>
            <p:nvPr/>
          </p:nvSpPr>
          <p:spPr>
            <a:xfrm>
              <a:off x="7144013" y="1512200"/>
              <a:ext cx="936616" cy="844916"/>
            </a:xfrm>
            <a:custGeom>
              <a:avLst/>
              <a:gdLst/>
              <a:ahLst/>
              <a:cxnLst/>
              <a:rect l="l" t="t" r="r" b="b"/>
              <a:pathLst>
                <a:path w="9550" h="8615" extrusionOk="0">
                  <a:moveTo>
                    <a:pt x="2189" y="1"/>
                  </a:moveTo>
                  <a:cubicBezTo>
                    <a:pt x="1712" y="1"/>
                    <a:pt x="1234" y="160"/>
                    <a:pt x="856" y="458"/>
                  </a:cubicBezTo>
                  <a:cubicBezTo>
                    <a:pt x="439" y="816"/>
                    <a:pt x="1" y="1453"/>
                    <a:pt x="220" y="2607"/>
                  </a:cubicBezTo>
                  <a:cubicBezTo>
                    <a:pt x="618" y="4576"/>
                    <a:pt x="1612" y="6207"/>
                    <a:pt x="2627" y="7699"/>
                  </a:cubicBezTo>
                  <a:cubicBezTo>
                    <a:pt x="3025" y="8296"/>
                    <a:pt x="3681" y="8614"/>
                    <a:pt x="4417" y="8614"/>
                  </a:cubicBezTo>
                  <a:cubicBezTo>
                    <a:pt x="4914" y="8614"/>
                    <a:pt x="5471" y="8475"/>
                    <a:pt x="5909" y="8177"/>
                  </a:cubicBezTo>
                  <a:cubicBezTo>
                    <a:pt x="6506" y="7779"/>
                    <a:pt x="6884" y="7282"/>
                    <a:pt x="7202" y="6824"/>
                  </a:cubicBezTo>
                  <a:cubicBezTo>
                    <a:pt x="7282" y="6725"/>
                    <a:pt x="7361" y="6625"/>
                    <a:pt x="7401" y="6565"/>
                  </a:cubicBezTo>
                  <a:cubicBezTo>
                    <a:pt x="8256" y="5471"/>
                    <a:pt x="9171" y="4138"/>
                    <a:pt x="9430" y="2487"/>
                  </a:cubicBezTo>
                  <a:cubicBezTo>
                    <a:pt x="9549" y="1692"/>
                    <a:pt x="9390" y="1055"/>
                    <a:pt x="8992" y="617"/>
                  </a:cubicBezTo>
                  <a:cubicBezTo>
                    <a:pt x="8754" y="339"/>
                    <a:pt x="8296" y="1"/>
                    <a:pt x="7500" y="1"/>
                  </a:cubicBezTo>
                  <a:cubicBezTo>
                    <a:pt x="7361" y="1"/>
                    <a:pt x="7202" y="1"/>
                    <a:pt x="7063" y="21"/>
                  </a:cubicBezTo>
                  <a:cubicBezTo>
                    <a:pt x="6008" y="160"/>
                    <a:pt x="5551" y="856"/>
                    <a:pt x="5272" y="1314"/>
                  </a:cubicBezTo>
                  <a:cubicBezTo>
                    <a:pt x="5213" y="1354"/>
                    <a:pt x="5193" y="1433"/>
                    <a:pt x="5153" y="1493"/>
                  </a:cubicBezTo>
                  <a:cubicBezTo>
                    <a:pt x="4994" y="1692"/>
                    <a:pt x="4875" y="1891"/>
                    <a:pt x="4755" y="2109"/>
                  </a:cubicBezTo>
                  <a:cubicBezTo>
                    <a:pt x="4576" y="1811"/>
                    <a:pt x="4417" y="1533"/>
                    <a:pt x="4258" y="1234"/>
                  </a:cubicBezTo>
                  <a:cubicBezTo>
                    <a:pt x="4019" y="836"/>
                    <a:pt x="3701" y="518"/>
                    <a:pt x="3323" y="319"/>
                  </a:cubicBezTo>
                  <a:cubicBezTo>
                    <a:pt x="2945" y="120"/>
                    <a:pt x="2587" y="1"/>
                    <a:pt x="2189"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6" name="Google Shape;2166;p43"/>
            <p:cNvSpPr/>
            <p:nvPr/>
          </p:nvSpPr>
          <p:spPr>
            <a:xfrm>
              <a:off x="7228008" y="1568170"/>
              <a:ext cx="768625" cy="732977"/>
            </a:xfrm>
            <a:custGeom>
              <a:avLst/>
              <a:gdLst/>
              <a:ahLst/>
              <a:cxnLst/>
              <a:rect l="l" t="t" r="r" b="b"/>
              <a:pathLst>
                <a:path w="7449" h="6666" extrusionOk="0">
                  <a:moveTo>
                    <a:pt x="1060" y="1"/>
                  </a:moveTo>
                  <a:cubicBezTo>
                    <a:pt x="826" y="1"/>
                    <a:pt x="594" y="80"/>
                    <a:pt x="378" y="254"/>
                  </a:cubicBezTo>
                  <a:cubicBezTo>
                    <a:pt x="0" y="573"/>
                    <a:pt x="0" y="1010"/>
                    <a:pt x="80" y="1428"/>
                  </a:cubicBezTo>
                  <a:cubicBezTo>
                    <a:pt x="438" y="3199"/>
                    <a:pt x="1333" y="4710"/>
                    <a:pt x="2328" y="6182"/>
                  </a:cubicBezTo>
                  <a:cubicBezTo>
                    <a:pt x="2566" y="6518"/>
                    <a:pt x="2928" y="6665"/>
                    <a:pt x="3312" y="6665"/>
                  </a:cubicBezTo>
                  <a:cubicBezTo>
                    <a:pt x="3632" y="6665"/>
                    <a:pt x="3968" y="6563"/>
                    <a:pt x="4257" y="6381"/>
                  </a:cubicBezTo>
                  <a:cubicBezTo>
                    <a:pt x="4814" y="6003"/>
                    <a:pt x="5153" y="5486"/>
                    <a:pt x="5511" y="4989"/>
                  </a:cubicBezTo>
                  <a:cubicBezTo>
                    <a:pt x="6366" y="3915"/>
                    <a:pt x="7142" y="2781"/>
                    <a:pt x="7341" y="1388"/>
                  </a:cubicBezTo>
                  <a:cubicBezTo>
                    <a:pt x="7449" y="580"/>
                    <a:pt x="7232" y="15"/>
                    <a:pt x="6370" y="15"/>
                  </a:cubicBezTo>
                  <a:cubicBezTo>
                    <a:pt x="6277" y="15"/>
                    <a:pt x="6176" y="22"/>
                    <a:pt x="6068" y="36"/>
                  </a:cubicBezTo>
                  <a:cubicBezTo>
                    <a:pt x="5371" y="135"/>
                    <a:pt x="5153" y="632"/>
                    <a:pt x="4854" y="1090"/>
                  </a:cubicBezTo>
                  <a:cubicBezTo>
                    <a:pt x="4397" y="1766"/>
                    <a:pt x="3999" y="2482"/>
                    <a:pt x="3601" y="3159"/>
                  </a:cubicBezTo>
                  <a:cubicBezTo>
                    <a:pt x="3124" y="2323"/>
                    <a:pt x="2726" y="1567"/>
                    <a:pt x="2268" y="732"/>
                  </a:cubicBezTo>
                  <a:cubicBezTo>
                    <a:pt x="2129" y="513"/>
                    <a:pt x="1930" y="314"/>
                    <a:pt x="1711" y="195"/>
                  </a:cubicBezTo>
                  <a:cubicBezTo>
                    <a:pt x="1500" y="70"/>
                    <a:pt x="1279" y="1"/>
                    <a:pt x="106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167" name="Google Shape;2167;p43"/>
          <p:cNvGrpSpPr/>
          <p:nvPr/>
        </p:nvGrpSpPr>
        <p:grpSpPr>
          <a:xfrm rot="637">
            <a:off x="8796178" y="2747666"/>
            <a:ext cx="674364" cy="608452"/>
            <a:chOff x="7144013" y="1512200"/>
            <a:chExt cx="936616" cy="844916"/>
          </a:xfrm>
        </p:grpSpPr>
        <p:sp>
          <p:nvSpPr>
            <p:cNvPr id="2168" name="Google Shape;2168;p43"/>
            <p:cNvSpPr/>
            <p:nvPr/>
          </p:nvSpPr>
          <p:spPr>
            <a:xfrm>
              <a:off x="7144013" y="1512200"/>
              <a:ext cx="936616" cy="844916"/>
            </a:xfrm>
            <a:custGeom>
              <a:avLst/>
              <a:gdLst/>
              <a:ahLst/>
              <a:cxnLst/>
              <a:rect l="l" t="t" r="r" b="b"/>
              <a:pathLst>
                <a:path w="9550" h="8615" extrusionOk="0">
                  <a:moveTo>
                    <a:pt x="2189" y="1"/>
                  </a:moveTo>
                  <a:cubicBezTo>
                    <a:pt x="1712" y="1"/>
                    <a:pt x="1234" y="160"/>
                    <a:pt x="856" y="458"/>
                  </a:cubicBezTo>
                  <a:cubicBezTo>
                    <a:pt x="439" y="816"/>
                    <a:pt x="1" y="1453"/>
                    <a:pt x="220" y="2607"/>
                  </a:cubicBezTo>
                  <a:cubicBezTo>
                    <a:pt x="618" y="4576"/>
                    <a:pt x="1612" y="6207"/>
                    <a:pt x="2627" y="7699"/>
                  </a:cubicBezTo>
                  <a:cubicBezTo>
                    <a:pt x="3025" y="8296"/>
                    <a:pt x="3681" y="8614"/>
                    <a:pt x="4417" y="8614"/>
                  </a:cubicBezTo>
                  <a:cubicBezTo>
                    <a:pt x="4914" y="8614"/>
                    <a:pt x="5471" y="8475"/>
                    <a:pt x="5909" y="8177"/>
                  </a:cubicBezTo>
                  <a:cubicBezTo>
                    <a:pt x="6506" y="7779"/>
                    <a:pt x="6884" y="7282"/>
                    <a:pt x="7202" y="6824"/>
                  </a:cubicBezTo>
                  <a:cubicBezTo>
                    <a:pt x="7282" y="6725"/>
                    <a:pt x="7361" y="6625"/>
                    <a:pt x="7401" y="6565"/>
                  </a:cubicBezTo>
                  <a:cubicBezTo>
                    <a:pt x="8256" y="5471"/>
                    <a:pt x="9171" y="4138"/>
                    <a:pt x="9430" y="2487"/>
                  </a:cubicBezTo>
                  <a:cubicBezTo>
                    <a:pt x="9549" y="1692"/>
                    <a:pt x="9390" y="1055"/>
                    <a:pt x="8992" y="617"/>
                  </a:cubicBezTo>
                  <a:cubicBezTo>
                    <a:pt x="8754" y="339"/>
                    <a:pt x="8296" y="1"/>
                    <a:pt x="7500" y="1"/>
                  </a:cubicBezTo>
                  <a:cubicBezTo>
                    <a:pt x="7361" y="1"/>
                    <a:pt x="7202" y="1"/>
                    <a:pt x="7063" y="21"/>
                  </a:cubicBezTo>
                  <a:cubicBezTo>
                    <a:pt x="6008" y="160"/>
                    <a:pt x="5551" y="856"/>
                    <a:pt x="5272" y="1314"/>
                  </a:cubicBezTo>
                  <a:cubicBezTo>
                    <a:pt x="5213" y="1354"/>
                    <a:pt x="5193" y="1433"/>
                    <a:pt x="5153" y="1493"/>
                  </a:cubicBezTo>
                  <a:cubicBezTo>
                    <a:pt x="4994" y="1692"/>
                    <a:pt x="4875" y="1891"/>
                    <a:pt x="4755" y="2109"/>
                  </a:cubicBezTo>
                  <a:cubicBezTo>
                    <a:pt x="4576" y="1811"/>
                    <a:pt x="4417" y="1533"/>
                    <a:pt x="4258" y="1234"/>
                  </a:cubicBezTo>
                  <a:cubicBezTo>
                    <a:pt x="4019" y="836"/>
                    <a:pt x="3701" y="518"/>
                    <a:pt x="3323" y="319"/>
                  </a:cubicBezTo>
                  <a:cubicBezTo>
                    <a:pt x="2945" y="120"/>
                    <a:pt x="2587" y="1"/>
                    <a:pt x="2189"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9" name="Google Shape;2169;p43"/>
            <p:cNvSpPr/>
            <p:nvPr/>
          </p:nvSpPr>
          <p:spPr>
            <a:xfrm>
              <a:off x="7228008" y="1568170"/>
              <a:ext cx="768625" cy="732977"/>
            </a:xfrm>
            <a:custGeom>
              <a:avLst/>
              <a:gdLst/>
              <a:ahLst/>
              <a:cxnLst/>
              <a:rect l="l" t="t" r="r" b="b"/>
              <a:pathLst>
                <a:path w="7449" h="6666" extrusionOk="0">
                  <a:moveTo>
                    <a:pt x="1060" y="1"/>
                  </a:moveTo>
                  <a:cubicBezTo>
                    <a:pt x="826" y="1"/>
                    <a:pt x="594" y="80"/>
                    <a:pt x="378" y="254"/>
                  </a:cubicBezTo>
                  <a:cubicBezTo>
                    <a:pt x="0" y="573"/>
                    <a:pt x="0" y="1010"/>
                    <a:pt x="80" y="1428"/>
                  </a:cubicBezTo>
                  <a:cubicBezTo>
                    <a:pt x="438" y="3199"/>
                    <a:pt x="1333" y="4710"/>
                    <a:pt x="2328" y="6182"/>
                  </a:cubicBezTo>
                  <a:cubicBezTo>
                    <a:pt x="2566" y="6518"/>
                    <a:pt x="2928" y="6665"/>
                    <a:pt x="3312" y="6665"/>
                  </a:cubicBezTo>
                  <a:cubicBezTo>
                    <a:pt x="3632" y="6665"/>
                    <a:pt x="3968" y="6563"/>
                    <a:pt x="4257" y="6381"/>
                  </a:cubicBezTo>
                  <a:cubicBezTo>
                    <a:pt x="4814" y="6003"/>
                    <a:pt x="5153" y="5486"/>
                    <a:pt x="5511" y="4989"/>
                  </a:cubicBezTo>
                  <a:cubicBezTo>
                    <a:pt x="6366" y="3915"/>
                    <a:pt x="7142" y="2781"/>
                    <a:pt x="7341" y="1388"/>
                  </a:cubicBezTo>
                  <a:cubicBezTo>
                    <a:pt x="7449" y="580"/>
                    <a:pt x="7232" y="15"/>
                    <a:pt x="6370" y="15"/>
                  </a:cubicBezTo>
                  <a:cubicBezTo>
                    <a:pt x="6277" y="15"/>
                    <a:pt x="6176" y="22"/>
                    <a:pt x="6068" y="36"/>
                  </a:cubicBezTo>
                  <a:cubicBezTo>
                    <a:pt x="5371" y="135"/>
                    <a:pt x="5153" y="632"/>
                    <a:pt x="4854" y="1090"/>
                  </a:cubicBezTo>
                  <a:cubicBezTo>
                    <a:pt x="4397" y="1766"/>
                    <a:pt x="3999" y="2482"/>
                    <a:pt x="3601" y="3159"/>
                  </a:cubicBezTo>
                  <a:cubicBezTo>
                    <a:pt x="3124" y="2323"/>
                    <a:pt x="2726" y="1567"/>
                    <a:pt x="2268" y="732"/>
                  </a:cubicBezTo>
                  <a:cubicBezTo>
                    <a:pt x="2129" y="513"/>
                    <a:pt x="1930" y="314"/>
                    <a:pt x="1711" y="195"/>
                  </a:cubicBezTo>
                  <a:cubicBezTo>
                    <a:pt x="1500" y="70"/>
                    <a:pt x="1279" y="1"/>
                    <a:pt x="106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170" name="Google Shape;2170;p43"/>
          <p:cNvGrpSpPr/>
          <p:nvPr/>
        </p:nvGrpSpPr>
        <p:grpSpPr>
          <a:xfrm rot="-505204" flipH="1">
            <a:off x="10071194" y="3137529"/>
            <a:ext cx="2077221" cy="3576669"/>
            <a:chOff x="4154500" y="1831700"/>
            <a:chExt cx="812700" cy="1399350"/>
          </a:xfrm>
        </p:grpSpPr>
        <p:sp>
          <p:nvSpPr>
            <p:cNvPr id="2171" name="Google Shape;2171;p43"/>
            <p:cNvSpPr/>
            <p:nvPr/>
          </p:nvSpPr>
          <p:spPr>
            <a:xfrm>
              <a:off x="4166375" y="1831700"/>
              <a:ext cx="800825" cy="1399350"/>
            </a:xfrm>
            <a:custGeom>
              <a:avLst/>
              <a:gdLst/>
              <a:ahLst/>
              <a:cxnLst/>
              <a:rect l="l" t="t" r="r" b="b"/>
              <a:pathLst>
                <a:path w="32033" h="55974" extrusionOk="0">
                  <a:moveTo>
                    <a:pt x="5486" y="1"/>
                  </a:moveTo>
                  <a:cubicBezTo>
                    <a:pt x="4910" y="1"/>
                    <a:pt x="3640" y="255"/>
                    <a:pt x="3318" y="2540"/>
                  </a:cubicBezTo>
                  <a:cubicBezTo>
                    <a:pt x="3268" y="2557"/>
                    <a:pt x="3200" y="2574"/>
                    <a:pt x="3132" y="2574"/>
                  </a:cubicBezTo>
                  <a:cubicBezTo>
                    <a:pt x="1998" y="2913"/>
                    <a:pt x="1236" y="3725"/>
                    <a:pt x="999" y="4860"/>
                  </a:cubicBezTo>
                  <a:cubicBezTo>
                    <a:pt x="440" y="7484"/>
                    <a:pt x="2641" y="11497"/>
                    <a:pt x="5181" y="13867"/>
                  </a:cubicBezTo>
                  <a:cubicBezTo>
                    <a:pt x="5181" y="14087"/>
                    <a:pt x="5248" y="14324"/>
                    <a:pt x="5384" y="14561"/>
                  </a:cubicBezTo>
                  <a:cubicBezTo>
                    <a:pt x="5638" y="14984"/>
                    <a:pt x="6078" y="15323"/>
                    <a:pt x="6620" y="15543"/>
                  </a:cubicBezTo>
                  <a:cubicBezTo>
                    <a:pt x="6738" y="16034"/>
                    <a:pt x="6840" y="16559"/>
                    <a:pt x="6958" y="17050"/>
                  </a:cubicBezTo>
                  <a:cubicBezTo>
                    <a:pt x="6230" y="16847"/>
                    <a:pt x="5401" y="16745"/>
                    <a:pt x="4487" y="16745"/>
                  </a:cubicBezTo>
                  <a:cubicBezTo>
                    <a:pt x="2472" y="16745"/>
                    <a:pt x="745" y="17270"/>
                    <a:pt x="677" y="17287"/>
                  </a:cubicBezTo>
                  <a:cubicBezTo>
                    <a:pt x="254" y="17422"/>
                    <a:pt x="0" y="17862"/>
                    <a:pt x="102" y="18303"/>
                  </a:cubicBezTo>
                  <a:cubicBezTo>
                    <a:pt x="660" y="20419"/>
                    <a:pt x="6264" y="24787"/>
                    <a:pt x="9041" y="24787"/>
                  </a:cubicBezTo>
                  <a:cubicBezTo>
                    <a:pt x="9193" y="24787"/>
                    <a:pt x="9329" y="24770"/>
                    <a:pt x="9464" y="24736"/>
                  </a:cubicBezTo>
                  <a:cubicBezTo>
                    <a:pt x="9566" y="24990"/>
                    <a:pt x="9667" y="25227"/>
                    <a:pt x="9752" y="25481"/>
                  </a:cubicBezTo>
                  <a:cubicBezTo>
                    <a:pt x="9667" y="27615"/>
                    <a:pt x="10429" y="29274"/>
                    <a:pt x="11784" y="29866"/>
                  </a:cubicBezTo>
                  <a:cubicBezTo>
                    <a:pt x="12766" y="31763"/>
                    <a:pt x="13866" y="33743"/>
                    <a:pt x="15170" y="35877"/>
                  </a:cubicBezTo>
                  <a:cubicBezTo>
                    <a:pt x="17252" y="39330"/>
                    <a:pt x="19639" y="42801"/>
                    <a:pt x="22281" y="46221"/>
                  </a:cubicBezTo>
                  <a:cubicBezTo>
                    <a:pt x="25125" y="49861"/>
                    <a:pt x="27783" y="52977"/>
                    <a:pt x="30475" y="55719"/>
                  </a:cubicBezTo>
                  <a:cubicBezTo>
                    <a:pt x="30627" y="55889"/>
                    <a:pt x="30864" y="55973"/>
                    <a:pt x="31068" y="55973"/>
                  </a:cubicBezTo>
                  <a:cubicBezTo>
                    <a:pt x="31288" y="55973"/>
                    <a:pt x="31508" y="55889"/>
                    <a:pt x="31660" y="55753"/>
                  </a:cubicBezTo>
                  <a:lnTo>
                    <a:pt x="31728" y="55685"/>
                  </a:lnTo>
                  <a:cubicBezTo>
                    <a:pt x="31999" y="55381"/>
                    <a:pt x="32033" y="54856"/>
                    <a:pt x="31711" y="54517"/>
                  </a:cubicBezTo>
                  <a:cubicBezTo>
                    <a:pt x="29154" y="51741"/>
                    <a:pt x="26615" y="48642"/>
                    <a:pt x="23940" y="44968"/>
                  </a:cubicBezTo>
                  <a:cubicBezTo>
                    <a:pt x="21451" y="41548"/>
                    <a:pt x="19165" y="38095"/>
                    <a:pt x="17218" y="34691"/>
                  </a:cubicBezTo>
                  <a:cubicBezTo>
                    <a:pt x="16321" y="33134"/>
                    <a:pt x="15441" y="31492"/>
                    <a:pt x="14594" y="29782"/>
                  </a:cubicBezTo>
                  <a:cubicBezTo>
                    <a:pt x="16033" y="29274"/>
                    <a:pt x="17134" y="28359"/>
                    <a:pt x="17896" y="27039"/>
                  </a:cubicBezTo>
                  <a:cubicBezTo>
                    <a:pt x="20384" y="22705"/>
                    <a:pt x="18031" y="15424"/>
                    <a:pt x="17946" y="15120"/>
                  </a:cubicBezTo>
                  <a:cubicBezTo>
                    <a:pt x="17862" y="14866"/>
                    <a:pt x="17676" y="14646"/>
                    <a:pt x="17405" y="14561"/>
                  </a:cubicBezTo>
                  <a:cubicBezTo>
                    <a:pt x="17320" y="14544"/>
                    <a:pt x="17235" y="14510"/>
                    <a:pt x="17151" y="14510"/>
                  </a:cubicBezTo>
                  <a:cubicBezTo>
                    <a:pt x="16981" y="14510"/>
                    <a:pt x="16812" y="14578"/>
                    <a:pt x="16660" y="14696"/>
                  </a:cubicBezTo>
                  <a:cubicBezTo>
                    <a:pt x="13443" y="16999"/>
                    <a:pt x="11733" y="19471"/>
                    <a:pt x="10836" y="21401"/>
                  </a:cubicBezTo>
                  <a:cubicBezTo>
                    <a:pt x="10819" y="21333"/>
                    <a:pt x="10785" y="21249"/>
                    <a:pt x="10751" y="21181"/>
                  </a:cubicBezTo>
                  <a:cubicBezTo>
                    <a:pt x="10632" y="20554"/>
                    <a:pt x="10395" y="19979"/>
                    <a:pt x="10124" y="19471"/>
                  </a:cubicBezTo>
                  <a:cubicBezTo>
                    <a:pt x="9938" y="18963"/>
                    <a:pt x="9769" y="18472"/>
                    <a:pt x="9600" y="17981"/>
                  </a:cubicBezTo>
                  <a:lnTo>
                    <a:pt x="9549" y="17862"/>
                  </a:lnTo>
                  <a:cubicBezTo>
                    <a:pt x="9278" y="17050"/>
                    <a:pt x="9007" y="16254"/>
                    <a:pt x="8770" y="15424"/>
                  </a:cubicBezTo>
                  <a:cubicBezTo>
                    <a:pt x="9143" y="15171"/>
                    <a:pt x="9481" y="14832"/>
                    <a:pt x="9650" y="14510"/>
                  </a:cubicBezTo>
                  <a:cubicBezTo>
                    <a:pt x="9803" y="14239"/>
                    <a:pt x="9871" y="13968"/>
                    <a:pt x="9854" y="13698"/>
                  </a:cubicBezTo>
                  <a:cubicBezTo>
                    <a:pt x="11208" y="11463"/>
                    <a:pt x="12241" y="6773"/>
                    <a:pt x="10988" y="3962"/>
                  </a:cubicBezTo>
                  <a:cubicBezTo>
                    <a:pt x="10395" y="2608"/>
                    <a:pt x="9346" y="1795"/>
                    <a:pt x="7940" y="1643"/>
                  </a:cubicBezTo>
                  <a:cubicBezTo>
                    <a:pt x="7280" y="610"/>
                    <a:pt x="6383" y="1"/>
                    <a:pt x="5486"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2" name="Google Shape;2172;p43"/>
            <p:cNvSpPr/>
            <p:nvPr/>
          </p:nvSpPr>
          <p:spPr>
            <a:xfrm>
              <a:off x="4188625" y="2272300"/>
              <a:ext cx="229450" cy="158750"/>
            </a:xfrm>
            <a:custGeom>
              <a:avLst/>
              <a:gdLst/>
              <a:ahLst/>
              <a:cxnLst/>
              <a:rect l="l" t="t" r="r" b="b"/>
              <a:pathLst>
                <a:path w="9178" h="6350" extrusionOk="0">
                  <a:moveTo>
                    <a:pt x="3551" y="0"/>
                  </a:moveTo>
                  <a:cubicBezTo>
                    <a:pt x="1650" y="0"/>
                    <a:pt x="0" y="509"/>
                    <a:pt x="7" y="509"/>
                  </a:cubicBezTo>
                  <a:cubicBezTo>
                    <a:pt x="456" y="2263"/>
                    <a:pt x="5794" y="6350"/>
                    <a:pt x="8108" y="6350"/>
                  </a:cubicBezTo>
                  <a:cubicBezTo>
                    <a:pt x="8765" y="6350"/>
                    <a:pt x="9178" y="6021"/>
                    <a:pt x="9167" y="5216"/>
                  </a:cubicBezTo>
                  <a:cubicBezTo>
                    <a:pt x="9109" y="918"/>
                    <a:pt x="6103" y="0"/>
                    <a:pt x="355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3" name="Google Shape;2173;p43"/>
            <p:cNvSpPr/>
            <p:nvPr/>
          </p:nvSpPr>
          <p:spPr>
            <a:xfrm>
              <a:off x="4391925" y="2216450"/>
              <a:ext cx="304800" cy="347550"/>
            </a:xfrm>
            <a:custGeom>
              <a:avLst/>
              <a:gdLst/>
              <a:ahLst/>
              <a:cxnLst/>
              <a:rect l="l" t="t" r="r" b="b"/>
              <a:pathLst>
                <a:path w="12192" h="13902" extrusionOk="0">
                  <a:moveTo>
                    <a:pt x="8112" y="1"/>
                  </a:moveTo>
                  <a:cubicBezTo>
                    <a:pt x="1" y="5810"/>
                    <a:pt x="448" y="13901"/>
                    <a:pt x="3841" y="13901"/>
                  </a:cubicBezTo>
                  <a:cubicBezTo>
                    <a:pt x="3969" y="13901"/>
                    <a:pt x="4100" y="13890"/>
                    <a:pt x="4235" y="13867"/>
                  </a:cubicBezTo>
                  <a:cubicBezTo>
                    <a:pt x="12192" y="12462"/>
                    <a:pt x="8112" y="1"/>
                    <a:pt x="811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4" name="Google Shape;2174;p43"/>
            <p:cNvSpPr/>
            <p:nvPr/>
          </p:nvSpPr>
          <p:spPr>
            <a:xfrm>
              <a:off x="4337775" y="2140700"/>
              <a:ext cx="606150" cy="1070875"/>
            </a:xfrm>
            <a:custGeom>
              <a:avLst/>
              <a:gdLst/>
              <a:ahLst/>
              <a:cxnLst/>
              <a:rect l="l" t="t" r="r" b="b"/>
              <a:pathLst>
                <a:path w="24246" h="42835" extrusionOk="0">
                  <a:moveTo>
                    <a:pt x="86" y="0"/>
                  </a:moveTo>
                  <a:lnTo>
                    <a:pt x="1" y="17"/>
                  </a:lnTo>
                  <a:cubicBezTo>
                    <a:pt x="306" y="2083"/>
                    <a:pt x="729" y="4131"/>
                    <a:pt x="1305" y="6112"/>
                  </a:cubicBezTo>
                  <a:cubicBezTo>
                    <a:pt x="1423" y="6620"/>
                    <a:pt x="1592" y="7111"/>
                    <a:pt x="1745" y="7619"/>
                  </a:cubicBezTo>
                  <a:cubicBezTo>
                    <a:pt x="1897" y="8127"/>
                    <a:pt x="2066" y="8618"/>
                    <a:pt x="2236" y="9109"/>
                  </a:cubicBezTo>
                  <a:lnTo>
                    <a:pt x="2744" y="10582"/>
                  </a:lnTo>
                  <a:lnTo>
                    <a:pt x="3285" y="12038"/>
                  </a:lnTo>
                  <a:cubicBezTo>
                    <a:pt x="4826" y="15915"/>
                    <a:pt x="6824" y="19606"/>
                    <a:pt x="8974" y="23161"/>
                  </a:cubicBezTo>
                  <a:cubicBezTo>
                    <a:pt x="11141" y="26717"/>
                    <a:pt x="13511" y="30137"/>
                    <a:pt x="16034" y="33421"/>
                  </a:cubicBezTo>
                  <a:cubicBezTo>
                    <a:pt x="18574" y="36706"/>
                    <a:pt x="21249" y="39872"/>
                    <a:pt x="24161" y="42834"/>
                  </a:cubicBezTo>
                  <a:lnTo>
                    <a:pt x="24245" y="42750"/>
                  </a:lnTo>
                  <a:cubicBezTo>
                    <a:pt x="21418" y="39702"/>
                    <a:pt x="18845" y="36469"/>
                    <a:pt x="16407" y="33116"/>
                  </a:cubicBezTo>
                  <a:cubicBezTo>
                    <a:pt x="13952" y="29781"/>
                    <a:pt x="11683" y="26327"/>
                    <a:pt x="9617" y="22755"/>
                  </a:cubicBezTo>
                  <a:cubicBezTo>
                    <a:pt x="7569" y="19182"/>
                    <a:pt x="5757" y="15458"/>
                    <a:pt x="4132" y="11682"/>
                  </a:cubicBezTo>
                  <a:cubicBezTo>
                    <a:pt x="3285" y="9803"/>
                    <a:pt x="2591" y="7873"/>
                    <a:pt x="1897" y="5926"/>
                  </a:cubicBezTo>
                  <a:cubicBezTo>
                    <a:pt x="1559" y="4961"/>
                    <a:pt x="1237" y="3979"/>
                    <a:pt x="932" y="2980"/>
                  </a:cubicBezTo>
                  <a:cubicBezTo>
                    <a:pt x="593" y="2015"/>
                    <a:pt x="390" y="999"/>
                    <a:pt x="8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5" name="Google Shape;2175;p43"/>
            <p:cNvSpPr/>
            <p:nvPr/>
          </p:nvSpPr>
          <p:spPr>
            <a:xfrm>
              <a:off x="4491425" y="2282900"/>
              <a:ext cx="68175" cy="309850"/>
            </a:xfrm>
            <a:custGeom>
              <a:avLst/>
              <a:gdLst/>
              <a:ahLst/>
              <a:cxnLst/>
              <a:rect l="l" t="t" r="r" b="b"/>
              <a:pathLst>
                <a:path w="2727" h="12394" extrusionOk="0">
                  <a:moveTo>
                    <a:pt x="2726" y="1"/>
                  </a:moveTo>
                  <a:cubicBezTo>
                    <a:pt x="1982" y="1999"/>
                    <a:pt x="1355" y="4013"/>
                    <a:pt x="847" y="6062"/>
                  </a:cubicBezTo>
                  <a:cubicBezTo>
                    <a:pt x="593" y="7078"/>
                    <a:pt x="373" y="8127"/>
                    <a:pt x="238" y="9177"/>
                  </a:cubicBezTo>
                  <a:cubicBezTo>
                    <a:pt x="102" y="10227"/>
                    <a:pt x="1" y="11293"/>
                    <a:pt x="187" y="12394"/>
                  </a:cubicBezTo>
                  <a:lnTo>
                    <a:pt x="661" y="12309"/>
                  </a:lnTo>
                  <a:cubicBezTo>
                    <a:pt x="441" y="11310"/>
                    <a:pt x="509" y="10244"/>
                    <a:pt x="593" y="9211"/>
                  </a:cubicBezTo>
                  <a:cubicBezTo>
                    <a:pt x="695" y="8178"/>
                    <a:pt x="864" y="7145"/>
                    <a:pt x="1084" y="6096"/>
                  </a:cubicBezTo>
                  <a:cubicBezTo>
                    <a:pt x="1507" y="4047"/>
                    <a:pt x="2066" y="1999"/>
                    <a:pt x="272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6" name="Google Shape;2176;p43"/>
            <p:cNvSpPr/>
            <p:nvPr/>
          </p:nvSpPr>
          <p:spPr>
            <a:xfrm>
              <a:off x="4225625" y="2295175"/>
              <a:ext cx="206575" cy="132500"/>
            </a:xfrm>
            <a:custGeom>
              <a:avLst/>
              <a:gdLst/>
              <a:ahLst/>
              <a:cxnLst/>
              <a:rect l="l" t="t" r="r" b="b"/>
              <a:pathLst>
                <a:path w="8263" h="5300" extrusionOk="0">
                  <a:moveTo>
                    <a:pt x="0" y="1"/>
                  </a:moveTo>
                  <a:lnTo>
                    <a:pt x="1135" y="441"/>
                  </a:lnTo>
                  <a:cubicBezTo>
                    <a:pt x="1490" y="610"/>
                    <a:pt x="1863" y="763"/>
                    <a:pt x="2235" y="949"/>
                  </a:cubicBezTo>
                  <a:cubicBezTo>
                    <a:pt x="2946" y="1321"/>
                    <a:pt x="3674" y="1694"/>
                    <a:pt x="4318" y="2134"/>
                  </a:cubicBezTo>
                  <a:cubicBezTo>
                    <a:pt x="4995" y="2591"/>
                    <a:pt x="5655" y="3048"/>
                    <a:pt x="6248" y="3573"/>
                  </a:cubicBezTo>
                  <a:cubicBezTo>
                    <a:pt x="6840" y="4115"/>
                    <a:pt x="7433" y="4674"/>
                    <a:pt x="7856" y="5300"/>
                  </a:cubicBezTo>
                  <a:lnTo>
                    <a:pt x="8262" y="5080"/>
                  </a:lnTo>
                  <a:cubicBezTo>
                    <a:pt x="7738" y="4403"/>
                    <a:pt x="7145" y="3878"/>
                    <a:pt x="6485" y="3353"/>
                  </a:cubicBezTo>
                  <a:cubicBezTo>
                    <a:pt x="5841" y="2845"/>
                    <a:pt x="5147" y="2388"/>
                    <a:pt x="4453" y="1965"/>
                  </a:cubicBezTo>
                  <a:cubicBezTo>
                    <a:pt x="3759" y="1575"/>
                    <a:pt x="3014" y="1203"/>
                    <a:pt x="2269" y="864"/>
                  </a:cubicBezTo>
                  <a:cubicBezTo>
                    <a:pt x="1913" y="695"/>
                    <a:pt x="1524" y="576"/>
                    <a:pt x="1152" y="407"/>
                  </a:cubicBezTo>
                  <a:lnTo>
                    <a:pt x="0"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7" name="Google Shape;2177;p43"/>
            <p:cNvSpPr/>
            <p:nvPr/>
          </p:nvSpPr>
          <p:spPr>
            <a:xfrm>
              <a:off x="4267525" y="1853150"/>
              <a:ext cx="82975" cy="70850"/>
            </a:xfrm>
            <a:custGeom>
              <a:avLst/>
              <a:gdLst/>
              <a:ahLst/>
              <a:cxnLst/>
              <a:rect l="l" t="t" r="r" b="b"/>
              <a:pathLst>
                <a:path w="3319" h="2834" extrusionOk="0">
                  <a:moveTo>
                    <a:pt x="1387" y="1"/>
                  </a:moveTo>
                  <a:cubicBezTo>
                    <a:pt x="686" y="1"/>
                    <a:pt x="87" y="705"/>
                    <a:pt x="0" y="2444"/>
                  </a:cubicBezTo>
                  <a:cubicBezTo>
                    <a:pt x="35" y="2443"/>
                    <a:pt x="70" y="2443"/>
                    <a:pt x="104" y="2443"/>
                  </a:cubicBezTo>
                  <a:cubicBezTo>
                    <a:pt x="622" y="2443"/>
                    <a:pt x="1094" y="2564"/>
                    <a:pt x="1507" y="2834"/>
                  </a:cubicBezTo>
                  <a:cubicBezTo>
                    <a:pt x="1880" y="2122"/>
                    <a:pt x="2506" y="1665"/>
                    <a:pt x="3319" y="1648"/>
                  </a:cubicBezTo>
                  <a:cubicBezTo>
                    <a:pt x="2822" y="647"/>
                    <a:pt x="2058" y="1"/>
                    <a:pt x="138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8" name="Google Shape;2178;p43"/>
            <p:cNvSpPr/>
            <p:nvPr/>
          </p:nvSpPr>
          <p:spPr>
            <a:xfrm>
              <a:off x="4289950" y="1894875"/>
              <a:ext cx="197700" cy="296875"/>
            </a:xfrm>
            <a:custGeom>
              <a:avLst/>
              <a:gdLst/>
              <a:ahLst/>
              <a:cxnLst/>
              <a:rect l="l" t="t" r="r" b="b"/>
              <a:pathLst>
                <a:path w="7908" h="11875" extrusionOk="0">
                  <a:moveTo>
                    <a:pt x="2627" y="1"/>
                  </a:moveTo>
                  <a:cubicBezTo>
                    <a:pt x="2570" y="1"/>
                    <a:pt x="2515" y="5"/>
                    <a:pt x="2456" y="13"/>
                  </a:cubicBezTo>
                  <a:cubicBezTo>
                    <a:pt x="1609" y="30"/>
                    <a:pt x="1017" y="470"/>
                    <a:pt x="627" y="1198"/>
                  </a:cubicBezTo>
                  <a:cubicBezTo>
                    <a:pt x="187" y="1943"/>
                    <a:pt x="1" y="3061"/>
                    <a:pt x="18" y="4314"/>
                  </a:cubicBezTo>
                  <a:cubicBezTo>
                    <a:pt x="52" y="6684"/>
                    <a:pt x="847" y="9494"/>
                    <a:pt x="2032" y="11340"/>
                  </a:cubicBezTo>
                  <a:cubicBezTo>
                    <a:pt x="2270" y="11711"/>
                    <a:pt x="2547" y="11874"/>
                    <a:pt x="2817" y="11874"/>
                  </a:cubicBezTo>
                  <a:cubicBezTo>
                    <a:pt x="2855" y="11874"/>
                    <a:pt x="2892" y="11871"/>
                    <a:pt x="2930" y="11865"/>
                  </a:cubicBezTo>
                  <a:cubicBezTo>
                    <a:pt x="5198" y="11441"/>
                    <a:pt x="7907" y="504"/>
                    <a:pt x="2811" y="13"/>
                  </a:cubicBezTo>
                  <a:cubicBezTo>
                    <a:pt x="2743" y="5"/>
                    <a:pt x="2684" y="1"/>
                    <a:pt x="262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9" name="Google Shape;2179;p43"/>
            <p:cNvSpPr/>
            <p:nvPr/>
          </p:nvSpPr>
          <p:spPr>
            <a:xfrm>
              <a:off x="4154500" y="1913775"/>
              <a:ext cx="208700" cy="279875"/>
            </a:xfrm>
            <a:custGeom>
              <a:avLst/>
              <a:gdLst/>
              <a:ahLst/>
              <a:cxnLst/>
              <a:rect l="l" t="t" r="r" b="b"/>
              <a:pathLst>
                <a:path w="8348" h="11195" extrusionOk="0">
                  <a:moveTo>
                    <a:pt x="4642" y="1"/>
                  </a:moveTo>
                  <a:cubicBezTo>
                    <a:pt x="4608" y="1"/>
                    <a:pt x="4573" y="1"/>
                    <a:pt x="4538" y="2"/>
                  </a:cubicBezTo>
                  <a:cubicBezTo>
                    <a:pt x="4318" y="2"/>
                    <a:pt x="4064" y="36"/>
                    <a:pt x="3810" y="121"/>
                  </a:cubicBezTo>
                  <a:cubicBezTo>
                    <a:pt x="1" y="1272"/>
                    <a:pt x="3641" y="8366"/>
                    <a:pt x="7315" y="10939"/>
                  </a:cubicBezTo>
                  <a:cubicBezTo>
                    <a:pt x="7570" y="11113"/>
                    <a:pt x="7795" y="11194"/>
                    <a:pt x="7992" y="11194"/>
                  </a:cubicBezTo>
                  <a:cubicBezTo>
                    <a:pt x="8122" y="11194"/>
                    <a:pt x="8240" y="11159"/>
                    <a:pt x="8348" y="11092"/>
                  </a:cubicBezTo>
                  <a:lnTo>
                    <a:pt x="8348" y="11092"/>
                  </a:lnTo>
                  <a:cubicBezTo>
                    <a:pt x="8302" y="11102"/>
                    <a:pt x="8256" y="11107"/>
                    <a:pt x="8209" y="11107"/>
                  </a:cubicBezTo>
                  <a:cubicBezTo>
                    <a:pt x="7947" y="11107"/>
                    <a:pt x="7681" y="10941"/>
                    <a:pt x="7450" y="10567"/>
                  </a:cubicBezTo>
                  <a:cubicBezTo>
                    <a:pt x="6265" y="8721"/>
                    <a:pt x="5470" y="5911"/>
                    <a:pt x="5436" y="3541"/>
                  </a:cubicBezTo>
                  <a:cubicBezTo>
                    <a:pt x="5419" y="2288"/>
                    <a:pt x="5605" y="1187"/>
                    <a:pt x="6045" y="375"/>
                  </a:cubicBezTo>
                  <a:cubicBezTo>
                    <a:pt x="5632" y="121"/>
                    <a:pt x="5160" y="1"/>
                    <a:pt x="464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0" name="Google Shape;2180;p43"/>
            <p:cNvSpPr/>
            <p:nvPr/>
          </p:nvSpPr>
          <p:spPr>
            <a:xfrm>
              <a:off x="4277250" y="1918900"/>
              <a:ext cx="83000" cy="273025"/>
            </a:xfrm>
            <a:custGeom>
              <a:avLst/>
              <a:gdLst/>
              <a:ahLst/>
              <a:cxnLst/>
              <a:rect l="l" t="t" r="r" b="b"/>
              <a:pathLst>
                <a:path w="3320" h="10921" extrusionOk="0">
                  <a:moveTo>
                    <a:pt x="712" y="0"/>
                  </a:moveTo>
                  <a:cubicBezTo>
                    <a:pt x="627" y="119"/>
                    <a:pt x="560" y="237"/>
                    <a:pt x="509" y="356"/>
                  </a:cubicBezTo>
                  <a:cubicBezTo>
                    <a:pt x="102" y="1169"/>
                    <a:pt x="1" y="2320"/>
                    <a:pt x="85" y="3539"/>
                  </a:cubicBezTo>
                  <a:cubicBezTo>
                    <a:pt x="272" y="5892"/>
                    <a:pt x="1220" y="8669"/>
                    <a:pt x="2507" y="10413"/>
                  </a:cubicBezTo>
                  <a:cubicBezTo>
                    <a:pt x="2626" y="10572"/>
                    <a:pt x="2754" y="10691"/>
                    <a:pt x="2883" y="10773"/>
                  </a:cubicBezTo>
                  <a:lnTo>
                    <a:pt x="2883" y="10773"/>
                  </a:lnTo>
                  <a:cubicBezTo>
                    <a:pt x="2760" y="10686"/>
                    <a:pt x="2643" y="10561"/>
                    <a:pt x="2540" y="10396"/>
                  </a:cubicBezTo>
                  <a:cubicBezTo>
                    <a:pt x="1355" y="8550"/>
                    <a:pt x="560" y="5740"/>
                    <a:pt x="526" y="3370"/>
                  </a:cubicBezTo>
                  <a:cubicBezTo>
                    <a:pt x="509" y="2117"/>
                    <a:pt x="695" y="999"/>
                    <a:pt x="1135" y="221"/>
                  </a:cubicBezTo>
                  <a:cubicBezTo>
                    <a:pt x="1017" y="136"/>
                    <a:pt x="864" y="68"/>
                    <a:pt x="712" y="0"/>
                  </a:cubicBezTo>
                  <a:close/>
                  <a:moveTo>
                    <a:pt x="2883" y="10773"/>
                  </a:moveTo>
                  <a:cubicBezTo>
                    <a:pt x="3025" y="10872"/>
                    <a:pt x="3174" y="10921"/>
                    <a:pt x="3319" y="10921"/>
                  </a:cubicBezTo>
                  <a:cubicBezTo>
                    <a:pt x="3176" y="10912"/>
                    <a:pt x="3028" y="10865"/>
                    <a:pt x="2883" y="1077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1" name="Google Shape;2181;p43"/>
            <p:cNvSpPr/>
            <p:nvPr/>
          </p:nvSpPr>
          <p:spPr>
            <a:xfrm>
              <a:off x="4313225" y="2157900"/>
              <a:ext cx="82525" cy="48000"/>
            </a:xfrm>
            <a:custGeom>
              <a:avLst/>
              <a:gdLst/>
              <a:ahLst/>
              <a:cxnLst/>
              <a:rect l="l" t="t" r="r" b="b"/>
              <a:pathLst>
                <a:path w="3301" h="1920" extrusionOk="0">
                  <a:moveTo>
                    <a:pt x="1739" y="0"/>
                  </a:moveTo>
                  <a:cubicBezTo>
                    <a:pt x="1390" y="0"/>
                    <a:pt x="1237" y="734"/>
                    <a:pt x="1237" y="734"/>
                  </a:cubicBezTo>
                  <a:cubicBezTo>
                    <a:pt x="1237" y="734"/>
                    <a:pt x="871" y="621"/>
                    <a:pt x="555" y="621"/>
                  </a:cubicBezTo>
                  <a:cubicBezTo>
                    <a:pt x="354" y="621"/>
                    <a:pt x="172" y="667"/>
                    <a:pt x="119" y="819"/>
                  </a:cubicBezTo>
                  <a:cubicBezTo>
                    <a:pt x="1" y="1157"/>
                    <a:pt x="610" y="1852"/>
                    <a:pt x="1796" y="1919"/>
                  </a:cubicBezTo>
                  <a:cubicBezTo>
                    <a:pt x="1800" y="1920"/>
                    <a:pt x="1804" y="1920"/>
                    <a:pt x="1809" y="1920"/>
                  </a:cubicBezTo>
                  <a:cubicBezTo>
                    <a:pt x="2256" y="1920"/>
                    <a:pt x="3300" y="1069"/>
                    <a:pt x="3065" y="666"/>
                  </a:cubicBezTo>
                  <a:cubicBezTo>
                    <a:pt x="2983" y="535"/>
                    <a:pt x="2867" y="490"/>
                    <a:pt x="2747" y="490"/>
                  </a:cubicBezTo>
                  <a:cubicBezTo>
                    <a:pt x="2499" y="490"/>
                    <a:pt x="2236" y="683"/>
                    <a:pt x="2236" y="683"/>
                  </a:cubicBezTo>
                  <a:cubicBezTo>
                    <a:pt x="2236" y="683"/>
                    <a:pt x="2168" y="91"/>
                    <a:pt x="1796" y="6"/>
                  </a:cubicBezTo>
                  <a:cubicBezTo>
                    <a:pt x="1776" y="2"/>
                    <a:pt x="1758" y="0"/>
                    <a:pt x="173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 name="Google Shape;2170;p43">
            <a:extLst>
              <a:ext uri="{FF2B5EF4-FFF2-40B4-BE49-F238E27FC236}">
                <a16:creationId xmlns:a16="http://schemas.microsoft.com/office/drawing/2014/main" id="{B868B574-BFAC-8BD2-8D28-971232F3ED64}"/>
              </a:ext>
            </a:extLst>
          </p:cNvPr>
          <p:cNvGrpSpPr/>
          <p:nvPr/>
        </p:nvGrpSpPr>
        <p:grpSpPr>
          <a:xfrm rot="505204">
            <a:off x="484648" y="3105820"/>
            <a:ext cx="2077221" cy="3576669"/>
            <a:chOff x="4154500" y="1831700"/>
            <a:chExt cx="812700" cy="1399350"/>
          </a:xfrm>
        </p:grpSpPr>
        <p:sp>
          <p:nvSpPr>
            <p:cNvPr id="5" name="Google Shape;2171;p43">
              <a:extLst>
                <a:ext uri="{FF2B5EF4-FFF2-40B4-BE49-F238E27FC236}">
                  <a16:creationId xmlns:a16="http://schemas.microsoft.com/office/drawing/2014/main" id="{42DCF8F7-E91A-3C95-0C45-600953CFFA6B}"/>
                </a:ext>
              </a:extLst>
            </p:cNvPr>
            <p:cNvSpPr/>
            <p:nvPr/>
          </p:nvSpPr>
          <p:spPr>
            <a:xfrm>
              <a:off x="4166375" y="1831700"/>
              <a:ext cx="800825" cy="1399350"/>
            </a:xfrm>
            <a:custGeom>
              <a:avLst/>
              <a:gdLst/>
              <a:ahLst/>
              <a:cxnLst/>
              <a:rect l="l" t="t" r="r" b="b"/>
              <a:pathLst>
                <a:path w="32033" h="55974" extrusionOk="0">
                  <a:moveTo>
                    <a:pt x="5486" y="1"/>
                  </a:moveTo>
                  <a:cubicBezTo>
                    <a:pt x="4910" y="1"/>
                    <a:pt x="3640" y="255"/>
                    <a:pt x="3318" y="2540"/>
                  </a:cubicBezTo>
                  <a:cubicBezTo>
                    <a:pt x="3268" y="2557"/>
                    <a:pt x="3200" y="2574"/>
                    <a:pt x="3132" y="2574"/>
                  </a:cubicBezTo>
                  <a:cubicBezTo>
                    <a:pt x="1998" y="2913"/>
                    <a:pt x="1236" y="3725"/>
                    <a:pt x="999" y="4860"/>
                  </a:cubicBezTo>
                  <a:cubicBezTo>
                    <a:pt x="440" y="7484"/>
                    <a:pt x="2641" y="11497"/>
                    <a:pt x="5181" y="13867"/>
                  </a:cubicBezTo>
                  <a:cubicBezTo>
                    <a:pt x="5181" y="14087"/>
                    <a:pt x="5248" y="14324"/>
                    <a:pt x="5384" y="14561"/>
                  </a:cubicBezTo>
                  <a:cubicBezTo>
                    <a:pt x="5638" y="14984"/>
                    <a:pt x="6078" y="15323"/>
                    <a:pt x="6620" y="15543"/>
                  </a:cubicBezTo>
                  <a:cubicBezTo>
                    <a:pt x="6738" y="16034"/>
                    <a:pt x="6840" y="16559"/>
                    <a:pt x="6958" y="17050"/>
                  </a:cubicBezTo>
                  <a:cubicBezTo>
                    <a:pt x="6230" y="16847"/>
                    <a:pt x="5401" y="16745"/>
                    <a:pt x="4487" y="16745"/>
                  </a:cubicBezTo>
                  <a:cubicBezTo>
                    <a:pt x="2472" y="16745"/>
                    <a:pt x="745" y="17270"/>
                    <a:pt x="677" y="17287"/>
                  </a:cubicBezTo>
                  <a:cubicBezTo>
                    <a:pt x="254" y="17422"/>
                    <a:pt x="0" y="17862"/>
                    <a:pt x="102" y="18303"/>
                  </a:cubicBezTo>
                  <a:cubicBezTo>
                    <a:pt x="660" y="20419"/>
                    <a:pt x="6264" y="24787"/>
                    <a:pt x="9041" y="24787"/>
                  </a:cubicBezTo>
                  <a:cubicBezTo>
                    <a:pt x="9193" y="24787"/>
                    <a:pt x="9329" y="24770"/>
                    <a:pt x="9464" y="24736"/>
                  </a:cubicBezTo>
                  <a:cubicBezTo>
                    <a:pt x="9566" y="24990"/>
                    <a:pt x="9667" y="25227"/>
                    <a:pt x="9752" y="25481"/>
                  </a:cubicBezTo>
                  <a:cubicBezTo>
                    <a:pt x="9667" y="27615"/>
                    <a:pt x="10429" y="29274"/>
                    <a:pt x="11784" y="29866"/>
                  </a:cubicBezTo>
                  <a:cubicBezTo>
                    <a:pt x="12766" y="31763"/>
                    <a:pt x="13866" y="33743"/>
                    <a:pt x="15170" y="35877"/>
                  </a:cubicBezTo>
                  <a:cubicBezTo>
                    <a:pt x="17252" y="39330"/>
                    <a:pt x="19639" y="42801"/>
                    <a:pt x="22281" y="46221"/>
                  </a:cubicBezTo>
                  <a:cubicBezTo>
                    <a:pt x="25125" y="49861"/>
                    <a:pt x="27783" y="52977"/>
                    <a:pt x="30475" y="55719"/>
                  </a:cubicBezTo>
                  <a:cubicBezTo>
                    <a:pt x="30627" y="55889"/>
                    <a:pt x="30864" y="55973"/>
                    <a:pt x="31068" y="55973"/>
                  </a:cubicBezTo>
                  <a:cubicBezTo>
                    <a:pt x="31288" y="55973"/>
                    <a:pt x="31508" y="55889"/>
                    <a:pt x="31660" y="55753"/>
                  </a:cubicBezTo>
                  <a:lnTo>
                    <a:pt x="31728" y="55685"/>
                  </a:lnTo>
                  <a:cubicBezTo>
                    <a:pt x="31999" y="55381"/>
                    <a:pt x="32033" y="54856"/>
                    <a:pt x="31711" y="54517"/>
                  </a:cubicBezTo>
                  <a:cubicBezTo>
                    <a:pt x="29154" y="51741"/>
                    <a:pt x="26615" y="48642"/>
                    <a:pt x="23940" y="44968"/>
                  </a:cubicBezTo>
                  <a:cubicBezTo>
                    <a:pt x="21451" y="41548"/>
                    <a:pt x="19165" y="38095"/>
                    <a:pt x="17218" y="34691"/>
                  </a:cubicBezTo>
                  <a:cubicBezTo>
                    <a:pt x="16321" y="33134"/>
                    <a:pt x="15441" y="31492"/>
                    <a:pt x="14594" y="29782"/>
                  </a:cubicBezTo>
                  <a:cubicBezTo>
                    <a:pt x="16033" y="29274"/>
                    <a:pt x="17134" y="28359"/>
                    <a:pt x="17896" y="27039"/>
                  </a:cubicBezTo>
                  <a:cubicBezTo>
                    <a:pt x="20384" y="22705"/>
                    <a:pt x="18031" y="15424"/>
                    <a:pt x="17946" y="15120"/>
                  </a:cubicBezTo>
                  <a:cubicBezTo>
                    <a:pt x="17862" y="14866"/>
                    <a:pt x="17676" y="14646"/>
                    <a:pt x="17405" y="14561"/>
                  </a:cubicBezTo>
                  <a:cubicBezTo>
                    <a:pt x="17320" y="14544"/>
                    <a:pt x="17235" y="14510"/>
                    <a:pt x="17151" y="14510"/>
                  </a:cubicBezTo>
                  <a:cubicBezTo>
                    <a:pt x="16981" y="14510"/>
                    <a:pt x="16812" y="14578"/>
                    <a:pt x="16660" y="14696"/>
                  </a:cubicBezTo>
                  <a:cubicBezTo>
                    <a:pt x="13443" y="16999"/>
                    <a:pt x="11733" y="19471"/>
                    <a:pt x="10836" y="21401"/>
                  </a:cubicBezTo>
                  <a:cubicBezTo>
                    <a:pt x="10819" y="21333"/>
                    <a:pt x="10785" y="21249"/>
                    <a:pt x="10751" y="21181"/>
                  </a:cubicBezTo>
                  <a:cubicBezTo>
                    <a:pt x="10632" y="20554"/>
                    <a:pt x="10395" y="19979"/>
                    <a:pt x="10124" y="19471"/>
                  </a:cubicBezTo>
                  <a:cubicBezTo>
                    <a:pt x="9938" y="18963"/>
                    <a:pt x="9769" y="18472"/>
                    <a:pt x="9600" y="17981"/>
                  </a:cubicBezTo>
                  <a:lnTo>
                    <a:pt x="9549" y="17862"/>
                  </a:lnTo>
                  <a:cubicBezTo>
                    <a:pt x="9278" y="17050"/>
                    <a:pt x="9007" y="16254"/>
                    <a:pt x="8770" y="15424"/>
                  </a:cubicBezTo>
                  <a:cubicBezTo>
                    <a:pt x="9143" y="15171"/>
                    <a:pt x="9481" y="14832"/>
                    <a:pt x="9650" y="14510"/>
                  </a:cubicBezTo>
                  <a:cubicBezTo>
                    <a:pt x="9803" y="14239"/>
                    <a:pt x="9871" y="13968"/>
                    <a:pt x="9854" y="13698"/>
                  </a:cubicBezTo>
                  <a:cubicBezTo>
                    <a:pt x="11208" y="11463"/>
                    <a:pt x="12241" y="6773"/>
                    <a:pt x="10988" y="3962"/>
                  </a:cubicBezTo>
                  <a:cubicBezTo>
                    <a:pt x="10395" y="2608"/>
                    <a:pt x="9346" y="1795"/>
                    <a:pt x="7940" y="1643"/>
                  </a:cubicBezTo>
                  <a:cubicBezTo>
                    <a:pt x="7280" y="610"/>
                    <a:pt x="6383" y="1"/>
                    <a:pt x="5486"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2172;p43">
              <a:extLst>
                <a:ext uri="{FF2B5EF4-FFF2-40B4-BE49-F238E27FC236}">
                  <a16:creationId xmlns:a16="http://schemas.microsoft.com/office/drawing/2014/main" id="{028A4BC3-AF37-C472-2C6F-642EF75F6292}"/>
                </a:ext>
              </a:extLst>
            </p:cNvPr>
            <p:cNvSpPr/>
            <p:nvPr/>
          </p:nvSpPr>
          <p:spPr>
            <a:xfrm>
              <a:off x="4188625" y="2272300"/>
              <a:ext cx="229450" cy="158750"/>
            </a:xfrm>
            <a:custGeom>
              <a:avLst/>
              <a:gdLst/>
              <a:ahLst/>
              <a:cxnLst/>
              <a:rect l="l" t="t" r="r" b="b"/>
              <a:pathLst>
                <a:path w="9178" h="6350" extrusionOk="0">
                  <a:moveTo>
                    <a:pt x="3551" y="0"/>
                  </a:moveTo>
                  <a:cubicBezTo>
                    <a:pt x="1650" y="0"/>
                    <a:pt x="0" y="509"/>
                    <a:pt x="7" y="509"/>
                  </a:cubicBezTo>
                  <a:cubicBezTo>
                    <a:pt x="456" y="2263"/>
                    <a:pt x="5794" y="6350"/>
                    <a:pt x="8108" y="6350"/>
                  </a:cubicBezTo>
                  <a:cubicBezTo>
                    <a:pt x="8765" y="6350"/>
                    <a:pt x="9178" y="6021"/>
                    <a:pt x="9167" y="5216"/>
                  </a:cubicBezTo>
                  <a:cubicBezTo>
                    <a:pt x="9109" y="918"/>
                    <a:pt x="6103" y="0"/>
                    <a:pt x="355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2173;p43">
              <a:extLst>
                <a:ext uri="{FF2B5EF4-FFF2-40B4-BE49-F238E27FC236}">
                  <a16:creationId xmlns:a16="http://schemas.microsoft.com/office/drawing/2014/main" id="{48A1A5A4-2ACA-9027-5AB2-C44B49B56F9E}"/>
                </a:ext>
              </a:extLst>
            </p:cNvPr>
            <p:cNvSpPr/>
            <p:nvPr/>
          </p:nvSpPr>
          <p:spPr>
            <a:xfrm>
              <a:off x="4391925" y="2216450"/>
              <a:ext cx="304800" cy="347550"/>
            </a:xfrm>
            <a:custGeom>
              <a:avLst/>
              <a:gdLst/>
              <a:ahLst/>
              <a:cxnLst/>
              <a:rect l="l" t="t" r="r" b="b"/>
              <a:pathLst>
                <a:path w="12192" h="13902" extrusionOk="0">
                  <a:moveTo>
                    <a:pt x="8112" y="1"/>
                  </a:moveTo>
                  <a:cubicBezTo>
                    <a:pt x="1" y="5810"/>
                    <a:pt x="448" y="13901"/>
                    <a:pt x="3841" y="13901"/>
                  </a:cubicBezTo>
                  <a:cubicBezTo>
                    <a:pt x="3969" y="13901"/>
                    <a:pt x="4100" y="13890"/>
                    <a:pt x="4235" y="13867"/>
                  </a:cubicBezTo>
                  <a:cubicBezTo>
                    <a:pt x="12192" y="12462"/>
                    <a:pt x="8112" y="1"/>
                    <a:pt x="811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2174;p43">
              <a:extLst>
                <a:ext uri="{FF2B5EF4-FFF2-40B4-BE49-F238E27FC236}">
                  <a16:creationId xmlns:a16="http://schemas.microsoft.com/office/drawing/2014/main" id="{2EC66C4A-2EC7-A3D3-8CD6-FE8B9548C517}"/>
                </a:ext>
              </a:extLst>
            </p:cNvPr>
            <p:cNvSpPr/>
            <p:nvPr/>
          </p:nvSpPr>
          <p:spPr>
            <a:xfrm>
              <a:off x="4337775" y="2140700"/>
              <a:ext cx="606150" cy="1070875"/>
            </a:xfrm>
            <a:custGeom>
              <a:avLst/>
              <a:gdLst/>
              <a:ahLst/>
              <a:cxnLst/>
              <a:rect l="l" t="t" r="r" b="b"/>
              <a:pathLst>
                <a:path w="24246" h="42835" extrusionOk="0">
                  <a:moveTo>
                    <a:pt x="86" y="0"/>
                  </a:moveTo>
                  <a:lnTo>
                    <a:pt x="1" y="17"/>
                  </a:lnTo>
                  <a:cubicBezTo>
                    <a:pt x="306" y="2083"/>
                    <a:pt x="729" y="4131"/>
                    <a:pt x="1305" y="6112"/>
                  </a:cubicBezTo>
                  <a:cubicBezTo>
                    <a:pt x="1423" y="6620"/>
                    <a:pt x="1592" y="7111"/>
                    <a:pt x="1745" y="7619"/>
                  </a:cubicBezTo>
                  <a:cubicBezTo>
                    <a:pt x="1897" y="8127"/>
                    <a:pt x="2066" y="8618"/>
                    <a:pt x="2236" y="9109"/>
                  </a:cubicBezTo>
                  <a:lnTo>
                    <a:pt x="2744" y="10582"/>
                  </a:lnTo>
                  <a:lnTo>
                    <a:pt x="3285" y="12038"/>
                  </a:lnTo>
                  <a:cubicBezTo>
                    <a:pt x="4826" y="15915"/>
                    <a:pt x="6824" y="19606"/>
                    <a:pt x="8974" y="23161"/>
                  </a:cubicBezTo>
                  <a:cubicBezTo>
                    <a:pt x="11141" y="26717"/>
                    <a:pt x="13511" y="30137"/>
                    <a:pt x="16034" y="33421"/>
                  </a:cubicBezTo>
                  <a:cubicBezTo>
                    <a:pt x="18574" y="36706"/>
                    <a:pt x="21249" y="39872"/>
                    <a:pt x="24161" y="42834"/>
                  </a:cubicBezTo>
                  <a:lnTo>
                    <a:pt x="24245" y="42750"/>
                  </a:lnTo>
                  <a:cubicBezTo>
                    <a:pt x="21418" y="39702"/>
                    <a:pt x="18845" y="36469"/>
                    <a:pt x="16407" y="33116"/>
                  </a:cubicBezTo>
                  <a:cubicBezTo>
                    <a:pt x="13952" y="29781"/>
                    <a:pt x="11683" y="26327"/>
                    <a:pt x="9617" y="22755"/>
                  </a:cubicBezTo>
                  <a:cubicBezTo>
                    <a:pt x="7569" y="19182"/>
                    <a:pt x="5757" y="15458"/>
                    <a:pt x="4132" y="11682"/>
                  </a:cubicBezTo>
                  <a:cubicBezTo>
                    <a:pt x="3285" y="9803"/>
                    <a:pt x="2591" y="7873"/>
                    <a:pt x="1897" y="5926"/>
                  </a:cubicBezTo>
                  <a:cubicBezTo>
                    <a:pt x="1559" y="4961"/>
                    <a:pt x="1237" y="3979"/>
                    <a:pt x="932" y="2980"/>
                  </a:cubicBezTo>
                  <a:cubicBezTo>
                    <a:pt x="593" y="2015"/>
                    <a:pt x="390" y="999"/>
                    <a:pt x="8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2175;p43">
              <a:extLst>
                <a:ext uri="{FF2B5EF4-FFF2-40B4-BE49-F238E27FC236}">
                  <a16:creationId xmlns:a16="http://schemas.microsoft.com/office/drawing/2014/main" id="{5106CD0B-BFED-6FD3-59FA-8B559C3E8B04}"/>
                </a:ext>
              </a:extLst>
            </p:cNvPr>
            <p:cNvSpPr/>
            <p:nvPr/>
          </p:nvSpPr>
          <p:spPr>
            <a:xfrm>
              <a:off x="4491425" y="2282900"/>
              <a:ext cx="68175" cy="309850"/>
            </a:xfrm>
            <a:custGeom>
              <a:avLst/>
              <a:gdLst/>
              <a:ahLst/>
              <a:cxnLst/>
              <a:rect l="l" t="t" r="r" b="b"/>
              <a:pathLst>
                <a:path w="2727" h="12394" extrusionOk="0">
                  <a:moveTo>
                    <a:pt x="2726" y="1"/>
                  </a:moveTo>
                  <a:cubicBezTo>
                    <a:pt x="1982" y="1999"/>
                    <a:pt x="1355" y="4013"/>
                    <a:pt x="847" y="6062"/>
                  </a:cubicBezTo>
                  <a:cubicBezTo>
                    <a:pt x="593" y="7078"/>
                    <a:pt x="373" y="8127"/>
                    <a:pt x="238" y="9177"/>
                  </a:cubicBezTo>
                  <a:cubicBezTo>
                    <a:pt x="102" y="10227"/>
                    <a:pt x="1" y="11293"/>
                    <a:pt x="187" y="12394"/>
                  </a:cubicBezTo>
                  <a:lnTo>
                    <a:pt x="661" y="12309"/>
                  </a:lnTo>
                  <a:cubicBezTo>
                    <a:pt x="441" y="11310"/>
                    <a:pt x="509" y="10244"/>
                    <a:pt x="593" y="9211"/>
                  </a:cubicBezTo>
                  <a:cubicBezTo>
                    <a:pt x="695" y="8178"/>
                    <a:pt x="864" y="7145"/>
                    <a:pt x="1084" y="6096"/>
                  </a:cubicBezTo>
                  <a:cubicBezTo>
                    <a:pt x="1507" y="4047"/>
                    <a:pt x="2066" y="1999"/>
                    <a:pt x="272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2176;p43">
              <a:extLst>
                <a:ext uri="{FF2B5EF4-FFF2-40B4-BE49-F238E27FC236}">
                  <a16:creationId xmlns:a16="http://schemas.microsoft.com/office/drawing/2014/main" id="{3A0AB2BF-0074-6022-CF73-FDB5A454209B}"/>
                </a:ext>
              </a:extLst>
            </p:cNvPr>
            <p:cNvSpPr/>
            <p:nvPr/>
          </p:nvSpPr>
          <p:spPr>
            <a:xfrm>
              <a:off x="4225625" y="2295175"/>
              <a:ext cx="206575" cy="132500"/>
            </a:xfrm>
            <a:custGeom>
              <a:avLst/>
              <a:gdLst/>
              <a:ahLst/>
              <a:cxnLst/>
              <a:rect l="l" t="t" r="r" b="b"/>
              <a:pathLst>
                <a:path w="8263" h="5300" extrusionOk="0">
                  <a:moveTo>
                    <a:pt x="0" y="1"/>
                  </a:moveTo>
                  <a:lnTo>
                    <a:pt x="1135" y="441"/>
                  </a:lnTo>
                  <a:cubicBezTo>
                    <a:pt x="1490" y="610"/>
                    <a:pt x="1863" y="763"/>
                    <a:pt x="2235" y="949"/>
                  </a:cubicBezTo>
                  <a:cubicBezTo>
                    <a:pt x="2946" y="1321"/>
                    <a:pt x="3674" y="1694"/>
                    <a:pt x="4318" y="2134"/>
                  </a:cubicBezTo>
                  <a:cubicBezTo>
                    <a:pt x="4995" y="2591"/>
                    <a:pt x="5655" y="3048"/>
                    <a:pt x="6248" y="3573"/>
                  </a:cubicBezTo>
                  <a:cubicBezTo>
                    <a:pt x="6840" y="4115"/>
                    <a:pt x="7433" y="4674"/>
                    <a:pt x="7856" y="5300"/>
                  </a:cubicBezTo>
                  <a:lnTo>
                    <a:pt x="8262" y="5080"/>
                  </a:lnTo>
                  <a:cubicBezTo>
                    <a:pt x="7738" y="4403"/>
                    <a:pt x="7145" y="3878"/>
                    <a:pt x="6485" y="3353"/>
                  </a:cubicBezTo>
                  <a:cubicBezTo>
                    <a:pt x="5841" y="2845"/>
                    <a:pt x="5147" y="2388"/>
                    <a:pt x="4453" y="1965"/>
                  </a:cubicBezTo>
                  <a:cubicBezTo>
                    <a:pt x="3759" y="1575"/>
                    <a:pt x="3014" y="1203"/>
                    <a:pt x="2269" y="864"/>
                  </a:cubicBezTo>
                  <a:cubicBezTo>
                    <a:pt x="1913" y="695"/>
                    <a:pt x="1524" y="576"/>
                    <a:pt x="1152" y="407"/>
                  </a:cubicBezTo>
                  <a:lnTo>
                    <a:pt x="0"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2177;p43">
              <a:extLst>
                <a:ext uri="{FF2B5EF4-FFF2-40B4-BE49-F238E27FC236}">
                  <a16:creationId xmlns:a16="http://schemas.microsoft.com/office/drawing/2014/main" id="{6E84C750-AC3A-80BA-4890-989814E87911}"/>
                </a:ext>
              </a:extLst>
            </p:cNvPr>
            <p:cNvSpPr/>
            <p:nvPr/>
          </p:nvSpPr>
          <p:spPr>
            <a:xfrm>
              <a:off x="4267525" y="1853150"/>
              <a:ext cx="82975" cy="70850"/>
            </a:xfrm>
            <a:custGeom>
              <a:avLst/>
              <a:gdLst/>
              <a:ahLst/>
              <a:cxnLst/>
              <a:rect l="l" t="t" r="r" b="b"/>
              <a:pathLst>
                <a:path w="3319" h="2834" extrusionOk="0">
                  <a:moveTo>
                    <a:pt x="1387" y="1"/>
                  </a:moveTo>
                  <a:cubicBezTo>
                    <a:pt x="686" y="1"/>
                    <a:pt x="87" y="705"/>
                    <a:pt x="0" y="2444"/>
                  </a:cubicBezTo>
                  <a:cubicBezTo>
                    <a:pt x="35" y="2443"/>
                    <a:pt x="70" y="2443"/>
                    <a:pt x="104" y="2443"/>
                  </a:cubicBezTo>
                  <a:cubicBezTo>
                    <a:pt x="622" y="2443"/>
                    <a:pt x="1094" y="2564"/>
                    <a:pt x="1507" y="2834"/>
                  </a:cubicBezTo>
                  <a:cubicBezTo>
                    <a:pt x="1880" y="2122"/>
                    <a:pt x="2506" y="1665"/>
                    <a:pt x="3319" y="1648"/>
                  </a:cubicBezTo>
                  <a:cubicBezTo>
                    <a:pt x="2822" y="647"/>
                    <a:pt x="2058" y="1"/>
                    <a:pt x="138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2178;p43">
              <a:extLst>
                <a:ext uri="{FF2B5EF4-FFF2-40B4-BE49-F238E27FC236}">
                  <a16:creationId xmlns:a16="http://schemas.microsoft.com/office/drawing/2014/main" id="{FF490908-AA32-66DE-B726-7B9F9903272D}"/>
                </a:ext>
              </a:extLst>
            </p:cNvPr>
            <p:cNvSpPr/>
            <p:nvPr/>
          </p:nvSpPr>
          <p:spPr>
            <a:xfrm>
              <a:off x="4289950" y="1894875"/>
              <a:ext cx="197700" cy="296875"/>
            </a:xfrm>
            <a:custGeom>
              <a:avLst/>
              <a:gdLst/>
              <a:ahLst/>
              <a:cxnLst/>
              <a:rect l="l" t="t" r="r" b="b"/>
              <a:pathLst>
                <a:path w="7908" h="11875" extrusionOk="0">
                  <a:moveTo>
                    <a:pt x="2627" y="1"/>
                  </a:moveTo>
                  <a:cubicBezTo>
                    <a:pt x="2570" y="1"/>
                    <a:pt x="2515" y="5"/>
                    <a:pt x="2456" y="13"/>
                  </a:cubicBezTo>
                  <a:cubicBezTo>
                    <a:pt x="1609" y="30"/>
                    <a:pt x="1017" y="470"/>
                    <a:pt x="627" y="1198"/>
                  </a:cubicBezTo>
                  <a:cubicBezTo>
                    <a:pt x="187" y="1943"/>
                    <a:pt x="1" y="3061"/>
                    <a:pt x="18" y="4314"/>
                  </a:cubicBezTo>
                  <a:cubicBezTo>
                    <a:pt x="52" y="6684"/>
                    <a:pt x="847" y="9494"/>
                    <a:pt x="2032" y="11340"/>
                  </a:cubicBezTo>
                  <a:cubicBezTo>
                    <a:pt x="2270" y="11711"/>
                    <a:pt x="2547" y="11874"/>
                    <a:pt x="2817" y="11874"/>
                  </a:cubicBezTo>
                  <a:cubicBezTo>
                    <a:pt x="2855" y="11874"/>
                    <a:pt x="2892" y="11871"/>
                    <a:pt x="2930" y="11865"/>
                  </a:cubicBezTo>
                  <a:cubicBezTo>
                    <a:pt x="5198" y="11441"/>
                    <a:pt x="7907" y="504"/>
                    <a:pt x="2811" y="13"/>
                  </a:cubicBezTo>
                  <a:cubicBezTo>
                    <a:pt x="2743" y="5"/>
                    <a:pt x="2684" y="1"/>
                    <a:pt x="262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2179;p43">
              <a:extLst>
                <a:ext uri="{FF2B5EF4-FFF2-40B4-BE49-F238E27FC236}">
                  <a16:creationId xmlns:a16="http://schemas.microsoft.com/office/drawing/2014/main" id="{3727E738-2B14-BF2E-C876-B3CB50265A94}"/>
                </a:ext>
              </a:extLst>
            </p:cNvPr>
            <p:cNvSpPr/>
            <p:nvPr/>
          </p:nvSpPr>
          <p:spPr>
            <a:xfrm>
              <a:off x="4154500" y="1913775"/>
              <a:ext cx="208700" cy="279875"/>
            </a:xfrm>
            <a:custGeom>
              <a:avLst/>
              <a:gdLst/>
              <a:ahLst/>
              <a:cxnLst/>
              <a:rect l="l" t="t" r="r" b="b"/>
              <a:pathLst>
                <a:path w="8348" h="11195" extrusionOk="0">
                  <a:moveTo>
                    <a:pt x="4642" y="1"/>
                  </a:moveTo>
                  <a:cubicBezTo>
                    <a:pt x="4608" y="1"/>
                    <a:pt x="4573" y="1"/>
                    <a:pt x="4538" y="2"/>
                  </a:cubicBezTo>
                  <a:cubicBezTo>
                    <a:pt x="4318" y="2"/>
                    <a:pt x="4064" y="36"/>
                    <a:pt x="3810" y="121"/>
                  </a:cubicBezTo>
                  <a:cubicBezTo>
                    <a:pt x="1" y="1272"/>
                    <a:pt x="3641" y="8366"/>
                    <a:pt x="7315" y="10939"/>
                  </a:cubicBezTo>
                  <a:cubicBezTo>
                    <a:pt x="7570" y="11113"/>
                    <a:pt x="7795" y="11194"/>
                    <a:pt x="7992" y="11194"/>
                  </a:cubicBezTo>
                  <a:cubicBezTo>
                    <a:pt x="8122" y="11194"/>
                    <a:pt x="8240" y="11159"/>
                    <a:pt x="8348" y="11092"/>
                  </a:cubicBezTo>
                  <a:lnTo>
                    <a:pt x="8348" y="11092"/>
                  </a:lnTo>
                  <a:cubicBezTo>
                    <a:pt x="8302" y="11102"/>
                    <a:pt x="8256" y="11107"/>
                    <a:pt x="8209" y="11107"/>
                  </a:cubicBezTo>
                  <a:cubicBezTo>
                    <a:pt x="7947" y="11107"/>
                    <a:pt x="7681" y="10941"/>
                    <a:pt x="7450" y="10567"/>
                  </a:cubicBezTo>
                  <a:cubicBezTo>
                    <a:pt x="6265" y="8721"/>
                    <a:pt x="5470" y="5911"/>
                    <a:pt x="5436" y="3541"/>
                  </a:cubicBezTo>
                  <a:cubicBezTo>
                    <a:pt x="5419" y="2288"/>
                    <a:pt x="5605" y="1187"/>
                    <a:pt x="6045" y="375"/>
                  </a:cubicBezTo>
                  <a:cubicBezTo>
                    <a:pt x="5632" y="121"/>
                    <a:pt x="5160" y="1"/>
                    <a:pt x="464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2180;p43">
              <a:extLst>
                <a:ext uri="{FF2B5EF4-FFF2-40B4-BE49-F238E27FC236}">
                  <a16:creationId xmlns:a16="http://schemas.microsoft.com/office/drawing/2014/main" id="{7617D62E-9B40-7DCF-72CA-533A74E93933}"/>
                </a:ext>
              </a:extLst>
            </p:cNvPr>
            <p:cNvSpPr/>
            <p:nvPr/>
          </p:nvSpPr>
          <p:spPr>
            <a:xfrm>
              <a:off x="4277250" y="1918900"/>
              <a:ext cx="83000" cy="273025"/>
            </a:xfrm>
            <a:custGeom>
              <a:avLst/>
              <a:gdLst/>
              <a:ahLst/>
              <a:cxnLst/>
              <a:rect l="l" t="t" r="r" b="b"/>
              <a:pathLst>
                <a:path w="3320" h="10921" extrusionOk="0">
                  <a:moveTo>
                    <a:pt x="712" y="0"/>
                  </a:moveTo>
                  <a:cubicBezTo>
                    <a:pt x="627" y="119"/>
                    <a:pt x="560" y="237"/>
                    <a:pt x="509" y="356"/>
                  </a:cubicBezTo>
                  <a:cubicBezTo>
                    <a:pt x="102" y="1169"/>
                    <a:pt x="1" y="2320"/>
                    <a:pt x="85" y="3539"/>
                  </a:cubicBezTo>
                  <a:cubicBezTo>
                    <a:pt x="272" y="5892"/>
                    <a:pt x="1220" y="8669"/>
                    <a:pt x="2507" y="10413"/>
                  </a:cubicBezTo>
                  <a:cubicBezTo>
                    <a:pt x="2626" y="10572"/>
                    <a:pt x="2754" y="10691"/>
                    <a:pt x="2883" y="10773"/>
                  </a:cubicBezTo>
                  <a:lnTo>
                    <a:pt x="2883" y="10773"/>
                  </a:lnTo>
                  <a:cubicBezTo>
                    <a:pt x="2760" y="10686"/>
                    <a:pt x="2643" y="10561"/>
                    <a:pt x="2540" y="10396"/>
                  </a:cubicBezTo>
                  <a:cubicBezTo>
                    <a:pt x="1355" y="8550"/>
                    <a:pt x="560" y="5740"/>
                    <a:pt x="526" y="3370"/>
                  </a:cubicBezTo>
                  <a:cubicBezTo>
                    <a:pt x="509" y="2117"/>
                    <a:pt x="695" y="999"/>
                    <a:pt x="1135" y="221"/>
                  </a:cubicBezTo>
                  <a:cubicBezTo>
                    <a:pt x="1017" y="136"/>
                    <a:pt x="864" y="68"/>
                    <a:pt x="712" y="0"/>
                  </a:cubicBezTo>
                  <a:close/>
                  <a:moveTo>
                    <a:pt x="2883" y="10773"/>
                  </a:moveTo>
                  <a:cubicBezTo>
                    <a:pt x="3025" y="10872"/>
                    <a:pt x="3174" y="10921"/>
                    <a:pt x="3319" y="10921"/>
                  </a:cubicBezTo>
                  <a:cubicBezTo>
                    <a:pt x="3176" y="10912"/>
                    <a:pt x="3028" y="10865"/>
                    <a:pt x="2883" y="1077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2181;p43">
              <a:extLst>
                <a:ext uri="{FF2B5EF4-FFF2-40B4-BE49-F238E27FC236}">
                  <a16:creationId xmlns:a16="http://schemas.microsoft.com/office/drawing/2014/main" id="{E8C31587-3524-2AD2-F07C-270E04543F3E}"/>
                </a:ext>
              </a:extLst>
            </p:cNvPr>
            <p:cNvSpPr/>
            <p:nvPr/>
          </p:nvSpPr>
          <p:spPr>
            <a:xfrm>
              <a:off x="4313225" y="2157900"/>
              <a:ext cx="82525" cy="48000"/>
            </a:xfrm>
            <a:custGeom>
              <a:avLst/>
              <a:gdLst/>
              <a:ahLst/>
              <a:cxnLst/>
              <a:rect l="l" t="t" r="r" b="b"/>
              <a:pathLst>
                <a:path w="3301" h="1920" extrusionOk="0">
                  <a:moveTo>
                    <a:pt x="1739" y="0"/>
                  </a:moveTo>
                  <a:cubicBezTo>
                    <a:pt x="1390" y="0"/>
                    <a:pt x="1237" y="734"/>
                    <a:pt x="1237" y="734"/>
                  </a:cubicBezTo>
                  <a:cubicBezTo>
                    <a:pt x="1237" y="734"/>
                    <a:pt x="871" y="621"/>
                    <a:pt x="555" y="621"/>
                  </a:cubicBezTo>
                  <a:cubicBezTo>
                    <a:pt x="354" y="621"/>
                    <a:pt x="172" y="667"/>
                    <a:pt x="119" y="819"/>
                  </a:cubicBezTo>
                  <a:cubicBezTo>
                    <a:pt x="1" y="1157"/>
                    <a:pt x="610" y="1852"/>
                    <a:pt x="1796" y="1919"/>
                  </a:cubicBezTo>
                  <a:cubicBezTo>
                    <a:pt x="1800" y="1920"/>
                    <a:pt x="1804" y="1920"/>
                    <a:pt x="1809" y="1920"/>
                  </a:cubicBezTo>
                  <a:cubicBezTo>
                    <a:pt x="2256" y="1920"/>
                    <a:pt x="3300" y="1069"/>
                    <a:pt x="3065" y="666"/>
                  </a:cubicBezTo>
                  <a:cubicBezTo>
                    <a:pt x="2983" y="535"/>
                    <a:pt x="2867" y="490"/>
                    <a:pt x="2747" y="490"/>
                  </a:cubicBezTo>
                  <a:cubicBezTo>
                    <a:pt x="2499" y="490"/>
                    <a:pt x="2236" y="683"/>
                    <a:pt x="2236" y="683"/>
                  </a:cubicBezTo>
                  <a:cubicBezTo>
                    <a:pt x="2236" y="683"/>
                    <a:pt x="2168" y="91"/>
                    <a:pt x="1796" y="6"/>
                  </a:cubicBezTo>
                  <a:cubicBezTo>
                    <a:pt x="1776" y="2"/>
                    <a:pt x="1758" y="0"/>
                    <a:pt x="173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3" name="Picture 2" descr="A cartoon of a couple of people hugging&#10;&#10;Description automatically generated">
            <a:extLst>
              <a:ext uri="{FF2B5EF4-FFF2-40B4-BE49-F238E27FC236}">
                <a16:creationId xmlns:a16="http://schemas.microsoft.com/office/drawing/2014/main" id="{1817A34F-B369-048A-A92E-0FDC6DADB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4557" y="2835933"/>
            <a:ext cx="5892214" cy="4061908"/>
          </a:xfrm>
          <a:prstGeom prst="rect">
            <a:avLst/>
          </a:prstGeom>
        </p:spPr>
      </p:pic>
      <p:pic>
        <p:nvPicPr>
          <p:cNvPr id="19" name="Picture 18">
            <a:extLst>
              <a:ext uri="{FF2B5EF4-FFF2-40B4-BE49-F238E27FC236}">
                <a16:creationId xmlns:a16="http://schemas.microsoft.com/office/drawing/2014/main" id="{99B97263-2680-8C57-CC7A-FF9935C7FA0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0" y="-1020269"/>
            <a:ext cx="12192000" cy="68580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83"/>
                                        </p:tgtEl>
                                        <p:attrNameLst>
                                          <p:attrName>style.visibility</p:attrName>
                                        </p:attrNameLst>
                                      </p:cBhvr>
                                      <p:to>
                                        <p:strVal val="visible"/>
                                      </p:to>
                                    </p:set>
                                    <p:anim calcmode="lin" valueType="num">
                                      <p:cBhvr>
                                        <p:cTn id="7" dur="500" fill="hold"/>
                                        <p:tgtEl>
                                          <p:spTgt spid="2083"/>
                                        </p:tgtEl>
                                        <p:attrNameLst>
                                          <p:attrName>ppt_w</p:attrName>
                                        </p:attrNameLst>
                                      </p:cBhvr>
                                      <p:tavLst>
                                        <p:tav tm="0">
                                          <p:val>
                                            <p:fltVal val="0"/>
                                          </p:val>
                                        </p:tav>
                                        <p:tav tm="100000">
                                          <p:val>
                                            <p:strVal val="#ppt_w"/>
                                          </p:val>
                                        </p:tav>
                                      </p:tavLst>
                                    </p:anim>
                                    <p:anim calcmode="lin" valueType="num">
                                      <p:cBhvr>
                                        <p:cTn id="8" dur="500" fill="hold"/>
                                        <p:tgtEl>
                                          <p:spTgt spid="2083"/>
                                        </p:tgtEl>
                                        <p:attrNameLst>
                                          <p:attrName>ppt_h</p:attrName>
                                        </p:attrNameLst>
                                      </p:cBhvr>
                                      <p:tavLst>
                                        <p:tav tm="0">
                                          <p:val>
                                            <p:fltVal val="0"/>
                                          </p:val>
                                        </p:tav>
                                        <p:tav tm="100000">
                                          <p:val>
                                            <p:strVal val="#ppt_h"/>
                                          </p:val>
                                        </p:tav>
                                      </p:tavLst>
                                    </p:anim>
                                    <p:animEffect transition="in" filter="fade">
                                      <p:cBhvr>
                                        <p:cTn id="9" dur="500"/>
                                        <p:tgtEl>
                                          <p:spTgt spid="2083"/>
                                        </p:tgtEl>
                                      </p:cBhvr>
                                    </p:animEffect>
                                  </p:childTnLst>
                                </p:cTn>
                              </p:par>
                              <p:par>
                                <p:cTn id="10" presetID="53" presetClass="entr" presetSubtype="16" fill="hold" nodeType="withEffect">
                                  <p:stCondLst>
                                    <p:cond delay="0"/>
                                  </p:stCondLst>
                                  <p:childTnLst>
                                    <p:set>
                                      <p:cBhvr>
                                        <p:cTn id="11" dur="1" fill="hold">
                                          <p:stCondLst>
                                            <p:cond delay="0"/>
                                          </p:stCondLst>
                                        </p:cTn>
                                        <p:tgtEl>
                                          <p:spTgt spid="2085"/>
                                        </p:tgtEl>
                                        <p:attrNameLst>
                                          <p:attrName>style.visibility</p:attrName>
                                        </p:attrNameLst>
                                      </p:cBhvr>
                                      <p:to>
                                        <p:strVal val="visible"/>
                                      </p:to>
                                    </p:set>
                                    <p:anim calcmode="lin" valueType="num">
                                      <p:cBhvr>
                                        <p:cTn id="12" dur="500" fill="hold"/>
                                        <p:tgtEl>
                                          <p:spTgt spid="2085"/>
                                        </p:tgtEl>
                                        <p:attrNameLst>
                                          <p:attrName>ppt_w</p:attrName>
                                        </p:attrNameLst>
                                      </p:cBhvr>
                                      <p:tavLst>
                                        <p:tav tm="0">
                                          <p:val>
                                            <p:fltVal val="0"/>
                                          </p:val>
                                        </p:tav>
                                        <p:tav tm="100000">
                                          <p:val>
                                            <p:strVal val="#ppt_w"/>
                                          </p:val>
                                        </p:tav>
                                      </p:tavLst>
                                    </p:anim>
                                    <p:anim calcmode="lin" valueType="num">
                                      <p:cBhvr>
                                        <p:cTn id="13" dur="500" fill="hold"/>
                                        <p:tgtEl>
                                          <p:spTgt spid="2085"/>
                                        </p:tgtEl>
                                        <p:attrNameLst>
                                          <p:attrName>ppt_h</p:attrName>
                                        </p:attrNameLst>
                                      </p:cBhvr>
                                      <p:tavLst>
                                        <p:tav tm="0">
                                          <p:val>
                                            <p:fltVal val="0"/>
                                          </p:val>
                                        </p:tav>
                                        <p:tav tm="100000">
                                          <p:val>
                                            <p:strVal val="#ppt_h"/>
                                          </p:val>
                                        </p:tav>
                                      </p:tavLst>
                                    </p:anim>
                                    <p:animEffect transition="in" filter="fade">
                                      <p:cBhvr>
                                        <p:cTn id="14" dur="500"/>
                                        <p:tgtEl>
                                          <p:spTgt spid="2085"/>
                                        </p:tgtEl>
                                      </p:cBhvr>
                                    </p:animEffect>
                                  </p:childTnLst>
                                </p:cTn>
                              </p:par>
                              <p:par>
                                <p:cTn id="15" presetID="53" presetClass="entr" presetSubtype="16" fill="hold" nodeType="withEffect">
                                  <p:stCondLst>
                                    <p:cond delay="0"/>
                                  </p:stCondLst>
                                  <p:childTnLst>
                                    <p:set>
                                      <p:cBhvr>
                                        <p:cTn id="16" dur="1" fill="hold">
                                          <p:stCondLst>
                                            <p:cond delay="0"/>
                                          </p:stCondLst>
                                        </p:cTn>
                                        <p:tgtEl>
                                          <p:spTgt spid="2096"/>
                                        </p:tgtEl>
                                        <p:attrNameLst>
                                          <p:attrName>style.visibility</p:attrName>
                                        </p:attrNameLst>
                                      </p:cBhvr>
                                      <p:to>
                                        <p:strVal val="visible"/>
                                      </p:to>
                                    </p:set>
                                    <p:anim calcmode="lin" valueType="num">
                                      <p:cBhvr>
                                        <p:cTn id="17" dur="500" fill="hold"/>
                                        <p:tgtEl>
                                          <p:spTgt spid="2096"/>
                                        </p:tgtEl>
                                        <p:attrNameLst>
                                          <p:attrName>ppt_w</p:attrName>
                                        </p:attrNameLst>
                                      </p:cBhvr>
                                      <p:tavLst>
                                        <p:tav tm="0">
                                          <p:val>
                                            <p:fltVal val="0"/>
                                          </p:val>
                                        </p:tav>
                                        <p:tav tm="100000">
                                          <p:val>
                                            <p:strVal val="#ppt_w"/>
                                          </p:val>
                                        </p:tav>
                                      </p:tavLst>
                                    </p:anim>
                                    <p:anim calcmode="lin" valueType="num">
                                      <p:cBhvr>
                                        <p:cTn id="18" dur="500" fill="hold"/>
                                        <p:tgtEl>
                                          <p:spTgt spid="2096"/>
                                        </p:tgtEl>
                                        <p:attrNameLst>
                                          <p:attrName>ppt_h</p:attrName>
                                        </p:attrNameLst>
                                      </p:cBhvr>
                                      <p:tavLst>
                                        <p:tav tm="0">
                                          <p:val>
                                            <p:fltVal val="0"/>
                                          </p:val>
                                        </p:tav>
                                        <p:tav tm="100000">
                                          <p:val>
                                            <p:strVal val="#ppt_h"/>
                                          </p:val>
                                        </p:tav>
                                      </p:tavLst>
                                    </p:anim>
                                    <p:animEffect transition="in" filter="fade">
                                      <p:cBhvr>
                                        <p:cTn id="19" dur="500"/>
                                        <p:tgtEl>
                                          <p:spTgt spid="2096"/>
                                        </p:tgtEl>
                                      </p:cBhvr>
                                    </p:animEffect>
                                  </p:childTnLst>
                                </p:cTn>
                              </p:par>
                              <p:par>
                                <p:cTn id="20" presetID="53" presetClass="entr" presetSubtype="16" fill="hold" nodeType="withEffect">
                                  <p:stCondLst>
                                    <p:cond delay="0"/>
                                  </p:stCondLst>
                                  <p:childTnLst>
                                    <p:set>
                                      <p:cBhvr>
                                        <p:cTn id="21" dur="1" fill="hold">
                                          <p:stCondLst>
                                            <p:cond delay="0"/>
                                          </p:stCondLst>
                                        </p:cTn>
                                        <p:tgtEl>
                                          <p:spTgt spid="2164"/>
                                        </p:tgtEl>
                                        <p:attrNameLst>
                                          <p:attrName>style.visibility</p:attrName>
                                        </p:attrNameLst>
                                      </p:cBhvr>
                                      <p:to>
                                        <p:strVal val="visible"/>
                                      </p:to>
                                    </p:set>
                                    <p:anim calcmode="lin" valueType="num">
                                      <p:cBhvr>
                                        <p:cTn id="22" dur="500" fill="hold"/>
                                        <p:tgtEl>
                                          <p:spTgt spid="2164"/>
                                        </p:tgtEl>
                                        <p:attrNameLst>
                                          <p:attrName>ppt_w</p:attrName>
                                        </p:attrNameLst>
                                      </p:cBhvr>
                                      <p:tavLst>
                                        <p:tav tm="0">
                                          <p:val>
                                            <p:fltVal val="0"/>
                                          </p:val>
                                        </p:tav>
                                        <p:tav tm="100000">
                                          <p:val>
                                            <p:strVal val="#ppt_w"/>
                                          </p:val>
                                        </p:tav>
                                      </p:tavLst>
                                    </p:anim>
                                    <p:anim calcmode="lin" valueType="num">
                                      <p:cBhvr>
                                        <p:cTn id="23" dur="500" fill="hold"/>
                                        <p:tgtEl>
                                          <p:spTgt spid="2164"/>
                                        </p:tgtEl>
                                        <p:attrNameLst>
                                          <p:attrName>ppt_h</p:attrName>
                                        </p:attrNameLst>
                                      </p:cBhvr>
                                      <p:tavLst>
                                        <p:tav tm="0">
                                          <p:val>
                                            <p:fltVal val="0"/>
                                          </p:val>
                                        </p:tav>
                                        <p:tav tm="100000">
                                          <p:val>
                                            <p:strVal val="#ppt_h"/>
                                          </p:val>
                                        </p:tav>
                                      </p:tavLst>
                                    </p:anim>
                                    <p:animEffect transition="in" filter="fade">
                                      <p:cBhvr>
                                        <p:cTn id="24" dur="500"/>
                                        <p:tgtEl>
                                          <p:spTgt spid="2164"/>
                                        </p:tgtEl>
                                      </p:cBhvr>
                                    </p:animEffect>
                                  </p:childTnLst>
                                </p:cTn>
                              </p:par>
                              <p:par>
                                <p:cTn id="25" presetID="53" presetClass="entr" presetSubtype="16" fill="hold" nodeType="withEffect">
                                  <p:stCondLst>
                                    <p:cond delay="0"/>
                                  </p:stCondLst>
                                  <p:childTnLst>
                                    <p:set>
                                      <p:cBhvr>
                                        <p:cTn id="26" dur="1" fill="hold">
                                          <p:stCondLst>
                                            <p:cond delay="0"/>
                                          </p:stCondLst>
                                        </p:cTn>
                                        <p:tgtEl>
                                          <p:spTgt spid="2167"/>
                                        </p:tgtEl>
                                        <p:attrNameLst>
                                          <p:attrName>style.visibility</p:attrName>
                                        </p:attrNameLst>
                                      </p:cBhvr>
                                      <p:to>
                                        <p:strVal val="visible"/>
                                      </p:to>
                                    </p:set>
                                    <p:anim calcmode="lin" valueType="num">
                                      <p:cBhvr>
                                        <p:cTn id="27" dur="500" fill="hold"/>
                                        <p:tgtEl>
                                          <p:spTgt spid="2167"/>
                                        </p:tgtEl>
                                        <p:attrNameLst>
                                          <p:attrName>ppt_w</p:attrName>
                                        </p:attrNameLst>
                                      </p:cBhvr>
                                      <p:tavLst>
                                        <p:tav tm="0">
                                          <p:val>
                                            <p:fltVal val="0"/>
                                          </p:val>
                                        </p:tav>
                                        <p:tav tm="100000">
                                          <p:val>
                                            <p:strVal val="#ppt_w"/>
                                          </p:val>
                                        </p:tav>
                                      </p:tavLst>
                                    </p:anim>
                                    <p:anim calcmode="lin" valueType="num">
                                      <p:cBhvr>
                                        <p:cTn id="28" dur="500" fill="hold"/>
                                        <p:tgtEl>
                                          <p:spTgt spid="2167"/>
                                        </p:tgtEl>
                                        <p:attrNameLst>
                                          <p:attrName>ppt_h</p:attrName>
                                        </p:attrNameLst>
                                      </p:cBhvr>
                                      <p:tavLst>
                                        <p:tav tm="0">
                                          <p:val>
                                            <p:fltVal val="0"/>
                                          </p:val>
                                        </p:tav>
                                        <p:tav tm="100000">
                                          <p:val>
                                            <p:strVal val="#ppt_h"/>
                                          </p:val>
                                        </p:tav>
                                      </p:tavLst>
                                    </p:anim>
                                    <p:animEffect transition="in" filter="fade">
                                      <p:cBhvr>
                                        <p:cTn id="29" dur="500"/>
                                        <p:tgtEl>
                                          <p:spTgt spid="2167"/>
                                        </p:tgtEl>
                                      </p:cBhvr>
                                    </p:animEffect>
                                  </p:childTnLst>
                                </p:cTn>
                              </p:par>
                              <p:par>
                                <p:cTn id="30" presetID="53" presetClass="entr" presetSubtype="16" fill="hold" nodeType="withEffect">
                                  <p:stCondLst>
                                    <p:cond delay="0"/>
                                  </p:stCondLst>
                                  <p:childTnLst>
                                    <p:set>
                                      <p:cBhvr>
                                        <p:cTn id="31" dur="1" fill="hold">
                                          <p:stCondLst>
                                            <p:cond delay="0"/>
                                          </p:stCondLst>
                                        </p:cTn>
                                        <p:tgtEl>
                                          <p:spTgt spid="2170"/>
                                        </p:tgtEl>
                                        <p:attrNameLst>
                                          <p:attrName>style.visibility</p:attrName>
                                        </p:attrNameLst>
                                      </p:cBhvr>
                                      <p:to>
                                        <p:strVal val="visible"/>
                                      </p:to>
                                    </p:set>
                                    <p:anim calcmode="lin" valueType="num">
                                      <p:cBhvr>
                                        <p:cTn id="32" dur="500" fill="hold"/>
                                        <p:tgtEl>
                                          <p:spTgt spid="2170"/>
                                        </p:tgtEl>
                                        <p:attrNameLst>
                                          <p:attrName>ppt_w</p:attrName>
                                        </p:attrNameLst>
                                      </p:cBhvr>
                                      <p:tavLst>
                                        <p:tav tm="0">
                                          <p:val>
                                            <p:fltVal val="0"/>
                                          </p:val>
                                        </p:tav>
                                        <p:tav tm="100000">
                                          <p:val>
                                            <p:strVal val="#ppt_w"/>
                                          </p:val>
                                        </p:tav>
                                      </p:tavLst>
                                    </p:anim>
                                    <p:anim calcmode="lin" valueType="num">
                                      <p:cBhvr>
                                        <p:cTn id="33" dur="500" fill="hold"/>
                                        <p:tgtEl>
                                          <p:spTgt spid="2170"/>
                                        </p:tgtEl>
                                        <p:attrNameLst>
                                          <p:attrName>ppt_h</p:attrName>
                                        </p:attrNameLst>
                                      </p:cBhvr>
                                      <p:tavLst>
                                        <p:tav tm="0">
                                          <p:val>
                                            <p:fltVal val="0"/>
                                          </p:val>
                                        </p:tav>
                                        <p:tav tm="100000">
                                          <p:val>
                                            <p:strVal val="#ppt_h"/>
                                          </p:val>
                                        </p:tav>
                                      </p:tavLst>
                                    </p:anim>
                                    <p:animEffect transition="in" filter="fade">
                                      <p:cBhvr>
                                        <p:cTn id="34" dur="500"/>
                                        <p:tgtEl>
                                          <p:spTgt spid="2170"/>
                                        </p:tgtEl>
                                      </p:cBhvr>
                                    </p:animEffect>
                                  </p:childTnLst>
                                </p:cTn>
                              </p:par>
                              <p:par>
                                <p:cTn id="35" presetID="53" presetClass="entr" presetSubtype="16"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par>
                                <p:cTn id="40" presetID="53" presetClass="entr" presetSubtype="16"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par>
                                <p:cTn id="45" presetID="53" presetClass="entr" presetSubtype="16"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85">
          <a:extLst>
            <a:ext uri="{FF2B5EF4-FFF2-40B4-BE49-F238E27FC236}">
              <a16:creationId xmlns:a16="http://schemas.microsoft.com/office/drawing/2014/main" id="{2A608CA1-D7DD-FD68-2D5D-0A71A1A1B563}"/>
            </a:ext>
          </a:extLst>
        </p:cNvPr>
        <p:cNvGrpSpPr/>
        <p:nvPr/>
      </p:nvGrpSpPr>
      <p:grpSpPr>
        <a:xfrm>
          <a:off x="0" y="0"/>
          <a:ext cx="0" cy="0"/>
          <a:chOff x="0" y="0"/>
          <a:chExt cx="0" cy="0"/>
        </a:xfrm>
      </p:grpSpPr>
      <p:pic>
        <p:nvPicPr>
          <p:cNvPr id="9" name="Picture 8" descr="A group of people in clothing&#10;&#10;Description automatically generated">
            <a:extLst>
              <a:ext uri="{FF2B5EF4-FFF2-40B4-BE49-F238E27FC236}">
                <a16:creationId xmlns:a16="http://schemas.microsoft.com/office/drawing/2014/main" id="{E6729530-6D73-9011-0AF3-BCB6AB6252BE}"/>
              </a:ext>
            </a:extLst>
          </p:cNvPr>
          <p:cNvPicPr>
            <a:picLocks noChangeAspect="1"/>
          </p:cNvPicPr>
          <p:nvPr/>
        </p:nvPicPr>
        <p:blipFill>
          <a:blip r:embed="rId3">
            <a:clrChange>
              <a:clrFrom>
                <a:srgbClr val="FAFAFA"/>
              </a:clrFrom>
              <a:clrTo>
                <a:srgbClr val="FAFAFA">
                  <a:alpha val="0"/>
                </a:srgbClr>
              </a:clrTo>
            </a:clrChange>
            <a:extLst>
              <a:ext uri="{28A0092B-C50C-407E-A947-70E740481C1C}">
                <a14:useLocalDpi xmlns:a14="http://schemas.microsoft.com/office/drawing/2010/main" val="0"/>
              </a:ext>
            </a:extLst>
          </a:blip>
          <a:stretch>
            <a:fillRect/>
          </a:stretch>
        </p:blipFill>
        <p:spPr>
          <a:xfrm>
            <a:off x="-1" y="-47490"/>
            <a:ext cx="6248401" cy="7070859"/>
          </a:xfrm>
          <a:prstGeom prst="rect">
            <a:avLst/>
          </a:prstGeom>
        </p:spPr>
      </p:pic>
      <p:grpSp>
        <p:nvGrpSpPr>
          <p:cNvPr id="2200" name="Google Shape;2200;p44">
            <a:extLst>
              <a:ext uri="{FF2B5EF4-FFF2-40B4-BE49-F238E27FC236}">
                <a16:creationId xmlns:a16="http://schemas.microsoft.com/office/drawing/2014/main" id="{3D9D35C2-D565-DC33-64F1-39B38008EE8C}"/>
              </a:ext>
            </a:extLst>
          </p:cNvPr>
          <p:cNvGrpSpPr/>
          <p:nvPr/>
        </p:nvGrpSpPr>
        <p:grpSpPr>
          <a:xfrm rot="2423027">
            <a:off x="-254935" y="5928363"/>
            <a:ext cx="888440" cy="1859271"/>
            <a:chOff x="6225850" y="3896975"/>
            <a:chExt cx="605750" cy="1267675"/>
          </a:xfrm>
        </p:grpSpPr>
        <p:sp>
          <p:nvSpPr>
            <p:cNvPr id="2201" name="Google Shape;2201;p44">
              <a:extLst>
                <a:ext uri="{FF2B5EF4-FFF2-40B4-BE49-F238E27FC236}">
                  <a16:creationId xmlns:a16="http://schemas.microsoft.com/office/drawing/2014/main" id="{ED66E680-05C2-4EA6-8519-5117BFC3E253}"/>
                </a:ext>
              </a:extLst>
            </p:cNvPr>
            <p:cNvSpPr/>
            <p:nvPr/>
          </p:nvSpPr>
          <p:spPr>
            <a:xfrm>
              <a:off x="6225850" y="3896975"/>
              <a:ext cx="605750" cy="1267675"/>
            </a:xfrm>
            <a:custGeom>
              <a:avLst/>
              <a:gdLst/>
              <a:ahLst/>
              <a:cxnLst/>
              <a:rect l="l" t="t" r="r" b="b"/>
              <a:pathLst>
                <a:path w="24230" h="50707" extrusionOk="0">
                  <a:moveTo>
                    <a:pt x="13249" y="0"/>
                  </a:moveTo>
                  <a:cubicBezTo>
                    <a:pt x="12851" y="0"/>
                    <a:pt x="12235" y="160"/>
                    <a:pt x="11638" y="816"/>
                  </a:cubicBezTo>
                  <a:lnTo>
                    <a:pt x="10663" y="1950"/>
                  </a:lnTo>
                  <a:cubicBezTo>
                    <a:pt x="10623" y="2029"/>
                    <a:pt x="10564" y="2069"/>
                    <a:pt x="10524" y="2129"/>
                  </a:cubicBezTo>
                  <a:lnTo>
                    <a:pt x="10444" y="1970"/>
                  </a:lnTo>
                  <a:cubicBezTo>
                    <a:pt x="9967" y="1194"/>
                    <a:pt x="9231" y="717"/>
                    <a:pt x="8415" y="717"/>
                  </a:cubicBezTo>
                  <a:cubicBezTo>
                    <a:pt x="7739" y="717"/>
                    <a:pt x="7082" y="1035"/>
                    <a:pt x="6585" y="1592"/>
                  </a:cubicBezTo>
                  <a:cubicBezTo>
                    <a:pt x="6446" y="1771"/>
                    <a:pt x="6267" y="1970"/>
                    <a:pt x="6128" y="2149"/>
                  </a:cubicBezTo>
                  <a:cubicBezTo>
                    <a:pt x="5770" y="2547"/>
                    <a:pt x="5471" y="2925"/>
                    <a:pt x="5133" y="3263"/>
                  </a:cubicBezTo>
                  <a:cubicBezTo>
                    <a:pt x="5073" y="3323"/>
                    <a:pt x="4994" y="3382"/>
                    <a:pt x="4934" y="3442"/>
                  </a:cubicBezTo>
                  <a:cubicBezTo>
                    <a:pt x="4556" y="3084"/>
                    <a:pt x="4178" y="2766"/>
                    <a:pt x="3860" y="2427"/>
                  </a:cubicBezTo>
                  <a:cubicBezTo>
                    <a:pt x="3422" y="1950"/>
                    <a:pt x="2845" y="1671"/>
                    <a:pt x="2268" y="1671"/>
                  </a:cubicBezTo>
                  <a:cubicBezTo>
                    <a:pt x="1632" y="1671"/>
                    <a:pt x="1035" y="1990"/>
                    <a:pt x="637" y="2567"/>
                  </a:cubicBezTo>
                  <a:cubicBezTo>
                    <a:pt x="299" y="3024"/>
                    <a:pt x="140" y="3541"/>
                    <a:pt x="100" y="4039"/>
                  </a:cubicBezTo>
                  <a:cubicBezTo>
                    <a:pt x="40" y="6426"/>
                    <a:pt x="1" y="8554"/>
                    <a:pt x="637" y="10782"/>
                  </a:cubicBezTo>
                  <a:cubicBezTo>
                    <a:pt x="737" y="11120"/>
                    <a:pt x="836" y="11498"/>
                    <a:pt x="896" y="11876"/>
                  </a:cubicBezTo>
                  <a:cubicBezTo>
                    <a:pt x="1055" y="12573"/>
                    <a:pt x="1194" y="13269"/>
                    <a:pt x="1473" y="13965"/>
                  </a:cubicBezTo>
                  <a:cubicBezTo>
                    <a:pt x="2089" y="15497"/>
                    <a:pt x="3044" y="16949"/>
                    <a:pt x="4576" y="18600"/>
                  </a:cubicBezTo>
                  <a:cubicBezTo>
                    <a:pt x="4735" y="19197"/>
                    <a:pt x="5073" y="19674"/>
                    <a:pt x="5630" y="20032"/>
                  </a:cubicBezTo>
                  <a:cubicBezTo>
                    <a:pt x="5770" y="20092"/>
                    <a:pt x="5929" y="20231"/>
                    <a:pt x="6068" y="20351"/>
                  </a:cubicBezTo>
                  <a:cubicBezTo>
                    <a:pt x="6267" y="20530"/>
                    <a:pt x="6525" y="20689"/>
                    <a:pt x="6804" y="20868"/>
                  </a:cubicBezTo>
                  <a:cubicBezTo>
                    <a:pt x="7043" y="20987"/>
                    <a:pt x="7262" y="21146"/>
                    <a:pt x="7520" y="21286"/>
                  </a:cubicBezTo>
                  <a:cubicBezTo>
                    <a:pt x="8395" y="21823"/>
                    <a:pt x="9291" y="22360"/>
                    <a:pt x="10245" y="22758"/>
                  </a:cubicBezTo>
                  <a:cubicBezTo>
                    <a:pt x="10305" y="22778"/>
                    <a:pt x="10325" y="22778"/>
                    <a:pt x="10345" y="22817"/>
                  </a:cubicBezTo>
                  <a:lnTo>
                    <a:pt x="10345" y="22977"/>
                  </a:lnTo>
                  <a:cubicBezTo>
                    <a:pt x="10325" y="24409"/>
                    <a:pt x="10325" y="25602"/>
                    <a:pt x="10345" y="26716"/>
                  </a:cubicBezTo>
                  <a:cubicBezTo>
                    <a:pt x="10345" y="27194"/>
                    <a:pt x="10385" y="27651"/>
                    <a:pt x="10385" y="28129"/>
                  </a:cubicBezTo>
                  <a:cubicBezTo>
                    <a:pt x="10245" y="27890"/>
                    <a:pt x="10126" y="27651"/>
                    <a:pt x="10007" y="27413"/>
                  </a:cubicBezTo>
                  <a:lnTo>
                    <a:pt x="9907" y="27234"/>
                  </a:lnTo>
                  <a:cubicBezTo>
                    <a:pt x="9609" y="26696"/>
                    <a:pt x="8893" y="26338"/>
                    <a:pt x="8356" y="26338"/>
                  </a:cubicBezTo>
                  <a:cubicBezTo>
                    <a:pt x="8236" y="26338"/>
                    <a:pt x="8077" y="26358"/>
                    <a:pt x="7958" y="26418"/>
                  </a:cubicBezTo>
                  <a:cubicBezTo>
                    <a:pt x="7361" y="26617"/>
                    <a:pt x="6943" y="27234"/>
                    <a:pt x="6764" y="27751"/>
                  </a:cubicBezTo>
                  <a:cubicBezTo>
                    <a:pt x="6446" y="28785"/>
                    <a:pt x="6545" y="29919"/>
                    <a:pt x="7063" y="31192"/>
                  </a:cubicBezTo>
                  <a:cubicBezTo>
                    <a:pt x="7719" y="32764"/>
                    <a:pt x="8455" y="34395"/>
                    <a:pt x="9231" y="36066"/>
                  </a:cubicBezTo>
                  <a:cubicBezTo>
                    <a:pt x="10027" y="37737"/>
                    <a:pt x="10206" y="39527"/>
                    <a:pt x="10226" y="41715"/>
                  </a:cubicBezTo>
                  <a:cubicBezTo>
                    <a:pt x="10245" y="42611"/>
                    <a:pt x="10226" y="43526"/>
                    <a:pt x="10226" y="44401"/>
                  </a:cubicBezTo>
                  <a:lnTo>
                    <a:pt x="10226" y="45833"/>
                  </a:lnTo>
                  <a:lnTo>
                    <a:pt x="10226" y="48519"/>
                  </a:lnTo>
                  <a:lnTo>
                    <a:pt x="10226" y="49633"/>
                  </a:lnTo>
                  <a:cubicBezTo>
                    <a:pt x="10226" y="50190"/>
                    <a:pt x="10683" y="50627"/>
                    <a:pt x="11220" y="50627"/>
                  </a:cubicBezTo>
                  <a:lnTo>
                    <a:pt x="11220" y="50707"/>
                  </a:lnTo>
                  <a:lnTo>
                    <a:pt x="12553" y="50707"/>
                  </a:lnTo>
                  <a:cubicBezTo>
                    <a:pt x="13090" y="50707"/>
                    <a:pt x="13508" y="50309"/>
                    <a:pt x="13548" y="49792"/>
                  </a:cubicBezTo>
                  <a:cubicBezTo>
                    <a:pt x="13548" y="49494"/>
                    <a:pt x="13587" y="49215"/>
                    <a:pt x="13607" y="48917"/>
                  </a:cubicBezTo>
                  <a:lnTo>
                    <a:pt x="13747" y="47047"/>
                  </a:lnTo>
                  <a:cubicBezTo>
                    <a:pt x="14045" y="43824"/>
                    <a:pt x="14980" y="40661"/>
                    <a:pt x="15974" y="37458"/>
                  </a:cubicBezTo>
                  <a:cubicBezTo>
                    <a:pt x="16412" y="36006"/>
                    <a:pt x="16830" y="34514"/>
                    <a:pt x="17268" y="33082"/>
                  </a:cubicBezTo>
                  <a:lnTo>
                    <a:pt x="17287" y="32983"/>
                  </a:lnTo>
                  <a:cubicBezTo>
                    <a:pt x="17526" y="32127"/>
                    <a:pt x="17188" y="30914"/>
                    <a:pt x="16333" y="30576"/>
                  </a:cubicBezTo>
                  <a:cubicBezTo>
                    <a:pt x="16094" y="30476"/>
                    <a:pt x="15835" y="30416"/>
                    <a:pt x="15597" y="30416"/>
                  </a:cubicBezTo>
                  <a:cubicBezTo>
                    <a:pt x="14940" y="30416"/>
                    <a:pt x="14383" y="30755"/>
                    <a:pt x="14025" y="31391"/>
                  </a:cubicBezTo>
                  <a:cubicBezTo>
                    <a:pt x="13906" y="31610"/>
                    <a:pt x="13747" y="31809"/>
                    <a:pt x="13627" y="32028"/>
                  </a:cubicBezTo>
                  <a:cubicBezTo>
                    <a:pt x="13607" y="32068"/>
                    <a:pt x="13587" y="32107"/>
                    <a:pt x="13548" y="32167"/>
                  </a:cubicBezTo>
                  <a:cubicBezTo>
                    <a:pt x="14085" y="31093"/>
                    <a:pt x="14801" y="30138"/>
                    <a:pt x="15537" y="29143"/>
                  </a:cubicBezTo>
                  <a:cubicBezTo>
                    <a:pt x="16014" y="28507"/>
                    <a:pt x="16512" y="27850"/>
                    <a:pt x="16969" y="27154"/>
                  </a:cubicBezTo>
                  <a:cubicBezTo>
                    <a:pt x="17466" y="26378"/>
                    <a:pt x="17844" y="25602"/>
                    <a:pt x="18103" y="24787"/>
                  </a:cubicBezTo>
                  <a:cubicBezTo>
                    <a:pt x="18342" y="24071"/>
                    <a:pt x="17984" y="23156"/>
                    <a:pt x="17546" y="22718"/>
                  </a:cubicBezTo>
                  <a:cubicBezTo>
                    <a:pt x="17248" y="22420"/>
                    <a:pt x="16850" y="22260"/>
                    <a:pt x="16392" y="22260"/>
                  </a:cubicBezTo>
                  <a:cubicBezTo>
                    <a:pt x="15994" y="22260"/>
                    <a:pt x="15577" y="22380"/>
                    <a:pt x="15199" y="22638"/>
                  </a:cubicBezTo>
                  <a:cubicBezTo>
                    <a:pt x="14383" y="23156"/>
                    <a:pt x="13786" y="23832"/>
                    <a:pt x="13269" y="24528"/>
                  </a:cubicBezTo>
                  <a:cubicBezTo>
                    <a:pt x="13269" y="24051"/>
                    <a:pt x="13269" y="23573"/>
                    <a:pt x="13229" y="23116"/>
                  </a:cubicBezTo>
                  <a:cubicBezTo>
                    <a:pt x="13906" y="22917"/>
                    <a:pt x="14582" y="22718"/>
                    <a:pt x="15258" y="22479"/>
                  </a:cubicBezTo>
                  <a:cubicBezTo>
                    <a:pt x="15557" y="22380"/>
                    <a:pt x="15815" y="22260"/>
                    <a:pt x="16094" y="22161"/>
                  </a:cubicBezTo>
                  <a:cubicBezTo>
                    <a:pt x="16193" y="22141"/>
                    <a:pt x="16313" y="22081"/>
                    <a:pt x="16412" y="22042"/>
                  </a:cubicBezTo>
                  <a:lnTo>
                    <a:pt x="16571" y="21962"/>
                  </a:lnTo>
                  <a:cubicBezTo>
                    <a:pt x="16750" y="21843"/>
                    <a:pt x="16909" y="21743"/>
                    <a:pt x="17088" y="21644"/>
                  </a:cubicBezTo>
                  <a:cubicBezTo>
                    <a:pt x="17546" y="21365"/>
                    <a:pt x="18004" y="21087"/>
                    <a:pt x="18481" y="20788"/>
                  </a:cubicBezTo>
                  <a:cubicBezTo>
                    <a:pt x="18799" y="20570"/>
                    <a:pt x="19098" y="20251"/>
                    <a:pt x="19297" y="19893"/>
                  </a:cubicBezTo>
                  <a:cubicBezTo>
                    <a:pt x="19635" y="19356"/>
                    <a:pt x="19575" y="18879"/>
                    <a:pt x="19476" y="18580"/>
                  </a:cubicBezTo>
                  <a:cubicBezTo>
                    <a:pt x="19635" y="18401"/>
                    <a:pt x="19794" y="18202"/>
                    <a:pt x="19953" y="18043"/>
                  </a:cubicBezTo>
                  <a:lnTo>
                    <a:pt x="20092" y="17884"/>
                  </a:lnTo>
                  <a:cubicBezTo>
                    <a:pt x="21067" y="16770"/>
                    <a:pt x="22062" y="15596"/>
                    <a:pt x="22460" y="13965"/>
                  </a:cubicBezTo>
                  <a:cubicBezTo>
                    <a:pt x="22559" y="13468"/>
                    <a:pt x="22718" y="12990"/>
                    <a:pt x="22877" y="12493"/>
                  </a:cubicBezTo>
                  <a:cubicBezTo>
                    <a:pt x="22957" y="12234"/>
                    <a:pt x="23036" y="12016"/>
                    <a:pt x="23116" y="11777"/>
                  </a:cubicBezTo>
                  <a:cubicBezTo>
                    <a:pt x="23156" y="11578"/>
                    <a:pt x="23235" y="11379"/>
                    <a:pt x="23315" y="11140"/>
                  </a:cubicBezTo>
                  <a:cubicBezTo>
                    <a:pt x="23514" y="10623"/>
                    <a:pt x="23673" y="10086"/>
                    <a:pt x="23753" y="9449"/>
                  </a:cubicBezTo>
                  <a:cubicBezTo>
                    <a:pt x="23932" y="7560"/>
                    <a:pt x="24071" y="5550"/>
                    <a:pt x="24210" y="3124"/>
                  </a:cubicBezTo>
                  <a:cubicBezTo>
                    <a:pt x="24230" y="2527"/>
                    <a:pt x="24031" y="1970"/>
                    <a:pt x="23653" y="1572"/>
                  </a:cubicBezTo>
                  <a:cubicBezTo>
                    <a:pt x="23315" y="1194"/>
                    <a:pt x="22837" y="995"/>
                    <a:pt x="22320" y="995"/>
                  </a:cubicBezTo>
                  <a:cubicBezTo>
                    <a:pt x="21922" y="995"/>
                    <a:pt x="21485" y="1134"/>
                    <a:pt x="21127" y="1353"/>
                  </a:cubicBezTo>
                  <a:cubicBezTo>
                    <a:pt x="20987" y="1433"/>
                    <a:pt x="20888" y="1492"/>
                    <a:pt x="20769" y="1572"/>
                  </a:cubicBezTo>
                  <a:cubicBezTo>
                    <a:pt x="20271" y="299"/>
                    <a:pt x="19336" y="160"/>
                    <a:pt x="18939" y="160"/>
                  </a:cubicBezTo>
                  <a:cubicBezTo>
                    <a:pt x="18481" y="160"/>
                    <a:pt x="18043" y="299"/>
                    <a:pt x="17586" y="637"/>
                  </a:cubicBezTo>
                  <a:cubicBezTo>
                    <a:pt x="17546" y="677"/>
                    <a:pt x="17447" y="736"/>
                    <a:pt x="17347" y="776"/>
                  </a:cubicBezTo>
                  <a:cubicBezTo>
                    <a:pt x="17287" y="796"/>
                    <a:pt x="17208" y="856"/>
                    <a:pt x="17168" y="876"/>
                  </a:cubicBezTo>
                  <a:cubicBezTo>
                    <a:pt x="17088" y="935"/>
                    <a:pt x="17049" y="955"/>
                    <a:pt x="16989" y="995"/>
                  </a:cubicBezTo>
                  <a:lnTo>
                    <a:pt x="16691" y="1274"/>
                  </a:lnTo>
                  <a:lnTo>
                    <a:pt x="16611" y="1353"/>
                  </a:lnTo>
                  <a:lnTo>
                    <a:pt x="15716" y="2348"/>
                  </a:lnTo>
                  <a:cubicBezTo>
                    <a:pt x="15477" y="1831"/>
                    <a:pt x="15199" y="1293"/>
                    <a:pt x="14801" y="796"/>
                  </a:cubicBezTo>
                  <a:cubicBezTo>
                    <a:pt x="14383" y="279"/>
                    <a:pt x="13826" y="0"/>
                    <a:pt x="13249" y="0"/>
                  </a:cubicBezTo>
                  <a:close/>
                </a:path>
              </a:pathLst>
            </a:custGeom>
            <a:solidFill>
              <a:schemeClr val="lt1"/>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2202" name="Google Shape;2202;p44">
              <a:extLst>
                <a:ext uri="{FF2B5EF4-FFF2-40B4-BE49-F238E27FC236}">
                  <a16:creationId xmlns:a16="http://schemas.microsoft.com/office/drawing/2014/main" id="{BD992AF1-498B-2457-324E-6392847A5A34}"/>
                </a:ext>
              </a:extLst>
            </p:cNvPr>
            <p:cNvSpPr/>
            <p:nvPr/>
          </p:nvSpPr>
          <p:spPr>
            <a:xfrm>
              <a:off x="6362125" y="4252700"/>
              <a:ext cx="330225" cy="884600"/>
            </a:xfrm>
            <a:custGeom>
              <a:avLst/>
              <a:gdLst/>
              <a:ahLst/>
              <a:cxnLst/>
              <a:rect l="l" t="t" r="r" b="b"/>
              <a:pathLst>
                <a:path w="13209" h="35384" extrusionOk="0">
                  <a:moveTo>
                    <a:pt x="4215" y="1"/>
                  </a:moveTo>
                  <a:cubicBezTo>
                    <a:pt x="4113" y="1"/>
                    <a:pt x="4007" y="21"/>
                    <a:pt x="3899" y="54"/>
                  </a:cubicBezTo>
                  <a:cubicBezTo>
                    <a:pt x="3462" y="950"/>
                    <a:pt x="3720" y="1845"/>
                    <a:pt x="3979" y="2720"/>
                  </a:cubicBezTo>
                  <a:cubicBezTo>
                    <a:pt x="4257" y="3675"/>
                    <a:pt x="4595" y="4630"/>
                    <a:pt x="4894" y="5604"/>
                  </a:cubicBezTo>
                  <a:cubicBezTo>
                    <a:pt x="4854" y="5624"/>
                    <a:pt x="4834" y="5664"/>
                    <a:pt x="4775" y="5704"/>
                  </a:cubicBezTo>
                  <a:cubicBezTo>
                    <a:pt x="4456" y="5465"/>
                    <a:pt x="4098" y="5227"/>
                    <a:pt x="3780" y="4968"/>
                  </a:cubicBezTo>
                  <a:cubicBezTo>
                    <a:pt x="3104" y="4610"/>
                    <a:pt x="2467" y="4232"/>
                    <a:pt x="1811" y="3854"/>
                  </a:cubicBezTo>
                  <a:cubicBezTo>
                    <a:pt x="1572" y="3754"/>
                    <a:pt x="1353" y="3655"/>
                    <a:pt x="1114" y="3575"/>
                  </a:cubicBezTo>
                  <a:cubicBezTo>
                    <a:pt x="945" y="3519"/>
                    <a:pt x="776" y="3476"/>
                    <a:pt x="617" y="3476"/>
                  </a:cubicBezTo>
                  <a:cubicBezTo>
                    <a:pt x="381" y="3476"/>
                    <a:pt x="166" y="3570"/>
                    <a:pt x="0" y="3854"/>
                  </a:cubicBezTo>
                  <a:cubicBezTo>
                    <a:pt x="60" y="4331"/>
                    <a:pt x="279" y="4670"/>
                    <a:pt x="677" y="4928"/>
                  </a:cubicBezTo>
                  <a:cubicBezTo>
                    <a:pt x="1074" y="5207"/>
                    <a:pt x="1413" y="5525"/>
                    <a:pt x="1811" y="5764"/>
                  </a:cubicBezTo>
                  <a:cubicBezTo>
                    <a:pt x="2885" y="6400"/>
                    <a:pt x="3959" y="7116"/>
                    <a:pt x="5133" y="7574"/>
                  </a:cubicBezTo>
                  <a:cubicBezTo>
                    <a:pt x="5789" y="7852"/>
                    <a:pt x="5869" y="8210"/>
                    <a:pt x="5869" y="8748"/>
                  </a:cubicBezTo>
                  <a:cubicBezTo>
                    <a:pt x="5849" y="10001"/>
                    <a:pt x="5849" y="11214"/>
                    <a:pt x="5869" y="12467"/>
                  </a:cubicBezTo>
                  <a:cubicBezTo>
                    <a:pt x="5889" y="14874"/>
                    <a:pt x="5948" y="17262"/>
                    <a:pt x="5988" y="19649"/>
                  </a:cubicBezTo>
                  <a:cubicBezTo>
                    <a:pt x="5988" y="19967"/>
                    <a:pt x="5968" y="20285"/>
                    <a:pt x="5948" y="20663"/>
                  </a:cubicBezTo>
                  <a:cubicBezTo>
                    <a:pt x="5849" y="20584"/>
                    <a:pt x="5789" y="20564"/>
                    <a:pt x="5789" y="20544"/>
                  </a:cubicBezTo>
                  <a:cubicBezTo>
                    <a:pt x="5471" y="19092"/>
                    <a:pt x="5232" y="17640"/>
                    <a:pt x="4794" y="16207"/>
                  </a:cubicBezTo>
                  <a:cubicBezTo>
                    <a:pt x="4516" y="15272"/>
                    <a:pt x="4019" y="14377"/>
                    <a:pt x="3561" y="13482"/>
                  </a:cubicBezTo>
                  <a:cubicBezTo>
                    <a:pt x="3473" y="13306"/>
                    <a:pt x="3104" y="13114"/>
                    <a:pt x="2882" y="13114"/>
                  </a:cubicBezTo>
                  <a:cubicBezTo>
                    <a:pt x="2854" y="13114"/>
                    <a:pt x="2828" y="13117"/>
                    <a:pt x="2805" y="13124"/>
                  </a:cubicBezTo>
                  <a:cubicBezTo>
                    <a:pt x="2566" y="13203"/>
                    <a:pt x="2308" y="13542"/>
                    <a:pt x="2248" y="13820"/>
                  </a:cubicBezTo>
                  <a:cubicBezTo>
                    <a:pt x="1950" y="14775"/>
                    <a:pt x="2149" y="15710"/>
                    <a:pt x="2507" y="16585"/>
                  </a:cubicBezTo>
                  <a:cubicBezTo>
                    <a:pt x="3183" y="18197"/>
                    <a:pt x="3899" y="19828"/>
                    <a:pt x="4655" y="21419"/>
                  </a:cubicBezTo>
                  <a:cubicBezTo>
                    <a:pt x="5570" y="23329"/>
                    <a:pt x="5729" y="25398"/>
                    <a:pt x="5749" y="27447"/>
                  </a:cubicBezTo>
                  <a:cubicBezTo>
                    <a:pt x="5769" y="28819"/>
                    <a:pt x="5749" y="30212"/>
                    <a:pt x="5749" y="31584"/>
                  </a:cubicBezTo>
                  <a:lnTo>
                    <a:pt x="5749" y="35384"/>
                  </a:lnTo>
                  <a:lnTo>
                    <a:pt x="7062" y="35384"/>
                  </a:lnTo>
                  <a:cubicBezTo>
                    <a:pt x="7102" y="34469"/>
                    <a:pt x="7162" y="33534"/>
                    <a:pt x="7261" y="32619"/>
                  </a:cubicBezTo>
                  <a:cubicBezTo>
                    <a:pt x="7579" y="29237"/>
                    <a:pt x="8534" y="26034"/>
                    <a:pt x="9529" y="22832"/>
                  </a:cubicBezTo>
                  <a:cubicBezTo>
                    <a:pt x="9966" y="21360"/>
                    <a:pt x="10404" y="19868"/>
                    <a:pt x="10842" y="18376"/>
                  </a:cubicBezTo>
                  <a:cubicBezTo>
                    <a:pt x="10981" y="17938"/>
                    <a:pt x="10762" y="17282"/>
                    <a:pt x="10464" y="17162"/>
                  </a:cubicBezTo>
                  <a:cubicBezTo>
                    <a:pt x="10336" y="17109"/>
                    <a:pt x="10217" y="17084"/>
                    <a:pt x="10106" y="17084"/>
                  </a:cubicBezTo>
                  <a:cubicBezTo>
                    <a:pt x="9805" y="17084"/>
                    <a:pt x="9570" y="17269"/>
                    <a:pt x="9410" y="17560"/>
                  </a:cubicBezTo>
                  <a:cubicBezTo>
                    <a:pt x="8912" y="18435"/>
                    <a:pt x="8296" y="19271"/>
                    <a:pt x="7977" y="20226"/>
                  </a:cubicBezTo>
                  <a:cubicBezTo>
                    <a:pt x="7460" y="21737"/>
                    <a:pt x="7162" y="23309"/>
                    <a:pt x="6704" y="25000"/>
                  </a:cubicBezTo>
                  <a:lnTo>
                    <a:pt x="6704" y="24324"/>
                  </a:lnTo>
                  <a:lnTo>
                    <a:pt x="6943" y="18356"/>
                  </a:lnTo>
                  <a:cubicBezTo>
                    <a:pt x="6963" y="18157"/>
                    <a:pt x="6983" y="17938"/>
                    <a:pt x="7062" y="17739"/>
                  </a:cubicBezTo>
                  <a:cubicBezTo>
                    <a:pt x="7957" y="15750"/>
                    <a:pt x="9469" y="14178"/>
                    <a:pt x="10643" y="12368"/>
                  </a:cubicBezTo>
                  <a:cubicBezTo>
                    <a:pt x="11061" y="11692"/>
                    <a:pt x="11439" y="10976"/>
                    <a:pt x="11677" y="10220"/>
                  </a:cubicBezTo>
                  <a:cubicBezTo>
                    <a:pt x="11797" y="9921"/>
                    <a:pt x="11618" y="9384"/>
                    <a:pt x="11359" y="9145"/>
                  </a:cubicBezTo>
                  <a:cubicBezTo>
                    <a:pt x="11252" y="9038"/>
                    <a:pt x="11100" y="8987"/>
                    <a:pt x="10929" y="8987"/>
                  </a:cubicBezTo>
                  <a:cubicBezTo>
                    <a:pt x="10720" y="8987"/>
                    <a:pt x="10484" y="9063"/>
                    <a:pt x="10265" y="9205"/>
                  </a:cubicBezTo>
                  <a:cubicBezTo>
                    <a:pt x="9171" y="9941"/>
                    <a:pt x="8455" y="10995"/>
                    <a:pt x="7818" y="12109"/>
                  </a:cubicBezTo>
                  <a:cubicBezTo>
                    <a:pt x="7480" y="12666"/>
                    <a:pt x="7221" y="13203"/>
                    <a:pt x="6943" y="13760"/>
                  </a:cubicBezTo>
                  <a:cubicBezTo>
                    <a:pt x="6843" y="13502"/>
                    <a:pt x="6843" y="13303"/>
                    <a:pt x="6843" y="13104"/>
                  </a:cubicBezTo>
                  <a:cubicBezTo>
                    <a:pt x="6823" y="11612"/>
                    <a:pt x="6823" y="10100"/>
                    <a:pt x="6764" y="8608"/>
                  </a:cubicBezTo>
                  <a:cubicBezTo>
                    <a:pt x="6744" y="8250"/>
                    <a:pt x="6843" y="8111"/>
                    <a:pt x="7142" y="8011"/>
                  </a:cubicBezTo>
                  <a:cubicBezTo>
                    <a:pt x="7937" y="7753"/>
                    <a:pt x="8713" y="7534"/>
                    <a:pt x="9469" y="7295"/>
                  </a:cubicBezTo>
                  <a:cubicBezTo>
                    <a:pt x="9847" y="7156"/>
                    <a:pt x="10225" y="7017"/>
                    <a:pt x="10603" y="6858"/>
                  </a:cubicBezTo>
                  <a:cubicBezTo>
                    <a:pt x="11220" y="6460"/>
                    <a:pt x="11856" y="6122"/>
                    <a:pt x="12513" y="5585"/>
                  </a:cubicBezTo>
                  <a:cubicBezTo>
                    <a:pt x="12712" y="5465"/>
                    <a:pt x="12891" y="5246"/>
                    <a:pt x="13010" y="5047"/>
                  </a:cubicBezTo>
                  <a:cubicBezTo>
                    <a:pt x="13209" y="4689"/>
                    <a:pt x="13149" y="4371"/>
                    <a:pt x="12732" y="4192"/>
                  </a:cubicBezTo>
                  <a:cubicBezTo>
                    <a:pt x="12135" y="4431"/>
                    <a:pt x="11538" y="4630"/>
                    <a:pt x="10941" y="4829"/>
                  </a:cubicBezTo>
                  <a:cubicBezTo>
                    <a:pt x="10742" y="4908"/>
                    <a:pt x="10563" y="4948"/>
                    <a:pt x="10364" y="5008"/>
                  </a:cubicBezTo>
                  <a:cubicBezTo>
                    <a:pt x="9648" y="5346"/>
                    <a:pt x="8952" y="5664"/>
                    <a:pt x="8236" y="6022"/>
                  </a:cubicBezTo>
                  <a:lnTo>
                    <a:pt x="8122" y="6065"/>
                  </a:lnTo>
                  <a:lnTo>
                    <a:pt x="8122" y="6065"/>
                  </a:lnTo>
                  <a:cubicBezTo>
                    <a:pt x="8135" y="6044"/>
                    <a:pt x="8146" y="6023"/>
                    <a:pt x="8156" y="6002"/>
                  </a:cubicBezTo>
                  <a:cubicBezTo>
                    <a:pt x="8236" y="5863"/>
                    <a:pt x="8315" y="5724"/>
                    <a:pt x="8375" y="5585"/>
                  </a:cubicBezTo>
                  <a:cubicBezTo>
                    <a:pt x="8673" y="4789"/>
                    <a:pt x="9032" y="4033"/>
                    <a:pt x="9330" y="3237"/>
                  </a:cubicBezTo>
                  <a:cubicBezTo>
                    <a:pt x="9549" y="2680"/>
                    <a:pt x="9768" y="2103"/>
                    <a:pt x="9907" y="1546"/>
                  </a:cubicBezTo>
                  <a:cubicBezTo>
                    <a:pt x="9986" y="1168"/>
                    <a:pt x="9927" y="771"/>
                    <a:pt x="9927" y="373"/>
                  </a:cubicBezTo>
                  <a:cubicBezTo>
                    <a:pt x="9668" y="293"/>
                    <a:pt x="9429" y="253"/>
                    <a:pt x="9171" y="174"/>
                  </a:cubicBezTo>
                  <a:cubicBezTo>
                    <a:pt x="8077" y="1168"/>
                    <a:pt x="7619" y="2521"/>
                    <a:pt x="7062" y="3814"/>
                  </a:cubicBezTo>
                  <a:cubicBezTo>
                    <a:pt x="6823" y="4411"/>
                    <a:pt x="6565" y="5008"/>
                    <a:pt x="6286" y="5664"/>
                  </a:cubicBezTo>
                  <a:cubicBezTo>
                    <a:pt x="5749" y="3814"/>
                    <a:pt x="5252" y="2044"/>
                    <a:pt x="4755" y="273"/>
                  </a:cubicBezTo>
                  <a:cubicBezTo>
                    <a:pt x="4597" y="76"/>
                    <a:pt x="4413" y="1"/>
                    <a:pt x="421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2203" name="Google Shape;2203;p44">
              <a:extLst>
                <a:ext uri="{FF2B5EF4-FFF2-40B4-BE49-F238E27FC236}">
                  <a16:creationId xmlns:a16="http://schemas.microsoft.com/office/drawing/2014/main" id="{01934973-73CC-F747-D8F9-CA9A3A10ADF1}"/>
                </a:ext>
              </a:extLst>
            </p:cNvPr>
            <p:cNvSpPr/>
            <p:nvPr/>
          </p:nvSpPr>
          <p:spPr>
            <a:xfrm>
              <a:off x="6478000" y="3922175"/>
              <a:ext cx="328950" cy="474625"/>
            </a:xfrm>
            <a:custGeom>
              <a:avLst/>
              <a:gdLst/>
              <a:ahLst/>
              <a:cxnLst/>
              <a:rect l="l" t="t" r="r" b="b"/>
              <a:pathLst>
                <a:path w="13158" h="18985" extrusionOk="0">
                  <a:moveTo>
                    <a:pt x="3149" y="1"/>
                  </a:moveTo>
                  <a:cubicBezTo>
                    <a:pt x="2857" y="1"/>
                    <a:pt x="2559" y="172"/>
                    <a:pt x="2288" y="484"/>
                  </a:cubicBezTo>
                  <a:cubicBezTo>
                    <a:pt x="1810" y="1002"/>
                    <a:pt x="1353" y="1539"/>
                    <a:pt x="895" y="2076"/>
                  </a:cubicBezTo>
                  <a:cubicBezTo>
                    <a:pt x="716" y="2295"/>
                    <a:pt x="517" y="2494"/>
                    <a:pt x="338" y="2732"/>
                  </a:cubicBezTo>
                  <a:cubicBezTo>
                    <a:pt x="239" y="4741"/>
                    <a:pt x="100" y="6731"/>
                    <a:pt x="40" y="8740"/>
                  </a:cubicBezTo>
                  <a:cubicBezTo>
                    <a:pt x="0" y="9953"/>
                    <a:pt x="60" y="11187"/>
                    <a:pt x="100" y="12400"/>
                  </a:cubicBezTo>
                  <a:cubicBezTo>
                    <a:pt x="120" y="12798"/>
                    <a:pt x="100" y="13196"/>
                    <a:pt x="100" y="13594"/>
                  </a:cubicBezTo>
                  <a:cubicBezTo>
                    <a:pt x="597" y="15364"/>
                    <a:pt x="1114" y="17115"/>
                    <a:pt x="1631" y="18985"/>
                  </a:cubicBezTo>
                  <a:cubicBezTo>
                    <a:pt x="1910" y="18308"/>
                    <a:pt x="2149" y="17711"/>
                    <a:pt x="2407" y="17115"/>
                  </a:cubicBezTo>
                  <a:cubicBezTo>
                    <a:pt x="2944" y="15822"/>
                    <a:pt x="3442" y="14489"/>
                    <a:pt x="4516" y="13494"/>
                  </a:cubicBezTo>
                  <a:cubicBezTo>
                    <a:pt x="4635" y="11624"/>
                    <a:pt x="4834" y="9754"/>
                    <a:pt x="4894" y="7904"/>
                  </a:cubicBezTo>
                  <a:cubicBezTo>
                    <a:pt x="4934" y="6552"/>
                    <a:pt x="4794" y="5179"/>
                    <a:pt x="4775" y="3846"/>
                  </a:cubicBezTo>
                  <a:cubicBezTo>
                    <a:pt x="4775" y="3627"/>
                    <a:pt x="4934" y="3249"/>
                    <a:pt x="5093" y="3230"/>
                  </a:cubicBezTo>
                  <a:cubicBezTo>
                    <a:pt x="5132" y="3220"/>
                    <a:pt x="5169" y="3216"/>
                    <a:pt x="5204" y="3216"/>
                  </a:cubicBezTo>
                  <a:cubicBezTo>
                    <a:pt x="5466" y="3216"/>
                    <a:pt x="5590" y="3468"/>
                    <a:pt x="5590" y="3767"/>
                  </a:cubicBezTo>
                  <a:cubicBezTo>
                    <a:pt x="5630" y="5875"/>
                    <a:pt x="5709" y="8024"/>
                    <a:pt x="5690" y="10132"/>
                  </a:cubicBezTo>
                  <a:cubicBezTo>
                    <a:pt x="5690" y="11226"/>
                    <a:pt x="5511" y="12301"/>
                    <a:pt x="5391" y="13395"/>
                  </a:cubicBezTo>
                  <a:cubicBezTo>
                    <a:pt x="5391" y="13494"/>
                    <a:pt x="5331" y="13594"/>
                    <a:pt x="5292" y="13693"/>
                  </a:cubicBezTo>
                  <a:cubicBezTo>
                    <a:pt x="5292" y="14071"/>
                    <a:pt x="5331" y="14489"/>
                    <a:pt x="5272" y="14867"/>
                  </a:cubicBezTo>
                  <a:cubicBezTo>
                    <a:pt x="5133" y="15444"/>
                    <a:pt x="4914" y="16001"/>
                    <a:pt x="4695" y="16558"/>
                  </a:cubicBezTo>
                  <a:cubicBezTo>
                    <a:pt x="4397" y="17353"/>
                    <a:pt x="4078" y="18129"/>
                    <a:pt x="3740" y="18925"/>
                  </a:cubicBezTo>
                  <a:cubicBezTo>
                    <a:pt x="4297" y="18348"/>
                    <a:pt x="4934" y="17871"/>
                    <a:pt x="5331" y="17234"/>
                  </a:cubicBezTo>
                  <a:cubicBezTo>
                    <a:pt x="6187" y="15861"/>
                    <a:pt x="7002" y="14489"/>
                    <a:pt x="7619" y="13017"/>
                  </a:cubicBezTo>
                  <a:cubicBezTo>
                    <a:pt x="8256" y="11525"/>
                    <a:pt x="8693" y="9933"/>
                    <a:pt x="9111" y="8382"/>
                  </a:cubicBezTo>
                  <a:cubicBezTo>
                    <a:pt x="9410" y="7248"/>
                    <a:pt x="9608" y="6114"/>
                    <a:pt x="9807" y="4960"/>
                  </a:cubicBezTo>
                  <a:cubicBezTo>
                    <a:pt x="9907" y="4324"/>
                    <a:pt x="9907" y="3647"/>
                    <a:pt x="10006" y="2971"/>
                  </a:cubicBezTo>
                  <a:cubicBezTo>
                    <a:pt x="10026" y="2772"/>
                    <a:pt x="10245" y="2613"/>
                    <a:pt x="10325" y="2434"/>
                  </a:cubicBezTo>
                  <a:cubicBezTo>
                    <a:pt x="10484" y="2593"/>
                    <a:pt x="10782" y="2832"/>
                    <a:pt x="10762" y="2991"/>
                  </a:cubicBezTo>
                  <a:cubicBezTo>
                    <a:pt x="10663" y="4224"/>
                    <a:pt x="10543" y="5438"/>
                    <a:pt x="10384" y="6631"/>
                  </a:cubicBezTo>
                  <a:cubicBezTo>
                    <a:pt x="10106" y="8680"/>
                    <a:pt x="9589" y="10630"/>
                    <a:pt x="8833" y="12519"/>
                  </a:cubicBezTo>
                  <a:cubicBezTo>
                    <a:pt x="8296" y="13912"/>
                    <a:pt x="7520" y="15245"/>
                    <a:pt x="6823" y="16558"/>
                  </a:cubicBezTo>
                  <a:cubicBezTo>
                    <a:pt x="6505" y="17174"/>
                    <a:pt x="6107" y="17771"/>
                    <a:pt x="5729" y="18368"/>
                  </a:cubicBezTo>
                  <a:cubicBezTo>
                    <a:pt x="5928" y="18308"/>
                    <a:pt x="6107" y="18268"/>
                    <a:pt x="6306" y="18189"/>
                  </a:cubicBezTo>
                  <a:cubicBezTo>
                    <a:pt x="6903" y="17990"/>
                    <a:pt x="7500" y="17771"/>
                    <a:pt x="8097" y="17572"/>
                  </a:cubicBezTo>
                  <a:cubicBezTo>
                    <a:pt x="8435" y="17154"/>
                    <a:pt x="8773" y="16757"/>
                    <a:pt x="9111" y="16359"/>
                  </a:cubicBezTo>
                  <a:cubicBezTo>
                    <a:pt x="10066" y="15265"/>
                    <a:pt x="11041" y="14190"/>
                    <a:pt x="11379" y="12699"/>
                  </a:cubicBezTo>
                  <a:cubicBezTo>
                    <a:pt x="11558" y="11943"/>
                    <a:pt x="11836" y="11207"/>
                    <a:pt x="12055" y="10451"/>
                  </a:cubicBezTo>
                  <a:cubicBezTo>
                    <a:pt x="12274" y="9735"/>
                    <a:pt x="12592" y="9038"/>
                    <a:pt x="12672" y="8322"/>
                  </a:cubicBezTo>
                  <a:cubicBezTo>
                    <a:pt x="12871" y="6233"/>
                    <a:pt x="13030" y="4125"/>
                    <a:pt x="13129" y="2036"/>
                  </a:cubicBezTo>
                  <a:cubicBezTo>
                    <a:pt x="13158" y="1357"/>
                    <a:pt x="12764" y="950"/>
                    <a:pt x="12240" y="950"/>
                  </a:cubicBezTo>
                  <a:cubicBezTo>
                    <a:pt x="12028" y="950"/>
                    <a:pt x="11794" y="1017"/>
                    <a:pt x="11558" y="1161"/>
                  </a:cubicBezTo>
                  <a:cubicBezTo>
                    <a:pt x="11100" y="1439"/>
                    <a:pt x="10683" y="1777"/>
                    <a:pt x="10205" y="2135"/>
                  </a:cubicBezTo>
                  <a:cubicBezTo>
                    <a:pt x="10066" y="1698"/>
                    <a:pt x="9947" y="1340"/>
                    <a:pt x="9787" y="942"/>
                  </a:cubicBezTo>
                  <a:cubicBezTo>
                    <a:pt x="9586" y="400"/>
                    <a:pt x="9265" y="122"/>
                    <a:pt x="8864" y="122"/>
                  </a:cubicBezTo>
                  <a:cubicBezTo>
                    <a:pt x="8632" y="122"/>
                    <a:pt x="8374" y="215"/>
                    <a:pt x="8097" y="405"/>
                  </a:cubicBezTo>
                  <a:cubicBezTo>
                    <a:pt x="7957" y="524"/>
                    <a:pt x="7778" y="624"/>
                    <a:pt x="7599" y="703"/>
                  </a:cubicBezTo>
                  <a:cubicBezTo>
                    <a:pt x="7500" y="823"/>
                    <a:pt x="7400" y="882"/>
                    <a:pt x="7281" y="1041"/>
                  </a:cubicBezTo>
                  <a:cubicBezTo>
                    <a:pt x="6684" y="1678"/>
                    <a:pt x="6087" y="2334"/>
                    <a:pt x="5411" y="3070"/>
                  </a:cubicBezTo>
                  <a:cubicBezTo>
                    <a:pt x="5272" y="2792"/>
                    <a:pt x="5172" y="2633"/>
                    <a:pt x="5073" y="2454"/>
                  </a:cubicBezTo>
                  <a:cubicBezTo>
                    <a:pt x="4675" y="1777"/>
                    <a:pt x="4377" y="1041"/>
                    <a:pt x="3899" y="445"/>
                  </a:cubicBezTo>
                  <a:cubicBezTo>
                    <a:pt x="3672" y="142"/>
                    <a:pt x="3413" y="1"/>
                    <a:pt x="31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2204" name="Google Shape;2204;p44">
              <a:extLst>
                <a:ext uri="{FF2B5EF4-FFF2-40B4-BE49-F238E27FC236}">
                  <a16:creationId xmlns:a16="http://schemas.microsoft.com/office/drawing/2014/main" id="{3BE32CA9-5D23-6A38-18B1-5608E57F0582}"/>
                </a:ext>
              </a:extLst>
            </p:cNvPr>
            <p:cNvSpPr/>
            <p:nvPr/>
          </p:nvSpPr>
          <p:spPr>
            <a:xfrm>
              <a:off x="6350175" y="3939175"/>
              <a:ext cx="135300" cy="457625"/>
            </a:xfrm>
            <a:custGeom>
              <a:avLst/>
              <a:gdLst/>
              <a:ahLst/>
              <a:cxnLst/>
              <a:rect l="l" t="t" r="r" b="b"/>
              <a:pathLst>
                <a:path w="5412" h="18305" extrusionOk="0">
                  <a:moveTo>
                    <a:pt x="3444" y="1"/>
                  </a:moveTo>
                  <a:cubicBezTo>
                    <a:pt x="3069" y="1"/>
                    <a:pt x="2686" y="178"/>
                    <a:pt x="2368" y="540"/>
                  </a:cubicBezTo>
                  <a:cubicBezTo>
                    <a:pt x="1871" y="1097"/>
                    <a:pt x="1393" y="1694"/>
                    <a:pt x="876" y="2251"/>
                  </a:cubicBezTo>
                  <a:cubicBezTo>
                    <a:pt x="637" y="2530"/>
                    <a:pt x="299" y="2689"/>
                    <a:pt x="1" y="2928"/>
                  </a:cubicBezTo>
                  <a:lnTo>
                    <a:pt x="1" y="3027"/>
                  </a:lnTo>
                  <a:cubicBezTo>
                    <a:pt x="95" y="2994"/>
                    <a:pt x="177" y="2978"/>
                    <a:pt x="247" y="2978"/>
                  </a:cubicBezTo>
                  <a:cubicBezTo>
                    <a:pt x="472" y="2978"/>
                    <a:pt x="573" y="3146"/>
                    <a:pt x="558" y="3465"/>
                  </a:cubicBezTo>
                  <a:cubicBezTo>
                    <a:pt x="498" y="4240"/>
                    <a:pt x="438" y="5036"/>
                    <a:pt x="458" y="5812"/>
                  </a:cubicBezTo>
                  <a:cubicBezTo>
                    <a:pt x="578" y="8597"/>
                    <a:pt x="876" y="11382"/>
                    <a:pt x="2030" y="13968"/>
                  </a:cubicBezTo>
                  <a:cubicBezTo>
                    <a:pt x="2547" y="15122"/>
                    <a:pt x="3363" y="16196"/>
                    <a:pt x="4059" y="17290"/>
                  </a:cubicBezTo>
                  <a:lnTo>
                    <a:pt x="4278" y="17588"/>
                  </a:lnTo>
                  <a:cubicBezTo>
                    <a:pt x="4616" y="17807"/>
                    <a:pt x="4954" y="18066"/>
                    <a:pt x="5272" y="18305"/>
                  </a:cubicBezTo>
                  <a:cubicBezTo>
                    <a:pt x="5332" y="18285"/>
                    <a:pt x="5352" y="18245"/>
                    <a:pt x="5412" y="18205"/>
                  </a:cubicBezTo>
                  <a:cubicBezTo>
                    <a:pt x="5113" y="17270"/>
                    <a:pt x="4755" y="16295"/>
                    <a:pt x="4477" y="15321"/>
                  </a:cubicBezTo>
                  <a:cubicBezTo>
                    <a:pt x="4238" y="14465"/>
                    <a:pt x="3940" y="13570"/>
                    <a:pt x="4417" y="12675"/>
                  </a:cubicBezTo>
                  <a:cubicBezTo>
                    <a:pt x="4417" y="10586"/>
                    <a:pt x="4377" y="8517"/>
                    <a:pt x="4357" y="6449"/>
                  </a:cubicBezTo>
                  <a:cubicBezTo>
                    <a:pt x="4377" y="5175"/>
                    <a:pt x="4477" y="3942"/>
                    <a:pt x="4576" y="2689"/>
                  </a:cubicBezTo>
                  <a:cubicBezTo>
                    <a:pt x="4616" y="2291"/>
                    <a:pt x="4576" y="1794"/>
                    <a:pt x="5133" y="1674"/>
                  </a:cubicBezTo>
                  <a:cubicBezTo>
                    <a:pt x="4954" y="1356"/>
                    <a:pt x="4775" y="1058"/>
                    <a:pt x="4616" y="739"/>
                  </a:cubicBezTo>
                  <a:cubicBezTo>
                    <a:pt x="4324" y="252"/>
                    <a:pt x="3890" y="1"/>
                    <a:pt x="344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2205" name="Google Shape;2205;p44">
              <a:extLst>
                <a:ext uri="{FF2B5EF4-FFF2-40B4-BE49-F238E27FC236}">
                  <a16:creationId xmlns:a16="http://schemas.microsoft.com/office/drawing/2014/main" id="{AC7DCF6F-EEAF-1DDD-B62D-5C6660241259}"/>
                </a:ext>
              </a:extLst>
            </p:cNvPr>
            <p:cNvSpPr/>
            <p:nvPr/>
          </p:nvSpPr>
          <p:spPr>
            <a:xfrm>
              <a:off x="6250225" y="3963250"/>
              <a:ext cx="158175" cy="388300"/>
            </a:xfrm>
            <a:custGeom>
              <a:avLst/>
              <a:gdLst/>
              <a:ahLst/>
              <a:cxnLst/>
              <a:rect l="l" t="t" r="r" b="b"/>
              <a:pathLst>
                <a:path w="6327" h="15532" extrusionOk="0">
                  <a:moveTo>
                    <a:pt x="1308" y="0"/>
                  </a:moveTo>
                  <a:cubicBezTo>
                    <a:pt x="1000" y="0"/>
                    <a:pt x="700" y="159"/>
                    <a:pt x="478" y="492"/>
                  </a:cubicBezTo>
                  <a:cubicBezTo>
                    <a:pt x="279" y="751"/>
                    <a:pt x="120" y="1109"/>
                    <a:pt x="120" y="1427"/>
                  </a:cubicBezTo>
                  <a:cubicBezTo>
                    <a:pt x="60" y="3596"/>
                    <a:pt x="0" y="5764"/>
                    <a:pt x="597" y="7873"/>
                  </a:cubicBezTo>
                  <a:cubicBezTo>
                    <a:pt x="896" y="8907"/>
                    <a:pt x="1055" y="9981"/>
                    <a:pt x="1413" y="10976"/>
                  </a:cubicBezTo>
                  <a:cubicBezTo>
                    <a:pt x="2089" y="12727"/>
                    <a:pt x="3243" y="14179"/>
                    <a:pt x="4496" y="15531"/>
                  </a:cubicBezTo>
                  <a:cubicBezTo>
                    <a:pt x="4662" y="15247"/>
                    <a:pt x="4877" y="15153"/>
                    <a:pt x="5117" y="15153"/>
                  </a:cubicBezTo>
                  <a:cubicBezTo>
                    <a:pt x="5279" y="15153"/>
                    <a:pt x="5453" y="15197"/>
                    <a:pt x="5630" y="15253"/>
                  </a:cubicBezTo>
                  <a:cubicBezTo>
                    <a:pt x="5869" y="15332"/>
                    <a:pt x="6088" y="15432"/>
                    <a:pt x="6326" y="15531"/>
                  </a:cubicBezTo>
                  <a:cubicBezTo>
                    <a:pt x="6068" y="14974"/>
                    <a:pt x="5789" y="14457"/>
                    <a:pt x="5531" y="13940"/>
                  </a:cubicBezTo>
                  <a:cubicBezTo>
                    <a:pt x="4456" y="11871"/>
                    <a:pt x="4059" y="9643"/>
                    <a:pt x="3800" y="7375"/>
                  </a:cubicBezTo>
                  <a:cubicBezTo>
                    <a:pt x="3681" y="6281"/>
                    <a:pt x="3641" y="5167"/>
                    <a:pt x="3581" y="4073"/>
                  </a:cubicBezTo>
                  <a:cubicBezTo>
                    <a:pt x="3581" y="3536"/>
                    <a:pt x="3641" y="3019"/>
                    <a:pt x="3700" y="2502"/>
                  </a:cubicBezTo>
                  <a:cubicBezTo>
                    <a:pt x="3740" y="2362"/>
                    <a:pt x="3939" y="2203"/>
                    <a:pt x="4039" y="2044"/>
                  </a:cubicBezTo>
                  <a:lnTo>
                    <a:pt x="4039" y="1965"/>
                  </a:lnTo>
                  <a:cubicBezTo>
                    <a:pt x="3939" y="1925"/>
                    <a:pt x="3780" y="1925"/>
                    <a:pt x="3700" y="1885"/>
                  </a:cubicBezTo>
                  <a:cubicBezTo>
                    <a:pt x="3183" y="1408"/>
                    <a:pt x="2646" y="950"/>
                    <a:pt x="2169" y="433"/>
                  </a:cubicBezTo>
                  <a:cubicBezTo>
                    <a:pt x="1914" y="149"/>
                    <a:pt x="1607" y="0"/>
                    <a:pt x="130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2206" name="Google Shape;2206;p44">
              <a:extLst>
                <a:ext uri="{FF2B5EF4-FFF2-40B4-BE49-F238E27FC236}">
                  <a16:creationId xmlns:a16="http://schemas.microsoft.com/office/drawing/2014/main" id="{468C8C3B-6416-0CC1-D3B7-7FC6CFD07D7C}"/>
                </a:ext>
              </a:extLst>
            </p:cNvPr>
            <p:cNvSpPr/>
            <p:nvPr/>
          </p:nvSpPr>
          <p:spPr>
            <a:xfrm>
              <a:off x="6459600" y="3981025"/>
              <a:ext cx="28375" cy="280000"/>
            </a:xfrm>
            <a:custGeom>
              <a:avLst/>
              <a:gdLst/>
              <a:ahLst/>
              <a:cxnLst/>
              <a:rect l="l" t="t" r="r" b="b"/>
              <a:pathLst>
                <a:path w="1135" h="11200" extrusionOk="0">
                  <a:moveTo>
                    <a:pt x="796" y="0"/>
                  </a:moveTo>
                  <a:cubicBezTo>
                    <a:pt x="239" y="159"/>
                    <a:pt x="279" y="617"/>
                    <a:pt x="259" y="1015"/>
                  </a:cubicBezTo>
                  <a:cubicBezTo>
                    <a:pt x="159" y="2268"/>
                    <a:pt x="60" y="3541"/>
                    <a:pt x="40" y="4775"/>
                  </a:cubicBezTo>
                  <a:cubicBezTo>
                    <a:pt x="0" y="6843"/>
                    <a:pt x="40" y="8932"/>
                    <a:pt x="40" y="11001"/>
                  </a:cubicBezTo>
                  <a:cubicBezTo>
                    <a:pt x="157" y="10965"/>
                    <a:pt x="270" y="10941"/>
                    <a:pt x="379" y="10941"/>
                  </a:cubicBezTo>
                  <a:cubicBezTo>
                    <a:pt x="566" y="10941"/>
                    <a:pt x="737" y="11011"/>
                    <a:pt x="876" y="11200"/>
                  </a:cubicBezTo>
                  <a:lnTo>
                    <a:pt x="876" y="10006"/>
                  </a:lnTo>
                  <a:cubicBezTo>
                    <a:pt x="876" y="8773"/>
                    <a:pt x="796" y="7560"/>
                    <a:pt x="836" y="6346"/>
                  </a:cubicBezTo>
                  <a:cubicBezTo>
                    <a:pt x="895" y="4337"/>
                    <a:pt x="1035" y="2328"/>
                    <a:pt x="1134" y="319"/>
                  </a:cubicBezTo>
                  <a:cubicBezTo>
                    <a:pt x="1094" y="259"/>
                    <a:pt x="1094" y="199"/>
                    <a:pt x="1074" y="120"/>
                  </a:cubicBezTo>
                  <a:lnTo>
                    <a:pt x="1055" y="120"/>
                  </a:lnTo>
                  <a:cubicBezTo>
                    <a:pt x="975" y="100"/>
                    <a:pt x="876" y="60"/>
                    <a:pt x="7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2207" name="Google Shape;2207;p44">
              <a:extLst>
                <a:ext uri="{FF2B5EF4-FFF2-40B4-BE49-F238E27FC236}">
                  <a16:creationId xmlns:a16="http://schemas.microsoft.com/office/drawing/2014/main" id="{E4C7E8B9-D13D-E77D-1C9F-B5A9EF3B45B7}"/>
                </a:ext>
              </a:extLst>
            </p:cNvPr>
            <p:cNvSpPr/>
            <p:nvPr/>
          </p:nvSpPr>
          <p:spPr>
            <a:xfrm>
              <a:off x="6486000" y="3984000"/>
              <a:ext cx="475" cy="475"/>
            </a:xfrm>
            <a:custGeom>
              <a:avLst/>
              <a:gdLst/>
              <a:ahLst/>
              <a:cxnLst/>
              <a:rect l="l" t="t" r="r" b="b"/>
              <a:pathLst>
                <a:path w="19" h="19" extrusionOk="0">
                  <a:moveTo>
                    <a:pt x="18" y="1"/>
                  </a:moveTo>
                  <a:cubicBezTo>
                    <a:pt x="5" y="1"/>
                    <a:pt x="1" y="18"/>
                    <a:pt x="5" y="18"/>
                  </a:cubicBezTo>
                  <a:cubicBezTo>
                    <a:pt x="7" y="18"/>
                    <a:pt x="12" y="14"/>
                    <a:pt x="18" y="1"/>
                  </a:cubicBezTo>
                  <a:lnTo>
                    <a:pt x="18" y="1"/>
                  </a:lnTo>
                  <a:cubicBezTo>
                    <a:pt x="18" y="1"/>
                    <a:pt x="18" y="1"/>
                    <a:pt x="18" y="1"/>
                  </a:cubicBezTo>
                  <a:close/>
                </a:path>
              </a:pathLst>
            </a:custGeom>
            <a:solidFill>
              <a:srgbClr val="BE5D6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2208" name="Google Shape;2208;p44">
              <a:extLst>
                <a:ext uri="{FF2B5EF4-FFF2-40B4-BE49-F238E27FC236}">
                  <a16:creationId xmlns:a16="http://schemas.microsoft.com/office/drawing/2014/main" id="{AFC30CA6-B9BB-70B6-A6CC-DA2923F1F3DB}"/>
                </a:ext>
              </a:extLst>
            </p:cNvPr>
            <p:cNvSpPr/>
            <p:nvPr/>
          </p:nvSpPr>
          <p:spPr>
            <a:xfrm>
              <a:off x="6566525" y="3982025"/>
              <a:ext cx="180550" cy="424225"/>
            </a:xfrm>
            <a:custGeom>
              <a:avLst/>
              <a:gdLst/>
              <a:ahLst/>
              <a:cxnLst/>
              <a:rect l="l" t="t" r="r" b="b"/>
              <a:pathLst>
                <a:path w="7222" h="16969" extrusionOk="0">
                  <a:moveTo>
                    <a:pt x="6784" y="0"/>
                  </a:moveTo>
                  <a:cubicBezTo>
                    <a:pt x="6664" y="179"/>
                    <a:pt x="6505" y="358"/>
                    <a:pt x="6465" y="557"/>
                  </a:cubicBezTo>
                  <a:cubicBezTo>
                    <a:pt x="6366" y="1214"/>
                    <a:pt x="6406" y="1890"/>
                    <a:pt x="6266" y="2546"/>
                  </a:cubicBezTo>
                  <a:cubicBezTo>
                    <a:pt x="6067" y="3700"/>
                    <a:pt x="5869" y="4834"/>
                    <a:pt x="5570" y="5948"/>
                  </a:cubicBezTo>
                  <a:cubicBezTo>
                    <a:pt x="5152" y="7520"/>
                    <a:pt x="4735" y="9111"/>
                    <a:pt x="4078" y="10603"/>
                  </a:cubicBezTo>
                  <a:cubicBezTo>
                    <a:pt x="3461" y="12075"/>
                    <a:pt x="2646" y="13467"/>
                    <a:pt x="1790" y="14800"/>
                  </a:cubicBezTo>
                  <a:cubicBezTo>
                    <a:pt x="1393" y="15457"/>
                    <a:pt x="756" y="15954"/>
                    <a:pt x="199" y="16491"/>
                  </a:cubicBezTo>
                  <a:cubicBezTo>
                    <a:pt x="139" y="16630"/>
                    <a:pt x="60" y="16770"/>
                    <a:pt x="0" y="16909"/>
                  </a:cubicBezTo>
                  <a:lnTo>
                    <a:pt x="60" y="16969"/>
                  </a:lnTo>
                  <a:cubicBezTo>
                    <a:pt x="756" y="16630"/>
                    <a:pt x="1472" y="16292"/>
                    <a:pt x="2188" y="15954"/>
                  </a:cubicBezTo>
                  <a:cubicBezTo>
                    <a:pt x="2566" y="15357"/>
                    <a:pt x="2964" y="14760"/>
                    <a:pt x="3282" y="14144"/>
                  </a:cubicBezTo>
                  <a:cubicBezTo>
                    <a:pt x="3979" y="12811"/>
                    <a:pt x="4755" y="11498"/>
                    <a:pt x="5292" y="10106"/>
                  </a:cubicBezTo>
                  <a:cubicBezTo>
                    <a:pt x="6048" y="8216"/>
                    <a:pt x="6565" y="6227"/>
                    <a:pt x="6843" y="4217"/>
                  </a:cubicBezTo>
                  <a:cubicBezTo>
                    <a:pt x="7022" y="2984"/>
                    <a:pt x="7142" y="1790"/>
                    <a:pt x="7221" y="577"/>
                  </a:cubicBezTo>
                  <a:cubicBezTo>
                    <a:pt x="7221" y="398"/>
                    <a:pt x="6943" y="199"/>
                    <a:pt x="678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2209" name="Google Shape;2209;p44">
              <a:extLst>
                <a:ext uri="{FF2B5EF4-FFF2-40B4-BE49-F238E27FC236}">
                  <a16:creationId xmlns:a16="http://schemas.microsoft.com/office/drawing/2014/main" id="{863766D8-B92A-43F0-4381-813706597223}"/>
                </a:ext>
              </a:extLst>
            </p:cNvPr>
            <p:cNvSpPr/>
            <p:nvPr/>
          </p:nvSpPr>
          <p:spPr>
            <a:xfrm>
              <a:off x="6339750" y="4013075"/>
              <a:ext cx="118875" cy="365325"/>
            </a:xfrm>
            <a:custGeom>
              <a:avLst/>
              <a:gdLst/>
              <a:ahLst/>
              <a:cxnLst/>
              <a:rect l="l" t="t" r="r" b="b"/>
              <a:pathLst>
                <a:path w="4755" h="14613" extrusionOk="0">
                  <a:moveTo>
                    <a:pt x="692" y="0"/>
                  </a:moveTo>
                  <a:cubicBezTo>
                    <a:pt x="630" y="0"/>
                    <a:pt x="559" y="11"/>
                    <a:pt x="478" y="31"/>
                  </a:cubicBezTo>
                  <a:cubicBezTo>
                    <a:pt x="358" y="190"/>
                    <a:pt x="179" y="310"/>
                    <a:pt x="159" y="489"/>
                  </a:cubicBezTo>
                  <a:cubicBezTo>
                    <a:pt x="80" y="1006"/>
                    <a:pt x="0" y="1523"/>
                    <a:pt x="20" y="2060"/>
                  </a:cubicBezTo>
                  <a:cubicBezTo>
                    <a:pt x="80" y="3154"/>
                    <a:pt x="119" y="4268"/>
                    <a:pt x="259" y="5362"/>
                  </a:cubicBezTo>
                  <a:cubicBezTo>
                    <a:pt x="497" y="7630"/>
                    <a:pt x="895" y="9858"/>
                    <a:pt x="1969" y="11927"/>
                  </a:cubicBezTo>
                  <a:cubicBezTo>
                    <a:pt x="2248" y="12464"/>
                    <a:pt x="2487" y="13001"/>
                    <a:pt x="2765" y="13518"/>
                  </a:cubicBezTo>
                  <a:cubicBezTo>
                    <a:pt x="3402" y="13896"/>
                    <a:pt x="4058" y="14255"/>
                    <a:pt x="4754" y="14613"/>
                  </a:cubicBezTo>
                  <a:lnTo>
                    <a:pt x="4536" y="14314"/>
                  </a:lnTo>
                  <a:cubicBezTo>
                    <a:pt x="3839" y="13200"/>
                    <a:pt x="3004" y="12146"/>
                    <a:pt x="2487" y="10972"/>
                  </a:cubicBezTo>
                  <a:cubicBezTo>
                    <a:pt x="1353" y="8386"/>
                    <a:pt x="1054" y="5601"/>
                    <a:pt x="915" y="2816"/>
                  </a:cubicBezTo>
                  <a:cubicBezTo>
                    <a:pt x="875" y="2060"/>
                    <a:pt x="975" y="1265"/>
                    <a:pt x="1015" y="489"/>
                  </a:cubicBezTo>
                  <a:cubicBezTo>
                    <a:pt x="1030" y="157"/>
                    <a:pt x="933" y="0"/>
                    <a:pt x="69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2210" name="Google Shape;2210;p44">
              <a:extLst>
                <a:ext uri="{FF2B5EF4-FFF2-40B4-BE49-F238E27FC236}">
                  <a16:creationId xmlns:a16="http://schemas.microsoft.com/office/drawing/2014/main" id="{E3F60E30-9AB5-553C-5F0A-5D305AD10E05}"/>
                </a:ext>
              </a:extLst>
            </p:cNvPr>
            <p:cNvSpPr/>
            <p:nvPr/>
          </p:nvSpPr>
          <p:spPr>
            <a:xfrm>
              <a:off x="6591375" y="4002050"/>
              <a:ext cx="29375" cy="261975"/>
            </a:xfrm>
            <a:custGeom>
              <a:avLst/>
              <a:gdLst/>
              <a:ahLst/>
              <a:cxnLst/>
              <a:rect l="l" t="t" r="r" b="b"/>
              <a:pathLst>
                <a:path w="1175" h="10479" extrusionOk="0">
                  <a:moveTo>
                    <a:pt x="689" y="1"/>
                  </a:moveTo>
                  <a:cubicBezTo>
                    <a:pt x="654" y="1"/>
                    <a:pt x="617" y="5"/>
                    <a:pt x="578" y="15"/>
                  </a:cubicBezTo>
                  <a:cubicBezTo>
                    <a:pt x="438" y="54"/>
                    <a:pt x="259" y="413"/>
                    <a:pt x="259" y="631"/>
                  </a:cubicBezTo>
                  <a:cubicBezTo>
                    <a:pt x="279" y="1964"/>
                    <a:pt x="438" y="3337"/>
                    <a:pt x="379" y="4689"/>
                  </a:cubicBezTo>
                  <a:cubicBezTo>
                    <a:pt x="319" y="6540"/>
                    <a:pt x="140" y="8409"/>
                    <a:pt x="1" y="10279"/>
                  </a:cubicBezTo>
                  <a:cubicBezTo>
                    <a:pt x="259" y="10319"/>
                    <a:pt x="498" y="10399"/>
                    <a:pt x="777" y="10478"/>
                  </a:cubicBezTo>
                  <a:cubicBezTo>
                    <a:pt x="796" y="10379"/>
                    <a:pt x="876" y="10279"/>
                    <a:pt x="876" y="10180"/>
                  </a:cubicBezTo>
                  <a:cubicBezTo>
                    <a:pt x="976" y="9086"/>
                    <a:pt x="1174" y="8012"/>
                    <a:pt x="1174" y="6917"/>
                  </a:cubicBezTo>
                  <a:cubicBezTo>
                    <a:pt x="1174" y="4809"/>
                    <a:pt x="1095" y="2660"/>
                    <a:pt x="1075" y="552"/>
                  </a:cubicBezTo>
                  <a:cubicBezTo>
                    <a:pt x="1075" y="253"/>
                    <a:pt x="951" y="1"/>
                    <a:pt x="68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2211" name="Google Shape;2211;p44">
              <a:extLst>
                <a:ext uri="{FF2B5EF4-FFF2-40B4-BE49-F238E27FC236}">
                  <a16:creationId xmlns:a16="http://schemas.microsoft.com/office/drawing/2014/main" id="{D9854FBC-57AE-8B87-6C00-902606D00164}"/>
                </a:ext>
              </a:extLst>
            </p:cNvPr>
            <p:cNvSpPr/>
            <p:nvPr/>
          </p:nvSpPr>
          <p:spPr>
            <a:xfrm>
              <a:off x="6564025" y="4405225"/>
              <a:ext cx="3500" cy="3025"/>
            </a:xfrm>
            <a:custGeom>
              <a:avLst/>
              <a:gdLst/>
              <a:ahLst/>
              <a:cxnLst/>
              <a:rect l="l" t="t" r="r" b="b"/>
              <a:pathLst>
                <a:path w="140" h="121" extrusionOk="0">
                  <a:moveTo>
                    <a:pt x="80" y="1"/>
                  </a:moveTo>
                  <a:cubicBezTo>
                    <a:pt x="60" y="21"/>
                    <a:pt x="40" y="60"/>
                    <a:pt x="1" y="120"/>
                  </a:cubicBezTo>
                  <a:cubicBezTo>
                    <a:pt x="60" y="100"/>
                    <a:pt x="100" y="60"/>
                    <a:pt x="140" y="41"/>
                  </a:cubicBezTo>
                  <a:lnTo>
                    <a:pt x="80" y="1"/>
                  </a:lnTo>
                  <a:close/>
                </a:path>
              </a:pathLst>
            </a:custGeom>
            <a:solidFill>
              <a:srgbClr val="A7343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2212" name="Google Shape;2212;p44">
              <a:extLst>
                <a:ext uri="{FF2B5EF4-FFF2-40B4-BE49-F238E27FC236}">
                  <a16:creationId xmlns:a16="http://schemas.microsoft.com/office/drawing/2014/main" id="{1C61EFCE-0546-7A25-051B-7D25659A6FA0}"/>
                </a:ext>
              </a:extLst>
            </p:cNvPr>
            <p:cNvSpPr/>
            <p:nvPr/>
          </p:nvSpPr>
          <p:spPr>
            <a:xfrm>
              <a:off x="6563525" y="4408225"/>
              <a:ext cx="525" cy="1000"/>
            </a:xfrm>
            <a:custGeom>
              <a:avLst/>
              <a:gdLst/>
              <a:ahLst/>
              <a:cxnLst/>
              <a:rect l="l" t="t" r="r" b="b"/>
              <a:pathLst>
                <a:path w="21" h="40" extrusionOk="0">
                  <a:moveTo>
                    <a:pt x="21" y="0"/>
                  </a:moveTo>
                  <a:cubicBezTo>
                    <a:pt x="21" y="0"/>
                    <a:pt x="1" y="20"/>
                    <a:pt x="1" y="40"/>
                  </a:cubicBezTo>
                  <a:cubicBezTo>
                    <a:pt x="21" y="20"/>
                    <a:pt x="21" y="20"/>
                    <a:pt x="21" y="0"/>
                  </a:cubicBezTo>
                  <a:close/>
                </a:path>
              </a:pathLst>
            </a:custGeom>
            <a:solidFill>
              <a:srgbClr val="A7343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2293" name="Group 2292">
            <a:extLst>
              <a:ext uri="{FF2B5EF4-FFF2-40B4-BE49-F238E27FC236}">
                <a16:creationId xmlns:a16="http://schemas.microsoft.com/office/drawing/2014/main" id="{5B017DA7-9BC7-EA79-EF46-DD312D8D9F09}"/>
              </a:ext>
            </a:extLst>
          </p:cNvPr>
          <p:cNvGrpSpPr/>
          <p:nvPr/>
        </p:nvGrpSpPr>
        <p:grpSpPr>
          <a:xfrm>
            <a:off x="5394960" y="5959267"/>
            <a:ext cx="6640450" cy="990221"/>
            <a:chOff x="1881373" y="5359011"/>
            <a:chExt cx="10154037" cy="1590478"/>
          </a:xfrm>
        </p:grpSpPr>
        <p:grpSp>
          <p:nvGrpSpPr>
            <p:cNvPr id="12" name="Google Shape;2581;p51">
              <a:extLst>
                <a:ext uri="{FF2B5EF4-FFF2-40B4-BE49-F238E27FC236}">
                  <a16:creationId xmlns:a16="http://schemas.microsoft.com/office/drawing/2014/main" id="{B372E1F9-DF94-A295-3CD4-7694A28F019F}"/>
                </a:ext>
              </a:extLst>
            </p:cNvPr>
            <p:cNvGrpSpPr/>
            <p:nvPr/>
          </p:nvGrpSpPr>
          <p:grpSpPr>
            <a:xfrm>
              <a:off x="1881373" y="5537018"/>
              <a:ext cx="566755" cy="1412471"/>
              <a:chOff x="858525" y="4105266"/>
              <a:chExt cx="425066" cy="1059353"/>
            </a:xfrm>
          </p:grpSpPr>
          <p:sp>
            <p:nvSpPr>
              <p:cNvPr id="13" name="Google Shape;2582;p51">
                <a:extLst>
                  <a:ext uri="{FF2B5EF4-FFF2-40B4-BE49-F238E27FC236}">
                    <a16:creationId xmlns:a16="http://schemas.microsoft.com/office/drawing/2014/main" id="{BC36EBD1-299D-56A0-6E19-476A359CF7A6}"/>
                  </a:ext>
                </a:extLst>
              </p:cNvPr>
              <p:cNvSpPr/>
              <p:nvPr/>
            </p:nvSpPr>
            <p:spPr>
              <a:xfrm>
                <a:off x="858525" y="4105266"/>
                <a:ext cx="425066" cy="1059353"/>
              </a:xfrm>
              <a:custGeom>
                <a:avLst/>
                <a:gdLst/>
                <a:ahLst/>
                <a:cxnLst/>
                <a:rect l="l" t="t" r="r" b="b"/>
                <a:pathLst>
                  <a:path w="15717" h="39170" extrusionOk="0">
                    <a:moveTo>
                      <a:pt x="4536" y="16710"/>
                    </a:moveTo>
                    <a:lnTo>
                      <a:pt x="4536" y="16710"/>
                    </a:lnTo>
                    <a:cubicBezTo>
                      <a:pt x="5093" y="16969"/>
                      <a:pt x="5810" y="17248"/>
                      <a:pt x="6566" y="17367"/>
                    </a:cubicBezTo>
                    <a:lnTo>
                      <a:pt x="6566" y="17506"/>
                    </a:lnTo>
                    <a:cubicBezTo>
                      <a:pt x="6546" y="17506"/>
                      <a:pt x="6546" y="18362"/>
                      <a:pt x="6546" y="18759"/>
                    </a:cubicBezTo>
                    <a:lnTo>
                      <a:pt x="6546" y="20112"/>
                    </a:lnTo>
                    <a:cubicBezTo>
                      <a:pt x="6347" y="19595"/>
                      <a:pt x="6148" y="19058"/>
                      <a:pt x="5949" y="18560"/>
                    </a:cubicBezTo>
                    <a:lnTo>
                      <a:pt x="5929" y="18501"/>
                    </a:lnTo>
                    <a:cubicBezTo>
                      <a:pt x="5849" y="18322"/>
                      <a:pt x="5750" y="18163"/>
                      <a:pt x="5710" y="18043"/>
                    </a:cubicBezTo>
                    <a:cubicBezTo>
                      <a:pt x="5670" y="18023"/>
                      <a:pt x="5650" y="17964"/>
                      <a:pt x="5650" y="17944"/>
                    </a:cubicBezTo>
                    <a:cubicBezTo>
                      <a:pt x="5591" y="17864"/>
                      <a:pt x="5571" y="17824"/>
                      <a:pt x="5511" y="17745"/>
                    </a:cubicBezTo>
                    <a:lnTo>
                      <a:pt x="4536" y="16710"/>
                    </a:lnTo>
                    <a:close/>
                    <a:moveTo>
                      <a:pt x="7859" y="1"/>
                    </a:moveTo>
                    <a:cubicBezTo>
                      <a:pt x="7560" y="1"/>
                      <a:pt x="7302" y="60"/>
                      <a:pt x="7043" y="239"/>
                    </a:cubicBezTo>
                    <a:cubicBezTo>
                      <a:pt x="6725" y="458"/>
                      <a:pt x="6446" y="737"/>
                      <a:pt x="6227" y="995"/>
                    </a:cubicBezTo>
                    <a:cubicBezTo>
                      <a:pt x="6207" y="935"/>
                      <a:pt x="6148" y="916"/>
                      <a:pt x="6128" y="856"/>
                    </a:cubicBezTo>
                    <a:cubicBezTo>
                      <a:pt x="5770" y="498"/>
                      <a:pt x="5332" y="299"/>
                      <a:pt x="4855" y="299"/>
                    </a:cubicBezTo>
                    <a:cubicBezTo>
                      <a:pt x="4318" y="299"/>
                      <a:pt x="3820" y="558"/>
                      <a:pt x="3462" y="1035"/>
                    </a:cubicBezTo>
                    <a:cubicBezTo>
                      <a:pt x="3383" y="1134"/>
                      <a:pt x="3323" y="1234"/>
                      <a:pt x="3263" y="1333"/>
                    </a:cubicBezTo>
                    <a:cubicBezTo>
                      <a:pt x="3243" y="1353"/>
                      <a:pt x="3243" y="1393"/>
                      <a:pt x="3224" y="1393"/>
                    </a:cubicBezTo>
                    <a:cubicBezTo>
                      <a:pt x="2866" y="1154"/>
                      <a:pt x="2488" y="995"/>
                      <a:pt x="2050" y="995"/>
                    </a:cubicBezTo>
                    <a:cubicBezTo>
                      <a:pt x="1652" y="995"/>
                      <a:pt x="1254" y="1134"/>
                      <a:pt x="896" y="1413"/>
                    </a:cubicBezTo>
                    <a:cubicBezTo>
                      <a:pt x="777" y="1512"/>
                      <a:pt x="677" y="1632"/>
                      <a:pt x="598" y="1791"/>
                    </a:cubicBezTo>
                    <a:cubicBezTo>
                      <a:pt x="260" y="2527"/>
                      <a:pt x="180" y="3303"/>
                      <a:pt x="140" y="3900"/>
                    </a:cubicBezTo>
                    <a:cubicBezTo>
                      <a:pt x="61" y="5093"/>
                      <a:pt x="1" y="6287"/>
                      <a:pt x="140" y="7480"/>
                    </a:cubicBezTo>
                    <a:cubicBezTo>
                      <a:pt x="160" y="8813"/>
                      <a:pt x="458" y="10106"/>
                      <a:pt x="737" y="11339"/>
                    </a:cubicBezTo>
                    <a:lnTo>
                      <a:pt x="757" y="11459"/>
                    </a:lnTo>
                    <a:cubicBezTo>
                      <a:pt x="836" y="11757"/>
                      <a:pt x="896" y="12155"/>
                      <a:pt x="1095" y="12493"/>
                    </a:cubicBezTo>
                    <a:cubicBezTo>
                      <a:pt x="1672" y="13488"/>
                      <a:pt x="2229" y="14383"/>
                      <a:pt x="2766" y="15238"/>
                    </a:cubicBezTo>
                    <a:cubicBezTo>
                      <a:pt x="3025" y="15636"/>
                      <a:pt x="3343" y="15954"/>
                      <a:pt x="3681" y="16213"/>
                    </a:cubicBezTo>
                    <a:cubicBezTo>
                      <a:pt x="3522" y="16173"/>
                      <a:pt x="3343" y="16153"/>
                      <a:pt x="3164" y="16153"/>
                    </a:cubicBezTo>
                    <a:cubicBezTo>
                      <a:pt x="2726" y="16153"/>
                      <a:pt x="2289" y="16273"/>
                      <a:pt x="1950" y="16511"/>
                    </a:cubicBezTo>
                    <a:cubicBezTo>
                      <a:pt x="1752" y="16631"/>
                      <a:pt x="1274" y="16969"/>
                      <a:pt x="1075" y="17526"/>
                    </a:cubicBezTo>
                    <a:cubicBezTo>
                      <a:pt x="598" y="18839"/>
                      <a:pt x="836" y="20152"/>
                      <a:pt x="1771" y="21345"/>
                    </a:cubicBezTo>
                    <a:lnTo>
                      <a:pt x="1891" y="21505"/>
                    </a:lnTo>
                    <a:cubicBezTo>
                      <a:pt x="2030" y="21644"/>
                      <a:pt x="2129" y="21783"/>
                      <a:pt x="2189" y="21902"/>
                    </a:cubicBezTo>
                    <a:cubicBezTo>
                      <a:pt x="2547" y="22479"/>
                      <a:pt x="3025" y="22837"/>
                      <a:pt x="3442" y="23176"/>
                    </a:cubicBezTo>
                    <a:cubicBezTo>
                      <a:pt x="3681" y="23374"/>
                      <a:pt x="3940" y="23573"/>
                      <a:pt x="4119" y="23772"/>
                    </a:cubicBezTo>
                    <a:cubicBezTo>
                      <a:pt x="4338" y="24011"/>
                      <a:pt x="4556" y="24270"/>
                      <a:pt x="4775" y="24488"/>
                    </a:cubicBezTo>
                    <a:cubicBezTo>
                      <a:pt x="5014" y="24727"/>
                      <a:pt x="5233" y="24966"/>
                      <a:pt x="5432" y="25185"/>
                    </a:cubicBezTo>
                    <a:cubicBezTo>
                      <a:pt x="5551" y="25324"/>
                      <a:pt x="5650" y="25523"/>
                      <a:pt x="5750" y="25782"/>
                    </a:cubicBezTo>
                    <a:cubicBezTo>
                      <a:pt x="5810" y="25881"/>
                      <a:pt x="5849" y="25961"/>
                      <a:pt x="5869" y="26060"/>
                    </a:cubicBezTo>
                    <a:cubicBezTo>
                      <a:pt x="6048" y="26398"/>
                      <a:pt x="6168" y="26657"/>
                      <a:pt x="6247" y="26895"/>
                    </a:cubicBezTo>
                    <a:cubicBezTo>
                      <a:pt x="6327" y="27075"/>
                      <a:pt x="6347" y="27194"/>
                      <a:pt x="6347" y="27254"/>
                    </a:cubicBezTo>
                    <a:lnTo>
                      <a:pt x="6347" y="27990"/>
                    </a:lnTo>
                    <a:cubicBezTo>
                      <a:pt x="6207" y="27791"/>
                      <a:pt x="6028" y="27592"/>
                      <a:pt x="5869" y="27393"/>
                    </a:cubicBezTo>
                    <a:cubicBezTo>
                      <a:pt x="5631" y="27094"/>
                      <a:pt x="5372" y="26816"/>
                      <a:pt x="5113" y="26577"/>
                    </a:cubicBezTo>
                    <a:cubicBezTo>
                      <a:pt x="4716" y="26219"/>
                      <a:pt x="4159" y="26020"/>
                      <a:pt x="3582" y="26020"/>
                    </a:cubicBezTo>
                    <a:cubicBezTo>
                      <a:pt x="3124" y="26020"/>
                      <a:pt x="2667" y="26179"/>
                      <a:pt x="2348" y="26478"/>
                    </a:cubicBezTo>
                    <a:cubicBezTo>
                      <a:pt x="1533" y="27214"/>
                      <a:pt x="1294" y="28308"/>
                      <a:pt x="1771" y="29303"/>
                    </a:cubicBezTo>
                    <a:cubicBezTo>
                      <a:pt x="2090" y="30039"/>
                      <a:pt x="2647" y="30496"/>
                      <a:pt x="3084" y="30834"/>
                    </a:cubicBezTo>
                    <a:cubicBezTo>
                      <a:pt x="3124" y="30854"/>
                      <a:pt x="3144" y="30874"/>
                      <a:pt x="3164" y="30934"/>
                    </a:cubicBezTo>
                    <a:cubicBezTo>
                      <a:pt x="3243" y="30993"/>
                      <a:pt x="3283" y="31053"/>
                      <a:pt x="3383" y="31093"/>
                    </a:cubicBezTo>
                    <a:lnTo>
                      <a:pt x="5233" y="32187"/>
                    </a:lnTo>
                    <a:cubicBezTo>
                      <a:pt x="5611" y="32426"/>
                      <a:pt x="5969" y="32644"/>
                      <a:pt x="6327" y="32843"/>
                    </a:cubicBezTo>
                    <a:cubicBezTo>
                      <a:pt x="6327" y="33082"/>
                      <a:pt x="6327" y="33341"/>
                      <a:pt x="6307" y="33579"/>
                    </a:cubicBezTo>
                    <a:lnTo>
                      <a:pt x="6307" y="33977"/>
                    </a:lnTo>
                    <a:cubicBezTo>
                      <a:pt x="6307" y="34057"/>
                      <a:pt x="6307" y="34136"/>
                      <a:pt x="6327" y="34216"/>
                    </a:cubicBezTo>
                    <a:cubicBezTo>
                      <a:pt x="6347" y="34315"/>
                      <a:pt x="6367" y="34415"/>
                      <a:pt x="6406" y="34534"/>
                    </a:cubicBezTo>
                    <a:cubicBezTo>
                      <a:pt x="6426" y="34674"/>
                      <a:pt x="6466" y="34833"/>
                      <a:pt x="6466" y="34952"/>
                    </a:cubicBezTo>
                    <a:cubicBezTo>
                      <a:pt x="6506" y="35350"/>
                      <a:pt x="6506" y="35728"/>
                      <a:pt x="6466" y="36146"/>
                    </a:cubicBezTo>
                    <a:lnTo>
                      <a:pt x="6466" y="37001"/>
                    </a:lnTo>
                    <a:cubicBezTo>
                      <a:pt x="6466" y="37299"/>
                      <a:pt x="6506" y="37598"/>
                      <a:pt x="6506" y="37856"/>
                    </a:cubicBezTo>
                    <a:cubicBezTo>
                      <a:pt x="6506" y="37996"/>
                      <a:pt x="6526" y="38115"/>
                      <a:pt x="6526" y="38234"/>
                    </a:cubicBezTo>
                    <a:cubicBezTo>
                      <a:pt x="6546" y="38752"/>
                      <a:pt x="7003" y="39169"/>
                      <a:pt x="7520" y="39169"/>
                    </a:cubicBezTo>
                    <a:lnTo>
                      <a:pt x="7819" y="39169"/>
                    </a:lnTo>
                    <a:cubicBezTo>
                      <a:pt x="8097" y="39169"/>
                      <a:pt x="8336" y="39090"/>
                      <a:pt x="8515" y="38871"/>
                    </a:cubicBezTo>
                    <a:cubicBezTo>
                      <a:pt x="8694" y="38672"/>
                      <a:pt x="8813" y="38433"/>
                      <a:pt x="8813" y="38175"/>
                    </a:cubicBezTo>
                    <a:lnTo>
                      <a:pt x="8813" y="37280"/>
                    </a:lnTo>
                    <a:cubicBezTo>
                      <a:pt x="8813" y="36623"/>
                      <a:pt x="8794" y="35947"/>
                      <a:pt x="8813" y="35270"/>
                    </a:cubicBezTo>
                    <a:cubicBezTo>
                      <a:pt x="8833" y="34733"/>
                      <a:pt x="8893" y="34176"/>
                      <a:pt x="8913" y="33599"/>
                    </a:cubicBezTo>
                    <a:cubicBezTo>
                      <a:pt x="8933" y="33361"/>
                      <a:pt x="8953" y="33082"/>
                      <a:pt x="8992" y="32843"/>
                    </a:cubicBezTo>
                    <a:lnTo>
                      <a:pt x="9052" y="31710"/>
                    </a:lnTo>
                    <a:cubicBezTo>
                      <a:pt x="9092" y="31690"/>
                      <a:pt x="9112" y="31650"/>
                      <a:pt x="9132" y="31590"/>
                    </a:cubicBezTo>
                    <a:cubicBezTo>
                      <a:pt x="9351" y="31153"/>
                      <a:pt x="9689" y="30695"/>
                      <a:pt x="10027" y="30257"/>
                    </a:cubicBezTo>
                    <a:cubicBezTo>
                      <a:pt x="10106" y="30158"/>
                      <a:pt x="10186" y="30078"/>
                      <a:pt x="10226" y="29979"/>
                    </a:cubicBezTo>
                    <a:cubicBezTo>
                      <a:pt x="10902" y="29084"/>
                      <a:pt x="11777" y="28328"/>
                      <a:pt x="12692" y="27572"/>
                    </a:cubicBezTo>
                    <a:lnTo>
                      <a:pt x="12772" y="27512"/>
                    </a:lnTo>
                    <a:cubicBezTo>
                      <a:pt x="12911" y="27373"/>
                      <a:pt x="13090" y="27234"/>
                      <a:pt x="13269" y="27114"/>
                    </a:cubicBezTo>
                    <a:cubicBezTo>
                      <a:pt x="13528" y="26915"/>
                      <a:pt x="13787" y="26697"/>
                      <a:pt x="14065" y="26438"/>
                    </a:cubicBezTo>
                    <a:cubicBezTo>
                      <a:pt x="15020" y="25543"/>
                      <a:pt x="15577" y="24488"/>
                      <a:pt x="15696" y="23295"/>
                    </a:cubicBezTo>
                    <a:cubicBezTo>
                      <a:pt x="15716" y="22698"/>
                      <a:pt x="15617" y="22081"/>
                      <a:pt x="15358" y="21584"/>
                    </a:cubicBezTo>
                    <a:cubicBezTo>
                      <a:pt x="14960" y="20808"/>
                      <a:pt x="14284" y="20391"/>
                      <a:pt x="13409" y="20391"/>
                    </a:cubicBezTo>
                    <a:cubicBezTo>
                      <a:pt x="13130" y="20391"/>
                      <a:pt x="12832" y="20430"/>
                      <a:pt x="12513" y="20510"/>
                    </a:cubicBezTo>
                    <a:cubicBezTo>
                      <a:pt x="12295" y="20590"/>
                      <a:pt x="12096" y="20649"/>
                      <a:pt x="11897" y="20749"/>
                    </a:cubicBezTo>
                    <a:cubicBezTo>
                      <a:pt x="11976" y="20649"/>
                      <a:pt x="12076" y="20550"/>
                      <a:pt x="12135" y="20450"/>
                    </a:cubicBezTo>
                    <a:cubicBezTo>
                      <a:pt x="12175" y="20430"/>
                      <a:pt x="12195" y="20410"/>
                      <a:pt x="12215" y="20351"/>
                    </a:cubicBezTo>
                    <a:cubicBezTo>
                      <a:pt x="12275" y="20291"/>
                      <a:pt x="12315" y="20192"/>
                      <a:pt x="12394" y="20112"/>
                    </a:cubicBezTo>
                    <a:cubicBezTo>
                      <a:pt x="12494" y="19933"/>
                      <a:pt x="12613" y="19794"/>
                      <a:pt x="12732" y="19615"/>
                    </a:cubicBezTo>
                    <a:cubicBezTo>
                      <a:pt x="13190" y="19018"/>
                      <a:pt x="13627" y="18262"/>
                      <a:pt x="13588" y="17307"/>
                    </a:cubicBezTo>
                    <a:cubicBezTo>
                      <a:pt x="13568" y="16472"/>
                      <a:pt x="13070" y="15835"/>
                      <a:pt x="12275" y="15636"/>
                    </a:cubicBezTo>
                    <a:lnTo>
                      <a:pt x="12334" y="15557"/>
                    </a:lnTo>
                    <a:cubicBezTo>
                      <a:pt x="12573" y="15318"/>
                      <a:pt x="12732" y="15059"/>
                      <a:pt x="12911" y="14821"/>
                    </a:cubicBezTo>
                    <a:cubicBezTo>
                      <a:pt x="13031" y="14642"/>
                      <a:pt x="13170" y="14482"/>
                      <a:pt x="13269" y="14343"/>
                    </a:cubicBezTo>
                    <a:cubicBezTo>
                      <a:pt x="13986" y="13448"/>
                      <a:pt x="14284" y="12453"/>
                      <a:pt x="14523" y="11439"/>
                    </a:cubicBezTo>
                    <a:cubicBezTo>
                      <a:pt x="14722" y="10583"/>
                      <a:pt x="14821" y="9748"/>
                      <a:pt x="14801" y="8793"/>
                    </a:cubicBezTo>
                    <a:cubicBezTo>
                      <a:pt x="14801" y="8395"/>
                      <a:pt x="14781" y="7978"/>
                      <a:pt x="14781" y="7580"/>
                    </a:cubicBezTo>
                    <a:cubicBezTo>
                      <a:pt x="14761" y="6426"/>
                      <a:pt x="14722" y="5212"/>
                      <a:pt x="14662" y="4039"/>
                    </a:cubicBezTo>
                    <a:cubicBezTo>
                      <a:pt x="14622" y="3402"/>
                      <a:pt x="14503" y="2786"/>
                      <a:pt x="14383" y="2189"/>
                    </a:cubicBezTo>
                    <a:cubicBezTo>
                      <a:pt x="14363" y="2010"/>
                      <a:pt x="14304" y="1851"/>
                      <a:pt x="14284" y="1691"/>
                    </a:cubicBezTo>
                    <a:cubicBezTo>
                      <a:pt x="14105" y="796"/>
                      <a:pt x="13488" y="498"/>
                      <a:pt x="12971" y="498"/>
                    </a:cubicBezTo>
                    <a:cubicBezTo>
                      <a:pt x="12772" y="498"/>
                      <a:pt x="12573" y="538"/>
                      <a:pt x="12334" y="617"/>
                    </a:cubicBezTo>
                    <a:lnTo>
                      <a:pt x="12036" y="756"/>
                    </a:lnTo>
                    <a:cubicBezTo>
                      <a:pt x="11618" y="219"/>
                      <a:pt x="11101" y="140"/>
                      <a:pt x="10803" y="140"/>
                    </a:cubicBezTo>
                    <a:cubicBezTo>
                      <a:pt x="10504" y="140"/>
                      <a:pt x="10206" y="239"/>
                      <a:pt x="9927" y="398"/>
                    </a:cubicBezTo>
                    <a:cubicBezTo>
                      <a:pt x="9709" y="538"/>
                      <a:pt x="9510" y="697"/>
                      <a:pt x="9331" y="836"/>
                    </a:cubicBezTo>
                    <a:cubicBezTo>
                      <a:pt x="9032" y="319"/>
                      <a:pt x="8435" y="1"/>
                      <a:pt x="7859" y="1"/>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583;p51">
                <a:extLst>
                  <a:ext uri="{FF2B5EF4-FFF2-40B4-BE49-F238E27FC236}">
                    <a16:creationId xmlns:a16="http://schemas.microsoft.com/office/drawing/2014/main" id="{80CC69B2-61A2-1FC7-B22C-BE54360CD7A8}"/>
                  </a:ext>
                </a:extLst>
              </p:cNvPr>
              <p:cNvSpPr/>
              <p:nvPr/>
            </p:nvSpPr>
            <p:spPr>
              <a:xfrm>
                <a:off x="1123780" y="5082257"/>
                <a:ext cx="1082" cy="2191"/>
              </a:xfrm>
              <a:custGeom>
                <a:avLst/>
                <a:gdLst/>
                <a:ahLst/>
                <a:cxnLst/>
                <a:rect l="l" t="t" r="r" b="b"/>
                <a:pathLst>
                  <a:path w="40" h="81" extrusionOk="0">
                    <a:moveTo>
                      <a:pt x="20" y="1"/>
                    </a:moveTo>
                    <a:lnTo>
                      <a:pt x="0" y="21"/>
                    </a:lnTo>
                    <a:cubicBezTo>
                      <a:pt x="0" y="41"/>
                      <a:pt x="20" y="41"/>
                      <a:pt x="20" y="80"/>
                    </a:cubicBezTo>
                    <a:cubicBezTo>
                      <a:pt x="20" y="41"/>
                      <a:pt x="40" y="41"/>
                      <a:pt x="2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584;p51">
                <a:extLst>
                  <a:ext uri="{FF2B5EF4-FFF2-40B4-BE49-F238E27FC236}">
                    <a16:creationId xmlns:a16="http://schemas.microsoft.com/office/drawing/2014/main" id="{971FFFB0-60FB-5D1A-FF56-B6EA72856068}"/>
                  </a:ext>
                </a:extLst>
              </p:cNvPr>
              <p:cNvSpPr/>
              <p:nvPr/>
            </p:nvSpPr>
            <p:spPr>
              <a:xfrm>
                <a:off x="898362" y="4569597"/>
                <a:ext cx="357778" cy="568648"/>
              </a:xfrm>
              <a:custGeom>
                <a:avLst/>
                <a:gdLst/>
                <a:ahLst/>
                <a:cxnLst/>
                <a:rect l="l" t="t" r="r" b="b"/>
                <a:pathLst>
                  <a:path w="13229" h="21026" extrusionOk="0">
                    <a:moveTo>
                      <a:pt x="1591" y="675"/>
                    </a:moveTo>
                    <a:cubicBezTo>
                      <a:pt x="1711" y="854"/>
                      <a:pt x="1790" y="954"/>
                      <a:pt x="1870" y="1033"/>
                    </a:cubicBezTo>
                    <a:cubicBezTo>
                      <a:pt x="1770" y="1093"/>
                      <a:pt x="1671" y="1232"/>
                      <a:pt x="1591" y="1232"/>
                    </a:cubicBezTo>
                    <a:cubicBezTo>
                      <a:pt x="1512" y="1232"/>
                      <a:pt x="1393" y="1073"/>
                      <a:pt x="1373" y="974"/>
                    </a:cubicBezTo>
                    <a:cubicBezTo>
                      <a:pt x="1353" y="934"/>
                      <a:pt x="1472" y="834"/>
                      <a:pt x="1591" y="675"/>
                    </a:cubicBezTo>
                    <a:close/>
                    <a:moveTo>
                      <a:pt x="2970" y="1589"/>
                    </a:moveTo>
                    <a:cubicBezTo>
                      <a:pt x="2975" y="1589"/>
                      <a:pt x="2980" y="1589"/>
                      <a:pt x="2984" y="1590"/>
                    </a:cubicBezTo>
                    <a:cubicBezTo>
                      <a:pt x="3103" y="1630"/>
                      <a:pt x="3203" y="1769"/>
                      <a:pt x="3262" y="1889"/>
                    </a:cubicBezTo>
                    <a:cubicBezTo>
                      <a:pt x="3262" y="1948"/>
                      <a:pt x="3103" y="2068"/>
                      <a:pt x="2984" y="2227"/>
                    </a:cubicBezTo>
                    <a:cubicBezTo>
                      <a:pt x="2865" y="2048"/>
                      <a:pt x="2745" y="1948"/>
                      <a:pt x="2705" y="1789"/>
                    </a:cubicBezTo>
                    <a:cubicBezTo>
                      <a:pt x="2687" y="1752"/>
                      <a:pt x="2882" y="1589"/>
                      <a:pt x="2970" y="1589"/>
                    </a:cubicBezTo>
                    <a:close/>
                    <a:moveTo>
                      <a:pt x="2232" y="3632"/>
                    </a:moveTo>
                    <a:cubicBezTo>
                      <a:pt x="2292" y="3632"/>
                      <a:pt x="2379" y="3744"/>
                      <a:pt x="2467" y="3779"/>
                    </a:cubicBezTo>
                    <a:lnTo>
                      <a:pt x="2467" y="3918"/>
                    </a:lnTo>
                    <a:cubicBezTo>
                      <a:pt x="2367" y="3978"/>
                      <a:pt x="2268" y="4077"/>
                      <a:pt x="2168" y="4077"/>
                    </a:cubicBezTo>
                    <a:cubicBezTo>
                      <a:pt x="2165" y="4078"/>
                      <a:pt x="2161" y="4079"/>
                      <a:pt x="2157" y="4079"/>
                    </a:cubicBezTo>
                    <a:cubicBezTo>
                      <a:pt x="2091" y="4079"/>
                      <a:pt x="1951" y="3937"/>
                      <a:pt x="1969" y="3918"/>
                    </a:cubicBezTo>
                    <a:cubicBezTo>
                      <a:pt x="2009" y="3818"/>
                      <a:pt x="2109" y="3679"/>
                      <a:pt x="2208" y="3639"/>
                    </a:cubicBezTo>
                    <a:cubicBezTo>
                      <a:pt x="2215" y="3634"/>
                      <a:pt x="2223" y="3632"/>
                      <a:pt x="2232" y="3632"/>
                    </a:cubicBezTo>
                    <a:close/>
                    <a:moveTo>
                      <a:pt x="12095" y="4912"/>
                    </a:moveTo>
                    <a:cubicBezTo>
                      <a:pt x="12194" y="5032"/>
                      <a:pt x="12314" y="5111"/>
                      <a:pt x="12314" y="5171"/>
                    </a:cubicBezTo>
                    <a:cubicBezTo>
                      <a:pt x="12294" y="5271"/>
                      <a:pt x="12194" y="5370"/>
                      <a:pt x="12115" y="5469"/>
                    </a:cubicBezTo>
                    <a:cubicBezTo>
                      <a:pt x="12035" y="5410"/>
                      <a:pt x="11896" y="5330"/>
                      <a:pt x="11896" y="5271"/>
                    </a:cubicBezTo>
                    <a:cubicBezTo>
                      <a:pt x="11896" y="5151"/>
                      <a:pt x="11975" y="5052"/>
                      <a:pt x="12095" y="4912"/>
                    </a:cubicBezTo>
                    <a:close/>
                    <a:moveTo>
                      <a:pt x="9568" y="5947"/>
                    </a:moveTo>
                    <a:cubicBezTo>
                      <a:pt x="9708" y="6126"/>
                      <a:pt x="9827" y="6225"/>
                      <a:pt x="9827" y="6265"/>
                    </a:cubicBezTo>
                    <a:cubicBezTo>
                      <a:pt x="9807" y="6404"/>
                      <a:pt x="9668" y="6504"/>
                      <a:pt x="9608" y="6603"/>
                    </a:cubicBezTo>
                    <a:cubicBezTo>
                      <a:pt x="9529" y="6524"/>
                      <a:pt x="9369" y="6444"/>
                      <a:pt x="9369" y="6365"/>
                    </a:cubicBezTo>
                    <a:cubicBezTo>
                      <a:pt x="9369" y="6265"/>
                      <a:pt x="9469" y="6146"/>
                      <a:pt x="9568" y="5947"/>
                    </a:cubicBezTo>
                    <a:close/>
                    <a:moveTo>
                      <a:pt x="10355" y="8387"/>
                    </a:moveTo>
                    <a:cubicBezTo>
                      <a:pt x="10389" y="8387"/>
                      <a:pt x="10483" y="8505"/>
                      <a:pt x="10623" y="8593"/>
                    </a:cubicBezTo>
                    <a:cubicBezTo>
                      <a:pt x="10444" y="8712"/>
                      <a:pt x="10364" y="8811"/>
                      <a:pt x="10265" y="8851"/>
                    </a:cubicBezTo>
                    <a:cubicBezTo>
                      <a:pt x="10225" y="8851"/>
                      <a:pt x="10066" y="8692"/>
                      <a:pt x="10105" y="8652"/>
                    </a:cubicBezTo>
                    <a:cubicBezTo>
                      <a:pt x="10145" y="8533"/>
                      <a:pt x="10245" y="8453"/>
                      <a:pt x="10344" y="8394"/>
                    </a:cubicBezTo>
                    <a:cubicBezTo>
                      <a:pt x="10347" y="8389"/>
                      <a:pt x="10350" y="8387"/>
                      <a:pt x="10355" y="8387"/>
                    </a:cubicBezTo>
                    <a:close/>
                    <a:moveTo>
                      <a:pt x="1639" y="0"/>
                    </a:moveTo>
                    <a:cubicBezTo>
                      <a:pt x="1385" y="0"/>
                      <a:pt x="1123" y="58"/>
                      <a:pt x="855" y="198"/>
                    </a:cubicBezTo>
                    <a:cubicBezTo>
                      <a:pt x="656" y="337"/>
                      <a:pt x="438" y="536"/>
                      <a:pt x="378" y="735"/>
                    </a:cubicBezTo>
                    <a:cubicBezTo>
                      <a:pt x="0" y="1789"/>
                      <a:pt x="259" y="2744"/>
                      <a:pt x="915" y="3619"/>
                    </a:cubicBezTo>
                    <a:cubicBezTo>
                      <a:pt x="1094" y="3818"/>
                      <a:pt x="1273" y="4037"/>
                      <a:pt x="1412" y="4256"/>
                    </a:cubicBezTo>
                    <a:cubicBezTo>
                      <a:pt x="1890" y="5012"/>
                      <a:pt x="2686" y="5370"/>
                      <a:pt x="3243" y="6026"/>
                    </a:cubicBezTo>
                    <a:cubicBezTo>
                      <a:pt x="3660" y="6524"/>
                      <a:pt x="4177" y="6961"/>
                      <a:pt x="4575" y="7459"/>
                    </a:cubicBezTo>
                    <a:cubicBezTo>
                      <a:pt x="4834" y="7757"/>
                      <a:pt x="4973" y="8155"/>
                      <a:pt x="5152" y="8513"/>
                    </a:cubicBezTo>
                    <a:cubicBezTo>
                      <a:pt x="5291" y="8811"/>
                      <a:pt x="5451" y="9110"/>
                      <a:pt x="5570" y="9428"/>
                    </a:cubicBezTo>
                    <a:cubicBezTo>
                      <a:pt x="5669" y="9627"/>
                      <a:pt x="5749" y="9886"/>
                      <a:pt x="5749" y="10104"/>
                    </a:cubicBezTo>
                    <a:cubicBezTo>
                      <a:pt x="5769" y="10980"/>
                      <a:pt x="5749" y="11835"/>
                      <a:pt x="5749" y="12710"/>
                    </a:cubicBezTo>
                    <a:cubicBezTo>
                      <a:pt x="5729" y="13188"/>
                      <a:pt x="5729" y="13625"/>
                      <a:pt x="5689" y="14103"/>
                    </a:cubicBezTo>
                    <a:cubicBezTo>
                      <a:pt x="5769" y="14262"/>
                      <a:pt x="5848" y="14401"/>
                      <a:pt x="5948" y="14560"/>
                    </a:cubicBezTo>
                    <a:cubicBezTo>
                      <a:pt x="6047" y="14680"/>
                      <a:pt x="6127" y="14819"/>
                      <a:pt x="5968" y="14958"/>
                    </a:cubicBezTo>
                    <a:cubicBezTo>
                      <a:pt x="5910" y="15003"/>
                      <a:pt x="5859" y="15021"/>
                      <a:pt x="5813" y="15021"/>
                    </a:cubicBezTo>
                    <a:cubicBezTo>
                      <a:pt x="5714" y="15021"/>
                      <a:pt x="5638" y="14940"/>
                      <a:pt x="5570" y="14859"/>
                    </a:cubicBezTo>
                    <a:cubicBezTo>
                      <a:pt x="5291" y="14521"/>
                      <a:pt x="5033" y="14182"/>
                      <a:pt x="4734" y="13884"/>
                    </a:cubicBezTo>
                    <a:cubicBezTo>
                      <a:pt x="4277" y="13427"/>
                      <a:pt x="3839" y="12989"/>
                      <a:pt x="3362" y="12571"/>
                    </a:cubicBezTo>
                    <a:cubicBezTo>
                      <a:pt x="2984" y="12233"/>
                      <a:pt x="2586" y="11935"/>
                      <a:pt x="2188" y="11616"/>
                    </a:cubicBezTo>
                    <a:cubicBezTo>
                      <a:pt x="2069" y="11517"/>
                      <a:pt x="1890" y="11338"/>
                      <a:pt x="2069" y="11199"/>
                    </a:cubicBezTo>
                    <a:cubicBezTo>
                      <a:pt x="2109" y="11159"/>
                      <a:pt x="2188" y="11139"/>
                      <a:pt x="2270" y="11139"/>
                    </a:cubicBezTo>
                    <a:cubicBezTo>
                      <a:pt x="2352" y="11139"/>
                      <a:pt x="2437" y="11159"/>
                      <a:pt x="2487" y="11199"/>
                    </a:cubicBezTo>
                    <a:cubicBezTo>
                      <a:pt x="2865" y="11437"/>
                      <a:pt x="3243" y="11716"/>
                      <a:pt x="3561" y="12014"/>
                    </a:cubicBezTo>
                    <a:cubicBezTo>
                      <a:pt x="4197" y="12631"/>
                      <a:pt x="4834" y="13287"/>
                      <a:pt x="5451" y="13904"/>
                    </a:cubicBezTo>
                    <a:cubicBezTo>
                      <a:pt x="5490" y="13964"/>
                      <a:pt x="5530" y="13984"/>
                      <a:pt x="5570" y="14003"/>
                    </a:cubicBezTo>
                    <a:cubicBezTo>
                      <a:pt x="5471" y="13765"/>
                      <a:pt x="5351" y="13526"/>
                      <a:pt x="5252" y="13287"/>
                    </a:cubicBezTo>
                    <a:cubicBezTo>
                      <a:pt x="5192" y="13168"/>
                      <a:pt x="5132" y="13029"/>
                      <a:pt x="5073" y="12909"/>
                    </a:cubicBezTo>
                    <a:cubicBezTo>
                      <a:pt x="4575" y="12233"/>
                      <a:pt x="4058" y="11577"/>
                      <a:pt x="3541" y="10900"/>
                    </a:cubicBezTo>
                    <a:cubicBezTo>
                      <a:pt x="3322" y="10681"/>
                      <a:pt x="3103" y="10423"/>
                      <a:pt x="2884" y="10224"/>
                    </a:cubicBezTo>
                    <a:cubicBezTo>
                      <a:pt x="2662" y="10013"/>
                      <a:pt x="2347" y="9907"/>
                      <a:pt x="2056" y="9907"/>
                    </a:cubicBezTo>
                    <a:cubicBezTo>
                      <a:pt x="1826" y="9907"/>
                      <a:pt x="1612" y="9973"/>
                      <a:pt x="1472" y="10104"/>
                    </a:cubicBezTo>
                    <a:cubicBezTo>
                      <a:pt x="975" y="10542"/>
                      <a:pt x="836" y="11179"/>
                      <a:pt x="1114" y="11775"/>
                    </a:cubicBezTo>
                    <a:cubicBezTo>
                      <a:pt x="1353" y="12273"/>
                      <a:pt x="1731" y="12611"/>
                      <a:pt x="2168" y="12929"/>
                    </a:cubicBezTo>
                    <a:cubicBezTo>
                      <a:pt x="2248" y="12989"/>
                      <a:pt x="2288" y="13068"/>
                      <a:pt x="2347" y="13108"/>
                    </a:cubicBezTo>
                    <a:cubicBezTo>
                      <a:pt x="2805" y="13407"/>
                      <a:pt x="3302" y="13685"/>
                      <a:pt x="3800" y="13984"/>
                    </a:cubicBezTo>
                    <a:cubicBezTo>
                      <a:pt x="4396" y="14322"/>
                      <a:pt x="4993" y="14680"/>
                      <a:pt x="5590" y="15058"/>
                    </a:cubicBezTo>
                    <a:cubicBezTo>
                      <a:pt x="5689" y="15098"/>
                      <a:pt x="5769" y="15217"/>
                      <a:pt x="5769" y="15316"/>
                    </a:cubicBezTo>
                    <a:cubicBezTo>
                      <a:pt x="5769" y="15853"/>
                      <a:pt x="5769" y="16371"/>
                      <a:pt x="5749" y="16888"/>
                    </a:cubicBezTo>
                    <a:cubicBezTo>
                      <a:pt x="5789" y="17166"/>
                      <a:pt x="5888" y="17465"/>
                      <a:pt x="5888" y="17763"/>
                    </a:cubicBezTo>
                    <a:cubicBezTo>
                      <a:pt x="5928" y="18459"/>
                      <a:pt x="5928" y="19136"/>
                      <a:pt x="5928" y="19832"/>
                    </a:cubicBezTo>
                    <a:cubicBezTo>
                      <a:pt x="5928" y="20230"/>
                      <a:pt x="5948" y="20628"/>
                      <a:pt x="5968" y="21026"/>
                    </a:cubicBezTo>
                    <a:lnTo>
                      <a:pt x="6266" y="21026"/>
                    </a:lnTo>
                    <a:cubicBezTo>
                      <a:pt x="6266" y="20051"/>
                      <a:pt x="6246" y="19056"/>
                      <a:pt x="6266" y="18081"/>
                    </a:cubicBezTo>
                    <a:cubicBezTo>
                      <a:pt x="6286" y="17266"/>
                      <a:pt x="6386" y="16410"/>
                      <a:pt x="6445" y="15595"/>
                    </a:cubicBezTo>
                    <a:cubicBezTo>
                      <a:pt x="6465" y="15157"/>
                      <a:pt x="6525" y="14680"/>
                      <a:pt x="6545" y="14222"/>
                    </a:cubicBezTo>
                    <a:cubicBezTo>
                      <a:pt x="6425" y="14222"/>
                      <a:pt x="6266" y="14262"/>
                      <a:pt x="6147" y="14282"/>
                    </a:cubicBezTo>
                    <a:cubicBezTo>
                      <a:pt x="6127" y="14123"/>
                      <a:pt x="6047" y="13984"/>
                      <a:pt x="6087" y="13864"/>
                    </a:cubicBezTo>
                    <a:cubicBezTo>
                      <a:pt x="6326" y="13188"/>
                      <a:pt x="6545" y="12511"/>
                      <a:pt x="6823" y="11895"/>
                    </a:cubicBezTo>
                    <a:cubicBezTo>
                      <a:pt x="7181" y="11099"/>
                      <a:pt x="7539" y="10244"/>
                      <a:pt x="8037" y="9508"/>
                    </a:cubicBezTo>
                    <a:cubicBezTo>
                      <a:pt x="8773" y="8354"/>
                      <a:pt x="9568" y="7240"/>
                      <a:pt x="10662" y="6345"/>
                    </a:cubicBezTo>
                    <a:cubicBezTo>
                      <a:pt x="10762" y="6245"/>
                      <a:pt x="10861" y="6106"/>
                      <a:pt x="11001" y="6026"/>
                    </a:cubicBezTo>
                    <a:cubicBezTo>
                      <a:pt x="11060" y="5967"/>
                      <a:pt x="11200" y="5967"/>
                      <a:pt x="11299" y="5947"/>
                    </a:cubicBezTo>
                    <a:cubicBezTo>
                      <a:pt x="11319" y="6046"/>
                      <a:pt x="11359" y="6166"/>
                      <a:pt x="11339" y="6265"/>
                    </a:cubicBezTo>
                    <a:cubicBezTo>
                      <a:pt x="11319" y="6365"/>
                      <a:pt x="11239" y="6444"/>
                      <a:pt x="11160" y="6524"/>
                    </a:cubicBezTo>
                    <a:cubicBezTo>
                      <a:pt x="10623" y="7101"/>
                      <a:pt x="10026" y="7618"/>
                      <a:pt x="9549" y="8235"/>
                    </a:cubicBezTo>
                    <a:cubicBezTo>
                      <a:pt x="8972" y="8951"/>
                      <a:pt x="8435" y="9726"/>
                      <a:pt x="8017" y="10542"/>
                    </a:cubicBezTo>
                    <a:cubicBezTo>
                      <a:pt x="7480" y="11577"/>
                      <a:pt x="7082" y="12631"/>
                      <a:pt x="6644" y="13705"/>
                    </a:cubicBezTo>
                    <a:cubicBezTo>
                      <a:pt x="6584" y="13824"/>
                      <a:pt x="6604" y="13984"/>
                      <a:pt x="6584" y="14123"/>
                    </a:cubicBezTo>
                    <a:cubicBezTo>
                      <a:pt x="6624" y="14083"/>
                      <a:pt x="6664" y="14083"/>
                      <a:pt x="6684" y="14023"/>
                    </a:cubicBezTo>
                    <a:cubicBezTo>
                      <a:pt x="7022" y="13367"/>
                      <a:pt x="7460" y="12810"/>
                      <a:pt x="7917" y="12233"/>
                    </a:cubicBezTo>
                    <a:cubicBezTo>
                      <a:pt x="8673" y="11238"/>
                      <a:pt x="9628" y="10443"/>
                      <a:pt x="10563" y="9627"/>
                    </a:cubicBezTo>
                    <a:cubicBezTo>
                      <a:pt x="11001" y="9289"/>
                      <a:pt x="11438" y="8990"/>
                      <a:pt x="11836" y="8613"/>
                    </a:cubicBezTo>
                    <a:cubicBezTo>
                      <a:pt x="12592" y="7916"/>
                      <a:pt x="13089" y="7101"/>
                      <a:pt x="13189" y="6066"/>
                    </a:cubicBezTo>
                    <a:cubicBezTo>
                      <a:pt x="13229" y="5668"/>
                      <a:pt x="13149" y="5251"/>
                      <a:pt x="12990" y="4912"/>
                    </a:cubicBezTo>
                    <a:cubicBezTo>
                      <a:pt x="12741" y="4442"/>
                      <a:pt x="12357" y="4260"/>
                      <a:pt x="11919" y="4260"/>
                    </a:cubicBezTo>
                    <a:cubicBezTo>
                      <a:pt x="11727" y="4260"/>
                      <a:pt x="11525" y="4295"/>
                      <a:pt x="11319" y="4355"/>
                    </a:cubicBezTo>
                    <a:cubicBezTo>
                      <a:pt x="10822" y="4515"/>
                      <a:pt x="10344" y="4813"/>
                      <a:pt x="9867" y="5032"/>
                    </a:cubicBezTo>
                    <a:cubicBezTo>
                      <a:pt x="8574" y="6106"/>
                      <a:pt x="7858" y="7499"/>
                      <a:pt x="7380" y="9050"/>
                    </a:cubicBezTo>
                    <a:cubicBezTo>
                      <a:pt x="7181" y="9726"/>
                      <a:pt x="6943" y="10383"/>
                      <a:pt x="6724" y="11039"/>
                    </a:cubicBezTo>
                    <a:cubicBezTo>
                      <a:pt x="6664" y="11238"/>
                      <a:pt x="6624" y="11437"/>
                      <a:pt x="6545" y="11636"/>
                    </a:cubicBezTo>
                    <a:cubicBezTo>
                      <a:pt x="6485" y="11795"/>
                      <a:pt x="6425" y="11935"/>
                      <a:pt x="6286" y="12074"/>
                    </a:cubicBezTo>
                    <a:lnTo>
                      <a:pt x="6286" y="10144"/>
                    </a:lnTo>
                    <a:cubicBezTo>
                      <a:pt x="6326" y="9349"/>
                      <a:pt x="6326" y="8593"/>
                      <a:pt x="6346" y="7797"/>
                    </a:cubicBezTo>
                    <a:lnTo>
                      <a:pt x="6346" y="7797"/>
                    </a:lnTo>
                    <a:cubicBezTo>
                      <a:pt x="6246" y="8036"/>
                      <a:pt x="6167" y="8294"/>
                      <a:pt x="6067" y="8533"/>
                    </a:cubicBezTo>
                    <a:cubicBezTo>
                      <a:pt x="6027" y="8632"/>
                      <a:pt x="5968" y="8712"/>
                      <a:pt x="5928" y="8811"/>
                    </a:cubicBezTo>
                    <a:cubicBezTo>
                      <a:pt x="5829" y="8732"/>
                      <a:pt x="5669" y="8692"/>
                      <a:pt x="5630" y="8593"/>
                    </a:cubicBezTo>
                    <a:cubicBezTo>
                      <a:pt x="5451" y="8235"/>
                      <a:pt x="5291" y="7857"/>
                      <a:pt x="5132" y="7518"/>
                    </a:cubicBezTo>
                    <a:cubicBezTo>
                      <a:pt x="4734" y="6743"/>
                      <a:pt x="4337" y="5947"/>
                      <a:pt x="3879" y="5231"/>
                    </a:cubicBezTo>
                    <a:cubicBezTo>
                      <a:pt x="3382" y="4435"/>
                      <a:pt x="2805" y="3679"/>
                      <a:pt x="2268" y="2943"/>
                    </a:cubicBezTo>
                    <a:cubicBezTo>
                      <a:pt x="2009" y="2585"/>
                      <a:pt x="1691" y="2267"/>
                      <a:pt x="1412" y="1929"/>
                    </a:cubicBezTo>
                    <a:cubicBezTo>
                      <a:pt x="1353" y="1829"/>
                      <a:pt x="1393" y="1650"/>
                      <a:pt x="1373" y="1531"/>
                    </a:cubicBezTo>
                    <a:lnTo>
                      <a:pt x="1373" y="1531"/>
                    </a:lnTo>
                    <a:cubicBezTo>
                      <a:pt x="1512" y="1570"/>
                      <a:pt x="1691" y="1551"/>
                      <a:pt x="1770" y="1650"/>
                    </a:cubicBezTo>
                    <a:cubicBezTo>
                      <a:pt x="2447" y="2466"/>
                      <a:pt x="3143" y="3281"/>
                      <a:pt x="3780" y="4157"/>
                    </a:cubicBezTo>
                    <a:cubicBezTo>
                      <a:pt x="4177" y="4714"/>
                      <a:pt x="4496" y="5310"/>
                      <a:pt x="4854" y="5867"/>
                    </a:cubicBezTo>
                    <a:cubicBezTo>
                      <a:pt x="4933" y="5947"/>
                      <a:pt x="4973" y="6026"/>
                      <a:pt x="5053" y="6106"/>
                    </a:cubicBezTo>
                    <a:cubicBezTo>
                      <a:pt x="4973" y="5748"/>
                      <a:pt x="4933" y="5430"/>
                      <a:pt x="4794" y="5111"/>
                    </a:cubicBezTo>
                    <a:cubicBezTo>
                      <a:pt x="4376" y="3958"/>
                      <a:pt x="3959" y="2844"/>
                      <a:pt x="3501" y="1690"/>
                    </a:cubicBezTo>
                    <a:cubicBezTo>
                      <a:pt x="3461" y="1551"/>
                      <a:pt x="3362" y="1431"/>
                      <a:pt x="3282" y="1272"/>
                    </a:cubicBezTo>
                    <a:lnTo>
                      <a:pt x="2168" y="79"/>
                    </a:lnTo>
                    <a:cubicBezTo>
                      <a:pt x="1995" y="29"/>
                      <a:pt x="1819" y="0"/>
                      <a:pt x="163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585;p51">
                <a:extLst>
                  <a:ext uri="{FF2B5EF4-FFF2-40B4-BE49-F238E27FC236}">
                    <a16:creationId xmlns:a16="http://schemas.microsoft.com/office/drawing/2014/main" id="{B371CD12-3D39-3EB3-27B1-D4C4D0756430}"/>
                  </a:ext>
                </a:extLst>
              </p:cNvPr>
              <p:cNvSpPr/>
              <p:nvPr/>
            </p:nvSpPr>
            <p:spPr>
              <a:xfrm>
                <a:off x="884894" y="4133473"/>
                <a:ext cx="213088" cy="416277"/>
              </a:xfrm>
              <a:custGeom>
                <a:avLst/>
                <a:gdLst/>
                <a:ahLst/>
                <a:cxnLst/>
                <a:rect l="l" t="t" r="r" b="b"/>
                <a:pathLst>
                  <a:path w="7879" h="15392" extrusionOk="0">
                    <a:moveTo>
                      <a:pt x="6819" y="0"/>
                    </a:moveTo>
                    <a:cubicBezTo>
                      <a:pt x="6729" y="0"/>
                      <a:pt x="6642" y="22"/>
                      <a:pt x="6565" y="72"/>
                    </a:cubicBezTo>
                    <a:cubicBezTo>
                      <a:pt x="6287" y="270"/>
                      <a:pt x="6048" y="549"/>
                      <a:pt x="5809" y="788"/>
                    </a:cubicBezTo>
                    <a:cubicBezTo>
                      <a:pt x="5591" y="1046"/>
                      <a:pt x="5431" y="1305"/>
                      <a:pt x="5252" y="1563"/>
                    </a:cubicBezTo>
                    <a:cubicBezTo>
                      <a:pt x="4914" y="1205"/>
                      <a:pt x="4656" y="887"/>
                      <a:pt x="4357" y="569"/>
                    </a:cubicBezTo>
                    <a:cubicBezTo>
                      <a:pt x="4191" y="384"/>
                      <a:pt x="4008" y="294"/>
                      <a:pt x="3825" y="294"/>
                    </a:cubicBezTo>
                    <a:cubicBezTo>
                      <a:pt x="3614" y="294"/>
                      <a:pt x="3404" y="414"/>
                      <a:pt x="3223" y="648"/>
                    </a:cubicBezTo>
                    <a:cubicBezTo>
                      <a:pt x="3044" y="887"/>
                      <a:pt x="2865" y="1166"/>
                      <a:pt x="2666" y="1404"/>
                    </a:cubicBezTo>
                    <a:cubicBezTo>
                      <a:pt x="2511" y="1601"/>
                      <a:pt x="2431" y="1696"/>
                      <a:pt x="2336" y="1696"/>
                    </a:cubicBezTo>
                    <a:cubicBezTo>
                      <a:pt x="2250" y="1696"/>
                      <a:pt x="2151" y="1616"/>
                      <a:pt x="1970" y="1464"/>
                    </a:cubicBezTo>
                    <a:cubicBezTo>
                      <a:pt x="1970" y="1444"/>
                      <a:pt x="1970" y="1404"/>
                      <a:pt x="1950" y="1404"/>
                    </a:cubicBezTo>
                    <a:cubicBezTo>
                      <a:pt x="1594" y="1158"/>
                      <a:pt x="1321" y="989"/>
                      <a:pt x="1042" y="989"/>
                    </a:cubicBezTo>
                    <a:cubicBezTo>
                      <a:pt x="870" y="989"/>
                      <a:pt x="696" y="1053"/>
                      <a:pt x="498" y="1205"/>
                    </a:cubicBezTo>
                    <a:cubicBezTo>
                      <a:pt x="259" y="1762"/>
                      <a:pt x="160" y="2339"/>
                      <a:pt x="120" y="2956"/>
                    </a:cubicBezTo>
                    <a:cubicBezTo>
                      <a:pt x="60" y="4130"/>
                      <a:pt x="1" y="5264"/>
                      <a:pt x="120" y="6417"/>
                    </a:cubicBezTo>
                    <a:cubicBezTo>
                      <a:pt x="160" y="7671"/>
                      <a:pt x="418" y="8904"/>
                      <a:pt x="637" y="10097"/>
                    </a:cubicBezTo>
                    <a:cubicBezTo>
                      <a:pt x="717" y="10396"/>
                      <a:pt x="777" y="10714"/>
                      <a:pt x="916" y="10993"/>
                    </a:cubicBezTo>
                    <a:cubicBezTo>
                      <a:pt x="1413" y="11908"/>
                      <a:pt x="1970" y="12803"/>
                      <a:pt x="2527" y="13678"/>
                    </a:cubicBezTo>
                    <a:cubicBezTo>
                      <a:pt x="2726" y="13977"/>
                      <a:pt x="3004" y="14275"/>
                      <a:pt x="3303" y="14434"/>
                    </a:cubicBezTo>
                    <a:cubicBezTo>
                      <a:pt x="4235" y="14986"/>
                      <a:pt x="5257" y="15392"/>
                      <a:pt x="6353" y="15392"/>
                    </a:cubicBezTo>
                    <a:cubicBezTo>
                      <a:pt x="6404" y="15392"/>
                      <a:pt x="6455" y="15391"/>
                      <a:pt x="6506" y="15389"/>
                    </a:cubicBezTo>
                    <a:cubicBezTo>
                      <a:pt x="6048" y="14713"/>
                      <a:pt x="5571" y="14036"/>
                      <a:pt x="5093" y="13340"/>
                    </a:cubicBezTo>
                    <a:cubicBezTo>
                      <a:pt x="4974" y="13181"/>
                      <a:pt x="4894" y="12942"/>
                      <a:pt x="4795" y="12743"/>
                    </a:cubicBezTo>
                    <a:cubicBezTo>
                      <a:pt x="4516" y="12186"/>
                      <a:pt x="4198" y="11609"/>
                      <a:pt x="3979" y="11013"/>
                    </a:cubicBezTo>
                    <a:cubicBezTo>
                      <a:pt x="3701" y="10237"/>
                      <a:pt x="3482" y="9441"/>
                      <a:pt x="3263" y="8645"/>
                    </a:cubicBezTo>
                    <a:cubicBezTo>
                      <a:pt x="3064" y="8029"/>
                      <a:pt x="2905" y="7372"/>
                      <a:pt x="2766" y="6736"/>
                    </a:cubicBezTo>
                    <a:cubicBezTo>
                      <a:pt x="2627" y="6119"/>
                      <a:pt x="2567" y="5522"/>
                      <a:pt x="2467" y="4886"/>
                    </a:cubicBezTo>
                    <a:cubicBezTo>
                      <a:pt x="2368" y="4289"/>
                      <a:pt x="2268" y="3672"/>
                      <a:pt x="2189" y="3075"/>
                    </a:cubicBezTo>
                    <a:cubicBezTo>
                      <a:pt x="2129" y="2757"/>
                      <a:pt x="2129" y="2399"/>
                      <a:pt x="2169" y="2081"/>
                    </a:cubicBezTo>
                    <a:cubicBezTo>
                      <a:pt x="2169" y="1981"/>
                      <a:pt x="2288" y="1902"/>
                      <a:pt x="2368" y="1802"/>
                    </a:cubicBezTo>
                    <a:cubicBezTo>
                      <a:pt x="2428" y="1882"/>
                      <a:pt x="2527" y="1961"/>
                      <a:pt x="2607" y="2041"/>
                    </a:cubicBezTo>
                    <a:cubicBezTo>
                      <a:pt x="2627" y="2061"/>
                      <a:pt x="2627" y="2140"/>
                      <a:pt x="2627" y="2180"/>
                    </a:cubicBezTo>
                    <a:cubicBezTo>
                      <a:pt x="2766" y="3135"/>
                      <a:pt x="2865" y="4050"/>
                      <a:pt x="3024" y="4965"/>
                    </a:cubicBezTo>
                    <a:cubicBezTo>
                      <a:pt x="3263" y="6278"/>
                      <a:pt x="3522" y="7631"/>
                      <a:pt x="3860" y="8924"/>
                    </a:cubicBezTo>
                    <a:cubicBezTo>
                      <a:pt x="4079" y="9839"/>
                      <a:pt x="4357" y="10754"/>
                      <a:pt x="4874" y="11589"/>
                    </a:cubicBezTo>
                    <a:cubicBezTo>
                      <a:pt x="4974" y="11729"/>
                      <a:pt x="4994" y="11928"/>
                      <a:pt x="5093" y="12107"/>
                    </a:cubicBezTo>
                    <a:cubicBezTo>
                      <a:pt x="5392" y="12684"/>
                      <a:pt x="5710" y="13280"/>
                      <a:pt x="6048" y="13877"/>
                    </a:cubicBezTo>
                    <a:cubicBezTo>
                      <a:pt x="6187" y="14116"/>
                      <a:pt x="6366" y="14374"/>
                      <a:pt x="6585" y="14673"/>
                    </a:cubicBezTo>
                    <a:cubicBezTo>
                      <a:pt x="6585" y="14275"/>
                      <a:pt x="6605" y="13917"/>
                      <a:pt x="6585" y="13579"/>
                    </a:cubicBezTo>
                    <a:cubicBezTo>
                      <a:pt x="6486" y="12624"/>
                      <a:pt x="6366" y="11689"/>
                      <a:pt x="6247" y="10734"/>
                    </a:cubicBezTo>
                    <a:cubicBezTo>
                      <a:pt x="6148" y="9938"/>
                      <a:pt x="6008" y="9163"/>
                      <a:pt x="5889" y="8407"/>
                    </a:cubicBezTo>
                    <a:cubicBezTo>
                      <a:pt x="5750" y="7352"/>
                      <a:pt x="5551" y="6338"/>
                      <a:pt x="5392" y="5283"/>
                    </a:cubicBezTo>
                    <a:cubicBezTo>
                      <a:pt x="5272" y="4488"/>
                      <a:pt x="5153" y="3692"/>
                      <a:pt x="5053" y="2896"/>
                    </a:cubicBezTo>
                    <a:cubicBezTo>
                      <a:pt x="5014" y="2578"/>
                      <a:pt x="5014" y="2240"/>
                      <a:pt x="5053" y="1882"/>
                    </a:cubicBezTo>
                    <a:cubicBezTo>
                      <a:pt x="5053" y="1802"/>
                      <a:pt x="5193" y="1703"/>
                      <a:pt x="5272" y="1643"/>
                    </a:cubicBezTo>
                    <a:cubicBezTo>
                      <a:pt x="5352" y="1743"/>
                      <a:pt x="5491" y="1782"/>
                      <a:pt x="5491" y="1882"/>
                    </a:cubicBezTo>
                    <a:cubicBezTo>
                      <a:pt x="5610" y="2857"/>
                      <a:pt x="5750" y="3851"/>
                      <a:pt x="5869" y="4846"/>
                    </a:cubicBezTo>
                    <a:cubicBezTo>
                      <a:pt x="5988" y="5741"/>
                      <a:pt x="6148" y="6656"/>
                      <a:pt x="6267" y="7551"/>
                    </a:cubicBezTo>
                    <a:cubicBezTo>
                      <a:pt x="6446" y="8705"/>
                      <a:pt x="6645" y="9859"/>
                      <a:pt x="6784" y="11032"/>
                    </a:cubicBezTo>
                    <a:cubicBezTo>
                      <a:pt x="6884" y="11649"/>
                      <a:pt x="6903" y="12306"/>
                      <a:pt x="6983" y="12922"/>
                    </a:cubicBezTo>
                    <a:cubicBezTo>
                      <a:pt x="6983" y="13002"/>
                      <a:pt x="7003" y="13081"/>
                      <a:pt x="7102" y="13141"/>
                    </a:cubicBezTo>
                    <a:cubicBezTo>
                      <a:pt x="7182" y="12783"/>
                      <a:pt x="7281" y="12385"/>
                      <a:pt x="7341" y="11987"/>
                    </a:cubicBezTo>
                    <a:cubicBezTo>
                      <a:pt x="7401" y="11192"/>
                      <a:pt x="7480" y="10396"/>
                      <a:pt x="7500" y="9600"/>
                    </a:cubicBezTo>
                    <a:cubicBezTo>
                      <a:pt x="7560" y="8108"/>
                      <a:pt x="7580" y="6576"/>
                      <a:pt x="7639" y="5084"/>
                    </a:cubicBezTo>
                    <a:cubicBezTo>
                      <a:pt x="7659" y="4468"/>
                      <a:pt x="7699" y="3831"/>
                      <a:pt x="7739" y="3195"/>
                    </a:cubicBezTo>
                    <a:cubicBezTo>
                      <a:pt x="7759" y="2697"/>
                      <a:pt x="7699" y="2180"/>
                      <a:pt x="7699" y="1683"/>
                    </a:cubicBezTo>
                    <a:cubicBezTo>
                      <a:pt x="7739" y="1484"/>
                      <a:pt x="7838" y="1285"/>
                      <a:pt x="7878" y="1086"/>
                    </a:cubicBezTo>
                    <a:cubicBezTo>
                      <a:pt x="7739" y="867"/>
                      <a:pt x="7580" y="609"/>
                      <a:pt x="7441" y="370"/>
                    </a:cubicBezTo>
                    <a:cubicBezTo>
                      <a:pt x="7311" y="154"/>
                      <a:pt x="7056" y="0"/>
                      <a:pt x="681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586;p51">
                <a:extLst>
                  <a:ext uri="{FF2B5EF4-FFF2-40B4-BE49-F238E27FC236}">
                    <a16:creationId xmlns:a16="http://schemas.microsoft.com/office/drawing/2014/main" id="{9286CD19-768F-3324-2FA4-9C3595B5E398}"/>
                  </a:ext>
                </a:extLst>
              </p:cNvPr>
              <p:cNvSpPr/>
              <p:nvPr/>
            </p:nvSpPr>
            <p:spPr>
              <a:xfrm>
                <a:off x="1079102" y="4136719"/>
                <a:ext cx="153372" cy="413599"/>
              </a:xfrm>
              <a:custGeom>
                <a:avLst/>
                <a:gdLst/>
                <a:ahLst/>
                <a:cxnLst/>
                <a:rect l="l" t="t" r="r" b="b"/>
                <a:pathLst>
                  <a:path w="5671" h="15293" extrusionOk="0">
                    <a:moveTo>
                      <a:pt x="2635" y="0"/>
                    </a:moveTo>
                    <a:cubicBezTo>
                      <a:pt x="2522" y="0"/>
                      <a:pt x="2401" y="42"/>
                      <a:pt x="2269" y="131"/>
                    </a:cubicBezTo>
                    <a:cubicBezTo>
                      <a:pt x="2030" y="270"/>
                      <a:pt x="1831" y="469"/>
                      <a:pt x="1592" y="668"/>
                    </a:cubicBezTo>
                    <a:cubicBezTo>
                      <a:pt x="1433" y="827"/>
                      <a:pt x="1254" y="1026"/>
                      <a:pt x="1075" y="1185"/>
                    </a:cubicBezTo>
                    <a:lnTo>
                      <a:pt x="1075" y="5144"/>
                    </a:lnTo>
                    <a:cubicBezTo>
                      <a:pt x="1055" y="6238"/>
                      <a:pt x="1075" y="7332"/>
                      <a:pt x="1035" y="8426"/>
                    </a:cubicBezTo>
                    <a:cubicBezTo>
                      <a:pt x="976" y="9401"/>
                      <a:pt x="936" y="10375"/>
                      <a:pt x="797" y="11330"/>
                    </a:cubicBezTo>
                    <a:cubicBezTo>
                      <a:pt x="697" y="12265"/>
                      <a:pt x="478" y="13160"/>
                      <a:pt x="339" y="14055"/>
                    </a:cubicBezTo>
                    <a:cubicBezTo>
                      <a:pt x="339" y="14115"/>
                      <a:pt x="359" y="14175"/>
                      <a:pt x="359" y="14254"/>
                    </a:cubicBezTo>
                    <a:cubicBezTo>
                      <a:pt x="399" y="14254"/>
                      <a:pt x="439" y="14274"/>
                      <a:pt x="458" y="14294"/>
                    </a:cubicBezTo>
                    <a:cubicBezTo>
                      <a:pt x="797" y="13876"/>
                      <a:pt x="1234" y="13518"/>
                      <a:pt x="1473" y="13061"/>
                    </a:cubicBezTo>
                    <a:cubicBezTo>
                      <a:pt x="2030" y="12026"/>
                      <a:pt x="2547" y="11012"/>
                      <a:pt x="2766" y="9898"/>
                    </a:cubicBezTo>
                    <a:cubicBezTo>
                      <a:pt x="2965" y="8804"/>
                      <a:pt x="3224" y="7710"/>
                      <a:pt x="3363" y="6616"/>
                    </a:cubicBezTo>
                    <a:cubicBezTo>
                      <a:pt x="3522" y="5561"/>
                      <a:pt x="3562" y="4507"/>
                      <a:pt x="3641" y="3453"/>
                    </a:cubicBezTo>
                    <a:cubicBezTo>
                      <a:pt x="3661" y="2876"/>
                      <a:pt x="3621" y="2319"/>
                      <a:pt x="3621" y="1742"/>
                    </a:cubicBezTo>
                    <a:cubicBezTo>
                      <a:pt x="3621" y="1642"/>
                      <a:pt x="3582" y="1543"/>
                      <a:pt x="3641" y="1463"/>
                    </a:cubicBezTo>
                    <a:cubicBezTo>
                      <a:pt x="3681" y="1364"/>
                      <a:pt x="3781" y="1284"/>
                      <a:pt x="3860" y="1225"/>
                    </a:cubicBezTo>
                    <a:cubicBezTo>
                      <a:pt x="3920" y="1284"/>
                      <a:pt x="4039" y="1364"/>
                      <a:pt x="4039" y="1443"/>
                    </a:cubicBezTo>
                    <a:cubicBezTo>
                      <a:pt x="4079" y="2080"/>
                      <a:pt x="4119" y="2737"/>
                      <a:pt x="4119" y="3373"/>
                    </a:cubicBezTo>
                    <a:cubicBezTo>
                      <a:pt x="4119" y="3850"/>
                      <a:pt x="4079" y="4308"/>
                      <a:pt x="4039" y="4746"/>
                    </a:cubicBezTo>
                    <a:cubicBezTo>
                      <a:pt x="3940" y="5760"/>
                      <a:pt x="3840" y="6815"/>
                      <a:pt x="3681" y="7849"/>
                    </a:cubicBezTo>
                    <a:cubicBezTo>
                      <a:pt x="3582" y="8545"/>
                      <a:pt x="3442" y="9241"/>
                      <a:pt x="3263" y="9918"/>
                    </a:cubicBezTo>
                    <a:cubicBezTo>
                      <a:pt x="3025" y="10753"/>
                      <a:pt x="2726" y="11589"/>
                      <a:pt x="2328" y="12384"/>
                    </a:cubicBezTo>
                    <a:cubicBezTo>
                      <a:pt x="2050" y="12981"/>
                      <a:pt x="1771" y="13598"/>
                      <a:pt x="1294" y="14075"/>
                    </a:cubicBezTo>
                    <a:cubicBezTo>
                      <a:pt x="876" y="14493"/>
                      <a:pt x="439" y="14891"/>
                      <a:pt x="1" y="15289"/>
                    </a:cubicBezTo>
                    <a:cubicBezTo>
                      <a:pt x="49" y="15291"/>
                      <a:pt x="97" y="15292"/>
                      <a:pt x="144" y="15292"/>
                    </a:cubicBezTo>
                    <a:cubicBezTo>
                      <a:pt x="879" y="15292"/>
                      <a:pt x="1515" y="15011"/>
                      <a:pt x="2169" y="14712"/>
                    </a:cubicBezTo>
                    <a:cubicBezTo>
                      <a:pt x="2667" y="14493"/>
                      <a:pt x="3084" y="14175"/>
                      <a:pt x="3442" y="13777"/>
                    </a:cubicBezTo>
                    <a:cubicBezTo>
                      <a:pt x="3761" y="13399"/>
                      <a:pt x="4019" y="12981"/>
                      <a:pt x="4338" y="12583"/>
                    </a:cubicBezTo>
                    <a:cubicBezTo>
                      <a:pt x="4934" y="11827"/>
                      <a:pt x="5173" y="10932"/>
                      <a:pt x="5412" y="10037"/>
                    </a:cubicBezTo>
                    <a:cubicBezTo>
                      <a:pt x="5611" y="9261"/>
                      <a:pt x="5670" y="8486"/>
                      <a:pt x="5650" y="7670"/>
                    </a:cubicBezTo>
                    <a:cubicBezTo>
                      <a:pt x="5611" y="6098"/>
                      <a:pt x="5611" y="4527"/>
                      <a:pt x="5511" y="2955"/>
                    </a:cubicBezTo>
                    <a:cubicBezTo>
                      <a:pt x="5471" y="2199"/>
                      <a:pt x="5312" y="1463"/>
                      <a:pt x="5153" y="707"/>
                    </a:cubicBezTo>
                    <a:cubicBezTo>
                      <a:pt x="5095" y="462"/>
                      <a:pt x="4996" y="332"/>
                      <a:pt x="4809" y="332"/>
                    </a:cubicBezTo>
                    <a:cubicBezTo>
                      <a:pt x="4738" y="332"/>
                      <a:pt x="4655" y="351"/>
                      <a:pt x="4556" y="389"/>
                    </a:cubicBezTo>
                    <a:cubicBezTo>
                      <a:pt x="4318" y="489"/>
                      <a:pt x="4059" y="688"/>
                      <a:pt x="3860" y="886"/>
                    </a:cubicBezTo>
                    <a:cubicBezTo>
                      <a:pt x="3748" y="988"/>
                      <a:pt x="3678" y="1048"/>
                      <a:pt x="3618" y="1048"/>
                    </a:cubicBezTo>
                    <a:cubicBezTo>
                      <a:pt x="3560" y="1048"/>
                      <a:pt x="3511" y="993"/>
                      <a:pt x="3442" y="867"/>
                    </a:cubicBezTo>
                    <a:lnTo>
                      <a:pt x="3144" y="349"/>
                    </a:lnTo>
                    <a:cubicBezTo>
                      <a:pt x="2993" y="123"/>
                      <a:pt x="2827" y="0"/>
                      <a:pt x="263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587;p51">
                <a:extLst>
                  <a:ext uri="{FF2B5EF4-FFF2-40B4-BE49-F238E27FC236}">
                    <a16:creationId xmlns:a16="http://schemas.microsoft.com/office/drawing/2014/main" id="{AFADD7DE-048D-9DFE-9EC5-5AEFD3E3C3EF}"/>
                  </a:ext>
                </a:extLst>
              </p:cNvPr>
              <p:cNvSpPr/>
              <p:nvPr/>
            </p:nvSpPr>
            <p:spPr>
              <a:xfrm>
                <a:off x="944068" y="4162303"/>
                <a:ext cx="245352" cy="388988"/>
              </a:xfrm>
              <a:custGeom>
                <a:avLst/>
                <a:gdLst/>
                <a:ahLst/>
                <a:cxnLst/>
                <a:rect l="l" t="t" r="r" b="b"/>
                <a:pathLst>
                  <a:path w="9072" h="14383" extrusionOk="0">
                    <a:moveTo>
                      <a:pt x="5750" y="0"/>
                    </a:moveTo>
                    <a:cubicBezTo>
                      <a:pt x="5670" y="199"/>
                      <a:pt x="5571" y="398"/>
                      <a:pt x="5571" y="597"/>
                    </a:cubicBezTo>
                    <a:cubicBezTo>
                      <a:pt x="5551" y="1094"/>
                      <a:pt x="5591" y="1611"/>
                      <a:pt x="5591" y="2109"/>
                    </a:cubicBezTo>
                    <a:cubicBezTo>
                      <a:pt x="5571" y="2725"/>
                      <a:pt x="5511" y="3382"/>
                      <a:pt x="5491" y="3999"/>
                    </a:cubicBezTo>
                    <a:cubicBezTo>
                      <a:pt x="5451" y="5491"/>
                      <a:pt x="5412" y="7002"/>
                      <a:pt x="5372" y="8494"/>
                    </a:cubicBezTo>
                    <a:cubicBezTo>
                      <a:pt x="5352" y="9290"/>
                      <a:pt x="5272" y="10086"/>
                      <a:pt x="5193" y="10881"/>
                    </a:cubicBezTo>
                    <a:cubicBezTo>
                      <a:pt x="5153" y="11279"/>
                      <a:pt x="5054" y="11657"/>
                      <a:pt x="4974" y="12055"/>
                    </a:cubicBezTo>
                    <a:cubicBezTo>
                      <a:pt x="4894" y="11956"/>
                      <a:pt x="4855" y="11896"/>
                      <a:pt x="4855" y="11836"/>
                    </a:cubicBezTo>
                    <a:cubicBezTo>
                      <a:pt x="4775" y="11200"/>
                      <a:pt x="4715" y="10563"/>
                      <a:pt x="4656" y="9947"/>
                    </a:cubicBezTo>
                    <a:cubicBezTo>
                      <a:pt x="4497" y="8793"/>
                      <a:pt x="4298" y="7619"/>
                      <a:pt x="4119" y="6465"/>
                    </a:cubicBezTo>
                    <a:cubicBezTo>
                      <a:pt x="3979" y="5570"/>
                      <a:pt x="3860" y="4675"/>
                      <a:pt x="3721" y="3740"/>
                    </a:cubicBezTo>
                    <a:cubicBezTo>
                      <a:pt x="3601" y="2785"/>
                      <a:pt x="3482" y="1791"/>
                      <a:pt x="3363" y="796"/>
                    </a:cubicBezTo>
                    <a:cubicBezTo>
                      <a:pt x="3363" y="696"/>
                      <a:pt x="3204" y="617"/>
                      <a:pt x="3124" y="537"/>
                    </a:cubicBezTo>
                    <a:cubicBezTo>
                      <a:pt x="3064" y="617"/>
                      <a:pt x="2905" y="696"/>
                      <a:pt x="2905" y="796"/>
                    </a:cubicBezTo>
                    <a:cubicBezTo>
                      <a:pt x="2885" y="1114"/>
                      <a:pt x="2865" y="1452"/>
                      <a:pt x="2905" y="1810"/>
                    </a:cubicBezTo>
                    <a:cubicBezTo>
                      <a:pt x="3005" y="2606"/>
                      <a:pt x="3124" y="3402"/>
                      <a:pt x="3263" y="4198"/>
                    </a:cubicBezTo>
                    <a:cubicBezTo>
                      <a:pt x="3403" y="5232"/>
                      <a:pt x="3582" y="6266"/>
                      <a:pt x="3761" y="7301"/>
                    </a:cubicBezTo>
                    <a:cubicBezTo>
                      <a:pt x="3880" y="8097"/>
                      <a:pt x="3999" y="8872"/>
                      <a:pt x="4099" y="9648"/>
                    </a:cubicBezTo>
                    <a:cubicBezTo>
                      <a:pt x="4218" y="10583"/>
                      <a:pt x="4357" y="11538"/>
                      <a:pt x="4457" y="12473"/>
                    </a:cubicBezTo>
                    <a:cubicBezTo>
                      <a:pt x="4477" y="12791"/>
                      <a:pt x="4457" y="13149"/>
                      <a:pt x="4457" y="13567"/>
                    </a:cubicBezTo>
                    <a:cubicBezTo>
                      <a:pt x="4218" y="13249"/>
                      <a:pt x="4059" y="13030"/>
                      <a:pt x="3900" y="12771"/>
                    </a:cubicBezTo>
                    <a:cubicBezTo>
                      <a:pt x="3582" y="12194"/>
                      <a:pt x="3283" y="11598"/>
                      <a:pt x="2965" y="11001"/>
                    </a:cubicBezTo>
                    <a:cubicBezTo>
                      <a:pt x="2885" y="10842"/>
                      <a:pt x="2826" y="10643"/>
                      <a:pt x="2726" y="10484"/>
                    </a:cubicBezTo>
                    <a:cubicBezTo>
                      <a:pt x="2209" y="9668"/>
                      <a:pt x="1930" y="8753"/>
                      <a:pt x="1712" y="7818"/>
                    </a:cubicBezTo>
                    <a:cubicBezTo>
                      <a:pt x="1393" y="6525"/>
                      <a:pt x="1135" y="5192"/>
                      <a:pt x="896" y="3879"/>
                    </a:cubicBezTo>
                    <a:cubicBezTo>
                      <a:pt x="717" y="2944"/>
                      <a:pt x="618" y="2009"/>
                      <a:pt x="498" y="1094"/>
                    </a:cubicBezTo>
                    <a:cubicBezTo>
                      <a:pt x="498" y="1035"/>
                      <a:pt x="498" y="955"/>
                      <a:pt x="478" y="935"/>
                    </a:cubicBezTo>
                    <a:cubicBezTo>
                      <a:pt x="399" y="856"/>
                      <a:pt x="299" y="796"/>
                      <a:pt x="220" y="716"/>
                    </a:cubicBezTo>
                    <a:cubicBezTo>
                      <a:pt x="140" y="816"/>
                      <a:pt x="21" y="895"/>
                      <a:pt x="21" y="995"/>
                    </a:cubicBezTo>
                    <a:cubicBezTo>
                      <a:pt x="1" y="1313"/>
                      <a:pt x="1" y="1651"/>
                      <a:pt x="41" y="1989"/>
                    </a:cubicBezTo>
                    <a:cubicBezTo>
                      <a:pt x="120" y="2586"/>
                      <a:pt x="220" y="3203"/>
                      <a:pt x="319" y="3800"/>
                    </a:cubicBezTo>
                    <a:cubicBezTo>
                      <a:pt x="419" y="4416"/>
                      <a:pt x="498" y="5033"/>
                      <a:pt x="618" y="5630"/>
                    </a:cubicBezTo>
                    <a:cubicBezTo>
                      <a:pt x="777" y="6286"/>
                      <a:pt x="936" y="6903"/>
                      <a:pt x="1115" y="7559"/>
                    </a:cubicBezTo>
                    <a:cubicBezTo>
                      <a:pt x="1334" y="8355"/>
                      <a:pt x="1533" y="9151"/>
                      <a:pt x="1831" y="9907"/>
                    </a:cubicBezTo>
                    <a:cubicBezTo>
                      <a:pt x="2070" y="10504"/>
                      <a:pt x="2388" y="11080"/>
                      <a:pt x="2667" y="11657"/>
                    </a:cubicBezTo>
                    <a:cubicBezTo>
                      <a:pt x="2766" y="11856"/>
                      <a:pt x="2826" y="12075"/>
                      <a:pt x="2965" y="12254"/>
                    </a:cubicBezTo>
                    <a:cubicBezTo>
                      <a:pt x="3422" y="12930"/>
                      <a:pt x="3900" y="13627"/>
                      <a:pt x="4377" y="14283"/>
                    </a:cubicBezTo>
                    <a:cubicBezTo>
                      <a:pt x="4377" y="14323"/>
                      <a:pt x="4397" y="14323"/>
                      <a:pt x="4397" y="14343"/>
                    </a:cubicBezTo>
                    <a:cubicBezTo>
                      <a:pt x="4494" y="14279"/>
                      <a:pt x="4590" y="14220"/>
                      <a:pt x="4677" y="14220"/>
                    </a:cubicBezTo>
                    <a:cubicBezTo>
                      <a:pt x="4752" y="14220"/>
                      <a:pt x="4819" y="14263"/>
                      <a:pt x="4875" y="14383"/>
                    </a:cubicBezTo>
                    <a:cubicBezTo>
                      <a:pt x="4894" y="14363"/>
                      <a:pt x="4954" y="14343"/>
                      <a:pt x="4974" y="14323"/>
                    </a:cubicBezTo>
                    <a:cubicBezTo>
                      <a:pt x="5412" y="13925"/>
                      <a:pt x="5849" y="13527"/>
                      <a:pt x="6267" y="13090"/>
                    </a:cubicBezTo>
                    <a:cubicBezTo>
                      <a:pt x="6745" y="12592"/>
                      <a:pt x="6983" y="11995"/>
                      <a:pt x="7282" y="11399"/>
                    </a:cubicBezTo>
                    <a:cubicBezTo>
                      <a:pt x="7679" y="10603"/>
                      <a:pt x="7998" y="9787"/>
                      <a:pt x="8236" y="8952"/>
                    </a:cubicBezTo>
                    <a:cubicBezTo>
                      <a:pt x="8435" y="8276"/>
                      <a:pt x="8555" y="7579"/>
                      <a:pt x="8654" y="6883"/>
                    </a:cubicBezTo>
                    <a:cubicBezTo>
                      <a:pt x="8813" y="5869"/>
                      <a:pt x="8893" y="4814"/>
                      <a:pt x="9012" y="3780"/>
                    </a:cubicBezTo>
                    <a:cubicBezTo>
                      <a:pt x="9052" y="3302"/>
                      <a:pt x="9072" y="2845"/>
                      <a:pt x="9072" y="2407"/>
                    </a:cubicBezTo>
                    <a:cubicBezTo>
                      <a:pt x="9072" y="1751"/>
                      <a:pt x="9032" y="1114"/>
                      <a:pt x="9012" y="458"/>
                    </a:cubicBezTo>
                    <a:cubicBezTo>
                      <a:pt x="9012" y="398"/>
                      <a:pt x="8873" y="318"/>
                      <a:pt x="8833" y="239"/>
                    </a:cubicBezTo>
                    <a:cubicBezTo>
                      <a:pt x="8754" y="318"/>
                      <a:pt x="8654" y="398"/>
                      <a:pt x="8595" y="497"/>
                    </a:cubicBezTo>
                    <a:cubicBezTo>
                      <a:pt x="8555" y="577"/>
                      <a:pt x="8575" y="677"/>
                      <a:pt x="8575" y="756"/>
                    </a:cubicBezTo>
                    <a:cubicBezTo>
                      <a:pt x="8595" y="1333"/>
                      <a:pt x="8634" y="1910"/>
                      <a:pt x="8595" y="2487"/>
                    </a:cubicBezTo>
                    <a:cubicBezTo>
                      <a:pt x="8555" y="3521"/>
                      <a:pt x="8475" y="4595"/>
                      <a:pt x="8336" y="5650"/>
                    </a:cubicBezTo>
                    <a:cubicBezTo>
                      <a:pt x="8177" y="6744"/>
                      <a:pt x="7958" y="7838"/>
                      <a:pt x="7739" y="8932"/>
                    </a:cubicBezTo>
                    <a:cubicBezTo>
                      <a:pt x="7500" y="10066"/>
                      <a:pt x="6983" y="11080"/>
                      <a:pt x="6446" y="12075"/>
                    </a:cubicBezTo>
                    <a:cubicBezTo>
                      <a:pt x="6188" y="12552"/>
                      <a:pt x="5770" y="12911"/>
                      <a:pt x="5412" y="13328"/>
                    </a:cubicBezTo>
                    <a:cubicBezTo>
                      <a:pt x="5372" y="13328"/>
                      <a:pt x="5352" y="13308"/>
                      <a:pt x="5312" y="13269"/>
                    </a:cubicBezTo>
                    <a:cubicBezTo>
                      <a:pt x="5292" y="13209"/>
                      <a:pt x="5292" y="13129"/>
                      <a:pt x="5292" y="13070"/>
                    </a:cubicBezTo>
                    <a:cubicBezTo>
                      <a:pt x="5451" y="12155"/>
                      <a:pt x="5650" y="11259"/>
                      <a:pt x="5770" y="10364"/>
                    </a:cubicBezTo>
                    <a:cubicBezTo>
                      <a:pt x="5889" y="9390"/>
                      <a:pt x="5949" y="8435"/>
                      <a:pt x="5989" y="7460"/>
                    </a:cubicBezTo>
                    <a:cubicBezTo>
                      <a:pt x="6048" y="6366"/>
                      <a:pt x="6048" y="5272"/>
                      <a:pt x="6048" y="4178"/>
                    </a:cubicBezTo>
                    <a:cubicBezTo>
                      <a:pt x="6048" y="2865"/>
                      <a:pt x="6068" y="1572"/>
                      <a:pt x="6068" y="239"/>
                    </a:cubicBezTo>
                    <a:cubicBezTo>
                      <a:pt x="5969" y="179"/>
                      <a:pt x="5869" y="80"/>
                      <a:pt x="575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588;p51">
                <a:extLst>
                  <a:ext uri="{FF2B5EF4-FFF2-40B4-BE49-F238E27FC236}">
                    <a16:creationId xmlns:a16="http://schemas.microsoft.com/office/drawing/2014/main" id="{2FEBF3D1-9294-7DB2-DFCB-30538A2480D5}"/>
                  </a:ext>
                </a:extLst>
              </p:cNvPr>
              <p:cNvSpPr/>
              <p:nvPr/>
            </p:nvSpPr>
            <p:spPr>
              <a:xfrm>
                <a:off x="1059738" y="4546961"/>
                <a:ext cx="139904" cy="229747"/>
              </a:xfrm>
              <a:custGeom>
                <a:avLst/>
                <a:gdLst/>
                <a:ahLst/>
                <a:cxnLst/>
                <a:rect l="l" t="t" r="r" b="b"/>
                <a:pathLst>
                  <a:path w="5173" h="8495" extrusionOk="0">
                    <a:moveTo>
                      <a:pt x="4457" y="1214"/>
                    </a:moveTo>
                    <a:cubicBezTo>
                      <a:pt x="4497" y="1214"/>
                      <a:pt x="4596" y="1333"/>
                      <a:pt x="4755" y="1473"/>
                    </a:cubicBezTo>
                    <a:cubicBezTo>
                      <a:pt x="4576" y="1612"/>
                      <a:pt x="4477" y="1691"/>
                      <a:pt x="4377" y="1791"/>
                    </a:cubicBezTo>
                    <a:cubicBezTo>
                      <a:pt x="4278" y="1691"/>
                      <a:pt x="4099" y="1572"/>
                      <a:pt x="4119" y="1512"/>
                    </a:cubicBezTo>
                    <a:cubicBezTo>
                      <a:pt x="4198" y="1393"/>
                      <a:pt x="4318" y="1293"/>
                      <a:pt x="4457" y="1214"/>
                    </a:cubicBezTo>
                    <a:close/>
                    <a:moveTo>
                      <a:pt x="3681" y="2805"/>
                    </a:moveTo>
                    <a:cubicBezTo>
                      <a:pt x="3761" y="2805"/>
                      <a:pt x="3840" y="2925"/>
                      <a:pt x="3959" y="3024"/>
                    </a:cubicBezTo>
                    <a:cubicBezTo>
                      <a:pt x="3800" y="3124"/>
                      <a:pt x="3741" y="3223"/>
                      <a:pt x="3661" y="3223"/>
                    </a:cubicBezTo>
                    <a:cubicBezTo>
                      <a:pt x="3582" y="3203"/>
                      <a:pt x="3482" y="3084"/>
                      <a:pt x="3482" y="3004"/>
                    </a:cubicBezTo>
                    <a:cubicBezTo>
                      <a:pt x="3482" y="2925"/>
                      <a:pt x="3601" y="2805"/>
                      <a:pt x="3681" y="2805"/>
                    </a:cubicBezTo>
                    <a:close/>
                    <a:moveTo>
                      <a:pt x="393" y="0"/>
                    </a:moveTo>
                    <a:cubicBezTo>
                      <a:pt x="308" y="0"/>
                      <a:pt x="214" y="57"/>
                      <a:pt x="120" y="120"/>
                    </a:cubicBezTo>
                    <a:cubicBezTo>
                      <a:pt x="100" y="498"/>
                      <a:pt x="100" y="836"/>
                      <a:pt x="100" y="1214"/>
                    </a:cubicBezTo>
                    <a:lnTo>
                      <a:pt x="100" y="5471"/>
                    </a:lnTo>
                    <a:cubicBezTo>
                      <a:pt x="100" y="6187"/>
                      <a:pt x="21" y="6883"/>
                      <a:pt x="1" y="7599"/>
                    </a:cubicBezTo>
                    <a:cubicBezTo>
                      <a:pt x="120" y="7301"/>
                      <a:pt x="259" y="7003"/>
                      <a:pt x="399" y="6704"/>
                    </a:cubicBezTo>
                    <a:cubicBezTo>
                      <a:pt x="876" y="5749"/>
                      <a:pt x="1294" y="4715"/>
                      <a:pt x="1811" y="3780"/>
                    </a:cubicBezTo>
                    <a:cubicBezTo>
                      <a:pt x="2149" y="3203"/>
                      <a:pt x="2607" y="2706"/>
                      <a:pt x="3044" y="2169"/>
                    </a:cubicBezTo>
                    <a:cubicBezTo>
                      <a:pt x="3164" y="1970"/>
                      <a:pt x="3283" y="1771"/>
                      <a:pt x="3462" y="1612"/>
                    </a:cubicBezTo>
                    <a:cubicBezTo>
                      <a:pt x="3541" y="1533"/>
                      <a:pt x="3682" y="1455"/>
                      <a:pt x="3776" y="1455"/>
                    </a:cubicBezTo>
                    <a:cubicBezTo>
                      <a:pt x="3802" y="1455"/>
                      <a:pt x="3823" y="1460"/>
                      <a:pt x="3840" y="1473"/>
                    </a:cubicBezTo>
                    <a:cubicBezTo>
                      <a:pt x="4059" y="1592"/>
                      <a:pt x="3900" y="1791"/>
                      <a:pt x="3800" y="1910"/>
                    </a:cubicBezTo>
                    <a:cubicBezTo>
                      <a:pt x="3363" y="2527"/>
                      <a:pt x="2885" y="3124"/>
                      <a:pt x="2468" y="3780"/>
                    </a:cubicBezTo>
                    <a:cubicBezTo>
                      <a:pt x="2109" y="4297"/>
                      <a:pt x="1791" y="4815"/>
                      <a:pt x="1513" y="5371"/>
                    </a:cubicBezTo>
                    <a:cubicBezTo>
                      <a:pt x="1194" y="6008"/>
                      <a:pt x="896" y="6684"/>
                      <a:pt x="657" y="7381"/>
                    </a:cubicBezTo>
                    <a:cubicBezTo>
                      <a:pt x="518" y="7739"/>
                      <a:pt x="478" y="8137"/>
                      <a:pt x="399" y="8495"/>
                    </a:cubicBezTo>
                    <a:cubicBezTo>
                      <a:pt x="717" y="7361"/>
                      <a:pt x="1493" y="6466"/>
                      <a:pt x="2209" y="5570"/>
                    </a:cubicBezTo>
                    <a:cubicBezTo>
                      <a:pt x="2786" y="4874"/>
                      <a:pt x="3383" y="4198"/>
                      <a:pt x="3979" y="3502"/>
                    </a:cubicBezTo>
                    <a:cubicBezTo>
                      <a:pt x="4158" y="3263"/>
                      <a:pt x="4337" y="2984"/>
                      <a:pt x="4497" y="2726"/>
                    </a:cubicBezTo>
                    <a:cubicBezTo>
                      <a:pt x="4875" y="2209"/>
                      <a:pt x="5173" y="1691"/>
                      <a:pt x="5153" y="1035"/>
                    </a:cubicBezTo>
                    <a:cubicBezTo>
                      <a:pt x="5133" y="617"/>
                      <a:pt x="4894" y="339"/>
                      <a:pt x="4497" y="279"/>
                    </a:cubicBezTo>
                    <a:cubicBezTo>
                      <a:pt x="4373" y="246"/>
                      <a:pt x="4255" y="231"/>
                      <a:pt x="4139" y="231"/>
                    </a:cubicBezTo>
                    <a:cubicBezTo>
                      <a:pt x="3770" y="231"/>
                      <a:pt x="3433" y="385"/>
                      <a:pt x="3084" y="597"/>
                    </a:cubicBezTo>
                    <a:cubicBezTo>
                      <a:pt x="2189" y="1214"/>
                      <a:pt x="1692" y="2129"/>
                      <a:pt x="1274" y="3104"/>
                    </a:cubicBezTo>
                    <a:cubicBezTo>
                      <a:pt x="1055" y="3661"/>
                      <a:pt x="856" y="4218"/>
                      <a:pt x="598" y="4815"/>
                    </a:cubicBezTo>
                    <a:lnTo>
                      <a:pt x="598" y="2487"/>
                    </a:lnTo>
                    <a:lnTo>
                      <a:pt x="598" y="2030"/>
                    </a:lnTo>
                    <a:cubicBezTo>
                      <a:pt x="578" y="1970"/>
                      <a:pt x="578" y="1910"/>
                      <a:pt x="558" y="1831"/>
                    </a:cubicBezTo>
                    <a:cubicBezTo>
                      <a:pt x="578" y="1293"/>
                      <a:pt x="578" y="717"/>
                      <a:pt x="598" y="179"/>
                    </a:cubicBezTo>
                    <a:cubicBezTo>
                      <a:pt x="541" y="47"/>
                      <a:pt x="471" y="0"/>
                      <a:pt x="39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589;p51">
                <a:extLst>
                  <a:ext uri="{FF2B5EF4-FFF2-40B4-BE49-F238E27FC236}">
                    <a16:creationId xmlns:a16="http://schemas.microsoft.com/office/drawing/2014/main" id="{943AECD3-03C2-0B47-E1CE-E4A4E371C51A}"/>
                  </a:ext>
                </a:extLst>
              </p:cNvPr>
              <p:cNvSpPr/>
              <p:nvPr/>
            </p:nvSpPr>
            <p:spPr>
              <a:xfrm>
                <a:off x="1064038" y="4729351"/>
                <a:ext cx="143149" cy="224906"/>
              </a:xfrm>
              <a:custGeom>
                <a:avLst/>
                <a:gdLst/>
                <a:ahLst/>
                <a:cxnLst/>
                <a:rect l="l" t="t" r="r" b="b"/>
                <a:pathLst>
                  <a:path w="5293" h="8316" extrusionOk="0">
                    <a:moveTo>
                      <a:pt x="5213" y="0"/>
                    </a:moveTo>
                    <a:cubicBezTo>
                      <a:pt x="5113" y="20"/>
                      <a:pt x="4994" y="20"/>
                      <a:pt x="4914" y="60"/>
                    </a:cubicBezTo>
                    <a:cubicBezTo>
                      <a:pt x="4795" y="159"/>
                      <a:pt x="4716" y="298"/>
                      <a:pt x="4596" y="398"/>
                    </a:cubicBezTo>
                    <a:cubicBezTo>
                      <a:pt x="3522" y="1253"/>
                      <a:pt x="2706" y="2407"/>
                      <a:pt x="1950" y="3541"/>
                    </a:cubicBezTo>
                    <a:cubicBezTo>
                      <a:pt x="1453" y="4297"/>
                      <a:pt x="1115" y="5113"/>
                      <a:pt x="737" y="5928"/>
                    </a:cubicBezTo>
                    <a:cubicBezTo>
                      <a:pt x="439" y="6585"/>
                      <a:pt x="240" y="7221"/>
                      <a:pt x="21" y="7898"/>
                    </a:cubicBezTo>
                    <a:cubicBezTo>
                      <a:pt x="1" y="8017"/>
                      <a:pt x="41" y="8176"/>
                      <a:pt x="61" y="8315"/>
                    </a:cubicBezTo>
                    <a:cubicBezTo>
                      <a:pt x="200" y="8315"/>
                      <a:pt x="339" y="8295"/>
                      <a:pt x="458" y="8275"/>
                    </a:cubicBezTo>
                    <a:cubicBezTo>
                      <a:pt x="458" y="8256"/>
                      <a:pt x="478" y="8216"/>
                      <a:pt x="518" y="8176"/>
                    </a:cubicBezTo>
                    <a:cubicBezTo>
                      <a:pt x="518" y="8017"/>
                      <a:pt x="518" y="7878"/>
                      <a:pt x="558" y="7758"/>
                    </a:cubicBezTo>
                    <a:cubicBezTo>
                      <a:pt x="1015" y="6684"/>
                      <a:pt x="1413" y="5610"/>
                      <a:pt x="1931" y="4595"/>
                    </a:cubicBezTo>
                    <a:cubicBezTo>
                      <a:pt x="2348" y="3780"/>
                      <a:pt x="2905" y="3004"/>
                      <a:pt x="3462" y="2288"/>
                    </a:cubicBezTo>
                    <a:cubicBezTo>
                      <a:pt x="3940" y="1651"/>
                      <a:pt x="4536" y="1134"/>
                      <a:pt x="5093" y="557"/>
                    </a:cubicBezTo>
                    <a:cubicBezTo>
                      <a:pt x="5173" y="497"/>
                      <a:pt x="5233" y="418"/>
                      <a:pt x="5273" y="318"/>
                    </a:cubicBezTo>
                    <a:cubicBezTo>
                      <a:pt x="5292" y="219"/>
                      <a:pt x="5233" y="100"/>
                      <a:pt x="521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590;p51">
                <a:extLst>
                  <a:ext uri="{FF2B5EF4-FFF2-40B4-BE49-F238E27FC236}">
                    <a16:creationId xmlns:a16="http://schemas.microsoft.com/office/drawing/2014/main" id="{1DE9CBE4-1B1F-57A6-ADAF-6B2357E35712}"/>
                  </a:ext>
                </a:extLst>
              </p:cNvPr>
              <p:cNvSpPr/>
              <p:nvPr/>
            </p:nvSpPr>
            <p:spPr>
              <a:xfrm>
                <a:off x="1074802" y="4596453"/>
                <a:ext cx="1109" cy="5409"/>
              </a:xfrm>
              <a:custGeom>
                <a:avLst/>
                <a:gdLst/>
                <a:ahLst/>
                <a:cxnLst/>
                <a:rect l="l" t="t" r="r" b="b"/>
                <a:pathLst>
                  <a:path w="41" h="200" extrusionOk="0">
                    <a:moveTo>
                      <a:pt x="1" y="1"/>
                    </a:moveTo>
                    <a:cubicBezTo>
                      <a:pt x="1" y="80"/>
                      <a:pt x="21" y="160"/>
                      <a:pt x="41" y="200"/>
                    </a:cubicBezTo>
                    <a:cubicBezTo>
                      <a:pt x="21" y="140"/>
                      <a:pt x="21" y="80"/>
                      <a:pt x="1" y="1"/>
                    </a:cubicBezTo>
                    <a:close/>
                  </a:path>
                </a:pathLst>
              </a:custGeom>
              <a:solidFill>
                <a:srgbClr val="85CC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591;p51">
                <a:extLst>
                  <a:ext uri="{FF2B5EF4-FFF2-40B4-BE49-F238E27FC236}">
                    <a16:creationId xmlns:a16="http://schemas.microsoft.com/office/drawing/2014/main" id="{72E65710-9FD1-29F8-9C52-3557C270A2BA}"/>
                  </a:ext>
                </a:extLst>
              </p:cNvPr>
              <p:cNvSpPr/>
              <p:nvPr/>
            </p:nvSpPr>
            <p:spPr>
              <a:xfrm>
                <a:off x="935467" y="4585608"/>
                <a:ext cx="233534" cy="220687"/>
              </a:xfrm>
              <a:custGeom>
                <a:avLst/>
                <a:gdLst/>
                <a:ahLst/>
                <a:cxnLst/>
                <a:rect l="l" t="t" r="r" b="b"/>
                <a:pathLst>
                  <a:path w="8635" h="8160" extrusionOk="0">
                    <a:moveTo>
                      <a:pt x="8407" y="1"/>
                    </a:moveTo>
                    <a:cubicBezTo>
                      <a:pt x="8315" y="1"/>
                      <a:pt x="8146" y="74"/>
                      <a:pt x="8057" y="163"/>
                    </a:cubicBezTo>
                    <a:cubicBezTo>
                      <a:pt x="7898" y="342"/>
                      <a:pt x="7779" y="541"/>
                      <a:pt x="7639" y="700"/>
                    </a:cubicBezTo>
                    <a:cubicBezTo>
                      <a:pt x="7202" y="1237"/>
                      <a:pt x="6724" y="1734"/>
                      <a:pt x="6406" y="2331"/>
                    </a:cubicBezTo>
                    <a:cubicBezTo>
                      <a:pt x="5889" y="3266"/>
                      <a:pt x="5471" y="4261"/>
                      <a:pt x="4994" y="5255"/>
                    </a:cubicBezTo>
                    <a:cubicBezTo>
                      <a:pt x="4854" y="5554"/>
                      <a:pt x="4715" y="5852"/>
                      <a:pt x="4596" y="6151"/>
                    </a:cubicBezTo>
                    <a:lnTo>
                      <a:pt x="4596" y="6250"/>
                    </a:lnTo>
                    <a:cubicBezTo>
                      <a:pt x="4596" y="6310"/>
                      <a:pt x="4596" y="6350"/>
                      <a:pt x="4576" y="6369"/>
                    </a:cubicBezTo>
                    <a:cubicBezTo>
                      <a:pt x="4536" y="6548"/>
                      <a:pt x="4496" y="6747"/>
                      <a:pt x="4476" y="6946"/>
                    </a:cubicBezTo>
                    <a:lnTo>
                      <a:pt x="4397" y="6946"/>
                    </a:lnTo>
                    <a:cubicBezTo>
                      <a:pt x="4178" y="6449"/>
                      <a:pt x="3919" y="5952"/>
                      <a:pt x="3701" y="5454"/>
                    </a:cubicBezTo>
                    <a:cubicBezTo>
                      <a:pt x="3621" y="5375"/>
                      <a:pt x="3561" y="5295"/>
                      <a:pt x="3502" y="5236"/>
                    </a:cubicBezTo>
                    <a:cubicBezTo>
                      <a:pt x="3164" y="4659"/>
                      <a:pt x="2825" y="4062"/>
                      <a:pt x="2428" y="3505"/>
                    </a:cubicBezTo>
                    <a:cubicBezTo>
                      <a:pt x="1811" y="2649"/>
                      <a:pt x="1115" y="1814"/>
                      <a:pt x="418" y="998"/>
                    </a:cubicBezTo>
                    <a:cubicBezTo>
                      <a:pt x="339" y="899"/>
                      <a:pt x="140" y="899"/>
                      <a:pt x="21" y="879"/>
                    </a:cubicBezTo>
                    <a:lnTo>
                      <a:pt x="21" y="879"/>
                    </a:lnTo>
                    <a:cubicBezTo>
                      <a:pt x="40" y="998"/>
                      <a:pt x="1" y="1177"/>
                      <a:pt x="80" y="1277"/>
                    </a:cubicBezTo>
                    <a:cubicBezTo>
                      <a:pt x="319" y="1615"/>
                      <a:pt x="637" y="1953"/>
                      <a:pt x="916" y="2291"/>
                    </a:cubicBezTo>
                    <a:cubicBezTo>
                      <a:pt x="1473" y="3047"/>
                      <a:pt x="2030" y="3783"/>
                      <a:pt x="2527" y="4579"/>
                    </a:cubicBezTo>
                    <a:cubicBezTo>
                      <a:pt x="3004" y="5335"/>
                      <a:pt x="3382" y="6111"/>
                      <a:pt x="3780" y="6867"/>
                    </a:cubicBezTo>
                    <a:cubicBezTo>
                      <a:pt x="3959" y="7225"/>
                      <a:pt x="4099" y="7603"/>
                      <a:pt x="4278" y="7941"/>
                    </a:cubicBezTo>
                    <a:cubicBezTo>
                      <a:pt x="4317" y="8040"/>
                      <a:pt x="4476" y="8100"/>
                      <a:pt x="4576" y="8160"/>
                    </a:cubicBezTo>
                    <a:cubicBezTo>
                      <a:pt x="4616" y="8060"/>
                      <a:pt x="4695" y="7981"/>
                      <a:pt x="4715" y="7901"/>
                    </a:cubicBezTo>
                    <a:cubicBezTo>
                      <a:pt x="4815" y="7643"/>
                      <a:pt x="4894" y="7404"/>
                      <a:pt x="4994" y="7145"/>
                    </a:cubicBezTo>
                    <a:lnTo>
                      <a:pt x="4994" y="7046"/>
                    </a:lnTo>
                    <a:cubicBezTo>
                      <a:pt x="5073" y="6668"/>
                      <a:pt x="5113" y="6270"/>
                      <a:pt x="5252" y="5932"/>
                    </a:cubicBezTo>
                    <a:cubicBezTo>
                      <a:pt x="5511" y="5255"/>
                      <a:pt x="5789" y="4559"/>
                      <a:pt x="6108" y="3923"/>
                    </a:cubicBezTo>
                    <a:cubicBezTo>
                      <a:pt x="6386" y="3366"/>
                      <a:pt x="6704" y="2829"/>
                      <a:pt x="7063" y="2331"/>
                    </a:cubicBezTo>
                    <a:cubicBezTo>
                      <a:pt x="7480" y="1675"/>
                      <a:pt x="7958" y="1078"/>
                      <a:pt x="8395" y="461"/>
                    </a:cubicBezTo>
                    <a:cubicBezTo>
                      <a:pt x="8495" y="302"/>
                      <a:pt x="8634" y="143"/>
                      <a:pt x="8435" y="4"/>
                    </a:cubicBezTo>
                    <a:cubicBezTo>
                      <a:pt x="8427" y="2"/>
                      <a:pt x="8417" y="1"/>
                      <a:pt x="8407"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592;p51">
                <a:extLst>
                  <a:ext uri="{FF2B5EF4-FFF2-40B4-BE49-F238E27FC236}">
                    <a16:creationId xmlns:a16="http://schemas.microsoft.com/office/drawing/2014/main" id="{52A1C41F-4032-4DA7-962D-D3BB6C70274B}"/>
                  </a:ext>
                </a:extLst>
              </p:cNvPr>
              <p:cNvSpPr/>
              <p:nvPr/>
            </p:nvSpPr>
            <p:spPr>
              <a:xfrm>
                <a:off x="951613" y="4870497"/>
                <a:ext cx="114076" cy="104637"/>
              </a:xfrm>
              <a:custGeom>
                <a:avLst/>
                <a:gdLst/>
                <a:ahLst/>
                <a:cxnLst/>
                <a:rect l="l" t="t" r="r" b="b"/>
                <a:pathLst>
                  <a:path w="4218" h="3869" extrusionOk="0">
                    <a:moveTo>
                      <a:pt x="356" y="0"/>
                    </a:moveTo>
                    <a:cubicBezTo>
                      <a:pt x="278" y="0"/>
                      <a:pt x="207" y="16"/>
                      <a:pt x="179" y="53"/>
                    </a:cubicBezTo>
                    <a:cubicBezTo>
                      <a:pt x="0" y="192"/>
                      <a:pt x="179" y="351"/>
                      <a:pt x="299" y="470"/>
                    </a:cubicBezTo>
                    <a:cubicBezTo>
                      <a:pt x="697" y="769"/>
                      <a:pt x="1094" y="1067"/>
                      <a:pt x="1472" y="1405"/>
                    </a:cubicBezTo>
                    <a:cubicBezTo>
                      <a:pt x="1930" y="1843"/>
                      <a:pt x="2388" y="2281"/>
                      <a:pt x="2825" y="2738"/>
                    </a:cubicBezTo>
                    <a:cubicBezTo>
                      <a:pt x="3124" y="3037"/>
                      <a:pt x="3402" y="3375"/>
                      <a:pt x="3681" y="3693"/>
                    </a:cubicBezTo>
                    <a:cubicBezTo>
                      <a:pt x="3746" y="3785"/>
                      <a:pt x="3821" y="3868"/>
                      <a:pt x="3915" y="3868"/>
                    </a:cubicBezTo>
                    <a:cubicBezTo>
                      <a:pt x="3964" y="3868"/>
                      <a:pt x="4018" y="3846"/>
                      <a:pt x="4078" y="3793"/>
                    </a:cubicBezTo>
                    <a:cubicBezTo>
                      <a:pt x="4218" y="3673"/>
                      <a:pt x="4158" y="3534"/>
                      <a:pt x="4058" y="3395"/>
                    </a:cubicBezTo>
                    <a:cubicBezTo>
                      <a:pt x="3979" y="3255"/>
                      <a:pt x="3879" y="3096"/>
                      <a:pt x="3800" y="2957"/>
                    </a:cubicBezTo>
                    <a:cubicBezTo>
                      <a:pt x="3760" y="2937"/>
                      <a:pt x="3700" y="2877"/>
                      <a:pt x="3681" y="2858"/>
                    </a:cubicBezTo>
                    <a:cubicBezTo>
                      <a:pt x="3621" y="2838"/>
                      <a:pt x="3581" y="2778"/>
                      <a:pt x="3561" y="2758"/>
                    </a:cubicBezTo>
                    <a:cubicBezTo>
                      <a:pt x="2925" y="2141"/>
                      <a:pt x="2308" y="1485"/>
                      <a:pt x="1671" y="868"/>
                    </a:cubicBezTo>
                    <a:cubicBezTo>
                      <a:pt x="1333" y="570"/>
                      <a:pt x="975" y="291"/>
                      <a:pt x="597" y="53"/>
                    </a:cubicBezTo>
                    <a:cubicBezTo>
                      <a:pt x="544" y="21"/>
                      <a:pt x="445" y="0"/>
                      <a:pt x="35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593;p51">
                <a:extLst>
                  <a:ext uri="{FF2B5EF4-FFF2-40B4-BE49-F238E27FC236}">
                    <a16:creationId xmlns:a16="http://schemas.microsoft.com/office/drawing/2014/main" id="{264CEA9D-6869-6B0D-21FE-F4FAA3B1220B}"/>
                  </a:ext>
                </a:extLst>
              </p:cNvPr>
              <p:cNvSpPr/>
              <p:nvPr/>
            </p:nvSpPr>
            <p:spPr>
              <a:xfrm>
                <a:off x="970977" y="4612544"/>
                <a:ext cx="15632" cy="17282"/>
              </a:xfrm>
              <a:custGeom>
                <a:avLst/>
                <a:gdLst/>
                <a:ahLst/>
                <a:cxnLst/>
                <a:rect l="l" t="t" r="r" b="b"/>
                <a:pathLst>
                  <a:path w="578" h="639" extrusionOk="0">
                    <a:moveTo>
                      <a:pt x="266" y="1"/>
                    </a:moveTo>
                    <a:cubicBezTo>
                      <a:pt x="179" y="1"/>
                      <a:pt x="1" y="164"/>
                      <a:pt x="1" y="201"/>
                    </a:cubicBezTo>
                    <a:cubicBezTo>
                      <a:pt x="60" y="341"/>
                      <a:pt x="180" y="460"/>
                      <a:pt x="299" y="639"/>
                    </a:cubicBezTo>
                    <a:cubicBezTo>
                      <a:pt x="418" y="480"/>
                      <a:pt x="577" y="360"/>
                      <a:pt x="558" y="301"/>
                    </a:cubicBezTo>
                    <a:cubicBezTo>
                      <a:pt x="498" y="181"/>
                      <a:pt x="398" y="42"/>
                      <a:pt x="279" y="2"/>
                    </a:cubicBezTo>
                    <a:cubicBezTo>
                      <a:pt x="275" y="1"/>
                      <a:pt x="270" y="1"/>
                      <a:pt x="266" y="1"/>
                    </a:cubicBez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94;p51">
                <a:extLst>
                  <a:ext uri="{FF2B5EF4-FFF2-40B4-BE49-F238E27FC236}">
                    <a16:creationId xmlns:a16="http://schemas.microsoft.com/office/drawing/2014/main" id="{7E023CCA-0016-0BB1-8E95-3C363C470503}"/>
                  </a:ext>
                </a:extLst>
              </p:cNvPr>
              <p:cNvSpPr/>
              <p:nvPr/>
            </p:nvSpPr>
            <p:spPr>
              <a:xfrm>
                <a:off x="1151744" y="4730405"/>
                <a:ext cx="12387" cy="18337"/>
              </a:xfrm>
              <a:custGeom>
                <a:avLst/>
                <a:gdLst/>
                <a:ahLst/>
                <a:cxnLst/>
                <a:rect l="l" t="t" r="r" b="b"/>
                <a:pathLst>
                  <a:path w="458" h="678" extrusionOk="0">
                    <a:moveTo>
                      <a:pt x="199" y="1"/>
                    </a:moveTo>
                    <a:cubicBezTo>
                      <a:pt x="100" y="200"/>
                      <a:pt x="0" y="319"/>
                      <a:pt x="0" y="458"/>
                    </a:cubicBezTo>
                    <a:cubicBezTo>
                      <a:pt x="0" y="518"/>
                      <a:pt x="160" y="598"/>
                      <a:pt x="219" y="677"/>
                    </a:cubicBezTo>
                    <a:cubicBezTo>
                      <a:pt x="299" y="558"/>
                      <a:pt x="438" y="478"/>
                      <a:pt x="458" y="359"/>
                    </a:cubicBezTo>
                    <a:cubicBezTo>
                      <a:pt x="458" y="279"/>
                      <a:pt x="339" y="180"/>
                      <a:pt x="199" y="1"/>
                    </a:cubicBez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595;p51">
                <a:extLst>
                  <a:ext uri="{FF2B5EF4-FFF2-40B4-BE49-F238E27FC236}">
                    <a16:creationId xmlns:a16="http://schemas.microsoft.com/office/drawing/2014/main" id="{C94D6E64-0FF0-8CCE-E792-9D1C1CF2E5AD}"/>
                  </a:ext>
                </a:extLst>
              </p:cNvPr>
              <p:cNvSpPr/>
              <p:nvPr/>
            </p:nvSpPr>
            <p:spPr>
              <a:xfrm>
                <a:off x="934926" y="4587852"/>
                <a:ext cx="14009" cy="14550"/>
              </a:xfrm>
              <a:custGeom>
                <a:avLst/>
                <a:gdLst/>
                <a:ahLst/>
                <a:cxnLst/>
                <a:rect l="l" t="t" r="r" b="b"/>
                <a:pathLst>
                  <a:path w="518" h="538" extrusionOk="0">
                    <a:moveTo>
                      <a:pt x="239" y="0"/>
                    </a:moveTo>
                    <a:cubicBezTo>
                      <a:pt x="120" y="159"/>
                      <a:pt x="1" y="259"/>
                      <a:pt x="21" y="299"/>
                    </a:cubicBezTo>
                    <a:cubicBezTo>
                      <a:pt x="41" y="398"/>
                      <a:pt x="140" y="537"/>
                      <a:pt x="239" y="537"/>
                    </a:cubicBezTo>
                    <a:cubicBezTo>
                      <a:pt x="319" y="537"/>
                      <a:pt x="418" y="418"/>
                      <a:pt x="518" y="358"/>
                    </a:cubicBezTo>
                    <a:cubicBezTo>
                      <a:pt x="438" y="259"/>
                      <a:pt x="359" y="159"/>
                      <a:pt x="239" y="0"/>
                    </a:cubicBez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596;p51">
                <a:extLst>
                  <a:ext uri="{FF2B5EF4-FFF2-40B4-BE49-F238E27FC236}">
                    <a16:creationId xmlns:a16="http://schemas.microsoft.com/office/drawing/2014/main" id="{468330BA-8E19-4F2A-A9B4-1D2F6A0A6961}"/>
                  </a:ext>
                </a:extLst>
              </p:cNvPr>
              <p:cNvSpPr/>
              <p:nvPr/>
            </p:nvSpPr>
            <p:spPr>
              <a:xfrm>
                <a:off x="951613" y="4668473"/>
                <a:ext cx="13468" cy="11927"/>
              </a:xfrm>
              <a:custGeom>
                <a:avLst/>
                <a:gdLst/>
                <a:ahLst/>
                <a:cxnLst/>
                <a:rect l="l" t="t" r="r" b="b"/>
                <a:pathLst>
                  <a:path w="498" h="441" extrusionOk="0">
                    <a:moveTo>
                      <a:pt x="254" y="1"/>
                    </a:moveTo>
                    <a:cubicBezTo>
                      <a:pt x="249" y="1"/>
                      <a:pt x="244" y="2"/>
                      <a:pt x="239" y="3"/>
                    </a:cubicBezTo>
                    <a:cubicBezTo>
                      <a:pt x="140" y="43"/>
                      <a:pt x="40" y="182"/>
                      <a:pt x="0" y="282"/>
                    </a:cubicBezTo>
                    <a:cubicBezTo>
                      <a:pt x="0" y="302"/>
                      <a:pt x="140" y="441"/>
                      <a:pt x="199" y="441"/>
                    </a:cubicBezTo>
                    <a:cubicBezTo>
                      <a:pt x="299" y="421"/>
                      <a:pt x="398" y="322"/>
                      <a:pt x="498" y="262"/>
                    </a:cubicBezTo>
                    <a:lnTo>
                      <a:pt x="498" y="142"/>
                    </a:lnTo>
                    <a:cubicBezTo>
                      <a:pt x="424" y="106"/>
                      <a:pt x="317" y="1"/>
                      <a:pt x="254" y="1"/>
                    </a:cubicBez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597;p51">
                <a:extLst>
                  <a:ext uri="{FF2B5EF4-FFF2-40B4-BE49-F238E27FC236}">
                    <a16:creationId xmlns:a16="http://schemas.microsoft.com/office/drawing/2014/main" id="{1729F36F-E767-13F6-6DAE-A88793E87858}"/>
                  </a:ext>
                </a:extLst>
              </p:cNvPr>
              <p:cNvSpPr/>
              <p:nvPr/>
            </p:nvSpPr>
            <p:spPr>
              <a:xfrm>
                <a:off x="1170567" y="4795502"/>
                <a:ext cx="15091" cy="12955"/>
              </a:xfrm>
              <a:custGeom>
                <a:avLst/>
                <a:gdLst/>
                <a:ahLst/>
                <a:cxnLst/>
                <a:rect l="l" t="t" r="r" b="b"/>
                <a:pathLst>
                  <a:path w="558" h="479" extrusionOk="0">
                    <a:moveTo>
                      <a:pt x="279" y="1"/>
                    </a:moveTo>
                    <a:cubicBezTo>
                      <a:pt x="180" y="80"/>
                      <a:pt x="80" y="180"/>
                      <a:pt x="21" y="279"/>
                    </a:cubicBezTo>
                    <a:cubicBezTo>
                      <a:pt x="1" y="339"/>
                      <a:pt x="160" y="478"/>
                      <a:pt x="200" y="478"/>
                    </a:cubicBezTo>
                    <a:cubicBezTo>
                      <a:pt x="299" y="458"/>
                      <a:pt x="399" y="359"/>
                      <a:pt x="558" y="240"/>
                    </a:cubicBezTo>
                    <a:cubicBezTo>
                      <a:pt x="399" y="140"/>
                      <a:pt x="299" y="1"/>
                      <a:pt x="279" y="1"/>
                    </a:cubicBez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598;p51">
                <a:extLst>
                  <a:ext uri="{FF2B5EF4-FFF2-40B4-BE49-F238E27FC236}">
                    <a16:creationId xmlns:a16="http://schemas.microsoft.com/office/drawing/2014/main" id="{E3EC2538-BB04-CD83-495C-9287A79D3A90}"/>
                  </a:ext>
                </a:extLst>
              </p:cNvPr>
              <p:cNvSpPr/>
              <p:nvPr/>
            </p:nvSpPr>
            <p:spPr>
              <a:xfrm>
                <a:off x="1123780" y="5082257"/>
                <a:ext cx="1082" cy="2191"/>
              </a:xfrm>
              <a:custGeom>
                <a:avLst/>
                <a:gdLst/>
                <a:ahLst/>
                <a:cxnLst/>
                <a:rect l="l" t="t" r="r" b="b"/>
                <a:pathLst>
                  <a:path w="40" h="81" extrusionOk="0">
                    <a:moveTo>
                      <a:pt x="20" y="1"/>
                    </a:moveTo>
                    <a:lnTo>
                      <a:pt x="0" y="21"/>
                    </a:lnTo>
                    <a:cubicBezTo>
                      <a:pt x="0" y="41"/>
                      <a:pt x="20" y="41"/>
                      <a:pt x="20" y="80"/>
                    </a:cubicBezTo>
                    <a:cubicBezTo>
                      <a:pt x="20" y="41"/>
                      <a:pt x="40" y="41"/>
                      <a:pt x="40" y="21"/>
                    </a:cubicBezTo>
                    <a:lnTo>
                      <a:pt x="20" y="1"/>
                    </a:lnTo>
                    <a:close/>
                  </a:path>
                </a:pathLst>
              </a:custGeom>
              <a:solidFill>
                <a:srgbClr val="ACEBE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599;p51">
                <a:extLst>
                  <a:ext uri="{FF2B5EF4-FFF2-40B4-BE49-F238E27FC236}">
                    <a16:creationId xmlns:a16="http://schemas.microsoft.com/office/drawing/2014/main" id="{4F4142BC-75DB-4CA3-4AFF-3BB444559BB1}"/>
                  </a:ext>
                </a:extLst>
              </p:cNvPr>
              <p:cNvSpPr/>
              <p:nvPr/>
            </p:nvSpPr>
            <p:spPr>
              <a:xfrm>
                <a:off x="1171108" y="4579766"/>
                <a:ext cx="17255" cy="15632"/>
              </a:xfrm>
              <a:custGeom>
                <a:avLst/>
                <a:gdLst/>
                <a:ahLst/>
                <a:cxnLst/>
                <a:rect l="l" t="t" r="r" b="b"/>
                <a:pathLst>
                  <a:path w="638" h="578" extrusionOk="0">
                    <a:moveTo>
                      <a:pt x="339" y="1"/>
                    </a:moveTo>
                    <a:cubicBezTo>
                      <a:pt x="180" y="80"/>
                      <a:pt x="60" y="180"/>
                      <a:pt x="1" y="299"/>
                    </a:cubicBezTo>
                    <a:cubicBezTo>
                      <a:pt x="1" y="359"/>
                      <a:pt x="180" y="478"/>
                      <a:pt x="259" y="578"/>
                    </a:cubicBezTo>
                    <a:cubicBezTo>
                      <a:pt x="359" y="498"/>
                      <a:pt x="478" y="399"/>
                      <a:pt x="637" y="260"/>
                    </a:cubicBezTo>
                    <a:cubicBezTo>
                      <a:pt x="478" y="120"/>
                      <a:pt x="359" y="1"/>
                      <a:pt x="339" y="1"/>
                    </a:cubicBez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600;p51">
                <a:extLst>
                  <a:ext uri="{FF2B5EF4-FFF2-40B4-BE49-F238E27FC236}">
                    <a16:creationId xmlns:a16="http://schemas.microsoft.com/office/drawing/2014/main" id="{AB366864-133F-631E-5656-4D55D6CA0840}"/>
                  </a:ext>
                </a:extLst>
              </p:cNvPr>
              <p:cNvSpPr/>
              <p:nvPr/>
            </p:nvSpPr>
            <p:spPr>
              <a:xfrm>
                <a:off x="1153367" y="4622821"/>
                <a:ext cx="13468" cy="11332"/>
              </a:xfrm>
              <a:custGeom>
                <a:avLst/>
                <a:gdLst/>
                <a:ahLst/>
                <a:cxnLst/>
                <a:rect l="l" t="t" r="r" b="b"/>
                <a:pathLst>
                  <a:path w="498" h="419" extrusionOk="0">
                    <a:moveTo>
                      <a:pt x="219" y="0"/>
                    </a:moveTo>
                    <a:cubicBezTo>
                      <a:pt x="139" y="0"/>
                      <a:pt x="20" y="120"/>
                      <a:pt x="20" y="199"/>
                    </a:cubicBezTo>
                    <a:cubicBezTo>
                      <a:pt x="0" y="279"/>
                      <a:pt x="120" y="418"/>
                      <a:pt x="199" y="418"/>
                    </a:cubicBezTo>
                    <a:cubicBezTo>
                      <a:pt x="279" y="418"/>
                      <a:pt x="378" y="319"/>
                      <a:pt x="497" y="219"/>
                    </a:cubicBezTo>
                    <a:cubicBezTo>
                      <a:pt x="378" y="120"/>
                      <a:pt x="279" y="0"/>
                      <a:pt x="219" y="0"/>
                    </a:cubicBez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601;p51">
                <a:extLst>
                  <a:ext uri="{FF2B5EF4-FFF2-40B4-BE49-F238E27FC236}">
                    <a16:creationId xmlns:a16="http://schemas.microsoft.com/office/drawing/2014/main" id="{6802903B-43C8-9106-8A74-D95E07032E5B}"/>
                  </a:ext>
                </a:extLst>
              </p:cNvPr>
              <p:cNvSpPr/>
              <p:nvPr/>
            </p:nvSpPr>
            <p:spPr>
              <a:xfrm>
                <a:off x="1059738" y="4754637"/>
                <a:ext cx="27" cy="3245"/>
              </a:xfrm>
              <a:custGeom>
                <a:avLst/>
                <a:gdLst/>
                <a:ahLst/>
                <a:cxnLst/>
                <a:rect l="l" t="t" r="r" b="b"/>
                <a:pathLst>
                  <a:path w="1" h="120" extrusionOk="0">
                    <a:moveTo>
                      <a:pt x="1" y="0"/>
                    </a:moveTo>
                    <a:lnTo>
                      <a:pt x="1" y="119"/>
                    </a:lnTo>
                    <a:close/>
                  </a:path>
                </a:pathLst>
              </a:custGeom>
              <a:solidFill>
                <a:srgbClr val="43A4A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3" name="Google Shape;2602;p51">
              <a:extLst>
                <a:ext uri="{FF2B5EF4-FFF2-40B4-BE49-F238E27FC236}">
                  <a16:creationId xmlns:a16="http://schemas.microsoft.com/office/drawing/2014/main" id="{8450AA27-C739-5C59-A474-DA83A8A22279}"/>
                </a:ext>
              </a:extLst>
            </p:cNvPr>
            <p:cNvGrpSpPr/>
            <p:nvPr/>
          </p:nvGrpSpPr>
          <p:grpSpPr>
            <a:xfrm>
              <a:off x="3402963" y="5713142"/>
              <a:ext cx="566743" cy="1236345"/>
              <a:chOff x="1569975" y="4093425"/>
              <a:chExt cx="490375" cy="1069750"/>
            </a:xfrm>
          </p:grpSpPr>
          <p:sp>
            <p:nvSpPr>
              <p:cNvPr id="34" name="Google Shape;2603;p51">
                <a:extLst>
                  <a:ext uri="{FF2B5EF4-FFF2-40B4-BE49-F238E27FC236}">
                    <a16:creationId xmlns:a16="http://schemas.microsoft.com/office/drawing/2014/main" id="{4F934CEB-D4A8-9805-ABBC-96956BDB6106}"/>
                  </a:ext>
                </a:extLst>
              </p:cNvPr>
              <p:cNvSpPr/>
              <p:nvPr/>
            </p:nvSpPr>
            <p:spPr>
              <a:xfrm>
                <a:off x="1569975" y="4093425"/>
                <a:ext cx="490375" cy="1069750"/>
              </a:xfrm>
              <a:custGeom>
                <a:avLst/>
                <a:gdLst/>
                <a:ahLst/>
                <a:cxnLst/>
                <a:rect l="l" t="t" r="r" b="b"/>
                <a:pathLst>
                  <a:path w="19615" h="42790" extrusionOk="0">
                    <a:moveTo>
                      <a:pt x="7779" y="0"/>
                    </a:moveTo>
                    <a:cubicBezTo>
                      <a:pt x="7162" y="0"/>
                      <a:pt x="6565" y="338"/>
                      <a:pt x="6167" y="895"/>
                    </a:cubicBezTo>
                    <a:cubicBezTo>
                      <a:pt x="5690" y="1572"/>
                      <a:pt x="5292" y="2248"/>
                      <a:pt x="4914" y="2924"/>
                    </a:cubicBezTo>
                    <a:cubicBezTo>
                      <a:pt x="4437" y="2188"/>
                      <a:pt x="3899" y="1472"/>
                      <a:pt x="3104" y="895"/>
                    </a:cubicBezTo>
                    <a:cubicBezTo>
                      <a:pt x="2726" y="637"/>
                      <a:pt x="2328" y="477"/>
                      <a:pt x="1950" y="477"/>
                    </a:cubicBezTo>
                    <a:cubicBezTo>
                      <a:pt x="1691" y="477"/>
                      <a:pt x="717" y="597"/>
                      <a:pt x="418" y="1930"/>
                    </a:cubicBezTo>
                    <a:cubicBezTo>
                      <a:pt x="20" y="3640"/>
                      <a:pt x="40" y="5331"/>
                      <a:pt x="140" y="6923"/>
                    </a:cubicBezTo>
                    <a:cubicBezTo>
                      <a:pt x="219" y="8454"/>
                      <a:pt x="398" y="10285"/>
                      <a:pt x="955" y="12095"/>
                    </a:cubicBezTo>
                    <a:cubicBezTo>
                      <a:pt x="1453" y="13607"/>
                      <a:pt x="2030" y="15178"/>
                      <a:pt x="3382" y="16392"/>
                    </a:cubicBezTo>
                    <a:cubicBezTo>
                      <a:pt x="3482" y="16471"/>
                      <a:pt x="3581" y="16591"/>
                      <a:pt x="3681" y="16690"/>
                    </a:cubicBezTo>
                    <a:cubicBezTo>
                      <a:pt x="3581" y="17068"/>
                      <a:pt x="3541" y="17466"/>
                      <a:pt x="3641" y="17844"/>
                    </a:cubicBezTo>
                    <a:cubicBezTo>
                      <a:pt x="3720" y="18142"/>
                      <a:pt x="3880" y="18381"/>
                      <a:pt x="4078" y="18600"/>
                    </a:cubicBezTo>
                    <a:cubicBezTo>
                      <a:pt x="2587" y="18739"/>
                      <a:pt x="1313" y="19734"/>
                      <a:pt x="836" y="21166"/>
                    </a:cubicBezTo>
                    <a:cubicBezTo>
                      <a:pt x="538" y="22061"/>
                      <a:pt x="637" y="22877"/>
                      <a:pt x="1134" y="23633"/>
                    </a:cubicBezTo>
                    <a:cubicBezTo>
                      <a:pt x="1592" y="24309"/>
                      <a:pt x="2248" y="24747"/>
                      <a:pt x="3084" y="24985"/>
                    </a:cubicBezTo>
                    <a:cubicBezTo>
                      <a:pt x="3800" y="25184"/>
                      <a:pt x="4536" y="25423"/>
                      <a:pt x="5272" y="25622"/>
                    </a:cubicBezTo>
                    <a:cubicBezTo>
                      <a:pt x="5630" y="25721"/>
                      <a:pt x="6028" y="25841"/>
                      <a:pt x="6406" y="25940"/>
                    </a:cubicBezTo>
                    <a:cubicBezTo>
                      <a:pt x="7222" y="26159"/>
                      <a:pt x="7818" y="26776"/>
                      <a:pt x="8375" y="27452"/>
                    </a:cubicBezTo>
                    <a:cubicBezTo>
                      <a:pt x="8375" y="27571"/>
                      <a:pt x="8375" y="27830"/>
                      <a:pt x="8355" y="27969"/>
                    </a:cubicBezTo>
                    <a:cubicBezTo>
                      <a:pt x="8316" y="28168"/>
                      <a:pt x="8296" y="28407"/>
                      <a:pt x="8296" y="28606"/>
                    </a:cubicBezTo>
                    <a:lnTo>
                      <a:pt x="8296" y="31271"/>
                    </a:lnTo>
                    <a:cubicBezTo>
                      <a:pt x="7798" y="30774"/>
                      <a:pt x="7222" y="30336"/>
                      <a:pt x="6565" y="29959"/>
                    </a:cubicBezTo>
                    <a:cubicBezTo>
                      <a:pt x="5690" y="29521"/>
                      <a:pt x="4815" y="29282"/>
                      <a:pt x="3939" y="29282"/>
                    </a:cubicBezTo>
                    <a:cubicBezTo>
                      <a:pt x="3382" y="29282"/>
                      <a:pt x="2785" y="29362"/>
                      <a:pt x="2209" y="29600"/>
                    </a:cubicBezTo>
                    <a:cubicBezTo>
                      <a:pt x="1811" y="29740"/>
                      <a:pt x="1453" y="29959"/>
                      <a:pt x="1194" y="30237"/>
                    </a:cubicBezTo>
                    <a:cubicBezTo>
                      <a:pt x="299" y="31132"/>
                      <a:pt x="1" y="32226"/>
                      <a:pt x="339" y="33281"/>
                    </a:cubicBezTo>
                    <a:cubicBezTo>
                      <a:pt x="756" y="34494"/>
                      <a:pt x="1711" y="35210"/>
                      <a:pt x="2945" y="35270"/>
                    </a:cubicBezTo>
                    <a:cubicBezTo>
                      <a:pt x="3183" y="35270"/>
                      <a:pt x="3422" y="35290"/>
                      <a:pt x="3641" y="35290"/>
                    </a:cubicBezTo>
                    <a:cubicBezTo>
                      <a:pt x="4078" y="35310"/>
                      <a:pt x="4536" y="35349"/>
                      <a:pt x="4994" y="35349"/>
                    </a:cubicBezTo>
                    <a:cubicBezTo>
                      <a:pt x="5312" y="35349"/>
                      <a:pt x="5610" y="35369"/>
                      <a:pt x="5869" y="35389"/>
                    </a:cubicBezTo>
                    <a:cubicBezTo>
                      <a:pt x="5471" y="35548"/>
                      <a:pt x="5113" y="35847"/>
                      <a:pt x="4894" y="36264"/>
                    </a:cubicBezTo>
                    <a:cubicBezTo>
                      <a:pt x="4596" y="36841"/>
                      <a:pt x="4437" y="37378"/>
                      <a:pt x="4397" y="37876"/>
                    </a:cubicBezTo>
                    <a:cubicBezTo>
                      <a:pt x="4397" y="38154"/>
                      <a:pt x="4377" y="38433"/>
                      <a:pt x="4377" y="38691"/>
                    </a:cubicBezTo>
                    <a:cubicBezTo>
                      <a:pt x="4098" y="38552"/>
                      <a:pt x="3800" y="38433"/>
                      <a:pt x="3482" y="38294"/>
                    </a:cubicBezTo>
                    <a:cubicBezTo>
                      <a:pt x="3223" y="38194"/>
                      <a:pt x="2965" y="38174"/>
                      <a:pt x="2766" y="38174"/>
                    </a:cubicBezTo>
                    <a:cubicBezTo>
                      <a:pt x="2109" y="38174"/>
                      <a:pt x="1612" y="38393"/>
                      <a:pt x="1373" y="38791"/>
                    </a:cubicBezTo>
                    <a:cubicBezTo>
                      <a:pt x="975" y="39427"/>
                      <a:pt x="1154" y="40183"/>
                      <a:pt x="1274" y="40581"/>
                    </a:cubicBezTo>
                    <a:cubicBezTo>
                      <a:pt x="1333" y="40959"/>
                      <a:pt x="1532" y="41238"/>
                      <a:pt x="1691" y="41457"/>
                    </a:cubicBezTo>
                    <a:cubicBezTo>
                      <a:pt x="1711" y="41516"/>
                      <a:pt x="1771" y="41556"/>
                      <a:pt x="1791" y="41616"/>
                    </a:cubicBezTo>
                    <a:cubicBezTo>
                      <a:pt x="1890" y="41775"/>
                      <a:pt x="1990" y="41954"/>
                      <a:pt x="2109" y="42133"/>
                    </a:cubicBezTo>
                    <a:lnTo>
                      <a:pt x="2228" y="42332"/>
                    </a:lnTo>
                    <a:cubicBezTo>
                      <a:pt x="2408" y="42610"/>
                      <a:pt x="2726" y="42769"/>
                      <a:pt x="3064" y="42769"/>
                    </a:cubicBezTo>
                    <a:lnTo>
                      <a:pt x="3064" y="42789"/>
                    </a:lnTo>
                    <a:lnTo>
                      <a:pt x="10384" y="42789"/>
                    </a:lnTo>
                    <a:cubicBezTo>
                      <a:pt x="10663" y="42789"/>
                      <a:pt x="10902" y="42690"/>
                      <a:pt x="11101" y="42491"/>
                    </a:cubicBezTo>
                    <a:cubicBezTo>
                      <a:pt x="11280" y="42292"/>
                      <a:pt x="11379" y="42053"/>
                      <a:pt x="11379" y="41775"/>
                    </a:cubicBezTo>
                    <a:lnTo>
                      <a:pt x="11359" y="41258"/>
                    </a:lnTo>
                    <a:cubicBezTo>
                      <a:pt x="11359" y="40860"/>
                      <a:pt x="11339" y="40482"/>
                      <a:pt x="11339" y="40084"/>
                    </a:cubicBezTo>
                    <a:cubicBezTo>
                      <a:pt x="11339" y="39845"/>
                      <a:pt x="11339" y="39606"/>
                      <a:pt x="11300" y="39368"/>
                    </a:cubicBezTo>
                    <a:cubicBezTo>
                      <a:pt x="11260" y="38890"/>
                      <a:pt x="11240" y="38413"/>
                      <a:pt x="11300" y="38055"/>
                    </a:cubicBezTo>
                    <a:cubicBezTo>
                      <a:pt x="11638" y="36304"/>
                      <a:pt x="12055" y="35071"/>
                      <a:pt x="12652" y="33997"/>
                    </a:cubicBezTo>
                    <a:cubicBezTo>
                      <a:pt x="13448" y="32584"/>
                      <a:pt x="14323" y="31132"/>
                      <a:pt x="15139" y="29740"/>
                    </a:cubicBezTo>
                    <a:cubicBezTo>
                      <a:pt x="15457" y="29163"/>
                      <a:pt x="15815" y="28626"/>
                      <a:pt x="16133" y="28049"/>
                    </a:cubicBezTo>
                    <a:cubicBezTo>
                      <a:pt x="16929" y="26716"/>
                      <a:pt x="17228" y="25522"/>
                      <a:pt x="17128" y="24289"/>
                    </a:cubicBezTo>
                    <a:cubicBezTo>
                      <a:pt x="16989" y="22678"/>
                      <a:pt x="15935" y="22101"/>
                      <a:pt x="15099" y="22101"/>
                    </a:cubicBezTo>
                    <a:cubicBezTo>
                      <a:pt x="14701" y="22101"/>
                      <a:pt x="14244" y="22200"/>
                      <a:pt x="13826" y="22459"/>
                    </a:cubicBezTo>
                    <a:cubicBezTo>
                      <a:pt x="13150" y="22837"/>
                      <a:pt x="12553" y="23354"/>
                      <a:pt x="12175" y="23732"/>
                    </a:cubicBezTo>
                    <a:cubicBezTo>
                      <a:pt x="11757" y="24130"/>
                      <a:pt x="11419" y="24548"/>
                      <a:pt x="11140" y="24985"/>
                    </a:cubicBezTo>
                    <a:lnTo>
                      <a:pt x="11140" y="20848"/>
                    </a:lnTo>
                    <a:cubicBezTo>
                      <a:pt x="11359" y="20828"/>
                      <a:pt x="11558" y="20828"/>
                      <a:pt x="11757" y="20768"/>
                    </a:cubicBezTo>
                    <a:cubicBezTo>
                      <a:pt x="12254" y="20649"/>
                      <a:pt x="12732" y="20509"/>
                      <a:pt x="13209" y="20370"/>
                    </a:cubicBezTo>
                    <a:cubicBezTo>
                      <a:pt x="13528" y="20271"/>
                      <a:pt x="13846" y="20171"/>
                      <a:pt x="14144" y="20092"/>
                    </a:cubicBezTo>
                    <a:cubicBezTo>
                      <a:pt x="15139" y="19853"/>
                      <a:pt x="15656" y="19057"/>
                      <a:pt x="15497" y="18083"/>
                    </a:cubicBezTo>
                    <a:cubicBezTo>
                      <a:pt x="15457" y="18003"/>
                      <a:pt x="15437" y="17904"/>
                      <a:pt x="15417" y="17824"/>
                    </a:cubicBezTo>
                    <a:lnTo>
                      <a:pt x="15557" y="17724"/>
                    </a:lnTo>
                    <a:lnTo>
                      <a:pt x="15716" y="17585"/>
                    </a:lnTo>
                    <a:cubicBezTo>
                      <a:pt x="15855" y="17386"/>
                      <a:pt x="16034" y="17207"/>
                      <a:pt x="16213" y="17008"/>
                    </a:cubicBezTo>
                    <a:cubicBezTo>
                      <a:pt x="16611" y="16571"/>
                      <a:pt x="17009" y="16113"/>
                      <a:pt x="17387" y="15616"/>
                    </a:cubicBezTo>
                    <a:cubicBezTo>
                      <a:pt x="18501" y="14104"/>
                      <a:pt x="19197" y="12254"/>
                      <a:pt x="19416" y="10145"/>
                    </a:cubicBezTo>
                    <a:cubicBezTo>
                      <a:pt x="19436" y="9747"/>
                      <a:pt x="19436" y="9350"/>
                      <a:pt x="19436" y="8952"/>
                    </a:cubicBezTo>
                    <a:cubicBezTo>
                      <a:pt x="19436" y="8653"/>
                      <a:pt x="19436" y="8395"/>
                      <a:pt x="19475" y="8116"/>
                    </a:cubicBezTo>
                    <a:cubicBezTo>
                      <a:pt x="19615" y="6127"/>
                      <a:pt x="19396" y="4237"/>
                      <a:pt x="19137" y="2328"/>
                    </a:cubicBezTo>
                    <a:cubicBezTo>
                      <a:pt x="18958" y="855"/>
                      <a:pt x="17864" y="696"/>
                      <a:pt x="17426" y="696"/>
                    </a:cubicBezTo>
                    <a:cubicBezTo>
                      <a:pt x="17307" y="696"/>
                      <a:pt x="17208" y="696"/>
                      <a:pt x="17068" y="736"/>
                    </a:cubicBezTo>
                    <a:cubicBezTo>
                      <a:pt x="16034" y="855"/>
                      <a:pt x="15278" y="1373"/>
                      <a:pt x="14741" y="1950"/>
                    </a:cubicBezTo>
                    <a:cubicBezTo>
                      <a:pt x="14522" y="1472"/>
                      <a:pt x="14224" y="1054"/>
                      <a:pt x="13886" y="657"/>
                    </a:cubicBezTo>
                    <a:cubicBezTo>
                      <a:pt x="13587" y="279"/>
                      <a:pt x="13070" y="60"/>
                      <a:pt x="12593" y="60"/>
                    </a:cubicBezTo>
                    <a:cubicBezTo>
                      <a:pt x="12513" y="60"/>
                      <a:pt x="12394" y="60"/>
                      <a:pt x="12294" y="80"/>
                    </a:cubicBezTo>
                    <a:cubicBezTo>
                      <a:pt x="11956" y="159"/>
                      <a:pt x="11359" y="338"/>
                      <a:pt x="10941" y="836"/>
                    </a:cubicBezTo>
                    <a:cubicBezTo>
                      <a:pt x="10603" y="1194"/>
                      <a:pt x="10285" y="1591"/>
                      <a:pt x="9987" y="1989"/>
                    </a:cubicBezTo>
                    <a:cubicBezTo>
                      <a:pt x="9947" y="1830"/>
                      <a:pt x="9867" y="1671"/>
                      <a:pt x="9788" y="1492"/>
                    </a:cubicBezTo>
                    <a:cubicBezTo>
                      <a:pt x="9390" y="577"/>
                      <a:pt x="8614" y="0"/>
                      <a:pt x="7779"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604;p51">
                <a:extLst>
                  <a:ext uri="{FF2B5EF4-FFF2-40B4-BE49-F238E27FC236}">
                    <a16:creationId xmlns:a16="http://schemas.microsoft.com/office/drawing/2014/main" id="{681773CF-AE05-2917-017F-A67DC830321F}"/>
                  </a:ext>
                </a:extLst>
              </p:cNvPr>
              <p:cNvSpPr/>
              <p:nvPr/>
            </p:nvSpPr>
            <p:spPr>
              <a:xfrm>
                <a:off x="1593350" y="4436575"/>
                <a:ext cx="379475" cy="696250"/>
              </a:xfrm>
              <a:custGeom>
                <a:avLst/>
                <a:gdLst/>
                <a:ahLst/>
                <a:cxnLst/>
                <a:rect l="l" t="t" r="r" b="b"/>
                <a:pathLst>
                  <a:path w="15179" h="27850" extrusionOk="0">
                    <a:moveTo>
                      <a:pt x="3561" y="6465"/>
                    </a:moveTo>
                    <a:cubicBezTo>
                      <a:pt x="3740" y="6644"/>
                      <a:pt x="3939" y="6823"/>
                      <a:pt x="4019" y="7022"/>
                    </a:cubicBezTo>
                    <a:cubicBezTo>
                      <a:pt x="4038" y="7099"/>
                      <a:pt x="3777" y="7401"/>
                      <a:pt x="3670" y="7401"/>
                    </a:cubicBezTo>
                    <a:cubicBezTo>
                      <a:pt x="3667" y="7401"/>
                      <a:pt x="3664" y="7401"/>
                      <a:pt x="3661" y="7400"/>
                    </a:cubicBezTo>
                    <a:cubicBezTo>
                      <a:pt x="3482" y="7360"/>
                      <a:pt x="3323" y="7161"/>
                      <a:pt x="3064" y="6962"/>
                    </a:cubicBezTo>
                    <a:cubicBezTo>
                      <a:pt x="3323" y="6744"/>
                      <a:pt x="3442" y="6604"/>
                      <a:pt x="3561" y="6465"/>
                    </a:cubicBezTo>
                    <a:close/>
                    <a:moveTo>
                      <a:pt x="3760" y="8852"/>
                    </a:moveTo>
                    <a:cubicBezTo>
                      <a:pt x="3959" y="9111"/>
                      <a:pt x="4198" y="9250"/>
                      <a:pt x="4178" y="9350"/>
                    </a:cubicBezTo>
                    <a:cubicBezTo>
                      <a:pt x="4138" y="9529"/>
                      <a:pt x="3939" y="9668"/>
                      <a:pt x="3820" y="9827"/>
                    </a:cubicBezTo>
                    <a:cubicBezTo>
                      <a:pt x="3661" y="9708"/>
                      <a:pt x="3442" y="9608"/>
                      <a:pt x="3422" y="9449"/>
                    </a:cubicBezTo>
                    <a:cubicBezTo>
                      <a:pt x="3382" y="9310"/>
                      <a:pt x="3581" y="9131"/>
                      <a:pt x="3760" y="8852"/>
                    </a:cubicBezTo>
                    <a:close/>
                    <a:moveTo>
                      <a:pt x="3064" y="7500"/>
                    </a:moveTo>
                    <a:cubicBezTo>
                      <a:pt x="4357" y="7798"/>
                      <a:pt x="5610" y="7917"/>
                      <a:pt x="6505" y="8832"/>
                    </a:cubicBezTo>
                    <a:cubicBezTo>
                      <a:pt x="7003" y="9350"/>
                      <a:pt x="7520" y="9827"/>
                      <a:pt x="7997" y="10344"/>
                    </a:cubicBezTo>
                    <a:cubicBezTo>
                      <a:pt x="8216" y="10623"/>
                      <a:pt x="8395" y="10981"/>
                      <a:pt x="8495" y="11299"/>
                    </a:cubicBezTo>
                    <a:cubicBezTo>
                      <a:pt x="8534" y="11438"/>
                      <a:pt x="8335" y="11637"/>
                      <a:pt x="8256" y="11836"/>
                    </a:cubicBezTo>
                    <a:cubicBezTo>
                      <a:pt x="8097" y="11777"/>
                      <a:pt x="7798" y="11717"/>
                      <a:pt x="7739" y="11597"/>
                    </a:cubicBezTo>
                    <a:cubicBezTo>
                      <a:pt x="7341" y="10404"/>
                      <a:pt x="6346" y="9708"/>
                      <a:pt x="5411" y="9051"/>
                    </a:cubicBezTo>
                    <a:cubicBezTo>
                      <a:pt x="4934" y="8713"/>
                      <a:pt x="4257" y="8633"/>
                      <a:pt x="3661" y="8435"/>
                    </a:cubicBezTo>
                    <a:cubicBezTo>
                      <a:pt x="3462" y="8355"/>
                      <a:pt x="3183" y="8415"/>
                      <a:pt x="3044" y="8295"/>
                    </a:cubicBezTo>
                    <a:cubicBezTo>
                      <a:pt x="2885" y="8196"/>
                      <a:pt x="2785" y="7957"/>
                      <a:pt x="2766" y="7758"/>
                    </a:cubicBezTo>
                    <a:cubicBezTo>
                      <a:pt x="2746" y="7679"/>
                      <a:pt x="2964" y="7559"/>
                      <a:pt x="3064" y="7500"/>
                    </a:cubicBezTo>
                    <a:close/>
                    <a:moveTo>
                      <a:pt x="13571" y="12566"/>
                    </a:moveTo>
                    <a:cubicBezTo>
                      <a:pt x="13584" y="12566"/>
                      <a:pt x="13596" y="12568"/>
                      <a:pt x="13607" y="12572"/>
                    </a:cubicBezTo>
                    <a:cubicBezTo>
                      <a:pt x="13766" y="12612"/>
                      <a:pt x="13985" y="12831"/>
                      <a:pt x="13965" y="12910"/>
                    </a:cubicBezTo>
                    <a:cubicBezTo>
                      <a:pt x="13886" y="13129"/>
                      <a:pt x="13707" y="13308"/>
                      <a:pt x="13587" y="13507"/>
                    </a:cubicBezTo>
                    <a:cubicBezTo>
                      <a:pt x="13488" y="13487"/>
                      <a:pt x="13408" y="13467"/>
                      <a:pt x="13309" y="13428"/>
                    </a:cubicBezTo>
                    <a:cubicBezTo>
                      <a:pt x="13269" y="13229"/>
                      <a:pt x="13189" y="13010"/>
                      <a:pt x="13269" y="12811"/>
                    </a:cubicBezTo>
                    <a:cubicBezTo>
                      <a:pt x="13269" y="12704"/>
                      <a:pt x="13459" y="12566"/>
                      <a:pt x="13571" y="12566"/>
                    </a:cubicBezTo>
                    <a:close/>
                    <a:moveTo>
                      <a:pt x="7540" y="0"/>
                    </a:moveTo>
                    <a:cubicBezTo>
                      <a:pt x="7142" y="159"/>
                      <a:pt x="6923" y="477"/>
                      <a:pt x="6943" y="875"/>
                    </a:cubicBezTo>
                    <a:cubicBezTo>
                      <a:pt x="6963" y="1452"/>
                      <a:pt x="7062" y="2049"/>
                      <a:pt x="7082" y="2626"/>
                    </a:cubicBezTo>
                    <a:cubicBezTo>
                      <a:pt x="7122" y="2825"/>
                      <a:pt x="7341" y="3083"/>
                      <a:pt x="6943" y="3183"/>
                    </a:cubicBezTo>
                    <a:cubicBezTo>
                      <a:pt x="6923" y="3143"/>
                      <a:pt x="6863" y="3123"/>
                      <a:pt x="6844" y="3083"/>
                    </a:cubicBezTo>
                    <a:lnTo>
                      <a:pt x="6844" y="3123"/>
                    </a:lnTo>
                    <a:cubicBezTo>
                      <a:pt x="6525" y="3024"/>
                      <a:pt x="6167" y="2884"/>
                      <a:pt x="5849" y="2785"/>
                    </a:cubicBezTo>
                    <a:cubicBezTo>
                      <a:pt x="5471" y="2686"/>
                      <a:pt x="5093" y="2566"/>
                      <a:pt x="4735" y="2546"/>
                    </a:cubicBezTo>
                    <a:cubicBezTo>
                      <a:pt x="4694" y="2544"/>
                      <a:pt x="4653" y="2542"/>
                      <a:pt x="4611" y="2542"/>
                    </a:cubicBezTo>
                    <a:cubicBezTo>
                      <a:pt x="4345" y="2542"/>
                      <a:pt x="4058" y="2592"/>
                      <a:pt x="3800" y="2626"/>
                    </a:cubicBezTo>
                    <a:cubicBezTo>
                      <a:pt x="3402" y="3183"/>
                      <a:pt x="3462" y="3959"/>
                      <a:pt x="3959" y="4217"/>
                    </a:cubicBezTo>
                    <a:cubicBezTo>
                      <a:pt x="5192" y="4814"/>
                      <a:pt x="6446" y="5351"/>
                      <a:pt x="7838" y="5510"/>
                    </a:cubicBezTo>
                    <a:cubicBezTo>
                      <a:pt x="8156" y="5530"/>
                      <a:pt x="8256" y="5669"/>
                      <a:pt x="8256" y="5968"/>
                    </a:cubicBezTo>
                    <a:cubicBezTo>
                      <a:pt x="8276" y="6803"/>
                      <a:pt x="8316" y="7639"/>
                      <a:pt x="8335" y="8454"/>
                    </a:cubicBezTo>
                    <a:lnTo>
                      <a:pt x="8335" y="9787"/>
                    </a:lnTo>
                    <a:cubicBezTo>
                      <a:pt x="8236" y="9648"/>
                      <a:pt x="8216" y="9628"/>
                      <a:pt x="8176" y="9608"/>
                    </a:cubicBezTo>
                    <a:cubicBezTo>
                      <a:pt x="8117" y="9489"/>
                      <a:pt x="8057" y="9330"/>
                      <a:pt x="7977" y="9210"/>
                    </a:cubicBezTo>
                    <a:cubicBezTo>
                      <a:pt x="7182" y="7539"/>
                      <a:pt x="5869" y="6445"/>
                      <a:pt x="4098" y="5848"/>
                    </a:cubicBezTo>
                    <a:cubicBezTo>
                      <a:pt x="3849" y="5768"/>
                      <a:pt x="3590" y="5729"/>
                      <a:pt x="3331" y="5729"/>
                    </a:cubicBezTo>
                    <a:cubicBezTo>
                      <a:pt x="2246" y="5729"/>
                      <a:pt x="1158" y="6415"/>
                      <a:pt x="756" y="7619"/>
                    </a:cubicBezTo>
                    <a:cubicBezTo>
                      <a:pt x="557" y="8156"/>
                      <a:pt x="577" y="8693"/>
                      <a:pt x="916" y="9210"/>
                    </a:cubicBezTo>
                    <a:cubicBezTo>
                      <a:pt x="1274" y="9708"/>
                      <a:pt x="1751" y="10006"/>
                      <a:pt x="2308" y="10185"/>
                    </a:cubicBezTo>
                    <a:cubicBezTo>
                      <a:pt x="3402" y="10503"/>
                      <a:pt x="4536" y="10802"/>
                      <a:pt x="5650" y="11120"/>
                    </a:cubicBezTo>
                    <a:cubicBezTo>
                      <a:pt x="6744" y="11438"/>
                      <a:pt x="7520" y="12234"/>
                      <a:pt x="8176" y="13070"/>
                    </a:cubicBezTo>
                    <a:cubicBezTo>
                      <a:pt x="8455" y="13428"/>
                      <a:pt x="8256" y="14184"/>
                      <a:pt x="8256" y="14741"/>
                    </a:cubicBezTo>
                    <a:cubicBezTo>
                      <a:pt x="8256" y="16471"/>
                      <a:pt x="8256" y="18182"/>
                      <a:pt x="8236" y="19893"/>
                    </a:cubicBezTo>
                    <a:cubicBezTo>
                      <a:pt x="8236" y="20052"/>
                      <a:pt x="8176" y="20191"/>
                      <a:pt x="8137" y="20350"/>
                    </a:cubicBezTo>
                    <a:lnTo>
                      <a:pt x="8515" y="21245"/>
                    </a:lnTo>
                    <a:lnTo>
                      <a:pt x="8614" y="21245"/>
                    </a:lnTo>
                    <a:cubicBezTo>
                      <a:pt x="8654" y="20947"/>
                      <a:pt x="8674" y="20669"/>
                      <a:pt x="8753" y="20390"/>
                    </a:cubicBezTo>
                    <a:cubicBezTo>
                      <a:pt x="9012" y="19594"/>
                      <a:pt x="9231" y="18799"/>
                      <a:pt x="9529" y="18043"/>
                    </a:cubicBezTo>
                    <a:cubicBezTo>
                      <a:pt x="9907" y="17008"/>
                      <a:pt x="10265" y="16014"/>
                      <a:pt x="10742" y="15059"/>
                    </a:cubicBezTo>
                    <a:cubicBezTo>
                      <a:pt x="11140" y="14263"/>
                      <a:pt x="11638" y="13487"/>
                      <a:pt x="12115" y="12711"/>
                    </a:cubicBezTo>
                    <a:cubicBezTo>
                      <a:pt x="12195" y="12612"/>
                      <a:pt x="12413" y="12592"/>
                      <a:pt x="12553" y="12532"/>
                    </a:cubicBezTo>
                    <a:cubicBezTo>
                      <a:pt x="12612" y="12731"/>
                      <a:pt x="12692" y="12910"/>
                      <a:pt x="12692" y="13089"/>
                    </a:cubicBezTo>
                    <a:cubicBezTo>
                      <a:pt x="12692" y="13189"/>
                      <a:pt x="12593" y="13288"/>
                      <a:pt x="12533" y="13388"/>
                    </a:cubicBezTo>
                    <a:cubicBezTo>
                      <a:pt x="11757" y="15079"/>
                      <a:pt x="10961" y="16770"/>
                      <a:pt x="10245" y="18480"/>
                    </a:cubicBezTo>
                    <a:cubicBezTo>
                      <a:pt x="9927" y="19256"/>
                      <a:pt x="9728" y="20092"/>
                      <a:pt x="9509" y="20927"/>
                    </a:cubicBezTo>
                    <a:cubicBezTo>
                      <a:pt x="9370" y="21345"/>
                      <a:pt x="9410" y="21783"/>
                      <a:pt x="9330" y="22240"/>
                    </a:cubicBezTo>
                    <a:cubicBezTo>
                      <a:pt x="9270" y="22439"/>
                      <a:pt x="9211" y="22658"/>
                      <a:pt x="9072" y="22797"/>
                    </a:cubicBezTo>
                    <a:cubicBezTo>
                      <a:pt x="8993" y="22899"/>
                      <a:pt x="8898" y="22946"/>
                      <a:pt x="8812" y="22946"/>
                    </a:cubicBezTo>
                    <a:cubicBezTo>
                      <a:pt x="8680" y="22946"/>
                      <a:pt x="8566" y="22838"/>
                      <a:pt x="8554" y="22658"/>
                    </a:cubicBezTo>
                    <a:cubicBezTo>
                      <a:pt x="8534" y="22300"/>
                      <a:pt x="8515" y="22061"/>
                      <a:pt x="8077" y="22001"/>
                    </a:cubicBezTo>
                    <a:cubicBezTo>
                      <a:pt x="7938" y="21982"/>
                      <a:pt x="7778" y="21703"/>
                      <a:pt x="7719" y="21504"/>
                    </a:cubicBezTo>
                    <a:cubicBezTo>
                      <a:pt x="7361" y="20509"/>
                      <a:pt x="6625" y="19913"/>
                      <a:pt x="5749" y="19455"/>
                    </a:cubicBezTo>
                    <a:cubicBezTo>
                      <a:pt x="4704" y="18872"/>
                      <a:pt x="3599" y="18555"/>
                      <a:pt x="2422" y="18555"/>
                    </a:cubicBezTo>
                    <a:cubicBezTo>
                      <a:pt x="2233" y="18555"/>
                      <a:pt x="2043" y="18563"/>
                      <a:pt x="1850" y="18580"/>
                    </a:cubicBezTo>
                    <a:cubicBezTo>
                      <a:pt x="1671" y="18580"/>
                      <a:pt x="1473" y="18401"/>
                      <a:pt x="1293" y="18321"/>
                    </a:cubicBezTo>
                    <a:cubicBezTo>
                      <a:pt x="1453" y="18162"/>
                      <a:pt x="1612" y="17864"/>
                      <a:pt x="1771" y="17864"/>
                    </a:cubicBezTo>
                    <a:cubicBezTo>
                      <a:pt x="2587" y="17864"/>
                      <a:pt x="3442" y="17864"/>
                      <a:pt x="4238" y="18003"/>
                    </a:cubicBezTo>
                    <a:cubicBezTo>
                      <a:pt x="5371" y="18202"/>
                      <a:pt x="6386" y="18759"/>
                      <a:pt x="7341" y="19455"/>
                    </a:cubicBezTo>
                    <a:lnTo>
                      <a:pt x="7719" y="19674"/>
                    </a:lnTo>
                    <a:cubicBezTo>
                      <a:pt x="7142" y="18460"/>
                      <a:pt x="6227" y="17565"/>
                      <a:pt x="5053" y="16909"/>
                    </a:cubicBezTo>
                    <a:cubicBezTo>
                      <a:pt x="4350" y="16533"/>
                      <a:pt x="3647" y="16327"/>
                      <a:pt x="2926" y="16327"/>
                    </a:cubicBezTo>
                    <a:cubicBezTo>
                      <a:pt x="2464" y="16327"/>
                      <a:pt x="1994" y="16412"/>
                      <a:pt x="1512" y="16591"/>
                    </a:cubicBezTo>
                    <a:cubicBezTo>
                      <a:pt x="1293" y="16690"/>
                      <a:pt x="1055" y="16829"/>
                      <a:pt x="876" y="17008"/>
                    </a:cubicBezTo>
                    <a:cubicBezTo>
                      <a:pt x="299" y="17585"/>
                      <a:pt x="0" y="18281"/>
                      <a:pt x="259" y="19057"/>
                    </a:cubicBezTo>
                    <a:cubicBezTo>
                      <a:pt x="498" y="19793"/>
                      <a:pt x="1075" y="20330"/>
                      <a:pt x="1950" y="20350"/>
                    </a:cubicBezTo>
                    <a:cubicBezTo>
                      <a:pt x="2646" y="20370"/>
                      <a:pt x="3323" y="20430"/>
                      <a:pt x="3979" y="20430"/>
                    </a:cubicBezTo>
                    <a:cubicBezTo>
                      <a:pt x="4914" y="20430"/>
                      <a:pt x="5829" y="20529"/>
                      <a:pt x="6565" y="21066"/>
                    </a:cubicBezTo>
                    <a:cubicBezTo>
                      <a:pt x="7719" y="21882"/>
                      <a:pt x="8216" y="23076"/>
                      <a:pt x="8335" y="24468"/>
                    </a:cubicBezTo>
                    <a:cubicBezTo>
                      <a:pt x="8932" y="24946"/>
                      <a:pt x="8813" y="25622"/>
                      <a:pt x="8813" y="26239"/>
                    </a:cubicBezTo>
                    <a:cubicBezTo>
                      <a:pt x="8833" y="26796"/>
                      <a:pt x="8753" y="27313"/>
                      <a:pt x="8733" y="27850"/>
                    </a:cubicBezTo>
                    <a:lnTo>
                      <a:pt x="9330" y="27850"/>
                    </a:lnTo>
                    <a:cubicBezTo>
                      <a:pt x="9310" y="27293"/>
                      <a:pt x="9290" y="26736"/>
                      <a:pt x="9290" y="26159"/>
                    </a:cubicBezTo>
                    <a:cubicBezTo>
                      <a:pt x="9290" y="25443"/>
                      <a:pt x="9151" y="24667"/>
                      <a:pt x="9290" y="23951"/>
                    </a:cubicBezTo>
                    <a:cubicBezTo>
                      <a:pt x="9549" y="22439"/>
                      <a:pt x="9947" y="20947"/>
                      <a:pt x="10723" y="19594"/>
                    </a:cubicBezTo>
                    <a:cubicBezTo>
                      <a:pt x="11876" y="17585"/>
                      <a:pt x="13070" y="15616"/>
                      <a:pt x="14224" y="13627"/>
                    </a:cubicBezTo>
                    <a:cubicBezTo>
                      <a:pt x="14801" y="12672"/>
                      <a:pt x="15179" y="11617"/>
                      <a:pt x="15079" y="10484"/>
                    </a:cubicBezTo>
                    <a:cubicBezTo>
                      <a:pt x="15008" y="9650"/>
                      <a:pt x="14627" y="9198"/>
                      <a:pt x="14041" y="9198"/>
                    </a:cubicBezTo>
                    <a:cubicBezTo>
                      <a:pt x="13802" y="9198"/>
                      <a:pt x="13529" y="9273"/>
                      <a:pt x="13229" y="9429"/>
                    </a:cubicBezTo>
                    <a:cubicBezTo>
                      <a:pt x="12712" y="9728"/>
                      <a:pt x="12234" y="10125"/>
                      <a:pt x="11797" y="10543"/>
                    </a:cubicBezTo>
                    <a:cubicBezTo>
                      <a:pt x="10623" y="11677"/>
                      <a:pt x="10126" y="13189"/>
                      <a:pt x="9648" y="14681"/>
                    </a:cubicBezTo>
                    <a:cubicBezTo>
                      <a:pt x="9430" y="15377"/>
                      <a:pt x="9310" y="16093"/>
                      <a:pt x="9131" y="16809"/>
                    </a:cubicBezTo>
                    <a:cubicBezTo>
                      <a:pt x="9111" y="16789"/>
                      <a:pt x="9111" y="16789"/>
                      <a:pt x="9091" y="16789"/>
                    </a:cubicBezTo>
                    <a:lnTo>
                      <a:pt x="9091" y="5928"/>
                    </a:lnTo>
                    <a:cubicBezTo>
                      <a:pt x="9397" y="5928"/>
                      <a:pt x="9688" y="5958"/>
                      <a:pt x="9974" y="5958"/>
                    </a:cubicBezTo>
                    <a:cubicBezTo>
                      <a:pt x="10152" y="5958"/>
                      <a:pt x="10328" y="5946"/>
                      <a:pt x="10504" y="5908"/>
                    </a:cubicBezTo>
                    <a:cubicBezTo>
                      <a:pt x="11299" y="5729"/>
                      <a:pt x="12036" y="5451"/>
                      <a:pt x="12831" y="5252"/>
                    </a:cubicBezTo>
                    <a:cubicBezTo>
                      <a:pt x="13309" y="5132"/>
                      <a:pt x="13508" y="4834"/>
                      <a:pt x="13428" y="4376"/>
                    </a:cubicBezTo>
                    <a:cubicBezTo>
                      <a:pt x="13388" y="4138"/>
                      <a:pt x="13189" y="3919"/>
                      <a:pt x="13070" y="3660"/>
                    </a:cubicBezTo>
                    <a:cubicBezTo>
                      <a:pt x="12829" y="3511"/>
                      <a:pt x="12587" y="3458"/>
                      <a:pt x="12344" y="3458"/>
                    </a:cubicBezTo>
                    <a:cubicBezTo>
                      <a:pt x="11906" y="3458"/>
                      <a:pt x="11462" y="3630"/>
                      <a:pt x="11001" y="3720"/>
                    </a:cubicBezTo>
                    <a:cubicBezTo>
                      <a:pt x="11319" y="3183"/>
                      <a:pt x="11598" y="2725"/>
                      <a:pt x="11856" y="2268"/>
                    </a:cubicBezTo>
                    <a:cubicBezTo>
                      <a:pt x="12115" y="1850"/>
                      <a:pt x="12234" y="1393"/>
                      <a:pt x="12016" y="935"/>
                    </a:cubicBezTo>
                    <a:cubicBezTo>
                      <a:pt x="11757" y="836"/>
                      <a:pt x="11498" y="736"/>
                      <a:pt x="11240" y="637"/>
                    </a:cubicBezTo>
                    <a:cubicBezTo>
                      <a:pt x="10603" y="836"/>
                      <a:pt x="10325" y="1432"/>
                      <a:pt x="9947" y="1930"/>
                    </a:cubicBezTo>
                    <a:cubicBezTo>
                      <a:pt x="9728" y="2228"/>
                      <a:pt x="9569" y="2546"/>
                      <a:pt x="9350" y="2924"/>
                    </a:cubicBezTo>
                    <a:cubicBezTo>
                      <a:pt x="9211" y="2427"/>
                      <a:pt x="9072" y="1930"/>
                      <a:pt x="8952" y="1432"/>
                    </a:cubicBezTo>
                    <a:cubicBezTo>
                      <a:pt x="8813" y="935"/>
                      <a:pt x="8813" y="358"/>
                      <a:pt x="8236" y="100"/>
                    </a:cubicBezTo>
                    <a:cubicBezTo>
                      <a:pt x="8017" y="80"/>
                      <a:pt x="7759" y="40"/>
                      <a:pt x="754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605;p51">
                <a:extLst>
                  <a:ext uri="{FF2B5EF4-FFF2-40B4-BE49-F238E27FC236}">
                    <a16:creationId xmlns:a16="http://schemas.microsoft.com/office/drawing/2014/main" id="{E40AC031-607E-C63F-F451-ADDFB6E0B875}"/>
                  </a:ext>
                </a:extLst>
              </p:cNvPr>
              <p:cNvSpPr/>
              <p:nvPr/>
            </p:nvSpPr>
            <p:spPr>
              <a:xfrm>
                <a:off x="1619700" y="4996800"/>
                <a:ext cx="196975" cy="137025"/>
              </a:xfrm>
              <a:custGeom>
                <a:avLst/>
                <a:gdLst/>
                <a:ahLst/>
                <a:cxnLst/>
                <a:rect l="l" t="t" r="r" b="b"/>
                <a:pathLst>
                  <a:path w="7879" h="5481" extrusionOk="0">
                    <a:moveTo>
                      <a:pt x="4296" y="0"/>
                    </a:moveTo>
                    <a:cubicBezTo>
                      <a:pt x="4091" y="0"/>
                      <a:pt x="3887" y="134"/>
                      <a:pt x="3760" y="408"/>
                    </a:cubicBezTo>
                    <a:cubicBezTo>
                      <a:pt x="3562" y="766"/>
                      <a:pt x="3383" y="1224"/>
                      <a:pt x="3363" y="1641"/>
                    </a:cubicBezTo>
                    <a:cubicBezTo>
                      <a:pt x="3283" y="2437"/>
                      <a:pt x="3323" y="3253"/>
                      <a:pt x="3323" y="4188"/>
                    </a:cubicBezTo>
                    <a:cubicBezTo>
                      <a:pt x="3124" y="4009"/>
                      <a:pt x="3005" y="3889"/>
                      <a:pt x="2885" y="3810"/>
                    </a:cubicBezTo>
                    <a:cubicBezTo>
                      <a:pt x="2288" y="3491"/>
                      <a:pt x="1712" y="3133"/>
                      <a:pt x="1095" y="2914"/>
                    </a:cubicBezTo>
                    <a:cubicBezTo>
                      <a:pt x="978" y="2876"/>
                      <a:pt x="822" y="2855"/>
                      <a:pt x="669" y="2855"/>
                    </a:cubicBezTo>
                    <a:cubicBezTo>
                      <a:pt x="431" y="2855"/>
                      <a:pt x="201" y="2905"/>
                      <a:pt x="140" y="3014"/>
                    </a:cubicBezTo>
                    <a:cubicBezTo>
                      <a:pt x="1" y="3253"/>
                      <a:pt x="100" y="3710"/>
                      <a:pt x="160" y="4028"/>
                    </a:cubicBezTo>
                    <a:cubicBezTo>
                      <a:pt x="220" y="4307"/>
                      <a:pt x="419" y="4526"/>
                      <a:pt x="558" y="4784"/>
                    </a:cubicBezTo>
                    <a:cubicBezTo>
                      <a:pt x="717" y="5023"/>
                      <a:pt x="876" y="5242"/>
                      <a:pt x="1015" y="5481"/>
                    </a:cubicBezTo>
                    <a:lnTo>
                      <a:pt x="7679" y="5481"/>
                    </a:lnTo>
                    <a:cubicBezTo>
                      <a:pt x="7699" y="4924"/>
                      <a:pt x="7759" y="4387"/>
                      <a:pt x="7759" y="3849"/>
                    </a:cubicBezTo>
                    <a:cubicBezTo>
                      <a:pt x="7759" y="3233"/>
                      <a:pt x="7878" y="2556"/>
                      <a:pt x="7281" y="2099"/>
                    </a:cubicBezTo>
                    <a:cubicBezTo>
                      <a:pt x="6446" y="2198"/>
                      <a:pt x="6307" y="3054"/>
                      <a:pt x="5849" y="3591"/>
                    </a:cubicBezTo>
                    <a:cubicBezTo>
                      <a:pt x="5750" y="3153"/>
                      <a:pt x="5650" y="2815"/>
                      <a:pt x="5551" y="2457"/>
                    </a:cubicBezTo>
                    <a:cubicBezTo>
                      <a:pt x="5312" y="1800"/>
                      <a:pt x="5113" y="1064"/>
                      <a:pt x="4855" y="428"/>
                    </a:cubicBezTo>
                    <a:cubicBezTo>
                      <a:pt x="4723" y="144"/>
                      <a:pt x="4509" y="0"/>
                      <a:pt x="429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606;p51">
                <a:extLst>
                  <a:ext uri="{FF2B5EF4-FFF2-40B4-BE49-F238E27FC236}">
                    <a16:creationId xmlns:a16="http://schemas.microsoft.com/office/drawing/2014/main" id="{74AAF8C3-6FCE-3947-A476-2B5DCA122DCB}"/>
                  </a:ext>
                </a:extLst>
              </p:cNvPr>
              <p:cNvSpPr/>
              <p:nvPr/>
            </p:nvSpPr>
            <p:spPr>
              <a:xfrm>
                <a:off x="1592350" y="4125625"/>
                <a:ext cx="146750" cy="379600"/>
              </a:xfrm>
              <a:custGeom>
                <a:avLst/>
                <a:gdLst/>
                <a:ahLst/>
                <a:cxnLst/>
                <a:rect l="l" t="t" r="r" b="b"/>
                <a:pathLst>
                  <a:path w="5870" h="15184" extrusionOk="0">
                    <a:moveTo>
                      <a:pt x="923" y="0"/>
                    </a:moveTo>
                    <a:cubicBezTo>
                      <a:pt x="649" y="0"/>
                      <a:pt x="451" y="225"/>
                      <a:pt x="339" y="662"/>
                    </a:cubicBezTo>
                    <a:cubicBezTo>
                      <a:pt x="1" y="2233"/>
                      <a:pt x="1" y="3785"/>
                      <a:pt x="100" y="5376"/>
                    </a:cubicBezTo>
                    <a:cubicBezTo>
                      <a:pt x="200" y="7047"/>
                      <a:pt x="399" y="8718"/>
                      <a:pt x="896" y="10310"/>
                    </a:cubicBezTo>
                    <a:cubicBezTo>
                      <a:pt x="1333" y="11722"/>
                      <a:pt x="1871" y="13114"/>
                      <a:pt x="3004" y="14169"/>
                    </a:cubicBezTo>
                    <a:cubicBezTo>
                      <a:pt x="3303" y="14407"/>
                      <a:pt x="3561" y="14706"/>
                      <a:pt x="3820" y="15004"/>
                    </a:cubicBezTo>
                    <a:cubicBezTo>
                      <a:pt x="4086" y="14986"/>
                      <a:pt x="4383" y="14921"/>
                      <a:pt x="4642" y="14921"/>
                    </a:cubicBezTo>
                    <a:cubicBezTo>
                      <a:pt x="4673" y="14921"/>
                      <a:pt x="4705" y="14922"/>
                      <a:pt x="4735" y="14925"/>
                    </a:cubicBezTo>
                    <a:cubicBezTo>
                      <a:pt x="5113" y="14984"/>
                      <a:pt x="5491" y="15104"/>
                      <a:pt x="5869" y="15183"/>
                    </a:cubicBezTo>
                    <a:cubicBezTo>
                      <a:pt x="4954" y="13632"/>
                      <a:pt x="4278" y="12000"/>
                      <a:pt x="4019" y="10210"/>
                    </a:cubicBezTo>
                    <a:cubicBezTo>
                      <a:pt x="3920" y="9335"/>
                      <a:pt x="3681" y="8459"/>
                      <a:pt x="3601" y="7564"/>
                    </a:cubicBezTo>
                    <a:cubicBezTo>
                      <a:pt x="3502" y="6271"/>
                      <a:pt x="3482" y="5018"/>
                      <a:pt x="3462" y="3725"/>
                    </a:cubicBezTo>
                    <a:cubicBezTo>
                      <a:pt x="3462" y="3526"/>
                      <a:pt x="3581" y="3287"/>
                      <a:pt x="3661" y="3069"/>
                    </a:cubicBezTo>
                    <a:cubicBezTo>
                      <a:pt x="3581" y="2949"/>
                      <a:pt x="3522" y="2850"/>
                      <a:pt x="3462" y="2730"/>
                    </a:cubicBezTo>
                    <a:cubicBezTo>
                      <a:pt x="2925" y="1776"/>
                      <a:pt x="2388" y="880"/>
                      <a:pt x="1493" y="244"/>
                    </a:cubicBezTo>
                    <a:cubicBezTo>
                      <a:pt x="1277" y="80"/>
                      <a:pt x="1087" y="0"/>
                      <a:pt x="92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607;p51">
                <a:extLst>
                  <a:ext uri="{FF2B5EF4-FFF2-40B4-BE49-F238E27FC236}">
                    <a16:creationId xmlns:a16="http://schemas.microsoft.com/office/drawing/2014/main" id="{607AC422-D0D3-30CA-B969-7E4724974F19}"/>
                  </a:ext>
                </a:extLst>
              </p:cNvPr>
              <p:cNvSpPr/>
              <p:nvPr/>
            </p:nvSpPr>
            <p:spPr>
              <a:xfrm>
                <a:off x="1696300" y="4114800"/>
                <a:ext cx="110425" cy="400375"/>
              </a:xfrm>
              <a:custGeom>
                <a:avLst/>
                <a:gdLst/>
                <a:ahLst/>
                <a:cxnLst/>
                <a:rect l="l" t="t" r="r" b="b"/>
                <a:pathLst>
                  <a:path w="4417" h="16015" extrusionOk="0">
                    <a:moveTo>
                      <a:pt x="1313" y="7580"/>
                    </a:moveTo>
                    <a:cubicBezTo>
                      <a:pt x="1413" y="7739"/>
                      <a:pt x="1592" y="7838"/>
                      <a:pt x="1612" y="7977"/>
                    </a:cubicBezTo>
                    <a:cubicBezTo>
                      <a:pt x="1651" y="8634"/>
                      <a:pt x="1711" y="9290"/>
                      <a:pt x="1711" y="9947"/>
                    </a:cubicBezTo>
                    <a:cubicBezTo>
                      <a:pt x="1711" y="10126"/>
                      <a:pt x="1552" y="10285"/>
                      <a:pt x="1492" y="10464"/>
                    </a:cubicBezTo>
                    <a:cubicBezTo>
                      <a:pt x="1413" y="10444"/>
                      <a:pt x="1353" y="10444"/>
                      <a:pt x="1293" y="10424"/>
                    </a:cubicBezTo>
                    <a:cubicBezTo>
                      <a:pt x="995" y="9629"/>
                      <a:pt x="637" y="8833"/>
                      <a:pt x="935" y="7958"/>
                    </a:cubicBezTo>
                    <a:cubicBezTo>
                      <a:pt x="995" y="7798"/>
                      <a:pt x="1194" y="7699"/>
                      <a:pt x="1313" y="7580"/>
                    </a:cubicBezTo>
                    <a:close/>
                    <a:moveTo>
                      <a:pt x="2630" y="0"/>
                    </a:moveTo>
                    <a:cubicBezTo>
                      <a:pt x="2339" y="0"/>
                      <a:pt x="2046" y="153"/>
                      <a:pt x="1810" y="478"/>
                    </a:cubicBezTo>
                    <a:cubicBezTo>
                      <a:pt x="1134" y="1413"/>
                      <a:pt x="597" y="2467"/>
                      <a:pt x="0" y="3462"/>
                    </a:cubicBezTo>
                    <a:cubicBezTo>
                      <a:pt x="40" y="3979"/>
                      <a:pt x="120" y="4496"/>
                      <a:pt x="120" y="5053"/>
                    </a:cubicBezTo>
                    <a:cubicBezTo>
                      <a:pt x="159" y="7958"/>
                      <a:pt x="517" y="10822"/>
                      <a:pt x="1532" y="13567"/>
                    </a:cubicBezTo>
                    <a:cubicBezTo>
                      <a:pt x="1810" y="14303"/>
                      <a:pt x="2228" y="14940"/>
                      <a:pt x="2586" y="15636"/>
                    </a:cubicBezTo>
                    <a:cubicBezTo>
                      <a:pt x="2626" y="15736"/>
                      <a:pt x="2646" y="15835"/>
                      <a:pt x="2706" y="15935"/>
                    </a:cubicBezTo>
                    <a:lnTo>
                      <a:pt x="2706" y="15915"/>
                    </a:lnTo>
                    <a:cubicBezTo>
                      <a:pt x="2726" y="15954"/>
                      <a:pt x="2785" y="15994"/>
                      <a:pt x="2805" y="16014"/>
                    </a:cubicBezTo>
                    <a:cubicBezTo>
                      <a:pt x="3203" y="15935"/>
                      <a:pt x="2944" y="15636"/>
                      <a:pt x="2944" y="15437"/>
                    </a:cubicBezTo>
                    <a:cubicBezTo>
                      <a:pt x="2905" y="14860"/>
                      <a:pt x="2825" y="14264"/>
                      <a:pt x="2805" y="13707"/>
                    </a:cubicBezTo>
                    <a:cubicBezTo>
                      <a:pt x="2805" y="13309"/>
                      <a:pt x="3004" y="13010"/>
                      <a:pt x="3402" y="12831"/>
                    </a:cubicBezTo>
                    <a:cubicBezTo>
                      <a:pt x="3382" y="12234"/>
                      <a:pt x="3322" y="11618"/>
                      <a:pt x="3342" y="11021"/>
                    </a:cubicBezTo>
                    <a:cubicBezTo>
                      <a:pt x="3382" y="9847"/>
                      <a:pt x="3402" y="8654"/>
                      <a:pt x="3521" y="7460"/>
                    </a:cubicBezTo>
                    <a:cubicBezTo>
                      <a:pt x="3680" y="6108"/>
                      <a:pt x="3859" y="4775"/>
                      <a:pt x="4078" y="3422"/>
                    </a:cubicBezTo>
                    <a:cubicBezTo>
                      <a:pt x="4098" y="3203"/>
                      <a:pt x="4297" y="3004"/>
                      <a:pt x="4416" y="2785"/>
                    </a:cubicBezTo>
                    <a:cubicBezTo>
                      <a:pt x="4357" y="2666"/>
                      <a:pt x="4337" y="2507"/>
                      <a:pt x="4317" y="2388"/>
                    </a:cubicBezTo>
                    <a:cubicBezTo>
                      <a:pt x="4118" y="1890"/>
                      <a:pt x="3919" y="1373"/>
                      <a:pt x="3720" y="896"/>
                    </a:cubicBezTo>
                    <a:cubicBezTo>
                      <a:pt x="3473" y="319"/>
                      <a:pt x="3052" y="0"/>
                      <a:pt x="263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608;p51">
                <a:extLst>
                  <a:ext uri="{FF2B5EF4-FFF2-40B4-BE49-F238E27FC236}">
                    <a16:creationId xmlns:a16="http://schemas.microsoft.com/office/drawing/2014/main" id="{9F03DADD-D555-EE5F-EB91-E6A2E615CC13}"/>
                  </a:ext>
                </a:extLst>
              </p:cNvPr>
              <p:cNvSpPr/>
              <p:nvPr/>
            </p:nvSpPr>
            <p:spPr>
              <a:xfrm>
                <a:off x="1625175" y="4748875"/>
                <a:ext cx="285000" cy="260325"/>
              </a:xfrm>
              <a:custGeom>
                <a:avLst/>
                <a:gdLst/>
                <a:ahLst/>
                <a:cxnLst/>
                <a:rect l="l" t="t" r="r" b="b"/>
                <a:pathLst>
                  <a:path w="11400" h="10413" extrusionOk="0">
                    <a:moveTo>
                      <a:pt x="11260" y="1"/>
                    </a:moveTo>
                    <a:cubicBezTo>
                      <a:pt x="11121" y="40"/>
                      <a:pt x="10902" y="80"/>
                      <a:pt x="10822" y="180"/>
                    </a:cubicBezTo>
                    <a:cubicBezTo>
                      <a:pt x="10345" y="936"/>
                      <a:pt x="9847" y="1692"/>
                      <a:pt x="9450" y="2507"/>
                    </a:cubicBezTo>
                    <a:cubicBezTo>
                      <a:pt x="9012" y="3482"/>
                      <a:pt x="8614" y="4496"/>
                      <a:pt x="8236" y="5491"/>
                    </a:cubicBezTo>
                    <a:cubicBezTo>
                      <a:pt x="7938" y="6267"/>
                      <a:pt x="7719" y="7063"/>
                      <a:pt x="7460" y="7858"/>
                    </a:cubicBezTo>
                    <a:cubicBezTo>
                      <a:pt x="7381" y="8137"/>
                      <a:pt x="7361" y="8435"/>
                      <a:pt x="7321" y="8694"/>
                    </a:cubicBezTo>
                    <a:lnTo>
                      <a:pt x="7222" y="8694"/>
                    </a:lnTo>
                    <a:lnTo>
                      <a:pt x="6844" y="7799"/>
                    </a:lnTo>
                    <a:cubicBezTo>
                      <a:pt x="6764" y="7699"/>
                      <a:pt x="6724" y="7600"/>
                      <a:pt x="6645" y="7441"/>
                    </a:cubicBezTo>
                    <a:lnTo>
                      <a:pt x="6426" y="7122"/>
                    </a:lnTo>
                    <a:lnTo>
                      <a:pt x="6048" y="6903"/>
                    </a:lnTo>
                    <a:cubicBezTo>
                      <a:pt x="5093" y="6247"/>
                      <a:pt x="4079" y="5670"/>
                      <a:pt x="2945" y="5471"/>
                    </a:cubicBezTo>
                    <a:cubicBezTo>
                      <a:pt x="2109" y="5352"/>
                      <a:pt x="1294" y="5312"/>
                      <a:pt x="478" y="5312"/>
                    </a:cubicBezTo>
                    <a:cubicBezTo>
                      <a:pt x="319" y="5312"/>
                      <a:pt x="160" y="5610"/>
                      <a:pt x="1" y="5789"/>
                    </a:cubicBezTo>
                    <a:cubicBezTo>
                      <a:pt x="170" y="5884"/>
                      <a:pt x="358" y="6050"/>
                      <a:pt x="530" y="6050"/>
                    </a:cubicBezTo>
                    <a:cubicBezTo>
                      <a:pt x="539" y="6050"/>
                      <a:pt x="548" y="6049"/>
                      <a:pt x="558" y="6048"/>
                    </a:cubicBezTo>
                    <a:cubicBezTo>
                      <a:pt x="773" y="6027"/>
                      <a:pt x="986" y="6016"/>
                      <a:pt x="1197" y="6016"/>
                    </a:cubicBezTo>
                    <a:cubicBezTo>
                      <a:pt x="2348" y="6016"/>
                      <a:pt x="3431" y="6332"/>
                      <a:pt x="4457" y="6903"/>
                    </a:cubicBezTo>
                    <a:cubicBezTo>
                      <a:pt x="5332" y="7381"/>
                      <a:pt x="6088" y="7978"/>
                      <a:pt x="6426" y="8972"/>
                    </a:cubicBezTo>
                    <a:cubicBezTo>
                      <a:pt x="6486" y="9171"/>
                      <a:pt x="6645" y="9450"/>
                      <a:pt x="6784" y="9470"/>
                    </a:cubicBezTo>
                    <a:cubicBezTo>
                      <a:pt x="7222" y="9529"/>
                      <a:pt x="7242" y="9768"/>
                      <a:pt x="7261" y="10106"/>
                    </a:cubicBezTo>
                    <a:cubicBezTo>
                      <a:pt x="7261" y="10300"/>
                      <a:pt x="7380" y="10413"/>
                      <a:pt x="7517" y="10413"/>
                    </a:cubicBezTo>
                    <a:cubicBezTo>
                      <a:pt x="7605" y="10413"/>
                      <a:pt x="7701" y="10366"/>
                      <a:pt x="7779" y="10265"/>
                    </a:cubicBezTo>
                    <a:cubicBezTo>
                      <a:pt x="7918" y="10126"/>
                      <a:pt x="8017" y="9887"/>
                      <a:pt x="8037" y="9688"/>
                    </a:cubicBezTo>
                    <a:cubicBezTo>
                      <a:pt x="8117" y="9271"/>
                      <a:pt x="8117" y="8793"/>
                      <a:pt x="8216" y="8376"/>
                    </a:cubicBezTo>
                    <a:cubicBezTo>
                      <a:pt x="8415" y="7560"/>
                      <a:pt x="8634" y="6744"/>
                      <a:pt x="8952" y="5949"/>
                    </a:cubicBezTo>
                    <a:cubicBezTo>
                      <a:pt x="9668" y="4218"/>
                      <a:pt x="10464" y="2527"/>
                      <a:pt x="11240" y="836"/>
                    </a:cubicBezTo>
                    <a:cubicBezTo>
                      <a:pt x="11300" y="737"/>
                      <a:pt x="11399" y="637"/>
                      <a:pt x="11399" y="538"/>
                    </a:cubicBezTo>
                    <a:cubicBezTo>
                      <a:pt x="11399" y="339"/>
                      <a:pt x="11320" y="180"/>
                      <a:pt x="112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609;p51">
                <a:extLst>
                  <a:ext uri="{FF2B5EF4-FFF2-40B4-BE49-F238E27FC236}">
                    <a16:creationId xmlns:a16="http://schemas.microsoft.com/office/drawing/2014/main" id="{FEC42196-78A1-F0C7-C34B-AB22CC1EE0E1}"/>
                  </a:ext>
                </a:extLst>
              </p:cNvPr>
              <p:cNvSpPr/>
              <p:nvPr/>
            </p:nvSpPr>
            <p:spPr>
              <a:xfrm>
                <a:off x="1679875" y="4200325"/>
                <a:ext cx="84075" cy="312350"/>
              </a:xfrm>
              <a:custGeom>
                <a:avLst/>
                <a:gdLst/>
                <a:ahLst/>
                <a:cxnLst/>
                <a:rect l="l" t="t" r="r" b="b"/>
                <a:pathLst>
                  <a:path w="3363" h="12494" extrusionOk="0">
                    <a:moveTo>
                      <a:pt x="657" y="1"/>
                    </a:moveTo>
                    <a:cubicBezTo>
                      <a:pt x="498" y="41"/>
                      <a:pt x="359" y="41"/>
                      <a:pt x="200" y="41"/>
                    </a:cubicBezTo>
                    <a:cubicBezTo>
                      <a:pt x="120" y="240"/>
                      <a:pt x="1" y="459"/>
                      <a:pt x="1" y="677"/>
                    </a:cubicBezTo>
                    <a:cubicBezTo>
                      <a:pt x="21" y="1970"/>
                      <a:pt x="60" y="3263"/>
                      <a:pt x="160" y="4537"/>
                    </a:cubicBezTo>
                    <a:cubicBezTo>
                      <a:pt x="220" y="5432"/>
                      <a:pt x="478" y="6267"/>
                      <a:pt x="578" y="7162"/>
                    </a:cubicBezTo>
                    <a:cubicBezTo>
                      <a:pt x="777" y="8993"/>
                      <a:pt x="1453" y="10624"/>
                      <a:pt x="2368" y="12175"/>
                    </a:cubicBezTo>
                    <a:cubicBezTo>
                      <a:pt x="2686" y="12275"/>
                      <a:pt x="3024" y="12394"/>
                      <a:pt x="3363" y="12494"/>
                    </a:cubicBezTo>
                    <a:cubicBezTo>
                      <a:pt x="3343" y="12394"/>
                      <a:pt x="3283" y="12295"/>
                      <a:pt x="3243" y="12195"/>
                    </a:cubicBezTo>
                    <a:cubicBezTo>
                      <a:pt x="2885" y="11499"/>
                      <a:pt x="2467" y="10843"/>
                      <a:pt x="2189" y="10126"/>
                    </a:cubicBezTo>
                    <a:cubicBezTo>
                      <a:pt x="1174" y="7401"/>
                      <a:pt x="816" y="4517"/>
                      <a:pt x="777" y="1592"/>
                    </a:cubicBezTo>
                    <a:cubicBezTo>
                      <a:pt x="777" y="1075"/>
                      <a:pt x="697" y="538"/>
                      <a:pt x="65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610;p51">
                <a:extLst>
                  <a:ext uri="{FF2B5EF4-FFF2-40B4-BE49-F238E27FC236}">
                    <a16:creationId xmlns:a16="http://schemas.microsoft.com/office/drawing/2014/main" id="{C8EA4600-BB25-2EEA-FA1C-D6D246DFCA97}"/>
                  </a:ext>
                </a:extLst>
              </p:cNvPr>
              <p:cNvSpPr/>
              <p:nvPr/>
            </p:nvSpPr>
            <p:spPr>
              <a:xfrm>
                <a:off x="1791275" y="4937375"/>
                <a:ext cx="5000" cy="6475"/>
              </a:xfrm>
              <a:custGeom>
                <a:avLst/>
                <a:gdLst/>
                <a:ahLst/>
                <a:cxnLst/>
                <a:rect l="l" t="t" r="r" b="b"/>
                <a:pathLst>
                  <a:path w="200" h="259" extrusionOk="0">
                    <a:moveTo>
                      <a:pt x="200" y="259"/>
                    </a:moveTo>
                    <a:cubicBezTo>
                      <a:pt x="120" y="159"/>
                      <a:pt x="80" y="60"/>
                      <a:pt x="1" y="0"/>
                    </a:cubicBezTo>
                    <a:cubicBezTo>
                      <a:pt x="80" y="60"/>
                      <a:pt x="120" y="159"/>
                      <a:pt x="200" y="259"/>
                    </a:cubicBez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611;p51">
                <a:extLst>
                  <a:ext uri="{FF2B5EF4-FFF2-40B4-BE49-F238E27FC236}">
                    <a16:creationId xmlns:a16="http://schemas.microsoft.com/office/drawing/2014/main" id="{D756C129-D2FF-36E9-C257-85F52807B746}"/>
                  </a:ext>
                </a:extLst>
              </p:cNvPr>
              <p:cNvSpPr/>
              <p:nvPr/>
            </p:nvSpPr>
            <p:spPr>
              <a:xfrm>
                <a:off x="1867375" y="4131300"/>
                <a:ext cx="164625" cy="396800"/>
              </a:xfrm>
              <a:custGeom>
                <a:avLst/>
                <a:gdLst/>
                <a:ahLst/>
                <a:cxnLst/>
                <a:rect l="l" t="t" r="r" b="b"/>
                <a:pathLst>
                  <a:path w="6585" h="15872" extrusionOk="0">
                    <a:moveTo>
                      <a:pt x="4198" y="7118"/>
                    </a:moveTo>
                    <a:cubicBezTo>
                      <a:pt x="4596" y="7178"/>
                      <a:pt x="4914" y="7218"/>
                      <a:pt x="4854" y="7636"/>
                    </a:cubicBezTo>
                    <a:cubicBezTo>
                      <a:pt x="4735" y="8392"/>
                      <a:pt x="4596" y="9128"/>
                      <a:pt x="4416" y="9884"/>
                    </a:cubicBezTo>
                    <a:cubicBezTo>
                      <a:pt x="4357" y="10023"/>
                      <a:pt x="4297" y="10202"/>
                      <a:pt x="4198" y="10281"/>
                    </a:cubicBezTo>
                    <a:cubicBezTo>
                      <a:pt x="4058" y="10381"/>
                      <a:pt x="3859" y="10401"/>
                      <a:pt x="3720" y="10460"/>
                    </a:cubicBezTo>
                    <a:cubicBezTo>
                      <a:pt x="3661" y="10301"/>
                      <a:pt x="3561" y="10122"/>
                      <a:pt x="3601" y="10003"/>
                    </a:cubicBezTo>
                    <a:cubicBezTo>
                      <a:pt x="3661" y="9585"/>
                      <a:pt x="3800" y="9167"/>
                      <a:pt x="3899" y="8710"/>
                    </a:cubicBezTo>
                    <a:cubicBezTo>
                      <a:pt x="3979" y="8193"/>
                      <a:pt x="4098" y="7675"/>
                      <a:pt x="4198" y="7118"/>
                    </a:cubicBezTo>
                    <a:close/>
                    <a:moveTo>
                      <a:pt x="5384" y="0"/>
                    </a:moveTo>
                    <a:cubicBezTo>
                      <a:pt x="5312" y="0"/>
                      <a:pt x="5235" y="6"/>
                      <a:pt x="5153" y="17"/>
                    </a:cubicBezTo>
                    <a:cubicBezTo>
                      <a:pt x="3919" y="136"/>
                      <a:pt x="3223" y="1031"/>
                      <a:pt x="2626" y="2006"/>
                    </a:cubicBezTo>
                    <a:cubicBezTo>
                      <a:pt x="2845" y="4055"/>
                      <a:pt x="2547" y="6084"/>
                      <a:pt x="2149" y="8073"/>
                    </a:cubicBezTo>
                    <a:cubicBezTo>
                      <a:pt x="1830" y="9764"/>
                      <a:pt x="1393" y="11415"/>
                      <a:pt x="1035" y="13086"/>
                    </a:cubicBezTo>
                    <a:cubicBezTo>
                      <a:pt x="1254" y="13564"/>
                      <a:pt x="1134" y="14001"/>
                      <a:pt x="876" y="14439"/>
                    </a:cubicBezTo>
                    <a:cubicBezTo>
                      <a:pt x="617" y="14877"/>
                      <a:pt x="338" y="15334"/>
                      <a:pt x="0" y="15871"/>
                    </a:cubicBezTo>
                    <a:cubicBezTo>
                      <a:pt x="482" y="15808"/>
                      <a:pt x="931" y="15648"/>
                      <a:pt x="1358" y="15648"/>
                    </a:cubicBezTo>
                    <a:cubicBezTo>
                      <a:pt x="1602" y="15648"/>
                      <a:pt x="1838" y="15700"/>
                      <a:pt x="2069" y="15851"/>
                    </a:cubicBezTo>
                    <a:cubicBezTo>
                      <a:pt x="2348" y="15652"/>
                      <a:pt x="2626" y="15434"/>
                      <a:pt x="2905" y="15235"/>
                    </a:cubicBezTo>
                    <a:cubicBezTo>
                      <a:pt x="3442" y="14598"/>
                      <a:pt x="4019" y="13981"/>
                      <a:pt x="4516" y="13305"/>
                    </a:cubicBezTo>
                    <a:cubicBezTo>
                      <a:pt x="5610" y="11813"/>
                      <a:pt x="6187" y="10122"/>
                      <a:pt x="6386" y="8312"/>
                    </a:cubicBezTo>
                    <a:cubicBezTo>
                      <a:pt x="6446" y="7675"/>
                      <a:pt x="6386" y="6979"/>
                      <a:pt x="6426" y="6303"/>
                    </a:cubicBezTo>
                    <a:cubicBezTo>
                      <a:pt x="6585" y="4433"/>
                      <a:pt x="6386" y="2563"/>
                      <a:pt x="6127" y="733"/>
                    </a:cubicBezTo>
                    <a:cubicBezTo>
                      <a:pt x="6059" y="219"/>
                      <a:pt x="5828" y="0"/>
                      <a:pt x="538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612;p51">
                <a:extLst>
                  <a:ext uri="{FF2B5EF4-FFF2-40B4-BE49-F238E27FC236}">
                    <a16:creationId xmlns:a16="http://schemas.microsoft.com/office/drawing/2014/main" id="{ABA6F6DC-4BEA-EF8F-C523-FE6C15D4BC4B}"/>
                  </a:ext>
                </a:extLst>
              </p:cNvPr>
              <p:cNvSpPr/>
              <p:nvPr/>
            </p:nvSpPr>
            <p:spPr>
              <a:xfrm>
                <a:off x="1798750" y="4114450"/>
                <a:ext cx="124850" cy="393750"/>
              </a:xfrm>
              <a:custGeom>
                <a:avLst/>
                <a:gdLst/>
                <a:ahLst/>
                <a:cxnLst/>
                <a:rect l="l" t="t" r="r" b="b"/>
                <a:pathLst>
                  <a:path w="4994" h="15750" extrusionOk="0">
                    <a:moveTo>
                      <a:pt x="2367" y="7116"/>
                    </a:moveTo>
                    <a:cubicBezTo>
                      <a:pt x="2487" y="7315"/>
                      <a:pt x="2706" y="7514"/>
                      <a:pt x="2686" y="7713"/>
                    </a:cubicBezTo>
                    <a:cubicBezTo>
                      <a:pt x="2606" y="8648"/>
                      <a:pt x="2507" y="9543"/>
                      <a:pt x="2367" y="10458"/>
                    </a:cubicBezTo>
                    <a:cubicBezTo>
                      <a:pt x="2328" y="10657"/>
                      <a:pt x="2089" y="10836"/>
                      <a:pt x="1930" y="11035"/>
                    </a:cubicBezTo>
                    <a:cubicBezTo>
                      <a:pt x="1790" y="10776"/>
                      <a:pt x="1631" y="10538"/>
                      <a:pt x="1572" y="10379"/>
                    </a:cubicBezTo>
                    <a:cubicBezTo>
                      <a:pt x="1691" y="9344"/>
                      <a:pt x="1771" y="8469"/>
                      <a:pt x="1910" y="7653"/>
                    </a:cubicBezTo>
                    <a:cubicBezTo>
                      <a:pt x="1970" y="7454"/>
                      <a:pt x="2208" y="7295"/>
                      <a:pt x="2367" y="7116"/>
                    </a:cubicBezTo>
                    <a:close/>
                    <a:moveTo>
                      <a:pt x="3353" y="0"/>
                    </a:moveTo>
                    <a:cubicBezTo>
                      <a:pt x="3319" y="0"/>
                      <a:pt x="3289" y="5"/>
                      <a:pt x="3263" y="14"/>
                    </a:cubicBezTo>
                    <a:cubicBezTo>
                      <a:pt x="2964" y="54"/>
                      <a:pt x="2626" y="213"/>
                      <a:pt x="2427" y="432"/>
                    </a:cubicBezTo>
                    <a:cubicBezTo>
                      <a:pt x="1790" y="1188"/>
                      <a:pt x="1194" y="2004"/>
                      <a:pt x="597" y="2780"/>
                    </a:cubicBezTo>
                    <a:cubicBezTo>
                      <a:pt x="637" y="3038"/>
                      <a:pt x="716" y="3297"/>
                      <a:pt x="696" y="3575"/>
                    </a:cubicBezTo>
                    <a:cubicBezTo>
                      <a:pt x="577" y="4590"/>
                      <a:pt x="398" y="5604"/>
                      <a:pt x="299" y="6619"/>
                    </a:cubicBezTo>
                    <a:cubicBezTo>
                      <a:pt x="179" y="8071"/>
                      <a:pt x="100" y="9543"/>
                      <a:pt x="20" y="10995"/>
                    </a:cubicBezTo>
                    <a:cubicBezTo>
                      <a:pt x="0" y="11652"/>
                      <a:pt x="0" y="12288"/>
                      <a:pt x="0" y="12945"/>
                    </a:cubicBezTo>
                    <a:cubicBezTo>
                      <a:pt x="597" y="13183"/>
                      <a:pt x="597" y="13760"/>
                      <a:pt x="716" y="14258"/>
                    </a:cubicBezTo>
                    <a:cubicBezTo>
                      <a:pt x="875" y="14755"/>
                      <a:pt x="995" y="15252"/>
                      <a:pt x="1114" y="15750"/>
                    </a:cubicBezTo>
                    <a:cubicBezTo>
                      <a:pt x="1333" y="15411"/>
                      <a:pt x="1492" y="15053"/>
                      <a:pt x="1711" y="14755"/>
                    </a:cubicBezTo>
                    <a:cubicBezTo>
                      <a:pt x="2089" y="14258"/>
                      <a:pt x="2328" y="13661"/>
                      <a:pt x="3004" y="13462"/>
                    </a:cubicBezTo>
                    <a:cubicBezTo>
                      <a:pt x="3223" y="12487"/>
                      <a:pt x="3461" y="11512"/>
                      <a:pt x="3700" y="10577"/>
                    </a:cubicBezTo>
                    <a:cubicBezTo>
                      <a:pt x="4178" y="8708"/>
                      <a:pt x="4595" y="6818"/>
                      <a:pt x="4595" y="4888"/>
                    </a:cubicBezTo>
                    <a:cubicBezTo>
                      <a:pt x="4595" y="4331"/>
                      <a:pt x="4615" y="3794"/>
                      <a:pt x="4695" y="3257"/>
                    </a:cubicBezTo>
                    <a:cubicBezTo>
                      <a:pt x="4715" y="3078"/>
                      <a:pt x="4894" y="2859"/>
                      <a:pt x="4993" y="2660"/>
                    </a:cubicBezTo>
                    <a:cubicBezTo>
                      <a:pt x="4814" y="1745"/>
                      <a:pt x="4456" y="930"/>
                      <a:pt x="3859" y="233"/>
                    </a:cubicBezTo>
                    <a:cubicBezTo>
                      <a:pt x="3776" y="117"/>
                      <a:pt x="3526" y="0"/>
                      <a:pt x="335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613;p51">
                <a:extLst>
                  <a:ext uri="{FF2B5EF4-FFF2-40B4-BE49-F238E27FC236}">
                    <a16:creationId xmlns:a16="http://schemas.microsoft.com/office/drawing/2014/main" id="{F17DBB4B-2F2F-9C9D-0507-964597D2BB40}"/>
                  </a:ext>
                </a:extLst>
              </p:cNvPr>
              <p:cNvSpPr/>
              <p:nvPr/>
            </p:nvSpPr>
            <p:spPr>
              <a:xfrm>
                <a:off x="1873825" y="4181925"/>
                <a:ext cx="64675" cy="277050"/>
              </a:xfrm>
              <a:custGeom>
                <a:avLst/>
                <a:gdLst/>
                <a:ahLst/>
                <a:cxnLst/>
                <a:rect l="l" t="t" r="r" b="b"/>
                <a:pathLst>
                  <a:path w="2587" h="11082" extrusionOk="0">
                    <a:moveTo>
                      <a:pt x="1990" y="1"/>
                    </a:moveTo>
                    <a:cubicBezTo>
                      <a:pt x="1891" y="200"/>
                      <a:pt x="1712" y="379"/>
                      <a:pt x="1692" y="598"/>
                    </a:cubicBezTo>
                    <a:cubicBezTo>
                      <a:pt x="1612" y="1135"/>
                      <a:pt x="1592" y="1672"/>
                      <a:pt x="1592" y="2209"/>
                    </a:cubicBezTo>
                    <a:cubicBezTo>
                      <a:pt x="1592" y="4159"/>
                      <a:pt x="1194" y="6048"/>
                      <a:pt x="697" y="7898"/>
                    </a:cubicBezTo>
                    <a:cubicBezTo>
                      <a:pt x="458" y="8853"/>
                      <a:pt x="220" y="9828"/>
                      <a:pt x="1" y="10783"/>
                    </a:cubicBezTo>
                    <a:cubicBezTo>
                      <a:pt x="260" y="10882"/>
                      <a:pt x="518" y="10962"/>
                      <a:pt x="777" y="11081"/>
                    </a:cubicBezTo>
                    <a:cubicBezTo>
                      <a:pt x="1155" y="9390"/>
                      <a:pt x="1572" y="7759"/>
                      <a:pt x="1891" y="6068"/>
                    </a:cubicBezTo>
                    <a:cubicBezTo>
                      <a:pt x="2269" y="4079"/>
                      <a:pt x="2587" y="2070"/>
                      <a:pt x="2368"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614;p51">
                <a:extLst>
                  <a:ext uri="{FF2B5EF4-FFF2-40B4-BE49-F238E27FC236}">
                    <a16:creationId xmlns:a16="http://schemas.microsoft.com/office/drawing/2014/main" id="{9A145296-9C82-A244-6D57-756338956DEA}"/>
                  </a:ext>
                </a:extLst>
              </p:cNvPr>
              <p:cNvSpPr/>
              <p:nvPr/>
            </p:nvSpPr>
            <p:spPr>
              <a:xfrm>
                <a:off x="1779350" y="4183925"/>
                <a:ext cx="37325" cy="253650"/>
              </a:xfrm>
              <a:custGeom>
                <a:avLst/>
                <a:gdLst/>
                <a:ahLst/>
                <a:cxnLst/>
                <a:rect l="l" t="t" r="r" b="b"/>
                <a:pathLst>
                  <a:path w="1493" h="10146" extrusionOk="0">
                    <a:moveTo>
                      <a:pt x="1094" y="1"/>
                    </a:moveTo>
                    <a:cubicBezTo>
                      <a:pt x="975" y="219"/>
                      <a:pt x="776" y="418"/>
                      <a:pt x="756" y="637"/>
                    </a:cubicBezTo>
                    <a:cubicBezTo>
                      <a:pt x="518" y="1990"/>
                      <a:pt x="319" y="3323"/>
                      <a:pt x="199" y="4675"/>
                    </a:cubicBezTo>
                    <a:cubicBezTo>
                      <a:pt x="80" y="5829"/>
                      <a:pt x="60" y="7023"/>
                      <a:pt x="20" y="8216"/>
                    </a:cubicBezTo>
                    <a:cubicBezTo>
                      <a:pt x="0" y="8813"/>
                      <a:pt x="60" y="9450"/>
                      <a:pt x="80" y="10046"/>
                    </a:cubicBezTo>
                    <a:cubicBezTo>
                      <a:pt x="299" y="10066"/>
                      <a:pt x="557" y="10106"/>
                      <a:pt x="776" y="10146"/>
                    </a:cubicBezTo>
                    <a:cubicBezTo>
                      <a:pt x="776" y="9489"/>
                      <a:pt x="776" y="8853"/>
                      <a:pt x="796" y="8196"/>
                    </a:cubicBezTo>
                    <a:cubicBezTo>
                      <a:pt x="876" y="6724"/>
                      <a:pt x="955" y="5292"/>
                      <a:pt x="1075" y="3820"/>
                    </a:cubicBezTo>
                    <a:cubicBezTo>
                      <a:pt x="1174" y="2805"/>
                      <a:pt x="1353" y="1791"/>
                      <a:pt x="1472" y="756"/>
                    </a:cubicBezTo>
                    <a:cubicBezTo>
                      <a:pt x="1492" y="518"/>
                      <a:pt x="1393" y="239"/>
                      <a:pt x="1373" y="1"/>
                    </a:cubicBezTo>
                    <a:cubicBezTo>
                      <a:pt x="1323" y="10"/>
                      <a:pt x="1273" y="15"/>
                      <a:pt x="1226" y="15"/>
                    </a:cubicBezTo>
                    <a:cubicBezTo>
                      <a:pt x="1179" y="15"/>
                      <a:pt x="1134" y="10"/>
                      <a:pt x="109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615;p51">
                <a:extLst>
                  <a:ext uri="{FF2B5EF4-FFF2-40B4-BE49-F238E27FC236}">
                    <a16:creationId xmlns:a16="http://schemas.microsoft.com/office/drawing/2014/main" id="{8CAC953E-85EF-B579-A361-E75D7BBEC2B4}"/>
                  </a:ext>
                </a:extLst>
              </p:cNvPr>
              <p:cNvSpPr/>
              <p:nvPr/>
            </p:nvSpPr>
            <p:spPr>
              <a:xfrm>
                <a:off x="1662475" y="4624050"/>
                <a:ext cx="144250" cy="109425"/>
              </a:xfrm>
              <a:custGeom>
                <a:avLst/>
                <a:gdLst/>
                <a:ahLst/>
                <a:cxnLst/>
                <a:rect l="l" t="t" r="r" b="b"/>
                <a:pathLst>
                  <a:path w="5770" h="4377" extrusionOk="0">
                    <a:moveTo>
                      <a:pt x="299" y="1"/>
                    </a:moveTo>
                    <a:cubicBezTo>
                      <a:pt x="219" y="60"/>
                      <a:pt x="1" y="200"/>
                      <a:pt x="1" y="279"/>
                    </a:cubicBezTo>
                    <a:cubicBezTo>
                      <a:pt x="20" y="458"/>
                      <a:pt x="120" y="717"/>
                      <a:pt x="279" y="816"/>
                    </a:cubicBezTo>
                    <a:cubicBezTo>
                      <a:pt x="438" y="936"/>
                      <a:pt x="697" y="896"/>
                      <a:pt x="896" y="955"/>
                    </a:cubicBezTo>
                    <a:cubicBezTo>
                      <a:pt x="1473" y="1154"/>
                      <a:pt x="2149" y="1234"/>
                      <a:pt x="2646" y="1592"/>
                    </a:cubicBezTo>
                    <a:cubicBezTo>
                      <a:pt x="3601" y="2229"/>
                      <a:pt x="4576" y="2925"/>
                      <a:pt x="4974" y="4118"/>
                    </a:cubicBezTo>
                    <a:cubicBezTo>
                      <a:pt x="5033" y="4238"/>
                      <a:pt x="5332" y="4297"/>
                      <a:pt x="5491" y="4377"/>
                    </a:cubicBezTo>
                    <a:cubicBezTo>
                      <a:pt x="5570" y="4198"/>
                      <a:pt x="5769" y="3979"/>
                      <a:pt x="5730" y="3820"/>
                    </a:cubicBezTo>
                    <a:cubicBezTo>
                      <a:pt x="5630" y="3482"/>
                      <a:pt x="5451" y="3144"/>
                      <a:pt x="5232" y="2885"/>
                    </a:cubicBezTo>
                    <a:cubicBezTo>
                      <a:pt x="4755" y="2328"/>
                      <a:pt x="4238" y="1851"/>
                      <a:pt x="3740" y="1353"/>
                    </a:cubicBezTo>
                    <a:cubicBezTo>
                      <a:pt x="2805" y="418"/>
                      <a:pt x="1592" y="299"/>
                      <a:pt x="29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616;p51">
                <a:extLst>
                  <a:ext uri="{FF2B5EF4-FFF2-40B4-BE49-F238E27FC236}">
                    <a16:creationId xmlns:a16="http://schemas.microsoft.com/office/drawing/2014/main" id="{16F534A8-F417-DDB5-472A-99BE38F92BEE}"/>
                  </a:ext>
                </a:extLst>
              </p:cNvPr>
              <p:cNvSpPr/>
              <p:nvPr/>
            </p:nvSpPr>
            <p:spPr>
              <a:xfrm>
                <a:off x="1763925" y="4513150"/>
                <a:ext cx="2525" cy="2500"/>
              </a:xfrm>
              <a:custGeom>
                <a:avLst/>
                <a:gdLst/>
                <a:ahLst/>
                <a:cxnLst/>
                <a:rect l="l" t="t" r="r" b="b"/>
                <a:pathLst>
                  <a:path w="101" h="100" extrusionOk="0">
                    <a:moveTo>
                      <a:pt x="1" y="1"/>
                    </a:moveTo>
                    <a:lnTo>
                      <a:pt x="1" y="1"/>
                    </a:lnTo>
                    <a:cubicBezTo>
                      <a:pt x="21" y="20"/>
                      <a:pt x="80" y="60"/>
                      <a:pt x="100" y="100"/>
                    </a:cubicBezTo>
                    <a:cubicBezTo>
                      <a:pt x="80" y="60"/>
                      <a:pt x="40" y="20"/>
                      <a:pt x="1" y="1"/>
                    </a:cubicBezTo>
                    <a:close/>
                  </a:path>
                </a:pathLst>
              </a:custGeom>
              <a:solidFill>
                <a:srgbClr val="982E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617;p51">
                <a:extLst>
                  <a:ext uri="{FF2B5EF4-FFF2-40B4-BE49-F238E27FC236}">
                    <a16:creationId xmlns:a16="http://schemas.microsoft.com/office/drawing/2014/main" id="{467DF0BD-5D5A-7A4D-016E-D80AD35D8435}"/>
                  </a:ext>
                </a:extLst>
              </p:cNvPr>
              <p:cNvSpPr/>
              <p:nvPr/>
            </p:nvSpPr>
            <p:spPr>
              <a:xfrm>
                <a:off x="1901675" y="5081575"/>
                <a:ext cx="1525" cy="1025"/>
              </a:xfrm>
              <a:custGeom>
                <a:avLst/>
                <a:gdLst/>
                <a:ahLst/>
                <a:cxnLst/>
                <a:rect l="l" t="t" r="r" b="b"/>
                <a:pathLst>
                  <a:path w="61" h="41" extrusionOk="0">
                    <a:moveTo>
                      <a:pt x="41" y="1"/>
                    </a:moveTo>
                    <a:lnTo>
                      <a:pt x="1" y="21"/>
                    </a:lnTo>
                    <a:lnTo>
                      <a:pt x="41" y="41"/>
                    </a:lnTo>
                    <a:lnTo>
                      <a:pt x="61" y="21"/>
                    </a:lnTo>
                    <a:cubicBezTo>
                      <a:pt x="61" y="1"/>
                      <a:pt x="41" y="1"/>
                      <a:pt x="41" y="1"/>
                    </a:cubicBezTo>
                    <a:close/>
                  </a:path>
                </a:pathLst>
              </a:custGeom>
              <a:solidFill>
                <a:srgbClr val="ABE9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 name="Google Shape;2618;p51">
              <a:extLst>
                <a:ext uri="{FF2B5EF4-FFF2-40B4-BE49-F238E27FC236}">
                  <a16:creationId xmlns:a16="http://schemas.microsoft.com/office/drawing/2014/main" id="{B035543D-4080-0A7E-5EA3-D42CA5E31DCB}"/>
                </a:ext>
              </a:extLst>
            </p:cNvPr>
            <p:cNvGrpSpPr/>
            <p:nvPr/>
          </p:nvGrpSpPr>
          <p:grpSpPr>
            <a:xfrm>
              <a:off x="2671007" y="5714414"/>
              <a:ext cx="352909" cy="1235073"/>
              <a:chOff x="1450750" y="4213071"/>
              <a:chExt cx="264682" cy="926305"/>
            </a:xfrm>
          </p:grpSpPr>
          <p:sp>
            <p:nvSpPr>
              <p:cNvPr id="50" name="Google Shape;2619;p51">
                <a:extLst>
                  <a:ext uri="{FF2B5EF4-FFF2-40B4-BE49-F238E27FC236}">
                    <a16:creationId xmlns:a16="http://schemas.microsoft.com/office/drawing/2014/main" id="{501D7D0D-A494-B9CC-7295-8E4DB6DC6732}"/>
                  </a:ext>
                </a:extLst>
              </p:cNvPr>
              <p:cNvSpPr/>
              <p:nvPr/>
            </p:nvSpPr>
            <p:spPr>
              <a:xfrm>
                <a:off x="1450750" y="4213071"/>
                <a:ext cx="264682" cy="926305"/>
              </a:xfrm>
              <a:custGeom>
                <a:avLst/>
                <a:gdLst/>
                <a:ahLst/>
                <a:cxnLst/>
                <a:rect l="l" t="t" r="r" b="b"/>
                <a:pathLst>
                  <a:path w="11181" h="39130" extrusionOk="0">
                    <a:moveTo>
                      <a:pt x="7222" y="0"/>
                    </a:moveTo>
                    <a:cubicBezTo>
                      <a:pt x="6685" y="0"/>
                      <a:pt x="6287" y="338"/>
                      <a:pt x="5929" y="677"/>
                    </a:cubicBezTo>
                    <a:lnTo>
                      <a:pt x="5790" y="816"/>
                    </a:lnTo>
                    <a:cubicBezTo>
                      <a:pt x="5491" y="1075"/>
                      <a:pt x="5392" y="1393"/>
                      <a:pt x="5332" y="1572"/>
                    </a:cubicBezTo>
                    <a:cubicBezTo>
                      <a:pt x="5332" y="1572"/>
                      <a:pt x="5312" y="1592"/>
                      <a:pt x="5312" y="1612"/>
                    </a:cubicBezTo>
                    <a:cubicBezTo>
                      <a:pt x="4735" y="3163"/>
                      <a:pt x="4496" y="4735"/>
                      <a:pt x="4596" y="6286"/>
                    </a:cubicBezTo>
                    <a:cubicBezTo>
                      <a:pt x="4596" y="6386"/>
                      <a:pt x="4616" y="6505"/>
                      <a:pt x="4616" y="6644"/>
                    </a:cubicBezTo>
                    <a:cubicBezTo>
                      <a:pt x="4417" y="6505"/>
                      <a:pt x="4158" y="6465"/>
                      <a:pt x="3939" y="6465"/>
                    </a:cubicBezTo>
                    <a:cubicBezTo>
                      <a:pt x="3562" y="6465"/>
                      <a:pt x="3223" y="6605"/>
                      <a:pt x="2945" y="6883"/>
                    </a:cubicBezTo>
                    <a:cubicBezTo>
                      <a:pt x="2448" y="7361"/>
                      <a:pt x="2149" y="8335"/>
                      <a:pt x="2507" y="8992"/>
                    </a:cubicBezTo>
                    <a:cubicBezTo>
                      <a:pt x="2905" y="9748"/>
                      <a:pt x="3343" y="10484"/>
                      <a:pt x="3800" y="11180"/>
                    </a:cubicBezTo>
                    <a:cubicBezTo>
                      <a:pt x="3522" y="11041"/>
                      <a:pt x="3203" y="10941"/>
                      <a:pt x="2865" y="10941"/>
                    </a:cubicBezTo>
                    <a:cubicBezTo>
                      <a:pt x="2746" y="10941"/>
                      <a:pt x="2646" y="10941"/>
                      <a:pt x="2547" y="10961"/>
                    </a:cubicBezTo>
                    <a:cubicBezTo>
                      <a:pt x="1751" y="11140"/>
                      <a:pt x="1334" y="12055"/>
                      <a:pt x="1334" y="12652"/>
                    </a:cubicBezTo>
                    <a:cubicBezTo>
                      <a:pt x="1334" y="13408"/>
                      <a:pt x="1453" y="14025"/>
                      <a:pt x="1712" y="14522"/>
                    </a:cubicBezTo>
                    <a:cubicBezTo>
                      <a:pt x="2229" y="15596"/>
                      <a:pt x="2825" y="16651"/>
                      <a:pt x="3363" y="17705"/>
                    </a:cubicBezTo>
                    <a:cubicBezTo>
                      <a:pt x="3681" y="18242"/>
                      <a:pt x="3959" y="18779"/>
                      <a:pt x="4238" y="19316"/>
                    </a:cubicBezTo>
                    <a:cubicBezTo>
                      <a:pt x="3900" y="18898"/>
                      <a:pt x="3422" y="18640"/>
                      <a:pt x="2925" y="18640"/>
                    </a:cubicBezTo>
                    <a:cubicBezTo>
                      <a:pt x="2686" y="18640"/>
                      <a:pt x="2428" y="18699"/>
                      <a:pt x="2209" y="18819"/>
                    </a:cubicBezTo>
                    <a:cubicBezTo>
                      <a:pt x="1513" y="19177"/>
                      <a:pt x="1135" y="20132"/>
                      <a:pt x="1194" y="20828"/>
                    </a:cubicBezTo>
                    <a:cubicBezTo>
                      <a:pt x="1413" y="23394"/>
                      <a:pt x="2308" y="25781"/>
                      <a:pt x="3144" y="27771"/>
                    </a:cubicBezTo>
                    <a:cubicBezTo>
                      <a:pt x="3303" y="28129"/>
                      <a:pt x="3502" y="28467"/>
                      <a:pt x="3681" y="28785"/>
                    </a:cubicBezTo>
                    <a:cubicBezTo>
                      <a:pt x="4039" y="29461"/>
                      <a:pt x="4377" y="30058"/>
                      <a:pt x="4337" y="30735"/>
                    </a:cubicBezTo>
                    <a:cubicBezTo>
                      <a:pt x="4238" y="30556"/>
                      <a:pt x="4138" y="30357"/>
                      <a:pt x="4039" y="30158"/>
                    </a:cubicBezTo>
                    <a:cubicBezTo>
                      <a:pt x="3741" y="29581"/>
                      <a:pt x="3382" y="29044"/>
                      <a:pt x="2945" y="28566"/>
                    </a:cubicBezTo>
                    <a:cubicBezTo>
                      <a:pt x="2547" y="28089"/>
                      <a:pt x="1910" y="28069"/>
                      <a:pt x="1712" y="28069"/>
                    </a:cubicBezTo>
                    <a:cubicBezTo>
                      <a:pt x="1453" y="28069"/>
                      <a:pt x="1234" y="28129"/>
                      <a:pt x="1035" y="28228"/>
                    </a:cubicBezTo>
                    <a:cubicBezTo>
                      <a:pt x="458" y="28487"/>
                      <a:pt x="140" y="29143"/>
                      <a:pt x="60" y="29640"/>
                    </a:cubicBezTo>
                    <a:cubicBezTo>
                      <a:pt x="1" y="30138"/>
                      <a:pt x="41" y="30675"/>
                      <a:pt x="239" y="31152"/>
                    </a:cubicBezTo>
                    <a:lnTo>
                      <a:pt x="418" y="31590"/>
                    </a:lnTo>
                    <a:cubicBezTo>
                      <a:pt x="995" y="33002"/>
                      <a:pt x="1552" y="34435"/>
                      <a:pt x="2229" y="35867"/>
                    </a:cubicBezTo>
                    <a:cubicBezTo>
                      <a:pt x="2547" y="36563"/>
                      <a:pt x="2945" y="37200"/>
                      <a:pt x="3343" y="37816"/>
                    </a:cubicBezTo>
                    <a:cubicBezTo>
                      <a:pt x="3522" y="38075"/>
                      <a:pt x="3701" y="38353"/>
                      <a:pt x="3840" y="38612"/>
                    </a:cubicBezTo>
                    <a:cubicBezTo>
                      <a:pt x="4019" y="38950"/>
                      <a:pt x="4337" y="39109"/>
                      <a:pt x="4695" y="39109"/>
                    </a:cubicBezTo>
                    <a:lnTo>
                      <a:pt x="4695" y="39129"/>
                    </a:lnTo>
                    <a:lnTo>
                      <a:pt x="7620" y="39129"/>
                    </a:lnTo>
                    <a:cubicBezTo>
                      <a:pt x="8037" y="39129"/>
                      <a:pt x="8415" y="38871"/>
                      <a:pt x="8574" y="38473"/>
                    </a:cubicBezTo>
                    <a:cubicBezTo>
                      <a:pt x="8734" y="37976"/>
                      <a:pt x="8913" y="37438"/>
                      <a:pt x="9092" y="36941"/>
                    </a:cubicBezTo>
                    <a:cubicBezTo>
                      <a:pt x="9509" y="35748"/>
                      <a:pt x="9967" y="34514"/>
                      <a:pt x="10325" y="33241"/>
                    </a:cubicBezTo>
                    <a:cubicBezTo>
                      <a:pt x="10584" y="32366"/>
                      <a:pt x="10703" y="31471"/>
                      <a:pt x="10802" y="30635"/>
                    </a:cubicBezTo>
                    <a:cubicBezTo>
                      <a:pt x="10822" y="30416"/>
                      <a:pt x="10862" y="30217"/>
                      <a:pt x="10882" y="29979"/>
                    </a:cubicBezTo>
                    <a:cubicBezTo>
                      <a:pt x="10962" y="29362"/>
                      <a:pt x="10484" y="28626"/>
                      <a:pt x="9887" y="28447"/>
                    </a:cubicBezTo>
                    <a:cubicBezTo>
                      <a:pt x="9728" y="28387"/>
                      <a:pt x="9589" y="28367"/>
                      <a:pt x="9410" y="28367"/>
                    </a:cubicBezTo>
                    <a:cubicBezTo>
                      <a:pt x="9072" y="28367"/>
                      <a:pt x="8694" y="28467"/>
                      <a:pt x="8415" y="28646"/>
                    </a:cubicBezTo>
                    <a:cubicBezTo>
                      <a:pt x="8077" y="28865"/>
                      <a:pt x="7739" y="29263"/>
                      <a:pt x="7600" y="29680"/>
                    </a:cubicBezTo>
                    <a:cubicBezTo>
                      <a:pt x="7500" y="29959"/>
                      <a:pt x="7421" y="30217"/>
                      <a:pt x="7321" y="30456"/>
                    </a:cubicBezTo>
                    <a:lnTo>
                      <a:pt x="7321" y="29760"/>
                    </a:lnTo>
                    <a:cubicBezTo>
                      <a:pt x="7321" y="29601"/>
                      <a:pt x="7341" y="29461"/>
                      <a:pt x="7381" y="29422"/>
                    </a:cubicBezTo>
                    <a:cubicBezTo>
                      <a:pt x="7580" y="29024"/>
                      <a:pt x="7779" y="28606"/>
                      <a:pt x="7998" y="28208"/>
                    </a:cubicBezTo>
                    <a:cubicBezTo>
                      <a:pt x="8276" y="27651"/>
                      <a:pt x="8574" y="27074"/>
                      <a:pt x="8833" y="26517"/>
                    </a:cubicBezTo>
                    <a:cubicBezTo>
                      <a:pt x="9271" y="25582"/>
                      <a:pt x="9669" y="24667"/>
                      <a:pt x="10027" y="23752"/>
                    </a:cubicBezTo>
                    <a:cubicBezTo>
                      <a:pt x="10206" y="23354"/>
                      <a:pt x="10365" y="22976"/>
                      <a:pt x="10524" y="22579"/>
                    </a:cubicBezTo>
                    <a:cubicBezTo>
                      <a:pt x="10902" y="21723"/>
                      <a:pt x="10604" y="20888"/>
                      <a:pt x="9808" y="20410"/>
                    </a:cubicBezTo>
                    <a:cubicBezTo>
                      <a:pt x="9529" y="20231"/>
                      <a:pt x="9231" y="20172"/>
                      <a:pt x="8933" y="20172"/>
                    </a:cubicBezTo>
                    <a:cubicBezTo>
                      <a:pt x="8415" y="20172"/>
                      <a:pt x="7918" y="20450"/>
                      <a:pt x="7580" y="20908"/>
                    </a:cubicBezTo>
                    <a:cubicBezTo>
                      <a:pt x="7520" y="20967"/>
                      <a:pt x="7480" y="21007"/>
                      <a:pt x="7441" y="21067"/>
                    </a:cubicBezTo>
                    <a:cubicBezTo>
                      <a:pt x="7441" y="20808"/>
                      <a:pt x="7441" y="20550"/>
                      <a:pt x="7480" y="20291"/>
                    </a:cubicBezTo>
                    <a:cubicBezTo>
                      <a:pt x="7480" y="20271"/>
                      <a:pt x="7500" y="20172"/>
                      <a:pt x="7600" y="19993"/>
                    </a:cubicBezTo>
                    <a:cubicBezTo>
                      <a:pt x="7838" y="19595"/>
                      <a:pt x="8097" y="19177"/>
                      <a:pt x="8336" y="18779"/>
                    </a:cubicBezTo>
                    <a:cubicBezTo>
                      <a:pt x="8694" y="18202"/>
                      <a:pt x="9072" y="17605"/>
                      <a:pt x="9410" y="16989"/>
                    </a:cubicBezTo>
                    <a:cubicBezTo>
                      <a:pt x="9987" y="15974"/>
                      <a:pt x="10484" y="14999"/>
                      <a:pt x="10882" y="14045"/>
                    </a:cubicBezTo>
                    <a:cubicBezTo>
                      <a:pt x="11180" y="13328"/>
                      <a:pt x="10703" y="12612"/>
                      <a:pt x="10484" y="12254"/>
                    </a:cubicBezTo>
                    <a:cubicBezTo>
                      <a:pt x="10305" y="11956"/>
                      <a:pt x="9967" y="11777"/>
                      <a:pt x="9609" y="11777"/>
                    </a:cubicBezTo>
                    <a:cubicBezTo>
                      <a:pt x="9271" y="11777"/>
                      <a:pt x="8674" y="11956"/>
                      <a:pt x="8316" y="12274"/>
                    </a:cubicBezTo>
                    <a:cubicBezTo>
                      <a:pt x="8177" y="12433"/>
                      <a:pt x="8037" y="12553"/>
                      <a:pt x="7918" y="12712"/>
                    </a:cubicBezTo>
                    <a:cubicBezTo>
                      <a:pt x="8077" y="12433"/>
                      <a:pt x="8316" y="12135"/>
                      <a:pt x="8574" y="11836"/>
                    </a:cubicBezTo>
                    <a:cubicBezTo>
                      <a:pt x="8714" y="11657"/>
                      <a:pt x="8833" y="11518"/>
                      <a:pt x="8972" y="11359"/>
                    </a:cubicBezTo>
                    <a:cubicBezTo>
                      <a:pt x="9092" y="11220"/>
                      <a:pt x="9231" y="11041"/>
                      <a:pt x="9370" y="10902"/>
                    </a:cubicBezTo>
                    <a:cubicBezTo>
                      <a:pt x="9728" y="10464"/>
                      <a:pt x="10086" y="10026"/>
                      <a:pt x="10405" y="9529"/>
                    </a:cubicBezTo>
                    <a:cubicBezTo>
                      <a:pt x="10763" y="8952"/>
                      <a:pt x="10604" y="8176"/>
                      <a:pt x="10385" y="7679"/>
                    </a:cubicBezTo>
                    <a:cubicBezTo>
                      <a:pt x="10265" y="7381"/>
                      <a:pt x="9927" y="7042"/>
                      <a:pt x="9191" y="7042"/>
                    </a:cubicBezTo>
                    <a:cubicBezTo>
                      <a:pt x="8992" y="7042"/>
                      <a:pt x="8773" y="7062"/>
                      <a:pt x="8515" y="7142"/>
                    </a:cubicBezTo>
                    <a:cubicBezTo>
                      <a:pt x="8594" y="6664"/>
                      <a:pt x="8634" y="6187"/>
                      <a:pt x="8694" y="5729"/>
                    </a:cubicBezTo>
                    <a:cubicBezTo>
                      <a:pt x="8813" y="4476"/>
                      <a:pt x="8933" y="3163"/>
                      <a:pt x="8933" y="1830"/>
                    </a:cubicBezTo>
                    <a:cubicBezTo>
                      <a:pt x="8972" y="1035"/>
                      <a:pt x="8216" y="239"/>
                      <a:pt x="7580" y="40"/>
                    </a:cubicBezTo>
                    <a:cubicBezTo>
                      <a:pt x="7441" y="20"/>
                      <a:pt x="7341" y="0"/>
                      <a:pt x="7222"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620;p51">
                <a:extLst>
                  <a:ext uri="{FF2B5EF4-FFF2-40B4-BE49-F238E27FC236}">
                    <a16:creationId xmlns:a16="http://schemas.microsoft.com/office/drawing/2014/main" id="{BFE10992-CDFC-170D-67BC-31A911D444E5}"/>
                  </a:ext>
                </a:extLst>
              </p:cNvPr>
              <p:cNvSpPr/>
              <p:nvPr/>
            </p:nvSpPr>
            <p:spPr>
              <a:xfrm>
                <a:off x="1474304" y="4233548"/>
                <a:ext cx="215230" cy="881801"/>
              </a:xfrm>
              <a:custGeom>
                <a:avLst/>
                <a:gdLst/>
                <a:ahLst/>
                <a:cxnLst/>
                <a:rect l="l" t="t" r="r" b="b"/>
                <a:pathLst>
                  <a:path w="9092" h="37250" extrusionOk="0">
                    <a:moveTo>
                      <a:pt x="5590" y="35420"/>
                    </a:moveTo>
                    <a:lnTo>
                      <a:pt x="5590" y="35619"/>
                    </a:lnTo>
                    <a:lnTo>
                      <a:pt x="5531" y="35619"/>
                    </a:lnTo>
                    <a:lnTo>
                      <a:pt x="5531" y="35420"/>
                    </a:lnTo>
                    <a:close/>
                    <a:moveTo>
                      <a:pt x="6212" y="1"/>
                    </a:moveTo>
                    <a:cubicBezTo>
                      <a:pt x="6004" y="1"/>
                      <a:pt x="5666" y="367"/>
                      <a:pt x="5411" y="568"/>
                    </a:cubicBezTo>
                    <a:cubicBezTo>
                      <a:pt x="5312" y="647"/>
                      <a:pt x="5292" y="826"/>
                      <a:pt x="5232" y="965"/>
                    </a:cubicBezTo>
                    <a:cubicBezTo>
                      <a:pt x="4715" y="2338"/>
                      <a:pt x="4476" y="3750"/>
                      <a:pt x="4576" y="5222"/>
                    </a:cubicBezTo>
                    <a:cubicBezTo>
                      <a:pt x="4635" y="6396"/>
                      <a:pt x="4735" y="7590"/>
                      <a:pt x="4814" y="8763"/>
                    </a:cubicBezTo>
                    <a:cubicBezTo>
                      <a:pt x="4596" y="8624"/>
                      <a:pt x="4496" y="8465"/>
                      <a:pt x="4397" y="8286"/>
                    </a:cubicBezTo>
                    <a:cubicBezTo>
                      <a:pt x="4118" y="7809"/>
                      <a:pt x="3820" y="7331"/>
                      <a:pt x="3521" y="6893"/>
                    </a:cubicBezTo>
                    <a:cubicBezTo>
                      <a:pt x="3373" y="6678"/>
                      <a:pt x="3161" y="6498"/>
                      <a:pt x="2940" y="6498"/>
                    </a:cubicBezTo>
                    <a:cubicBezTo>
                      <a:pt x="2835" y="6498"/>
                      <a:pt x="2729" y="6539"/>
                      <a:pt x="2626" y="6635"/>
                    </a:cubicBezTo>
                    <a:cubicBezTo>
                      <a:pt x="2427" y="6854"/>
                      <a:pt x="2248" y="7351"/>
                      <a:pt x="2368" y="7570"/>
                    </a:cubicBezTo>
                    <a:cubicBezTo>
                      <a:pt x="2865" y="8485"/>
                      <a:pt x="3442" y="9380"/>
                      <a:pt x="4019" y="10275"/>
                    </a:cubicBezTo>
                    <a:cubicBezTo>
                      <a:pt x="4277" y="10693"/>
                      <a:pt x="4775" y="11071"/>
                      <a:pt x="4795" y="11469"/>
                    </a:cubicBezTo>
                    <a:cubicBezTo>
                      <a:pt x="4874" y="12742"/>
                      <a:pt x="4735" y="13995"/>
                      <a:pt x="4695" y="15388"/>
                    </a:cubicBezTo>
                    <a:cubicBezTo>
                      <a:pt x="4317" y="14552"/>
                      <a:pt x="4039" y="13836"/>
                      <a:pt x="3700" y="13140"/>
                    </a:cubicBezTo>
                    <a:cubicBezTo>
                      <a:pt x="3402" y="12503"/>
                      <a:pt x="3044" y="11887"/>
                      <a:pt x="2626" y="11349"/>
                    </a:cubicBezTo>
                    <a:cubicBezTo>
                      <a:pt x="2500" y="11169"/>
                      <a:pt x="2113" y="11006"/>
                      <a:pt x="1864" y="11006"/>
                    </a:cubicBezTo>
                    <a:cubicBezTo>
                      <a:pt x="1838" y="11006"/>
                      <a:pt x="1813" y="11007"/>
                      <a:pt x="1791" y="11011"/>
                    </a:cubicBezTo>
                    <a:cubicBezTo>
                      <a:pt x="1592" y="11071"/>
                      <a:pt x="1333" y="11489"/>
                      <a:pt x="1333" y="11747"/>
                    </a:cubicBezTo>
                    <a:cubicBezTo>
                      <a:pt x="1333" y="12205"/>
                      <a:pt x="1413" y="12742"/>
                      <a:pt x="1612" y="13160"/>
                    </a:cubicBezTo>
                    <a:cubicBezTo>
                      <a:pt x="2447" y="14851"/>
                      <a:pt x="3382" y="16482"/>
                      <a:pt x="4238" y="18153"/>
                    </a:cubicBezTo>
                    <a:cubicBezTo>
                      <a:pt x="4377" y="18372"/>
                      <a:pt x="4436" y="18630"/>
                      <a:pt x="4436" y="18869"/>
                    </a:cubicBezTo>
                    <a:cubicBezTo>
                      <a:pt x="4436" y="19665"/>
                      <a:pt x="4397" y="20500"/>
                      <a:pt x="4377" y="21296"/>
                    </a:cubicBezTo>
                    <a:cubicBezTo>
                      <a:pt x="4337" y="22032"/>
                      <a:pt x="4377" y="22748"/>
                      <a:pt x="4377" y="23504"/>
                    </a:cubicBezTo>
                    <a:cubicBezTo>
                      <a:pt x="4218" y="23325"/>
                      <a:pt x="4178" y="23126"/>
                      <a:pt x="4098" y="22927"/>
                    </a:cubicBezTo>
                    <a:cubicBezTo>
                      <a:pt x="3641" y="21733"/>
                      <a:pt x="3203" y="20540"/>
                      <a:pt x="2706" y="19366"/>
                    </a:cubicBezTo>
                    <a:cubicBezTo>
                      <a:pt x="2562" y="19063"/>
                      <a:pt x="2278" y="18747"/>
                      <a:pt x="1955" y="18747"/>
                    </a:cubicBezTo>
                    <a:cubicBezTo>
                      <a:pt x="1875" y="18747"/>
                      <a:pt x="1794" y="18766"/>
                      <a:pt x="1711" y="18809"/>
                    </a:cubicBezTo>
                    <a:cubicBezTo>
                      <a:pt x="1413" y="18948"/>
                      <a:pt x="1194" y="19525"/>
                      <a:pt x="1214" y="19864"/>
                    </a:cubicBezTo>
                    <a:cubicBezTo>
                      <a:pt x="1413" y="22191"/>
                      <a:pt x="2189" y="24379"/>
                      <a:pt x="3104" y="26508"/>
                    </a:cubicBezTo>
                    <a:cubicBezTo>
                      <a:pt x="3601" y="27681"/>
                      <a:pt x="4496" y="28676"/>
                      <a:pt x="4337" y="30128"/>
                    </a:cubicBezTo>
                    <a:cubicBezTo>
                      <a:pt x="4218" y="31342"/>
                      <a:pt x="4317" y="32575"/>
                      <a:pt x="4317" y="33788"/>
                    </a:cubicBezTo>
                    <a:cubicBezTo>
                      <a:pt x="4098" y="33570"/>
                      <a:pt x="3939" y="33331"/>
                      <a:pt x="3820" y="33072"/>
                    </a:cubicBezTo>
                    <a:cubicBezTo>
                      <a:pt x="3283" y="31958"/>
                      <a:pt x="2746" y="30864"/>
                      <a:pt x="2189" y="29770"/>
                    </a:cubicBezTo>
                    <a:cubicBezTo>
                      <a:pt x="1910" y="29273"/>
                      <a:pt x="1592" y="28795"/>
                      <a:pt x="1214" y="28378"/>
                    </a:cubicBezTo>
                    <a:cubicBezTo>
                      <a:pt x="1104" y="28282"/>
                      <a:pt x="880" y="28214"/>
                      <a:pt x="687" y="28214"/>
                    </a:cubicBezTo>
                    <a:cubicBezTo>
                      <a:pt x="600" y="28214"/>
                      <a:pt x="520" y="28227"/>
                      <a:pt x="458" y="28258"/>
                    </a:cubicBezTo>
                    <a:cubicBezTo>
                      <a:pt x="259" y="28358"/>
                      <a:pt x="60" y="28676"/>
                      <a:pt x="40" y="28935"/>
                    </a:cubicBezTo>
                    <a:cubicBezTo>
                      <a:pt x="0" y="29253"/>
                      <a:pt x="40" y="29631"/>
                      <a:pt x="160" y="29929"/>
                    </a:cubicBezTo>
                    <a:cubicBezTo>
                      <a:pt x="816" y="31481"/>
                      <a:pt x="1413" y="33052"/>
                      <a:pt x="2129" y="34564"/>
                    </a:cubicBezTo>
                    <a:cubicBezTo>
                      <a:pt x="2547" y="35519"/>
                      <a:pt x="3183" y="36355"/>
                      <a:pt x="3700" y="37250"/>
                    </a:cubicBezTo>
                    <a:cubicBezTo>
                      <a:pt x="4695" y="37250"/>
                      <a:pt x="5670" y="37250"/>
                      <a:pt x="6605" y="37230"/>
                    </a:cubicBezTo>
                    <a:cubicBezTo>
                      <a:pt x="7182" y="35519"/>
                      <a:pt x="7818" y="33788"/>
                      <a:pt x="8355" y="32058"/>
                    </a:cubicBezTo>
                    <a:cubicBezTo>
                      <a:pt x="8654" y="31063"/>
                      <a:pt x="8713" y="29989"/>
                      <a:pt x="8873" y="28955"/>
                    </a:cubicBezTo>
                    <a:cubicBezTo>
                      <a:pt x="8873" y="28795"/>
                      <a:pt x="8693" y="28537"/>
                      <a:pt x="8574" y="28477"/>
                    </a:cubicBezTo>
                    <a:cubicBezTo>
                      <a:pt x="8519" y="28461"/>
                      <a:pt x="8459" y="28453"/>
                      <a:pt x="8395" y="28453"/>
                    </a:cubicBezTo>
                    <a:cubicBezTo>
                      <a:pt x="8229" y="28453"/>
                      <a:pt x="8047" y="28504"/>
                      <a:pt x="7918" y="28577"/>
                    </a:cubicBezTo>
                    <a:cubicBezTo>
                      <a:pt x="7719" y="28696"/>
                      <a:pt x="7579" y="28935"/>
                      <a:pt x="7500" y="29134"/>
                    </a:cubicBezTo>
                    <a:cubicBezTo>
                      <a:pt x="7062" y="30307"/>
                      <a:pt x="6625" y="31521"/>
                      <a:pt x="6227" y="32734"/>
                    </a:cubicBezTo>
                    <a:cubicBezTo>
                      <a:pt x="5988" y="33470"/>
                      <a:pt x="5809" y="34246"/>
                      <a:pt x="5590" y="35002"/>
                    </a:cubicBezTo>
                    <a:cubicBezTo>
                      <a:pt x="5471" y="34803"/>
                      <a:pt x="5411" y="34604"/>
                      <a:pt x="5411" y="34405"/>
                    </a:cubicBezTo>
                    <a:cubicBezTo>
                      <a:pt x="5352" y="32555"/>
                      <a:pt x="5312" y="30685"/>
                      <a:pt x="5292" y="28855"/>
                    </a:cubicBezTo>
                    <a:cubicBezTo>
                      <a:pt x="5292" y="28577"/>
                      <a:pt x="5312" y="28298"/>
                      <a:pt x="5431" y="28059"/>
                    </a:cubicBezTo>
                    <a:cubicBezTo>
                      <a:pt x="5908" y="27085"/>
                      <a:pt x="6465" y="26170"/>
                      <a:pt x="6903" y="25175"/>
                    </a:cubicBezTo>
                    <a:cubicBezTo>
                      <a:pt x="7500" y="23902"/>
                      <a:pt x="8037" y="22569"/>
                      <a:pt x="8594" y="21276"/>
                    </a:cubicBezTo>
                    <a:cubicBezTo>
                      <a:pt x="8773" y="20858"/>
                      <a:pt x="8614" y="20560"/>
                      <a:pt x="8276" y="20341"/>
                    </a:cubicBezTo>
                    <a:cubicBezTo>
                      <a:pt x="8144" y="20265"/>
                      <a:pt x="8020" y="20230"/>
                      <a:pt x="7902" y="20230"/>
                    </a:cubicBezTo>
                    <a:cubicBezTo>
                      <a:pt x="7683" y="20230"/>
                      <a:pt x="7489" y="20352"/>
                      <a:pt x="7321" y="20560"/>
                    </a:cubicBezTo>
                    <a:cubicBezTo>
                      <a:pt x="7082" y="20898"/>
                      <a:pt x="6843" y="21256"/>
                      <a:pt x="6664" y="21634"/>
                    </a:cubicBezTo>
                    <a:cubicBezTo>
                      <a:pt x="6267" y="22410"/>
                      <a:pt x="5908" y="23206"/>
                      <a:pt x="5431" y="24180"/>
                    </a:cubicBezTo>
                    <a:cubicBezTo>
                      <a:pt x="5391" y="23822"/>
                      <a:pt x="5332" y="23643"/>
                      <a:pt x="5332" y="23504"/>
                    </a:cubicBezTo>
                    <a:cubicBezTo>
                      <a:pt x="5391" y="22111"/>
                      <a:pt x="5411" y="20699"/>
                      <a:pt x="5491" y="19307"/>
                    </a:cubicBezTo>
                    <a:cubicBezTo>
                      <a:pt x="5511" y="19028"/>
                      <a:pt x="5630" y="18750"/>
                      <a:pt x="5769" y="18531"/>
                    </a:cubicBezTo>
                    <a:cubicBezTo>
                      <a:pt x="6366" y="17516"/>
                      <a:pt x="7003" y="16541"/>
                      <a:pt x="7579" y="15527"/>
                    </a:cubicBezTo>
                    <a:cubicBezTo>
                      <a:pt x="8097" y="14572"/>
                      <a:pt x="8574" y="13637"/>
                      <a:pt x="8992" y="12662"/>
                    </a:cubicBezTo>
                    <a:cubicBezTo>
                      <a:pt x="9091" y="12463"/>
                      <a:pt x="8873" y="12066"/>
                      <a:pt x="8693" y="11807"/>
                    </a:cubicBezTo>
                    <a:cubicBezTo>
                      <a:pt x="8691" y="11802"/>
                      <a:pt x="8681" y="11799"/>
                      <a:pt x="8665" y="11799"/>
                    </a:cubicBezTo>
                    <a:cubicBezTo>
                      <a:pt x="8558" y="11799"/>
                      <a:pt x="8195" y="11907"/>
                      <a:pt x="8057" y="12046"/>
                    </a:cubicBezTo>
                    <a:cubicBezTo>
                      <a:pt x="7719" y="12344"/>
                      <a:pt x="7460" y="12702"/>
                      <a:pt x="7182" y="13060"/>
                    </a:cubicBezTo>
                    <a:cubicBezTo>
                      <a:pt x="6724" y="13597"/>
                      <a:pt x="6326" y="14174"/>
                      <a:pt x="5908" y="14731"/>
                    </a:cubicBezTo>
                    <a:cubicBezTo>
                      <a:pt x="5829" y="13975"/>
                      <a:pt x="5849" y="13279"/>
                      <a:pt x="5908" y="12583"/>
                    </a:cubicBezTo>
                    <a:cubicBezTo>
                      <a:pt x="5928" y="12145"/>
                      <a:pt x="5869" y="11648"/>
                      <a:pt x="6068" y="11270"/>
                    </a:cubicBezTo>
                    <a:cubicBezTo>
                      <a:pt x="6326" y="10693"/>
                      <a:pt x="6804" y="10255"/>
                      <a:pt x="7202" y="9758"/>
                    </a:cubicBezTo>
                    <a:cubicBezTo>
                      <a:pt x="7679" y="9161"/>
                      <a:pt x="8176" y="8604"/>
                      <a:pt x="8574" y="7988"/>
                    </a:cubicBezTo>
                    <a:cubicBezTo>
                      <a:pt x="8693" y="7769"/>
                      <a:pt x="8614" y="7331"/>
                      <a:pt x="8495" y="7092"/>
                    </a:cubicBezTo>
                    <a:cubicBezTo>
                      <a:pt x="8476" y="7045"/>
                      <a:pt x="8343" y="7020"/>
                      <a:pt x="8193" y="7020"/>
                    </a:cubicBezTo>
                    <a:cubicBezTo>
                      <a:pt x="8028" y="7020"/>
                      <a:pt x="7842" y="7050"/>
                      <a:pt x="7759" y="7112"/>
                    </a:cubicBezTo>
                    <a:cubicBezTo>
                      <a:pt x="7261" y="7470"/>
                      <a:pt x="6824" y="7888"/>
                      <a:pt x="6386" y="8286"/>
                    </a:cubicBezTo>
                    <a:cubicBezTo>
                      <a:pt x="6326" y="8286"/>
                      <a:pt x="6286" y="8266"/>
                      <a:pt x="6227" y="8266"/>
                    </a:cubicBezTo>
                    <a:cubicBezTo>
                      <a:pt x="6386" y="7033"/>
                      <a:pt x="6585" y="5839"/>
                      <a:pt x="6704" y="4626"/>
                    </a:cubicBezTo>
                    <a:cubicBezTo>
                      <a:pt x="6824" y="3392"/>
                      <a:pt x="6963" y="2119"/>
                      <a:pt x="6963" y="846"/>
                    </a:cubicBezTo>
                    <a:cubicBezTo>
                      <a:pt x="6963" y="548"/>
                      <a:pt x="6565" y="110"/>
                      <a:pt x="6267" y="11"/>
                    </a:cubicBezTo>
                    <a:cubicBezTo>
                      <a:pt x="6250" y="4"/>
                      <a:pt x="6231" y="1"/>
                      <a:pt x="621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2" name="Google Shape;2621;p51">
              <a:extLst>
                <a:ext uri="{FF2B5EF4-FFF2-40B4-BE49-F238E27FC236}">
                  <a16:creationId xmlns:a16="http://schemas.microsoft.com/office/drawing/2014/main" id="{2C2CF9F0-8C70-6FAC-7248-023828377AAD}"/>
                </a:ext>
              </a:extLst>
            </p:cNvPr>
            <p:cNvGrpSpPr/>
            <p:nvPr/>
          </p:nvGrpSpPr>
          <p:grpSpPr>
            <a:xfrm>
              <a:off x="9536369" y="5549275"/>
              <a:ext cx="547561" cy="1400212"/>
              <a:chOff x="6921725" y="4015475"/>
              <a:chExt cx="433700" cy="1109050"/>
            </a:xfrm>
          </p:grpSpPr>
          <p:sp>
            <p:nvSpPr>
              <p:cNvPr id="53" name="Google Shape;2622;p51">
                <a:extLst>
                  <a:ext uri="{FF2B5EF4-FFF2-40B4-BE49-F238E27FC236}">
                    <a16:creationId xmlns:a16="http://schemas.microsoft.com/office/drawing/2014/main" id="{CA25C32C-8B18-29DE-2873-706402FD5000}"/>
                  </a:ext>
                </a:extLst>
              </p:cNvPr>
              <p:cNvSpPr/>
              <p:nvPr/>
            </p:nvSpPr>
            <p:spPr>
              <a:xfrm>
                <a:off x="6996325" y="4216400"/>
                <a:ext cx="359100" cy="908125"/>
              </a:xfrm>
              <a:custGeom>
                <a:avLst/>
                <a:gdLst/>
                <a:ahLst/>
                <a:cxnLst/>
                <a:rect l="l" t="t" r="r" b="b"/>
                <a:pathLst>
                  <a:path w="14364" h="36325" extrusionOk="0">
                    <a:moveTo>
                      <a:pt x="12334" y="0"/>
                    </a:moveTo>
                    <a:cubicBezTo>
                      <a:pt x="11479" y="0"/>
                      <a:pt x="10942" y="736"/>
                      <a:pt x="10782" y="955"/>
                    </a:cubicBezTo>
                    <a:lnTo>
                      <a:pt x="10723" y="1015"/>
                    </a:lnTo>
                    <a:cubicBezTo>
                      <a:pt x="10305" y="1592"/>
                      <a:pt x="9847" y="2208"/>
                      <a:pt x="9489" y="2865"/>
                    </a:cubicBezTo>
                    <a:cubicBezTo>
                      <a:pt x="8356" y="4755"/>
                      <a:pt x="7639" y="6764"/>
                      <a:pt x="7122" y="8395"/>
                    </a:cubicBezTo>
                    <a:cubicBezTo>
                      <a:pt x="7063" y="8415"/>
                      <a:pt x="7043" y="8455"/>
                      <a:pt x="7003" y="8474"/>
                    </a:cubicBezTo>
                    <a:cubicBezTo>
                      <a:pt x="6147" y="9390"/>
                      <a:pt x="5909" y="10245"/>
                      <a:pt x="6247" y="11299"/>
                    </a:cubicBezTo>
                    <a:cubicBezTo>
                      <a:pt x="6207" y="11419"/>
                      <a:pt x="6147" y="11538"/>
                      <a:pt x="6128" y="11697"/>
                    </a:cubicBezTo>
                    <a:cubicBezTo>
                      <a:pt x="6108" y="11737"/>
                      <a:pt x="6108" y="11816"/>
                      <a:pt x="6068" y="11876"/>
                    </a:cubicBezTo>
                    <a:cubicBezTo>
                      <a:pt x="5949" y="11319"/>
                      <a:pt x="5809" y="10742"/>
                      <a:pt x="5610" y="10185"/>
                    </a:cubicBezTo>
                    <a:cubicBezTo>
                      <a:pt x="5372" y="9489"/>
                      <a:pt x="4815" y="9051"/>
                      <a:pt x="4158" y="9051"/>
                    </a:cubicBezTo>
                    <a:cubicBezTo>
                      <a:pt x="3721" y="9051"/>
                      <a:pt x="3303" y="9250"/>
                      <a:pt x="2945" y="9608"/>
                    </a:cubicBezTo>
                    <a:cubicBezTo>
                      <a:pt x="2726" y="9827"/>
                      <a:pt x="2328" y="10305"/>
                      <a:pt x="2248" y="10921"/>
                    </a:cubicBezTo>
                    <a:lnTo>
                      <a:pt x="2229" y="11021"/>
                    </a:lnTo>
                    <a:cubicBezTo>
                      <a:pt x="2129" y="11677"/>
                      <a:pt x="2030" y="12393"/>
                      <a:pt x="2129" y="13109"/>
                    </a:cubicBezTo>
                    <a:cubicBezTo>
                      <a:pt x="2408" y="14900"/>
                      <a:pt x="2706" y="16432"/>
                      <a:pt x="3044" y="17844"/>
                    </a:cubicBezTo>
                    <a:cubicBezTo>
                      <a:pt x="3263" y="18739"/>
                      <a:pt x="3561" y="19575"/>
                      <a:pt x="3860" y="20410"/>
                    </a:cubicBezTo>
                    <a:cubicBezTo>
                      <a:pt x="3939" y="20589"/>
                      <a:pt x="3999" y="20788"/>
                      <a:pt x="4059" y="20967"/>
                    </a:cubicBezTo>
                    <a:cubicBezTo>
                      <a:pt x="3223" y="22220"/>
                      <a:pt x="3939" y="23374"/>
                      <a:pt x="4218" y="23812"/>
                    </a:cubicBezTo>
                    <a:lnTo>
                      <a:pt x="4297" y="23891"/>
                    </a:lnTo>
                    <a:lnTo>
                      <a:pt x="4297" y="24985"/>
                    </a:lnTo>
                    <a:cubicBezTo>
                      <a:pt x="4019" y="24329"/>
                      <a:pt x="3721" y="23653"/>
                      <a:pt x="3422" y="22996"/>
                    </a:cubicBezTo>
                    <a:cubicBezTo>
                      <a:pt x="3164" y="22439"/>
                      <a:pt x="2447" y="21942"/>
                      <a:pt x="1831" y="21942"/>
                    </a:cubicBezTo>
                    <a:cubicBezTo>
                      <a:pt x="1751" y="21942"/>
                      <a:pt x="1672" y="21942"/>
                      <a:pt x="1612" y="21962"/>
                    </a:cubicBezTo>
                    <a:cubicBezTo>
                      <a:pt x="936" y="22081"/>
                      <a:pt x="518" y="22718"/>
                      <a:pt x="319" y="23036"/>
                    </a:cubicBezTo>
                    <a:cubicBezTo>
                      <a:pt x="60" y="23394"/>
                      <a:pt x="60" y="23812"/>
                      <a:pt x="60" y="24050"/>
                    </a:cubicBezTo>
                    <a:lnTo>
                      <a:pt x="60" y="24150"/>
                    </a:lnTo>
                    <a:cubicBezTo>
                      <a:pt x="1" y="26696"/>
                      <a:pt x="936" y="28924"/>
                      <a:pt x="1751" y="30555"/>
                    </a:cubicBezTo>
                    <a:cubicBezTo>
                      <a:pt x="2368" y="31829"/>
                      <a:pt x="3064" y="33042"/>
                      <a:pt x="3740" y="34236"/>
                    </a:cubicBezTo>
                    <a:lnTo>
                      <a:pt x="4636" y="35807"/>
                    </a:lnTo>
                    <a:cubicBezTo>
                      <a:pt x="4815" y="36125"/>
                      <a:pt x="5133" y="36324"/>
                      <a:pt x="5511" y="36324"/>
                    </a:cubicBezTo>
                    <a:lnTo>
                      <a:pt x="8276" y="36324"/>
                    </a:lnTo>
                    <a:cubicBezTo>
                      <a:pt x="8714" y="36324"/>
                      <a:pt x="9111" y="36026"/>
                      <a:pt x="9231" y="35588"/>
                    </a:cubicBezTo>
                    <a:cubicBezTo>
                      <a:pt x="9310" y="35270"/>
                      <a:pt x="9410" y="34972"/>
                      <a:pt x="9489" y="34633"/>
                    </a:cubicBezTo>
                    <a:cubicBezTo>
                      <a:pt x="9668" y="33937"/>
                      <a:pt x="9847" y="33221"/>
                      <a:pt x="10027" y="32525"/>
                    </a:cubicBezTo>
                    <a:cubicBezTo>
                      <a:pt x="10504" y="30615"/>
                      <a:pt x="10882" y="29143"/>
                      <a:pt x="11180" y="27770"/>
                    </a:cubicBezTo>
                    <a:cubicBezTo>
                      <a:pt x="11300" y="27233"/>
                      <a:pt x="11359" y="26736"/>
                      <a:pt x="11300" y="26259"/>
                    </a:cubicBezTo>
                    <a:cubicBezTo>
                      <a:pt x="11260" y="25781"/>
                      <a:pt x="10922" y="25125"/>
                      <a:pt x="10365" y="24826"/>
                    </a:cubicBezTo>
                    <a:cubicBezTo>
                      <a:pt x="10186" y="24727"/>
                      <a:pt x="9987" y="24667"/>
                      <a:pt x="9768" y="24667"/>
                    </a:cubicBezTo>
                    <a:cubicBezTo>
                      <a:pt x="9370" y="24667"/>
                      <a:pt x="8773" y="24866"/>
                      <a:pt x="8435" y="25284"/>
                    </a:cubicBezTo>
                    <a:lnTo>
                      <a:pt x="8296" y="25463"/>
                    </a:lnTo>
                    <a:cubicBezTo>
                      <a:pt x="7938" y="25881"/>
                      <a:pt x="7580" y="26358"/>
                      <a:pt x="7341" y="26935"/>
                    </a:cubicBezTo>
                    <a:cubicBezTo>
                      <a:pt x="7540" y="26259"/>
                      <a:pt x="7818" y="25523"/>
                      <a:pt x="8196" y="24687"/>
                    </a:cubicBezTo>
                    <a:cubicBezTo>
                      <a:pt x="8535" y="23971"/>
                      <a:pt x="8893" y="23255"/>
                      <a:pt x="9271" y="22559"/>
                    </a:cubicBezTo>
                    <a:cubicBezTo>
                      <a:pt x="9668" y="21783"/>
                      <a:pt x="10086" y="20967"/>
                      <a:pt x="10464" y="20152"/>
                    </a:cubicBezTo>
                    <a:cubicBezTo>
                      <a:pt x="10802" y="19396"/>
                      <a:pt x="11081" y="18560"/>
                      <a:pt x="11359" y="17466"/>
                    </a:cubicBezTo>
                    <a:cubicBezTo>
                      <a:pt x="11499" y="16810"/>
                      <a:pt x="11180" y="15835"/>
                      <a:pt x="10524" y="15497"/>
                    </a:cubicBezTo>
                    <a:cubicBezTo>
                      <a:pt x="10325" y="15397"/>
                      <a:pt x="10106" y="15337"/>
                      <a:pt x="9887" y="15337"/>
                    </a:cubicBezTo>
                    <a:cubicBezTo>
                      <a:pt x="9589" y="15337"/>
                      <a:pt x="9271" y="15417"/>
                      <a:pt x="9012" y="15536"/>
                    </a:cubicBezTo>
                    <a:cubicBezTo>
                      <a:pt x="9092" y="15477"/>
                      <a:pt x="9171" y="15397"/>
                      <a:pt x="9231" y="15337"/>
                    </a:cubicBezTo>
                    <a:cubicBezTo>
                      <a:pt x="9330" y="15238"/>
                      <a:pt x="9430" y="15178"/>
                      <a:pt x="9529" y="15079"/>
                    </a:cubicBezTo>
                    <a:cubicBezTo>
                      <a:pt x="9907" y="14721"/>
                      <a:pt x="10285" y="14403"/>
                      <a:pt x="10663" y="14044"/>
                    </a:cubicBezTo>
                    <a:lnTo>
                      <a:pt x="11160" y="13607"/>
                    </a:lnTo>
                    <a:lnTo>
                      <a:pt x="11200" y="13547"/>
                    </a:lnTo>
                    <a:cubicBezTo>
                      <a:pt x="11379" y="13348"/>
                      <a:pt x="11558" y="13189"/>
                      <a:pt x="11757" y="12990"/>
                    </a:cubicBezTo>
                    <a:cubicBezTo>
                      <a:pt x="12175" y="12533"/>
                      <a:pt x="12573" y="12115"/>
                      <a:pt x="12991" y="11697"/>
                    </a:cubicBezTo>
                    <a:cubicBezTo>
                      <a:pt x="13667" y="11041"/>
                      <a:pt x="13806" y="10145"/>
                      <a:pt x="13368" y="9409"/>
                    </a:cubicBezTo>
                    <a:cubicBezTo>
                      <a:pt x="13070" y="8912"/>
                      <a:pt x="12593" y="8634"/>
                      <a:pt x="12056" y="8634"/>
                    </a:cubicBezTo>
                    <a:cubicBezTo>
                      <a:pt x="11618" y="8634"/>
                      <a:pt x="11280" y="8773"/>
                      <a:pt x="11001" y="8932"/>
                    </a:cubicBezTo>
                    <a:cubicBezTo>
                      <a:pt x="10822" y="9031"/>
                      <a:pt x="10623" y="9131"/>
                      <a:pt x="10464" y="9230"/>
                    </a:cubicBezTo>
                    <a:cubicBezTo>
                      <a:pt x="10424" y="9171"/>
                      <a:pt x="10404" y="9131"/>
                      <a:pt x="10385" y="9051"/>
                    </a:cubicBezTo>
                    <a:cubicBezTo>
                      <a:pt x="10424" y="8952"/>
                      <a:pt x="10504" y="8852"/>
                      <a:pt x="10564" y="8753"/>
                    </a:cubicBezTo>
                    <a:lnTo>
                      <a:pt x="11678" y="6744"/>
                    </a:lnTo>
                    <a:cubicBezTo>
                      <a:pt x="12354" y="5510"/>
                      <a:pt x="13070" y="4178"/>
                      <a:pt x="13746" y="2785"/>
                    </a:cubicBezTo>
                    <a:cubicBezTo>
                      <a:pt x="14363" y="1552"/>
                      <a:pt x="13886" y="657"/>
                      <a:pt x="13209" y="259"/>
                    </a:cubicBezTo>
                    <a:cubicBezTo>
                      <a:pt x="12931" y="80"/>
                      <a:pt x="12652" y="0"/>
                      <a:pt x="12334"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623;p51">
                <a:extLst>
                  <a:ext uri="{FF2B5EF4-FFF2-40B4-BE49-F238E27FC236}">
                    <a16:creationId xmlns:a16="http://schemas.microsoft.com/office/drawing/2014/main" id="{49D0F3EC-9E98-0C52-9852-C149B112A5F6}"/>
                  </a:ext>
                </a:extLst>
              </p:cNvPr>
              <p:cNvSpPr/>
              <p:nvPr/>
            </p:nvSpPr>
            <p:spPr>
              <a:xfrm>
                <a:off x="6921725" y="4015475"/>
                <a:ext cx="361075" cy="375000"/>
              </a:xfrm>
              <a:custGeom>
                <a:avLst/>
                <a:gdLst/>
                <a:ahLst/>
                <a:cxnLst/>
                <a:rect l="l" t="t" r="r" b="b"/>
                <a:pathLst>
                  <a:path w="14443" h="15000" extrusionOk="0">
                    <a:moveTo>
                      <a:pt x="12613" y="1"/>
                    </a:moveTo>
                    <a:cubicBezTo>
                      <a:pt x="12195" y="1"/>
                      <a:pt x="11698" y="160"/>
                      <a:pt x="11320" y="398"/>
                    </a:cubicBezTo>
                    <a:cubicBezTo>
                      <a:pt x="10206" y="1134"/>
                      <a:pt x="9589" y="2229"/>
                      <a:pt x="9211" y="3124"/>
                    </a:cubicBezTo>
                    <a:cubicBezTo>
                      <a:pt x="9092" y="2666"/>
                      <a:pt x="8933" y="2229"/>
                      <a:pt x="8793" y="1771"/>
                    </a:cubicBezTo>
                    <a:cubicBezTo>
                      <a:pt x="8515" y="935"/>
                      <a:pt x="7898" y="398"/>
                      <a:pt x="7142" y="398"/>
                    </a:cubicBezTo>
                    <a:cubicBezTo>
                      <a:pt x="6804" y="398"/>
                      <a:pt x="6247" y="538"/>
                      <a:pt x="5670" y="1134"/>
                    </a:cubicBezTo>
                    <a:cubicBezTo>
                      <a:pt x="5451" y="1353"/>
                      <a:pt x="4934" y="2010"/>
                      <a:pt x="4874" y="2805"/>
                    </a:cubicBezTo>
                    <a:cubicBezTo>
                      <a:pt x="4835" y="3522"/>
                      <a:pt x="4835" y="4218"/>
                      <a:pt x="4835" y="4914"/>
                    </a:cubicBezTo>
                    <a:cubicBezTo>
                      <a:pt x="4457" y="4516"/>
                      <a:pt x="4079" y="4118"/>
                      <a:pt x="3681" y="3740"/>
                    </a:cubicBezTo>
                    <a:cubicBezTo>
                      <a:pt x="3124" y="3183"/>
                      <a:pt x="2547" y="3064"/>
                      <a:pt x="2189" y="3064"/>
                    </a:cubicBezTo>
                    <a:cubicBezTo>
                      <a:pt x="1771" y="3064"/>
                      <a:pt x="1373" y="3223"/>
                      <a:pt x="995" y="3502"/>
                    </a:cubicBezTo>
                    <a:cubicBezTo>
                      <a:pt x="180" y="4138"/>
                      <a:pt x="1" y="5153"/>
                      <a:pt x="558" y="6068"/>
                    </a:cubicBezTo>
                    <a:cubicBezTo>
                      <a:pt x="677" y="6307"/>
                      <a:pt x="836" y="6545"/>
                      <a:pt x="956" y="6764"/>
                    </a:cubicBezTo>
                    <a:cubicBezTo>
                      <a:pt x="1433" y="7600"/>
                      <a:pt x="1891" y="8435"/>
                      <a:pt x="2567" y="9191"/>
                    </a:cubicBezTo>
                    <a:cubicBezTo>
                      <a:pt x="3780" y="10504"/>
                      <a:pt x="5133" y="11777"/>
                      <a:pt x="6406" y="12990"/>
                    </a:cubicBezTo>
                    <a:lnTo>
                      <a:pt x="7819" y="14323"/>
                    </a:lnTo>
                    <a:cubicBezTo>
                      <a:pt x="8117" y="14622"/>
                      <a:pt x="8594" y="15000"/>
                      <a:pt x="9191" y="15000"/>
                    </a:cubicBezTo>
                    <a:cubicBezTo>
                      <a:pt x="9649" y="15000"/>
                      <a:pt x="10305" y="14781"/>
                      <a:pt x="10723" y="13707"/>
                    </a:cubicBezTo>
                    <a:lnTo>
                      <a:pt x="11220" y="12394"/>
                    </a:lnTo>
                    <a:cubicBezTo>
                      <a:pt x="12076" y="10186"/>
                      <a:pt x="12971" y="7898"/>
                      <a:pt x="13747" y="5630"/>
                    </a:cubicBezTo>
                    <a:cubicBezTo>
                      <a:pt x="14105" y="4556"/>
                      <a:pt x="14204" y="3442"/>
                      <a:pt x="14323" y="2348"/>
                    </a:cubicBezTo>
                    <a:lnTo>
                      <a:pt x="14363" y="2049"/>
                    </a:lnTo>
                    <a:cubicBezTo>
                      <a:pt x="14443" y="1333"/>
                      <a:pt x="13945" y="458"/>
                      <a:pt x="13289" y="160"/>
                    </a:cubicBezTo>
                    <a:cubicBezTo>
                      <a:pt x="13090" y="60"/>
                      <a:pt x="12871" y="1"/>
                      <a:pt x="12613" y="1"/>
                    </a:cubicBezTo>
                    <a:close/>
                  </a:path>
                </a:pathLst>
              </a:custGeom>
              <a:solidFill>
                <a:srgbClr val="FFFFFF"/>
              </a:solidFill>
              <a:ln>
                <a:noFill/>
              </a:ln>
              <a:effectLst>
                <a:outerShdw blurRad="42863" dist="19050" dir="600000" algn="bl" rotWithShape="0">
                  <a:schemeClr val="dk1">
                    <a:alpha val="1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624;p51">
                <a:extLst>
                  <a:ext uri="{FF2B5EF4-FFF2-40B4-BE49-F238E27FC236}">
                    <a16:creationId xmlns:a16="http://schemas.microsoft.com/office/drawing/2014/main" id="{48E9FB8A-D4D2-32A4-9B10-C1B7F4DC77F5}"/>
                  </a:ext>
                </a:extLst>
              </p:cNvPr>
              <p:cNvSpPr/>
              <p:nvPr/>
            </p:nvSpPr>
            <p:spPr>
              <a:xfrm>
                <a:off x="6949575" y="4040625"/>
                <a:ext cx="306875" cy="325250"/>
              </a:xfrm>
              <a:custGeom>
                <a:avLst/>
                <a:gdLst/>
                <a:ahLst/>
                <a:cxnLst/>
                <a:rect l="l" t="t" r="r" b="b"/>
                <a:pathLst>
                  <a:path w="12275" h="13010" extrusionOk="0">
                    <a:moveTo>
                      <a:pt x="11479" y="1"/>
                    </a:moveTo>
                    <a:cubicBezTo>
                      <a:pt x="11229" y="1"/>
                      <a:pt x="10929" y="99"/>
                      <a:pt x="10743" y="228"/>
                    </a:cubicBezTo>
                    <a:cubicBezTo>
                      <a:pt x="9788" y="845"/>
                      <a:pt x="9271" y="1819"/>
                      <a:pt x="8873" y="2834"/>
                    </a:cubicBezTo>
                    <a:cubicBezTo>
                      <a:pt x="8515" y="3749"/>
                      <a:pt x="8256" y="4704"/>
                      <a:pt x="7998" y="5480"/>
                    </a:cubicBezTo>
                    <a:cubicBezTo>
                      <a:pt x="7600" y="4047"/>
                      <a:pt x="7222" y="2535"/>
                      <a:pt x="6705" y="1103"/>
                    </a:cubicBezTo>
                    <a:cubicBezTo>
                      <a:pt x="6547" y="652"/>
                      <a:pt x="6287" y="425"/>
                      <a:pt x="5989" y="425"/>
                    </a:cubicBezTo>
                    <a:cubicBezTo>
                      <a:pt x="5762" y="425"/>
                      <a:pt x="5514" y="558"/>
                      <a:pt x="5272" y="825"/>
                    </a:cubicBezTo>
                    <a:cubicBezTo>
                      <a:pt x="5014" y="1103"/>
                      <a:pt x="4775" y="1501"/>
                      <a:pt x="4735" y="1859"/>
                    </a:cubicBezTo>
                    <a:cubicBezTo>
                      <a:pt x="4675" y="2933"/>
                      <a:pt x="4695" y="3988"/>
                      <a:pt x="4715" y="5042"/>
                    </a:cubicBezTo>
                    <a:cubicBezTo>
                      <a:pt x="4715" y="5499"/>
                      <a:pt x="4795" y="5977"/>
                      <a:pt x="4835" y="6415"/>
                    </a:cubicBezTo>
                    <a:cubicBezTo>
                      <a:pt x="4477" y="6216"/>
                      <a:pt x="4238" y="5937"/>
                      <a:pt x="3999" y="5698"/>
                    </a:cubicBezTo>
                    <a:cubicBezTo>
                      <a:pt x="3303" y="4923"/>
                      <a:pt x="2607" y="4147"/>
                      <a:pt x="1851" y="3431"/>
                    </a:cubicBezTo>
                    <a:cubicBezTo>
                      <a:pt x="1631" y="3198"/>
                      <a:pt x="1358" y="3034"/>
                      <a:pt x="1065" y="3034"/>
                    </a:cubicBezTo>
                    <a:cubicBezTo>
                      <a:pt x="881" y="3034"/>
                      <a:pt x="690" y="3098"/>
                      <a:pt x="498" y="3252"/>
                    </a:cubicBezTo>
                    <a:cubicBezTo>
                      <a:pt x="21" y="3610"/>
                      <a:pt x="1" y="4107"/>
                      <a:pt x="259" y="4545"/>
                    </a:cubicBezTo>
                    <a:cubicBezTo>
                      <a:pt x="856" y="5559"/>
                      <a:pt x="1393" y="6633"/>
                      <a:pt x="2149" y="7489"/>
                    </a:cubicBezTo>
                    <a:cubicBezTo>
                      <a:pt x="3800" y="9279"/>
                      <a:pt x="5610" y="10910"/>
                      <a:pt x="7361" y="12601"/>
                    </a:cubicBezTo>
                    <a:cubicBezTo>
                      <a:pt x="7629" y="12870"/>
                      <a:pt x="7858" y="13009"/>
                      <a:pt x="8055" y="13009"/>
                    </a:cubicBezTo>
                    <a:cubicBezTo>
                      <a:pt x="8296" y="13009"/>
                      <a:pt x="8490" y="12800"/>
                      <a:pt x="8654" y="12362"/>
                    </a:cubicBezTo>
                    <a:cubicBezTo>
                      <a:pt x="9669" y="9677"/>
                      <a:pt x="10743" y="7011"/>
                      <a:pt x="11658" y="4306"/>
                    </a:cubicBezTo>
                    <a:cubicBezTo>
                      <a:pt x="12036" y="3232"/>
                      <a:pt x="12095" y="2058"/>
                      <a:pt x="12235" y="944"/>
                    </a:cubicBezTo>
                    <a:cubicBezTo>
                      <a:pt x="12274" y="646"/>
                      <a:pt x="11996" y="168"/>
                      <a:pt x="11737" y="49"/>
                    </a:cubicBezTo>
                    <a:cubicBezTo>
                      <a:pt x="11665" y="16"/>
                      <a:pt x="11576" y="1"/>
                      <a:pt x="1147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625;p51">
                <a:extLst>
                  <a:ext uri="{FF2B5EF4-FFF2-40B4-BE49-F238E27FC236}">
                    <a16:creationId xmlns:a16="http://schemas.microsoft.com/office/drawing/2014/main" id="{8C06C569-8742-5BC7-AF56-C22A26760CD1}"/>
                  </a:ext>
                </a:extLst>
              </p:cNvPr>
              <p:cNvSpPr/>
              <p:nvPr/>
            </p:nvSpPr>
            <p:spPr>
              <a:xfrm>
                <a:off x="7016725" y="4622375"/>
                <a:ext cx="236250" cy="475775"/>
              </a:xfrm>
              <a:custGeom>
                <a:avLst/>
                <a:gdLst/>
                <a:ahLst/>
                <a:cxnLst/>
                <a:rect l="l" t="t" r="r" b="b"/>
                <a:pathLst>
                  <a:path w="9450" h="19031" extrusionOk="0">
                    <a:moveTo>
                      <a:pt x="8878" y="0"/>
                    </a:moveTo>
                    <a:cubicBezTo>
                      <a:pt x="8653" y="0"/>
                      <a:pt x="8340" y="114"/>
                      <a:pt x="8156" y="252"/>
                    </a:cubicBezTo>
                    <a:cubicBezTo>
                      <a:pt x="7818" y="511"/>
                      <a:pt x="7520" y="829"/>
                      <a:pt x="7360" y="1207"/>
                    </a:cubicBezTo>
                    <a:cubicBezTo>
                      <a:pt x="6724" y="2421"/>
                      <a:pt x="6167" y="3654"/>
                      <a:pt x="5570" y="4907"/>
                    </a:cubicBezTo>
                    <a:cubicBezTo>
                      <a:pt x="6127" y="5345"/>
                      <a:pt x="6386" y="5981"/>
                      <a:pt x="6008" y="6499"/>
                    </a:cubicBezTo>
                    <a:cubicBezTo>
                      <a:pt x="5619" y="7037"/>
                      <a:pt x="5297" y="7464"/>
                      <a:pt x="4797" y="7464"/>
                    </a:cubicBezTo>
                    <a:cubicBezTo>
                      <a:pt x="4633" y="7464"/>
                      <a:pt x="4449" y="7418"/>
                      <a:pt x="4237" y="7314"/>
                    </a:cubicBezTo>
                    <a:cubicBezTo>
                      <a:pt x="4237" y="8269"/>
                      <a:pt x="4217" y="9224"/>
                      <a:pt x="4217" y="10179"/>
                    </a:cubicBezTo>
                    <a:lnTo>
                      <a:pt x="4217" y="13501"/>
                    </a:lnTo>
                    <a:cubicBezTo>
                      <a:pt x="4178" y="13441"/>
                      <a:pt x="4078" y="13242"/>
                      <a:pt x="3999" y="13043"/>
                    </a:cubicBezTo>
                    <a:cubicBezTo>
                      <a:pt x="3143" y="11054"/>
                      <a:pt x="2328" y="9065"/>
                      <a:pt x="1452" y="7095"/>
                    </a:cubicBezTo>
                    <a:cubicBezTo>
                      <a:pt x="1360" y="6855"/>
                      <a:pt x="991" y="6614"/>
                      <a:pt x="780" y="6614"/>
                    </a:cubicBezTo>
                    <a:cubicBezTo>
                      <a:pt x="765" y="6614"/>
                      <a:pt x="750" y="6615"/>
                      <a:pt x="736" y="6618"/>
                    </a:cubicBezTo>
                    <a:cubicBezTo>
                      <a:pt x="498" y="6678"/>
                      <a:pt x="259" y="7016"/>
                      <a:pt x="100" y="7274"/>
                    </a:cubicBezTo>
                    <a:cubicBezTo>
                      <a:pt x="0" y="7414"/>
                      <a:pt x="20" y="7672"/>
                      <a:pt x="20" y="7871"/>
                    </a:cubicBezTo>
                    <a:cubicBezTo>
                      <a:pt x="0" y="10000"/>
                      <a:pt x="696" y="11969"/>
                      <a:pt x="1612" y="13839"/>
                    </a:cubicBezTo>
                    <a:cubicBezTo>
                      <a:pt x="2487" y="15629"/>
                      <a:pt x="3521" y="17320"/>
                      <a:pt x="4476" y="19031"/>
                    </a:cubicBezTo>
                    <a:lnTo>
                      <a:pt x="7221" y="19031"/>
                    </a:lnTo>
                    <a:cubicBezTo>
                      <a:pt x="7480" y="18016"/>
                      <a:pt x="7778" y="16982"/>
                      <a:pt x="8017" y="15968"/>
                    </a:cubicBezTo>
                    <a:cubicBezTo>
                      <a:pt x="8415" y="14376"/>
                      <a:pt x="8793" y="12805"/>
                      <a:pt x="9171" y="11213"/>
                    </a:cubicBezTo>
                    <a:cubicBezTo>
                      <a:pt x="9270" y="10815"/>
                      <a:pt x="9310" y="10417"/>
                      <a:pt x="9270" y="10020"/>
                    </a:cubicBezTo>
                    <a:cubicBezTo>
                      <a:pt x="9250" y="9781"/>
                      <a:pt x="9071" y="9463"/>
                      <a:pt x="8872" y="9363"/>
                    </a:cubicBezTo>
                    <a:cubicBezTo>
                      <a:pt x="8837" y="9346"/>
                      <a:pt x="8791" y="9338"/>
                      <a:pt x="8739" y="9338"/>
                    </a:cubicBezTo>
                    <a:cubicBezTo>
                      <a:pt x="8552" y="9338"/>
                      <a:pt x="8289" y="9438"/>
                      <a:pt x="8196" y="9562"/>
                    </a:cubicBezTo>
                    <a:cubicBezTo>
                      <a:pt x="7798" y="10059"/>
                      <a:pt x="7360" y="10557"/>
                      <a:pt x="7181" y="11153"/>
                    </a:cubicBezTo>
                    <a:cubicBezTo>
                      <a:pt x="6624" y="12944"/>
                      <a:pt x="6187" y="14774"/>
                      <a:pt x="5709" y="16525"/>
                    </a:cubicBezTo>
                    <a:cubicBezTo>
                      <a:pt x="5729" y="16544"/>
                      <a:pt x="5734" y="16553"/>
                      <a:pt x="5731" y="16553"/>
                    </a:cubicBezTo>
                    <a:cubicBezTo>
                      <a:pt x="5725" y="16553"/>
                      <a:pt x="5690" y="16518"/>
                      <a:pt x="5690" y="16465"/>
                    </a:cubicBezTo>
                    <a:cubicBezTo>
                      <a:pt x="5570" y="15092"/>
                      <a:pt x="5411" y="13740"/>
                      <a:pt x="5312" y="12367"/>
                    </a:cubicBezTo>
                    <a:cubicBezTo>
                      <a:pt x="5272" y="11770"/>
                      <a:pt x="5172" y="11153"/>
                      <a:pt x="5312" y="10577"/>
                    </a:cubicBezTo>
                    <a:cubicBezTo>
                      <a:pt x="5530" y="9662"/>
                      <a:pt x="5888" y="8786"/>
                      <a:pt x="6286" y="7931"/>
                    </a:cubicBezTo>
                    <a:cubicBezTo>
                      <a:pt x="7002" y="6419"/>
                      <a:pt x="7818" y="4927"/>
                      <a:pt x="8554" y="3395"/>
                    </a:cubicBezTo>
                    <a:cubicBezTo>
                      <a:pt x="8912" y="2600"/>
                      <a:pt x="9171" y="1744"/>
                      <a:pt x="9370" y="909"/>
                    </a:cubicBezTo>
                    <a:cubicBezTo>
                      <a:pt x="9449" y="630"/>
                      <a:pt x="9270" y="153"/>
                      <a:pt x="9051" y="33"/>
                    </a:cubicBezTo>
                    <a:cubicBezTo>
                      <a:pt x="9006" y="11"/>
                      <a:pt x="8946" y="0"/>
                      <a:pt x="887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626;p51">
                <a:extLst>
                  <a:ext uri="{FF2B5EF4-FFF2-40B4-BE49-F238E27FC236}">
                    <a16:creationId xmlns:a16="http://schemas.microsoft.com/office/drawing/2014/main" id="{3C3C5FDA-44A6-82BB-1C13-4311F37D07F7}"/>
                  </a:ext>
                </a:extLst>
              </p:cNvPr>
              <p:cNvSpPr/>
              <p:nvPr/>
            </p:nvSpPr>
            <p:spPr>
              <a:xfrm>
                <a:off x="7078875" y="4460000"/>
                <a:ext cx="241725" cy="289550"/>
              </a:xfrm>
              <a:custGeom>
                <a:avLst/>
                <a:gdLst/>
                <a:ahLst/>
                <a:cxnLst/>
                <a:rect l="l" t="t" r="r" b="b"/>
                <a:pathLst>
                  <a:path w="9669" h="11582" extrusionOk="0">
                    <a:moveTo>
                      <a:pt x="8962" y="1"/>
                    </a:moveTo>
                    <a:cubicBezTo>
                      <a:pt x="8763" y="1"/>
                      <a:pt x="8553" y="89"/>
                      <a:pt x="8376" y="183"/>
                    </a:cubicBezTo>
                    <a:cubicBezTo>
                      <a:pt x="7759" y="501"/>
                      <a:pt x="7122" y="879"/>
                      <a:pt x="6506" y="1237"/>
                    </a:cubicBezTo>
                    <a:cubicBezTo>
                      <a:pt x="6366" y="1376"/>
                      <a:pt x="6187" y="1535"/>
                      <a:pt x="6108" y="1714"/>
                    </a:cubicBezTo>
                    <a:cubicBezTo>
                      <a:pt x="5770" y="2172"/>
                      <a:pt x="5412" y="2649"/>
                      <a:pt x="5073" y="3087"/>
                    </a:cubicBezTo>
                    <a:cubicBezTo>
                      <a:pt x="4994" y="3067"/>
                      <a:pt x="4934" y="3007"/>
                      <a:pt x="4894" y="2988"/>
                    </a:cubicBezTo>
                    <a:cubicBezTo>
                      <a:pt x="4994" y="2689"/>
                      <a:pt x="5073" y="2371"/>
                      <a:pt x="5173" y="2053"/>
                    </a:cubicBezTo>
                    <a:cubicBezTo>
                      <a:pt x="4874" y="1913"/>
                      <a:pt x="4596" y="1814"/>
                      <a:pt x="4318" y="1695"/>
                    </a:cubicBezTo>
                    <a:cubicBezTo>
                      <a:pt x="4218" y="1913"/>
                      <a:pt x="4119" y="2092"/>
                      <a:pt x="4079" y="2311"/>
                    </a:cubicBezTo>
                    <a:cubicBezTo>
                      <a:pt x="3701" y="3982"/>
                      <a:pt x="3323" y="5673"/>
                      <a:pt x="2945" y="7344"/>
                    </a:cubicBezTo>
                    <a:cubicBezTo>
                      <a:pt x="2925" y="7444"/>
                      <a:pt x="2845" y="7563"/>
                      <a:pt x="2786" y="7782"/>
                    </a:cubicBezTo>
                    <a:cubicBezTo>
                      <a:pt x="2607" y="6250"/>
                      <a:pt x="2487" y="4857"/>
                      <a:pt x="2288" y="3485"/>
                    </a:cubicBezTo>
                    <a:cubicBezTo>
                      <a:pt x="2129" y="2629"/>
                      <a:pt x="1910" y="1754"/>
                      <a:pt x="1632" y="899"/>
                    </a:cubicBezTo>
                    <a:cubicBezTo>
                      <a:pt x="1530" y="593"/>
                      <a:pt x="1344" y="442"/>
                      <a:pt x="1130" y="442"/>
                    </a:cubicBezTo>
                    <a:cubicBezTo>
                      <a:pt x="968" y="442"/>
                      <a:pt x="789" y="528"/>
                      <a:pt x="617" y="700"/>
                    </a:cubicBezTo>
                    <a:cubicBezTo>
                      <a:pt x="419" y="939"/>
                      <a:pt x="240" y="1197"/>
                      <a:pt x="180" y="1476"/>
                    </a:cubicBezTo>
                    <a:cubicBezTo>
                      <a:pt x="120" y="2092"/>
                      <a:pt x="1" y="2749"/>
                      <a:pt x="80" y="3365"/>
                    </a:cubicBezTo>
                    <a:cubicBezTo>
                      <a:pt x="319" y="4917"/>
                      <a:pt x="617" y="6469"/>
                      <a:pt x="995" y="8001"/>
                    </a:cubicBezTo>
                    <a:cubicBezTo>
                      <a:pt x="1294" y="9214"/>
                      <a:pt x="1751" y="10388"/>
                      <a:pt x="2149" y="11581"/>
                    </a:cubicBezTo>
                    <a:cubicBezTo>
                      <a:pt x="2547" y="11541"/>
                      <a:pt x="2985" y="11541"/>
                      <a:pt x="3383" y="11522"/>
                    </a:cubicBezTo>
                    <a:cubicBezTo>
                      <a:pt x="3502" y="10288"/>
                      <a:pt x="3601" y="8995"/>
                      <a:pt x="3800" y="7742"/>
                    </a:cubicBezTo>
                    <a:cubicBezTo>
                      <a:pt x="3920" y="7026"/>
                      <a:pt x="3900" y="6230"/>
                      <a:pt x="4636" y="5733"/>
                    </a:cubicBezTo>
                    <a:cubicBezTo>
                      <a:pt x="5073" y="5434"/>
                      <a:pt x="5431" y="5056"/>
                      <a:pt x="5809" y="4698"/>
                    </a:cubicBezTo>
                    <a:cubicBezTo>
                      <a:pt x="6366" y="4201"/>
                      <a:pt x="6884" y="3743"/>
                      <a:pt x="7421" y="3246"/>
                    </a:cubicBezTo>
                    <a:cubicBezTo>
                      <a:pt x="8018" y="2629"/>
                      <a:pt x="8614" y="1953"/>
                      <a:pt x="9251" y="1356"/>
                    </a:cubicBezTo>
                    <a:cubicBezTo>
                      <a:pt x="9589" y="1038"/>
                      <a:pt x="9669" y="660"/>
                      <a:pt x="9450" y="282"/>
                    </a:cubicBezTo>
                    <a:cubicBezTo>
                      <a:pt x="9317" y="74"/>
                      <a:pt x="9144" y="1"/>
                      <a:pt x="896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627;p51">
                <a:extLst>
                  <a:ext uri="{FF2B5EF4-FFF2-40B4-BE49-F238E27FC236}">
                    <a16:creationId xmlns:a16="http://schemas.microsoft.com/office/drawing/2014/main" id="{B870D095-3D97-2498-9657-6698BFED5050}"/>
                  </a:ext>
                </a:extLst>
              </p:cNvPr>
              <p:cNvSpPr/>
              <p:nvPr/>
            </p:nvSpPr>
            <p:spPr>
              <a:xfrm>
                <a:off x="7175850" y="4446650"/>
                <a:ext cx="72150" cy="64175"/>
              </a:xfrm>
              <a:custGeom>
                <a:avLst/>
                <a:gdLst/>
                <a:ahLst/>
                <a:cxnLst/>
                <a:rect l="l" t="t" r="r" b="b"/>
                <a:pathLst>
                  <a:path w="2886" h="2567" extrusionOk="0">
                    <a:moveTo>
                      <a:pt x="2229" y="1"/>
                    </a:moveTo>
                    <a:cubicBezTo>
                      <a:pt x="1811" y="20"/>
                      <a:pt x="1413" y="20"/>
                      <a:pt x="995" y="20"/>
                    </a:cubicBezTo>
                    <a:cubicBezTo>
                      <a:pt x="936" y="20"/>
                      <a:pt x="856" y="40"/>
                      <a:pt x="797" y="80"/>
                    </a:cubicBezTo>
                    <a:cubicBezTo>
                      <a:pt x="100" y="796"/>
                      <a:pt x="1" y="1313"/>
                      <a:pt x="399" y="2209"/>
                    </a:cubicBezTo>
                    <a:cubicBezTo>
                      <a:pt x="677" y="2328"/>
                      <a:pt x="956" y="2427"/>
                      <a:pt x="1234" y="2567"/>
                    </a:cubicBezTo>
                    <a:cubicBezTo>
                      <a:pt x="1533" y="2467"/>
                      <a:pt x="1851" y="2328"/>
                      <a:pt x="2189" y="2229"/>
                    </a:cubicBezTo>
                    <a:cubicBezTo>
                      <a:pt x="2328" y="2089"/>
                      <a:pt x="2487" y="1910"/>
                      <a:pt x="2627" y="1751"/>
                    </a:cubicBezTo>
                    <a:cubicBezTo>
                      <a:pt x="2885" y="1095"/>
                      <a:pt x="2726" y="498"/>
                      <a:pt x="222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628;p51">
                <a:extLst>
                  <a:ext uri="{FF2B5EF4-FFF2-40B4-BE49-F238E27FC236}">
                    <a16:creationId xmlns:a16="http://schemas.microsoft.com/office/drawing/2014/main" id="{362F9DB8-8FB0-6CB0-8949-0B5A90347CA1}"/>
                  </a:ext>
                </a:extLst>
              </p:cNvPr>
              <p:cNvSpPr/>
              <p:nvPr/>
            </p:nvSpPr>
            <p:spPr>
              <a:xfrm>
                <a:off x="7114700" y="4747525"/>
                <a:ext cx="72125" cy="66000"/>
              </a:xfrm>
              <a:custGeom>
                <a:avLst/>
                <a:gdLst/>
                <a:ahLst/>
                <a:cxnLst/>
                <a:rect l="l" t="t" r="r" b="b"/>
                <a:pathLst>
                  <a:path w="2885" h="2640" extrusionOk="0">
                    <a:moveTo>
                      <a:pt x="1910" y="1"/>
                    </a:moveTo>
                    <a:cubicBezTo>
                      <a:pt x="1512" y="21"/>
                      <a:pt x="1094" y="21"/>
                      <a:pt x="696" y="40"/>
                    </a:cubicBezTo>
                    <a:cubicBezTo>
                      <a:pt x="20" y="677"/>
                      <a:pt x="0" y="1234"/>
                      <a:pt x="577" y="2129"/>
                    </a:cubicBezTo>
                    <a:cubicBezTo>
                      <a:pt x="637" y="2229"/>
                      <a:pt x="716" y="2368"/>
                      <a:pt x="796" y="2487"/>
                    </a:cubicBezTo>
                    <a:cubicBezTo>
                      <a:pt x="1006" y="2592"/>
                      <a:pt x="1187" y="2640"/>
                      <a:pt x="1350" y="2640"/>
                    </a:cubicBezTo>
                    <a:cubicBezTo>
                      <a:pt x="1833" y="2640"/>
                      <a:pt x="2149" y="2222"/>
                      <a:pt x="2566" y="1672"/>
                    </a:cubicBezTo>
                    <a:cubicBezTo>
                      <a:pt x="2885" y="1194"/>
                      <a:pt x="2666" y="578"/>
                      <a:pt x="2089" y="120"/>
                    </a:cubicBezTo>
                    <a:cubicBezTo>
                      <a:pt x="2009" y="80"/>
                      <a:pt x="1969" y="40"/>
                      <a:pt x="191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629;p51">
                <a:extLst>
                  <a:ext uri="{FF2B5EF4-FFF2-40B4-BE49-F238E27FC236}">
                    <a16:creationId xmlns:a16="http://schemas.microsoft.com/office/drawing/2014/main" id="{7F53DFF1-8CED-28F5-C3B6-879CDB2FECE7}"/>
                  </a:ext>
                </a:extLst>
              </p:cNvPr>
              <p:cNvSpPr/>
              <p:nvPr/>
            </p:nvSpPr>
            <p:spPr>
              <a:xfrm>
                <a:off x="7200725" y="4244875"/>
                <a:ext cx="130325" cy="202300"/>
              </a:xfrm>
              <a:custGeom>
                <a:avLst/>
                <a:gdLst/>
                <a:ahLst/>
                <a:cxnLst/>
                <a:rect l="l" t="t" r="r" b="b"/>
                <a:pathLst>
                  <a:path w="5213" h="8092" extrusionOk="0">
                    <a:moveTo>
                      <a:pt x="4360" y="0"/>
                    </a:moveTo>
                    <a:cubicBezTo>
                      <a:pt x="4061" y="0"/>
                      <a:pt x="3825" y="256"/>
                      <a:pt x="3621" y="532"/>
                    </a:cubicBezTo>
                    <a:cubicBezTo>
                      <a:pt x="3203" y="1129"/>
                      <a:pt x="2746" y="1726"/>
                      <a:pt x="2388" y="2342"/>
                    </a:cubicBezTo>
                    <a:cubicBezTo>
                      <a:pt x="1313" y="4133"/>
                      <a:pt x="597" y="6102"/>
                      <a:pt x="0" y="8091"/>
                    </a:cubicBezTo>
                    <a:cubicBezTo>
                      <a:pt x="418" y="8072"/>
                      <a:pt x="816" y="8072"/>
                      <a:pt x="1234" y="8072"/>
                    </a:cubicBezTo>
                    <a:cubicBezTo>
                      <a:pt x="1791" y="7117"/>
                      <a:pt x="2328" y="6202"/>
                      <a:pt x="2805" y="5287"/>
                    </a:cubicBezTo>
                    <a:cubicBezTo>
                      <a:pt x="3502" y="3994"/>
                      <a:pt x="4198" y="2681"/>
                      <a:pt x="4874" y="1348"/>
                    </a:cubicBezTo>
                    <a:cubicBezTo>
                      <a:pt x="5073" y="950"/>
                      <a:pt x="5212" y="413"/>
                      <a:pt x="4715" y="114"/>
                    </a:cubicBezTo>
                    <a:cubicBezTo>
                      <a:pt x="4587" y="34"/>
                      <a:pt x="4469" y="0"/>
                      <a:pt x="436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1" name="Google Shape;2630;p51">
              <a:extLst>
                <a:ext uri="{FF2B5EF4-FFF2-40B4-BE49-F238E27FC236}">
                  <a16:creationId xmlns:a16="http://schemas.microsoft.com/office/drawing/2014/main" id="{182C2967-9AAD-D24C-3F0F-C27D7D10D160}"/>
                </a:ext>
              </a:extLst>
            </p:cNvPr>
            <p:cNvGrpSpPr/>
            <p:nvPr/>
          </p:nvGrpSpPr>
          <p:grpSpPr>
            <a:xfrm>
              <a:off x="10477555" y="5359011"/>
              <a:ext cx="575809" cy="1590476"/>
              <a:chOff x="7305661" y="3997325"/>
              <a:chExt cx="431857" cy="1192857"/>
            </a:xfrm>
          </p:grpSpPr>
          <p:sp>
            <p:nvSpPr>
              <p:cNvPr id="62" name="Google Shape;2631;p51">
                <a:extLst>
                  <a:ext uri="{FF2B5EF4-FFF2-40B4-BE49-F238E27FC236}">
                    <a16:creationId xmlns:a16="http://schemas.microsoft.com/office/drawing/2014/main" id="{B70EFAFE-7589-3FDF-9999-6FA0A5C18D40}"/>
                  </a:ext>
                </a:extLst>
              </p:cNvPr>
              <p:cNvSpPr/>
              <p:nvPr/>
            </p:nvSpPr>
            <p:spPr>
              <a:xfrm>
                <a:off x="7305661" y="3997325"/>
                <a:ext cx="431857" cy="1192857"/>
              </a:xfrm>
              <a:custGeom>
                <a:avLst/>
                <a:gdLst/>
                <a:ahLst/>
                <a:cxnLst/>
                <a:rect l="l" t="t" r="r" b="b"/>
                <a:pathLst>
                  <a:path w="18243" h="50390" extrusionOk="0">
                    <a:moveTo>
                      <a:pt x="10444" y="1"/>
                    </a:moveTo>
                    <a:cubicBezTo>
                      <a:pt x="10186" y="1"/>
                      <a:pt x="9728" y="80"/>
                      <a:pt x="9311" y="498"/>
                    </a:cubicBezTo>
                    <a:cubicBezTo>
                      <a:pt x="9012" y="797"/>
                      <a:pt x="8734" y="1095"/>
                      <a:pt x="8455" y="1393"/>
                    </a:cubicBezTo>
                    <a:cubicBezTo>
                      <a:pt x="8356" y="1214"/>
                      <a:pt x="8236" y="1015"/>
                      <a:pt x="8117" y="856"/>
                    </a:cubicBezTo>
                    <a:cubicBezTo>
                      <a:pt x="7918" y="558"/>
                      <a:pt x="7600" y="319"/>
                      <a:pt x="7222" y="220"/>
                    </a:cubicBezTo>
                    <a:cubicBezTo>
                      <a:pt x="7043" y="180"/>
                      <a:pt x="6904" y="160"/>
                      <a:pt x="6725" y="160"/>
                    </a:cubicBezTo>
                    <a:cubicBezTo>
                      <a:pt x="5929" y="160"/>
                      <a:pt x="5432" y="677"/>
                      <a:pt x="5153" y="995"/>
                    </a:cubicBezTo>
                    <a:cubicBezTo>
                      <a:pt x="5113" y="1055"/>
                      <a:pt x="5073" y="1095"/>
                      <a:pt x="5034" y="1115"/>
                    </a:cubicBezTo>
                    <a:cubicBezTo>
                      <a:pt x="4914" y="1254"/>
                      <a:pt x="4775" y="1373"/>
                      <a:pt x="4676" y="1493"/>
                    </a:cubicBezTo>
                    <a:cubicBezTo>
                      <a:pt x="4656" y="1413"/>
                      <a:pt x="4636" y="1373"/>
                      <a:pt x="4616" y="1294"/>
                    </a:cubicBezTo>
                    <a:cubicBezTo>
                      <a:pt x="4318" y="617"/>
                      <a:pt x="3761" y="259"/>
                      <a:pt x="3164" y="259"/>
                    </a:cubicBezTo>
                    <a:cubicBezTo>
                      <a:pt x="2686" y="259"/>
                      <a:pt x="2249" y="478"/>
                      <a:pt x="1891" y="896"/>
                    </a:cubicBezTo>
                    <a:cubicBezTo>
                      <a:pt x="1453" y="1453"/>
                      <a:pt x="1055" y="1990"/>
                      <a:pt x="677" y="2547"/>
                    </a:cubicBezTo>
                    <a:cubicBezTo>
                      <a:pt x="558" y="2746"/>
                      <a:pt x="399" y="2945"/>
                      <a:pt x="279" y="3104"/>
                    </a:cubicBezTo>
                    <a:cubicBezTo>
                      <a:pt x="140" y="3303"/>
                      <a:pt x="60" y="3562"/>
                      <a:pt x="60" y="3880"/>
                    </a:cubicBezTo>
                    <a:cubicBezTo>
                      <a:pt x="60" y="4059"/>
                      <a:pt x="60" y="4238"/>
                      <a:pt x="41" y="4377"/>
                    </a:cubicBezTo>
                    <a:cubicBezTo>
                      <a:pt x="1" y="4855"/>
                      <a:pt x="1" y="5332"/>
                      <a:pt x="41" y="5829"/>
                    </a:cubicBezTo>
                    <a:cubicBezTo>
                      <a:pt x="60" y="6685"/>
                      <a:pt x="100" y="7620"/>
                      <a:pt x="180" y="8535"/>
                    </a:cubicBezTo>
                    <a:cubicBezTo>
                      <a:pt x="200" y="8714"/>
                      <a:pt x="200" y="8873"/>
                      <a:pt x="240" y="9052"/>
                    </a:cubicBezTo>
                    <a:cubicBezTo>
                      <a:pt x="279" y="9848"/>
                      <a:pt x="359" y="10663"/>
                      <a:pt x="498" y="11519"/>
                    </a:cubicBezTo>
                    <a:cubicBezTo>
                      <a:pt x="697" y="12553"/>
                      <a:pt x="936" y="13647"/>
                      <a:pt x="1453" y="14721"/>
                    </a:cubicBezTo>
                    <a:cubicBezTo>
                      <a:pt x="2229" y="16273"/>
                      <a:pt x="3542" y="17128"/>
                      <a:pt x="4437" y="17666"/>
                    </a:cubicBezTo>
                    <a:cubicBezTo>
                      <a:pt x="4815" y="17864"/>
                      <a:pt x="5173" y="18024"/>
                      <a:pt x="5531" y="18183"/>
                    </a:cubicBezTo>
                    <a:cubicBezTo>
                      <a:pt x="5829" y="18302"/>
                      <a:pt x="6068" y="18421"/>
                      <a:pt x="6327" y="18561"/>
                    </a:cubicBezTo>
                    <a:cubicBezTo>
                      <a:pt x="6645" y="18720"/>
                      <a:pt x="7043" y="18919"/>
                      <a:pt x="7500" y="19018"/>
                    </a:cubicBezTo>
                    <a:lnTo>
                      <a:pt x="7500" y="19257"/>
                    </a:lnTo>
                    <a:lnTo>
                      <a:pt x="7500" y="20570"/>
                    </a:lnTo>
                    <a:cubicBezTo>
                      <a:pt x="7301" y="20172"/>
                      <a:pt x="7043" y="19794"/>
                      <a:pt x="6804" y="19416"/>
                    </a:cubicBezTo>
                    <a:cubicBezTo>
                      <a:pt x="6366" y="18819"/>
                      <a:pt x="5630" y="18461"/>
                      <a:pt x="4914" y="18461"/>
                    </a:cubicBezTo>
                    <a:cubicBezTo>
                      <a:pt x="4437" y="18461"/>
                      <a:pt x="4039" y="18601"/>
                      <a:pt x="3721" y="18899"/>
                    </a:cubicBezTo>
                    <a:cubicBezTo>
                      <a:pt x="3144" y="19396"/>
                      <a:pt x="2766" y="20073"/>
                      <a:pt x="2647" y="20809"/>
                    </a:cubicBezTo>
                    <a:cubicBezTo>
                      <a:pt x="2428" y="22042"/>
                      <a:pt x="2766" y="23096"/>
                      <a:pt x="3064" y="24071"/>
                    </a:cubicBezTo>
                    <a:cubicBezTo>
                      <a:pt x="3064" y="24091"/>
                      <a:pt x="3084" y="24151"/>
                      <a:pt x="3084" y="24170"/>
                    </a:cubicBezTo>
                    <a:lnTo>
                      <a:pt x="3641" y="25464"/>
                    </a:lnTo>
                    <a:lnTo>
                      <a:pt x="3721" y="25623"/>
                    </a:lnTo>
                    <a:lnTo>
                      <a:pt x="4815" y="27274"/>
                    </a:lnTo>
                    <a:cubicBezTo>
                      <a:pt x="4835" y="27333"/>
                      <a:pt x="4875" y="27373"/>
                      <a:pt x="4914" y="27413"/>
                    </a:cubicBezTo>
                    <a:cubicBezTo>
                      <a:pt x="4974" y="27473"/>
                      <a:pt x="5054" y="27552"/>
                      <a:pt x="5113" y="27632"/>
                    </a:cubicBezTo>
                    <a:cubicBezTo>
                      <a:pt x="5252" y="27771"/>
                      <a:pt x="5372" y="27930"/>
                      <a:pt x="5511" y="28069"/>
                    </a:cubicBezTo>
                    <a:cubicBezTo>
                      <a:pt x="5630" y="28248"/>
                      <a:pt x="5770" y="28428"/>
                      <a:pt x="5909" y="28567"/>
                    </a:cubicBezTo>
                    <a:cubicBezTo>
                      <a:pt x="6028" y="28726"/>
                      <a:pt x="6148" y="28905"/>
                      <a:pt x="6267" y="29044"/>
                    </a:cubicBezTo>
                    <a:cubicBezTo>
                      <a:pt x="5869" y="29164"/>
                      <a:pt x="5551" y="29502"/>
                      <a:pt x="5352" y="29939"/>
                    </a:cubicBezTo>
                    <a:cubicBezTo>
                      <a:pt x="5153" y="30417"/>
                      <a:pt x="4954" y="31014"/>
                      <a:pt x="5014" y="31630"/>
                    </a:cubicBezTo>
                    <a:cubicBezTo>
                      <a:pt x="5034" y="31889"/>
                      <a:pt x="5054" y="32128"/>
                      <a:pt x="5073" y="32346"/>
                    </a:cubicBezTo>
                    <a:cubicBezTo>
                      <a:pt x="4934" y="32307"/>
                      <a:pt x="4755" y="32287"/>
                      <a:pt x="4576" y="32287"/>
                    </a:cubicBezTo>
                    <a:cubicBezTo>
                      <a:pt x="4138" y="32287"/>
                      <a:pt x="3721" y="32486"/>
                      <a:pt x="3422" y="32883"/>
                    </a:cubicBezTo>
                    <a:cubicBezTo>
                      <a:pt x="3223" y="33142"/>
                      <a:pt x="2965" y="33500"/>
                      <a:pt x="2925" y="33978"/>
                    </a:cubicBezTo>
                    <a:cubicBezTo>
                      <a:pt x="2865" y="34535"/>
                      <a:pt x="2826" y="35171"/>
                      <a:pt x="2865" y="35808"/>
                    </a:cubicBezTo>
                    <a:cubicBezTo>
                      <a:pt x="2925" y="36285"/>
                      <a:pt x="3025" y="36723"/>
                      <a:pt x="3124" y="37160"/>
                    </a:cubicBezTo>
                    <a:cubicBezTo>
                      <a:pt x="3164" y="37320"/>
                      <a:pt x="3184" y="37499"/>
                      <a:pt x="3243" y="37658"/>
                    </a:cubicBezTo>
                    <a:cubicBezTo>
                      <a:pt x="3243" y="37698"/>
                      <a:pt x="3263" y="37777"/>
                      <a:pt x="3283" y="37817"/>
                    </a:cubicBezTo>
                    <a:cubicBezTo>
                      <a:pt x="3383" y="38075"/>
                      <a:pt x="3482" y="38354"/>
                      <a:pt x="3621" y="38593"/>
                    </a:cubicBezTo>
                    <a:cubicBezTo>
                      <a:pt x="3860" y="39189"/>
                      <a:pt x="4079" y="39806"/>
                      <a:pt x="4357" y="40403"/>
                    </a:cubicBezTo>
                    <a:lnTo>
                      <a:pt x="5034" y="41835"/>
                    </a:lnTo>
                    <a:cubicBezTo>
                      <a:pt x="5272" y="42352"/>
                      <a:pt x="5531" y="42850"/>
                      <a:pt x="5750" y="43347"/>
                    </a:cubicBezTo>
                    <a:cubicBezTo>
                      <a:pt x="6108" y="44143"/>
                      <a:pt x="6426" y="44978"/>
                      <a:pt x="6725" y="45873"/>
                    </a:cubicBezTo>
                    <a:cubicBezTo>
                      <a:pt x="6844" y="46271"/>
                      <a:pt x="6943" y="46669"/>
                      <a:pt x="7063" y="47127"/>
                    </a:cubicBezTo>
                    <a:cubicBezTo>
                      <a:pt x="7122" y="47326"/>
                      <a:pt x="7162" y="47505"/>
                      <a:pt x="7222" y="47704"/>
                    </a:cubicBezTo>
                    <a:lnTo>
                      <a:pt x="7262" y="48002"/>
                    </a:lnTo>
                    <a:lnTo>
                      <a:pt x="7321" y="48499"/>
                    </a:lnTo>
                    <a:cubicBezTo>
                      <a:pt x="7321" y="48519"/>
                      <a:pt x="7361" y="48798"/>
                      <a:pt x="7361" y="48798"/>
                    </a:cubicBezTo>
                    <a:lnTo>
                      <a:pt x="7401" y="48957"/>
                    </a:lnTo>
                    <a:lnTo>
                      <a:pt x="7401" y="49414"/>
                    </a:lnTo>
                    <a:cubicBezTo>
                      <a:pt x="7421" y="49951"/>
                      <a:pt x="7839" y="50389"/>
                      <a:pt x="8396" y="50389"/>
                    </a:cubicBezTo>
                    <a:lnTo>
                      <a:pt x="10206" y="50389"/>
                    </a:lnTo>
                    <a:cubicBezTo>
                      <a:pt x="10703" y="50389"/>
                      <a:pt x="11121" y="50011"/>
                      <a:pt x="11200" y="49514"/>
                    </a:cubicBezTo>
                    <a:lnTo>
                      <a:pt x="11280" y="48837"/>
                    </a:lnTo>
                    <a:cubicBezTo>
                      <a:pt x="11320" y="48360"/>
                      <a:pt x="11379" y="47903"/>
                      <a:pt x="11439" y="47465"/>
                    </a:cubicBezTo>
                    <a:cubicBezTo>
                      <a:pt x="11519" y="47007"/>
                      <a:pt x="11638" y="46510"/>
                      <a:pt x="11737" y="46013"/>
                    </a:cubicBezTo>
                    <a:cubicBezTo>
                      <a:pt x="11837" y="45615"/>
                      <a:pt x="11917" y="45217"/>
                      <a:pt x="11996" y="44819"/>
                    </a:cubicBezTo>
                    <a:lnTo>
                      <a:pt x="12374" y="42870"/>
                    </a:lnTo>
                    <a:cubicBezTo>
                      <a:pt x="12493" y="42233"/>
                      <a:pt x="12613" y="41557"/>
                      <a:pt x="12732" y="40900"/>
                    </a:cubicBezTo>
                    <a:cubicBezTo>
                      <a:pt x="12792" y="40721"/>
                      <a:pt x="12832" y="40483"/>
                      <a:pt x="12911" y="40244"/>
                    </a:cubicBezTo>
                    <a:cubicBezTo>
                      <a:pt x="12991" y="40005"/>
                      <a:pt x="13031" y="39766"/>
                      <a:pt x="13090" y="39508"/>
                    </a:cubicBezTo>
                    <a:cubicBezTo>
                      <a:pt x="13190" y="38991"/>
                      <a:pt x="12931" y="38414"/>
                      <a:pt x="12493" y="38115"/>
                    </a:cubicBezTo>
                    <a:cubicBezTo>
                      <a:pt x="12314" y="37996"/>
                      <a:pt x="12096" y="37956"/>
                      <a:pt x="11877" y="37956"/>
                    </a:cubicBezTo>
                    <a:cubicBezTo>
                      <a:pt x="11678" y="37956"/>
                      <a:pt x="11499" y="37996"/>
                      <a:pt x="11379" y="38016"/>
                    </a:cubicBezTo>
                    <a:cubicBezTo>
                      <a:pt x="11419" y="37896"/>
                      <a:pt x="11499" y="37777"/>
                      <a:pt x="11539" y="37658"/>
                    </a:cubicBezTo>
                    <a:cubicBezTo>
                      <a:pt x="11777" y="37220"/>
                      <a:pt x="11996" y="36802"/>
                      <a:pt x="12235" y="36365"/>
                    </a:cubicBezTo>
                    <a:cubicBezTo>
                      <a:pt x="12414" y="36066"/>
                      <a:pt x="12573" y="35788"/>
                      <a:pt x="12712" y="35489"/>
                    </a:cubicBezTo>
                    <a:lnTo>
                      <a:pt x="12971" y="35032"/>
                    </a:lnTo>
                    <a:cubicBezTo>
                      <a:pt x="13428" y="34137"/>
                      <a:pt x="13965" y="33222"/>
                      <a:pt x="14423" y="32307"/>
                    </a:cubicBezTo>
                    <a:cubicBezTo>
                      <a:pt x="14920" y="31332"/>
                      <a:pt x="15497" y="30218"/>
                      <a:pt x="15995" y="29104"/>
                    </a:cubicBezTo>
                    <a:cubicBezTo>
                      <a:pt x="16193" y="28626"/>
                      <a:pt x="16313" y="28050"/>
                      <a:pt x="16313" y="27333"/>
                    </a:cubicBezTo>
                    <a:cubicBezTo>
                      <a:pt x="16313" y="26856"/>
                      <a:pt x="16174" y="26418"/>
                      <a:pt x="15855" y="26080"/>
                    </a:cubicBezTo>
                    <a:cubicBezTo>
                      <a:pt x="15557" y="25762"/>
                      <a:pt x="15119" y="25583"/>
                      <a:pt x="14662" y="25583"/>
                    </a:cubicBezTo>
                    <a:cubicBezTo>
                      <a:pt x="14383" y="25583"/>
                      <a:pt x="14125" y="25643"/>
                      <a:pt x="13886" y="25762"/>
                    </a:cubicBezTo>
                    <a:cubicBezTo>
                      <a:pt x="13488" y="25941"/>
                      <a:pt x="13130" y="26180"/>
                      <a:pt x="12891" y="26478"/>
                    </a:cubicBezTo>
                    <a:cubicBezTo>
                      <a:pt x="12414" y="26975"/>
                      <a:pt x="12076" y="27413"/>
                      <a:pt x="11777" y="27851"/>
                    </a:cubicBezTo>
                    <a:cubicBezTo>
                      <a:pt x="11618" y="28050"/>
                      <a:pt x="11499" y="28248"/>
                      <a:pt x="11379" y="28467"/>
                    </a:cubicBezTo>
                    <a:cubicBezTo>
                      <a:pt x="11877" y="27413"/>
                      <a:pt x="12394" y="26279"/>
                      <a:pt x="12931" y="25225"/>
                    </a:cubicBezTo>
                    <a:cubicBezTo>
                      <a:pt x="13707" y="23733"/>
                      <a:pt x="14105" y="22440"/>
                      <a:pt x="14204" y="21107"/>
                    </a:cubicBezTo>
                    <a:cubicBezTo>
                      <a:pt x="14284" y="20112"/>
                      <a:pt x="13806" y="19595"/>
                      <a:pt x="13389" y="19356"/>
                    </a:cubicBezTo>
                    <a:cubicBezTo>
                      <a:pt x="13130" y="19197"/>
                      <a:pt x="12832" y="19118"/>
                      <a:pt x="12533" y="19118"/>
                    </a:cubicBezTo>
                    <a:cubicBezTo>
                      <a:pt x="12036" y="19118"/>
                      <a:pt x="11539" y="19356"/>
                      <a:pt x="11181" y="19715"/>
                    </a:cubicBezTo>
                    <a:lnTo>
                      <a:pt x="11081" y="19814"/>
                    </a:lnTo>
                    <a:cubicBezTo>
                      <a:pt x="10803" y="20092"/>
                      <a:pt x="10524" y="20371"/>
                      <a:pt x="10305" y="20709"/>
                    </a:cubicBezTo>
                    <a:cubicBezTo>
                      <a:pt x="10226" y="20809"/>
                      <a:pt x="10186" y="20908"/>
                      <a:pt x="10106" y="20988"/>
                    </a:cubicBezTo>
                    <a:cubicBezTo>
                      <a:pt x="10106" y="20391"/>
                      <a:pt x="10106" y="19794"/>
                      <a:pt x="10146" y="19197"/>
                    </a:cubicBezTo>
                    <a:lnTo>
                      <a:pt x="10305" y="19197"/>
                    </a:lnTo>
                    <a:cubicBezTo>
                      <a:pt x="10444" y="19197"/>
                      <a:pt x="10584" y="19177"/>
                      <a:pt x="10723" y="19177"/>
                    </a:cubicBezTo>
                    <a:cubicBezTo>
                      <a:pt x="10942" y="19158"/>
                      <a:pt x="11181" y="19158"/>
                      <a:pt x="11379" y="19158"/>
                    </a:cubicBezTo>
                    <a:lnTo>
                      <a:pt x="11638" y="19158"/>
                    </a:lnTo>
                    <a:cubicBezTo>
                      <a:pt x="12891" y="19158"/>
                      <a:pt x="14005" y="18620"/>
                      <a:pt x="14881" y="17626"/>
                    </a:cubicBezTo>
                    <a:cubicBezTo>
                      <a:pt x="15875" y="16512"/>
                      <a:pt x="16850" y="15239"/>
                      <a:pt x="17188" y="13588"/>
                    </a:cubicBezTo>
                    <a:lnTo>
                      <a:pt x="17407" y="12613"/>
                    </a:lnTo>
                    <a:cubicBezTo>
                      <a:pt x="17586" y="11917"/>
                      <a:pt x="17765" y="11200"/>
                      <a:pt x="17864" y="10445"/>
                    </a:cubicBezTo>
                    <a:cubicBezTo>
                      <a:pt x="18043" y="9211"/>
                      <a:pt x="18143" y="7918"/>
                      <a:pt x="18203" y="6764"/>
                    </a:cubicBezTo>
                    <a:lnTo>
                      <a:pt x="18242" y="6565"/>
                    </a:lnTo>
                    <a:cubicBezTo>
                      <a:pt x="18163" y="5571"/>
                      <a:pt x="18242" y="4536"/>
                      <a:pt x="18183" y="3462"/>
                    </a:cubicBezTo>
                    <a:cubicBezTo>
                      <a:pt x="18163" y="2726"/>
                      <a:pt x="17864" y="1990"/>
                      <a:pt x="17586" y="1393"/>
                    </a:cubicBezTo>
                    <a:cubicBezTo>
                      <a:pt x="17288" y="757"/>
                      <a:pt x="16750" y="359"/>
                      <a:pt x="16094" y="359"/>
                    </a:cubicBezTo>
                    <a:cubicBezTo>
                      <a:pt x="15716" y="359"/>
                      <a:pt x="15318" y="498"/>
                      <a:pt x="14980" y="757"/>
                    </a:cubicBezTo>
                    <a:cubicBezTo>
                      <a:pt x="14920" y="797"/>
                      <a:pt x="14861" y="856"/>
                      <a:pt x="14801" y="896"/>
                    </a:cubicBezTo>
                    <a:cubicBezTo>
                      <a:pt x="14503" y="399"/>
                      <a:pt x="14025" y="100"/>
                      <a:pt x="13488" y="100"/>
                    </a:cubicBezTo>
                    <a:cubicBezTo>
                      <a:pt x="13090" y="100"/>
                      <a:pt x="12692" y="279"/>
                      <a:pt x="12394" y="578"/>
                    </a:cubicBezTo>
                    <a:cubicBezTo>
                      <a:pt x="12215" y="737"/>
                      <a:pt x="12076" y="896"/>
                      <a:pt x="11917" y="1075"/>
                    </a:cubicBezTo>
                    <a:cubicBezTo>
                      <a:pt x="11917" y="1055"/>
                      <a:pt x="11897" y="1055"/>
                      <a:pt x="11897" y="1015"/>
                    </a:cubicBezTo>
                    <a:cubicBezTo>
                      <a:pt x="11439" y="100"/>
                      <a:pt x="10723" y="1"/>
                      <a:pt x="10444" y="1"/>
                    </a:cubicBezTo>
                    <a:close/>
                  </a:path>
                </a:pathLst>
              </a:custGeom>
              <a:solidFill>
                <a:srgbClr val="FFFFFF"/>
              </a:solidFill>
              <a:ln>
                <a:noFill/>
              </a:ln>
              <a:effectLst>
                <a:outerShdw blurRad="57150" dist="28575" dir="600000" algn="bl" rotWithShape="0">
                  <a:schemeClr val="dk1">
                    <a:alpha val="1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632;p51">
                <a:extLst>
                  <a:ext uri="{FF2B5EF4-FFF2-40B4-BE49-F238E27FC236}">
                    <a16:creationId xmlns:a16="http://schemas.microsoft.com/office/drawing/2014/main" id="{630FAC59-4F45-276D-6D42-F9DCF732CF61}"/>
                  </a:ext>
                </a:extLst>
              </p:cNvPr>
              <p:cNvSpPr/>
              <p:nvPr/>
            </p:nvSpPr>
            <p:spPr>
              <a:xfrm>
                <a:off x="7522288" y="4919819"/>
                <a:ext cx="69716" cy="246336"/>
              </a:xfrm>
              <a:custGeom>
                <a:avLst/>
                <a:gdLst/>
                <a:ahLst/>
                <a:cxnLst/>
                <a:rect l="l" t="t" r="r" b="b"/>
                <a:pathLst>
                  <a:path w="2945" h="10406" extrusionOk="0">
                    <a:moveTo>
                      <a:pt x="2657" y="1"/>
                    </a:moveTo>
                    <a:cubicBezTo>
                      <a:pt x="2581" y="1"/>
                      <a:pt x="2492" y="23"/>
                      <a:pt x="2427" y="61"/>
                    </a:cubicBezTo>
                    <a:cubicBezTo>
                      <a:pt x="2288" y="81"/>
                      <a:pt x="2189" y="181"/>
                      <a:pt x="2149" y="280"/>
                    </a:cubicBezTo>
                    <a:cubicBezTo>
                      <a:pt x="1831" y="996"/>
                      <a:pt x="1433" y="1693"/>
                      <a:pt x="1194" y="2448"/>
                    </a:cubicBezTo>
                    <a:cubicBezTo>
                      <a:pt x="896" y="3443"/>
                      <a:pt x="697" y="4478"/>
                      <a:pt x="478" y="5492"/>
                    </a:cubicBezTo>
                    <a:cubicBezTo>
                      <a:pt x="398" y="6149"/>
                      <a:pt x="299" y="6825"/>
                      <a:pt x="279" y="7521"/>
                    </a:cubicBezTo>
                    <a:cubicBezTo>
                      <a:pt x="179" y="8377"/>
                      <a:pt x="100" y="9252"/>
                      <a:pt x="40" y="10127"/>
                    </a:cubicBezTo>
                    <a:cubicBezTo>
                      <a:pt x="0" y="10207"/>
                      <a:pt x="40" y="10306"/>
                      <a:pt x="60" y="10406"/>
                    </a:cubicBezTo>
                    <a:lnTo>
                      <a:pt x="995" y="10406"/>
                    </a:lnTo>
                    <a:cubicBezTo>
                      <a:pt x="1075" y="9709"/>
                      <a:pt x="1134" y="9013"/>
                      <a:pt x="1254" y="8317"/>
                    </a:cubicBezTo>
                    <a:cubicBezTo>
                      <a:pt x="1433" y="7422"/>
                      <a:pt x="1652" y="6546"/>
                      <a:pt x="1831" y="5651"/>
                    </a:cubicBezTo>
                    <a:cubicBezTo>
                      <a:pt x="2069" y="4358"/>
                      <a:pt x="2328" y="3045"/>
                      <a:pt x="2567" y="1752"/>
                    </a:cubicBezTo>
                    <a:cubicBezTo>
                      <a:pt x="2666" y="1275"/>
                      <a:pt x="2825" y="817"/>
                      <a:pt x="2925" y="360"/>
                    </a:cubicBezTo>
                    <a:cubicBezTo>
                      <a:pt x="2945" y="260"/>
                      <a:pt x="2845" y="81"/>
                      <a:pt x="2766" y="22"/>
                    </a:cubicBezTo>
                    <a:cubicBezTo>
                      <a:pt x="2737" y="7"/>
                      <a:pt x="2699" y="1"/>
                      <a:pt x="2657"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6" name="Google Shape;2633;p51">
                <a:extLst>
                  <a:ext uri="{FF2B5EF4-FFF2-40B4-BE49-F238E27FC236}">
                    <a16:creationId xmlns:a16="http://schemas.microsoft.com/office/drawing/2014/main" id="{2E73DCB0-5568-E027-33AB-A1236F9B7240}"/>
                  </a:ext>
                </a:extLst>
              </p:cNvPr>
              <p:cNvSpPr/>
              <p:nvPr/>
            </p:nvSpPr>
            <p:spPr>
              <a:xfrm>
                <a:off x="7413987" y="4834621"/>
                <a:ext cx="100324" cy="331533"/>
              </a:xfrm>
              <a:custGeom>
                <a:avLst/>
                <a:gdLst/>
                <a:ahLst/>
                <a:cxnLst/>
                <a:rect l="l" t="t" r="r" b="b"/>
                <a:pathLst>
                  <a:path w="4238" h="14005" extrusionOk="0">
                    <a:moveTo>
                      <a:pt x="100" y="0"/>
                    </a:moveTo>
                    <a:cubicBezTo>
                      <a:pt x="80" y="159"/>
                      <a:pt x="0" y="358"/>
                      <a:pt x="60" y="517"/>
                    </a:cubicBezTo>
                    <a:cubicBezTo>
                      <a:pt x="279" y="1194"/>
                      <a:pt x="537" y="1830"/>
                      <a:pt x="776" y="2507"/>
                    </a:cubicBezTo>
                    <a:lnTo>
                      <a:pt x="2188" y="6386"/>
                    </a:lnTo>
                    <a:cubicBezTo>
                      <a:pt x="2527" y="7221"/>
                      <a:pt x="2865" y="8057"/>
                      <a:pt x="3083" y="8892"/>
                    </a:cubicBezTo>
                    <a:cubicBezTo>
                      <a:pt x="3322" y="9847"/>
                      <a:pt x="3422" y="10842"/>
                      <a:pt x="3561" y="11816"/>
                    </a:cubicBezTo>
                    <a:cubicBezTo>
                      <a:pt x="3581" y="11916"/>
                      <a:pt x="3541" y="12015"/>
                      <a:pt x="3521" y="12115"/>
                    </a:cubicBezTo>
                    <a:cubicBezTo>
                      <a:pt x="3541" y="12214"/>
                      <a:pt x="3541" y="12334"/>
                      <a:pt x="3561" y="12453"/>
                    </a:cubicBezTo>
                    <a:lnTo>
                      <a:pt x="3640" y="12970"/>
                    </a:lnTo>
                    <a:cubicBezTo>
                      <a:pt x="3660" y="13070"/>
                      <a:pt x="3660" y="13149"/>
                      <a:pt x="3680" y="13249"/>
                    </a:cubicBezTo>
                    <a:cubicBezTo>
                      <a:pt x="3720" y="13328"/>
                      <a:pt x="3720" y="13408"/>
                      <a:pt x="3640" y="13507"/>
                    </a:cubicBezTo>
                    <a:cubicBezTo>
                      <a:pt x="3660" y="13666"/>
                      <a:pt x="3660" y="13826"/>
                      <a:pt x="3660" y="14005"/>
                    </a:cubicBezTo>
                    <a:lnTo>
                      <a:pt x="4237" y="14005"/>
                    </a:lnTo>
                    <a:lnTo>
                      <a:pt x="4158" y="12214"/>
                    </a:lnTo>
                    <a:cubicBezTo>
                      <a:pt x="4058" y="11518"/>
                      <a:pt x="3979" y="10782"/>
                      <a:pt x="3879" y="10086"/>
                    </a:cubicBezTo>
                    <a:cubicBezTo>
                      <a:pt x="3820" y="9568"/>
                      <a:pt x="3680" y="9071"/>
                      <a:pt x="3581" y="8574"/>
                    </a:cubicBezTo>
                    <a:cubicBezTo>
                      <a:pt x="3581" y="8494"/>
                      <a:pt x="3561" y="8435"/>
                      <a:pt x="3541" y="8355"/>
                    </a:cubicBezTo>
                    <a:cubicBezTo>
                      <a:pt x="3541" y="8295"/>
                      <a:pt x="3521" y="8275"/>
                      <a:pt x="3521" y="8236"/>
                    </a:cubicBezTo>
                    <a:cubicBezTo>
                      <a:pt x="3282" y="7679"/>
                      <a:pt x="3064" y="7102"/>
                      <a:pt x="2865" y="6565"/>
                    </a:cubicBezTo>
                    <a:lnTo>
                      <a:pt x="1074" y="1711"/>
                    </a:lnTo>
                    <a:cubicBezTo>
                      <a:pt x="895" y="1293"/>
                      <a:pt x="756" y="836"/>
                      <a:pt x="557" y="418"/>
                    </a:cubicBezTo>
                    <a:cubicBezTo>
                      <a:pt x="497" y="259"/>
                      <a:pt x="358" y="139"/>
                      <a:pt x="25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7" name="Google Shape;2634;p51">
                <a:extLst>
                  <a:ext uri="{FF2B5EF4-FFF2-40B4-BE49-F238E27FC236}">
                    <a16:creationId xmlns:a16="http://schemas.microsoft.com/office/drawing/2014/main" id="{D27BE6E1-010D-E88F-028D-E80AB05F367D}"/>
                  </a:ext>
                </a:extLst>
              </p:cNvPr>
              <p:cNvSpPr/>
              <p:nvPr/>
            </p:nvSpPr>
            <p:spPr>
              <a:xfrm>
                <a:off x="7514287" y="4935869"/>
                <a:ext cx="18843" cy="229339"/>
              </a:xfrm>
              <a:custGeom>
                <a:avLst/>
                <a:gdLst/>
                <a:ahLst/>
                <a:cxnLst/>
                <a:rect l="l" t="t" r="r" b="b"/>
                <a:pathLst>
                  <a:path w="796" h="9688" extrusionOk="0">
                    <a:moveTo>
                      <a:pt x="776" y="0"/>
                    </a:moveTo>
                    <a:lnTo>
                      <a:pt x="776" y="0"/>
                    </a:lnTo>
                    <a:cubicBezTo>
                      <a:pt x="716" y="40"/>
                      <a:pt x="677" y="99"/>
                      <a:pt x="637" y="139"/>
                    </a:cubicBezTo>
                    <a:cubicBezTo>
                      <a:pt x="595" y="379"/>
                      <a:pt x="482" y="499"/>
                      <a:pt x="315" y="499"/>
                    </a:cubicBezTo>
                    <a:cubicBezTo>
                      <a:pt x="245" y="499"/>
                      <a:pt x="167" y="478"/>
                      <a:pt x="80" y="438"/>
                    </a:cubicBezTo>
                    <a:lnTo>
                      <a:pt x="80" y="7440"/>
                    </a:lnTo>
                    <a:cubicBezTo>
                      <a:pt x="80" y="7579"/>
                      <a:pt x="20" y="7758"/>
                      <a:pt x="0" y="7897"/>
                    </a:cubicBezTo>
                    <a:lnTo>
                      <a:pt x="80" y="9688"/>
                    </a:lnTo>
                    <a:cubicBezTo>
                      <a:pt x="179" y="9688"/>
                      <a:pt x="279" y="9688"/>
                      <a:pt x="319" y="9668"/>
                    </a:cubicBezTo>
                    <a:cubicBezTo>
                      <a:pt x="319" y="9588"/>
                      <a:pt x="299" y="9489"/>
                      <a:pt x="299" y="9389"/>
                    </a:cubicBezTo>
                    <a:cubicBezTo>
                      <a:pt x="378" y="8514"/>
                      <a:pt x="438" y="7659"/>
                      <a:pt x="537" y="6783"/>
                    </a:cubicBezTo>
                    <a:cubicBezTo>
                      <a:pt x="617" y="6127"/>
                      <a:pt x="716" y="5471"/>
                      <a:pt x="796" y="4794"/>
                    </a:cubicBezTo>
                    <a:cubicBezTo>
                      <a:pt x="736" y="4655"/>
                      <a:pt x="697" y="4496"/>
                      <a:pt x="697" y="4337"/>
                    </a:cubicBezTo>
                    <a:cubicBezTo>
                      <a:pt x="716" y="2904"/>
                      <a:pt x="736" y="1432"/>
                      <a:pt x="7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178" name="Google Shape;2635;p51">
                <a:extLst>
                  <a:ext uri="{FF2B5EF4-FFF2-40B4-BE49-F238E27FC236}">
                    <a16:creationId xmlns:a16="http://schemas.microsoft.com/office/drawing/2014/main" id="{B926E6B2-A7E2-844B-9B8F-D8AADD465CD9}"/>
                  </a:ext>
                </a:extLst>
              </p:cNvPr>
              <p:cNvGrpSpPr/>
              <p:nvPr/>
            </p:nvGrpSpPr>
            <p:grpSpPr>
              <a:xfrm>
                <a:off x="7328269" y="4020690"/>
                <a:ext cx="385696" cy="408966"/>
                <a:chOff x="7328269" y="4020690"/>
                <a:chExt cx="385696" cy="408966"/>
              </a:xfrm>
            </p:grpSpPr>
            <p:sp>
              <p:nvSpPr>
                <p:cNvPr id="2220" name="Google Shape;2636;p51">
                  <a:extLst>
                    <a:ext uri="{FF2B5EF4-FFF2-40B4-BE49-F238E27FC236}">
                      <a16:creationId xmlns:a16="http://schemas.microsoft.com/office/drawing/2014/main" id="{2E21DA30-6400-7B24-4458-00D6842DA8AD}"/>
                    </a:ext>
                  </a:extLst>
                </p:cNvPr>
                <p:cNvSpPr/>
                <p:nvPr/>
              </p:nvSpPr>
              <p:spPr>
                <a:xfrm>
                  <a:off x="7328269" y="4026797"/>
                  <a:ext cx="165779" cy="398621"/>
                </a:xfrm>
                <a:custGeom>
                  <a:avLst/>
                  <a:gdLst/>
                  <a:ahLst/>
                  <a:cxnLst/>
                  <a:rect l="l" t="t" r="r" b="b"/>
                  <a:pathLst>
                    <a:path w="7003" h="16839" extrusionOk="0">
                      <a:moveTo>
                        <a:pt x="2163" y="0"/>
                      </a:moveTo>
                      <a:cubicBezTo>
                        <a:pt x="2000" y="0"/>
                        <a:pt x="1828" y="99"/>
                        <a:pt x="1672" y="307"/>
                      </a:cubicBezTo>
                      <a:cubicBezTo>
                        <a:pt x="1115" y="964"/>
                        <a:pt x="617" y="1740"/>
                        <a:pt x="100" y="2456"/>
                      </a:cubicBezTo>
                      <a:cubicBezTo>
                        <a:pt x="40" y="2516"/>
                        <a:pt x="40" y="2595"/>
                        <a:pt x="40" y="2655"/>
                      </a:cubicBezTo>
                      <a:cubicBezTo>
                        <a:pt x="21" y="3291"/>
                        <a:pt x="1" y="3928"/>
                        <a:pt x="21" y="4545"/>
                      </a:cubicBezTo>
                      <a:cubicBezTo>
                        <a:pt x="40" y="5420"/>
                        <a:pt x="100" y="6315"/>
                        <a:pt x="180" y="7210"/>
                      </a:cubicBezTo>
                      <a:cubicBezTo>
                        <a:pt x="239" y="8165"/>
                        <a:pt x="299" y="9140"/>
                        <a:pt x="478" y="10075"/>
                      </a:cubicBezTo>
                      <a:cubicBezTo>
                        <a:pt x="677" y="11069"/>
                        <a:pt x="876" y="12064"/>
                        <a:pt x="1333" y="12999"/>
                      </a:cubicBezTo>
                      <a:cubicBezTo>
                        <a:pt x="1930" y="14173"/>
                        <a:pt x="2885" y="14929"/>
                        <a:pt x="3959" y="15545"/>
                      </a:cubicBezTo>
                      <a:cubicBezTo>
                        <a:pt x="4556" y="15883"/>
                        <a:pt x="5213" y="16122"/>
                        <a:pt x="5809" y="16440"/>
                      </a:cubicBezTo>
                      <a:cubicBezTo>
                        <a:pt x="6187" y="16639"/>
                        <a:pt x="6565" y="16818"/>
                        <a:pt x="7003" y="16838"/>
                      </a:cubicBezTo>
                      <a:cubicBezTo>
                        <a:pt x="6943" y="16739"/>
                        <a:pt x="6884" y="16619"/>
                        <a:pt x="6764" y="16619"/>
                      </a:cubicBezTo>
                      <a:cubicBezTo>
                        <a:pt x="5968" y="16062"/>
                        <a:pt x="5451" y="15247"/>
                        <a:pt x="4954" y="14451"/>
                      </a:cubicBezTo>
                      <a:cubicBezTo>
                        <a:pt x="4556" y="13835"/>
                        <a:pt x="4198" y="13178"/>
                        <a:pt x="3900" y="12502"/>
                      </a:cubicBezTo>
                      <a:cubicBezTo>
                        <a:pt x="3402" y="11467"/>
                        <a:pt x="3084" y="10353"/>
                        <a:pt x="2965" y="9180"/>
                      </a:cubicBezTo>
                      <a:cubicBezTo>
                        <a:pt x="2825" y="7926"/>
                        <a:pt x="2726" y="6693"/>
                        <a:pt x="2786" y="5440"/>
                      </a:cubicBezTo>
                      <a:cubicBezTo>
                        <a:pt x="2806" y="4346"/>
                        <a:pt x="2905" y="3291"/>
                        <a:pt x="3004" y="2197"/>
                      </a:cubicBezTo>
                      <a:cubicBezTo>
                        <a:pt x="3024" y="2038"/>
                        <a:pt x="3164" y="1899"/>
                        <a:pt x="3223" y="1740"/>
                      </a:cubicBezTo>
                      <a:cubicBezTo>
                        <a:pt x="3064" y="1322"/>
                        <a:pt x="2905" y="904"/>
                        <a:pt x="2706" y="467"/>
                      </a:cubicBezTo>
                      <a:cubicBezTo>
                        <a:pt x="2572" y="164"/>
                        <a:pt x="2374" y="0"/>
                        <a:pt x="21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1" name="Google Shape;2637;p51">
                  <a:extLst>
                    <a:ext uri="{FF2B5EF4-FFF2-40B4-BE49-F238E27FC236}">
                      <a16:creationId xmlns:a16="http://schemas.microsoft.com/office/drawing/2014/main" id="{1F961403-5386-D218-F779-56E959FC34BC}"/>
                    </a:ext>
                  </a:extLst>
                </p:cNvPr>
                <p:cNvSpPr/>
                <p:nvPr/>
              </p:nvSpPr>
              <p:spPr>
                <a:xfrm>
                  <a:off x="7495444" y="4020690"/>
                  <a:ext cx="82428" cy="392940"/>
                </a:xfrm>
                <a:custGeom>
                  <a:avLst/>
                  <a:gdLst/>
                  <a:ahLst/>
                  <a:cxnLst/>
                  <a:rect l="l" t="t" r="r" b="b"/>
                  <a:pathLst>
                    <a:path w="3482" h="16599" extrusionOk="0">
                      <a:moveTo>
                        <a:pt x="2382" y="0"/>
                      </a:moveTo>
                      <a:cubicBezTo>
                        <a:pt x="2238" y="0"/>
                        <a:pt x="2086" y="67"/>
                        <a:pt x="1930" y="207"/>
                      </a:cubicBezTo>
                      <a:cubicBezTo>
                        <a:pt x="1413" y="705"/>
                        <a:pt x="936" y="1282"/>
                        <a:pt x="438" y="1839"/>
                      </a:cubicBezTo>
                      <a:cubicBezTo>
                        <a:pt x="319" y="3152"/>
                        <a:pt x="180" y="4464"/>
                        <a:pt x="100" y="5777"/>
                      </a:cubicBezTo>
                      <a:cubicBezTo>
                        <a:pt x="20" y="7130"/>
                        <a:pt x="1" y="8483"/>
                        <a:pt x="20" y="9835"/>
                      </a:cubicBezTo>
                      <a:cubicBezTo>
                        <a:pt x="40" y="11128"/>
                        <a:pt x="140" y="12441"/>
                        <a:pt x="299" y="13734"/>
                      </a:cubicBezTo>
                      <a:cubicBezTo>
                        <a:pt x="398" y="14550"/>
                        <a:pt x="597" y="15346"/>
                        <a:pt x="776" y="16181"/>
                      </a:cubicBezTo>
                      <a:cubicBezTo>
                        <a:pt x="796" y="16320"/>
                        <a:pt x="896" y="16440"/>
                        <a:pt x="975" y="16579"/>
                      </a:cubicBezTo>
                      <a:cubicBezTo>
                        <a:pt x="995" y="16599"/>
                        <a:pt x="1035" y="16599"/>
                        <a:pt x="1095" y="16599"/>
                      </a:cubicBezTo>
                      <a:cubicBezTo>
                        <a:pt x="1333" y="16122"/>
                        <a:pt x="1691" y="15644"/>
                        <a:pt x="1831" y="15147"/>
                      </a:cubicBezTo>
                      <a:cubicBezTo>
                        <a:pt x="2169" y="14033"/>
                        <a:pt x="2427" y="12879"/>
                        <a:pt x="2626" y="11725"/>
                      </a:cubicBezTo>
                      <a:cubicBezTo>
                        <a:pt x="2825" y="10631"/>
                        <a:pt x="2865" y="9517"/>
                        <a:pt x="2965" y="8403"/>
                      </a:cubicBezTo>
                      <a:cubicBezTo>
                        <a:pt x="3064" y="7090"/>
                        <a:pt x="3164" y="5817"/>
                        <a:pt x="3223" y="4504"/>
                      </a:cubicBezTo>
                      <a:cubicBezTo>
                        <a:pt x="3263" y="3967"/>
                        <a:pt x="3203" y="3390"/>
                        <a:pt x="3263" y="2833"/>
                      </a:cubicBezTo>
                      <a:cubicBezTo>
                        <a:pt x="3303" y="2415"/>
                        <a:pt x="3402" y="1998"/>
                        <a:pt x="3482" y="1600"/>
                      </a:cubicBezTo>
                      <a:cubicBezTo>
                        <a:pt x="3303" y="1202"/>
                        <a:pt x="3164" y="844"/>
                        <a:pt x="2965" y="466"/>
                      </a:cubicBezTo>
                      <a:cubicBezTo>
                        <a:pt x="2807" y="163"/>
                        <a:pt x="2605" y="0"/>
                        <a:pt x="238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2" name="Google Shape;2638;p51">
                  <a:extLst>
                    <a:ext uri="{FF2B5EF4-FFF2-40B4-BE49-F238E27FC236}">
                      <a16:creationId xmlns:a16="http://schemas.microsoft.com/office/drawing/2014/main" id="{77340196-7248-644C-9EC0-004D44CB54B9}"/>
                    </a:ext>
                  </a:extLst>
                </p:cNvPr>
                <p:cNvSpPr/>
                <p:nvPr/>
              </p:nvSpPr>
              <p:spPr>
                <a:xfrm>
                  <a:off x="7409276" y="4023436"/>
                  <a:ext cx="88559" cy="385033"/>
                </a:xfrm>
                <a:custGeom>
                  <a:avLst/>
                  <a:gdLst/>
                  <a:ahLst/>
                  <a:cxnLst/>
                  <a:rect l="l" t="t" r="r" b="b"/>
                  <a:pathLst>
                    <a:path w="3741" h="16265" extrusionOk="0">
                      <a:moveTo>
                        <a:pt x="2338" y="0"/>
                      </a:moveTo>
                      <a:cubicBezTo>
                        <a:pt x="1888" y="0"/>
                        <a:pt x="1628" y="393"/>
                        <a:pt x="1353" y="668"/>
                      </a:cubicBezTo>
                      <a:cubicBezTo>
                        <a:pt x="935" y="1086"/>
                        <a:pt x="577" y="1544"/>
                        <a:pt x="179" y="1981"/>
                      </a:cubicBezTo>
                      <a:cubicBezTo>
                        <a:pt x="159" y="2618"/>
                        <a:pt x="100" y="3215"/>
                        <a:pt x="60" y="3811"/>
                      </a:cubicBezTo>
                      <a:cubicBezTo>
                        <a:pt x="40" y="4905"/>
                        <a:pt x="0" y="6019"/>
                        <a:pt x="0" y="7133"/>
                      </a:cubicBezTo>
                      <a:cubicBezTo>
                        <a:pt x="0" y="7889"/>
                        <a:pt x="60" y="8605"/>
                        <a:pt x="159" y="9322"/>
                      </a:cubicBezTo>
                      <a:cubicBezTo>
                        <a:pt x="239" y="9938"/>
                        <a:pt x="378" y="10535"/>
                        <a:pt x="557" y="11132"/>
                      </a:cubicBezTo>
                      <a:cubicBezTo>
                        <a:pt x="995" y="12584"/>
                        <a:pt x="1731" y="13877"/>
                        <a:pt x="2586" y="15090"/>
                      </a:cubicBezTo>
                      <a:cubicBezTo>
                        <a:pt x="2885" y="15548"/>
                        <a:pt x="3223" y="15986"/>
                        <a:pt x="3740" y="16264"/>
                      </a:cubicBezTo>
                      <a:cubicBezTo>
                        <a:pt x="3680" y="15846"/>
                        <a:pt x="3641" y="15409"/>
                        <a:pt x="3541" y="15011"/>
                      </a:cubicBezTo>
                      <a:cubicBezTo>
                        <a:pt x="3183" y="13420"/>
                        <a:pt x="3024" y="11808"/>
                        <a:pt x="3044" y="10177"/>
                      </a:cubicBezTo>
                      <a:cubicBezTo>
                        <a:pt x="3064" y="8844"/>
                        <a:pt x="3024" y="7531"/>
                        <a:pt x="3064" y="6218"/>
                      </a:cubicBezTo>
                      <a:cubicBezTo>
                        <a:pt x="3084" y="5423"/>
                        <a:pt x="3243" y="4627"/>
                        <a:pt x="3322" y="3831"/>
                      </a:cubicBezTo>
                      <a:cubicBezTo>
                        <a:pt x="3342" y="3513"/>
                        <a:pt x="3362" y="3175"/>
                        <a:pt x="3422" y="2856"/>
                      </a:cubicBezTo>
                      <a:cubicBezTo>
                        <a:pt x="3481" y="2439"/>
                        <a:pt x="3581" y="2021"/>
                        <a:pt x="3660" y="1583"/>
                      </a:cubicBezTo>
                      <a:cubicBezTo>
                        <a:pt x="3422" y="1126"/>
                        <a:pt x="3143" y="668"/>
                        <a:pt x="2865" y="231"/>
                      </a:cubicBezTo>
                      <a:cubicBezTo>
                        <a:pt x="2825" y="131"/>
                        <a:pt x="2686" y="52"/>
                        <a:pt x="2566" y="32"/>
                      </a:cubicBezTo>
                      <a:cubicBezTo>
                        <a:pt x="2485" y="10"/>
                        <a:pt x="2409" y="0"/>
                        <a:pt x="233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3" name="Google Shape;2639;p51">
                  <a:extLst>
                    <a:ext uri="{FF2B5EF4-FFF2-40B4-BE49-F238E27FC236}">
                      <a16:creationId xmlns:a16="http://schemas.microsoft.com/office/drawing/2014/main" id="{1E01F998-FEAF-3FB4-7136-42252725CBB9}"/>
                    </a:ext>
                  </a:extLst>
                </p:cNvPr>
                <p:cNvSpPr/>
                <p:nvPr/>
              </p:nvSpPr>
              <p:spPr>
                <a:xfrm>
                  <a:off x="7545369" y="4028738"/>
                  <a:ext cx="168596" cy="400917"/>
                </a:xfrm>
                <a:custGeom>
                  <a:avLst/>
                  <a:gdLst/>
                  <a:ahLst/>
                  <a:cxnLst/>
                  <a:rect l="l" t="t" r="r" b="b"/>
                  <a:pathLst>
                    <a:path w="7122" h="16936" extrusionOk="0">
                      <a:moveTo>
                        <a:pt x="5975" y="0"/>
                      </a:moveTo>
                      <a:cubicBezTo>
                        <a:pt x="5808" y="0"/>
                        <a:pt x="5628" y="69"/>
                        <a:pt x="5451" y="206"/>
                      </a:cubicBezTo>
                      <a:cubicBezTo>
                        <a:pt x="5093" y="464"/>
                        <a:pt x="4794" y="802"/>
                        <a:pt x="4476" y="1101"/>
                      </a:cubicBezTo>
                      <a:cubicBezTo>
                        <a:pt x="4536" y="1240"/>
                        <a:pt x="4595" y="1419"/>
                        <a:pt x="4635" y="1558"/>
                      </a:cubicBezTo>
                      <a:cubicBezTo>
                        <a:pt x="4675" y="1956"/>
                        <a:pt x="4675" y="2354"/>
                        <a:pt x="4695" y="2752"/>
                      </a:cubicBezTo>
                      <a:cubicBezTo>
                        <a:pt x="4755" y="4383"/>
                        <a:pt x="4655" y="5974"/>
                        <a:pt x="4357" y="7526"/>
                      </a:cubicBezTo>
                      <a:lnTo>
                        <a:pt x="3979" y="9555"/>
                      </a:lnTo>
                      <a:cubicBezTo>
                        <a:pt x="3780" y="10669"/>
                        <a:pt x="3641" y="11803"/>
                        <a:pt x="3382" y="12897"/>
                      </a:cubicBezTo>
                      <a:cubicBezTo>
                        <a:pt x="3263" y="13454"/>
                        <a:pt x="3004" y="13991"/>
                        <a:pt x="2706" y="14469"/>
                      </a:cubicBezTo>
                      <a:cubicBezTo>
                        <a:pt x="2089" y="15423"/>
                        <a:pt x="1353" y="16219"/>
                        <a:pt x="299" y="16677"/>
                      </a:cubicBezTo>
                      <a:cubicBezTo>
                        <a:pt x="179" y="16736"/>
                        <a:pt x="100" y="16856"/>
                        <a:pt x="0" y="16935"/>
                      </a:cubicBezTo>
                      <a:cubicBezTo>
                        <a:pt x="418" y="16915"/>
                        <a:pt x="856" y="16856"/>
                        <a:pt x="1253" y="16856"/>
                      </a:cubicBezTo>
                      <a:cubicBezTo>
                        <a:pt x="1314" y="16859"/>
                        <a:pt x="1374" y="16861"/>
                        <a:pt x="1433" y="16861"/>
                      </a:cubicBezTo>
                      <a:cubicBezTo>
                        <a:pt x="2389" y="16861"/>
                        <a:pt x="3203" y="16413"/>
                        <a:pt x="3839" y="15682"/>
                      </a:cubicBezTo>
                      <a:cubicBezTo>
                        <a:pt x="4755" y="14648"/>
                        <a:pt x="5630" y="13534"/>
                        <a:pt x="5928" y="12082"/>
                      </a:cubicBezTo>
                      <a:cubicBezTo>
                        <a:pt x="6147" y="11047"/>
                        <a:pt x="6445" y="10052"/>
                        <a:pt x="6585" y="8998"/>
                      </a:cubicBezTo>
                      <a:cubicBezTo>
                        <a:pt x="6764" y="7805"/>
                        <a:pt x="6863" y="6591"/>
                        <a:pt x="6943" y="5398"/>
                      </a:cubicBezTo>
                      <a:cubicBezTo>
                        <a:pt x="7022" y="4323"/>
                        <a:pt x="7122" y="3229"/>
                        <a:pt x="7062" y="2155"/>
                      </a:cubicBezTo>
                      <a:cubicBezTo>
                        <a:pt x="7042" y="1558"/>
                        <a:pt x="6823" y="1001"/>
                        <a:pt x="6565" y="444"/>
                      </a:cubicBezTo>
                      <a:cubicBezTo>
                        <a:pt x="6435" y="148"/>
                        <a:pt x="6220" y="0"/>
                        <a:pt x="597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4" name="Google Shape;2640;p51">
                  <a:extLst>
                    <a:ext uri="{FF2B5EF4-FFF2-40B4-BE49-F238E27FC236}">
                      <a16:creationId xmlns:a16="http://schemas.microsoft.com/office/drawing/2014/main" id="{A1BE39A5-6B7B-6674-BDD9-7E9D7E68DDD5}"/>
                    </a:ext>
                  </a:extLst>
                </p:cNvPr>
                <p:cNvSpPr/>
                <p:nvPr/>
              </p:nvSpPr>
              <p:spPr>
                <a:xfrm>
                  <a:off x="7538764" y="4022560"/>
                  <a:ext cx="105035" cy="390146"/>
                </a:xfrm>
                <a:custGeom>
                  <a:avLst/>
                  <a:gdLst/>
                  <a:ahLst/>
                  <a:cxnLst/>
                  <a:rect l="l" t="t" r="r" b="b"/>
                  <a:pathLst>
                    <a:path w="4437" h="16481" extrusionOk="0">
                      <a:moveTo>
                        <a:pt x="3621" y="0"/>
                      </a:moveTo>
                      <a:cubicBezTo>
                        <a:pt x="3484" y="0"/>
                        <a:pt x="3339" y="61"/>
                        <a:pt x="3203" y="188"/>
                      </a:cubicBezTo>
                      <a:cubicBezTo>
                        <a:pt x="2786" y="606"/>
                        <a:pt x="2428" y="1063"/>
                        <a:pt x="2010" y="1501"/>
                      </a:cubicBezTo>
                      <a:cubicBezTo>
                        <a:pt x="2010" y="2396"/>
                        <a:pt x="2070" y="3271"/>
                        <a:pt x="2010" y="4167"/>
                      </a:cubicBezTo>
                      <a:cubicBezTo>
                        <a:pt x="1950" y="5678"/>
                        <a:pt x="1851" y="7170"/>
                        <a:pt x="1751" y="8682"/>
                      </a:cubicBezTo>
                      <a:cubicBezTo>
                        <a:pt x="1692" y="9379"/>
                        <a:pt x="1672" y="10115"/>
                        <a:pt x="1572" y="10831"/>
                      </a:cubicBezTo>
                      <a:cubicBezTo>
                        <a:pt x="1433" y="11825"/>
                        <a:pt x="1254" y="12800"/>
                        <a:pt x="995" y="13755"/>
                      </a:cubicBezTo>
                      <a:cubicBezTo>
                        <a:pt x="777" y="14630"/>
                        <a:pt x="677" y="15525"/>
                        <a:pt x="80" y="16241"/>
                      </a:cubicBezTo>
                      <a:cubicBezTo>
                        <a:pt x="21" y="16301"/>
                        <a:pt x="21" y="16381"/>
                        <a:pt x="1" y="16480"/>
                      </a:cubicBezTo>
                      <a:cubicBezTo>
                        <a:pt x="120" y="16440"/>
                        <a:pt x="200" y="16440"/>
                        <a:pt x="259" y="16421"/>
                      </a:cubicBezTo>
                      <a:cubicBezTo>
                        <a:pt x="1015" y="16082"/>
                        <a:pt x="1652" y="15545"/>
                        <a:pt x="2149" y="14889"/>
                      </a:cubicBezTo>
                      <a:cubicBezTo>
                        <a:pt x="2825" y="13994"/>
                        <a:pt x="3203" y="12999"/>
                        <a:pt x="3382" y="11905"/>
                      </a:cubicBezTo>
                      <a:cubicBezTo>
                        <a:pt x="3561" y="10771"/>
                        <a:pt x="3741" y="9637"/>
                        <a:pt x="3880" y="8483"/>
                      </a:cubicBezTo>
                      <a:cubicBezTo>
                        <a:pt x="4039" y="7369"/>
                        <a:pt x="4178" y="6235"/>
                        <a:pt x="4317" y="5102"/>
                      </a:cubicBezTo>
                      <a:cubicBezTo>
                        <a:pt x="4377" y="4604"/>
                        <a:pt x="4417" y="4087"/>
                        <a:pt x="4377" y="3590"/>
                      </a:cubicBezTo>
                      <a:cubicBezTo>
                        <a:pt x="4357" y="2794"/>
                        <a:pt x="4158" y="1998"/>
                        <a:pt x="4437" y="1203"/>
                      </a:cubicBezTo>
                      <a:cubicBezTo>
                        <a:pt x="4337" y="924"/>
                        <a:pt x="4258" y="665"/>
                        <a:pt x="4138" y="387"/>
                      </a:cubicBezTo>
                      <a:cubicBezTo>
                        <a:pt x="4019" y="136"/>
                        <a:pt x="3828" y="0"/>
                        <a:pt x="362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79" name="Google Shape;2641;p51">
                <a:extLst>
                  <a:ext uri="{FF2B5EF4-FFF2-40B4-BE49-F238E27FC236}">
                    <a16:creationId xmlns:a16="http://schemas.microsoft.com/office/drawing/2014/main" id="{D1FDB083-15F7-686D-30C3-AF3AB76241CD}"/>
                  </a:ext>
                </a:extLst>
              </p:cNvPr>
              <p:cNvSpPr/>
              <p:nvPr/>
            </p:nvSpPr>
            <p:spPr>
              <a:xfrm>
                <a:off x="7385722" y="4429632"/>
                <a:ext cx="280093" cy="489760"/>
              </a:xfrm>
              <a:custGeom>
                <a:avLst/>
                <a:gdLst/>
                <a:ahLst/>
                <a:cxnLst/>
                <a:rect l="l" t="t" r="r" b="b"/>
                <a:pathLst>
                  <a:path w="11832" h="20689" extrusionOk="0">
                    <a:moveTo>
                      <a:pt x="8753" y="2527"/>
                    </a:moveTo>
                    <a:cubicBezTo>
                      <a:pt x="8893" y="2527"/>
                      <a:pt x="8992" y="2626"/>
                      <a:pt x="9211" y="2726"/>
                    </a:cubicBezTo>
                    <a:cubicBezTo>
                      <a:pt x="9025" y="2875"/>
                      <a:pt x="8908" y="3006"/>
                      <a:pt x="8845" y="3006"/>
                    </a:cubicBezTo>
                    <a:cubicBezTo>
                      <a:pt x="8841" y="3006"/>
                      <a:pt x="8837" y="3005"/>
                      <a:pt x="8833" y="3004"/>
                    </a:cubicBezTo>
                    <a:cubicBezTo>
                      <a:pt x="8714" y="2964"/>
                      <a:pt x="8614" y="2805"/>
                      <a:pt x="8515" y="2706"/>
                    </a:cubicBezTo>
                    <a:cubicBezTo>
                      <a:pt x="8594" y="2666"/>
                      <a:pt x="8694" y="2527"/>
                      <a:pt x="8753" y="2527"/>
                    </a:cubicBezTo>
                    <a:close/>
                    <a:moveTo>
                      <a:pt x="1398" y="2390"/>
                    </a:moveTo>
                    <a:cubicBezTo>
                      <a:pt x="1575" y="2390"/>
                      <a:pt x="1638" y="2572"/>
                      <a:pt x="1672" y="2825"/>
                    </a:cubicBezTo>
                    <a:cubicBezTo>
                      <a:pt x="1572" y="2964"/>
                      <a:pt x="1453" y="3104"/>
                      <a:pt x="1294" y="3223"/>
                    </a:cubicBezTo>
                    <a:cubicBezTo>
                      <a:pt x="1194" y="3104"/>
                      <a:pt x="975" y="2964"/>
                      <a:pt x="975" y="2825"/>
                    </a:cubicBezTo>
                    <a:cubicBezTo>
                      <a:pt x="975" y="2686"/>
                      <a:pt x="1154" y="2467"/>
                      <a:pt x="1294" y="2407"/>
                    </a:cubicBezTo>
                    <a:cubicBezTo>
                      <a:pt x="1332" y="2395"/>
                      <a:pt x="1367" y="2390"/>
                      <a:pt x="1398" y="2390"/>
                    </a:cubicBezTo>
                    <a:close/>
                    <a:moveTo>
                      <a:pt x="1532" y="4954"/>
                    </a:moveTo>
                    <a:cubicBezTo>
                      <a:pt x="1672" y="5093"/>
                      <a:pt x="1751" y="5192"/>
                      <a:pt x="1831" y="5232"/>
                    </a:cubicBezTo>
                    <a:cubicBezTo>
                      <a:pt x="1691" y="5332"/>
                      <a:pt x="1592" y="5451"/>
                      <a:pt x="1473" y="5511"/>
                    </a:cubicBezTo>
                    <a:cubicBezTo>
                      <a:pt x="1471" y="5515"/>
                      <a:pt x="1467" y="5516"/>
                      <a:pt x="1463" y="5516"/>
                    </a:cubicBezTo>
                    <a:cubicBezTo>
                      <a:pt x="1419" y="5516"/>
                      <a:pt x="1274" y="5364"/>
                      <a:pt x="1274" y="5292"/>
                    </a:cubicBezTo>
                    <a:cubicBezTo>
                      <a:pt x="1274" y="5192"/>
                      <a:pt x="1393" y="5093"/>
                      <a:pt x="1532" y="4954"/>
                    </a:cubicBezTo>
                    <a:close/>
                    <a:moveTo>
                      <a:pt x="3807" y="5047"/>
                    </a:moveTo>
                    <a:cubicBezTo>
                      <a:pt x="3886" y="5047"/>
                      <a:pt x="3998" y="5185"/>
                      <a:pt x="4158" y="5292"/>
                    </a:cubicBezTo>
                    <a:cubicBezTo>
                      <a:pt x="3979" y="5451"/>
                      <a:pt x="3860" y="5610"/>
                      <a:pt x="3760" y="5610"/>
                    </a:cubicBezTo>
                    <a:cubicBezTo>
                      <a:pt x="3661" y="5610"/>
                      <a:pt x="3541" y="5451"/>
                      <a:pt x="3442" y="5351"/>
                    </a:cubicBezTo>
                    <a:cubicBezTo>
                      <a:pt x="3541" y="5232"/>
                      <a:pt x="3661" y="5093"/>
                      <a:pt x="3780" y="5053"/>
                    </a:cubicBezTo>
                    <a:cubicBezTo>
                      <a:pt x="3789" y="5049"/>
                      <a:pt x="3798" y="5047"/>
                      <a:pt x="3807" y="5047"/>
                    </a:cubicBezTo>
                    <a:close/>
                    <a:moveTo>
                      <a:pt x="10981" y="8932"/>
                    </a:moveTo>
                    <a:cubicBezTo>
                      <a:pt x="11081" y="8932"/>
                      <a:pt x="11180" y="9091"/>
                      <a:pt x="11300" y="9191"/>
                    </a:cubicBezTo>
                    <a:cubicBezTo>
                      <a:pt x="11180" y="9330"/>
                      <a:pt x="11041" y="9469"/>
                      <a:pt x="10902" y="9549"/>
                    </a:cubicBezTo>
                    <a:cubicBezTo>
                      <a:pt x="10898" y="9550"/>
                      <a:pt x="10894" y="9551"/>
                      <a:pt x="10889" y="9551"/>
                    </a:cubicBezTo>
                    <a:cubicBezTo>
                      <a:pt x="10824" y="9551"/>
                      <a:pt x="10690" y="9419"/>
                      <a:pt x="10504" y="9270"/>
                    </a:cubicBezTo>
                    <a:cubicBezTo>
                      <a:pt x="10703" y="9091"/>
                      <a:pt x="10822" y="8932"/>
                      <a:pt x="10981" y="8932"/>
                    </a:cubicBezTo>
                    <a:close/>
                    <a:moveTo>
                      <a:pt x="2162" y="2772"/>
                    </a:moveTo>
                    <a:cubicBezTo>
                      <a:pt x="2381" y="2772"/>
                      <a:pt x="2432" y="3027"/>
                      <a:pt x="2467" y="3203"/>
                    </a:cubicBezTo>
                    <a:cubicBezTo>
                      <a:pt x="2746" y="4158"/>
                      <a:pt x="2965" y="5153"/>
                      <a:pt x="3323" y="6088"/>
                    </a:cubicBezTo>
                    <a:cubicBezTo>
                      <a:pt x="3740" y="7261"/>
                      <a:pt x="4238" y="8375"/>
                      <a:pt x="4715" y="9529"/>
                    </a:cubicBezTo>
                    <a:cubicBezTo>
                      <a:pt x="4874" y="9887"/>
                      <a:pt x="5073" y="10285"/>
                      <a:pt x="5332" y="10762"/>
                    </a:cubicBezTo>
                    <a:cubicBezTo>
                      <a:pt x="5511" y="10245"/>
                      <a:pt x="5630" y="9827"/>
                      <a:pt x="5750" y="9370"/>
                    </a:cubicBezTo>
                    <a:cubicBezTo>
                      <a:pt x="6167" y="8256"/>
                      <a:pt x="6565" y="7102"/>
                      <a:pt x="7043" y="6008"/>
                    </a:cubicBezTo>
                    <a:cubicBezTo>
                      <a:pt x="7341" y="5371"/>
                      <a:pt x="7759" y="4775"/>
                      <a:pt x="8117" y="4178"/>
                    </a:cubicBezTo>
                    <a:cubicBezTo>
                      <a:pt x="8236" y="3999"/>
                      <a:pt x="8316" y="3800"/>
                      <a:pt x="8435" y="3661"/>
                    </a:cubicBezTo>
                    <a:cubicBezTo>
                      <a:pt x="8535" y="3561"/>
                      <a:pt x="8714" y="3501"/>
                      <a:pt x="8833" y="3422"/>
                    </a:cubicBezTo>
                    <a:cubicBezTo>
                      <a:pt x="8853" y="3601"/>
                      <a:pt x="8952" y="3820"/>
                      <a:pt x="8912" y="3959"/>
                    </a:cubicBezTo>
                    <a:cubicBezTo>
                      <a:pt x="8733" y="4377"/>
                      <a:pt x="8495" y="4775"/>
                      <a:pt x="8236" y="5172"/>
                    </a:cubicBezTo>
                    <a:cubicBezTo>
                      <a:pt x="7540" y="6366"/>
                      <a:pt x="7023" y="7599"/>
                      <a:pt x="6605" y="8932"/>
                    </a:cubicBezTo>
                    <a:cubicBezTo>
                      <a:pt x="6267" y="9927"/>
                      <a:pt x="6028" y="10941"/>
                      <a:pt x="5730" y="11936"/>
                    </a:cubicBezTo>
                    <a:cubicBezTo>
                      <a:pt x="5670" y="12035"/>
                      <a:pt x="5571" y="12175"/>
                      <a:pt x="5511" y="12175"/>
                    </a:cubicBezTo>
                    <a:cubicBezTo>
                      <a:pt x="5495" y="12181"/>
                      <a:pt x="5479" y="12184"/>
                      <a:pt x="5461" y="12184"/>
                    </a:cubicBezTo>
                    <a:cubicBezTo>
                      <a:pt x="5369" y="12184"/>
                      <a:pt x="5257" y="12103"/>
                      <a:pt x="5173" y="12035"/>
                    </a:cubicBezTo>
                    <a:cubicBezTo>
                      <a:pt x="5113" y="11976"/>
                      <a:pt x="5073" y="11876"/>
                      <a:pt x="5033" y="11777"/>
                    </a:cubicBezTo>
                    <a:cubicBezTo>
                      <a:pt x="4735" y="11120"/>
                      <a:pt x="4417" y="10424"/>
                      <a:pt x="4118" y="9728"/>
                    </a:cubicBezTo>
                    <a:cubicBezTo>
                      <a:pt x="3740" y="8872"/>
                      <a:pt x="3362" y="8057"/>
                      <a:pt x="3064" y="7182"/>
                    </a:cubicBezTo>
                    <a:cubicBezTo>
                      <a:pt x="2646" y="5948"/>
                      <a:pt x="2288" y="4675"/>
                      <a:pt x="1930" y="3402"/>
                    </a:cubicBezTo>
                    <a:lnTo>
                      <a:pt x="1930" y="3382"/>
                    </a:lnTo>
                    <a:cubicBezTo>
                      <a:pt x="1930" y="3163"/>
                      <a:pt x="1771" y="2845"/>
                      <a:pt x="2069" y="2785"/>
                    </a:cubicBezTo>
                    <a:cubicBezTo>
                      <a:pt x="2103" y="2776"/>
                      <a:pt x="2134" y="2772"/>
                      <a:pt x="2162" y="2772"/>
                    </a:cubicBezTo>
                    <a:close/>
                    <a:moveTo>
                      <a:pt x="5153" y="0"/>
                    </a:moveTo>
                    <a:cubicBezTo>
                      <a:pt x="5133" y="339"/>
                      <a:pt x="5053" y="697"/>
                      <a:pt x="5053" y="1035"/>
                    </a:cubicBezTo>
                    <a:cubicBezTo>
                      <a:pt x="5033" y="1830"/>
                      <a:pt x="5053" y="2626"/>
                      <a:pt x="5053" y="3422"/>
                    </a:cubicBezTo>
                    <a:cubicBezTo>
                      <a:pt x="5053" y="4377"/>
                      <a:pt x="5053" y="5292"/>
                      <a:pt x="5033" y="6247"/>
                    </a:cubicBezTo>
                    <a:lnTo>
                      <a:pt x="5033" y="8156"/>
                    </a:lnTo>
                    <a:cubicBezTo>
                      <a:pt x="4874" y="7480"/>
                      <a:pt x="4715" y="6784"/>
                      <a:pt x="4536" y="6088"/>
                    </a:cubicBezTo>
                    <a:cubicBezTo>
                      <a:pt x="4476" y="5948"/>
                      <a:pt x="4417" y="5809"/>
                      <a:pt x="4357" y="5670"/>
                    </a:cubicBezTo>
                    <a:cubicBezTo>
                      <a:pt x="3939" y="4297"/>
                      <a:pt x="3402" y="2964"/>
                      <a:pt x="2567" y="1771"/>
                    </a:cubicBezTo>
                    <a:cubicBezTo>
                      <a:pt x="2319" y="1419"/>
                      <a:pt x="1874" y="1203"/>
                      <a:pt x="1486" y="1203"/>
                    </a:cubicBezTo>
                    <a:cubicBezTo>
                      <a:pt x="1281" y="1203"/>
                      <a:pt x="1092" y="1263"/>
                      <a:pt x="955" y="1393"/>
                    </a:cubicBezTo>
                    <a:cubicBezTo>
                      <a:pt x="558" y="1731"/>
                      <a:pt x="279" y="2189"/>
                      <a:pt x="180" y="2726"/>
                    </a:cubicBezTo>
                    <a:cubicBezTo>
                      <a:pt x="1" y="3700"/>
                      <a:pt x="299" y="4615"/>
                      <a:pt x="577" y="5511"/>
                    </a:cubicBezTo>
                    <a:cubicBezTo>
                      <a:pt x="756" y="5968"/>
                      <a:pt x="955" y="6386"/>
                      <a:pt x="1115" y="6804"/>
                    </a:cubicBezTo>
                    <a:cubicBezTo>
                      <a:pt x="1493" y="7361"/>
                      <a:pt x="1851" y="7938"/>
                      <a:pt x="2209" y="8475"/>
                    </a:cubicBezTo>
                    <a:cubicBezTo>
                      <a:pt x="2447" y="8693"/>
                      <a:pt x="2666" y="8932"/>
                      <a:pt x="2865" y="9171"/>
                    </a:cubicBezTo>
                    <a:cubicBezTo>
                      <a:pt x="3263" y="9648"/>
                      <a:pt x="3601" y="10166"/>
                      <a:pt x="4039" y="10623"/>
                    </a:cubicBezTo>
                    <a:cubicBezTo>
                      <a:pt x="4755" y="11359"/>
                      <a:pt x="5113" y="12254"/>
                      <a:pt x="5312" y="13229"/>
                    </a:cubicBezTo>
                    <a:cubicBezTo>
                      <a:pt x="5411" y="13746"/>
                      <a:pt x="5372" y="14303"/>
                      <a:pt x="5431" y="14840"/>
                    </a:cubicBezTo>
                    <a:cubicBezTo>
                      <a:pt x="5451" y="16133"/>
                      <a:pt x="5471" y="17426"/>
                      <a:pt x="5471" y="18700"/>
                    </a:cubicBezTo>
                    <a:cubicBezTo>
                      <a:pt x="5471" y="18799"/>
                      <a:pt x="5451" y="18879"/>
                      <a:pt x="5431" y="18978"/>
                    </a:cubicBezTo>
                    <a:cubicBezTo>
                      <a:pt x="5531" y="19436"/>
                      <a:pt x="5630" y="19893"/>
                      <a:pt x="5750" y="20430"/>
                    </a:cubicBezTo>
                    <a:cubicBezTo>
                      <a:pt x="6147" y="19117"/>
                      <a:pt x="6466" y="17844"/>
                      <a:pt x="6923" y="16631"/>
                    </a:cubicBezTo>
                    <a:cubicBezTo>
                      <a:pt x="7261" y="15656"/>
                      <a:pt x="7739" y="14721"/>
                      <a:pt x="8157" y="13766"/>
                    </a:cubicBezTo>
                    <a:cubicBezTo>
                      <a:pt x="8574" y="12831"/>
                      <a:pt x="9032" y="11876"/>
                      <a:pt x="9469" y="10961"/>
                    </a:cubicBezTo>
                    <a:cubicBezTo>
                      <a:pt x="9609" y="10742"/>
                      <a:pt x="9748" y="10543"/>
                      <a:pt x="9907" y="10345"/>
                    </a:cubicBezTo>
                    <a:cubicBezTo>
                      <a:pt x="9947" y="10265"/>
                      <a:pt x="10086" y="10265"/>
                      <a:pt x="10186" y="10225"/>
                    </a:cubicBezTo>
                    <a:cubicBezTo>
                      <a:pt x="10206" y="10325"/>
                      <a:pt x="10245" y="10444"/>
                      <a:pt x="10225" y="10524"/>
                    </a:cubicBezTo>
                    <a:cubicBezTo>
                      <a:pt x="10086" y="10961"/>
                      <a:pt x="9907" y="11419"/>
                      <a:pt x="9708" y="11856"/>
                    </a:cubicBezTo>
                    <a:lnTo>
                      <a:pt x="7918" y="15735"/>
                    </a:lnTo>
                    <a:cubicBezTo>
                      <a:pt x="7182" y="17227"/>
                      <a:pt x="6764" y="18819"/>
                      <a:pt x="6366" y="20430"/>
                    </a:cubicBezTo>
                    <a:cubicBezTo>
                      <a:pt x="6346" y="20510"/>
                      <a:pt x="6366" y="20609"/>
                      <a:pt x="6366" y="20689"/>
                    </a:cubicBezTo>
                    <a:cubicBezTo>
                      <a:pt x="6645" y="20092"/>
                      <a:pt x="6864" y="19495"/>
                      <a:pt x="7162" y="18918"/>
                    </a:cubicBezTo>
                    <a:cubicBezTo>
                      <a:pt x="7540" y="18202"/>
                      <a:pt x="7958" y="17486"/>
                      <a:pt x="8355" y="16750"/>
                    </a:cubicBezTo>
                    <a:cubicBezTo>
                      <a:pt x="8932" y="15716"/>
                      <a:pt x="9509" y="14661"/>
                      <a:pt x="10046" y="13627"/>
                    </a:cubicBezTo>
                    <a:cubicBezTo>
                      <a:pt x="10564" y="12612"/>
                      <a:pt x="11101" y="11558"/>
                      <a:pt x="11558" y="10484"/>
                    </a:cubicBezTo>
                    <a:cubicBezTo>
                      <a:pt x="11737" y="10066"/>
                      <a:pt x="11817" y="9569"/>
                      <a:pt x="11817" y="9091"/>
                    </a:cubicBezTo>
                    <a:cubicBezTo>
                      <a:pt x="11832" y="8669"/>
                      <a:pt x="11538" y="8383"/>
                      <a:pt x="11169" y="8383"/>
                    </a:cubicBezTo>
                    <a:cubicBezTo>
                      <a:pt x="11052" y="8383"/>
                      <a:pt x="10927" y="8412"/>
                      <a:pt x="10802" y="8475"/>
                    </a:cubicBezTo>
                    <a:cubicBezTo>
                      <a:pt x="10544" y="8594"/>
                      <a:pt x="10305" y="8773"/>
                      <a:pt x="10106" y="8972"/>
                    </a:cubicBezTo>
                    <a:cubicBezTo>
                      <a:pt x="9748" y="9370"/>
                      <a:pt x="9390" y="9768"/>
                      <a:pt x="9072" y="10205"/>
                    </a:cubicBezTo>
                    <a:cubicBezTo>
                      <a:pt x="8733" y="10703"/>
                      <a:pt x="8435" y="11240"/>
                      <a:pt x="8157" y="11757"/>
                    </a:cubicBezTo>
                    <a:cubicBezTo>
                      <a:pt x="7918" y="12234"/>
                      <a:pt x="7719" y="12692"/>
                      <a:pt x="7520" y="13189"/>
                    </a:cubicBezTo>
                    <a:cubicBezTo>
                      <a:pt x="7261" y="13826"/>
                      <a:pt x="6983" y="14442"/>
                      <a:pt x="6824" y="15099"/>
                    </a:cubicBezTo>
                    <a:cubicBezTo>
                      <a:pt x="6545" y="16113"/>
                      <a:pt x="6346" y="17168"/>
                      <a:pt x="6088" y="18222"/>
                    </a:cubicBezTo>
                    <a:cubicBezTo>
                      <a:pt x="6068" y="18023"/>
                      <a:pt x="6068" y="17824"/>
                      <a:pt x="6068" y="17625"/>
                    </a:cubicBezTo>
                    <a:cubicBezTo>
                      <a:pt x="6028" y="16312"/>
                      <a:pt x="5968" y="15019"/>
                      <a:pt x="5948" y="13706"/>
                    </a:cubicBezTo>
                    <a:cubicBezTo>
                      <a:pt x="5929" y="13130"/>
                      <a:pt x="5929" y="12533"/>
                      <a:pt x="6048" y="11976"/>
                    </a:cubicBezTo>
                    <a:cubicBezTo>
                      <a:pt x="6147" y="11459"/>
                      <a:pt x="6426" y="10981"/>
                      <a:pt x="6645" y="10524"/>
                    </a:cubicBezTo>
                    <a:cubicBezTo>
                      <a:pt x="7261" y="9191"/>
                      <a:pt x="7878" y="7858"/>
                      <a:pt x="8554" y="6565"/>
                    </a:cubicBezTo>
                    <a:cubicBezTo>
                      <a:pt x="9151" y="5391"/>
                      <a:pt x="9609" y="4198"/>
                      <a:pt x="9708" y="2865"/>
                    </a:cubicBezTo>
                    <a:cubicBezTo>
                      <a:pt x="9728" y="2507"/>
                      <a:pt x="9649" y="2208"/>
                      <a:pt x="9350" y="2010"/>
                    </a:cubicBezTo>
                    <a:cubicBezTo>
                      <a:pt x="9255" y="1948"/>
                      <a:pt x="9143" y="1920"/>
                      <a:pt x="9027" y="1920"/>
                    </a:cubicBezTo>
                    <a:cubicBezTo>
                      <a:pt x="8804" y="1920"/>
                      <a:pt x="8565" y="2025"/>
                      <a:pt x="8395" y="2208"/>
                    </a:cubicBezTo>
                    <a:cubicBezTo>
                      <a:pt x="8117" y="2507"/>
                      <a:pt x="7838" y="2785"/>
                      <a:pt x="7619" y="3104"/>
                    </a:cubicBezTo>
                    <a:cubicBezTo>
                      <a:pt x="6923" y="4078"/>
                      <a:pt x="6446" y="5153"/>
                      <a:pt x="6147" y="6306"/>
                    </a:cubicBezTo>
                    <a:lnTo>
                      <a:pt x="5769" y="7659"/>
                    </a:lnTo>
                    <a:lnTo>
                      <a:pt x="5650" y="7659"/>
                    </a:lnTo>
                    <a:cubicBezTo>
                      <a:pt x="5730" y="5113"/>
                      <a:pt x="5491" y="2586"/>
                      <a:pt x="5730" y="40"/>
                    </a:cubicBezTo>
                    <a:cubicBezTo>
                      <a:pt x="5531" y="20"/>
                      <a:pt x="5352" y="20"/>
                      <a:pt x="5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0" name="Google Shape;2642;p51">
                <a:extLst>
                  <a:ext uri="{FF2B5EF4-FFF2-40B4-BE49-F238E27FC236}">
                    <a16:creationId xmlns:a16="http://schemas.microsoft.com/office/drawing/2014/main" id="{98EFB1B1-BB7C-3167-820F-125E63F65713}"/>
                  </a:ext>
                </a:extLst>
              </p:cNvPr>
              <p:cNvSpPr/>
              <p:nvPr/>
            </p:nvSpPr>
            <p:spPr>
              <a:xfrm>
                <a:off x="7392776" y="4051014"/>
                <a:ext cx="265629" cy="379589"/>
              </a:xfrm>
              <a:custGeom>
                <a:avLst/>
                <a:gdLst/>
                <a:ahLst/>
                <a:cxnLst/>
                <a:rect l="l" t="t" r="r" b="b"/>
                <a:pathLst>
                  <a:path w="11221" h="16035" extrusionOk="0">
                    <a:moveTo>
                      <a:pt x="10604" y="1"/>
                    </a:moveTo>
                    <a:cubicBezTo>
                      <a:pt x="10345" y="796"/>
                      <a:pt x="10524" y="1592"/>
                      <a:pt x="10544" y="2388"/>
                    </a:cubicBezTo>
                    <a:cubicBezTo>
                      <a:pt x="10544" y="2885"/>
                      <a:pt x="10524" y="3402"/>
                      <a:pt x="10484" y="3900"/>
                    </a:cubicBezTo>
                    <a:cubicBezTo>
                      <a:pt x="10345" y="5014"/>
                      <a:pt x="10206" y="6167"/>
                      <a:pt x="10047" y="7281"/>
                    </a:cubicBezTo>
                    <a:cubicBezTo>
                      <a:pt x="9908" y="8435"/>
                      <a:pt x="9748" y="9549"/>
                      <a:pt x="9549" y="10703"/>
                    </a:cubicBezTo>
                    <a:cubicBezTo>
                      <a:pt x="9351" y="11757"/>
                      <a:pt x="8992" y="12772"/>
                      <a:pt x="8316" y="13687"/>
                    </a:cubicBezTo>
                    <a:cubicBezTo>
                      <a:pt x="7819" y="14343"/>
                      <a:pt x="7202" y="14880"/>
                      <a:pt x="6426" y="15219"/>
                    </a:cubicBezTo>
                    <a:cubicBezTo>
                      <a:pt x="6347" y="15238"/>
                      <a:pt x="6267" y="15238"/>
                      <a:pt x="6168" y="15278"/>
                    </a:cubicBezTo>
                    <a:cubicBezTo>
                      <a:pt x="6207" y="15179"/>
                      <a:pt x="6207" y="15099"/>
                      <a:pt x="6247" y="15039"/>
                    </a:cubicBezTo>
                    <a:cubicBezTo>
                      <a:pt x="6844" y="14323"/>
                      <a:pt x="6944" y="13408"/>
                      <a:pt x="7162" y="12553"/>
                    </a:cubicBezTo>
                    <a:cubicBezTo>
                      <a:pt x="7421" y="11598"/>
                      <a:pt x="7600" y="10623"/>
                      <a:pt x="7739" y="9629"/>
                    </a:cubicBezTo>
                    <a:cubicBezTo>
                      <a:pt x="7839" y="8932"/>
                      <a:pt x="7859" y="8216"/>
                      <a:pt x="7918" y="7480"/>
                    </a:cubicBezTo>
                    <a:cubicBezTo>
                      <a:pt x="8018" y="5968"/>
                      <a:pt x="8117" y="4476"/>
                      <a:pt x="8197" y="2965"/>
                    </a:cubicBezTo>
                    <a:cubicBezTo>
                      <a:pt x="8217" y="2069"/>
                      <a:pt x="8197" y="1194"/>
                      <a:pt x="8197" y="299"/>
                    </a:cubicBezTo>
                    <a:lnTo>
                      <a:pt x="7839" y="299"/>
                    </a:lnTo>
                    <a:cubicBezTo>
                      <a:pt x="7759" y="697"/>
                      <a:pt x="7640" y="1095"/>
                      <a:pt x="7620" y="1512"/>
                    </a:cubicBezTo>
                    <a:cubicBezTo>
                      <a:pt x="7560" y="2069"/>
                      <a:pt x="7620" y="2626"/>
                      <a:pt x="7600" y="3203"/>
                    </a:cubicBezTo>
                    <a:cubicBezTo>
                      <a:pt x="7520" y="4496"/>
                      <a:pt x="7421" y="5789"/>
                      <a:pt x="7321" y="7082"/>
                    </a:cubicBezTo>
                    <a:cubicBezTo>
                      <a:pt x="7222" y="8216"/>
                      <a:pt x="7162" y="9330"/>
                      <a:pt x="7003" y="10424"/>
                    </a:cubicBezTo>
                    <a:cubicBezTo>
                      <a:pt x="6824" y="11578"/>
                      <a:pt x="6526" y="12732"/>
                      <a:pt x="6207" y="13846"/>
                    </a:cubicBezTo>
                    <a:cubicBezTo>
                      <a:pt x="6048" y="14363"/>
                      <a:pt x="5710" y="14821"/>
                      <a:pt x="5452" y="15298"/>
                    </a:cubicBezTo>
                    <a:cubicBezTo>
                      <a:pt x="5432" y="15258"/>
                      <a:pt x="5372" y="15258"/>
                      <a:pt x="5332" y="15258"/>
                    </a:cubicBezTo>
                    <a:cubicBezTo>
                      <a:pt x="5253" y="15119"/>
                      <a:pt x="5153" y="15020"/>
                      <a:pt x="5133" y="14860"/>
                    </a:cubicBezTo>
                    <a:cubicBezTo>
                      <a:pt x="4954" y="14045"/>
                      <a:pt x="4755" y="13249"/>
                      <a:pt x="4656" y="12434"/>
                    </a:cubicBezTo>
                    <a:cubicBezTo>
                      <a:pt x="4536" y="11141"/>
                      <a:pt x="4417" y="9828"/>
                      <a:pt x="4377" y="8535"/>
                    </a:cubicBezTo>
                    <a:cubicBezTo>
                      <a:pt x="4357" y="7182"/>
                      <a:pt x="4377" y="5809"/>
                      <a:pt x="4457" y="4476"/>
                    </a:cubicBezTo>
                    <a:cubicBezTo>
                      <a:pt x="4536" y="3164"/>
                      <a:pt x="4676" y="1871"/>
                      <a:pt x="4815" y="538"/>
                    </a:cubicBezTo>
                    <a:cubicBezTo>
                      <a:pt x="4656" y="498"/>
                      <a:pt x="4536" y="478"/>
                      <a:pt x="4377" y="418"/>
                    </a:cubicBezTo>
                    <a:cubicBezTo>
                      <a:pt x="4278" y="836"/>
                      <a:pt x="4218" y="1274"/>
                      <a:pt x="4139" y="1691"/>
                    </a:cubicBezTo>
                    <a:cubicBezTo>
                      <a:pt x="4079" y="2010"/>
                      <a:pt x="4059" y="2328"/>
                      <a:pt x="4039" y="2666"/>
                    </a:cubicBezTo>
                    <a:cubicBezTo>
                      <a:pt x="3960" y="3462"/>
                      <a:pt x="3820" y="4258"/>
                      <a:pt x="3781" y="5053"/>
                    </a:cubicBezTo>
                    <a:cubicBezTo>
                      <a:pt x="3741" y="6366"/>
                      <a:pt x="3781" y="7679"/>
                      <a:pt x="3761" y="8992"/>
                    </a:cubicBezTo>
                    <a:cubicBezTo>
                      <a:pt x="3741" y="10643"/>
                      <a:pt x="3920" y="12255"/>
                      <a:pt x="4258" y="13846"/>
                    </a:cubicBezTo>
                    <a:cubicBezTo>
                      <a:pt x="4338" y="14244"/>
                      <a:pt x="4377" y="14642"/>
                      <a:pt x="4457" y="15099"/>
                    </a:cubicBezTo>
                    <a:cubicBezTo>
                      <a:pt x="3940" y="14801"/>
                      <a:pt x="3641" y="14343"/>
                      <a:pt x="3323" y="13925"/>
                    </a:cubicBezTo>
                    <a:cubicBezTo>
                      <a:pt x="2448" y="12712"/>
                      <a:pt x="1732" y="11419"/>
                      <a:pt x="1274" y="9967"/>
                    </a:cubicBezTo>
                    <a:cubicBezTo>
                      <a:pt x="1095" y="9370"/>
                      <a:pt x="956" y="8773"/>
                      <a:pt x="876" y="8157"/>
                    </a:cubicBezTo>
                    <a:cubicBezTo>
                      <a:pt x="777" y="7440"/>
                      <a:pt x="737" y="6685"/>
                      <a:pt x="737" y="5968"/>
                    </a:cubicBezTo>
                    <a:cubicBezTo>
                      <a:pt x="697" y="4874"/>
                      <a:pt x="757" y="3760"/>
                      <a:pt x="777" y="2626"/>
                    </a:cubicBezTo>
                    <a:cubicBezTo>
                      <a:pt x="797" y="2050"/>
                      <a:pt x="856" y="1413"/>
                      <a:pt x="876" y="816"/>
                    </a:cubicBezTo>
                    <a:cubicBezTo>
                      <a:pt x="757" y="776"/>
                      <a:pt x="657" y="717"/>
                      <a:pt x="498" y="697"/>
                    </a:cubicBezTo>
                    <a:cubicBezTo>
                      <a:pt x="439" y="836"/>
                      <a:pt x="299" y="995"/>
                      <a:pt x="279" y="1134"/>
                    </a:cubicBezTo>
                    <a:cubicBezTo>
                      <a:pt x="180" y="2229"/>
                      <a:pt x="81" y="3303"/>
                      <a:pt x="61" y="4397"/>
                    </a:cubicBezTo>
                    <a:cubicBezTo>
                      <a:pt x="1" y="5650"/>
                      <a:pt x="100" y="6883"/>
                      <a:pt x="240" y="8137"/>
                    </a:cubicBezTo>
                    <a:cubicBezTo>
                      <a:pt x="379" y="9290"/>
                      <a:pt x="697" y="10385"/>
                      <a:pt x="1175" y="11459"/>
                    </a:cubicBezTo>
                    <a:cubicBezTo>
                      <a:pt x="1473" y="12135"/>
                      <a:pt x="1851" y="12772"/>
                      <a:pt x="2229" y="13408"/>
                    </a:cubicBezTo>
                    <a:cubicBezTo>
                      <a:pt x="2726" y="14204"/>
                      <a:pt x="3243" y="15000"/>
                      <a:pt x="4039" y="15557"/>
                    </a:cubicBezTo>
                    <a:cubicBezTo>
                      <a:pt x="4139" y="15636"/>
                      <a:pt x="4218" y="15756"/>
                      <a:pt x="4278" y="15855"/>
                    </a:cubicBezTo>
                    <a:cubicBezTo>
                      <a:pt x="4477" y="15915"/>
                      <a:pt x="4656" y="15935"/>
                      <a:pt x="4855" y="15994"/>
                    </a:cubicBezTo>
                    <a:cubicBezTo>
                      <a:pt x="5054" y="16014"/>
                      <a:pt x="5233" y="16014"/>
                      <a:pt x="5432" y="16034"/>
                    </a:cubicBezTo>
                    <a:cubicBezTo>
                      <a:pt x="5770" y="16014"/>
                      <a:pt x="6108" y="16014"/>
                      <a:pt x="6446" y="16014"/>
                    </a:cubicBezTo>
                    <a:cubicBezTo>
                      <a:pt x="6546" y="15915"/>
                      <a:pt x="6645" y="15815"/>
                      <a:pt x="6745" y="15756"/>
                    </a:cubicBezTo>
                    <a:cubicBezTo>
                      <a:pt x="7819" y="15298"/>
                      <a:pt x="8555" y="14502"/>
                      <a:pt x="9152" y="13548"/>
                    </a:cubicBezTo>
                    <a:cubicBezTo>
                      <a:pt x="9450" y="13070"/>
                      <a:pt x="9709" y="12533"/>
                      <a:pt x="9828" y="11976"/>
                    </a:cubicBezTo>
                    <a:cubicBezTo>
                      <a:pt x="10087" y="10862"/>
                      <a:pt x="10226" y="9748"/>
                      <a:pt x="10425" y="8634"/>
                    </a:cubicBezTo>
                    <a:lnTo>
                      <a:pt x="10803" y="6605"/>
                    </a:lnTo>
                    <a:cubicBezTo>
                      <a:pt x="11101" y="5014"/>
                      <a:pt x="11220" y="3422"/>
                      <a:pt x="11141" y="1831"/>
                    </a:cubicBezTo>
                    <a:cubicBezTo>
                      <a:pt x="11121" y="1433"/>
                      <a:pt x="11121" y="1035"/>
                      <a:pt x="11081" y="637"/>
                    </a:cubicBezTo>
                    <a:cubicBezTo>
                      <a:pt x="11041" y="498"/>
                      <a:pt x="10982" y="319"/>
                      <a:pt x="10922" y="180"/>
                    </a:cubicBezTo>
                    <a:cubicBezTo>
                      <a:pt x="10823" y="120"/>
                      <a:pt x="10703" y="40"/>
                      <a:pt x="1060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1" name="Google Shape;2643;p51">
                <a:extLst>
                  <a:ext uri="{FF2B5EF4-FFF2-40B4-BE49-F238E27FC236}">
                    <a16:creationId xmlns:a16="http://schemas.microsoft.com/office/drawing/2014/main" id="{D779B7DF-A8CE-5E0B-EF7D-FFEBC1D809CB}"/>
                  </a:ext>
                </a:extLst>
              </p:cNvPr>
              <p:cNvSpPr/>
              <p:nvPr/>
            </p:nvSpPr>
            <p:spPr>
              <a:xfrm>
                <a:off x="7445992" y="4672157"/>
                <a:ext cx="183225" cy="276187"/>
              </a:xfrm>
              <a:custGeom>
                <a:avLst/>
                <a:gdLst/>
                <a:ahLst/>
                <a:cxnLst/>
                <a:rect l="l" t="t" r="r" b="b"/>
                <a:pathLst>
                  <a:path w="7740" h="11667" extrusionOk="0">
                    <a:moveTo>
                      <a:pt x="7660" y="0"/>
                    </a:moveTo>
                    <a:cubicBezTo>
                      <a:pt x="7560" y="40"/>
                      <a:pt x="7441" y="40"/>
                      <a:pt x="7381" y="119"/>
                    </a:cubicBezTo>
                    <a:cubicBezTo>
                      <a:pt x="7242" y="318"/>
                      <a:pt x="7063" y="517"/>
                      <a:pt x="6963" y="736"/>
                    </a:cubicBezTo>
                    <a:cubicBezTo>
                      <a:pt x="6506" y="1691"/>
                      <a:pt x="6068" y="2606"/>
                      <a:pt x="5650" y="3561"/>
                    </a:cubicBezTo>
                    <a:cubicBezTo>
                      <a:pt x="5213" y="4496"/>
                      <a:pt x="4755" y="5451"/>
                      <a:pt x="4397" y="6406"/>
                    </a:cubicBezTo>
                    <a:cubicBezTo>
                      <a:pt x="3940" y="7639"/>
                      <a:pt x="3621" y="8872"/>
                      <a:pt x="3223" y="10225"/>
                    </a:cubicBezTo>
                    <a:cubicBezTo>
                      <a:pt x="3104" y="9668"/>
                      <a:pt x="3005" y="9230"/>
                      <a:pt x="2905" y="8753"/>
                    </a:cubicBezTo>
                    <a:cubicBezTo>
                      <a:pt x="2706" y="7738"/>
                      <a:pt x="2487" y="6704"/>
                      <a:pt x="2269" y="5689"/>
                    </a:cubicBezTo>
                    <a:cubicBezTo>
                      <a:pt x="2229" y="5570"/>
                      <a:pt x="2229" y="5411"/>
                      <a:pt x="2229" y="5292"/>
                    </a:cubicBezTo>
                    <a:cubicBezTo>
                      <a:pt x="2209" y="5252"/>
                      <a:pt x="2169" y="5212"/>
                      <a:pt x="2169" y="5172"/>
                    </a:cubicBezTo>
                    <a:cubicBezTo>
                      <a:pt x="1970" y="4376"/>
                      <a:pt x="1791" y="3581"/>
                      <a:pt x="1572" y="2805"/>
                    </a:cubicBezTo>
                    <a:cubicBezTo>
                      <a:pt x="1473" y="2447"/>
                      <a:pt x="1314" y="2089"/>
                      <a:pt x="1115" y="1771"/>
                    </a:cubicBezTo>
                    <a:cubicBezTo>
                      <a:pt x="998" y="1576"/>
                      <a:pt x="844" y="1477"/>
                      <a:pt x="695" y="1477"/>
                    </a:cubicBezTo>
                    <a:cubicBezTo>
                      <a:pt x="540" y="1477"/>
                      <a:pt x="391" y="1586"/>
                      <a:pt x="299" y="1810"/>
                    </a:cubicBezTo>
                    <a:cubicBezTo>
                      <a:pt x="140" y="2208"/>
                      <a:pt x="1" y="2666"/>
                      <a:pt x="21" y="3064"/>
                    </a:cubicBezTo>
                    <a:cubicBezTo>
                      <a:pt x="100" y="4058"/>
                      <a:pt x="279" y="5053"/>
                      <a:pt x="697" y="5988"/>
                    </a:cubicBezTo>
                    <a:cubicBezTo>
                      <a:pt x="836" y="6346"/>
                      <a:pt x="976" y="6684"/>
                      <a:pt x="1095" y="7042"/>
                    </a:cubicBezTo>
                    <a:cubicBezTo>
                      <a:pt x="1811" y="8395"/>
                      <a:pt x="2428" y="9787"/>
                      <a:pt x="2786" y="11319"/>
                    </a:cubicBezTo>
                    <a:cubicBezTo>
                      <a:pt x="2806" y="11359"/>
                      <a:pt x="2826" y="11438"/>
                      <a:pt x="2865" y="11478"/>
                    </a:cubicBezTo>
                    <a:cubicBezTo>
                      <a:pt x="2885" y="11538"/>
                      <a:pt x="2925" y="11558"/>
                      <a:pt x="2965" y="11617"/>
                    </a:cubicBezTo>
                    <a:cubicBezTo>
                      <a:pt x="3046" y="11650"/>
                      <a:pt x="3117" y="11666"/>
                      <a:pt x="3180" y="11666"/>
                    </a:cubicBezTo>
                    <a:cubicBezTo>
                      <a:pt x="3346" y="11666"/>
                      <a:pt x="3450" y="11551"/>
                      <a:pt x="3522" y="11319"/>
                    </a:cubicBezTo>
                    <a:cubicBezTo>
                      <a:pt x="3522" y="11259"/>
                      <a:pt x="3601" y="11220"/>
                      <a:pt x="3661" y="11160"/>
                    </a:cubicBezTo>
                    <a:cubicBezTo>
                      <a:pt x="3681" y="11041"/>
                      <a:pt x="3721" y="10941"/>
                      <a:pt x="3761" y="10822"/>
                    </a:cubicBezTo>
                    <a:cubicBezTo>
                      <a:pt x="3761" y="10782"/>
                      <a:pt x="3780" y="10742"/>
                      <a:pt x="3780" y="10722"/>
                    </a:cubicBezTo>
                    <a:cubicBezTo>
                      <a:pt x="3800" y="10643"/>
                      <a:pt x="3820" y="10543"/>
                      <a:pt x="3860" y="10464"/>
                    </a:cubicBezTo>
                    <a:cubicBezTo>
                      <a:pt x="3860" y="10384"/>
                      <a:pt x="3820" y="10285"/>
                      <a:pt x="3860" y="10225"/>
                    </a:cubicBezTo>
                    <a:cubicBezTo>
                      <a:pt x="4278" y="8634"/>
                      <a:pt x="4696" y="7042"/>
                      <a:pt x="5392" y="5510"/>
                    </a:cubicBezTo>
                    <a:lnTo>
                      <a:pt x="7182" y="1631"/>
                    </a:lnTo>
                    <a:cubicBezTo>
                      <a:pt x="7381" y="1194"/>
                      <a:pt x="7540" y="736"/>
                      <a:pt x="7699" y="298"/>
                    </a:cubicBezTo>
                    <a:cubicBezTo>
                      <a:pt x="7739" y="199"/>
                      <a:pt x="7679" y="100"/>
                      <a:pt x="766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2" name="Google Shape;2644;p51">
                <a:extLst>
                  <a:ext uri="{FF2B5EF4-FFF2-40B4-BE49-F238E27FC236}">
                    <a16:creationId xmlns:a16="http://schemas.microsoft.com/office/drawing/2014/main" id="{C15EC8C2-D118-B36D-E12F-18BBC1D1D1BA}"/>
                  </a:ext>
                </a:extLst>
              </p:cNvPr>
              <p:cNvSpPr/>
              <p:nvPr/>
            </p:nvSpPr>
            <p:spPr>
              <a:xfrm>
                <a:off x="7535474" y="4925973"/>
                <a:ext cx="497" cy="2367"/>
              </a:xfrm>
              <a:custGeom>
                <a:avLst/>
                <a:gdLst/>
                <a:ahLst/>
                <a:cxnLst/>
                <a:rect l="l" t="t" r="r" b="b"/>
                <a:pathLst>
                  <a:path w="21" h="100" extrusionOk="0">
                    <a:moveTo>
                      <a:pt x="0" y="100"/>
                    </a:moveTo>
                    <a:cubicBezTo>
                      <a:pt x="0" y="60"/>
                      <a:pt x="20" y="20"/>
                      <a:pt x="20" y="0"/>
                    </a:cubicBezTo>
                    <a:cubicBezTo>
                      <a:pt x="20" y="20"/>
                      <a:pt x="0" y="60"/>
                      <a:pt x="0" y="100"/>
                    </a:cubicBezTo>
                    <a:close/>
                  </a:path>
                </a:pathLst>
              </a:custGeom>
              <a:solidFill>
                <a:srgbClr val="44A5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3" name="Google Shape;2645;p51">
                <a:extLst>
                  <a:ext uri="{FF2B5EF4-FFF2-40B4-BE49-F238E27FC236}">
                    <a16:creationId xmlns:a16="http://schemas.microsoft.com/office/drawing/2014/main" id="{00CCB735-0170-4AD6-1F0E-6D4C786E3B30}"/>
                  </a:ext>
                </a:extLst>
              </p:cNvPr>
              <p:cNvSpPr/>
              <p:nvPr/>
            </p:nvSpPr>
            <p:spPr>
              <a:xfrm>
                <a:off x="7394670" y="4784743"/>
                <a:ext cx="105508" cy="335723"/>
              </a:xfrm>
              <a:custGeom>
                <a:avLst/>
                <a:gdLst/>
                <a:ahLst/>
                <a:cxnLst/>
                <a:rect l="l" t="t" r="r" b="b"/>
                <a:pathLst>
                  <a:path w="4457" h="14182" extrusionOk="0">
                    <a:moveTo>
                      <a:pt x="856" y="695"/>
                    </a:moveTo>
                    <a:cubicBezTo>
                      <a:pt x="975" y="914"/>
                      <a:pt x="1095" y="1033"/>
                      <a:pt x="1095" y="1132"/>
                    </a:cubicBezTo>
                    <a:cubicBezTo>
                      <a:pt x="1075" y="1232"/>
                      <a:pt x="896" y="1311"/>
                      <a:pt x="796" y="1411"/>
                    </a:cubicBezTo>
                    <a:cubicBezTo>
                      <a:pt x="697" y="1311"/>
                      <a:pt x="558" y="1192"/>
                      <a:pt x="558" y="1093"/>
                    </a:cubicBezTo>
                    <a:cubicBezTo>
                      <a:pt x="518" y="993"/>
                      <a:pt x="697" y="894"/>
                      <a:pt x="856" y="695"/>
                    </a:cubicBezTo>
                    <a:close/>
                    <a:moveTo>
                      <a:pt x="796" y="0"/>
                    </a:moveTo>
                    <a:cubicBezTo>
                      <a:pt x="653" y="0"/>
                      <a:pt x="514" y="70"/>
                      <a:pt x="398" y="217"/>
                    </a:cubicBezTo>
                    <a:cubicBezTo>
                      <a:pt x="259" y="396"/>
                      <a:pt x="120" y="595"/>
                      <a:pt x="100" y="794"/>
                    </a:cubicBezTo>
                    <a:cubicBezTo>
                      <a:pt x="60" y="1331"/>
                      <a:pt x="1" y="1888"/>
                      <a:pt x="60" y="2425"/>
                    </a:cubicBezTo>
                    <a:cubicBezTo>
                      <a:pt x="100" y="3002"/>
                      <a:pt x="279" y="3599"/>
                      <a:pt x="398" y="4176"/>
                    </a:cubicBezTo>
                    <a:cubicBezTo>
                      <a:pt x="756" y="5011"/>
                      <a:pt x="1095" y="5887"/>
                      <a:pt x="1512" y="6702"/>
                    </a:cubicBezTo>
                    <a:cubicBezTo>
                      <a:pt x="1930" y="7697"/>
                      <a:pt x="2467" y="8652"/>
                      <a:pt x="2885" y="9646"/>
                    </a:cubicBezTo>
                    <a:cubicBezTo>
                      <a:pt x="3263" y="10482"/>
                      <a:pt x="3581" y="11357"/>
                      <a:pt x="3880" y="12252"/>
                    </a:cubicBezTo>
                    <a:cubicBezTo>
                      <a:pt x="4079" y="12869"/>
                      <a:pt x="4198" y="13545"/>
                      <a:pt x="4377" y="14182"/>
                    </a:cubicBezTo>
                    <a:cubicBezTo>
                      <a:pt x="4397" y="14083"/>
                      <a:pt x="4456" y="13983"/>
                      <a:pt x="4417" y="13884"/>
                    </a:cubicBezTo>
                    <a:cubicBezTo>
                      <a:pt x="4277" y="12929"/>
                      <a:pt x="4178" y="11934"/>
                      <a:pt x="3959" y="10979"/>
                    </a:cubicBezTo>
                    <a:cubicBezTo>
                      <a:pt x="3720" y="10104"/>
                      <a:pt x="3362" y="9308"/>
                      <a:pt x="3064" y="8473"/>
                    </a:cubicBezTo>
                    <a:lnTo>
                      <a:pt x="1632" y="4594"/>
                    </a:lnTo>
                    <a:cubicBezTo>
                      <a:pt x="1393" y="3937"/>
                      <a:pt x="1134" y="3281"/>
                      <a:pt x="916" y="2604"/>
                    </a:cubicBezTo>
                    <a:cubicBezTo>
                      <a:pt x="876" y="2445"/>
                      <a:pt x="935" y="2246"/>
                      <a:pt x="975" y="2087"/>
                    </a:cubicBezTo>
                    <a:lnTo>
                      <a:pt x="1115" y="2087"/>
                    </a:lnTo>
                    <a:cubicBezTo>
                      <a:pt x="1214" y="2226"/>
                      <a:pt x="1353" y="2346"/>
                      <a:pt x="1413" y="2505"/>
                    </a:cubicBezTo>
                    <a:cubicBezTo>
                      <a:pt x="1612" y="2923"/>
                      <a:pt x="1771" y="3340"/>
                      <a:pt x="1950" y="3798"/>
                    </a:cubicBezTo>
                    <a:lnTo>
                      <a:pt x="3740" y="8652"/>
                    </a:lnTo>
                    <a:cubicBezTo>
                      <a:pt x="3959" y="9189"/>
                      <a:pt x="4158" y="9766"/>
                      <a:pt x="4377" y="10303"/>
                    </a:cubicBezTo>
                    <a:cubicBezTo>
                      <a:pt x="4277" y="9686"/>
                      <a:pt x="4198" y="9070"/>
                      <a:pt x="4059" y="8473"/>
                    </a:cubicBezTo>
                    <a:cubicBezTo>
                      <a:pt x="3641" y="6702"/>
                      <a:pt x="3183" y="4972"/>
                      <a:pt x="2746" y="3201"/>
                    </a:cubicBezTo>
                    <a:cubicBezTo>
                      <a:pt x="2686" y="3082"/>
                      <a:pt x="2686" y="2923"/>
                      <a:pt x="2666" y="2783"/>
                    </a:cubicBezTo>
                    <a:cubicBezTo>
                      <a:pt x="2547" y="2505"/>
                      <a:pt x="2408" y="2207"/>
                      <a:pt x="2288" y="1908"/>
                    </a:cubicBezTo>
                    <a:cubicBezTo>
                      <a:pt x="2010" y="1252"/>
                      <a:pt x="1691" y="635"/>
                      <a:pt x="1174" y="158"/>
                    </a:cubicBezTo>
                    <a:cubicBezTo>
                      <a:pt x="1053" y="55"/>
                      <a:pt x="922" y="0"/>
                      <a:pt x="79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4" name="Google Shape;2646;p51">
                <a:extLst>
                  <a:ext uri="{FF2B5EF4-FFF2-40B4-BE49-F238E27FC236}">
                    <a16:creationId xmlns:a16="http://schemas.microsoft.com/office/drawing/2014/main" id="{C37952A3-B0A3-492A-98A9-EB5E5970DA77}"/>
                  </a:ext>
                </a:extLst>
              </p:cNvPr>
              <p:cNvSpPr/>
              <p:nvPr/>
            </p:nvSpPr>
            <p:spPr>
              <a:xfrm>
                <a:off x="7499681" y="5031932"/>
                <a:ext cx="971" cy="5184"/>
              </a:xfrm>
              <a:custGeom>
                <a:avLst/>
                <a:gdLst/>
                <a:ahLst/>
                <a:cxnLst/>
                <a:rect l="l" t="t" r="r" b="b"/>
                <a:pathLst>
                  <a:path w="41" h="219" extrusionOk="0">
                    <a:moveTo>
                      <a:pt x="1" y="0"/>
                    </a:moveTo>
                    <a:cubicBezTo>
                      <a:pt x="20" y="60"/>
                      <a:pt x="40" y="139"/>
                      <a:pt x="40" y="219"/>
                    </a:cubicBezTo>
                    <a:cubicBezTo>
                      <a:pt x="40" y="139"/>
                      <a:pt x="20" y="60"/>
                      <a:pt x="1" y="0"/>
                    </a:cubicBezTo>
                    <a:close/>
                  </a:path>
                </a:pathLst>
              </a:custGeom>
              <a:solidFill>
                <a:srgbClr val="43A4A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5" name="Google Shape;2647;p51">
                <a:extLst>
                  <a:ext uri="{FF2B5EF4-FFF2-40B4-BE49-F238E27FC236}">
                    <a16:creationId xmlns:a16="http://schemas.microsoft.com/office/drawing/2014/main" id="{F20F1768-FA62-C722-E6E6-51A080B50C32}"/>
                  </a:ext>
                </a:extLst>
              </p:cNvPr>
              <p:cNvSpPr/>
              <p:nvPr/>
            </p:nvSpPr>
            <p:spPr>
              <a:xfrm>
                <a:off x="7428096" y="4495726"/>
                <a:ext cx="170963" cy="223066"/>
              </a:xfrm>
              <a:custGeom>
                <a:avLst/>
                <a:gdLst/>
                <a:ahLst/>
                <a:cxnLst/>
                <a:rect l="l" t="t" r="r" b="b"/>
                <a:pathLst>
                  <a:path w="7222" h="9423" extrusionOk="0">
                    <a:moveTo>
                      <a:pt x="411" y="0"/>
                    </a:moveTo>
                    <a:cubicBezTo>
                      <a:pt x="384" y="0"/>
                      <a:pt x="353" y="4"/>
                      <a:pt x="319" y="13"/>
                    </a:cubicBezTo>
                    <a:cubicBezTo>
                      <a:pt x="1" y="113"/>
                      <a:pt x="180" y="411"/>
                      <a:pt x="180" y="610"/>
                    </a:cubicBezTo>
                    <a:lnTo>
                      <a:pt x="180" y="630"/>
                    </a:lnTo>
                    <a:cubicBezTo>
                      <a:pt x="558" y="1903"/>
                      <a:pt x="896" y="3176"/>
                      <a:pt x="1314" y="4410"/>
                    </a:cubicBezTo>
                    <a:cubicBezTo>
                      <a:pt x="1612" y="5285"/>
                      <a:pt x="2010" y="6100"/>
                      <a:pt x="2368" y="6956"/>
                    </a:cubicBezTo>
                    <a:cubicBezTo>
                      <a:pt x="2667" y="7652"/>
                      <a:pt x="2985" y="8328"/>
                      <a:pt x="3283" y="9025"/>
                    </a:cubicBezTo>
                    <a:cubicBezTo>
                      <a:pt x="3343" y="9084"/>
                      <a:pt x="3363" y="9224"/>
                      <a:pt x="3442" y="9263"/>
                    </a:cubicBezTo>
                    <a:cubicBezTo>
                      <a:pt x="3542" y="9343"/>
                      <a:pt x="3661" y="9422"/>
                      <a:pt x="3761" y="9422"/>
                    </a:cubicBezTo>
                    <a:cubicBezTo>
                      <a:pt x="3840" y="9383"/>
                      <a:pt x="3960" y="9263"/>
                      <a:pt x="3979" y="9164"/>
                    </a:cubicBezTo>
                    <a:cubicBezTo>
                      <a:pt x="4278" y="8169"/>
                      <a:pt x="4536" y="7155"/>
                      <a:pt x="4855" y="6160"/>
                    </a:cubicBezTo>
                    <a:cubicBezTo>
                      <a:pt x="5272" y="4867"/>
                      <a:pt x="5790" y="3594"/>
                      <a:pt x="6486" y="2400"/>
                    </a:cubicBezTo>
                    <a:cubicBezTo>
                      <a:pt x="6725" y="2002"/>
                      <a:pt x="6963" y="1605"/>
                      <a:pt x="7162" y="1187"/>
                    </a:cubicBezTo>
                    <a:cubicBezTo>
                      <a:pt x="7222" y="1028"/>
                      <a:pt x="7122" y="829"/>
                      <a:pt x="7103" y="670"/>
                    </a:cubicBezTo>
                    <a:cubicBezTo>
                      <a:pt x="6943" y="729"/>
                      <a:pt x="6784" y="789"/>
                      <a:pt x="6685" y="888"/>
                    </a:cubicBezTo>
                    <a:cubicBezTo>
                      <a:pt x="6546" y="1028"/>
                      <a:pt x="6466" y="1227"/>
                      <a:pt x="6367" y="1406"/>
                    </a:cubicBezTo>
                    <a:cubicBezTo>
                      <a:pt x="6009" y="2022"/>
                      <a:pt x="5571" y="2599"/>
                      <a:pt x="5312" y="3256"/>
                    </a:cubicBezTo>
                    <a:cubicBezTo>
                      <a:pt x="4815" y="4350"/>
                      <a:pt x="4437" y="5484"/>
                      <a:pt x="4019" y="6598"/>
                    </a:cubicBezTo>
                    <a:cubicBezTo>
                      <a:pt x="3840" y="7035"/>
                      <a:pt x="3721" y="7453"/>
                      <a:pt x="3542" y="7970"/>
                    </a:cubicBezTo>
                    <a:cubicBezTo>
                      <a:pt x="3283" y="7493"/>
                      <a:pt x="3084" y="7135"/>
                      <a:pt x="2965" y="6757"/>
                    </a:cubicBezTo>
                    <a:cubicBezTo>
                      <a:pt x="2487" y="5603"/>
                      <a:pt x="1990" y="4489"/>
                      <a:pt x="1572" y="3315"/>
                    </a:cubicBezTo>
                    <a:cubicBezTo>
                      <a:pt x="1214" y="2380"/>
                      <a:pt x="996" y="1406"/>
                      <a:pt x="717" y="431"/>
                    </a:cubicBezTo>
                    <a:cubicBezTo>
                      <a:pt x="664" y="255"/>
                      <a:pt x="627" y="0"/>
                      <a:pt x="41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3" name="Google Shape;2648;p51">
                <a:extLst>
                  <a:ext uri="{FF2B5EF4-FFF2-40B4-BE49-F238E27FC236}">
                    <a16:creationId xmlns:a16="http://schemas.microsoft.com/office/drawing/2014/main" id="{7FD51852-44D5-42B4-89AA-2F46CA472AD7}"/>
                  </a:ext>
                </a:extLst>
              </p:cNvPr>
              <p:cNvSpPr/>
              <p:nvPr/>
            </p:nvSpPr>
            <p:spPr>
              <a:xfrm>
                <a:off x="7408802" y="4486233"/>
                <a:ext cx="16500" cy="19696"/>
              </a:xfrm>
              <a:custGeom>
                <a:avLst/>
                <a:gdLst/>
                <a:ahLst/>
                <a:cxnLst/>
                <a:rect l="l" t="t" r="r" b="b"/>
                <a:pathLst>
                  <a:path w="697" h="832" extrusionOk="0">
                    <a:moveTo>
                      <a:pt x="413" y="1"/>
                    </a:moveTo>
                    <a:cubicBezTo>
                      <a:pt x="384" y="1"/>
                      <a:pt x="353" y="6"/>
                      <a:pt x="319" y="16"/>
                    </a:cubicBezTo>
                    <a:cubicBezTo>
                      <a:pt x="179" y="76"/>
                      <a:pt x="0" y="295"/>
                      <a:pt x="0" y="434"/>
                    </a:cubicBezTo>
                    <a:cubicBezTo>
                      <a:pt x="0" y="573"/>
                      <a:pt x="199" y="713"/>
                      <a:pt x="319" y="832"/>
                    </a:cubicBezTo>
                    <a:cubicBezTo>
                      <a:pt x="458" y="713"/>
                      <a:pt x="577" y="573"/>
                      <a:pt x="697" y="434"/>
                    </a:cubicBezTo>
                    <a:cubicBezTo>
                      <a:pt x="662" y="210"/>
                      <a:pt x="598" y="1"/>
                      <a:pt x="413" y="1"/>
                    </a:cubicBez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4" name="Google Shape;2649;p51">
                <a:extLst>
                  <a:ext uri="{FF2B5EF4-FFF2-40B4-BE49-F238E27FC236}">
                    <a16:creationId xmlns:a16="http://schemas.microsoft.com/office/drawing/2014/main" id="{5E970D92-918C-2C0E-02AE-DE9ECD8416E2}"/>
                  </a:ext>
                </a:extLst>
              </p:cNvPr>
              <p:cNvSpPr/>
              <p:nvPr/>
            </p:nvSpPr>
            <p:spPr>
              <a:xfrm>
                <a:off x="7634354" y="4641075"/>
                <a:ext cx="18394" cy="14606"/>
              </a:xfrm>
              <a:custGeom>
                <a:avLst/>
                <a:gdLst/>
                <a:ahLst/>
                <a:cxnLst/>
                <a:rect l="l" t="t" r="r" b="b"/>
                <a:pathLst>
                  <a:path w="777" h="617" extrusionOk="0">
                    <a:moveTo>
                      <a:pt x="439" y="0"/>
                    </a:moveTo>
                    <a:cubicBezTo>
                      <a:pt x="319" y="0"/>
                      <a:pt x="200" y="159"/>
                      <a:pt x="1" y="338"/>
                    </a:cubicBezTo>
                    <a:cubicBezTo>
                      <a:pt x="200" y="458"/>
                      <a:pt x="339" y="617"/>
                      <a:pt x="379" y="617"/>
                    </a:cubicBezTo>
                    <a:cubicBezTo>
                      <a:pt x="518" y="537"/>
                      <a:pt x="637" y="398"/>
                      <a:pt x="777" y="259"/>
                    </a:cubicBezTo>
                    <a:cubicBezTo>
                      <a:pt x="677" y="159"/>
                      <a:pt x="538" y="0"/>
                      <a:pt x="439" y="0"/>
                    </a:cubicBez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5" name="Google Shape;2650;p51">
                <a:extLst>
                  <a:ext uri="{FF2B5EF4-FFF2-40B4-BE49-F238E27FC236}">
                    <a16:creationId xmlns:a16="http://schemas.microsoft.com/office/drawing/2014/main" id="{49BBC848-54A2-4A4E-48F7-B5FF7481DC9A}"/>
                  </a:ext>
                </a:extLst>
              </p:cNvPr>
              <p:cNvSpPr/>
              <p:nvPr/>
            </p:nvSpPr>
            <p:spPr>
              <a:xfrm>
                <a:off x="7467202" y="4548302"/>
                <a:ext cx="16973" cy="13683"/>
              </a:xfrm>
              <a:custGeom>
                <a:avLst/>
                <a:gdLst/>
                <a:ahLst/>
                <a:cxnLst/>
                <a:rect l="l" t="t" r="r" b="b"/>
                <a:pathLst>
                  <a:path w="717" h="578" extrusionOk="0">
                    <a:moveTo>
                      <a:pt x="338" y="0"/>
                    </a:moveTo>
                    <a:cubicBezTo>
                      <a:pt x="219" y="60"/>
                      <a:pt x="119" y="199"/>
                      <a:pt x="0" y="299"/>
                    </a:cubicBezTo>
                    <a:cubicBezTo>
                      <a:pt x="99" y="398"/>
                      <a:pt x="219" y="577"/>
                      <a:pt x="318" y="577"/>
                    </a:cubicBezTo>
                    <a:cubicBezTo>
                      <a:pt x="418" y="577"/>
                      <a:pt x="537" y="438"/>
                      <a:pt x="716" y="279"/>
                    </a:cubicBezTo>
                    <a:cubicBezTo>
                      <a:pt x="537" y="159"/>
                      <a:pt x="418" y="0"/>
                      <a:pt x="338" y="0"/>
                    </a:cubicBez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6" name="Google Shape;2651;p51">
                <a:extLst>
                  <a:ext uri="{FF2B5EF4-FFF2-40B4-BE49-F238E27FC236}">
                    <a16:creationId xmlns:a16="http://schemas.microsoft.com/office/drawing/2014/main" id="{122C3E01-29C2-1C7E-BF47-BF9338E23F96}"/>
                  </a:ext>
                </a:extLst>
              </p:cNvPr>
              <p:cNvSpPr/>
              <p:nvPr/>
            </p:nvSpPr>
            <p:spPr>
              <a:xfrm>
                <a:off x="7415857" y="4546882"/>
                <a:ext cx="13209" cy="13351"/>
              </a:xfrm>
              <a:custGeom>
                <a:avLst/>
                <a:gdLst/>
                <a:ahLst/>
                <a:cxnLst/>
                <a:rect l="l" t="t" r="r" b="b"/>
                <a:pathLst>
                  <a:path w="558" h="564" extrusionOk="0">
                    <a:moveTo>
                      <a:pt x="259" y="1"/>
                    </a:moveTo>
                    <a:cubicBezTo>
                      <a:pt x="120" y="160"/>
                      <a:pt x="1" y="239"/>
                      <a:pt x="1" y="339"/>
                    </a:cubicBezTo>
                    <a:cubicBezTo>
                      <a:pt x="1" y="411"/>
                      <a:pt x="146" y="563"/>
                      <a:pt x="190" y="563"/>
                    </a:cubicBezTo>
                    <a:cubicBezTo>
                      <a:pt x="194" y="563"/>
                      <a:pt x="198" y="562"/>
                      <a:pt x="200" y="558"/>
                    </a:cubicBezTo>
                    <a:cubicBezTo>
                      <a:pt x="319" y="498"/>
                      <a:pt x="418" y="398"/>
                      <a:pt x="558" y="299"/>
                    </a:cubicBezTo>
                    <a:lnTo>
                      <a:pt x="259" y="1"/>
                    </a:ln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7" name="Google Shape;2652;p51">
                <a:extLst>
                  <a:ext uri="{FF2B5EF4-FFF2-40B4-BE49-F238E27FC236}">
                    <a16:creationId xmlns:a16="http://schemas.microsoft.com/office/drawing/2014/main" id="{D74CF6FE-68F0-96DD-FFFD-1294411D3B77}"/>
                  </a:ext>
                </a:extLst>
              </p:cNvPr>
              <p:cNvSpPr/>
              <p:nvPr/>
            </p:nvSpPr>
            <p:spPr>
              <a:xfrm>
                <a:off x="7587269" y="4489429"/>
                <a:ext cx="16500" cy="11386"/>
              </a:xfrm>
              <a:custGeom>
                <a:avLst/>
                <a:gdLst/>
                <a:ahLst/>
                <a:cxnLst/>
                <a:rect l="l" t="t" r="r" b="b"/>
                <a:pathLst>
                  <a:path w="697" h="481" extrusionOk="0">
                    <a:moveTo>
                      <a:pt x="239" y="1"/>
                    </a:moveTo>
                    <a:cubicBezTo>
                      <a:pt x="180" y="1"/>
                      <a:pt x="80" y="100"/>
                      <a:pt x="1" y="180"/>
                    </a:cubicBezTo>
                    <a:cubicBezTo>
                      <a:pt x="120" y="279"/>
                      <a:pt x="200" y="438"/>
                      <a:pt x="319" y="478"/>
                    </a:cubicBezTo>
                    <a:cubicBezTo>
                      <a:pt x="323" y="479"/>
                      <a:pt x="327" y="480"/>
                      <a:pt x="331" y="480"/>
                    </a:cubicBezTo>
                    <a:cubicBezTo>
                      <a:pt x="394" y="480"/>
                      <a:pt x="511" y="349"/>
                      <a:pt x="697" y="200"/>
                    </a:cubicBezTo>
                    <a:cubicBezTo>
                      <a:pt x="478" y="100"/>
                      <a:pt x="379" y="41"/>
                      <a:pt x="239" y="1"/>
                    </a:cubicBez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8" name="Google Shape;2653;p51">
                <a:extLst>
                  <a:ext uri="{FF2B5EF4-FFF2-40B4-BE49-F238E27FC236}">
                    <a16:creationId xmlns:a16="http://schemas.microsoft.com/office/drawing/2014/main" id="{FD3B0ACA-F85D-D555-0135-087BBE9B7B3C}"/>
                  </a:ext>
                </a:extLst>
              </p:cNvPr>
              <p:cNvSpPr/>
              <p:nvPr/>
            </p:nvSpPr>
            <p:spPr>
              <a:xfrm>
                <a:off x="7512393" y="4939159"/>
                <a:ext cx="1917" cy="4261"/>
              </a:xfrm>
              <a:custGeom>
                <a:avLst/>
                <a:gdLst/>
                <a:ahLst/>
                <a:cxnLst/>
                <a:rect l="l" t="t" r="r" b="b"/>
                <a:pathLst>
                  <a:path w="81" h="180" extrusionOk="0">
                    <a:moveTo>
                      <a:pt x="1" y="0"/>
                    </a:moveTo>
                    <a:lnTo>
                      <a:pt x="1" y="0"/>
                    </a:lnTo>
                    <a:cubicBezTo>
                      <a:pt x="21" y="80"/>
                      <a:pt x="60" y="140"/>
                      <a:pt x="80" y="179"/>
                    </a:cubicBezTo>
                    <a:cubicBezTo>
                      <a:pt x="60" y="120"/>
                      <a:pt x="21" y="60"/>
                      <a:pt x="1" y="0"/>
                    </a:cubicBezTo>
                    <a:close/>
                  </a:path>
                </a:pathLst>
              </a:custGeom>
              <a:solidFill>
                <a:srgbClr val="44A5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9" name="Google Shape;2654;p51">
                <a:extLst>
                  <a:ext uri="{FF2B5EF4-FFF2-40B4-BE49-F238E27FC236}">
                    <a16:creationId xmlns:a16="http://schemas.microsoft.com/office/drawing/2014/main" id="{D8ECF10A-957B-E2F0-5C54-6A6BF846FDDF}"/>
                  </a:ext>
                </a:extLst>
              </p:cNvPr>
              <p:cNvSpPr/>
              <p:nvPr/>
            </p:nvSpPr>
            <p:spPr>
              <a:xfrm>
                <a:off x="7406909" y="4801172"/>
                <a:ext cx="13683" cy="16973"/>
              </a:xfrm>
              <a:custGeom>
                <a:avLst/>
                <a:gdLst/>
                <a:ahLst/>
                <a:cxnLst/>
                <a:rect l="l" t="t" r="r" b="b"/>
                <a:pathLst>
                  <a:path w="578" h="717" extrusionOk="0">
                    <a:moveTo>
                      <a:pt x="339" y="1"/>
                    </a:moveTo>
                    <a:cubicBezTo>
                      <a:pt x="160" y="200"/>
                      <a:pt x="1" y="299"/>
                      <a:pt x="1" y="399"/>
                    </a:cubicBezTo>
                    <a:cubicBezTo>
                      <a:pt x="41" y="518"/>
                      <a:pt x="180" y="617"/>
                      <a:pt x="259" y="717"/>
                    </a:cubicBezTo>
                    <a:cubicBezTo>
                      <a:pt x="359" y="617"/>
                      <a:pt x="538" y="538"/>
                      <a:pt x="558" y="438"/>
                    </a:cubicBezTo>
                    <a:cubicBezTo>
                      <a:pt x="578" y="339"/>
                      <a:pt x="458" y="220"/>
                      <a:pt x="339" y="1"/>
                    </a:cubicBez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25" name="Google Shape;2676;p51">
              <a:extLst>
                <a:ext uri="{FF2B5EF4-FFF2-40B4-BE49-F238E27FC236}">
                  <a16:creationId xmlns:a16="http://schemas.microsoft.com/office/drawing/2014/main" id="{C25ED8A3-B403-4BDC-D225-8938E5F581B8}"/>
                </a:ext>
              </a:extLst>
            </p:cNvPr>
            <p:cNvGrpSpPr/>
            <p:nvPr/>
          </p:nvGrpSpPr>
          <p:grpSpPr>
            <a:xfrm>
              <a:off x="8658618" y="5777825"/>
              <a:ext cx="548792" cy="1171663"/>
              <a:chOff x="4737875" y="2198125"/>
              <a:chExt cx="434675" cy="928025"/>
            </a:xfrm>
          </p:grpSpPr>
          <p:sp>
            <p:nvSpPr>
              <p:cNvPr id="2226" name="Google Shape;2677;p51">
                <a:extLst>
                  <a:ext uri="{FF2B5EF4-FFF2-40B4-BE49-F238E27FC236}">
                    <a16:creationId xmlns:a16="http://schemas.microsoft.com/office/drawing/2014/main" id="{10ADB678-AF00-B07E-9670-5A6E2EC149C1}"/>
                  </a:ext>
                </a:extLst>
              </p:cNvPr>
              <p:cNvSpPr/>
              <p:nvPr/>
            </p:nvSpPr>
            <p:spPr>
              <a:xfrm>
                <a:off x="4737875" y="2198125"/>
                <a:ext cx="434675" cy="928025"/>
              </a:xfrm>
              <a:custGeom>
                <a:avLst/>
                <a:gdLst/>
                <a:ahLst/>
                <a:cxnLst/>
                <a:rect l="l" t="t" r="r" b="b"/>
                <a:pathLst>
                  <a:path w="17387" h="37121" extrusionOk="0">
                    <a:moveTo>
                      <a:pt x="5153" y="13647"/>
                    </a:moveTo>
                    <a:lnTo>
                      <a:pt x="5153" y="13647"/>
                    </a:lnTo>
                    <a:cubicBezTo>
                      <a:pt x="5591" y="14025"/>
                      <a:pt x="5969" y="14423"/>
                      <a:pt x="6168" y="14920"/>
                    </a:cubicBezTo>
                    <a:cubicBezTo>
                      <a:pt x="5849" y="14503"/>
                      <a:pt x="5491" y="14085"/>
                      <a:pt x="5153" y="13647"/>
                    </a:cubicBezTo>
                    <a:close/>
                    <a:moveTo>
                      <a:pt x="4437" y="1"/>
                    </a:moveTo>
                    <a:cubicBezTo>
                      <a:pt x="3621" y="1"/>
                      <a:pt x="2826" y="1015"/>
                      <a:pt x="2746" y="1692"/>
                    </a:cubicBezTo>
                    <a:lnTo>
                      <a:pt x="2726" y="1990"/>
                    </a:lnTo>
                    <a:cubicBezTo>
                      <a:pt x="2607" y="3064"/>
                      <a:pt x="2448" y="4158"/>
                      <a:pt x="2647" y="5272"/>
                    </a:cubicBezTo>
                    <a:cubicBezTo>
                      <a:pt x="2786" y="6048"/>
                      <a:pt x="2985" y="6804"/>
                      <a:pt x="3204" y="7560"/>
                    </a:cubicBezTo>
                    <a:cubicBezTo>
                      <a:pt x="3084" y="7461"/>
                      <a:pt x="2925" y="7361"/>
                      <a:pt x="2786" y="7282"/>
                    </a:cubicBezTo>
                    <a:cubicBezTo>
                      <a:pt x="2408" y="7043"/>
                      <a:pt x="1950" y="7003"/>
                      <a:pt x="1731" y="7003"/>
                    </a:cubicBezTo>
                    <a:cubicBezTo>
                      <a:pt x="1194" y="7003"/>
                      <a:pt x="737" y="7182"/>
                      <a:pt x="498" y="7540"/>
                    </a:cubicBezTo>
                    <a:cubicBezTo>
                      <a:pt x="120" y="8057"/>
                      <a:pt x="1" y="8893"/>
                      <a:pt x="240" y="9529"/>
                    </a:cubicBezTo>
                    <a:cubicBezTo>
                      <a:pt x="498" y="10166"/>
                      <a:pt x="995" y="10643"/>
                      <a:pt x="1393" y="10942"/>
                    </a:cubicBezTo>
                    <a:cubicBezTo>
                      <a:pt x="1751" y="11240"/>
                      <a:pt x="2149" y="11479"/>
                      <a:pt x="2527" y="11757"/>
                    </a:cubicBezTo>
                    <a:cubicBezTo>
                      <a:pt x="2109" y="11777"/>
                      <a:pt x="1692" y="11956"/>
                      <a:pt x="1393" y="12275"/>
                    </a:cubicBezTo>
                    <a:cubicBezTo>
                      <a:pt x="797" y="12951"/>
                      <a:pt x="916" y="14125"/>
                      <a:pt x="1194" y="14721"/>
                    </a:cubicBezTo>
                    <a:cubicBezTo>
                      <a:pt x="1731" y="15835"/>
                      <a:pt x="2249" y="16711"/>
                      <a:pt x="2845" y="17407"/>
                    </a:cubicBezTo>
                    <a:cubicBezTo>
                      <a:pt x="3601" y="18302"/>
                      <a:pt x="4397" y="19197"/>
                      <a:pt x="5193" y="20033"/>
                    </a:cubicBezTo>
                    <a:cubicBezTo>
                      <a:pt x="5929" y="20888"/>
                      <a:pt x="6744" y="21764"/>
                      <a:pt x="7461" y="22619"/>
                    </a:cubicBezTo>
                    <a:cubicBezTo>
                      <a:pt x="8236" y="23554"/>
                      <a:pt x="9052" y="24509"/>
                      <a:pt x="9470" y="25543"/>
                    </a:cubicBezTo>
                    <a:cubicBezTo>
                      <a:pt x="9768" y="26239"/>
                      <a:pt x="10027" y="26975"/>
                      <a:pt x="10246" y="27751"/>
                    </a:cubicBezTo>
                    <a:cubicBezTo>
                      <a:pt x="10186" y="27672"/>
                      <a:pt x="10126" y="27632"/>
                      <a:pt x="10067" y="27552"/>
                    </a:cubicBezTo>
                    <a:cubicBezTo>
                      <a:pt x="9370" y="26836"/>
                      <a:pt x="8555" y="26279"/>
                      <a:pt x="7779" y="25782"/>
                    </a:cubicBezTo>
                    <a:cubicBezTo>
                      <a:pt x="7560" y="25643"/>
                      <a:pt x="7262" y="25563"/>
                      <a:pt x="6904" y="25563"/>
                    </a:cubicBezTo>
                    <a:cubicBezTo>
                      <a:pt x="6705" y="25563"/>
                      <a:pt x="6008" y="25603"/>
                      <a:pt x="5591" y="26080"/>
                    </a:cubicBezTo>
                    <a:cubicBezTo>
                      <a:pt x="5173" y="26578"/>
                      <a:pt x="5153" y="27274"/>
                      <a:pt x="5153" y="27771"/>
                    </a:cubicBezTo>
                    <a:cubicBezTo>
                      <a:pt x="5173" y="28249"/>
                      <a:pt x="5412" y="28587"/>
                      <a:pt x="5591" y="28825"/>
                    </a:cubicBezTo>
                    <a:cubicBezTo>
                      <a:pt x="5611" y="28845"/>
                      <a:pt x="5650" y="28865"/>
                      <a:pt x="5670" y="28925"/>
                    </a:cubicBezTo>
                    <a:cubicBezTo>
                      <a:pt x="7262" y="31113"/>
                      <a:pt x="8853" y="33321"/>
                      <a:pt x="10444" y="35509"/>
                    </a:cubicBezTo>
                    <a:lnTo>
                      <a:pt x="11340" y="36723"/>
                    </a:lnTo>
                    <a:cubicBezTo>
                      <a:pt x="11539" y="36981"/>
                      <a:pt x="11837" y="37121"/>
                      <a:pt x="12135" y="37121"/>
                    </a:cubicBezTo>
                    <a:lnTo>
                      <a:pt x="15398" y="37121"/>
                    </a:lnTo>
                    <a:cubicBezTo>
                      <a:pt x="15915" y="37121"/>
                      <a:pt x="16333" y="36723"/>
                      <a:pt x="16392" y="36226"/>
                    </a:cubicBezTo>
                    <a:cubicBezTo>
                      <a:pt x="16492" y="35390"/>
                      <a:pt x="16552" y="34515"/>
                      <a:pt x="16651" y="33659"/>
                    </a:cubicBezTo>
                    <a:cubicBezTo>
                      <a:pt x="16890" y="31650"/>
                      <a:pt x="17109" y="29561"/>
                      <a:pt x="17248" y="27493"/>
                    </a:cubicBezTo>
                    <a:cubicBezTo>
                      <a:pt x="17387" y="26040"/>
                      <a:pt x="17327" y="24568"/>
                      <a:pt x="17288" y="23156"/>
                    </a:cubicBezTo>
                    <a:lnTo>
                      <a:pt x="17248" y="22579"/>
                    </a:lnTo>
                    <a:cubicBezTo>
                      <a:pt x="17208" y="20888"/>
                      <a:pt x="16213" y="20470"/>
                      <a:pt x="15617" y="20391"/>
                    </a:cubicBezTo>
                    <a:cubicBezTo>
                      <a:pt x="15517" y="20371"/>
                      <a:pt x="15418" y="20371"/>
                      <a:pt x="15318" y="20371"/>
                    </a:cubicBezTo>
                    <a:cubicBezTo>
                      <a:pt x="14781" y="20371"/>
                      <a:pt x="13866" y="20590"/>
                      <a:pt x="13548" y="22082"/>
                    </a:cubicBezTo>
                    <a:cubicBezTo>
                      <a:pt x="13329" y="23096"/>
                      <a:pt x="13110" y="24190"/>
                      <a:pt x="12931" y="25364"/>
                    </a:cubicBezTo>
                    <a:cubicBezTo>
                      <a:pt x="12752" y="24708"/>
                      <a:pt x="12613" y="24111"/>
                      <a:pt x="12653" y="23614"/>
                    </a:cubicBezTo>
                    <a:cubicBezTo>
                      <a:pt x="12851" y="21863"/>
                      <a:pt x="13150" y="20073"/>
                      <a:pt x="13428" y="18322"/>
                    </a:cubicBezTo>
                    <a:cubicBezTo>
                      <a:pt x="13607" y="17208"/>
                      <a:pt x="13767" y="16054"/>
                      <a:pt x="13946" y="14940"/>
                    </a:cubicBezTo>
                    <a:cubicBezTo>
                      <a:pt x="14125" y="13647"/>
                      <a:pt x="14244" y="12255"/>
                      <a:pt x="14324" y="10842"/>
                    </a:cubicBezTo>
                    <a:cubicBezTo>
                      <a:pt x="14343" y="10246"/>
                      <a:pt x="13965" y="9828"/>
                      <a:pt x="13727" y="9549"/>
                    </a:cubicBezTo>
                    <a:cubicBezTo>
                      <a:pt x="13667" y="9470"/>
                      <a:pt x="13607" y="9390"/>
                      <a:pt x="13568" y="9350"/>
                    </a:cubicBezTo>
                    <a:cubicBezTo>
                      <a:pt x="13428" y="9132"/>
                      <a:pt x="13210" y="8972"/>
                      <a:pt x="12931" y="8933"/>
                    </a:cubicBezTo>
                    <a:cubicBezTo>
                      <a:pt x="12871" y="8933"/>
                      <a:pt x="12792" y="8893"/>
                      <a:pt x="12752" y="8893"/>
                    </a:cubicBezTo>
                    <a:cubicBezTo>
                      <a:pt x="12553" y="8893"/>
                      <a:pt x="12354" y="8972"/>
                      <a:pt x="12175" y="9072"/>
                    </a:cubicBezTo>
                    <a:cubicBezTo>
                      <a:pt x="12135" y="9092"/>
                      <a:pt x="12056" y="9152"/>
                      <a:pt x="11976" y="9191"/>
                    </a:cubicBezTo>
                    <a:cubicBezTo>
                      <a:pt x="11658" y="9370"/>
                      <a:pt x="11161" y="9649"/>
                      <a:pt x="10982" y="10226"/>
                    </a:cubicBezTo>
                    <a:cubicBezTo>
                      <a:pt x="10464" y="11917"/>
                      <a:pt x="9987" y="13448"/>
                      <a:pt x="9629" y="15040"/>
                    </a:cubicBezTo>
                    <a:cubicBezTo>
                      <a:pt x="9589" y="15000"/>
                      <a:pt x="9589" y="14940"/>
                      <a:pt x="9569" y="14901"/>
                    </a:cubicBezTo>
                    <a:cubicBezTo>
                      <a:pt x="9569" y="14861"/>
                      <a:pt x="9589" y="14821"/>
                      <a:pt x="9589" y="14801"/>
                    </a:cubicBezTo>
                    <a:cubicBezTo>
                      <a:pt x="9629" y="14741"/>
                      <a:pt x="9629" y="14702"/>
                      <a:pt x="9649" y="14642"/>
                    </a:cubicBezTo>
                    <a:cubicBezTo>
                      <a:pt x="9728" y="14304"/>
                      <a:pt x="9828" y="13926"/>
                      <a:pt x="9927" y="13568"/>
                    </a:cubicBezTo>
                    <a:cubicBezTo>
                      <a:pt x="10126" y="12852"/>
                      <a:pt x="10285" y="12076"/>
                      <a:pt x="10444" y="11320"/>
                    </a:cubicBezTo>
                    <a:cubicBezTo>
                      <a:pt x="10584" y="10544"/>
                      <a:pt x="10643" y="9768"/>
                      <a:pt x="10723" y="9052"/>
                    </a:cubicBezTo>
                    <a:cubicBezTo>
                      <a:pt x="10743" y="8774"/>
                      <a:pt x="10763" y="8535"/>
                      <a:pt x="10783" y="8256"/>
                    </a:cubicBezTo>
                    <a:cubicBezTo>
                      <a:pt x="10822" y="7978"/>
                      <a:pt x="10842" y="7679"/>
                      <a:pt x="10862" y="7401"/>
                    </a:cubicBezTo>
                    <a:cubicBezTo>
                      <a:pt x="10962" y="6406"/>
                      <a:pt x="11061" y="5392"/>
                      <a:pt x="11121" y="4357"/>
                    </a:cubicBezTo>
                    <a:cubicBezTo>
                      <a:pt x="11141" y="3761"/>
                      <a:pt x="10763" y="3323"/>
                      <a:pt x="10524" y="3064"/>
                    </a:cubicBezTo>
                    <a:cubicBezTo>
                      <a:pt x="10464" y="2985"/>
                      <a:pt x="10385" y="2905"/>
                      <a:pt x="10365" y="2865"/>
                    </a:cubicBezTo>
                    <a:cubicBezTo>
                      <a:pt x="10226" y="2627"/>
                      <a:pt x="9967" y="2487"/>
                      <a:pt x="9669" y="2428"/>
                    </a:cubicBezTo>
                    <a:lnTo>
                      <a:pt x="9549" y="2428"/>
                    </a:lnTo>
                    <a:cubicBezTo>
                      <a:pt x="9330" y="2428"/>
                      <a:pt x="9072" y="2507"/>
                      <a:pt x="8893" y="2666"/>
                    </a:cubicBezTo>
                    <a:cubicBezTo>
                      <a:pt x="8853" y="2686"/>
                      <a:pt x="8773" y="2766"/>
                      <a:pt x="8694" y="2806"/>
                    </a:cubicBezTo>
                    <a:cubicBezTo>
                      <a:pt x="8396" y="3005"/>
                      <a:pt x="7978" y="3303"/>
                      <a:pt x="7799" y="3820"/>
                    </a:cubicBezTo>
                    <a:cubicBezTo>
                      <a:pt x="7640" y="4318"/>
                      <a:pt x="7500" y="4855"/>
                      <a:pt x="7381" y="5352"/>
                    </a:cubicBezTo>
                    <a:cubicBezTo>
                      <a:pt x="7321" y="5054"/>
                      <a:pt x="7262" y="4755"/>
                      <a:pt x="7202" y="4457"/>
                    </a:cubicBezTo>
                    <a:cubicBezTo>
                      <a:pt x="6983" y="3383"/>
                      <a:pt x="6784" y="2408"/>
                      <a:pt x="6406" y="1473"/>
                    </a:cubicBezTo>
                    <a:cubicBezTo>
                      <a:pt x="6128" y="717"/>
                      <a:pt x="5372" y="200"/>
                      <a:pt x="4735" y="41"/>
                    </a:cubicBezTo>
                    <a:cubicBezTo>
                      <a:pt x="4676" y="21"/>
                      <a:pt x="4536" y="1"/>
                      <a:pt x="4437" y="1"/>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7" name="Google Shape;2678;p51">
                <a:extLst>
                  <a:ext uri="{FF2B5EF4-FFF2-40B4-BE49-F238E27FC236}">
                    <a16:creationId xmlns:a16="http://schemas.microsoft.com/office/drawing/2014/main" id="{BA0D3977-6BD8-C3DD-5E0E-71FAB1D8E7F5}"/>
                  </a:ext>
                </a:extLst>
              </p:cNvPr>
              <p:cNvSpPr/>
              <p:nvPr/>
            </p:nvSpPr>
            <p:spPr>
              <a:xfrm>
                <a:off x="4763250" y="2222950"/>
                <a:ext cx="385450" cy="879325"/>
              </a:xfrm>
              <a:custGeom>
                <a:avLst/>
                <a:gdLst/>
                <a:ahLst/>
                <a:cxnLst/>
                <a:rect l="l" t="t" r="r" b="b"/>
                <a:pathLst>
                  <a:path w="15418" h="35173" extrusionOk="0">
                    <a:moveTo>
                      <a:pt x="3461" y="0"/>
                    </a:moveTo>
                    <a:cubicBezTo>
                      <a:pt x="3267" y="0"/>
                      <a:pt x="2784" y="511"/>
                      <a:pt x="2746" y="818"/>
                    </a:cubicBezTo>
                    <a:cubicBezTo>
                      <a:pt x="2606" y="1912"/>
                      <a:pt x="2427" y="3046"/>
                      <a:pt x="2606" y="4100"/>
                    </a:cubicBezTo>
                    <a:cubicBezTo>
                      <a:pt x="2885" y="5751"/>
                      <a:pt x="3462" y="7343"/>
                      <a:pt x="3899" y="8954"/>
                    </a:cubicBezTo>
                    <a:cubicBezTo>
                      <a:pt x="3899" y="9034"/>
                      <a:pt x="3939" y="9074"/>
                      <a:pt x="3899" y="9133"/>
                    </a:cubicBezTo>
                    <a:cubicBezTo>
                      <a:pt x="3860" y="9133"/>
                      <a:pt x="3800" y="9113"/>
                      <a:pt x="3760" y="9074"/>
                    </a:cubicBezTo>
                    <a:cubicBezTo>
                      <a:pt x="2905" y="8417"/>
                      <a:pt x="2069" y="7721"/>
                      <a:pt x="1174" y="7124"/>
                    </a:cubicBezTo>
                    <a:cubicBezTo>
                      <a:pt x="1058" y="7037"/>
                      <a:pt x="867" y="6997"/>
                      <a:pt x="686" y="6997"/>
                    </a:cubicBezTo>
                    <a:cubicBezTo>
                      <a:pt x="493" y="6997"/>
                      <a:pt x="311" y="7042"/>
                      <a:pt x="239" y="7124"/>
                    </a:cubicBezTo>
                    <a:cubicBezTo>
                      <a:pt x="80" y="7363"/>
                      <a:pt x="0" y="7860"/>
                      <a:pt x="120" y="8159"/>
                    </a:cubicBezTo>
                    <a:cubicBezTo>
                      <a:pt x="279" y="8536"/>
                      <a:pt x="617" y="8914"/>
                      <a:pt x="935" y="9153"/>
                    </a:cubicBezTo>
                    <a:cubicBezTo>
                      <a:pt x="1671" y="9710"/>
                      <a:pt x="2427" y="10168"/>
                      <a:pt x="3163" y="10705"/>
                    </a:cubicBezTo>
                    <a:cubicBezTo>
                      <a:pt x="4277" y="11500"/>
                      <a:pt x="5491" y="12217"/>
                      <a:pt x="6068" y="13510"/>
                    </a:cubicBezTo>
                    <a:cubicBezTo>
                      <a:pt x="6545" y="14584"/>
                      <a:pt x="6843" y="15718"/>
                      <a:pt x="7182" y="16812"/>
                    </a:cubicBezTo>
                    <a:cubicBezTo>
                      <a:pt x="7301" y="17190"/>
                      <a:pt x="7381" y="17588"/>
                      <a:pt x="7460" y="17966"/>
                    </a:cubicBezTo>
                    <a:cubicBezTo>
                      <a:pt x="7381" y="18005"/>
                      <a:pt x="7301" y="18025"/>
                      <a:pt x="7241" y="18085"/>
                    </a:cubicBezTo>
                    <a:cubicBezTo>
                      <a:pt x="6485" y="17130"/>
                      <a:pt x="5749" y="16195"/>
                      <a:pt x="4974" y="15240"/>
                    </a:cubicBezTo>
                    <a:cubicBezTo>
                      <a:pt x="4158" y="14226"/>
                      <a:pt x="3362" y="13211"/>
                      <a:pt x="2487" y="12237"/>
                    </a:cubicBezTo>
                    <a:cubicBezTo>
                      <a:pt x="2249" y="11985"/>
                      <a:pt x="1906" y="11752"/>
                      <a:pt x="1579" y="11752"/>
                    </a:cubicBezTo>
                    <a:cubicBezTo>
                      <a:pt x="1415" y="11752"/>
                      <a:pt x="1254" y="11811"/>
                      <a:pt x="1114" y="11958"/>
                    </a:cubicBezTo>
                    <a:cubicBezTo>
                      <a:pt x="896" y="12237"/>
                      <a:pt x="915" y="12933"/>
                      <a:pt x="1094" y="13311"/>
                    </a:cubicBezTo>
                    <a:cubicBezTo>
                      <a:pt x="1512" y="14186"/>
                      <a:pt x="2009" y="15041"/>
                      <a:pt x="2626" y="15797"/>
                    </a:cubicBezTo>
                    <a:cubicBezTo>
                      <a:pt x="4118" y="17588"/>
                      <a:pt x="5749" y="19259"/>
                      <a:pt x="7241" y="21009"/>
                    </a:cubicBezTo>
                    <a:cubicBezTo>
                      <a:pt x="8057" y="21984"/>
                      <a:pt x="8892" y="23038"/>
                      <a:pt x="9390" y="24172"/>
                    </a:cubicBezTo>
                    <a:cubicBezTo>
                      <a:pt x="10086" y="25823"/>
                      <a:pt x="10464" y="27554"/>
                      <a:pt x="10961" y="29265"/>
                    </a:cubicBezTo>
                    <a:cubicBezTo>
                      <a:pt x="11061" y="29643"/>
                      <a:pt x="11120" y="30021"/>
                      <a:pt x="11180" y="30399"/>
                    </a:cubicBezTo>
                    <a:cubicBezTo>
                      <a:pt x="10146" y="29404"/>
                      <a:pt x="9290" y="28270"/>
                      <a:pt x="8355" y="27275"/>
                    </a:cubicBezTo>
                    <a:cubicBezTo>
                      <a:pt x="7739" y="26659"/>
                      <a:pt x="6983" y="26142"/>
                      <a:pt x="6247" y="25664"/>
                    </a:cubicBezTo>
                    <a:cubicBezTo>
                      <a:pt x="6171" y="25611"/>
                      <a:pt x="6045" y="25587"/>
                      <a:pt x="5909" y="25587"/>
                    </a:cubicBezTo>
                    <a:cubicBezTo>
                      <a:pt x="5686" y="25587"/>
                      <a:pt x="5438" y="25652"/>
                      <a:pt x="5351" y="25764"/>
                    </a:cubicBezTo>
                    <a:cubicBezTo>
                      <a:pt x="5153" y="25982"/>
                      <a:pt x="5113" y="26420"/>
                      <a:pt x="5153" y="26758"/>
                    </a:cubicBezTo>
                    <a:cubicBezTo>
                      <a:pt x="5172" y="26957"/>
                      <a:pt x="5371" y="27176"/>
                      <a:pt x="5491" y="27355"/>
                    </a:cubicBezTo>
                    <a:cubicBezTo>
                      <a:pt x="7381" y="29961"/>
                      <a:pt x="9270" y="32547"/>
                      <a:pt x="11160" y="35173"/>
                    </a:cubicBezTo>
                    <a:lnTo>
                      <a:pt x="14423" y="35173"/>
                    </a:lnTo>
                    <a:cubicBezTo>
                      <a:pt x="14721" y="32249"/>
                      <a:pt x="15059" y="29364"/>
                      <a:pt x="15298" y="26460"/>
                    </a:cubicBezTo>
                    <a:cubicBezTo>
                      <a:pt x="15417" y="24868"/>
                      <a:pt x="15357" y="23257"/>
                      <a:pt x="15318" y="21666"/>
                    </a:cubicBezTo>
                    <a:cubicBezTo>
                      <a:pt x="15298" y="21148"/>
                      <a:pt x="15198" y="20512"/>
                      <a:pt x="14502" y="20412"/>
                    </a:cubicBezTo>
                    <a:cubicBezTo>
                      <a:pt x="14451" y="20405"/>
                      <a:pt x="14404" y="20401"/>
                      <a:pt x="14358" y="20401"/>
                    </a:cubicBezTo>
                    <a:cubicBezTo>
                      <a:pt x="13799" y="20401"/>
                      <a:pt x="13639" y="20943"/>
                      <a:pt x="13547" y="21347"/>
                    </a:cubicBezTo>
                    <a:cubicBezTo>
                      <a:pt x="13030" y="23754"/>
                      <a:pt x="12573" y="26142"/>
                      <a:pt x="12752" y="28628"/>
                    </a:cubicBezTo>
                    <a:cubicBezTo>
                      <a:pt x="12811" y="29324"/>
                      <a:pt x="12752" y="30041"/>
                      <a:pt x="12752" y="30757"/>
                    </a:cubicBezTo>
                    <a:cubicBezTo>
                      <a:pt x="12115" y="28946"/>
                      <a:pt x="11578" y="27116"/>
                      <a:pt x="11140" y="25266"/>
                    </a:cubicBezTo>
                    <a:cubicBezTo>
                      <a:pt x="10921" y="24371"/>
                      <a:pt x="10583" y="23436"/>
                      <a:pt x="10683" y="22561"/>
                    </a:cubicBezTo>
                    <a:cubicBezTo>
                      <a:pt x="11041" y="19657"/>
                      <a:pt x="11558" y="16772"/>
                      <a:pt x="11976" y="13848"/>
                    </a:cubicBezTo>
                    <a:cubicBezTo>
                      <a:pt x="12155" y="12515"/>
                      <a:pt x="12274" y="11202"/>
                      <a:pt x="12334" y="9849"/>
                    </a:cubicBezTo>
                    <a:cubicBezTo>
                      <a:pt x="12354" y="9551"/>
                      <a:pt x="11956" y="9253"/>
                      <a:pt x="11757" y="8954"/>
                    </a:cubicBezTo>
                    <a:cubicBezTo>
                      <a:pt x="11478" y="9153"/>
                      <a:pt x="11021" y="9312"/>
                      <a:pt x="10941" y="9571"/>
                    </a:cubicBezTo>
                    <a:cubicBezTo>
                      <a:pt x="10384" y="11321"/>
                      <a:pt x="9847" y="13052"/>
                      <a:pt x="9469" y="14842"/>
                    </a:cubicBezTo>
                    <a:cubicBezTo>
                      <a:pt x="9211" y="16096"/>
                      <a:pt x="9171" y="17389"/>
                      <a:pt x="9032" y="18761"/>
                    </a:cubicBezTo>
                    <a:cubicBezTo>
                      <a:pt x="8534" y="17130"/>
                      <a:pt x="8037" y="15618"/>
                      <a:pt x="7579" y="14106"/>
                    </a:cubicBezTo>
                    <a:cubicBezTo>
                      <a:pt x="7540" y="13908"/>
                      <a:pt x="7639" y="13649"/>
                      <a:pt x="7679" y="13430"/>
                    </a:cubicBezTo>
                    <a:cubicBezTo>
                      <a:pt x="7938" y="12336"/>
                      <a:pt x="8256" y="11242"/>
                      <a:pt x="8455" y="10148"/>
                    </a:cubicBezTo>
                    <a:cubicBezTo>
                      <a:pt x="8634" y="9173"/>
                      <a:pt x="8674" y="8159"/>
                      <a:pt x="8773" y="7164"/>
                    </a:cubicBezTo>
                    <a:cubicBezTo>
                      <a:pt x="8892" y="5871"/>
                      <a:pt x="9052" y="4598"/>
                      <a:pt x="9091" y="3305"/>
                    </a:cubicBezTo>
                    <a:cubicBezTo>
                      <a:pt x="9131" y="3046"/>
                      <a:pt x="8733" y="2748"/>
                      <a:pt x="8534" y="2449"/>
                    </a:cubicBezTo>
                    <a:cubicBezTo>
                      <a:pt x="8256" y="2668"/>
                      <a:pt x="7838" y="2847"/>
                      <a:pt x="7739" y="3146"/>
                    </a:cubicBezTo>
                    <a:cubicBezTo>
                      <a:pt x="7440" y="4061"/>
                      <a:pt x="7241" y="5035"/>
                      <a:pt x="7042" y="5970"/>
                    </a:cubicBezTo>
                    <a:cubicBezTo>
                      <a:pt x="6843" y="7025"/>
                      <a:pt x="6664" y="8059"/>
                      <a:pt x="6465" y="9113"/>
                    </a:cubicBezTo>
                    <a:cubicBezTo>
                      <a:pt x="6286" y="9014"/>
                      <a:pt x="6247" y="8934"/>
                      <a:pt x="6227" y="8835"/>
                    </a:cubicBezTo>
                    <a:cubicBezTo>
                      <a:pt x="5889" y="7084"/>
                      <a:pt x="5570" y="5374"/>
                      <a:pt x="5232" y="3663"/>
                    </a:cubicBezTo>
                    <a:cubicBezTo>
                      <a:pt x="5033" y="2688"/>
                      <a:pt x="4814" y="1753"/>
                      <a:pt x="4476" y="818"/>
                    </a:cubicBezTo>
                    <a:cubicBezTo>
                      <a:pt x="4357" y="460"/>
                      <a:pt x="3879" y="102"/>
                      <a:pt x="3482" y="2"/>
                    </a:cubicBezTo>
                    <a:cubicBezTo>
                      <a:pt x="3475" y="1"/>
                      <a:pt x="3468" y="0"/>
                      <a:pt x="346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28" name="Google Shape;2679;p51">
              <a:extLst>
                <a:ext uri="{FF2B5EF4-FFF2-40B4-BE49-F238E27FC236}">
                  <a16:creationId xmlns:a16="http://schemas.microsoft.com/office/drawing/2014/main" id="{9F2287C1-F4CE-2E06-71FD-6F9FF561C163}"/>
                </a:ext>
              </a:extLst>
            </p:cNvPr>
            <p:cNvGrpSpPr/>
            <p:nvPr/>
          </p:nvGrpSpPr>
          <p:grpSpPr>
            <a:xfrm>
              <a:off x="7641636" y="5861717"/>
              <a:ext cx="479124" cy="1087772"/>
              <a:chOff x="5178722" y="4311421"/>
              <a:chExt cx="359343" cy="815829"/>
            </a:xfrm>
          </p:grpSpPr>
          <p:sp>
            <p:nvSpPr>
              <p:cNvPr id="2229" name="Google Shape;2680;p51">
                <a:extLst>
                  <a:ext uri="{FF2B5EF4-FFF2-40B4-BE49-F238E27FC236}">
                    <a16:creationId xmlns:a16="http://schemas.microsoft.com/office/drawing/2014/main" id="{0F84C553-47AF-7E2B-3CB1-3FA470F03960}"/>
                  </a:ext>
                </a:extLst>
              </p:cNvPr>
              <p:cNvSpPr/>
              <p:nvPr/>
            </p:nvSpPr>
            <p:spPr>
              <a:xfrm>
                <a:off x="5178722" y="4311421"/>
                <a:ext cx="359343" cy="815829"/>
              </a:xfrm>
              <a:custGeom>
                <a:avLst/>
                <a:gdLst/>
                <a:ahLst/>
                <a:cxnLst/>
                <a:rect l="l" t="t" r="r" b="b"/>
                <a:pathLst>
                  <a:path w="20889" h="47425" extrusionOk="0">
                    <a:moveTo>
                      <a:pt x="9509" y="0"/>
                    </a:moveTo>
                    <a:cubicBezTo>
                      <a:pt x="9072" y="0"/>
                      <a:pt x="8734" y="179"/>
                      <a:pt x="8515" y="319"/>
                    </a:cubicBezTo>
                    <a:cubicBezTo>
                      <a:pt x="7600" y="876"/>
                      <a:pt x="6884" y="1572"/>
                      <a:pt x="6287" y="2288"/>
                    </a:cubicBezTo>
                    <a:cubicBezTo>
                      <a:pt x="6028" y="1811"/>
                      <a:pt x="5730" y="1333"/>
                      <a:pt x="5392" y="876"/>
                    </a:cubicBezTo>
                    <a:cubicBezTo>
                      <a:pt x="5034" y="339"/>
                      <a:pt x="4497" y="80"/>
                      <a:pt x="3900" y="80"/>
                    </a:cubicBezTo>
                    <a:cubicBezTo>
                      <a:pt x="3562" y="80"/>
                      <a:pt x="3203" y="179"/>
                      <a:pt x="2865" y="339"/>
                    </a:cubicBezTo>
                    <a:cubicBezTo>
                      <a:pt x="2269" y="637"/>
                      <a:pt x="1851" y="1134"/>
                      <a:pt x="1552" y="1831"/>
                    </a:cubicBezTo>
                    <a:cubicBezTo>
                      <a:pt x="1274" y="2487"/>
                      <a:pt x="995" y="3163"/>
                      <a:pt x="717" y="3800"/>
                    </a:cubicBezTo>
                    <a:lnTo>
                      <a:pt x="379" y="4615"/>
                    </a:lnTo>
                    <a:cubicBezTo>
                      <a:pt x="319" y="4715"/>
                      <a:pt x="299" y="4814"/>
                      <a:pt x="299" y="4914"/>
                    </a:cubicBezTo>
                    <a:lnTo>
                      <a:pt x="279" y="5312"/>
                    </a:lnTo>
                    <a:cubicBezTo>
                      <a:pt x="239" y="5610"/>
                      <a:pt x="220" y="5948"/>
                      <a:pt x="200" y="6247"/>
                    </a:cubicBezTo>
                    <a:lnTo>
                      <a:pt x="120" y="7281"/>
                    </a:lnTo>
                    <a:cubicBezTo>
                      <a:pt x="41" y="8136"/>
                      <a:pt x="1" y="8972"/>
                      <a:pt x="1" y="9847"/>
                    </a:cubicBezTo>
                    <a:cubicBezTo>
                      <a:pt x="1" y="11757"/>
                      <a:pt x="120" y="13348"/>
                      <a:pt x="399" y="14820"/>
                    </a:cubicBezTo>
                    <a:cubicBezTo>
                      <a:pt x="419" y="14940"/>
                      <a:pt x="438" y="15099"/>
                      <a:pt x="478" y="15218"/>
                    </a:cubicBezTo>
                    <a:cubicBezTo>
                      <a:pt x="637" y="16133"/>
                      <a:pt x="816" y="17188"/>
                      <a:pt x="1413" y="18123"/>
                    </a:cubicBezTo>
                    <a:cubicBezTo>
                      <a:pt x="1692" y="18560"/>
                      <a:pt x="1990" y="18918"/>
                      <a:pt x="2288" y="19276"/>
                    </a:cubicBezTo>
                    <a:cubicBezTo>
                      <a:pt x="2408" y="19416"/>
                      <a:pt x="2547" y="19555"/>
                      <a:pt x="2627" y="19694"/>
                    </a:cubicBezTo>
                    <a:cubicBezTo>
                      <a:pt x="2666" y="19754"/>
                      <a:pt x="2706" y="19774"/>
                      <a:pt x="2766" y="19814"/>
                    </a:cubicBezTo>
                    <a:cubicBezTo>
                      <a:pt x="2845" y="19873"/>
                      <a:pt x="2885" y="19953"/>
                      <a:pt x="2965" y="19993"/>
                    </a:cubicBezTo>
                    <a:cubicBezTo>
                      <a:pt x="3124" y="20152"/>
                      <a:pt x="3343" y="20351"/>
                      <a:pt x="3562" y="20490"/>
                    </a:cubicBezTo>
                    <a:cubicBezTo>
                      <a:pt x="3840" y="20689"/>
                      <a:pt x="4099" y="20868"/>
                      <a:pt x="4377" y="21047"/>
                    </a:cubicBezTo>
                    <a:cubicBezTo>
                      <a:pt x="4656" y="21206"/>
                      <a:pt x="4894" y="21385"/>
                      <a:pt x="5153" y="21544"/>
                    </a:cubicBezTo>
                    <a:lnTo>
                      <a:pt x="5093" y="21584"/>
                    </a:lnTo>
                    <a:cubicBezTo>
                      <a:pt x="4795" y="21942"/>
                      <a:pt x="4695" y="22439"/>
                      <a:pt x="4795" y="22897"/>
                    </a:cubicBezTo>
                    <a:lnTo>
                      <a:pt x="4835" y="22996"/>
                    </a:lnTo>
                    <a:cubicBezTo>
                      <a:pt x="4934" y="23454"/>
                      <a:pt x="5054" y="24031"/>
                      <a:pt x="5372" y="24488"/>
                    </a:cubicBezTo>
                    <a:cubicBezTo>
                      <a:pt x="5431" y="24568"/>
                      <a:pt x="5471" y="24667"/>
                      <a:pt x="5551" y="24747"/>
                    </a:cubicBezTo>
                    <a:cubicBezTo>
                      <a:pt x="5133" y="24767"/>
                      <a:pt x="4874" y="24966"/>
                      <a:pt x="4735" y="25125"/>
                    </a:cubicBezTo>
                    <a:cubicBezTo>
                      <a:pt x="4357" y="25523"/>
                      <a:pt x="4278" y="26120"/>
                      <a:pt x="4357" y="26517"/>
                    </a:cubicBezTo>
                    <a:cubicBezTo>
                      <a:pt x="4397" y="26856"/>
                      <a:pt x="4576" y="27174"/>
                      <a:pt x="4894" y="27532"/>
                    </a:cubicBezTo>
                    <a:cubicBezTo>
                      <a:pt x="4994" y="27631"/>
                      <a:pt x="5093" y="27751"/>
                      <a:pt x="5193" y="27850"/>
                    </a:cubicBezTo>
                    <a:cubicBezTo>
                      <a:pt x="5153" y="27850"/>
                      <a:pt x="5093" y="27850"/>
                      <a:pt x="5054" y="27870"/>
                    </a:cubicBezTo>
                    <a:cubicBezTo>
                      <a:pt x="3562" y="28109"/>
                      <a:pt x="2786" y="29641"/>
                      <a:pt x="2965" y="30953"/>
                    </a:cubicBezTo>
                    <a:cubicBezTo>
                      <a:pt x="3084" y="31888"/>
                      <a:pt x="3482" y="32684"/>
                      <a:pt x="4119" y="33281"/>
                    </a:cubicBezTo>
                    <a:cubicBezTo>
                      <a:pt x="4676" y="33778"/>
                      <a:pt x="5193" y="34216"/>
                      <a:pt x="5690" y="34634"/>
                    </a:cubicBezTo>
                    <a:cubicBezTo>
                      <a:pt x="7043" y="35728"/>
                      <a:pt x="7938" y="36683"/>
                      <a:pt x="8555" y="37757"/>
                    </a:cubicBezTo>
                    <a:cubicBezTo>
                      <a:pt x="8594" y="37816"/>
                      <a:pt x="8594" y="37896"/>
                      <a:pt x="8594" y="37916"/>
                    </a:cubicBezTo>
                    <a:cubicBezTo>
                      <a:pt x="8594" y="38652"/>
                      <a:pt x="8634" y="39368"/>
                      <a:pt x="8634" y="40064"/>
                    </a:cubicBezTo>
                    <a:cubicBezTo>
                      <a:pt x="8336" y="39567"/>
                      <a:pt x="8037" y="39090"/>
                      <a:pt x="7679" y="38612"/>
                    </a:cubicBezTo>
                    <a:cubicBezTo>
                      <a:pt x="7341" y="38155"/>
                      <a:pt x="6665" y="37916"/>
                      <a:pt x="6167" y="37916"/>
                    </a:cubicBezTo>
                    <a:lnTo>
                      <a:pt x="6148" y="37916"/>
                    </a:lnTo>
                    <a:cubicBezTo>
                      <a:pt x="5272" y="37956"/>
                      <a:pt x="4576" y="38612"/>
                      <a:pt x="4556" y="39507"/>
                    </a:cubicBezTo>
                    <a:cubicBezTo>
                      <a:pt x="4516" y="40184"/>
                      <a:pt x="4556" y="40741"/>
                      <a:pt x="4676" y="41238"/>
                    </a:cubicBezTo>
                    <a:cubicBezTo>
                      <a:pt x="5093" y="43088"/>
                      <a:pt x="5988" y="44660"/>
                      <a:pt x="6705" y="45833"/>
                    </a:cubicBezTo>
                    <a:cubicBezTo>
                      <a:pt x="6844" y="46032"/>
                      <a:pt x="6963" y="46251"/>
                      <a:pt x="7083" y="46510"/>
                    </a:cubicBezTo>
                    <a:cubicBezTo>
                      <a:pt x="7162" y="46629"/>
                      <a:pt x="7202" y="46748"/>
                      <a:pt x="7281" y="46868"/>
                    </a:cubicBezTo>
                    <a:cubicBezTo>
                      <a:pt x="7461" y="47206"/>
                      <a:pt x="7819" y="47425"/>
                      <a:pt x="8157" y="47425"/>
                    </a:cubicBezTo>
                    <a:lnTo>
                      <a:pt x="11737" y="47425"/>
                    </a:lnTo>
                    <a:cubicBezTo>
                      <a:pt x="12135" y="47425"/>
                      <a:pt x="12473" y="47206"/>
                      <a:pt x="12653" y="46828"/>
                    </a:cubicBezTo>
                    <a:lnTo>
                      <a:pt x="13050" y="45873"/>
                    </a:lnTo>
                    <a:cubicBezTo>
                      <a:pt x="13448" y="44958"/>
                      <a:pt x="13866" y="44023"/>
                      <a:pt x="14264" y="43068"/>
                    </a:cubicBezTo>
                    <a:cubicBezTo>
                      <a:pt x="14443" y="42650"/>
                      <a:pt x="14443" y="42193"/>
                      <a:pt x="14423" y="41894"/>
                    </a:cubicBezTo>
                    <a:cubicBezTo>
                      <a:pt x="14363" y="41178"/>
                      <a:pt x="13846" y="40641"/>
                      <a:pt x="13209" y="40562"/>
                    </a:cubicBezTo>
                    <a:cubicBezTo>
                      <a:pt x="13528" y="40044"/>
                      <a:pt x="13826" y="39507"/>
                      <a:pt x="14125" y="39010"/>
                    </a:cubicBezTo>
                    <a:cubicBezTo>
                      <a:pt x="14244" y="38791"/>
                      <a:pt x="14403" y="38572"/>
                      <a:pt x="14522" y="38354"/>
                    </a:cubicBezTo>
                    <a:lnTo>
                      <a:pt x="14801" y="37896"/>
                    </a:lnTo>
                    <a:cubicBezTo>
                      <a:pt x="15199" y="37259"/>
                      <a:pt x="15597" y="36563"/>
                      <a:pt x="15935" y="35867"/>
                    </a:cubicBezTo>
                    <a:cubicBezTo>
                      <a:pt x="16174" y="35409"/>
                      <a:pt x="16313" y="34872"/>
                      <a:pt x="16372" y="34216"/>
                    </a:cubicBezTo>
                    <a:cubicBezTo>
                      <a:pt x="16412" y="33699"/>
                      <a:pt x="16233" y="33181"/>
                      <a:pt x="15895" y="32803"/>
                    </a:cubicBezTo>
                    <a:cubicBezTo>
                      <a:pt x="15577" y="32445"/>
                      <a:pt x="15119" y="32246"/>
                      <a:pt x="14642" y="32246"/>
                    </a:cubicBezTo>
                    <a:cubicBezTo>
                      <a:pt x="14443" y="32246"/>
                      <a:pt x="14284" y="32286"/>
                      <a:pt x="14085" y="32346"/>
                    </a:cubicBezTo>
                    <a:cubicBezTo>
                      <a:pt x="13587" y="32525"/>
                      <a:pt x="12891" y="32823"/>
                      <a:pt x="12314" y="33321"/>
                    </a:cubicBezTo>
                    <a:cubicBezTo>
                      <a:pt x="11996" y="33619"/>
                      <a:pt x="11698" y="33937"/>
                      <a:pt x="11459" y="34276"/>
                    </a:cubicBezTo>
                    <a:cubicBezTo>
                      <a:pt x="11618" y="33997"/>
                      <a:pt x="11797" y="33699"/>
                      <a:pt x="12016" y="33380"/>
                    </a:cubicBezTo>
                    <a:cubicBezTo>
                      <a:pt x="12394" y="32803"/>
                      <a:pt x="12812" y="32207"/>
                      <a:pt x="13209" y="31630"/>
                    </a:cubicBezTo>
                    <a:lnTo>
                      <a:pt x="13488" y="31232"/>
                    </a:lnTo>
                    <a:cubicBezTo>
                      <a:pt x="13727" y="30894"/>
                      <a:pt x="13946" y="30556"/>
                      <a:pt x="14204" y="30237"/>
                    </a:cubicBezTo>
                    <a:cubicBezTo>
                      <a:pt x="14721" y="29541"/>
                      <a:pt x="15239" y="28805"/>
                      <a:pt x="15716" y="28049"/>
                    </a:cubicBezTo>
                    <a:cubicBezTo>
                      <a:pt x="16293" y="27134"/>
                      <a:pt x="16730" y="26179"/>
                      <a:pt x="17089" y="25364"/>
                    </a:cubicBezTo>
                    <a:cubicBezTo>
                      <a:pt x="17486" y="24468"/>
                      <a:pt x="17307" y="23474"/>
                      <a:pt x="16631" y="22877"/>
                    </a:cubicBezTo>
                    <a:cubicBezTo>
                      <a:pt x="16273" y="22539"/>
                      <a:pt x="15776" y="22340"/>
                      <a:pt x="15278" y="22340"/>
                    </a:cubicBezTo>
                    <a:cubicBezTo>
                      <a:pt x="14920" y="22340"/>
                      <a:pt x="14542" y="22439"/>
                      <a:pt x="14144" y="22599"/>
                    </a:cubicBezTo>
                    <a:cubicBezTo>
                      <a:pt x="13926" y="22698"/>
                      <a:pt x="13727" y="22797"/>
                      <a:pt x="13528" y="22957"/>
                    </a:cubicBezTo>
                    <a:cubicBezTo>
                      <a:pt x="13508" y="22738"/>
                      <a:pt x="13428" y="22499"/>
                      <a:pt x="13329" y="22340"/>
                    </a:cubicBezTo>
                    <a:cubicBezTo>
                      <a:pt x="14284" y="21902"/>
                      <a:pt x="15119" y="21286"/>
                      <a:pt x="15875" y="20550"/>
                    </a:cubicBezTo>
                    <a:cubicBezTo>
                      <a:pt x="16094" y="20291"/>
                      <a:pt x="16333" y="20072"/>
                      <a:pt x="16611" y="19814"/>
                    </a:cubicBezTo>
                    <a:cubicBezTo>
                      <a:pt x="17526" y="18958"/>
                      <a:pt x="18481" y="18023"/>
                      <a:pt x="18998" y="16690"/>
                    </a:cubicBezTo>
                    <a:lnTo>
                      <a:pt x="18998" y="16651"/>
                    </a:lnTo>
                    <a:cubicBezTo>
                      <a:pt x="19376" y="15736"/>
                      <a:pt x="19774" y="14761"/>
                      <a:pt x="20072" y="13766"/>
                    </a:cubicBezTo>
                    <a:cubicBezTo>
                      <a:pt x="20291" y="13090"/>
                      <a:pt x="20371" y="12374"/>
                      <a:pt x="20470" y="11717"/>
                    </a:cubicBezTo>
                    <a:lnTo>
                      <a:pt x="20570" y="11001"/>
                    </a:lnTo>
                    <a:cubicBezTo>
                      <a:pt x="20689" y="10126"/>
                      <a:pt x="20808" y="9191"/>
                      <a:pt x="20868" y="8276"/>
                    </a:cubicBezTo>
                    <a:cubicBezTo>
                      <a:pt x="20888" y="7659"/>
                      <a:pt x="20848" y="7062"/>
                      <a:pt x="20808" y="6485"/>
                    </a:cubicBezTo>
                    <a:cubicBezTo>
                      <a:pt x="20789" y="6068"/>
                      <a:pt x="20769" y="5650"/>
                      <a:pt x="20769" y="5252"/>
                    </a:cubicBezTo>
                    <a:cubicBezTo>
                      <a:pt x="20769" y="4039"/>
                      <a:pt x="20470" y="2845"/>
                      <a:pt x="19874" y="1492"/>
                    </a:cubicBezTo>
                    <a:cubicBezTo>
                      <a:pt x="19535" y="776"/>
                      <a:pt x="18939" y="358"/>
                      <a:pt x="18282" y="358"/>
                    </a:cubicBezTo>
                    <a:cubicBezTo>
                      <a:pt x="17904" y="358"/>
                      <a:pt x="17546" y="478"/>
                      <a:pt x="17228" y="717"/>
                    </a:cubicBezTo>
                    <a:cubicBezTo>
                      <a:pt x="16711" y="1154"/>
                      <a:pt x="16293" y="1612"/>
                      <a:pt x="15855" y="2069"/>
                    </a:cubicBezTo>
                    <a:lnTo>
                      <a:pt x="15696" y="1691"/>
                    </a:lnTo>
                    <a:lnTo>
                      <a:pt x="15617" y="1492"/>
                    </a:lnTo>
                    <a:cubicBezTo>
                      <a:pt x="15617" y="1472"/>
                      <a:pt x="15597" y="1453"/>
                      <a:pt x="15597" y="1453"/>
                    </a:cubicBezTo>
                    <a:cubicBezTo>
                      <a:pt x="15199" y="537"/>
                      <a:pt x="14522" y="40"/>
                      <a:pt x="13727" y="40"/>
                    </a:cubicBezTo>
                    <a:cubicBezTo>
                      <a:pt x="13349" y="40"/>
                      <a:pt x="12772" y="179"/>
                      <a:pt x="12175" y="776"/>
                    </a:cubicBezTo>
                    <a:cubicBezTo>
                      <a:pt x="11857" y="1114"/>
                      <a:pt x="11558" y="1492"/>
                      <a:pt x="11320" y="1870"/>
                    </a:cubicBezTo>
                    <a:cubicBezTo>
                      <a:pt x="11161" y="1532"/>
                      <a:pt x="11021" y="1214"/>
                      <a:pt x="10842" y="896"/>
                    </a:cubicBezTo>
                    <a:cubicBezTo>
                      <a:pt x="10444" y="140"/>
                      <a:pt x="9868" y="0"/>
                      <a:pt x="95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0" name="Google Shape;2681;p51">
                <a:extLst>
                  <a:ext uri="{FF2B5EF4-FFF2-40B4-BE49-F238E27FC236}">
                    <a16:creationId xmlns:a16="http://schemas.microsoft.com/office/drawing/2014/main" id="{5A0188D1-EC24-30C9-E56F-2DF0F7EE104E}"/>
                  </a:ext>
                </a:extLst>
              </p:cNvPr>
              <p:cNvSpPr/>
              <p:nvPr/>
            </p:nvSpPr>
            <p:spPr>
              <a:xfrm>
                <a:off x="5242024" y="4687482"/>
                <a:ext cx="217319" cy="424695"/>
              </a:xfrm>
              <a:custGeom>
                <a:avLst/>
                <a:gdLst/>
                <a:ahLst/>
                <a:cxnLst/>
                <a:rect l="l" t="t" r="r" b="b"/>
                <a:pathLst>
                  <a:path w="12633" h="24688" extrusionOk="0">
                    <a:moveTo>
                      <a:pt x="10604" y="2507"/>
                    </a:moveTo>
                    <a:cubicBezTo>
                      <a:pt x="10723" y="2706"/>
                      <a:pt x="10862" y="2825"/>
                      <a:pt x="10842" y="2905"/>
                    </a:cubicBezTo>
                    <a:cubicBezTo>
                      <a:pt x="10803" y="3024"/>
                      <a:pt x="10643" y="3124"/>
                      <a:pt x="10544" y="3263"/>
                    </a:cubicBezTo>
                    <a:cubicBezTo>
                      <a:pt x="10445" y="3163"/>
                      <a:pt x="10266" y="3064"/>
                      <a:pt x="10266" y="2925"/>
                    </a:cubicBezTo>
                    <a:cubicBezTo>
                      <a:pt x="10266" y="2825"/>
                      <a:pt x="10445" y="2706"/>
                      <a:pt x="10604" y="2507"/>
                    </a:cubicBezTo>
                    <a:close/>
                    <a:moveTo>
                      <a:pt x="11200" y="3223"/>
                    </a:moveTo>
                    <a:cubicBezTo>
                      <a:pt x="11320" y="3223"/>
                      <a:pt x="11439" y="3362"/>
                      <a:pt x="11638" y="3502"/>
                    </a:cubicBezTo>
                    <a:cubicBezTo>
                      <a:pt x="11419" y="3661"/>
                      <a:pt x="11300" y="3820"/>
                      <a:pt x="11161" y="3820"/>
                    </a:cubicBezTo>
                    <a:cubicBezTo>
                      <a:pt x="11061" y="3820"/>
                      <a:pt x="10922" y="3621"/>
                      <a:pt x="10902" y="3502"/>
                    </a:cubicBezTo>
                    <a:cubicBezTo>
                      <a:pt x="10862" y="3402"/>
                      <a:pt x="11061" y="3223"/>
                      <a:pt x="11200" y="3223"/>
                    </a:cubicBezTo>
                    <a:close/>
                    <a:moveTo>
                      <a:pt x="3542" y="1572"/>
                    </a:moveTo>
                    <a:cubicBezTo>
                      <a:pt x="3661" y="1632"/>
                      <a:pt x="3840" y="1711"/>
                      <a:pt x="3900" y="1811"/>
                    </a:cubicBezTo>
                    <a:cubicBezTo>
                      <a:pt x="4357" y="2388"/>
                      <a:pt x="4755" y="2984"/>
                      <a:pt x="5173" y="3581"/>
                    </a:cubicBezTo>
                    <a:cubicBezTo>
                      <a:pt x="5272" y="3681"/>
                      <a:pt x="5332" y="3820"/>
                      <a:pt x="5352" y="3880"/>
                    </a:cubicBezTo>
                    <a:cubicBezTo>
                      <a:pt x="5339" y="4136"/>
                      <a:pt x="5261" y="4273"/>
                      <a:pt x="5151" y="4273"/>
                    </a:cubicBezTo>
                    <a:cubicBezTo>
                      <a:pt x="5098" y="4273"/>
                      <a:pt x="5038" y="4242"/>
                      <a:pt x="4974" y="4178"/>
                    </a:cubicBezTo>
                    <a:cubicBezTo>
                      <a:pt x="4556" y="3760"/>
                      <a:pt x="4178" y="3303"/>
                      <a:pt x="3800" y="2865"/>
                    </a:cubicBezTo>
                    <a:cubicBezTo>
                      <a:pt x="3601" y="2626"/>
                      <a:pt x="3462" y="2368"/>
                      <a:pt x="3383" y="2089"/>
                    </a:cubicBezTo>
                    <a:cubicBezTo>
                      <a:pt x="3343" y="1930"/>
                      <a:pt x="3482" y="1731"/>
                      <a:pt x="3542" y="1572"/>
                    </a:cubicBezTo>
                    <a:close/>
                    <a:moveTo>
                      <a:pt x="1175" y="8932"/>
                    </a:moveTo>
                    <a:cubicBezTo>
                      <a:pt x="1274" y="9052"/>
                      <a:pt x="1453" y="9151"/>
                      <a:pt x="1473" y="9270"/>
                    </a:cubicBezTo>
                    <a:cubicBezTo>
                      <a:pt x="1493" y="9370"/>
                      <a:pt x="1314" y="9489"/>
                      <a:pt x="1155" y="9688"/>
                    </a:cubicBezTo>
                    <a:cubicBezTo>
                      <a:pt x="1015" y="9469"/>
                      <a:pt x="876" y="9330"/>
                      <a:pt x="876" y="9251"/>
                    </a:cubicBezTo>
                    <a:cubicBezTo>
                      <a:pt x="896" y="9131"/>
                      <a:pt x="1075" y="9032"/>
                      <a:pt x="1175" y="8932"/>
                    </a:cubicBezTo>
                    <a:close/>
                    <a:moveTo>
                      <a:pt x="2110" y="10066"/>
                    </a:moveTo>
                    <a:cubicBezTo>
                      <a:pt x="2209" y="10166"/>
                      <a:pt x="2388" y="10265"/>
                      <a:pt x="2448" y="10384"/>
                    </a:cubicBezTo>
                    <a:cubicBezTo>
                      <a:pt x="2468" y="10464"/>
                      <a:pt x="2289" y="10623"/>
                      <a:pt x="2169" y="10782"/>
                    </a:cubicBezTo>
                    <a:cubicBezTo>
                      <a:pt x="2010" y="10643"/>
                      <a:pt x="1871" y="10544"/>
                      <a:pt x="1891" y="10484"/>
                    </a:cubicBezTo>
                    <a:cubicBezTo>
                      <a:pt x="1911" y="10345"/>
                      <a:pt x="2050" y="10225"/>
                      <a:pt x="2110" y="10066"/>
                    </a:cubicBezTo>
                    <a:close/>
                    <a:moveTo>
                      <a:pt x="10345" y="3800"/>
                    </a:moveTo>
                    <a:cubicBezTo>
                      <a:pt x="10365" y="3919"/>
                      <a:pt x="10464" y="4098"/>
                      <a:pt x="10425" y="4198"/>
                    </a:cubicBezTo>
                    <a:cubicBezTo>
                      <a:pt x="10166" y="4775"/>
                      <a:pt x="9927" y="5312"/>
                      <a:pt x="9629" y="5849"/>
                    </a:cubicBezTo>
                    <a:cubicBezTo>
                      <a:pt x="8873" y="7241"/>
                      <a:pt x="8117" y="8574"/>
                      <a:pt x="7381" y="9967"/>
                    </a:cubicBezTo>
                    <a:cubicBezTo>
                      <a:pt x="7182" y="10325"/>
                      <a:pt x="7122" y="10743"/>
                      <a:pt x="6963" y="11121"/>
                    </a:cubicBezTo>
                    <a:cubicBezTo>
                      <a:pt x="6884" y="11280"/>
                      <a:pt x="6745" y="11439"/>
                      <a:pt x="6625" y="11618"/>
                    </a:cubicBezTo>
                    <a:cubicBezTo>
                      <a:pt x="6565" y="11578"/>
                      <a:pt x="6486" y="11578"/>
                      <a:pt x="6426" y="11558"/>
                    </a:cubicBezTo>
                    <a:cubicBezTo>
                      <a:pt x="6386" y="11339"/>
                      <a:pt x="6327" y="11081"/>
                      <a:pt x="6367" y="10882"/>
                    </a:cubicBezTo>
                    <a:cubicBezTo>
                      <a:pt x="6864" y="9708"/>
                      <a:pt x="7361" y="8534"/>
                      <a:pt x="7938" y="7381"/>
                    </a:cubicBezTo>
                    <a:cubicBezTo>
                      <a:pt x="8455" y="6346"/>
                      <a:pt x="9072" y="5352"/>
                      <a:pt x="9669" y="4317"/>
                    </a:cubicBezTo>
                    <a:cubicBezTo>
                      <a:pt x="9748" y="4198"/>
                      <a:pt x="9848" y="4059"/>
                      <a:pt x="9967" y="3959"/>
                    </a:cubicBezTo>
                    <a:cubicBezTo>
                      <a:pt x="10067" y="3880"/>
                      <a:pt x="10226" y="3860"/>
                      <a:pt x="10345" y="3800"/>
                    </a:cubicBezTo>
                    <a:close/>
                    <a:moveTo>
                      <a:pt x="10854" y="11955"/>
                    </a:moveTo>
                    <a:cubicBezTo>
                      <a:pt x="10942" y="11955"/>
                      <a:pt x="11160" y="12159"/>
                      <a:pt x="11141" y="12254"/>
                    </a:cubicBezTo>
                    <a:cubicBezTo>
                      <a:pt x="11141" y="12414"/>
                      <a:pt x="10942" y="12513"/>
                      <a:pt x="10763" y="12712"/>
                    </a:cubicBezTo>
                    <a:cubicBezTo>
                      <a:pt x="10624" y="12513"/>
                      <a:pt x="10524" y="12374"/>
                      <a:pt x="10405" y="12274"/>
                    </a:cubicBezTo>
                    <a:cubicBezTo>
                      <a:pt x="10544" y="12155"/>
                      <a:pt x="10663" y="11976"/>
                      <a:pt x="10842" y="11956"/>
                    </a:cubicBezTo>
                    <a:cubicBezTo>
                      <a:pt x="10846" y="11955"/>
                      <a:pt x="10850" y="11955"/>
                      <a:pt x="10854" y="11955"/>
                    </a:cubicBezTo>
                    <a:close/>
                    <a:moveTo>
                      <a:pt x="2169" y="8435"/>
                    </a:moveTo>
                    <a:cubicBezTo>
                      <a:pt x="2289" y="8435"/>
                      <a:pt x="2468" y="8455"/>
                      <a:pt x="2567" y="8554"/>
                    </a:cubicBezTo>
                    <a:cubicBezTo>
                      <a:pt x="3084" y="9131"/>
                      <a:pt x="3641" y="9648"/>
                      <a:pt x="4079" y="10265"/>
                    </a:cubicBezTo>
                    <a:cubicBezTo>
                      <a:pt x="4536" y="10922"/>
                      <a:pt x="4934" y="11638"/>
                      <a:pt x="5272" y="12334"/>
                    </a:cubicBezTo>
                    <a:cubicBezTo>
                      <a:pt x="5491" y="12772"/>
                      <a:pt x="5631" y="13269"/>
                      <a:pt x="5790" y="13806"/>
                    </a:cubicBezTo>
                    <a:cubicBezTo>
                      <a:pt x="5730" y="13925"/>
                      <a:pt x="5631" y="14104"/>
                      <a:pt x="5591" y="14104"/>
                    </a:cubicBezTo>
                    <a:cubicBezTo>
                      <a:pt x="5451" y="14045"/>
                      <a:pt x="5213" y="13965"/>
                      <a:pt x="5153" y="13846"/>
                    </a:cubicBezTo>
                    <a:cubicBezTo>
                      <a:pt x="4994" y="13607"/>
                      <a:pt x="4954" y="13309"/>
                      <a:pt x="4815" y="13030"/>
                    </a:cubicBezTo>
                    <a:cubicBezTo>
                      <a:pt x="4218" y="11638"/>
                      <a:pt x="3462" y="10365"/>
                      <a:pt x="2368" y="9290"/>
                    </a:cubicBezTo>
                    <a:cubicBezTo>
                      <a:pt x="2229" y="9171"/>
                      <a:pt x="2090" y="9072"/>
                      <a:pt x="1990" y="8932"/>
                    </a:cubicBezTo>
                    <a:cubicBezTo>
                      <a:pt x="1930" y="8833"/>
                      <a:pt x="1871" y="8674"/>
                      <a:pt x="1891" y="8594"/>
                    </a:cubicBezTo>
                    <a:cubicBezTo>
                      <a:pt x="1911" y="8534"/>
                      <a:pt x="2070" y="8435"/>
                      <a:pt x="2169" y="8435"/>
                    </a:cubicBezTo>
                    <a:close/>
                    <a:moveTo>
                      <a:pt x="10648" y="13516"/>
                    </a:moveTo>
                    <a:cubicBezTo>
                      <a:pt x="10747" y="13516"/>
                      <a:pt x="10882" y="13658"/>
                      <a:pt x="11002" y="13726"/>
                    </a:cubicBezTo>
                    <a:lnTo>
                      <a:pt x="11002" y="13905"/>
                    </a:lnTo>
                    <a:cubicBezTo>
                      <a:pt x="10823" y="14005"/>
                      <a:pt x="10663" y="14124"/>
                      <a:pt x="10504" y="14164"/>
                    </a:cubicBezTo>
                    <a:cubicBezTo>
                      <a:pt x="10500" y="14167"/>
                      <a:pt x="10495" y="14168"/>
                      <a:pt x="10489" y="14168"/>
                    </a:cubicBezTo>
                    <a:cubicBezTo>
                      <a:pt x="10415" y="14168"/>
                      <a:pt x="10227" y="13944"/>
                      <a:pt x="10246" y="13925"/>
                    </a:cubicBezTo>
                    <a:cubicBezTo>
                      <a:pt x="10325" y="13766"/>
                      <a:pt x="10445" y="13607"/>
                      <a:pt x="10604" y="13528"/>
                    </a:cubicBezTo>
                    <a:cubicBezTo>
                      <a:pt x="10617" y="13519"/>
                      <a:pt x="10632" y="13516"/>
                      <a:pt x="10648" y="13516"/>
                    </a:cubicBezTo>
                    <a:close/>
                    <a:moveTo>
                      <a:pt x="9609" y="13050"/>
                    </a:moveTo>
                    <a:cubicBezTo>
                      <a:pt x="9927" y="13269"/>
                      <a:pt x="9907" y="13448"/>
                      <a:pt x="9748" y="13687"/>
                    </a:cubicBezTo>
                    <a:cubicBezTo>
                      <a:pt x="9132" y="14860"/>
                      <a:pt x="8515" y="16034"/>
                      <a:pt x="7958" y="17228"/>
                    </a:cubicBezTo>
                    <a:cubicBezTo>
                      <a:pt x="7520" y="18222"/>
                      <a:pt x="7182" y="19296"/>
                      <a:pt x="6824" y="20311"/>
                    </a:cubicBezTo>
                    <a:cubicBezTo>
                      <a:pt x="6764" y="20430"/>
                      <a:pt x="6585" y="20510"/>
                      <a:pt x="6486" y="20609"/>
                    </a:cubicBezTo>
                    <a:cubicBezTo>
                      <a:pt x="6406" y="20490"/>
                      <a:pt x="6207" y="20331"/>
                      <a:pt x="6247" y="20231"/>
                    </a:cubicBezTo>
                    <a:cubicBezTo>
                      <a:pt x="6386" y="19615"/>
                      <a:pt x="6546" y="18978"/>
                      <a:pt x="6764" y="18381"/>
                    </a:cubicBezTo>
                    <a:cubicBezTo>
                      <a:pt x="7381" y="16790"/>
                      <a:pt x="8057" y="15199"/>
                      <a:pt x="9032" y="13766"/>
                    </a:cubicBezTo>
                    <a:cubicBezTo>
                      <a:pt x="9211" y="13528"/>
                      <a:pt x="9410" y="13309"/>
                      <a:pt x="9609" y="13050"/>
                    </a:cubicBezTo>
                    <a:close/>
                    <a:moveTo>
                      <a:pt x="6267" y="0"/>
                    </a:moveTo>
                    <a:cubicBezTo>
                      <a:pt x="6148" y="80"/>
                      <a:pt x="6048" y="120"/>
                      <a:pt x="5949" y="180"/>
                    </a:cubicBezTo>
                    <a:cubicBezTo>
                      <a:pt x="5889" y="1294"/>
                      <a:pt x="5849" y="2388"/>
                      <a:pt x="5790" y="3621"/>
                    </a:cubicBezTo>
                    <a:cubicBezTo>
                      <a:pt x="5631" y="3382"/>
                      <a:pt x="5551" y="3263"/>
                      <a:pt x="5451" y="3124"/>
                    </a:cubicBezTo>
                    <a:cubicBezTo>
                      <a:pt x="4974" y="2407"/>
                      <a:pt x="4556" y="1671"/>
                      <a:pt x="3999" y="995"/>
                    </a:cubicBezTo>
                    <a:cubicBezTo>
                      <a:pt x="3761" y="637"/>
                      <a:pt x="3303" y="398"/>
                      <a:pt x="2885" y="279"/>
                    </a:cubicBezTo>
                    <a:cubicBezTo>
                      <a:pt x="2770" y="239"/>
                      <a:pt x="2664" y="221"/>
                      <a:pt x="2569" y="221"/>
                    </a:cubicBezTo>
                    <a:cubicBezTo>
                      <a:pt x="2191" y="221"/>
                      <a:pt x="1990" y="514"/>
                      <a:pt x="2070" y="896"/>
                    </a:cubicBezTo>
                    <a:cubicBezTo>
                      <a:pt x="2169" y="1313"/>
                      <a:pt x="2249" y="1791"/>
                      <a:pt x="2487" y="2129"/>
                    </a:cubicBezTo>
                    <a:cubicBezTo>
                      <a:pt x="3283" y="3303"/>
                      <a:pt x="4198" y="4397"/>
                      <a:pt x="5591" y="4954"/>
                    </a:cubicBezTo>
                    <a:cubicBezTo>
                      <a:pt x="5690" y="4994"/>
                      <a:pt x="5829" y="5153"/>
                      <a:pt x="5829" y="5272"/>
                    </a:cubicBezTo>
                    <a:cubicBezTo>
                      <a:pt x="5849" y="5849"/>
                      <a:pt x="5869" y="6446"/>
                      <a:pt x="5889" y="7003"/>
                    </a:cubicBezTo>
                    <a:cubicBezTo>
                      <a:pt x="5869" y="7241"/>
                      <a:pt x="5849" y="7460"/>
                      <a:pt x="5690" y="7759"/>
                    </a:cubicBezTo>
                    <a:cubicBezTo>
                      <a:pt x="5730" y="7798"/>
                      <a:pt x="5770" y="7878"/>
                      <a:pt x="5770" y="7938"/>
                    </a:cubicBezTo>
                    <a:lnTo>
                      <a:pt x="5770" y="11558"/>
                    </a:lnTo>
                    <a:cubicBezTo>
                      <a:pt x="5770" y="11837"/>
                      <a:pt x="5730" y="12075"/>
                      <a:pt x="5690" y="12354"/>
                    </a:cubicBezTo>
                    <a:cubicBezTo>
                      <a:pt x="5491" y="11837"/>
                      <a:pt x="5392" y="11339"/>
                      <a:pt x="5193" y="10862"/>
                    </a:cubicBezTo>
                    <a:cubicBezTo>
                      <a:pt x="4735" y="9688"/>
                      <a:pt x="4178" y="8594"/>
                      <a:pt x="3184" y="7779"/>
                    </a:cubicBezTo>
                    <a:cubicBezTo>
                      <a:pt x="2734" y="7416"/>
                      <a:pt x="2180" y="7143"/>
                      <a:pt x="1611" y="7143"/>
                    </a:cubicBezTo>
                    <a:cubicBezTo>
                      <a:pt x="1526" y="7143"/>
                      <a:pt x="1440" y="7149"/>
                      <a:pt x="1354" y="7162"/>
                    </a:cubicBezTo>
                    <a:cubicBezTo>
                      <a:pt x="399" y="7301"/>
                      <a:pt x="1" y="8375"/>
                      <a:pt x="100" y="9131"/>
                    </a:cubicBezTo>
                    <a:cubicBezTo>
                      <a:pt x="200" y="9768"/>
                      <a:pt x="478" y="10365"/>
                      <a:pt x="976" y="10822"/>
                    </a:cubicBezTo>
                    <a:cubicBezTo>
                      <a:pt x="1473" y="11260"/>
                      <a:pt x="1990" y="11717"/>
                      <a:pt x="2507" y="12135"/>
                    </a:cubicBezTo>
                    <a:cubicBezTo>
                      <a:pt x="3701" y="13110"/>
                      <a:pt x="4795" y="14164"/>
                      <a:pt x="5591" y="15497"/>
                    </a:cubicBezTo>
                    <a:cubicBezTo>
                      <a:pt x="5730" y="15696"/>
                      <a:pt x="5790" y="15935"/>
                      <a:pt x="5790" y="16153"/>
                    </a:cubicBezTo>
                    <a:lnTo>
                      <a:pt x="5790" y="19714"/>
                    </a:lnTo>
                    <a:cubicBezTo>
                      <a:pt x="5790" y="20868"/>
                      <a:pt x="5770" y="22022"/>
                      <a:pt x="5770" y="23176"/>
                    </a:cubicBezTo>
                    <a:lnTo>
                      <a:pt x="6148" y="24369"/>
                    </a:lnTo>
                    <a:cubicBezTo>
                      <a:pt x="6188" y="24469"/>
                      <a:pt x="6188" y="24588"/>
                      <a:pt x="6188" y="24687"/>
                    </a:cubicBezTo>
                    <a:lnTo>
                      <a:pt x="6526" y="24687"/>
                    </a:lnTo>
                    <a:cubicBezTo>
                      <a:pt x="6546" y="24548"/>
                      <a:pt x="6585" y="24389"/>
                      <a:pt x="6625" y="24250"/>
                    </a:cubicBezTo>
                    <a:cubicBezTo>
                      <a:pt x="6585" y="23792"/>
                      <a:pt x="6486" y="23355"/>
                      <a:pt x="6526" y="22917"/>
                    </a:cubicBezTo>
                    <a:cubicBezTo>
                      <a:pt x="6546" y="22459"/>
                      <a:pt x="6585" y="21962"/>
                      <a:pt x="6745" y="21505"/>
                    </a:cubicBezTo>
                    <a:cubicBezTo>
                      <a:pt x="7043" y="20589"/>
                      <a:pt x="7560" y="19774"/>
                      <a:pt x="8117" y="18938"/>
                    </a:cubicBezTo>
                    <a:cubicBezTo>
                      <a:pt x="8734" y="18003"/>
                      <a:pt x="9271" y="17029"/>
                      <a:pt x="9848" y="16054"/>
                    </a:cubicBezTo>
                    <a:cubicBezTo>
                      <a:pt x="10325" y="15238"/>
                      <a:pt x="10823" y="14443"/>
                      <a:pt x="11240" y="13627"/>
                    </a:cubicBezTo>
                    <a:cubicBezTo>
                      <a:pt x="11439" y="13229"/>
                      <a:pt x="11519" y="12772"/>
                      <a:pt x="11559" y="12334"/>
                    </a:cubicBezTo>
                    <a:cubicBezTo>
                      <a:pt x="11610" y="11824"/>
                      <a:pt x="11268" y="11445"/>
                      <a:pt x="10832" y="11445"/>
                    </a:cubicBezTo>
                    <a:cubicBezTo>
                      <a:pt x="10758" y="11445"/>
                      <a:pt x="10682" y="11455"/>
                      <a:pt x="10604" y="11479"/>
                    </a:cubicBezTo>
                    <a:cubicBezTo>
                      <a:pt x="10106" y="11638"/>
                      <a:pt x="9569" y="11916"/>
                      <a:pt x="9171" y="12254"/>
                    </a:cubicBezTo>
                    <a:cubicBezTo>
                      <a:pt x="8077" y="13229"/>
                      <a:pt x="7640" y="14602"/>
                      <a:pt x="7122" y="15895"/>
                    </a:cubicBezTo>
                    <a:cubicBezTo>
                      <a:pt x="6943" y="16313"/>
                      <a:pt x="6824" y="16730"/>
                      <a:pt x="6665" y="17148"/>
                    </a:cubicBezTo>
                    <a:cubicBezTo>
                      <a:pt x="6645" y="17128"/>
                      <a:pt x="6585" y="17128"/>
                      <a:pt x="6565" y="17128"/>
                    </a:cubicBezTo>
                    <a:cubicBezTo>
                      <a:pt x="6565" y="17009"/>
                      <a:pt x="6546" y="16889"/>
                      <a:pt x="6546" y="16750"/>
                    </a:cubicBezTo>
                    <a:cubicBezTo>
                      <a:pt x="6546" y="15756"/>
                      <a:pt x="6526" y="14741"/>
                      <a:pt x="6486" y="13726"/>
                    </a:cubicBezTo>
                    <a:cubicBezTo>
                      <a:pt x="6486" y="13348"/>
                      <a:pt x="6426" y="12931"/>
                      <a:pt x="6546" y="12612"/>
                    </a:cubicBezTo>
                    <a:cubicBezTo>
                      <a:pt x="6764" y="12055"/>
                      <a:pt x="7083" y="11538"/>
                      <a:pt x="7421" y="11041"/>
                    </a:cubicBezTo>
                    <a:cubicBezTo>
                      <a:pt x="7878" y="10325"/>
                      <a:pt x="8416" y="9589"/>
                      <a:pt x="8913" y="8873"/>
                    </a:cubicBezTo>
                    <a:cubicBezTo>
                      <a:pt x="9649" y="7838"/>
                      <a:pt x="10425" y="6804"/>
                      <a:pt x="11121" y="5710"/>
                    </a:cubicBezTo>
                    <a:cubicBezTo>
                      <a:pt x="11638" y="4894"/>
                      <a:pt x="12056" y="4019"/>
                      <a:pt x="12434" y="3163"/>
                    </a:cubicBezTo>
                    <a:cubicBezTo>
                      <a:pt x="12633" y="2706"/>
                      <a:pt x="12633" y="2169"/>
                      <a:pt x="12235" y="1791"/>
                    </a:cubicBezTo>
                    <a:cubicBezTo>
                      <a:pt x="12019" y="1595"/>
                      <a:pt x="11782" y="1517"/>
                      <a:pt x="11534" y="1517"/>
                    </a:cubicBezTo>
                    <a:cubicBezTo>
                      <a:pt x="11303" y="1517"/>
                      <a:pt x="11063" y="1586"/>
                      <a:pt x="10823" y="1691"/>
                    </a:cubicBezTo>
                    <a:cubicBezTo>
                      <a:pt x="10067" y="2030"/>
                      <a:pt x="9529" y="2587"/>
                      <a:pt x="9032" y="3223"/>
                    </a:cubicBezTo>
                    <a:cubicBezTo>
                      <a:pt x="8256" y="4258"/>
                      <a:pt x="7719" y="5391"/>
                      <a:pt x="7321" y="6645"/>
                    </a:cubicBezTo>
                    <a:cubicBezTo>
                      <a:pt x="7142" y="7241"/>
                      <a:pt x="6884" y="7798"/>
                      <a:pt x="6685" y="8395"/>
                    </a:cubicBezTo>
                    <a:cubicBezTo>
                      <a:pt x="6645" y="8375"/>
                      <a:pt x="6585" y="8375"/>
                      <a:pt x="6546" y="8375"/>
                    </a:cubicBezTo>
                    <a:lnTo>
                      <a:pt x="6546" y="5849"/>
                    </a:lnTo>
                    <a:cubicBezTo>
                      <a:pt x="6048" y="5670"/>
                      <a:pt x="6188" y="5272"/>
                      <a:pt x="6247" y="4954"/>
                    </a:cubicBezTo>
                    <a:cubicBezTo>
                      <a:pt x="6347" y="4476"/>
                      <a:pt x="6486" y="4019"/>
                      <a:pt x="6625" y="3561"/>
                    </a:cubicBezTo>
                    <a:cubicBezTo>
                      <a:pt x="6565" y="3203"/>
                      <a:pt x="6526" y="2885"/>
                      <a:pt x="6526" y="2527"/>
                    </a:cubicBezTo>
                    <a:cubicBezTo>
                      <a:pt x="6526" y="1731"/>
                      <a:pt x="6526" y="916"/>
                      <a:pt x="6546" y="120"/>
                    </a:cubicBezTo>
                    <a:cubicBezTo>
                      <a:pt x="6466" y="100"/>
                      <a:pt x="6367" y="40"/>
                      <a:pt x="626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1" name="Google Shape;2682;p51">
                <a:extLst>
                  <a:ext uri="{FF2B5EF4-FFF2-40B4-BE49-F238E27FC236}">
                    <a16:creationId xmlns:a16="http://schemas.microsoft.com/office/drawing/2014/main" id="{D788183B-38EB-86FB-69FD-D6722FCDEF6B}"/>
                  </a:ext>
                </a:extLst>
              </p:cNvPr>
              <p:cNvSpPr/>
              <p:nvPr/>
            </p:nvSpPr>
            <p:spPr>
              <a:xfrm>
                <a:off x="5272832" y="4981767"/>
                <a:ext cx="78031" cy="129019"/>
              </a:xfrm>
              <a:custGeom>
                <a:avLst/>
                <a:gdLst/>
                <a:ahLst/>
                <a:cxnLst/>
                <a:rect l="l" t="t" r="r" b="b"/>
                <a:pathLst>
                  <a:path w="4536" h="7500" extrusionOk="0">
                    <a:moveTo>
                      <a:pt x="657" y="0"/>
                    </a:moveTo>
                    <a:cubicBezTo>
                      <a:pt x="299" y="20"/>
                      <a:pt x="60" y="299"/>
                      <a:pt x="20" y="637"/>
                    </a:cubicBezTo>
                    <a:cubicBezTo>
                      <a:pt x="0" y="1114"/>
                      <a:pt x="20" y="1612"/>
                      <a:pt x="120" y="2089"/>
                    </a:cubicBezTo>
                    <a:cubicBezTo>
                      <a:pt x="478" y="3641"/>
                      <a:pt x="1194" y="5033"/>
                      <a:pt x="2049" y="6386"/>
                    </a:cubicBezTo>
                    <a:cubicBezTo>
                      <a:pt x="2268" y="6724"/>
                      <a:pt x="2447" y="7122"/>
                      <a:pt x="2646" y="7500"/>
                    </a:cubicBezTo>
                    <a:lnTo>
                      <a:pt x="3541" y="7500"/>
                    </a:lnTo>
                    <a:lnTo>
                      <a:pt x="2646" y="5570"/>
                    </a:lnTo>
                    <a:cubicBezTo>
                      <a:pt x="2467" y="5192"/>
                      <a:pt x="2268" y="4834"/>
                      <a:pt x="2069" y="4496"/>
                    </a:cubicBezTo>
                    <a:cubicBezTo>
                      <a:pt x="1791" y="4019"/>
                      <a:pt x="1512" y="3541"/>
                      <a:pt x="1273" y="3084"/>
                    </a:cubicBezTo>
                    <a:cubicBezTo>
                      <a:pt x="1214" y="2944"/>
                      <a:pt x="1114" y="2825"/>
                      <a:pt x="1114" y="2706"/>
                    </a:cubicBezTo>
                    <a:cubicBezTo>
                      <a:pt x="1114" y="2586"/>
                      <a:pt x="1194" y="2387"/>
                      <a:pt x="1293" y="2328"/>
                    </a:cubicBezTo>
                    <a:cubicBezTo>
                      <a:pt x="1302" y="2326"/>
                      <a:pt x="1312" y="2325"/>
                      <a:pt x="1323" y="2325"/>
                    </a:cubicBezTo>
                    <a:cubicBezTo>
                      <a:pt x="1421" y="2325"/>
                      <a:pt x="1618" y="2398"/>
                      <a:pt x="1671" y="2487"/>
                    </a:cubicBezTo>
                    <a:cubicBezTo>
                      <a:pt x="2387" y="3820"/>
                      <a:pt x="3104" y="5133"/>
                      <a:pt x="3800" y="6485"/>
                    </a:cubicBezTo>
                    <a:cubicBezTo>
                      <a:pt x="3979" y="6804"/>
                      <a:pt x="4118" y="7162"/>
                      <a:pt x="4277" y="7500"/>
                    </a:cubicBezTo>
                    <a:lnTo>
                      <a:pt x="4536" y="7500"/>
                    </a:lnTo>
                    <a:cubicBezTo>
                      <a:pt x="4496" y="7380"/>
                      <a:pt x="4496" y="7281"/>
                      <a:pt x="4476" y="7182"/>
                    </a:cubicBezTo>
                    <a:lnTo>
                      <a:pt x="4098" y="5988"/>
                    </a:lnTo>
                    <a:cubicBezTo>
                      <a:pt x="3979" y="5650"/>
                      <a:pt x="3800" y="5272"/>
                      <a:pt x="3680" y="4894"/>
                    </a:cubicBezTo>
                    <a:cubicBezTo>
                      <a:pt x="3163" y="3223"/>
                      <a:pt x="2407" y="1691"/>
                      <a:pt x="1373" y="299"/>
                    </a:cubicBezTo>
                    <a:cubicBezTo>
                      <a:pt x="1253" y="100"/>
                      <a:pt x="895" y="0"/>
                      <a:pt x="657" y="0"/>
                    </a:cubicBez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2" name="Google Shape;2683;p51">
                <a:extLst>
                  <a:ext uri="{FF2B5EF4-FFF2-40B4-BE49-F238E27FC236}">
                    <a16:creationId xmlns:a16="http://schemas.microsoft.com/office/drawing/2014/main" id="{1DFF0D83-D464-E3CC-9BE3-DD5092D8D1CD}"/>
                  </a:ext>
                </a:extLst>
              </p:cNvPr>
              <p:cNvSpPr/>
              <p:nvPr/>
            </p:nvSpPr>
            <p:spPr>
              <a:xfrm>
                <a:off x="5356328" y="5026852"/>
                <a:ext cx="53397" cy="83931"/>
              </a:xfrm>
              <a:custGeom>
                <a:avLst/>
                <a:gdLst/>
                <a:ahLst/>
                <a:cxnLst/>
                <a:rect l="l" t="t" r="r" b="b"/>
                <a:pathLst>
                  <a:path w="3104" h="4879" extrusionOk="0">
                    <a:moveTo>
                      <a:pt x="2692" y="1"/>
                    </a:moveTo>
                    <a:cubicBezTo>
                      <a:pt x="2607" y="1"/>
                      <a:pt x="2516" y="33"/>
                      <a:pt x="2427" y="105"/>
                    </a:cubicBezTo>
                    <a:cubicBezTo>
                      <a:pt x="2009" y="443"/>
                      <a:pt x="1611" y="841"/>
                      <a:pt x="1313" y="1258"/>
                    </a:cubicBezTo>
                    <a:cubicBezTo>
                      <a:pt x="637" y="2193"/>
                      <a:pt x="398" y="3347"/>
                      <a:pt x="100" y="4441"/>
                    </a:cubicBezTo>
                    <a:cubicBezTo>
                      <a:pt x="80" y="4580"/>
                      <a:pt x="20" y="4740"/>
                      <a:pt x="0" y="4879"/>
                    </a:cubicBezTo>
                    <a:lnTo>
                      <a:pt x="1373" y="4879"/>
                    </a:lnTo>
                    <a:cubicBezTo>
                      <a:pt x="1910" y="3645"/>
                      <a:pt x="2467" y="2392"/>
                      <a:pt x="2984" y="1159"/>
                    </a:cubicBezTo>
                    <a:cubicBezTo>
                      <a:pt x="3083" y="940"/>
                      <a:pt x="3103" y="662"/>
                      <a:pt x="3083" y="443"/>
                    </a:cubicBezTo>
                    <a:cubicBezTo>
                      <a:pt x="3056" y="178"/>
                      <a:pt x="2891" y="1"/>
                      <a:pt x="26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3" name="Google Shape;2684;p51">
                <a:extLst>
                  <a:ext uri="{FF2B5EF4-FFF2-40B4-BE49-F238E27FC236}">
                    <a16:creationId xmlns:a16="http://schemas.microsoft.com/office/drawing/2014/main" id="{BA9955C7-DCEB-6280-5D56-B062CCEEA244}"/>
                  </a:ext>
                </a:extLst>
              </p:cNvPr>
              <p:cNvSpPr/>
              <p:nvPr/>
            </p:nvSpPr>
            <p:spPr>
              <a:xfrm>
                <a:off x="5291650" y="5021640"/>
                <a:ext cx="54773" cy="89143"/>
              </a:xfrm>
              <a:custGeom>
                <a:avLst/>
                <a:gdLst/>
                <a:ahLst/>
                <a:cxnLst/>
                <a:rect l="l" t="t" r="r" b="b"/>
                <a:pathLst>
                  <a:path w="3184" h="5182" extrusionOk="0">
                    <a:moveTo>
                      <a:pt x="246" y="1"/>
                    </a:moveTo>
                    <a:cubicBezTo>
                      <a:pt x="228" y="1"/>
                      <a:pt x="212" y="4"/>
                      <a:pt x="199" y="10"/>
                    </a:cubicBezTo>
                    <a:cubicBezTo>
                      <a:pt x="100" y="69"/>
                      <a:pt x="20" y="268"/>
                      <a:pt x="20" y="388"/>
                    </a:cubicBezTo>
                    <a:cubicBezTo>
                      <a:pt x="0" y="507"/>
                      <a:pt x="100" y="646"/>
                      <a:pt x="179" y="766"/>
                    </a:cubicBezTo>
                    <a:cubicBezTo>
                      <a:pt x="438" y="1243"/>
                      <a:pt x="716" y="1701"/>
                      <a:pt x="975" y="2178"/>
                    </a:cubicBezTo>
                    <a:cubicBezTo>
                      <a:pt x="1174" y="2536"/>
                      <a:pt x="1373" y="2874"/>
                      <a:pt x="1532" y="3252"/>
                    </a:cubicBezTo>
                    <a:lnTo>
                      <a:pt x="2447" y="5182"/>
                    </a:lnTo>
                    <a:lnTo>
                      <a:pt x="3183" y="5182"/>
                    </a:lnTo>
                    <a:cubicBezTo>
                      <a:pt x="3004" y="4864"/>
                      <a:pt x="2885" y="4486"/>
                      <a:pt x="2706" y="4167"/>
                    </a:cubicBezTo>
                    <a:cubicBezTo>
                      <a:pt x="2010" y="2834"/>
                      <a:pt x="1293" y="1482"/>
                      <a:pt x="577" y="169"/>
                    </a:cubicBezTo>
                    <a:cubicBezTo>
                      <a:pt x="527" y="85"/>
                      <a:pt x="348" y="1"/>
                      <a:pt x="24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4" name="Google Shape;2685;p51">
                <a:extLst>
                  <a:ext uri="{FF2B5EF4-FFF2-40B4-BE49-F238E27FC236}">
                    <a16:creationId xmlns:a16="http://schemas.microsoft.com/office/drawing/2014/main" id="{F3DB9B03-465E-6214-6CF3-0A3373217E2B}"/>
                  </a:ext>
                </a:extLst>
              </p:cNvPr>
              <p:cNvSpPr/>
              <p:nvPr/>
            </p:nvSpPr>
            <p:spPr>
              <a:xfrm>
                <a:off x="5346747" y="4698887"/>
                <a:ext cx="47926" cy="88541"/>
              </a:xfrm>
              <a:custGeom>
                <a:avLst/>
                <a:gdLst/>
                <a:ahLst/>
                <a:cxnLst/>
                <a:rect l="l" t="t" r="r" b="b"/>
                <a:pathLst>
                  <a:path w="2786" h="5147" extrusionOk="0">
                    <a:moveTo>
                      <a:pt x="2276" y="1"/>
                    </a:moveTo>
                    <a:cubicBezTo>
                      <a:pt x="2160" y="1"/>
                      <a:pt x="2046" y="55"/>
                      <a:pt x="1950" y="173"/>
                    </a:cubicBezTo>
                    <a:cubicBezTo>
                      <a:pt x="1751" y="451"/>
                      <a:pt x="1532" y="690"/>
                      <a:pt x="1373" y="1008"/>
                    </a:cubicBezTo>
                    <a:cubicBezTo>
                      <a:pt x="1074" y="1625"/>
                      <a:pt x="836" y="2242"/>
                      <a:pt x="557" y="2858"/>
                    </a:cubicBezTo>
                    <a:cubicBezTo>
                      <a:pt x="438" y="3336"/>
                      <a:pt x="259" y="3793"/>
                      <a:pt x="179" y="4251"/>
                    </a:cubicBezTo>
                    <a:cubicBezTo>
                      <a:pt x="139" y="4589"/>
                      <a:pt x="0" y="4987"/>
                      <a:pt x="477" y="5146"/>
                    </a:cubicBezTo>
                    <a:cubicBezTo>
                      <a:pt x="637" y="5106"/>
                      <a:pt x="855" y="5086"/>
                      <a:pt x="955" y="4927"/>
                    </a:cubicBezTo>
                    <a:cubicBezTo>
                      <a:pt x="1492" y="3813"/>
                      <a:pt x="2029" y="2660"/>
                      <a:pt x="2546" y="1526"/>
                    </a:cubicBezTo>
                    <a:cubicBezTo>
                      <a:pt x="2666" y="1247"/>
                      <a:pt x="2765" y="929"/>
                      <a:pt x="2785" y="611"/>
                    </a:cubicBezTo>
                    <a:cubicBezTo>
                      <a:pt x="2785" y="451"/>
                      <a:pt x="2686" y="213"/>
                      <a:pt x="2566" y="113"/>
                    </a:cubicBezTo>
                    <a:cubicBezTo>
                      <a:pt x="2475" y="40"/>
                      <a:pt x="2375" y="1"/>
                      <a:pt x="227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5" name="Google Shape;2686;p51">
                <a:extLst>
                  <a:ext uri="{FF2B5EF4-FFF2-40B4-BE49-F238E27FC236}">
                    <a16:creationId xmlns:a16="http://schemas.microsoft.com/office/drawing/2014/main" id="{BB670669-0C29-C679-E3E4-11D1EDD32FFD}"/>
                  </a:ext>
                </a:extLst>
              </p:cNvPr>
              <p:cNvSpPr/>
              <p:nvPr/>
            </p:nvSpPr>
            <p:spPr>
              <a:xfrm>
                <a:off x="5269409" y="4755342"/>
                <a:ext cx="73936" cy="65817"/>
              </a:xfrm>
              <a:custGeom>
                <a:avLst/>
                <a:gdLst/>
                <a:ahLst/>
                <a:cxnLst/>
                <a:rect l="l" t="t" r="r" b="b"/>
                <a:pathLst>
                  <a:path w="4298" h="3826" extrusionOk="0">
                    <a:moveTo>
                      <a:pt x="322" y="1"/>
                    </a:moveTo>
                    <a:cubicBezTo>
                      <a:pt x="240" y="1"/>
                      <a:pt x="170" y="15"/>
                      <a:pt x="140" y="54"/>
                    </a:cubicBezTo>
                    <a:cubicBezTo>
                      <a:pt x="20" y="173"/>
                      <a:pt x="0" y="452"/>
                      <a:pt x="20" y="651"/>
                    </a:cubicBezTo>
                    <a:cubicBezTo>
                      <a:pt x="60" y="830"/>
                      <a:pt x="179" y="1009"/>
                      <a:pt x="299" y="1128"/>
                    </a:cubicBezTo>
                    <a:cubicBezTo>
                      <a:pt x="1194" y="2063"/>
                      <a:pt x="2129" y="2938"/>
                      <a:pt x="3322" y="3515"/>
                    </a:cubicBezTo>
                    <a:cubicBezTo>
                      <a:pt x="3530" y="3604"/>
                      <a:pt x="3727" y="3826"/>
                      <a:pt x="3970" y="3826"/>
                    </a:cubicBezTo>
                    <a:cubicBezTo>
                      <a:pt x="4053" y="3826"/>
                      <a:pt x="4141" y="3800"/>
                      <a:pt x="4237" y="3734"/>
                    </a:cubicBezTo>
                    <a:lnTo>
                      <a:pt x="4297" y="3058"/>
                    </a:lnTo>
                    <a:cubicBezTo>
                      <a:pt x="4257" y="3038"/>
                      <a:pt x="4158" y="3038"/>
                      <a:pt x="4118" y="3038"/>
                    </a:cubicBezTo>
                    <a:cubicBezTo>
                      <a:pt x="3760" y="2700"/>
                      <a:pt x="3382" y="2322"/>
                      <a:pt x="3004" y="1964"/>
                    </a:cubicBezTo>
                    <a:cubicBezTo>
                      <a:pt x="2288" y="1267"/>
                      <a:pt x="1612" y="531"/>
                      <a:pt x="697" y="74"/>
                    </a:cubicBezTo>
                    <a:cubicBezTo>
                      <a:pt x="611" y="37"/>
                      <a:pt x="451" y="1"/>
                      <a:pt x="32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6" name="Google Shape;2687;p51">
                <a:extLst>
                  <a:ext uri="{FF2B5EF4-FFF2-40B4-BE49-F238E27FC236}">
                    <a16:creationId xmlns:a16="http://schemas.microsoft.com/office/drawing/2014/main" id="{EBF87BD2-BB7C-9849-0FFC-813082F948C4}"/>
                  </a:ext>
                </a:extLst>
              </p:cNvPr>
              <p:cNvSpPr/>
              <p:nvPr/>
            </p:nvSpPr>
            <p:spPr>
              <a:xfrm>
                <a:off x="5350841" y="4753175"/>
                <a:ext cx="71889" cy="134506"/>
              </a:xfrm>
              <a:custGeom>
                <a:avLst/>
                <a:gdLst/>
                <a:ahLst/>
                <a:cxnLst/>
                <a:rect l="l" t="t" r="r" b="b"/>
                <a:pathLst>
                  <a:path w="4179" h="7819" extrusionOk="0">
                    <a:moveTo>
                      <a:pt x="4039" y="1"/>
                    </a:moveTo>
                    <a:cubicBezTo>
                      <a:pt x="3920" y="61"/>
                      <a:pt x="3780" y="80"/>
                      <a:pt x="3681" y="160"/>
                    </a:cubicBezTo>
                    <a:cubicBezTo>
                      <a:pt x="3542" y="259"/>
                      <a:pt x="3442" y="379"/>
                      <a:pt x="3383" y="538"/>
                    </a:cubicBezTo>
                    <a:cubicBezTo>
                      <a:pt x="2786" y="1553"/>
                      <a:pt x="2149" y="2547"/>
                      <a:pt x="1632" y="3582"/>
                    </a:cubicBezTo>
                    <a:cubicBezTo>
                      <a:pt x="1055" y="4735"/>
                      <a:pt x="558" y="5929"/>
                      <a:pt x="60" y="7103"/>
                    </a:cubicBezTo>
                    <a:cubicBezTo>
                      <a:pt x="1" y="7262"/>
                      <a:pt x="100" y="7520"/>
                      <a:pt x="100" y="7739"/>
                    </a:cubicBezTo>
                    <a:cubicBezTo>
                      <a:pt x="140" y="7739"/>
                      <a:pt x="220" y="7759"/>
                      <a:pt x="319" y="7819"/>
                    </a:cubicBezTo>
                    <a:cubicBezTo>
                      <a:pt x="438" y="7660"/>
                      <a:pt x="598" y="7500"/>
                      <a:pt x="657" y="7321"/>
                    </a:cubicBezTo>
                    <a:cubicBezTo>
                      <a:pt x="836" y="6943"/>
                      <a:pt x="896" y="6526"/>
                      <a:pt x="1095" y="6168"/>
                    </a:cubicBezTo>
                    <a:cubicBezTo>
                      <a:pt x="1811" y="4775"/>
                      <a:pt x="2587" y="3422"/>
                      <a:pt x="3323" y="2050"/>
                    </a:cubicBezTo>
                    <a:cubicBezTo>
                      <a:pt x="3601" y="1493"/>
                      <a:pt x="3880" y="956"/>
                      <a:pt x="4119" y="399"/>
                    </a:cubicBezTo>
                    <a:cubicBezTo>
                      <a:pt x="4178" y="299"/>
                      <a:pt x="4079" y="140"/>
                      <a:pt x="40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7" name="Google Shape;2688;p51">
                <a:extLst>
                  <a:ext uri="{FF2B5EF4-FFF2-40B4-BE49-F238E27FC236}">
                    <a16:creationId xmlns:a16="http://schemas.microsoft.com/office/drawing/2014/main" id="{C9252E76-6E2E-07C2-B727-0E9559944B9E}"/>
                  </a:ext>
                </a:extLst>
              </p:cNvPr>
              <p:cNvSpPr/>
              <p:nvPr/>
            </p:nvSpPr>
            <p:spPr>
              <a:xfrm>
                <a:off x="5349482" y="4911963"/>
                <a:ext cx="63322" cy="131083"/>
              </a:xfrm>
              <a:custGeom>
                <a:avLst/>
                <a:gdLst/>
                <a:ahLst/>
                <a:cxnLst/>
                <a:rect l="l" t="t" r="r" b="b"/>
                <a:pathLst>
                  <a:path w="3681" h="7620" extrusionOk="0">
                    <a:moveTo>
                      <a:pt x="3362" y="0"/>
                    </a:moveTo>
                    <a:cubicBezTo>
                      <a:pt x="3163" y="259"/>
                      <a:pt x="2924" y="478"/>
                      <a:pt x="2805" y="776"/>
                    </a:cubicBezTo>
                    <a:cubicBezTo>
                      <a:pt x="1810" y="2188"/>
                      <a:pt x="1174" y="3780"/>
                      <a:pt x="537" y="5371"/>
                    </a:cubicBezTo>
                    <a:cubicBezTo>
                      <a:pt x="299" y="5968"/>
                      <a:pt x="179" y="6624"/>
                      <a:pt x="20" y="7241"/>
                    </a:cubicBezTo>
                    <a:cubicBezTo>
                      <a:pt x="0" y="7341"/>
                      <a:pt x="179" y="7480"/>
                      <a:pt x="279" y="7619"/>
                    </a:cubicBezTo>
                    <a:cubicBezTo>
                      <a:pt x="398" y="7520"/>
                      <a:pt x="537" y="7440"/>
                      <a:pt x="597" y="7321"/>
                    </a:cubicBezTo>
                    <a:cubicBezTo>
                      <a:pt x="995" y="6266"/>
                      <a:pt x="1293" y="5232"/>
                      <a:pt x="1731" y="4237"/>
                    </a:cubicBezTo>
                    <a:cubicBezTo>
                      <a:pt x="2268" y="3004"/>
                      <a:pt x="2905" y="1870"/>
                      <a:pt x="3521" y="696"/>
                    </a:cubicBezTo>
                    <a:cubicBezTo>
                      <a:pt x="3660" y="418"/>
                      <a:pt x="3680" y="219"/>
                      <a:pt x="336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8" name="Google Shape;2689;p51">
                <a:extLst>
                  <a:ext uri="{FF2B5EF4-FFF2-40B4-BE49-F238E27FC236}">
                    <a16:creationId xmlns:a16="http://schemas.microsoft.com/office/drawing/2014/main" id="{5661AA33-809E-0C55-C9CB-55BB77F134C8}"/>
                  </a:ext>
                </a:extLst>
              </p:cNvPr>
              <p:cNvSpPr/>
              <p:nvPr/>
            </p:nvSpPr>
            <p:spPr>
              <a:xfrm>
                <a:off x="5273847" y="4831889"/>
                <a:ext cx="67778" cy="97624"/>
              </a:xfrm>
              <a:custGeom>
                <a:avLst/>
                <a:gdLst/>
                <a:ahLst/>
                <a:cxnLst/>
                <a:rect l="l" t="t" r="r" b="b"/>
                <a:pathLst>
                  <a:path w="3940" h="5675" extrusionOk="0">
                    <a:moveTo>
                      <a:pt x="319" y="0"/>
                    </a:moveTo>
                    <a:cubicBezTo>
                      <a:pt x="220" y="0"/>
                      <a:pt x="61" y="100"/>
                      <a:pt x="41" y="179"/>
                    </a:cubicBezTo>
                    <a:cubicBezTo>
                      <a:pt x="1" y="279"/>
                      <a:pt x="61" y="438"/>
                      <a:pt x="140" y="498"/>
                    </a:cubicBezTo>
                    <a:cubicBezTo>
                      <a:pt x="260" y="657"/>
                      <a:pt x="399" y="756"/>
                      <a:pt x="518" y="875"/>
                    </a:cubicBezTo>
                    <a:cubicBezTo>
                      <a:pt x="1572" y="1950"/>
                      <a:pt x="2388" y="3223"/>
                      <a:pt x="2985" y="4615"/>
                    </a:cubicBezTo>
                    <a:cubicBezTo>
                      <a:pt x="3104" y="4874"/>
                      <a:pt x="3144" y="5172"/>
                      <a:pt x="3303" y="5431"/>
                    </a:cubicBezTo>
                    <a:cubicBezTo>
                      <a:pt x="3383" y="5550"/>
                      <a:pt x="3582" y="5630"/>
                      <a:pt x="3741" y="5670"/>
                    </a:cubicBezTo>
                    <a:cubicBezTo>
                      <a:pt x="3744" y="5673"/>
                      <a:pt x="3748" y="5675"/>
                      <a:pt x="3753" y="5675"/>
                    </a:cubicBezTo>
                    <a:cubicBezTo>
                      <a:pt x="3798" y="5675"/>
                      <a:pt x="3885" y="5502"/>
                      <a:pt x="3940" y="5411"/>
                    </a:cubicBezTo>
                    <a:cubicBezTo>
                      <a:pt x="3781" y="4874"/>
                      <a:pt x="3641" y="4377"/>
                      <a:pt x="3422" y="3919"/>
                    </a:cubicBezTo>
                    <a:cubicBezTo>
                      <a:pt x="3084" y="3183"/>
                      <a:pt x="2706" y="2487"/>
                      <a:pt x="2229" y="1850"/>
                    </a:cubicBezTo>
                    <a:cubicBezTo>
                      <a:pt x="1791" y="1234"/>
                      <a:pt x="1234" y="677"/>
                      <a:pt x="717" y="139"/>
                    </a:cubicBezTo>
                    <a:cubicBezTo>
                      <a:pt x="637" y="60"/>
                      <a:pt x="458" y="0"/>
                      <a:pt x="31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9" name="Google Shape;2690;p51">
                <a:extLst>
                  <a:ext uri="{FF2B5EF4-FFF2-40B4-BE49-F238E27FC236}">
                    <a16:creationId xmlns:a16="http://schemas.microsoft.com/office/drawing/2014/main" id="{B71E25A6-B5DB-D656-318B-086A09BA84ED}"/>
                  </a:ext>
                </a:extLst>
              </p:cNvPr>
              <p:cNvSpPr/>
              <p:nvPr/>
            </p:nvSpPr>
            <p:spPr>
              <a:xfrm>
                <a:off x="5299512" y="4714523"/>
                <a:ext cx="34594" cy="46550"/>
              </a:xfrm>
              <a:custGeom>
                <a:avLst/>
                <a:gdLst/>
                <a:ahLst/>
                <a:cxnLst/>
                <a:rect l="l" t="t" r="r" b="b"/>
                <a:pathLst>
                  <a:path w="2011" h="2706" extrusionOk="0">
                    <a:moveTo>
                      <a:pt x="200" y="0"/>
                    </a:moveTo>
                    <a:cubicBezTo>
                      <a:pt x="140" y="159"/>
                      <a:pt x="1" y="358"/>
                      <a:pt x="41" y="517"/>
                    </a:cubicBezTo>
                    <a:cubicBezTo>
                      <a:pt x="140" y="796"/>
                      <a:pt x="299" y="1054"/>
                      <a:pt x="458" y="1293"/>
                    </a:cubicBezTo>
                    <a:cubicBezTo>
                      <a:pt x="816" y="1751"/>
                      <a:pt x="1214" y="2208"/>
                      <a:pt x="1632" y="2606"/>
                    </a:cubicBezTo>
                    <a:cubicBezTo>
                      <a:pt x="1705" y="2672"/>
                      <a:pt x="1771" y="2705"/>
                      <a:pt x="1827" y="2705"/>
                    </a:cubicBezTo>
                    <a:cubicBezTo>
                      <a:pt x="1939" y="2705"/>
                      <a:pt x="2010" y="2573"/>
                      <a:pt x="2010" y="2308"/>
                    </a:cubicBezTo>
                    <a:cubicBezTo>
                      <a:pt x="1950" y="2248"/>
                      <a:pt x="1911" y="2109"/>
                      <a:pt x="1831" y="2009"/>
                    </a:cubicBezTo>
                    <a:cubicBezTo>
                      <a:pt x="1413" y="1412"/>
                      <a:pt x="996" y="816"/>
                      <a:pt x="558" y="239"/>
                    </a:cubicBezTo>
                    <a:cubicBezTo>
                      <a:pt x="498" y="119"/>
                      <a:pt x="319" y="60"/>
                      <a:pt x="20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0" name="Google Shape;2691;p51">
                <a:extLst>
                  <a:ext uri="{FF2B5EF4-FFF2-40B4-BE49-F238E27FC236}">
                    <a16:creationId xmlns:a16="http://schemas.microsoft.com/office/drawing/2014/main" id="{C5F3BE58-D587-4165-FC07-7F1E8E2A88F6}"/>
                  </a:ext>
                </a:extLst>
              </p:cNvPr>
              <p:cNvSpPr/>
              <p:nvPr/>
            </p:nvSpPr>
            <p:spPr>
              <a:xfrm>
                <a:off x="5421333" y="4892766"/>
                <a:ext cx="13332" cy="13384"/>
              </a:xfrm>
              <a:custGeom>
                <a:avLst/>
                <a:gdLst/>
                <a:ahLst/>
                <a:cxnLst/>
                <a:rect l="l" t="t" r="r" b="b"/>
                <a:pathLst>
                  <a:path w="775" h="778" extrusionOk="0">
                    <a:moveTo>
                      <a:pt x="449" y="1"/>
                    </a:moveTo>
                    <a:cubicBezTo>
                      <a:pt x="445" y="1"/>
                      <a:pt x="441" y="1"/>
                      <a:pt x="438" y="2"/>
                    </a:cubicBezTo>
                    <a:cubicBezTo>
                      <a:pt x="279" y="42"/>
                      <a:pt x="140" y="201"/>
                      <a:pt x="1" y="320"/>
                    </a:cubicBezTo>
                    <a:cubicBezTo>
                      <a:pt x="100" y="440"/>
                      <a:pt x="180" y="579"/>
                      <a:pt x="339" y="778"/>
                    </a:cubicBezTo>
                    <a:cubicBezTo>
                      <a:pt x="538" y="579"/>
                      <a:pt x="717" y="480"/>
                      <a:pt x="737" y="301"/>
                    </a:cubicBezTo>
                    <a:cubicBezTo>
                      <a:pt x="775" y="224"/>
                      <a:pt x="538" y="1"/>
                      <a:pt x="449" y="1"/>
                    </a:cubicBez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1" name="Google Shape;2692;p51">
                <a:extLst>
                  <a:ext uri="{FF2B5EF4-FFF2-40B4-BE49-F238E27FC236}">
                    <a16:creationId xmlns:a16="http://schemas.microsoft.com/office/drawing/2014/main" id="{2B681EAD-DE92-FA7E-3748-557341FFC943}"/>
                  </a:ext>
                </a:extLst>
              </p:cNvPr>
              <p:cNvSpPr/>
              <p:nvPr/>
            </p:nvSpPr>
            <p:spPr>
              <a:xfrm>
                <a:off x="5417945" y="4920134"/>
                <a:ext cx="13332" cy="11078"/>
              </a:xfrm>
              <a:custGeom>
                <a:avLst/>
                <a:gdLst/>
                <a:ahLst/>
                <a:cxnLst/>
                <a:rect l="l" t="t" r="r" b="b"/>
                <a:pathLst>
                  <a:path w="775" h="644" extrusionOk="0">
                    <a:moveTo>
                      <a:pt x="390" y="1"/>
                    </a:moveTo>
                    <a:cubicBezTo>
                      <a:pt x="385" y="1"/>
                      <a:pt x="381" y="1"/>
                      <a:pt x="377" y="3"/>
                    </a:cubicBezTo>
                    <a:cubicBezTo>
                      <a:pt x="218" y="42"/>
                      <a:pt x="98" y="241"/>
                      <a:pt x="19" y="400"/>
                    </a:cubicBezTo>
                    <a:cubicBezTo>
                      <a:pt x="0" y="419"/>
                      <a:pt x="188" y="643"/>
                      <a:pt x="262" y="643"/>
                    </a:cubicBezTo>
                    <a:cubicBezTo>
                      <a:pt x="268" y="643"/>
                      <a:pt x="273" y="642"/>
                      <a:pt x="277" y="639"/>
                    </a:cubicBezTo>
                    <a:cubicBezTo>
                      <a:pt x="436" y="599"/>
                      <a:pt x="596" y="480"/>
                      <a:pt x="775" y="380"/>
                    </a:cubicBezTo>
                    <a:lnTo>
                      <a:pt x="775" y="201"/>
                    </a:lnTo>
                    <a:cubicBezTo>
                      <a:pt x="626" y="127"/>
                      <a:pt x="460" y="1"/>
                      <a:pt x="390" y="1"/>
                    </a:cubicBez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2" name="Google Shape;2693;p51">
                <a:extLst>
                  <a:ext uri="{FF2B5EF4-FFF2-40B4-BE49-F238E27FC236}">
                    <a16:creationId xmlns:a16="http://schemas.microsoft.com/office/drawing/2014/main" id="{6CF3F617-FA81-2152-932F-C1E3A09A90B7}"/>
                  </a:ext>
                </a:extLst>
              </p:cNvPr>
              <p:cNvSpPr/>
              <p:nvPr/>
            </p:nvSpPr>
            <p:spPr>
              <a:xfrm>
                <a:off x="5429556" y="4742923"/>
                <a:ext cx="12678" cy="10270"/>
              </a:xfrm>
              <a:custGeom>
                <a:avLst/>
                <a:gdLst/>
                <a:ahLst/>
                <a:cxnLst/>
                <a:rect l="l" t="t" r="r" b="b"/>
                <a:pathLst>
                  <a:path w="737" h="597" extrusionOk="0">
                    <a:moveTo>
                      <a:pt x="298" y="0"/>
                    </a:moveTo>
                    <a:cubicBezTo>
                      <a:pt x="159" y="40"/>
                      <a:pt x="0" y="199"/>
                      <a:pt x="0" y="279"/>
                    </a:cubicBezTo>
                    <a:cubicBezTo>
                      <a:pt x="20" y="398"/>
                      <a:pt x="159" y="597"/>
                      <a:pt x="259" y="597"/>
                    </a:cubicBezTo>
                    <a:cubicBezTo>
                      <a:pt x="398" y="597"/>
                      <a:pt x="517" y="438"/>
                      <a:pt x="736" y="279"/>
                    </a:cubicBezTo>
                    <a:cubicBezTo>
                      <a:pt x="537" y="159"/>
                      <a:pt x="418" y="0"/>
                      <a:pt x="298" y="0"/>
                    </a:cubicBez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3" name="Google Shape;2694;p51">
                <a:extLst>
                  <a:ext uri="{FF2B5EF4-FFF2-40B4-BE49-F238E27FC236}">
                    <a16:creationId xmlns:a16="http://schemas.microsoft.com/office/drawing/2014/main" id="{3202CD0C-7A3E-3B81-4620-B9AC171B218C}"/>
                  </a:ext>
                </a:extLst>
              </p:cNvPr>
              <p:cNvSpPr/>
              <p:nvPr/>
            </p:nvSpPr>
            <p:spPr>
              <a:xfrm>
                <a:off x="5257092" y="4840439"/>
                <a:ext cx="10614" cy="13710"/>
              </a:xfrm>
              <a:custGeom>
                <a:avLst/>
                <a:gdLst/>
                <a:ahLst/>
                <a:cxnLst/>
                <a:rect l="l" t="t" r="r" b="b"/>
                <a:pathLst>
                  <a:path w="617" h="797" extrusionOk="0">
                    <a:moveTo>
                      <a:pt x="299" y="1"/>
                    </a:moveTo>
                    <a:cubicBezTo>
                      <a:pt x="199" y="140"/>
                      <a:pt x="20" y="199"/>
                      <a:pt x="0" y="339"/>
                    </a:cubicBezTo>
                    <a:cubicBezTo>
                      <a:pt x="0" y="458"/>
                      <a:pt x="139" y="577"/>
                      <a:pt x="279" y="796"/>
                    </a:cubicBezTo>
                    <a:cubicBezTo>
                      <a:pt x="438" y="597"/>
                      <a:pt x="617" y="458"/>
                      <a:pt x="597" y="359"/>
                    </a:cubicBezTo>
                    <a:cubicBezTo>
                      <a:pt x="577" y="239"/>
                      <a:pt x="398" y="140"/>
                      <a:pt x="299" y="1"/>
                    </a:cubicBez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4" name="Google Shape;2695;p51">
                <a:extLst>
                  <a:ext uri="{FF2B5EF4-FFF2-40B4-BE49-F238E27FC236}">
                    <a16:creationId xmlns:a16="http://schemas.microsoft.com/office/drawing/2014/main" id="{66658C89-A211-E65F-22BA-1CC4FDD54CBF}"/>
                  </a:ext>
                </a:extLst>
              </p:cNvPr>
              <p:cNvSpPr/>
              <p:nvPr/>
            </p:nvSpPr>
            <p:spPr>
              <a:xfrm>
                <a:off x="5418254" y="4730589"/>
                <a:ext cx="11319" cy="13022"/>
              </a:xfrm>
              <a:custGeom>
                <a:avLst/>
                <a:gdLst/>
                <a:ahLst/>
                <a:cxnLst/>
                <a:rect l="l" t="t" r="r" b="b"/>
                <a:pathLst>
                  <a:path w="658" h="757" extrusionOk="0">
                    <a:moveTo>
                      <a:pt x="359" y="1"/>
                    </a:moveTo>
                    <a:cubicBezTo>
                      <a:pt x="180" y="200"/>
                      <a:pt x="1" y="299"/>
                      <a:pt x="60" y="419"/>
                    </a:cubicBezTo>
                    <a:cubicBezTo>
                      <a:pt x="60" y="518"/>
                      <a:pt x="219" y="657"/>
                      <a:pt x="319" y="757"/>
                    </a:cubicBezTo>
                    <a:cubicBezTo>
                      <a:pt x="418" y="618"/>
                      <a:pt x="578" y="518"/>
                      <a:pt x="617" y="399"/>
                    </a:cubicBezTo>
                    <a:cubicBezTo>
                      <a:pt x="657" y="319"/>
                      <a:pt x="478" y="200"/>
                      <a:pt x="359" y="1"/>
                    </a:cubicBez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5" name="Google Shape;2696;p51">
                <a:extLst>
                  <a:ext uri="{FF2B5EF4-FFF2-40B4-BE49-F238E27FC236}">
                    <a16:creationId xmlns:a16="http://schemas.microsoft.com/office/drawing/2014/main" id="{55D72BE6-776A-ABC4-03FD-85183816E1D1}"/>
                  </a:ext>
                </a:extLst>
              </p:cNvPr>
              <p:cNvSpPr/>
              <p:nvPr/>
            </p:nvSpPr>
            <p:spPr>
              <a:xfrm>
                <a:off x="5274191" y="4860289"/>
                <a:ext cx="10287" cy="12678"/>
              </a:xfrm>
              <a:custGeom>
                <a:avLst/>
                <a:gdLst/>
                <a:ahLst/>
                <a:cxnLst/>
                <a:rect l="l" t="t" r="r" b="b"/>
                <a:pathLst>
                  <a:path w="598" h="737" extrusionOk="0">
                    <a:moveTo>
                      <a:pt x="220" y="0"/>
                    </a:moveTo>
                    <a:cubicBezTo>
                      <a:pt x="140" y="140"/>
                      <a:pt x="21" y="279"/>
                      <a:pt x="1" y="418"/>
                    </a:cubicBezTo>
                    <a:cubicBezTo>
                      <a:pt x="1" y="498"/>
                      <a:pt x="140" y="597"/>
                      <a:pt x="299" y="736"/>
                    </a:cubicBezTo>
                    <a:cubicBezTo>
                      <a:pt x="419" y="577"/>
                      <a:pt x="598" y="418"/>
                      <a:pt x="538" y="319"/>
                    </a:cubicBezTo>
                    <a:cubicBezTo>
                      <a:pt x="518" y="199"/>
                      <a:pt x="339" y="100"/>
                      <a:pt x="220" y="0"/>
                    </a:cubicBez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6" name="Google Shape;2697;p51">
                <a:extLst>
                  <a:ext uri="{FF2B5EF4-FFF2-40B4-BE49-F238E27FC236}">
                    <a16:creationId xmlns:a16="http://schemas.microsoft.com/office/drawing/2014/main" id="{D03D4953-F5BF-D91E-9973-BA8448A1B8CC}"/>
                  </a:ext>
                </a:extLst>
              </p:cNvPr>
              <p:cNvSpPr/>
              <p:nvPr/>
            </p:nvSpPr>
            <p:spPr>
              <a:xfrm>
                <a:off x="5307046" y="4630682"/>
                <a:ext cx="8911" cy="15413"/>
              </a:xfrm>
              <a:custGeom>
                <a:avLst/>
                <a:gdLst/>
                <a:ahLst/>
                <a:cxnLst/>
                <a:rect l="l" t="t" r="r" b="b"/>
                <a:pathLst>
                  <a:path w="518" h="896" extrusionOk="0">
                    <a:moveTo>
                      <a:pt x="1" y="0"/>
                    </a:moveTo>
                    <a:cubicBezTo>
                      <a:pt x="100" y="299"/>
                      <a:pt x="180" y="577"/>
                      <a:pt x="279" y="895"/>
                    </a:cubicBezTo>
                    <a:cubicBezTo>
                      <a:pt x="518" y="597"/>
                      <a:pt x="398" y="159"/>
                      <a:pt x="1" y="0"/>
                    </a:cubicBezTo>
                    <a:close/>
                  </a:path>
                </a:pathLst>
              </a:custGeom>
              <a:solidFill>
                <a:srgbClr val="BD5C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7" name="Google Shape;2698;p51">
                <a:extLst>
                  <a:ext uri="{FF2B5EF4-FFF2-40B4-BE49-F238E27FC236}">
                    <a16:creationId xmlns:a16="http://schemas.microsoft.com/office/drawing/2014/main" id="{FDD16F01-1265-DE0E-BEE8-0B053D582726}"/>
                  </a:ext>
                </a:extLst>
              </p:cNvPr>
              <p:cNvSpPr/>
              <p:nvPr/>
            </p:nvSpPr>
            <p:spPr>
              <a:xfrm>
                <a:off x="5319362" y="4665584"/>
                <a:ext cx="1737" cy="4455"/>
              </a:xfrm>
              <a:custGeom>
                <a:avLst/>
                <a:gdLst/>
                <a:ahLst/>
                <a:cxnLst/>
                <a:rect l="l" t="t" r="r" b="b"/>
                <a:pathLst>
                  <a:path w="101" h="259" extrusionOk="0">
                    <a:moveTo>
                      <a:pt x="1" y="1"/>
                    </a:moveTo>
                    <a:cubicBezTo>
                      <a:pt x="40" y="80"/>
                      <a:pt x="80" y="179"/>
                      <a:pt x="100" y="259"/>
                    </a:cubicBezTo>
                    <a:cubicBezTo>
                      <a:pt x="80" y="160"/>
                      <a:pt x="40" y="80"/>
                      <a:pt x="1" y="1"/>
                    </a:cubicBezTo>
                    <a:close/>
                  </a:path>
                </a:pathLst>
              </a:custGeom>
              <a:solidFill>
                <a:srgbClr val="BD5C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8" name="Google Shape;2699;p51">
                <a:extLst>
                  <a:ext uri="{FF2B5EF4-FFF2-40B4-BE49-F238E27FC236}">
                    <a16:creationId xmlns:a16="http://schemas.microsoft.com/office/drawing/2014/main" id="{F897A131-D086-771C-8128-630F7A4518A5}"/>
                  </a:ext>
                </a:extLst>
              </p:cNvPr>
              <p:cNvSpPr/>
              <p:nvPr/>
            </p:nvSpPr>
            <p:spPr>
              <a:xfrm>
                <a:off x="5271112" y="4374723"/>
                <a:ext cx="58540" cy="316096"/>
              </a:xfrm>
              <a:custGeom>
                <a:avLst/>
                <a:gdLst/>
                <a:ahLst/>
                <a:cxnLst/>
                <a:rect l="l" t="t" r="r" b="b"/>
                <a:pathLst>
                  <a:path w="3403" h="18375" extrusionOk="0">
                    <a:moveTo>
                      <a:pt x="558" y="1"/>
                    </a:moveTo>
                    <a:cubicBezTo>
                      <a:pt x="478" y="219"/>
                      <a:pt x="359" y="458"/>
                      <a:pt x="319" y="677"/>
                    </a:cubicBezTo>
                    <a:cubicBezTo>
                      <a:pt x="259" y="1313"/>
                      <a:pt x="220" y="1970"/>
                      <a:pt x="180" y="2606"/>
                    </a:cubicBezTo>
                    <a:cubicBezTo>
                      <a:pt x="120" y="3502"/>
                      <a:pt x="1" y="4437"/>
                      <a:pt x="60" y="5332"/>
                    </a:cubicBezTo>
                    <a:cubicBezTo>
                      <a:pt x="160" y="7182"/>
                      <a:pt x="319" y="9032"/>
                      <a:pt x="498" y="10862"/>
                    </a:cubicBezTo>
                    <a:cubicBezTo>
                      <a:pt x="677" y="12811"/>
                      <a:pt x="1294" y="14681"/>
                      <a:pt x="1910" y="16511"/>
                    </a:cubicBezTo>
                    <a:cubicBezTo>
                      <a:pt x="2109" y="17029"/>
                      <a:pt x="2388" y="17526"/>
                      <a:pt x="2607" y="18063"/>
                    </a:cubicBezTo>
                    <a:cubicBezTo>
                      <a:pt x="2735" y="18256"/>
                      <a:pt x="2889" y="18374"/>
                      <a:pt x="3073" y="18374"/>
                    </a:cubicBezTo>
                    <a:cubicBezTo>
                      <a:pt x="3174" y="18374"/>
                      <a:pt x="3283" y="18339"/>
                      <a:pt x="3402" y="18262"/>
                    </a:cubicBezTo>
                    <a:cubicBezTo>
                      <a:pt x="3263" y="17904"/>
                      <a:pt x="3084" y="17526"/>
                      <a:pt x="2945" y="17168"/>
                    </a:cubicBezTo>
                    <a:cubicBezTo>
                      <a:pt x="2905" y="17088"/>
                      <a:pt x="2865" y="16989"/>
                      <a:pt x="2845" y="16909"/>
                    </a:cubicBezTo>
                    <a:cubicBezTo>
                      <a:pt x="2686" y="16531"/>
                      <a:pt x="2547" y="16134"/>
                      <a:pt x="2388" y="15775"/>
                    </a:cubicBezTo>
                    <a:cubicBezTo>
                      <a:pt x="2288" y="15457"/>
                      <a:pt x="2209" y="15179"/>
                      <a:pt x="2109" y="14880"/>
                    </a:cubicBezTo>
                    <a:cubicBezTo>
                      <a:pt x="1891" y="13965"/>
                      <a:pt x="1692" y="13110"/>
                      <a:pt x="1473" y="12215"/>
                    </a:cubicBezTo>
                    <a:cubicBezTo>
                      <a:pt x="1453" y="12175"/>
                      <a:pt x="1413" y="12135"/>
                      <a:pt x="1393" y="12115"/>
                    </a:cubicBezTo>
                    <a:cubicBezTo>
                      <a:pt x="1353" y="11737"/>
                      <a:pt x="1274" y="11339"/>
                      <a:pt x="1214" y="10961"/>
                    </a:cubicBezTo>
                    <a:cubicBezTo>
                      <a:pt x="1115" y="10245"/>
                      <a:pt x="1055" y="9489"/>
                      <a:pt x="976" y="8773"/>
                    </a:cubicBezTo>
                    <a:lnTo>
                      <a:pt x="976" y="8455"/>
                    </a:lnTo>
                    <a:cubicBezTo>
                      <a:pt x="896" y="7858"/>
                      <a:pt x="856" y="7261"/>
                      <a:pt x="796" y="6665"/>
                    </a:cubicBezTo>
                    <a:lnTo>
                      <a:pt x="796" y="6486"/>
                    </a:lnTo>
                    <a:lnTo>
                      <a:pt x="796" y="5929"/>
                    </a:lnTo>
                    <a:cubicBezTo>
                      <a:pt x="777" y="5670"/>
                      <a:pt x="777" y="5431"/>
                      <a:pt x="757" y="5173"/>
                    </a:cubicBezTo>
                    <a:lnTo>
                      <a:pt x="816" y="3303"/>
                    </a:lnTo>
                    <a:cubicBezTo>
                      <a:pt x="856" y="3243"/>
                      <a:pt x="856" y="3124"/>
                      <a:pt x="876" y="3064"/>
                    </a:cubicBezTo>
                    <a:cubicBezTo>
                      <a:pt x="916" y="2169"/>
                      <a:pt x="995" y="1274"/>
                      <a:pt x="1055" y="378"/>
                    </a:cubicBezTo>
                    <a:cubicBezTo>
                      <a:pt x="1015" y="299"/>
                      <a:pt x="1015" y="199"/>
                      <a:pt x="1015" y="120"/>
                    </a:cubicBezTo>
                    <a:lnTo>
                      <a:pt x="1015"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9" name="Google Shape;2700;p51">
                <a:extLst>
                  <a:ext uri="{FF2B5EF4-FFF2-40B4-BE49-F238E27FC236}">
                    <a16:creationId xmlns:a16="http://schemas.microsoft.com/office/drawing/2014/main" id="{7FC75039-14DF-599D-D669-FAD3A0EFA3B0}"/>
                  </a:ext>
                </a:extLst>
              </p:cNvPr>
              <p:cNvSpPr/>
              <p:nvPr/>
            </p:nvSpPr>
            <p:spPr>
              <a:xfrm>
                <a:off x="5371724" y="4374723"/>
                <a:ext cx="79407" cy="318263"/>
              </a:xfrm>
              <a:custGeom>
                <a:avLst/>
                <a:gdLst/>
                <a:ahLst/>
                <a:cxnLst/>
                <a:rect l="l" t="t" r="r" b="b"/>
                <a:pathLst>
                  <a:path w="4616" h="18501" extrusionOk="0">
                    <a:moveTo>
                      <a:pt x="4217" y="1"/>
                    </a:moveTo>
                    <a:cubicBezTo>
                      <a:pt x="4118" y="259"/>
                      <a:pt x="4058" y="518"/>
                      <a:pt x="3959" y="776"/>
                    </a:cubicBezTo>
                    <a:cubicBezTo>
                      <a:pt x="3959" y="856"/>
                      <a:pt x="3979" y="896"/>
                      <a:pt x="3919" y="916"/>
                    </a:cubicBezTo>
                    <a:lnTo>
                      <a:pt x="3919" y="1970"/>
                    </a:lnTo>
                    <a:cubicBezTo>
                      <a:pt x="3879" y="3979"/>
                      <a:pt x="3561" y="5968"/>
                      <a:pt x="3183" y="7938"/>
                    </a:cubicBezTo>
                    <a:cubicBezTo>
                      <a:pt x="2845" y="9609"/>
                      <a:pt x="2487" y="11240"/>
                      <a:pt x="2109" y="12911"/>
                    </a:cubicBezTo>
                    <a:cubicBezTo>
                      <a:pt x="1731" y="14622"/>
                      <a:pt x="1074" y="16213"/>
                      <a:pt x="199" y="17725"/>
                    </a:cubicBezTo>
                    <a:cubicBezTo>
                      <a:pt x="80" y="17964"/>
                      <a:pt x="0" y="18103"/>
                      <a:pt x="139" y="18322"/>
                    </a:cubicBezTo>
                    <a:cubicBezTo>
                      <a:pt x="209" y="18451"/>
                      <a:pt x="279" y="18501"/>
                      <a:pt x="351" y="18501"/>
                    </a:cubicBezTo>
                    <a:cubicBezTo>
                      <a:pt x="423" y="18501"/>
                      <a:pt x="498" y="18451"/>
                      <a:pt x="577" y="18381"/>
                    </a:cubicBezTo>
                    <a:cubicBezTo>
                      <a:pt x="696" y="18282"/>
                      <a:pt x="796" y="18163"/>
                      <a:pt x="895" y="18023"/>
                    </a:cubicBezTo>
                    <a:cubicBezTo>
                      <a:pt x="1074" y="17685"/>
                      <a:pt x="1293" y="17327"/>
                      <a:pt x="1433" y="16969"/>
                    </a:cubicBezTo>
                    <a:cubicBezTo>
                      <a:pt x="1810" y="15994"/>
                      <a:pt x="2208" y="15039"/>
                      <a:pt x="2507" y="14045"/>
                    </a:cubicBezTo>
                    <a:cubicBezTo>
                      <a:pt x="2825" y="12990"/>
                      <a:pt x="3064" y="11896"/>
                      <a:pt x="3283" y="10802"/>
                    </a:cubicBezTo>
                    <a:cubicBezTo>
                      <a:pt x="3660" y="8833"/>
                      <a:pt x="4058" y="6864"/>
                      <a:pt x="4357" y="4894"/>
                    </a:cubicBezTo>
                    <a:cubicBezTo>
                      <a:pt x="4516" y="3800"/>
                      <a:pt x="4556" y="2686"/>
                      <a:pt x="4595" y="1592"/>
                    </a:cubicBezTo>
                    <a:cubicBezTo>
                      <a:pt x="4615" y="1095"/>
                      <a:pt x="4496" y="577"/>
                      <a:pt x="4456" y="60"/>
                    </a:cubicBezTo>
                    <a:cubicBezTo>
                      <a:pt x="4377" y="20"/>
                      <a:pt x="4297" y="20"/>
                      <a:pt x="421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0" name="Google Shape;2701;p51">
                <a:extLst>
                  <a:ext uri="{FF2B5EF4-FFF2-40B4-BE49-F238E27FC236}">
                    <a16:creationId xmlns:a16="http://schemas.microsoft.com/office/drawing/2014/main" id="{7CFC7285-9648-83BA-5562-6651F0C0B118}"/>
                  </a:ext>
                </a:extLst>
              </p:cNvPr>
              <p:cNvSpPr/>
              <p:nvPr/>
            </p:nvSpPr>
            <p:spPr>
              <a:xfrm>
                <a:off x="5342636" y="4371988"/>
                <a:ext cx="31498" cy="318608"/>
              </a:xfrm>
              <a:custGeom>
                <a:avLst/>
                <a:gdLst/>
                <a:ahLst/>
                <a:cxnLst/>
                <a:rect l="l" t="t" r="r" b="b"/>
                <a:pathLst>
                  <a:path w="1831" h="18521" extrusionOk="0">
                    <a:moveTo>
                      <a:pt x="1830" y="0"/>
                    </a:moveTo>
                    <a:lnTo>
                      <a:pt x="1830" y="0"/>
                    </a:lnTo>
                    <a:cubicBezTo>
                      <a:pt x="1711" y="40"/>
                      <a:pt x="1592" y="60"/>
                      <a:pt x="1492" y="140"/>
                    </a:cubicBezTo>
                    <a:cubicBezTo>
                      <a:pt x="1413" y="219"/>
                      <a:pt x="1373" y="319"/>
                      <a:pt x="1293" y="418"/>
                    </a:cubicBezTo>
                    <a:cubicBezTo>
                      <a:pt x="1273" y="836"/>
                      <a:pt x="1273" y="1274"/>
                      <a:pt x="1234" y="1711"/>
                    </a:cubicBezTo>
                    <a:cubicBezTo>
                      <a:pt x="1234" y="1771"/>
                      <a:pt x="1214" y="1870"/>
                      <a:pt x="1214" y="1950"/>
                    </a:cubicBezTo>
                    <a:cubicBezTo>
                      <a:pt x="1214" y="2666"/>
                      <a:pt x="1234" y="3422"/>
                      <a:pt x="1214" y="4158"/>
                    </a:cubicBezTo>
                    <a:cubicBezTo>
                      <a:pt x="1194" y="4795"/>
                      <a:pt x="1114" y="5391"/>
                      <a:pt x="1055" y="6008"/>
                    </a:cubicBezTo>
                    <a:cubicBezTo>
                      <a:pt x="1055" y="6107"/>
                      <a:pt x="1035" y="6227"/>
                      <a:pt x="1035" y="6326"/>
                    </a:cubicBezTo>
                    <a:cubicBezTo>
                      <a:pt x="1035" y="6804"/>
                      <a:pt x="1015" y="7241"/>
                      <a:pt x="995" y="7719"/>
                    </a:cubicBezTo>
                    <a:cubicBezTo>
                      <a:pt x="955" y="7838"/>
                      <a:pt x="935" y="7938"/>
                      <a:pt x="915" y="8077"/>
                    </a:cubicBezTo>
                    <a:cubicBezTo>
                      <a:pt x="836" y="9231"/>
                      <a:pt x="756" y="10384"/>
                      <a:pt x="657" y="11558"/>
                    </a:cubicBezTo>
                    <a:cubicBezTo>
                      <a:pt x="557" y="12732"/>
                      <a:pt x="438" y="13945"/>
                      <a:pt x="319" y="15119"/>
                    </a:cubicBezTo>
                    <a:cubicBezTo>
                      <a:pt x="239" y="15895"/>
                      <a:pt x="120" y="16690"/>
                      <a:pt x="40" y="17486"/>
                    </a:cubicBezTo>
                    <a:cubicBezTo>
                      <a:pt x="0" y="17804"/>
                      <a:pt x="20" y="18143"/>
                      <a:pt x="0" y="18461"/>
                    </a:cubicBezTo>
                    <a:cubicBezTo>
                      <a:pt x="40" y="18481"/>
                      <a:pt x="100" y="18481"/>
                      <a:pt x="140" y="18521"/>
                    </a:cubicBezTo>
                    <a:cubicBezTo>
                      <a:pt x="279" y="18441"/>
                      <a:pt x="378" y="18381"/>
                      <a:pt x="478" y="18341"/>
                    </a:cubicBezTo>
                    <a:cubicBezTo>
                      <a:pt x="537" y="18162"/>
                      <a:pt x="617" y="18023"/>
                      <a:pt x="637" y="17844"/>
                    </a:cubicBezTo>
                    <a:cubicBezTo>
                      <a:pt x="816" y="16452"/>
                      <a:pt x="995" y="15079"/>
                      <a:pt x="1134" y="13687"/>
                    </a:cubicBezTo>
                    <a:cubicBezTo>
                      <a:pt x="1234" y="12632"/>
                      <a:pt x="1313" y="11618"/>
                      <a:pt x="1393" y="10583"/>
                    </a:cubicBezTo>
                    <a:cubicBezTo>
                      <a:pt x="1492" y="9310"/>
                      <a:pt x="1592" y="8017"/>
                      <a:pt x="1691" y="6744"/>
                    </a:cubicBezTo>
                    <a:cubicBezTo>
                      <a:pt x="1771" y="5948"/>
                      <a:pt x="1791" y="5133"/>
                      <a:pt x="1811" y="4317"/>
                    </a:cubicBezTo>
                    <a:cubicBezTo>
                      <a:pt x="1830" y="2865"/>
                      <a:pt x="1830" y="1453"/>
                      <a:pt x="183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1" name="Google Shape;2702;p51">
                <a:extLst>
                  <a:ext uri="{FF2B5EF4-FFF2-40B4-BE49-F238E27FC236}">
                    <a16:creationId xmlns:a16="http://schemas.microsoft.com/office/drawing/2014/main" id="{C629D9B8-BD1C-7B15-D645-BC7BEE8626C9}"/>
                  </a:ext>
                </a:extLst>
              </p:cNvPr>
              <p:cNvSpPr/>
              <p:nvPr/>
            </p:nvSpPr>
            <p:spPr>
              <a:xfrm>
                <a:off x="5228693" y="4504062"/>
                <a:ext cx="17116" cy="64355"/>
              </a:xfrm>
              <a:custGeom>
                <a:avLst/>
                <a:gdLst/>
                <a:ahLst/>
                <a:cxnLst/>
                <a:rect l="l" t="t" r="r" b="b"/>
                <a:pathLst>
                  <a:path w="995" h="3741" extrusionOk="0">
                    <a:moveTo>
                      <a:pt x="199" y="1"/>
                    </a:moveTo>
                    <a:cubicBezTo>
                      <a:pt x="139" y="100"/>
                      <a:pt x="0" y="200"/>
                      <a:pt x="0" y="299"/>
                    </a:cubicBezTo>
                    <a:cubicBezTo>
                      <a:pt x="80" y="1155"/>
                      <a:pt x="179" y="2050"/>
                      <a:pt x="279" y="2925"/>
                    </a:cubicBezTo>
                    <a:cubicBezTo>
                      <a:pt x="298" y="3124"/>
                      <a:pt x="438" y="3343"/>
                      <a:pt x="537" y="3522"/>
                    </a:cubicBezTo>
                    <a:cubicBezTo>
                      <a:pt x="577" y="3621"/>
                      <a:pt x="736" y="3681"/>
                      <a:pt x="836" y="3741"/>
                    </a:cubicBezTo>
                    <a:cubicBezTo>
                      <a:pt x="895" y="3641"/>
                      <a:pt x="955" y="3542"/>
                      <a:pt x="995" y="3482"/>
                    </a:cubicBezTo>
                    <a:cubicBezTo>
                      <a:pt x="975" y="3323"/>
                      <a:pt x="955" y="3243"/>
                      <a:pt x="955" y="3144"/>
                    </a:cubicBezTo>
                    <a:lnTo>
                      <a:pt x="657" y="538"/>
                    </a:lnTo>
                    <a:cubicBezTo>
                      <a:pt x="637" y="439"/>
                      <a:pt x="657" y="319"/>
                      <a:pt x="577" y="240"/>
                    </a:cubicBezTo>
                    <a:cubicBezTo>
                      <a:pt x="478" y="140"/>
                      <a:pt x="338" y="61"/>
                      <a:pt x="19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2" name="Google Shape;2703;p51">
                <a:extLst>
                  <a:ext uri="{FF2B5EF4-FFF2-40B4-BE49-F238E27FC236}">
                    <a16:creationId xmlns:a16="http://schemas.microsoft.com/office/drawing/2014/main" id="{BEB4609D-3221-C6AC-C8E5-4C68714A5859}"/>
                  </a:ext>
                </a:extLst>
              </p:cNvPr>
              <p:cNvSpPr/>
              <p:nvPr/>
            </p:nvSpPr>
            <p:spPr>
              <a:xfrm>
                <a:off x="5462737" y="4467457"/>
                <a:ext cx="26715" cy="87956"/>
              </a:xfrm>
              <a:custGeom>
                <a:avLst/>
                <a:gdLst/>
                <a:ahLst/>
                <a:cxnLst/>
                <a:rect l="l" t="t" r="r" b="b"/>
                <a:pathLst>
                  <a:path w="1553" h="5113" extrusionOk="0">
                    <a:moveTo>
                      <a:pt x="1254" y="0"/>
                    </a:moveTo>
                    <a:cubicBezTo>
                      <a:pt x="1115" y="140"/>
                      <a:pt x="916" y="259"/>
                      <a:pt x="896" y="398"/>
                    </a:cubicBezTo>
                    <a:cubicBezTo>
                      <a:pt x="796" y="876"/>
                      <a:pt x="796" y="1373"/>
                      <a:pt x="697" y="1850"/>
                    </a:cubicBezTo>
                    <a:cubicBezTo>
                      <a:pt x="498" y="2686"/>
                      <a:pt x="259" y="3521"/>
                      <a:pt x="60" y="4357"/>
                    </a:cubicBezTo>
                    <a:cubicBezTo>
                      <a:pt x="1" y="4536"/>
                      <a:pt x="60" y="4755"/>
                      <a:pt x="60" y="4954"/>
                    </a:cubicBezTo>
                    <a:cubicBezTo>
                      <a:pt x="120" y="5013"/>
                      <a:pt x="200" y="5053"/>
                      <a:pt x="319" y="5113"/>
                    </a:cubicBezTo>
                    <a:cubicBezTo>
                      <a:pt x="379" y="4974"/>
                      <a:pt x="458" y="4854"/>
                      <a:pt x="498" y="4715"/>
                    </a:cubicBezTo>
                    <a:cubicBezTo>
                      <a:pt x="1095" y="3362"/>
                      <a:pt x="1552" y="1970"/>
                      <a:pt x="1473" y="458"/>
                    </a:cubicBezTo>
                    <a:cubicBezTo>
                      <a:pt x="1473" y="299"/>
                      <a:pt x="1314" y="160"/>
                      <a:pt x="125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3" name="Google Shape;2704;p51">
                <a:extLst>
                  <a:ext uri="{FF2B5EF4-FFF2-40B4-BE49-F238E27FC236}">
                    <a16:creationId xmlns:a16="http://schemas.microsoft.com/office/drawing/2014/main" id="{1F0B7D69-7EA7-57B7-0AAF-ECC1A2D2CAAE}"/>
                  </a:ext>
                </a:extLst>
              </p:cNvPr>
              <p:cNvSpPr/>
              <p:nvPr/>
            </p:nvSpPr>
            <p:spPr>
              <a:xfrm>
                <a:off x="5315251" y="4429028"/>
                <a:ext cx="12007" cy="83965"/>
              </a:xfrm>
              <a:custGeom>
                <a:avLst/>
                <a:gdLst/>
                <a:ahLst/>
                <a:cxnLst/>
                <a:rect l="l" t="t" r="r" b="b"/>
                <a:pathLst>
                  <a:path w="698" h="4881" extrusionOk="0">
                    <a:moveTo>
                      <a:pt x="421" y="0"/>
                    </a:moveTo>
                    <a:cubicBezTo>
                      <a:pt x="294" y="0"/>
                      <a:pt x="193" y="64"/>
                      <a:pt x="120" y="245"/>
                    </a:cubicBezTo>
                    <a:cubicBezTo>
                      <a:pt x="100" y="782"/>
                      <a:pt x="81" y="1319"/>
                      <a:pt x="41" y="1856"/>
                    </a:cubicBezTo>
                    <a:lnTo>
                      <a:pt x="41" y="2036"/>
                    </a:lnTo>
                    <a:cubicBezTo>
                      <a:pt x="21" y="2394"/>
                      <a:pt x="1" y="2732"/>
                      <a:pt x="1" y="3090"/>
                    </a:cubicBezTo>
                    <a:cubicBezTo>
                      <a:pt x="1" y="3687"/>
                      <a:pt x="1" y="4283"/>
                      <a:pt x="21" y="4880"/>
                    </a:cubicBezTo>
                    <a:cubicBezTo>
                      <a:pt x="180" y="4821"/>
                      <a:pt x="339" y="4801"/>
                      <a:pt x="538" y="4721"/>
                    </a:cubicBezTo>
                    <a:lnTo>
                      <a:pt x="538" y="4522"/>
                    </a:lnTo>
                    <a:cubicBezTo>
                      <a:pt x="578" y="4423"/>
                      <a:pt x="598" y="4303"/>
                      <a:pt x="618" y="4204"/>
                    </a:cubicBezTo>
                    <a:cubicBezTo>
                      <a:pt x="618" y="4045"/>
                      <a:pt x="638" y="3886"/>
                      <a:pt x="638" y="3726"/>
                    </a:cubicBezTo>
                    <a:cubicBezTo>
                      <a:pt x="657" y="2513"/>
                      <a:pt x="657" y="1299"/>
                      <a:pt x="697" y="66"/>
                    </a:cubicBezTo>
                    <a:cubicBezTo>
                      <a:pt x="596" y="27"/>
                      <a:pt x="503" y="0"/>
                      <a:pt x="421"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4" name="Google Shape;2705;p51">
                <a:extLst>
                  <a:ext uri="{FF2B5EF4-FFF2-40B4-BE49-F238E27FC236}">
                    <a16:creationId xmlns:a16="http://schemas.microsoft.com/office/drawing/2014/main" id="{8EB63AB9-DA18-1B62-C039-8B08D9E823B9}"/>
                  </a:ext>
                </a:extLst>
              </p:cNvPr>
              <p:cNvSpPr/>
              <p:nvPr/>
            </p:nvSpPr>
            <p:spPr>
              <a:xfrm>
                <a:off x="5284804" y="4485931"/>
                <a:ext cx="17" cy="3096"/>
              </a:xfrm>
              <a:custGeom>
                <a:avLst/>
                <a:gdLst/>
                <a:ahLst/>
                <a:cxnLst/>
                <a:rect l="l" t="t" r="r" b="b"/>
                <a:pathLst>
                  <a:path w="1" h="180" extrusionOk="0">
                    <a:moveTo>
                      <a:pt x="0" y="180"/>
                    </a:moveTo>
                    <a:lnTo>
                      <a:pt x="0"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5" name="Google Shape;2706;p51">
                <a:extLst>
                  <a:ext uri="{FF2B5EF4-FFF2-40B4-BE49-F238E27FC236}">
                    <a16:creationId xmlns:a16="http://schemas.microsoft.com/office/drawing/2014/main" id="{8782B534-0DDF-16AC-108C-E8BFD7CF29C5}"/>
                  </a:ext>
                </a:extLst>
              </p:cNvPr>
              <p:cNvSpPr/>
              <p:nvPr/>
            </p:nvSpPr>
            <p:spPr>
              <a:xfrm>
                <a:off x="5392245" y="4525632"/>
                <a:ext cx="12334" cy="33889"/>
              </a:xfrm>
              <a:custGeom>
                <a:avLst/>
                <a:gdLst/>
                <a:ahLst/>
                <a:cxnLst/>
                <a:rect l="l" t="t" r="r" b="b"/>
                <a:pathLst>
                  <a:path w="717" h="1970" extrusionOk="0">
                    <a:moveTo>
                      <a:pt x="419" y="0"/>
                    </a:moveTo>
                    <a:cubicBezTo>
                      <a:pt x="299" y="100"/>
                      <a:pt x="100" y="179"/>
                      <a:pt x="80" y="279"/>
                    </a:cubicBezTo>
                    <a:cubicBezTo>
                      <a:pt x="21" y="736"/>
                      <a:pt x="1" y="1194"/>
                      <a:pt x="1" y="1651"/>
                    </a:cubicBezTo>
                    <a:cubicBezTo>
                      <a:pt x="1" y="1751"/>
                      <a:pt x="140" y="1870"/>
                      <a:pt x="240" y="1970"/>
                    </a:cubicBezTo>
                    <a:cubicBezTo>
                      <a:pt x="339" y="1870"/>
                      <a:pt x="518" y="1830"/>
                      <a:pt x="538" y="1691"/>
                    </a:cubicBezTo>
                    <a:cubicBezTo>
                      <a:pt x="617" y="1432"/>
                      <a:pt x="637" y="1134"/>
                      <a:pt x="697" y="836"/>
                    </a:cubicBezTo>
                    <a:lnTo>
                      <a:pt x="657" y="836"/>
                    </a:lnTo>
                    <a:cubicBezTo>
                      <a:pt x="657" y="677"/>
                      <a:pt x="717" y="498"/>
                      <a:pt x="657" y="378"/>
                    </a:cubicBezTo>
                    <a:cubicBezTo>
                      <a:pt x="617" y="239"/>
                      <a:pt x="498" y="139"/>
                      <a:pt x="41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6" name="Google Shape;2707;p51">
                <a:extLst>
                  <a:ext uri="{FF2B5EF4-FFF2-40B4-BE49-F238E27FC236}">
                    <a16:creationId xmlns:a16="http://schemas.microsoft.com/office/drawing/2014/main" id="{EE71DFCB-7725-2CAE-1DD6-CD77CE139999}"/>
                  </a:ext>
                </a:extLst>
              </p:cNvPr>
              <p:cNvSpPr/>
              <p:nvPr/>
            </p:nvSpPr>
            <p:spPr>
              <a:xfrm>
                <a:off x="5195494" y="4329689"/>
                <a:ext cx="120125" cy="354750"/>
              </a:xfrm>
              <a:custGeom>
                <a:avLst/>
                <a:gdLst/>
                <a:ahLst/>
                <a:cxnLst/>
                <a:rect l="l" t="t" r="r" b="b"/>
                <a:pathLst>
                  <a:path w="6983" h="20622" extrusionOk="0">
                    <a:moveTo>
                      <a:pt x="2129" y="10138"/>
                    </a:moveTo>
                    <a:cubicBezTo>
                      <a:pt x="2268" y="10198"/>
                      <a:pt x="2408" y="10277"/>
                      <a:pt x="2507" y="10377"/>
                    </a:cubicBezTo>
                    <a:cubicBezTo>
                      <a:pt x="2587" y="10456"/>
                      <a:pt x="2567" y="10576"/>
                      <a:pt x="2587" y="10675"/>
                    </a:cubicBezTo>
                    <a:lnTo>
                      <a:pt x="2885" y="13281"/>
                    </a:lnTo>
                    <a:cubicBezTo>
                      <a:pt x="2885" y="13361"/>
                      <a:pt x="2905" y="13440"/>
                      <a:pt x="2925" y="13579"/>
                    </a:cubicBezTo>
                    <a:cubicBezTo>
                      <a:pt x="2905" y="13679"/>
                      <a:pt x="2825" y="13778"/>
                      <a:pt x="2766" y="13878"/>
                    </a:cubicBezTo>
                    <a:cubicBezTo>
                      <a:pt x="2666" y="13818"/>
                      <a:pt x="2507" y="13758"/>
                      <a:pt x="2467" y="13659"/>
                    </a:cubicBezTo>
                    <a:cubicBezTo>
                      <a:pt x="2368" y="13480"/>
                      <a:pt x="2228" y="13261"/>
                      <a:pt x="2209" y="13062"/>
                    </a:cubicBezTo>
                    <a:cubicBezTo>
                      <a:pt x="2109" y="12187"/>
                      <a:pt x="2010" y="11292"/>
                      <a:pt x="1930" y="10436"/>
                    </a:cubicBezTo>
                    <a:cubicBezTo>
                      <a:pt x="1930" y="10337"/>
                      <a:pt x="2069" y="10237"/>
                      <a:pt x="2129" y="10138"/>
                    </a:cubicBezTo>
                    <a:close/>
                    <a:moveTo>
                      <a:pt x="2886" y="1"/>
                    </a:moveTo>
                    <a:cubicBezTo>
                      <a:pt x="2704" y="1"/>
                      <a:pt x="2509" y="55"/>
                      <a:pt x="2308" y="152"/>
                    </a:cubicBezTo>
                    <a:cubicBezTo>
                      <a:pt x="1890" y="391"/>
                      <a:pt x="1632" y="729"/>
                      <a:pt x="1473" y="1146"/>
                    </a:cubicBezTo>
                    <a:cubicBezTo>
                      <a:pt x="1095" y="2101"/>
                      <a:pt x="697" y="3016"/>
                      <a:pt x="299" y="3971"/>
                    </a:cubicBezTo>
                    <a:cubicBezTo>
                      <a:pt x="279" y="4409"/>
                      <a:pt x="219" y="4866"/>
                      <a:pt x="199" y="5284"/>
                    </a:cubicBezTo>
                    <a:cubicBezTo>
                      <a:pt x="120" y="6478"/>
                      <a:pt x="1" y="7651"/>
                      <a:pt x="1" y="8845"/>
                    </a:cubicBezTo>
                    <a:cubicBezTo>
                      <a:pt x="1" y="10436"/>
                      <a:pt x="100" y="12048"/>
                      <a:pt x="398" y="13619"/>
                    </a:cubicBezTo>
                    <a:cubicBezTo>
                      <a:pt x="597" y="14634"/>
                      <a:pt x="717" y="15668"/>
                      <a:pt x="1274" y="16563"/>
                    </a:cubicBezTo>
                    <a:cubicBezTo>
                      <a:pt x="1592" y="17100"/>
                      <a:pt x="2030" y="17538"/>
                      <a:pt x="2408" y="18015"/>
                    </a:cubicBezTo>
                    <a:cubicBezTo>
                      <a:pt x="2626" y="18214"/>
                      <a:pt x="2865" y="18433"/>
                      <a:pt x="3104" y="18612"/>
                    </a:cubicBezTo>
                    <a:cubicBezTo>
                      <a:pt x="3661" y="18990"/>
                      <a:pt x="4218" y="19309"/>
                      <a:pt x="4775" y="19706"/>
                    </a:cubicBezTo>
                    <a:cubicBezTo>
                      <a:pt x="5451" y="20164"/>
                      <a:pt x="6187" y="20442"/>
                      <a:pt x="6983" y="20621"/>
                    </a:cubicBezTo>
                    <a:cubicBezTo>
                      <a:pt x="6764" y="20104"/>
                      <a:pt x="6486" y="19607"/>
                      <a:pt x="6287" y="19070"/>
                    </a:cubicBezTo>
                    <a:cubicBezTo>
                      <a:pt x="5690" y="17260"/>
                      <a:pt x="5073" y="15429"/>
                      <a:pt x="4894" y="13460"/>
                    </a:cubicBezTo>
                    <a:cubicBezTo>
                      <a:pt x="4715" y="11630"/>
                      <a:pt x="4556" y="9780"/>
                      <a:pt x="4456" y="7910"/>
                    </a:cubicBezTo>
                    <a:cubicBezTo>
                      <a:pt x="4397" y="7015"/>
                      <a:pt x="4516" y="6100"/>
                      <a:pt x="4576" y="5205"/>
                    </a:cubicBezTo>
                    <a:cubicBezTo>
                      <a:pt x="4616" y="4568"/>
                      <a:pt x="4655" y="3912"/>
                      <a:pt x="4715" y="3275"/>
                    </a:cubicBezTo>
                    <a:cubicBezTo>
                      <a:pt x="4755" y="3036"/>
                      <a:pt x="4874" y="2817"/>
                      <a:pt x="4954" y="2599"/>
                    </a:cubicBezTo>
                    <a:cubicBezTo>
                      <a:pt x="4496" y="1843"/>
                      <a:pt x="4079" y="1087"/>
                      <a:pt x="3581" y="391"/>
                    </a:cubicBezTo>
                    <a:cubicBezTo>
                      <a:pt x="3392" y="118"/>
                      <a:pt x="3153" y="1"/>
                      <a:pt x="288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7" name="Google Shape;2708;p51">
                <a:extLst>
                  <a:ext uri="{FF2B5EF4-FFF2-40B4-BE49-F238E27FC236}">
                    <a16:creationId xmlns:a16="http://schemas.microsoft.com/office/drawing/2014/main" id="{A8E28E35-CD36-7CCD-6ED3-2D70C3C34E83}"/>
                  </a:ext>
                </a:extLst>
              </p:cNvPr>
              <p:cNvSpPr/>
              <p:nvPr/>
            </p:nvSpPr>
            <p:spPr>
              <a:xfrm>
                <a:off x="5387807" y="4334987"/>
                <a:ext cx="133474" cy="350484"/>
              </a:xfrm>
              <a:custGeom>
                <a:avLst/>
                <a:gdLst/>
                <a:ahLst/>
                <a:cxnLst/>
                <a:rect l="l" t="t" r="r" b="b"/>
                <a:pathLst>
                  <a:path w="7759" h="20374" extrusionOk="0">
                    <a:moveTo>
                      <a:pt x="5630" y="7701"/>
                    </a:moveTo>
                    <a:cubicBezTo>
                      <a:pt x="5709" y="7861"/>
                      <a:pt x="5849" y="8000"/>
                      <a:pt x="5849" y="8159"/>
                    </a:cubicBezTo>
                    <a:cubicBezTo>
                      <a:pt x="5908" y="9651"/>
                      <a:pt x="5451" y="11043"/>
                      <a:pt x="4854" y="12416"/>
                    </a:cubicBezTo>
                    <a:cubicBezTo>
                      <a:pt x="4814" y="12555"/>
                      <a:pt x="4735" y="12675"/>
                      <a:pt x="4675" y="12814"/>
                    </a:cubicBezTo>
                    <a:cubicBezTo>
                      <a:pt x="4615" y="12754"/>
                      <a:pt x="4516" y="12714"/>
                      <a:pt x="4436" y="12655"/>
                    </a:cubicBezTo>
                    <a:cubicBezTo>
                      <a:pt x="4436" y="12456"/>
                      <a:pt x="4377" y="12237"/>
                      <a:pt x="4436" y="12058"/>
                    </a:cubicBezTo>
                    <a:cubicBezTo>
                      <a:pt x="4635" y="11222"/>
                      <a:pt x="4874" y="10387"/>
                      <a:pt x="5073" y="9551"/>
                    </a:cubicBezTo>
                    <a:cubicBezTo>
                      <a:pt x="5172" y="9074"/>
                      <a:pt x="5172" y="8577"/>
                      <a:pt x="5272" y="8099"/>
                    </a:cubicBezTo>
                    <a:cubicBezTo>
                      <a:pt x="5312" y="7960"/>
                      <a:pt x="5510" y="7841"/>
                      <a:pt x="5630" y="7701"/>
                    </a:cubicBezTo>
                    <a:close/>
                    <a:moveTo>
                      <a:pt x="6117" y="1"/>
                    </a:moveTo>
                    <a:cubicBezTo>
                      <a:pt x="5984" y="1"/>
                      <a:pt x="5846" y="52"/>
                      <a:pt x="5709" y="162"/>
                    </a:cubicBezTo>
                    <a:cubicBezTo>
                      <a:pt x="5033" y="699"/>
                      <a:pt x="4476" y="1356"/>
                      <a:pt x="3879" y="1992"/>
                    </a:cubicBezTo>
                    <a:cubicBezTo>
                      <a:pt x="3820" y="2052"/>
                      <a:pt x="3740" y="2151"/>
                      <a:pt x="3660" y="2231"/>
                    </a:cubicBezTo>
                    <a:cubicBezTo>
                      <a:pt x="3641" y="2291"/>
                      <a:pt x="3581" y="2330"/>
                      <a:pt x="3561" y="2390"/>
                    </a:cubicBezTo>
                    <a:cubicBezTo>
                      <a:pt x="3621" y="2907"/>
                      <a:pt x="3740" y="3425"/>
                      <a:pt x="3720" y="3922"/>
                    </a:cubicBezTo>
                    <a:cubicBezTo>
                      <a:pt x="3660" y="5016"/>
                      <a:pt x="3641" y="6150"/>
                      <a:pt x="3462" y="7244"/>
                    </a:cubicBezTo>
                    <a:cubicBezTo>
                      <a:pt x="3163" y="9193"/>
                      <a:pt x="2765" y="11163"/>
                      <a:pt x="2387" y="13132"/>
                    </a:cubicBezTo>
                    <a:cubicBezTo>
                      <a:pt x="2168" y="14226"/>
                      <a:pt x="1950" y="15320"/>
                      <a:pt x="1631" y="16395"/>
                    </a:cubicBezTo>
                    <a:cubicBezTo>
                      <a:pt x="1333" y="17389"/>
                      <a:pt x="935" y="18324"/>
                      <a:pt x="557" y="19299"/>
                    </a:cubicBezTo>
                    <a:cubicBezTo>
                      <a:pt x="398" y="19677"/>
                      <a:pt x="179" y="20015"/>
                      <a:pt x="0" y="20373"/>
                    </a:cubicBezTo>
                    <a:cubicBezTo>
                      <a:pt x="1174" y="19995"/>
                      <a:pt x="2168" y="19378"/>
                      <a:pt x="3024" y="18483"/>
                    </a:cubicBezTo>
                    <a:cubicBezTo>
                      <a:pt x="4078" y="17349"/>
                      <a:pt x="5351" y="16414"/>
                      <a:pt x="5948" y="14923"/>
                    </a:cubicBezTo>
                    <a:cubicBezTo>
                      <a:pt x="6326" y="13968"/>
                      <a:pt x="6724" y="13053"/>
                      <a:pt x="7002" y="12078"/>
                    </a:cubicBezTo>
                    <a:cubicBezTo>
                      <a:pt x="7201" y="11382"/>
                      <a:pt x="7301" y="10665"/>
                      <a:pt x="7400" y="9949"/>
                    </a:cubicBezTo>
                    <a:cubicBezTo>
                      <a:pt x="7540" y="8935"/>
                      <a:pt x="7719" y="7880"/>
                      <a:pt x="7738" y="6846"/>
                    </a:cubicBezTo>
                    <a:cubicBezTo>
                      <a:pt x="7758" y="5871"/>
                      <a:pt x="7619" y="4877"/>
                      <a:pt x="7619" y="3902"/>
                    </a:cubicBezTo>
                    <a:cubicBezTo>
                      <a:pt x="7619" y="2708"/>
                      <a:pt x="7301" y="1614"/>
                      <a:pt x="6803" y="580"/>
                    </a:cubicBezTo>
                    <a:cubicBezTo>
                      <a:pt x="6643" y="218"/>
                      <a:pt x="6392" y="1"/>
                      <a:pt x="611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8" name="Google Shape;2709;p51">
                <a:extLst>
                  <a:ext uri="{FF2B5EF4-FFF2-40B4-BE49-F238E27FC236}">
                    <a16:creationId xmlns:a16="http://schemas.microsoft.com/office/drawing/2014/main" id="{9739AC04-DE58-5FB6-049F-F4530D094485}"/>
                  </a:ext>
                </a:extLst>
              </p:cNvPr>
              <p:cNvSpPr/>
              <p:nvPr/>
            </p:nvSpPr>
            <p:spPr>
              <a:xfrm>
                <a:off x="5284804" y="4328915"/>
                <a:ext cx="83518" cy="360650"/>
              </a:xfrm>
              <a:custGeom>
                <a:avLst/>
                <a:gdLst/>
                <a:ahLst/>
                <a:cxnLst/>
                <a:rect l="l" t="t" r="r" b="b"/>
                <a:pathLst>
                  <a:path w="4855" h="20965" extrusionOk="0">
                    <a:moveTo>
                      <a:pt x="0" y="7856"/>
                    </a:moveTo>
                    <a:cubicBezTo>
                      <a:pt x="199" y="8015"/>
                      <a:pt x="259" y="8154"/>
                      <a:pt x="199" y="8313"/>
                    </a:cubicBezTo>
                    <a:cubicBezTo>
                      <a:pt x="259" y="8134"/>
                      <a:pt x="180" y="8015"/>
                      <a:pt x="0" y="7856"/>
                    </a:cubicBezTo>
                    <a:close/>
                    <a:moveTo>
                      <a:pt x="2225" y="5820"/>
                    </a:moveTo>
                    <a:cubicBezTo>
                      <a:pt x="2306" y="5820"/>
                      <a:pt x="2393" y="5847"/>
                      <a:pt x="2487" y="5886"/>
                    </a:cubicBezTo>
                    <a:cubicBezTo>
                      <a:pt x="2447" y="7119"/>
                      <a:pt x="2408" y="8333"/>
                      <a:pt x="2388" y="9586"/>
                    </a:cubicBezTo>
                    <a:cubicBezTo>
                      <a:pt x="2388" y="9725"/>
                      <a:pt x="2368" y="9904"/>
                      <a:pt x="2368" y="10044"/>
                    </a:cubicBezTo>
                    <a:cubicBezTo>
                      <a:pt x="2348" y="10143"/>
                      <a:pt x="2308" y="10282"/>
                      <a:pt x="2288" y="10382"/>
                    </a:cubicBezTo>
                    <a:lnTo>
                      <a:pt x="2288" y="10581"/>
                    </a:lnTo>
                    <a:cubicBezTo>
                      <a:pt x="2149" y="10621"/>
                      <a:pt x="1970" y="10641"/>
                      <a:pt x="1811" y="10700"/>
                    </a:cubicBezTo>
                    <a:cubicBezTo>
                      <a:pt x="1791" y="10103"/>
                      <a:pt x="1791" y="9507"/>
                      <a:pt x="1791" y="8910"/>
                    </a:cubicBezTo>
                    <a:cubicBezTo>
                      <a:pt x="1791" y="8552"/>
                      <a:pt x="1811" y="8214"/>
                      <a:pt x="1851" y="7856"/>
                    </a:cubicBezTo>
                    <a:lnTo>
                      <a:pt x="1851" y="7676"/>
                    </a:lnTo>
                    <a:cubicBezTo>
                      <a:pt x="1870" y="7139"/>
                      <a:pt x="1890" y="6582"/>
                      <a:pt x="1910" y="6065"/>
                    </a:cubicBezTo>
                    <a:cubicBezTo>
                      <a:pt x="1995" y="5884"/>
                      <a:pt x="2101" y="5820"/>
                      <a:pt x="2225" y="5820"/>
                    </a:cubicBezTo>
                    <a:close/>
                    <a:moveTo>
                      <a:pt x="3321" y="0"/>
                    </a:moveTo>
                    <a:cubicBezTo>
                      <a:pt x="3188" y="0"/>
                      <a:pt x="3039" y="61"/>
                      <a:pt x="2865" y="177"/>
                    </a:cubicBezTo>
                    <a:cubicBezTo>
                      <a:pt x="1811" y="833"/>
                      <a:pt x="1015" y="1748"/>
                      <a:pt x="279" y="2683"/>
                    </a:cubicBezTo>
                    <a:lnTo>
                      <a:pt x="279" y="2823"/>
                    </a:lnTo>
                    <a:cubicBezTo>
                      <a:pt x="279" y="2882"/>
                      <a:pt x="279" y="2982"/>
                      <a:pt x="299" y="3061"/>
                    </a:cubicBezTo>
                    <a:cubicBezTo>
                      <a:pt x="259" y="3957"/>
                      <a:pt x="180" y="4852"/>
                      <a:pt x="120" y="5747"/>
                    </a:cubicBezTo>
                    <a:cubicBezTo>
                      <a:pt x="100" y="5826"/>
                      <a:pt x="100" y="5926"/>
                      <a:pt x="80" y="6006"/>
                    </a:cubicBezTo>
                    <a:lnTo>
                      <a:pt x="0" y="7856"/>
                    </a:lnTo>
                    <a:cubicBezTo>
                      <a:pt x="20" y="8114"/>
                      <a:pt x="20" y="8353"/>
                      <a:pt x="60" y="8611"/>
                    </a:cubicBezTo>
                    <a:lnTo>
                      <a:pt x="60" y="9188"/>
                    </a:lnTo>
                    <a:lnTo>
                      <a:pt x="60" y="9347"/>
                    </a:lnTo>
                    <a:cubicBezTo>
                      <a:pt x="100" y="9944"/>
                      <a:pt x="160" y="10541"/>
                      <a:pt x="219" y="11138"/>
                    </a:cubicBezTo>
                    <a:lnTo>
                      <a:pt x="219" y="11476"/>
                    </a:lnTo>
                    <a:cubicBezTo>
                      <a:pt x="299" y="12192"/>
                      <a:pt x="378" y="12928"/>
                      <a:pt x="478" y="13664"/>
                    </a:cubicBezTo>
                    <a:cubicBezTo>
                      <a:pt x="518" y="14022"/>
                      <a:pt x="597" y="14420"/>
                      <a:pt x="657" y="14798"/>
                    </a:cubicBezTo>
                    <a:cubicBezTo>
                      <a:pt x="677" y="14818"/>
                      <a:pt x="697" y="14878"/>
                      <a:pt x="717" y="14898"/>
                    </a:cubicBezTo>
                    <a:cubicBezTo>
                      <a:pt x="955" y="15793"/>
                      <a:pt x="1154" y="16668"/>
                      <a:pt x="1373" y="17563"/>
                    </a:cubicBezTo>
                    <a:cubicBezTo>
                      <a:pt x="1771" y="17742"/>
                      <a:pt x="1890" y="18160"/>
                      <a:pt x="1652" y="18458"/>
                    </a:cubicBezTo>
                    <a:cubicBezTo>
                      <a:pt x="1791" y="18836"/>
                      <a:pt x="1950" y="19234"/>
                      <a:pt x="2089" y="19592"/>
                    </a:cubicBezTo>
                    <a:cubicBezTo>
                      <a:pt x="2109" y="19672"/>
                      <a:pt x="2169" y="19771"/>
                      <a:pt x="2189" y="19851"/>
                    </a:cubicBezTo>
                    <a:cubicBezTo>
                      <a:pt x="2348" y="20229"/>
                      <a:pt x="2507" y="20587"/>
                      <a:pt x="2666" y="20945"/>
                    </a:cubicBezTo>
                    <a:cubicBezTo>
                      <a:pt x="2905" y="20945"/>
                      <a:pt x="3183" y="20965"/>
                      <a:pt x="3442" y="20965"/>
                    </a:cubicBezTo>
                    <a:cubicBezTo>
                      <a:pt x="3462" y="20647"/>
                      <a:pt x="3442" y="20328"/>
                      <a:pt x="3482" y="19990"/>
                    </a:cubicBezTo>
                    <a:cubicBezTo>
                      <a:pt x="3561" y="19194"/>
                      <a:pt x="3681" y="18399"/>
                      <a:pt x="3760" y="17643"/>
                    </a:cubicBezTo>
                    <a:cubicBezTo>
                      <a:pt x="3880" y="16449"/>
                      <a:pt x="3999" y="15256"/>
                      <a:pt x="4098" y="14062"/>
                    </a:cubicBezTo>
                    <a:cubicBezTo>
                      <a:pt x="4138" y="12888"/>
                      <a:pt x="4178" y="11715"/>
                      <a:pt x="4277" y="10541"/>
                    </a:cubicBezTo>
                    <a:cubicBezTo>
                      <a:pt x="4297" y="10422"/>
                      <a:pt x="4337" y="10322"/>
                      <a:pt x="4357" y="10203"/>
                    </a:cubicBezTo>
                    <a:cubicBezTo>
                      <a:pt x="4377" y="9725"/>
                      <a:pt x="4397" y="9288"/>
                      <a:pt x="4397" y="8810"/>
                    </a:cubicBezTo>
                    <a:cubicBezTo>
                      <a:pt x="4397" y="8711"/>
                      <a:pt x="4437" y="8592"/>
                      <a:pt x="4437" y="8492"/>
                    </a:cubicBezTo>
                    <a:cubicBezTo>
                      <a:pt x="4476" y="7856"/>
                      <a:pt x="4556" y="7259"/>
                      <a:pt x="4576" y="6642"/>
                    </a:cubicBezTo>
                    <a:cubicBezTo>
                      <a:pt x="4596" y="5906"/>
                      <a:pt x="4576" y="5150"/>
                      <a:pt x="4576" y="4434"/>
                    </a:cubicBezTo>
                    <a:cubicBezTo>
                      <a:pt x="4576" y="4354"/>
                      <a:pt x="4596" y="4255"/>
                      <a:pt x="4596" y="4175"/>
                    </a:cubicBezTo>
                    <a:cubicBezTo>
                      <a:pt x="4635" y="3758"/>
                      <a:pt x="4635" y="3320"/>
                      <a:pt x="4655" y="2882"/>
                    </a:cubicBezTo>
                    <a:cubicBezTo>
                      <a:pt x="4735" y="2783"/>
                      <a:pt x="4775" y="2683"/>
                      <a:pt x="4854" y="2624"/>
                    </a:cubicBezTo>
                    <a:cubicBezTo>
                      <a:pt x="4854" y="2584"/>
                      <a:pt x="4854" y="2564"/>
                      <a:pt x="4834" y="2564"/>
                    </a:cubicBezTo>
                    <a:cubicBezTo>
                      <a:pt x="4476" y="1848"/>
                      <a:pt x="4178" y="1072"/>
                      <a:pt x="3800" y="376"/>
                    </a:cubicBezTo>
                    <a:cubicBezTo>
                      <a:pt x="3661" y="120"/>
                      <a:pt x="3508" y="0"/>
                      <a:pt x="33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9" name="Google Shape;2710;p51">
                <a:extLst>
                  <a:ext uri="{FF2B5EF4-FFF2-40B4-BE49-F238E27FC236}">
                    <a16:creationId xmlns:a16="http://schemas.microsoft.com/office/drawing/2014/main" id="{460E0414-7D3E-B881-3072-4D50744468A4}"/>
                  </a:ext>
                </a:extLst>
              </p:cNvPr>
              <p:cNvSpPr/>
              <p:nvPr/>
            </p:nvSpPr>
            <p:spPr>
              <a:xfrm>
                <a:off x="5350841" y="4328846"/>
                <a:ext cx="94132" cy="362784"/>
              </a:xfrm>
              <a:custGeom>
                <a:avLst/>
                <a:gdLst/>
                <a:ahLst/>
                <a:cxnLst/>
                <a:rect l="l" t="t" r="r" b="b"/>
                <a:pathLst>
                  <a:path w="5472" h="21089" extrusionOk="0">
                    <a:moveTo>
                      <a:pt x="4397" y="2508"/>
                    </a:moveTo>
                    <a:lnTo>
                      <a:pt x="4437" y="2568"/>
                    </a:lnTo>
                    <a:cubicBezTo>
                      <a:pt x="4417" y="2568"/>
                      <a:pt x="4417" y="2588"/>
                      <a:pt x="4397" y="2588"/>
                    </a:cubicBezTo>
                    <a:lnTo>
                      <a:pt x="4377" y="2568"/>
                    </a:lnTo>
                    <a:cubicBezTo>
                      <a:pt x="4377" y="2548"/>
                      <a:pt x="4397" y="2548"/>
                      <a:pt x="4397" y="2508"/>
                    </a:cubicBezTo>
                    <a:close/>
                    <a:moveTo>
                      <a:pt x="2845" y="11480"/>
                    </a:moveTo>
                    <a:cubicBezTo>
                      <a:pt x="2925" y="11599"/>
                      <a:pt x="3044" y="11699"/>
                      <a:pt x="3104" y="11838"/>
                    </a:cubicBezTo>
                    <a:cubicBezTo>
                      <a:pt x="3144" y="11977"/>
                      <a:pt x="3104" y="12136"/>
                      <a:pt x="3104" y="12296"/>
                    </a:cubicBezTo>
                    <a:lnTo>
                      <a:pt x="3124" y="12296"/>
                    </a:lnTo>
                    <a:cubicBezTo>
                      <a:pt x="3084" y="12594"/>
                      <a:pt x="3044" y="12892"/>
                      <a:pt x="2985" y="13151"/>
                    </a:cubicBezTo>
                    <a:cubicBezTo>
                      <a:pt x="2945" y="13290"/>
                      <a:pt x="2786" y="13330"/>
                      <a:pt x="2686" y="13429"/>
                    </a:cubicBezTo>
                    <a:cubicBezTo>
                      <a:pt x="2587" y="13330"/>
                      <a:pt x="2428" y="13211"/>
                      <a:pt x="2428" y="13111"/>
                    </a:cubicBezTo>
                    <a:cubicBezTo>
                      <a:pt x="2428" y="12674"/>
                      <a:pt x="2428" y="12196"/>
                      <a:pt x="2507" y="11739"/>
                    </a:cubicBezTo>
                    <a:cubicBezTo>
                      <a:pt x="2527" y="11639"/>
                      <a:pt x="2726" y="11579"/>
                      <a:pt x="2845" y="11480"/>
                    </a:cubicBezTo>
                    <a:close/>
                    <a:moveTo>
                      <a:pt x="3688" y="1"/>
                    </a:moveTo>
                    <a:cubicBezTo>
                      <a:pt x="3434" y="1"/>
                      <a:pt x="3164" y="136"/>
                      <a:pt x="2905" y="420"/>
                    </a:cubicBezTo>
                    <a:cubicBezTo>
                      <a:pt x="2328" y="1016"/>
                      <a:pt x="1891" y="1772"/>
                      <a:pt x="1393" y="2449"/>
                    </a:cubicBezTo>
                    <a:lnTo>
                      <a:pt x="1353" y="2469"/>
                    </a:lnTo>
                    <a:lnTo>
                      <a:pt x="1353" y="2488"/>
                    </a:lnTo>
                    <a:cubicBezTo>
                      <a:pt x="1353" y="3941"/>
                      <a:pt x="1353" y="5353"/>
                      <a:pt x="1334" y="6785"/>
                    </a:cubicBezTo>
                    <a:cubicBezTo>
                      <a:pt x="1314" y="7621"/>
                      <a:pt x="1294" y="8436"/>
                      <a:pt x="1214" y="9232"/>
                    </a:cubicBezTo>
                    <a:cubicBezTo>
                      <a:pt x="1115" y="10505"/>
                      <a:pt x="1015" y="11798"/>
                      <a:pt x="916" y="13052"/>
                    </a:cubicBezTo>
                    <a:cubicBezTo>
                      <a:pt x="836" y="14106"/>
                      <a:pt x="757" y="15120"/>
                      <a:pt x="657" y="16175"/>
                    </a:cubicBezTo>
                    <a:cubicBezTo>
                      <a:pt x="518" y="17567"/>
                      <a:pt x="339" y="18920"/>
                      <a:pt x="160" y="20312"/>
                    </a:cubicBezTo>
                    <a:cubicBezTo>
                      <a:pt x="140" y="20491"/>
                      <a:pt x="60" y="20651"/>
                      <a:pt x="1" y="20810"/>
                    </a:cubicBezTo>
                    <a:cubicBezTo>
                      <a:pt x="100" y="20869"/>
                      <a:pt x="200" y="20909"/>
                      <a:pt x="259" y="20949"/>
                    </a:cubicBezTo>
                    <a:cubicBezTo>
                      <a:pt x="438" y="20919"/>
                      <a:pt x="612" y="20869"/>
                      <a:pt x="779" y="20869"/>
                    </a:cubicBezTo>
                    <a:cubicBezTo>
                      <a:pt x="946" y="20869"/>
                      <a:pt x="1105" y="20919"/>
                      <a:pt x="1254" y="21088"/>
                    </a:cubicBezTo>
                    <a:cubicBezTo>
                      <a:pt x="1254" y="21088"/>
                      <a:pt x="1334" y="21048"/>
                      <a:pt x="1393" y="20989"/>
                    </a:cubicBezTo>
                    <a:cubicBezTo>
                      <a:pt x="1234" y="20770"/>
                      <a:pt x="1314" y="20611"/>
                      <a:pt x="1433" y="20392"/>
                    </a:cubicBezTo>
                    <a:cubicBezTo>
                      <a:pt x="2308" y="18940"/>
                      <a:pt x="2985" y="17309"/>
                      <a:pt x="3383" y="15598"/>
                    </a:cubicBezTo>
                    <a:cubicBezTo>
                      <a:pt x="3741" y="13927"/>
                      <a:pt x="4119" y="12296"/>
                      <a:pt x="4437" y="10625"/>
                    </a:cubicBezTo>
                    <a:cubicBezTo>
                      <a:pt x="4815" y="8655"/>
                      <a:pt x="5133" y="6666"/>
                      <a:pt x="5193" y="4657"/>
                    </a:cubicBezTo>
                    <a:lnTo>
                      <a:pt x="5193" y="3622"/>
                    </a:lnTo>
                    <a:lnTo>
                      <a:pt x="5193" y="3443"/>
                    </a:lnTo>
                    <a:cubicBezTo>
                      <a:pt x="5292" y="3185"/>
                      <a:pt x="5372" y="2906"/>
                      <a:pt x="5471" y="2668"/>
                    </a:cubicBezTo>
                    <a:cubicBezTo>
                      <a:pt x="5431" y="2588"/>
                      <a:pt x="5412" y="2548"/>
                      <a:pt x="5392" y="2469"/>
                    </a:cubicBezTo>
                    <a:cubicBezTo>
                      <a:pt x="5372" y="2389"/>
                      <a:pt x="5312" y="2290"/>
                      <a:pt x="5292" y="2210"/>
                    </a:cubicBezTo>
                    <a:cubicBezTo>
                      <a:pt x="5272" y="2150"/>
                      <a:pt x="5213" y="2051"/>
                      <a:pt x="5193" y="1971"/>
                    </a:cubicBezTo>
                    <a:lnTo>
                      <a:pt x="4735" y="1076"/>
                    </a:lnTo>
                    <a:cubicBezTo>
                      <a:pt x="4715" y="997"/>
                      <a:pt x="4695" y="917"/>
                      <a:pt x="4636" y="818"/>
                    </a:cubicBezTo>
                    <a:cubicBezTo>
                      <a:pt x="4400" y="287"/>
                      <a:pt x="4059" y="1"/>
                      <a:pt x="368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60" name="Google Shape;2735;p51">
              <a:extLst>
                <a:ext uri="{FF2B5EF4-FFF2-40B4-BE49-F238E27FC236}">
                  <a16:creationId xmlns:a16="http://schemas.microsoft.com/office/drawing/2014/main" id="{12676451-1922-1FEC-7220-436F62434F3A}"/>
                </a:ext>
              </a:extLst>
            </p:cNvPr>
            <p:cNvGrpSpPr/>
            <p:nvPr/>
          </p:nvGrpSpPr>
          <p:grpSpPr>
            <a:xfrm flipH="1">
              <a:off x="4348689" y="5777825"/>
              <a:ext cx="548792" cy="1171663"/>
              <a:chOff x="4737875" y="2198125"/>
              <a:chExt cx="434675" cy="928025"/>
            </a:xfrm>
          </p:grpSpPr>
          <p:sp>
            <p:nvSpPr>
              <p:cNvPr id="2261" name="Google Shape;2736;p51">
                <a:extLst>
                  <a:ext uri="{FF2B5EF4-FFF2-40B4-BE49-F238E27FC236}">
                    <a16:creationId xmlns:a16="http://schemas.microsoft.com/office/drawing/2014/main" id="{EAC04AB2-9C97-4B6A-A123-527C0452ED8F}"/>
                  </a:ext>
                </a:extLst>
              </p:cNvPr>
              <p:cNvSpPr/>
              <p:nvPr/>
            </p:nvSpPr>
            <p:spPr>
              <a:xfrm>
                <a:off x="4737875" y="2198125"/>
                <a:ext cx="434675" cy="928025"/>
              </a:xfrm>
              <a:custGeom>
                <a:avLst/>
                <a:gdLst/>
                <a:ahLst/>
                <a:cxnLst/>
                <a:rect l="l" t="t" r="r" b="b"/>
                <a:pathLst>
                  <a:path w="17387" h="37121" extrusionOk="0">
                    <a:moveTo>
                      <a:pt x="5153" y="13647"/>
                    </a:moveTo>
                    <a:lnTo>
                      <a:pt x="5153" y="13647"/>
                    </a:lnTo>
                    <a:cubicBezTo>
                      <a:pt x="5591" y="14025"/>
                      <a:pt x="5969" y="14423"/>
                      <a:pt x="6168" y="14920"/>
                    </a:cubicBezTo>
                    <a:cubicBezTo>
                      <a:pt x="5849" y="14503"/>
                      <a:pt x="5491" y="14085"/>
                      <a:pt x="5153" y="13647"/>
                    </a:cubicBezTo>
                    <a:close/>
                    <a:moveTo>
                      <a:pt x="4437" y="1"/>
                    </a:moveTo>
                    <a:cubicBezTo>
                      <a:pt x="3621" y="1"/>
                      <a:pt x="2826" y="1015"/>
                      <a:pt x="2746" y="1692"/>
                    </a:cubicBezTo>
                    <a:lnTo>
                      <a:pt x="2726" y="1990"/>
                    </a:lnTo>
                    <a:cubicBezTo>
                      <a:pt x="2607" y="3064"/>
                      <a:pt x="2448" y="4158"/>
                      <a:pt x="2647" y="5272"/>
                    </a:cubicBezTo>
                    <a:cubicBezTo>
                      <a:pt x="2786" y="6048"/>
                      <a:pt x="2985" y="6804"/>
                      <a:pt x="3204" y="7560"/>
                    </a:cubicBezTo>
                    <a:cubicBezTo>
                      <a:pt x="3084" y="7461"/>
                      <a:pt x="2925" y="7361"/>
                      <a:pt x="2786" y="7282"/>
                    </a:cubicBezTo>
                    <a:cubicBezTo>
                      <a:pt x="2408" y="7043"/>
                      <a:pt x="1950" y="7003"/>
                      <a:pt x="1731" y="7003"/>
                    </a:cubicBezTo>
                    <a:cubicBezTo>
                      <a:pt x="1194" y="7003"/>
                      <a:pt x="737" y="7182"/>
                      <a:pt x="498" y="7540"/>
                    </a:cubicBezTo>
                    <a:cubicBezTo>
                      <a:pt x="120" y="8057"/>
                      <a:pt x="1" y="8893"/>
                      <a:pt x="240" y="9529"/>
                    </a:cubicBezTo>
                    <a:cubicBezTo>
                      <a:pt x="498" y="10166"/>
                      <a:pt x="995" y="10643"/>
                      <a:pt x="1393" y="10942"/>
                    </a:cubicBezTo>
                    <a:cubicBezTo>
                      <a:pt x="1751" y="11240"/>
                      <a:pt x="2149" y="11479"/>
                      <a:pt x="2527" y="11757"/>
                    </a:cubicBezTo>
                    <a:cubicBezTo>
                      <a:pt x="2109" y="11777"/>
                      <a:pt x="1692" y="11956"/>
                      <a:pt x="1393" y="12275"/>
                    </a:cubicBezTo>
                    <a:cubicBezTo>
                      <a:pt x="797" y="12951"/>
                      <a:pt x="916" y="14125"/>
                      <a:pt x="1194" y="14721"/>
                    </a:cubicBezTo>
                    <a:cubicBezTo>
                      <a:pt x="1731" y="15835"/>
                      <a:pt x="2249" y="16711"/>
                      <a:pt x="2845" y="17407"/>
                    </a:cubicBezTo>
                    <a:cubicBezTo>
                      <a:pt x="3601" y="18302"/>
                      <a:pt x="4397" y="19197"/>
                      <a:pt x="5193" y="20033"/>
                    </a:cubicBezTo>
                    <a:cubicBezTo>
                      <a:pt x="5929" y="20888"/>
                      <a:pt x="6744" y="21764"/>
                      <a:pt x="7461" y="22619"/>
                    </a:cubicBezTo>
                    <a:cubicBezTo>
                      <a:pt x="8236" y="23554"/>
                      <a:pt x="9052" y="24509"/>
                      <a:pt x="9470" y="25543"/>
                    </a:cubicBezTo>
                    <a:cubicBezTo>
                      <a:pt x="9768" y="26239"/>
                      <a:pt x="10027" y="26975"/>
                      <a:pt x="10246" y="27751"/>
                    </a:cubicBezTo>
                    <a:cubicBezTo>
                      <a:pt x="10186" y="27672"/>
                      <a:pt x="10126" y="27632"/>
                      <a:pt x="10067" y="27552"/>
                    </a:cubicBezTo>
                    <a:cubicBezTo>
                      <a:pt x="9370" y="26836"/>
                      <a:pt x="8555" y="26279"/>
                      <a:pt x="7779" y="25782"/>
                    </a:cubicBezTo>
                    <a:cubicBezTo>
                      <a:pt x="7560" y="25643"/>
                      <a:pt x="7262" y="25563"/>
                      <a:pt x="6904" y="25563"/>
                    </a:cubicBezTo>
                    <a:cubicBezTo>
                      <a:pt x="6705" y="25563"/>
                      <a:pt x="6008" y="25603"/>
                      <a:pt x="5591" y="26080"/>
                    </a:cubicBezTo>
                    <a:cubicBezTo>
                      <a:pt x="5173" y="26578"/>
                      <a:pt x="5153" y="27274"/>
                      <a:pt x="5153" y="27771"/>
                    </a:cubicBezTo>
                    <a:cubicBezTo>
                      <a:pt x="5173" y="28249"/>
                      <a:pt x="5412" y="28587"/>
                      <a:pt x="5591" y="28825"/>
                    </a:cubicBezTo>
                    <a:cubicBezTo>
                      <a:pt x="5611" y="28845"/>
                      <a:pt x="5650" y="28865"/>
                      <a:pt x="5670" y="28925"/>
                    </a:cubicBezTo>
                    <a:cubicBezTo>
                      <a:pt x="7262" y="31113"/>
                      <a:pt x="8853" y="33321"/>
                      <a:pt x="10444" y="35509"/>
                    </a:cubicBezTo>
                    <a:lnTo>
                      <a:pt x="11340" y="36723"/>
                    </a:lnTo>
                    <a:cubicBezTo>
                      <a:pt x="11539" y="36981"/>
                      <a:pt x="11837" y="37121"/>
                      <a:pt x="12135" y="37121"/>
                    </a:cubicBezTo>
                    <a:lnTo>
                      <a:pt x="15398" y="37121"/>
                    </a:lnTo>
                    <a:cubicBezTo>
                      <a:pt x="15915" y="37121"/>
                      <a:pt x="16333" y="36723"/>
                      <a:pt x="16392" y="36226"/>
                    </a:cubicBezTo>
                    <a:cubicBezTo>
                      <a:pt x="16492" y="35390"/>
                      <a:pt x="16552" y="34515"/>
                      <a:pt x="16651" y="33659"/>
                    </a:cubicBezTo>
                    <a:cubicBezTo>
                      <a:pt x="16890" y="31650"/>
                      <a:pt x="17109" y="29561"/>
                      <a:pt x="17248" y="27493"/>
                    </a:cubicBezTo>
                    <a:cubicBezTo>
                      <a:pt x="17387" y="26040"/>
                      <a:pt x="17327" y="24568"/>
                      <a:pt x="17288" y="23156"/>
                    </a:cubicBezTo>
                    <a:lnTo>
                      <a:pt x="17248" y="22579"/>
                    </a:lnTo>
                    <a:cubicBezTo>
                      <a:pt x="17208" y="20888"/>
                      <a:pt x="16213" y="20470"/>
                      <a:pt x="15617" y="20391"/>
                    </a:cubicBezTo>
                    <a:cubicBezTo>
                      <a:pt x="15517" y="20371"/>
                      <a:pt x="15418" y="20371"/>
                      <a:pt x="15318" y="20371"/>
                    </a:cubicBezTo>
                    <a:cubicBezTo>
                      <a:pt x="14781" y="20371"/>
                      <a:pt x="13866" y="20590"/>
                      <a:pt x="13548" y="22082"/>
                    </a:cubicBezTo>
                    <a:cubicBezTo>
                      <a:pt x="13329" y="23096"/>
                      <a:pt x="13110" y="24190"/>
                      <a:pt x="12931" y="25364"/>
                    </a:cubicBezTo>
                    <a:cubicBezTo>
                      <a:pt x="12752" y="24708"/>
                      <a:pt x="12613" y="24111"/>
                      <a:pt x="12653" y="23614"/>
                    </a:cubicBezTo>
                    <a:cubicBezTo>
                      <a:pt x="12851" y="21863"/>
                      <a:pt x="13150" y="20073"/>
                      <a:pt x="13428" y="18322"/>
                    </a:cubicBezTo>
                    <a:cubicBezTo>
                      <a:pt x="13607" y="17208"/>
                      <a:pt x="13767" y="16054"/>
                      <a:pt x="13946" y="14940"/>
                    </a:cubicBezTo>
                    <a:cubicBezTo>
                      <a:pt x="14125" y="13647"/>
                      <a:pt x="14244" y="12255"/>
                      <a:pt x="14324" y="10842"/>
                    </a:cubicBezTo>
                    <a:cubicBezTo>
                      <a:pt x="14343" y="10246"/>
                      <a:pt x="13965" y="9828"/>
                      <a:pt x="13727" y="9549"/>
                    </a:cubicBezTo>
                    <a:cubicBezTo>
                      <a:pt x="13667" y="9470"/>
                      <a:pt x="13607" y="9390"/>
                      <a:pt x="13568" y="9350"/>
                    </a:cubicBezTo>
                    <a:cubicBezTo>
                      <a:pt x="13428" y="9132"/>
                      <a:pt x="13210" y="8972"/>
                      <a:pt x="12931" y="8933"/>
                    </a:cubicBezTo>
                    <a:cubicBezTo>
                      <a:pt x="12871" y="8933"/>
                      <a:pt x="12792" y="8893"/>
                      <a:pt x="12752" y="8893"/>
                    </a:cubicBezTo>
                    <a:cubicBezTo>
                      <a:pt x="12553" y="8893"/>
                      <a:pt x="12354" y="8972"/>
                      <a:pt x="12175" y="9072"/>
                    </a:cubicBezTo>
                    <a:cubicBezTo>
                      <a:pt x="12135" y="9092"/>
                      <a:pt x="12056" y="9152"/>
                      <a:pt x="11976" y="9191"/>
                    </a:cubicBezTo>
                    <a:cubicBezTo>
                      <a:pt x="11658" y="9370"/>
                      <a:pt x="11161" y="9649"/>
                      <a:pt x="10982" y="10226"/>
                    </a:cubicBezTo>
                    <a:cubicBezTo>
                      <a:pt x="10464" y="11917"/>
                      <a:pt x="9987" y="13448"/>
                      <a:pt x="9629" y="15040"/>
                    </a:cubicBezTo>
                    <a:cubicBezTo>
                      <a:pt x="9589" y="15000"/>
                      <a:pt x="9589" y="14940"/>
                      <a:pt x="9569" y="14901"/>
                    </a:cubicBezTo>
                    <a:cubicBezTo>
                      <a:pt x="9569" y="14861"/>
                      <a:pt x="9589" y="14821"/>
                      <a:pt x="9589" y="14801"/>
                    </a:cubicBezTo>
                    <a:cubicBezTo>
                      <a:pt x="9629" y="14741"/>
                      <a:pt x="9629" y="14702"/>
                      <a:pt x="9649" y="14642"/>
                    </a:cubicBezTo>
                    <a:cubicBezTo>
                      <a:pt x="9728" y="14304"/>
                      <a:pt x="9828" y="13926"/>
                      <a:pt x="9927" y="13568"/>
                    </a:cubicBezTo>
                    <a:cubicBezTo>
                      <a:pt x="10126" y="12852"/>
                      <a:pt x="10285" y="12076"/>
                      <a:pt x="10444" y="11320"/>
                    </a:cubicBezTo>
                    <a:cubicBezTo>
                      <a:pt x="10584" y="10544"/>
                      <a:pt x="10643" y="9768"/>
                      <a:pt x="10723" y="9052"/>
                    </a:cubicBezTo>
                    <a:cubicBezTo>
                      <a:pt x="10743" y="8774"/>
                      <a:pt x="10763" y="8535"/>
                      <a:pt x="10783" y="8256"/>
                    </a:cubicBezTo>
                    <a:cubicBezTo>
                      <a:pt x="10822" y="7978"/>
                      <a:pt x="10842" y="7679"/>
                      <a:pt x="10862" y="7401"/>
                    </a:cubicBezTo>
                    <a:cubicBezTo>
                      <a:pt x="10962" y="6406"/>
                      <a:pt x="11061" y="5392"/>
                      <a:pt x="11121" y="4357"/>
                    </a:cubicBezTo>
                    <a:cubicBezTo>
                      <a:pt x="11141" y="3761"/>
                      <a:pt x="10763" y="3323"/>
                      <a:pt x="10524" y="3064"/>
                    </a:cubicBezTo>
                    <a:cubicBezTo>
                      <a:pt x="10464" y="2985"/>
                      <a:pt x="10385" y="2905"/>
                      <a:pt x="10365" y="2865"/>
                    </a:cubicBezTo>
                    <a:cubicBezTo>
                      <a:pt x="10226" y="2627"/>
                      <a:pt x="9967" y="2487"/>
                      <a:pt x="9669" y="2428"/>
                    </a:cubicBezTo>
                    <a:lnTo>
                      <a:pt x="9549" y="2428"/>
                    </a:lnTo>
                    <a:cubicBezTo>
                      <a:pt x="9330" y="2428"/>
                      <a:pt x="9072" y="2507"/>
                      <a:pt x="8893" y="2666"/>
                    </a:cubicBezTo>
                    <a:cubicBezTo>
                      <a:pt x="8853" y="2686"/>
                      <a:pt x="8773" y="2766"/>
                      <a:pt x="8694" y="2806"/>
                    </a:cubicBezTo>
                    <a:cubicBezTo>
                      <a:pt x="8396" y="3005"/>
                      <a:pt x="7978" y="3303"/>
                      <a:pt x="7799" y="3820"/>
                    </a:cubicBezTo>
                    <a:cubicBezTo>
                      <a:pt x="7640" y="4318"/>
                      <a:pt x="7500" y="4855"/>
                      <a:pt x="7381" y="5352"/>
                    </a:cubicBezTo>
                    <a:cubicBezTo>
                      <a:pt x="7321" y="5054"/>
                      <a:pt x="7262" y="4755"/>
                      <a:pt x="7202" y="4457"/>
                    </a:cubicBezTo>
                    <a:cubicBezTo>
                      <a:pt x="6983" y="3383"/>
                      <a:pt x="6784" y="2408"/>
                      <a:pt x="6406" y="1473"/>
                    </a:cubicBezTo>
                    <a:cubicBezTo>
                      <a:pt x="6128" y="717"/>
                      <a:pt x="5372" y="200"/>
                      <a:pt x="4735" y="41"/>
                    </a:cubicBezTo>
                    <a:cubicBezTo>
                      <a:pt x="4676" y="21"/>
                      <a:pt x="4536" y="1"/>
                      <a:pt x="443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2" name="Google Shape;2737;p51">
                <a:extLst>
                  <a:ext uri="{FF2B5EF4-FFF2-40B4-BE49-F238E27FC236}">
                    <a16:creationId xmlns:a16="http://schemas.microsoft.com/office/drawing/2014/main" id="{92AA4C9D-E759-C523-E585-E6AC4CEDB11B}"/>
                  </a:ext>
                </a:extLst>
              </p:cNvPr>
              <p:cNvSpPr/>
              <p:nvPr/>
            </p:nvSpPr>
            <p:spPr>
              <a:xfrm>
                <a:off x="4763250" y="2222950"/>
                <a:ext cx="385450" cy="879325"/>
              </a:xfrm>
              <a:custGeom>
                <a:avLst/>
                <a:gdLst/>
                <a:ahLst/>
                <a:cxnLst/>
                <a:rect l="l" t="t" r="r" b="b"/>
                <a:pathLst>
                  <a:path w="15418" h="35173" extrusionOk="0">
                    <a:moveTo>
                      <a:pt x="3461" y="0"/>
                    </a:moveTo>
                    <a:cubicBezTo>
                      <a:pt x="3267" y="0"/>
                      <a:pt x="2784" y="511"/>
                      <a:pt x="2746" y="818"/>
                    </a:cubicBezTo>
                    <a:cubicBezTo>
                      <a:pt x="2606" y="1912"/>
                      <a:pt x="2427" y="3046"/>
                      <a:pt x="2606" y="4100"/>
                    </a:cubicBezTo>
                    <a:cubicBezTo>
                      <a:pt x="2885" y="5751"/>
                      <a:pt x="3462" y="7343"/>
                      <a:pt x="3899" y="8954"/>
                    </a:cubicBezTo>
                    <a:cubicBezTo>
                      <a:pt x="3899" y="9034"/>
                      <a:pt x="3939" y="9074"/>
                      <a:pt x="3899" y="9133"/>
                    </a:cubicBezTo>
                    <a:cubicBezTo>
                      <a:pt x="3860" y="9133"/>
                      <a:pt x="3800" y="9113"/>
                      <a:pt x="3760" y="9074"/>
                    </a:cubicBezTo>
                    <a:cubicBezTo>
                      <a:pt x="2905" y="8417"/>
                      <a:pt x="2069" y="7721"/>
                      <a:pt x="1174" y="7124"/>
                    </a:cubicBezTo>
                    <a:cubicBezTo>
                      <a:pt x="1058" y="7037"/>
                      <a:pt x="867" y="6997"/>
                      <a:pt x="686" y="6997"/>
                    </a:cubicBezTo>
                    <a:cubicBezTo>
                      <a:pt x="493" y="6997"/>
                      <a:pt x="311" y="7042"/>
                      <a:pt x="239" y="7124"/>
                    </a:cubicBezTo>
                    <a:cubicBezTo>
                      <a:pt x="80" y="7363"/>
                      <a:pt x="0" y="7860"/>
                      <a:pt x="120" y="8159"/>
                    </a:cubicBezTo>
                    <a:cubicBezTo>
                      <a:pt x="279" y="8536"/>
                      <a:pt x="617" y="8914"/>
                      <a:pt x="935" y="9153"/>
                    </a:cubicBezTo>
                    <a:cubicBezTo>
                      <a:pt x="1671" y="9710"/>
                      <a:pt x="2427" y="10168"/>
                      <a:pt x="3163" y="10705"/>
                    </a:cubicBezTo>
                    <a:cubicBezTo>
                      <a:pt x="4277" y="11500"/>
                      <a:pt x="5491" y="12217"/>
                      <a:pt x="6068" y="13510"/>
                    </a:cubicBezTo>
                    <a:cubicBezTo>
                      <a:pt x="6545" y="14584"/>
                      <a:pt x="6843" y="15718"/>
                      <a:pt x="7182" y="16812"/>
                    </a:cubicBezTo>
                    <a:cubicBezTo>
                      <a:pt x="7301" y="17190"/>
                      <a:pt x="7381" y="17588"/>
                      <a:pt x="7460" y="17966"/>
                    </a:cubicBezTo>
                    <a:cubicBezTo>
                      <a:pt x="7381" y="18005"/>
                      <a:pt x="7301" y="18025"/>
                      <a:pt x="7241" y="18085"/>
                    </a:cubicBezTo>
                    <a:cubicBezTo>
                      <a:pt x="6485" y="17130"/>
                      <a:pt x="5749" y="16195"/>
                      <a:pt x="4974" y="15240"/>
                    </a:cubicBezTo>
                    <a:cubicBezTo>
                      <a:pt x="4158" y="14226"/>
                      <a:pt x="3362" y="13211"/>
                      <a:pt x="2487" y="12237"/>
                    </a:cubicBezTo>
                    <a:cubicBezTo>
                      <a:pt x="2249" y="11985"/>
                      <a:pt x="1906" y="11752"/>
                      <a:pt x="1579" y="11752"/>
                    </a:cubicBezTo>
                    <a:cubicBezTo>
                      <a:pt x="1415" y="11752"/>
                      <a:pt x="1254" y="11811"/>
                      <a:pt x="1114" y="11958"/>
                    </a:cubicBezTo>
                    <a:cubicBezTo>
                      <a:pt x="896" y="12237"/>
                      <a:pt x="915" y="12933"/>
                      <a:pt x="1094" y="13311"/>
                    </a:cubicBezTo>
                    <a:cubicBezTo>
                      <a:pt x="1512" y="14186"/>
                      <a:pt x="2009" y="15041"/>
                      <a:pt x="2626" y="15797"/>
                    </a:cubicBezTo>
                    <a:cubicBezTo>
                      <a:pt x="4118" y="17588"/>
                      <a:pt x="5749" y="19259"/>
                      <a:pt x="7241" y="21009"/>
                    </a:cubicBezTo>
                    <a:cubicBezTo>
                      <a:pt x="8057" y="21984"/>
                      <a:pt x="8892" y="23038"/>
                      <a:pt x="9390" y="24172"/>
                    </a:cubicBezTo>
                    <a:cubicBezTo>
                      <a:pt x="10086" y="25823"/>
                      <a:pt x="10464" y="27554"/>
                      <a:pt x="10961" y="29265"/>
                    </a:cubicBezTo>
                    <a:cubicBezTo>
                      <a:pt x="11061" y="29643"/>
                      <a:pt x="11120" y="30021"/>
                      <a:pt x="11180" y="30399"/>
                    </a:cubicBezTo>
                    <a:cubicBezTo>
                      <a:pt x="10146" y="29404"/>
                      <a:pt x="9290" y="28270"/>
                      <a:pt x="8355" y="27275"/>
                    </a:cubicBezTo>
                    <a:cubicBezTo>
                      <a:pt x="7739" y="26659"/>
                      <a:pt x="6983" y="26142"/>
                      <a:pt x="6247" y="25664"/>
                    </a:cubicBezTo>
                    <a:cubicBezTo>
                      <a:pt x="6171" y="25611"/>
                      <a:pt x="6045" y="25587"/>
                      <a:pt x="5909" y="25587"/>
                    </a:cubicBezTo>
                    <a:cubicBezTo>
                      <a:pt x="5686" y="25587"/>
                      <a:pt x="5438" y="25652"/>
                      <a:pt x="5351" y="25764"/>
                    </a:cubicBezTo>
                    <a:cubicBezTo>
                      <a:pt x="5153" y="25982"/>
                      <a:pt x="5113" y="26420"/>
                      <a:pt x="5153" y="26758"/>
                    </a:cubicBezTo>
                    <a:cubicBezTo>
                      <a:pt x="5172" y="26957"/>
                      <a:pt x="5371" y="27176"/>
                      <a:pt x="5491" y="27355"/>
                    </a:cubicBezTo>
                    <a:cubicBezTo>
                      <a:pt x="7381" y="29961"/>
                      <a:pt x="9270" y="32547"/>
                      <a:pt x="11160" y="35173"/>
                    </a:cubicBezTo>
                    <a:lnTo>
                      <a:pt x="14423" y="35173"/>
                    </a:lnTo>
                    <a:cubicBezTo>
                      <a:pt x="14721" y="32249"/>
                      <a:pt x="15059" y="29364"/>
                      <a:pt x="15298" y="26460"/>
                    </a:cubicBezTo>
                    <a:cubicBezTo>
                      <a:pt x="15417" y="24868"/>
                      <a:pt x="15357" y="23257"/>
                      <a:pt x="15318" y="21666"/>
                    </a:cubicBezTo>
                    <a:cubicBezTo>
                      <a:pt x="15298" y="21148"/>
                      <a:pt x="15198" y="20512"/>
                      <a:pt x="14502" y="20412"/>
                    </a:cubicBezTo>
                    <a:cubicBezTo>
                      <a:pt x="14451" y="20405"/>
                      <a:pt x="14404" y="20401"/>
                      <a:pt x="14358" y="20401"/>
                    </a:cubicBezTo>
                    <a:cubicBezTo>
                      <a:pt x="13799" y="20401"/>
                      <a:pt x="13639" y="20943"/>
                      <a:pt x="13547" y="21347"/>
                    </a:cubicBezTo>
                    <a:cubicBezTo>
                      <a:pt x="13030" y="23754"/>
                      <a:pt x="12573" y="26142"/>
                      <a:pt x="12752" y="28628"/>
                    </a:cubicBezTo>
                    <a:cubicBezTo>
                      <a:pt x="12811" y="29324"/>
                      <a:pt x="12752" y="30041"/>
                      <a:pt x="12752" y="30757"/>
                    </a:cubicBezTo>
                    <a:cubicBezTo>
                      <a:pt x="12115" y="28946"/>
                      <a:pt x="11578" y="27116"/>
                      <a:pt x="11140" y="25266"/>
                    </a:cubicBezTo>
                    <a:cubicBezTo>
                      <a:pt x="10921" y="24371"/>
                      <a:pt x="10583" y="23436"/>
                      <a:pt x="10683" y="22561"/>
                    </a:cubicBezTo>
                    <a:cubicBezTo>
                      <a:pt x="11041" y="19657"/>
                      <a:pt x="11558" y="16772"/>
                      <a:pt x="11976" y="13848"/>
                    </a:cubicBezTo>
                    <a:cubicBezTo>
                      <a:pt x="12155" y="12515"/>
                      <a:pt x="12274" y="11202"/>
                      <a:pt x="12334" y="9849"/>
                    </a:cubicBezTo>
                    <a:cubicBezTo>
                      <a:pt x="12354" y="9551"/>
                      <a:pt x="11956" y="9253"/>
                      <a:pt x="11757" y="8954"/>
                    </a:cubicBezTo>
                    <a:cubicBezTo>
                      <a:pt x="11478" y="9153"/>
                      <a:pt x="11021" y="9312"/>
                      <a:pt x="10941" y="9571"/>
                    </a:cubicBezTo>
                    <a:cubicBezTo>
                      <a:pt x="10384" y="11321"/>
                      <a:pt x="9847" y="13052"/>
                      <a:pt x="9469" y="14842"/>
                    </a:cubicBezTo>
                    <a:cubicBezTo>
                      <a:pt x="9211" y="16096"/>
                      <a:pt x="9171" y="17389"/>
                      <a:pt x="9032" y="18761"/>
                    </a:cubicBezTo>
                    <a:cubicBezTo>
                      <a:pt x="8534" y="17130"/>
                      <a:pt x="8037" y="15618"/>
                      <a:pt x="7579" y="14106"/>
                    </a:cubicBezTo>
                    <a:cubicBezTo>
                      <a:pt x="7540" y="13908"/>
                      <a:pt x="7639" y="13649"/>
                      <a:pt x="7679" y="13430"/>
                    </a:cubicBezTo>
                    <a:cubicBezTo>
                      <a:pt x="7938" y="12336"/>
                      <a:pt x="8256" y="11242"/>
                      <a:pt x="8455" y="10148"/>
                    </a:cubicBezTo>
                    <a:cubicBezTo>
                      <a:pt x="8634" y="9173"/>
                      <a:pt x="8674" y="8159"/>
                      <a:pt x="8773" y="7164"/>
                    </a:cubicBezTo>
                    <a:cubicBezTo>
                      <a:pt x="8892" y="5871"/>
                      <a:pt x="9052" y="4598"/>
                      <a:pt x="9091" y="3305"/>
                    </a:cubicBezTo>
                    <a:cubicBezTo>
                      <a:pt x="9131" y="3046"/>
                      <a:pt x="8733" y="2748"/>
                      <a:pt x="8534" y="2449"/>
                    </a:cubicBezTo>
                    <a:cubicBezTo>
                      <a:pt x="8256" y="2668"/>
                      <a:pt x="7838" y="2847"/>
                      <a:pt x="7739" y="3146"/>
                    </a:cubicBezTo>
                    <a:cubicBezTo>
                      <a:pt x="7440" y="4061"/>
                      <a:pt x="7241" y="5035"/>
                      <a:pt x="7042" y="5970"/>
                    </a:cubicBezTo>
                    <a:cubicBezTo>
                      <a:pt x="6843" y="7025"/>
                      <a:pt x="6664" y="8059"/>
                      <a:pt x="6465" y="9113"/>
                    </a:cubicBezTo>
                    <a:cubicBezTo>
                      <a:pt x="6286" y="9014"/>
                      <a:pt x="6247" y="8934"/>
                      <a:pt x="6227" y="8835"/>
                    </a:cubicBezTo>
                    <a:cubicBezTo>
                      <a:pt x="5889" y="7084"/>
                      <a:pt x="5570" y="5374"/>
                      <a:pt x="5232" y="3663"/>
                    </a:cubicBezTo>
                    <a:cubicBezTo>
                      <a:pt x="5033" y="2688"/>
                      <a:pt x="4814" y="1753"/>
                      <a:pt x="4476" y="818"/>
                    </a:cubicBezTo>
                    <a:cubicBezTo>
                      <a:pt x="4357" y="460"/>
                      <a:pt x="3879" y="102"/>
                      <a:pt x="3482" y="2"/>
                    </a:cubicBezTo>
                    <a:cubicBezTo>
                      <a:pt x="3475" y="1"/>
                      <a:pt x="3468" y="0"/>
                      <a:pt x="346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63" name="Google Shape;2738;p51">
              <a:extLst>
                <a:ext uri="{FF2B5EF4-FFF2-40B4-BE49-F238E27FC236}">
                  <a16:creationId xmlns:a16="http://schemas.microsoft.com/office/drawing/2014/main" id="{EF03B74F-329C-BD08-1C6F-B52A70843C2A}"/>
                </a:ext>
              </a:extLst>
            </p:cNvPr>
            <p:cNvGrpSpPr/>
            <p:nvPr/>
          </p:nvGrpSpPr>
          <p:grpSpPr>
            <a:xfrm>
              <a:off x="6852665" y="5714414"/>
              <a:ext cx="352909" cy="1235073"/>
              <a:chOff x="4586994" y="4171810"/>
              <a:chExt cx="264682" cy="926305"/>
            </a:xfrm>
          </p:grpSpPr>
          <p:sp>
            <p:nvSpPr>
              <p:cNvPr id="2264" name="Google Shape;2739;p51">
                <a:extLst>
                  <a:ext uri="{FF2B5EF4-FFF2-40B4-BE49-F238E27FC236}">
                    <a16:creationId xmlns:a16="http://schemas.microsoft.com/office/drawing/2014/main" id="{0C11D049-9FB7-7BF4-C4AF-A00E23C41BEC}"/>
                  </a:ext>
                </a:extLst>
              </p:cNvPr>
              <p:cNvSpPr/>
              <p:nvPr/>
            </p:nvSpPr>
            <p:spPr>
              <a:xfrm>
                <a:off x="4586994" y="4171810"/>
                <a:ext cx="264682" cy="926305"/>
              </a:xfrm>
              <a:custGeom>
                <a:avLst/>
                <a:gdLst/>
                <a:ahLst/>
                <a:cxnLst/>
                <a:rect l="l" t="t" r="r" b="b"/>
                <a:pathLst>
                  <a:path w="11181" h="39130" extrusionOk="0">
                    <a:moveTo>
                      <a:pt x="7222" y="0"/>
                    </a:moveTo>
                    <a:cubicBezTo>
                      <a:pt x="6685" y="0"/>
                      <a:pt x="6287" y="338"/>
                      <a:pt x="5929" y="677"/>
                    </a:cubicBezTo>
                    <a:lnTo>
                      <a:pt x="5790" y="816"/>
                    </a:lnTo>
                    <a:cubicBezTo>
                      <a:pt x="5491" y="1075"/>
                      <a:pt x="5392" y="1393"/>
                      <a:pt x="5332" y="1572"/>
                    </a:cubicBezTo>
                    <a:cubicBezTo>
                      <a:pt x="5332" y="1572"/>
                      <a:pt x="5312" y="1592"/>
                      <a:pt x="5312" y="1612"/>
                    </a:cubicBezTo>
                    <a:cubicBezTo>
                      <a:pt x="4735" y="3163"/>
                      <a:pt x="4496" y="4735"/>
                      <a:pt x="4596" y="6286"/>
                    </a:cubicBezTo>
                    <a:cubicBezTo>
                      <a:pt x="4596" y="6386"/>
                      <a:pt x="4616" y="6505"/>
                      <a:pt x="4616" y="6644"/>
                    </a:cubicBezTo>
                    <a:cubicBezTo>
                      <a:pt x="4417" y="6505"/>
                      <a:pt x="4158" y="6465"/>
                      <a:pt x="3939" y="6465"/>
                    </a:cubicBezTo>
                    <a:cubicBezTo>
                      <a:pt x="3562" y="6465"/>
                      <a:pt x="3223" y="6605"/>
                      <a:pt x="2945" y="6883"/>
                    </a:cubicBezTo>
                    <a:cubicBezTo>
                      <a:pt x="2448" y="7361"/>
                      <a:pt x="2149" y="8335"/>
                      <a:pt x="2507" y="8992"/>
                    </a:cubicBezTo>
                    <a:cubicBezTo>
                      <a:pt x="2905" y="9748"/>
                      <a:pt x="3343" y="10484"/>
                      <a:pt x="3800" y="11180"/>
                    </a:cubicBezTo>
                    <a:cubicBezTo>
                      <a:pt x="3522" y="11041"/>
                      <a:pt x="3203" y="10941"/>
                      <a:pt x="2865" y="10941"/>
                    </a:cubicBezTo>
                    <a:cubicBezTo>
                      <a:pt x="2746" y="10941"/>
                      <a:pt x="2646" y="10941"/>
                      <a:pt x="2547" y="10961"/>
                    </a:cubicBezTo>
                    <a:cubicBezTo>
                      <a:pt x="1751" y="11140"/>
                      <a:pt x="1334" y="12055"/>
                      <a:pt x="1334" y="12652"/>
                    </a:cubicBezTo>
                    <a:cubicBezTo>
                      <a:pt x="1334" y="13408"/>
                      <a:pt x="1453" y="14025"/>
                      <a:pt x="1712" y="14522"/>
                    </a:cubicBezTo>
                    <a:cubicBezTo>
                      <a:pt x="2229" y="15596"/>
                      <a:pt x="2825" y="16651"/>
                      <a:pt x="3363" y="17705"/>
                    </a:cubicBezTo>
                    <a:cubicBezTo>
                      <a:pt x="3681" y="18242"/>
                      <a:pt x="3959" y="18779"/>
                      <a:pt x="4238" y="19316"/>
                    </a:cubicBezTo>
                    <a:cubicBezTo>
                      <a:pt x="3900" y="18898"/>
                      <a:pt x="3422" y="18640"/>
                      <a:pt x="2925" y="18640"/>
                    </a:cubicBezTo>
                    <a:cubicBezTo>
                      <a:pt x="2686" y="18640"/>
                      <a:pt x="2428" y="18699"/>
                      <a:pt x="2209" y="18819"/>
                    </a:cubicBezTo>
                    <a:cubicBezTo>
                      <a:pt x="1513" y="19177"/>
                      <a:pt x="1135" y="20132"/>
                      <a:pt x="1194" y="20828"/>
                    </a:cubicBezTo>
                    <a:cubicBezTo>
                      <a:pt x="1413" y="23394"/>
                      <a:pt x="2308" y="25781"/>
                      <a:pt x="3144" y="27771"/>
                    </a:cubicBezTo>
                    <a:cubicBezTo>
                      <a:pt x="3303" y="28129"/>
                      <a:pt x="3502" y="28467"/>
                      <a:pt x="3681" y="28785"/>
                    </a:cubicBezTo>
                    <a:cubicBezTo>
                      <a:pt x="4039" y="29461"/>
                      <a:pt x="4377" y="30058"/>
                      <a:pt x="4337" y="30735"/>
                    </a:cubicBezTo>
                    <a:cubicBezTo>
                      <a:pt x="4238" y="30556"/>
                      <a:pt x="4138" y="30357"/>
                      <a:pt x="4039" y="30158"/>
                    </a:cubicBezTo>
                    <a:cubicBezTo>
                      <a:pt x="3741" y="29581"/>
                      <a:pt x="3382" y="29044"/>
                      <a:pt x="2945" y="28566"/>
                    </a:cubicBezTo>
                    <a:cubicBezTo>
                      <a:pt x="2547" y="28089"/>
                      <a:pt x="1910" y="28069"/>
                      <a:pt x="1712" y="28069"/>
                    </a:cubicBezTo>
                    <a:cubicBezTo>
                      <a:pt x="1453" y="28069"/>
                      <a:pt x="1234" y="28129"/>
                      <a:pt x="1035" y="28228"/>
                    </a:cubicBezTo>
                    <a:cubicBezTo>
                      <a:pt x="458" y="28487"/>
                      <a:pt x="140" y="29143"/>
                      <a:pt x="60" y="29640"/>
                    </a:cubicBezTo>
                    <a:cubicBezTo>
                      <a:pt x="1" y="30138"/>
                      <a:pt x="41" y="30675"/>
                      <a:pt x="239" y="31152"/>
                    </a:cubicBezTo>
                    <a:lnTo>
                      <a:pt x="418" y="31590"/>
                    </a:lnTo>
                    <a:cubicBezTo>
                      <a:pt x="995" y="33002"/>
                      <a:pt x="1552" y="34435"/>
                      <a:pt x="2229" y="35867"/>
                    </a:cubicBezTo>
                    <a:cubicBezTo>
                      <a:pt x="2547" y="36563"/>
                      <a:pt x="2945" y="37200"/>
                      <a:pt x="3343" y="37816"/>
                    </a:cubicBezTo>
                    <a:cubicBezTo>
                      <a:pt x="3522" y="38075"/>
                      <a:pt x="3701" y="38353"/>
                      <a:pt x="3840" y="38612"/>
                    </a:cubicBezTo>
                    <a:cubicBezTo>
                      <a:pt x="4019" y="38950"/>
                      <a:pt x="4337" y="39109"/>
                      <a:pt x="4695" y="39109"/>
                    </a:cubicBezTo>
                    <a:lnTo>
                      <a:pt x="4695" y="39129"/>
                    </a:lnTo>
                    <a:lnTo>
                      <a:pt x="7620" y="39129"/>
                    </a:lnTo>
                    <a:cubicBezTo>
                      <a:pt x="8037" y="39129"/>
                      <a:pt x="8415" y="38871"/>
                      <a:pt x="8574" y="38473"/>
                    </a:cubicBezTo>
                    <a:cubicBezTo>
                      <a:pt x="8734" y="37976"/>
                      <a:pt x="8913" y="37438"/>
                      <a:pt x="9092" y="36941"/>
                    </a:cubicBezTo>
                    <a:cubicBezTo>
                      <a:pt x="9509" y="35748"/>
                      <a:pt x="9967" y="34514"/>
                      <a:pt x="10325" y="33241"/>
                    </a:cubicBezTo>
                    <a:cubicBezTo>
                      <a:pt x="10584" y="32366"/>
                      <a:pt x="10703" y="31471"/>
                      <a:pt x="10802" y="30635"/>
                    </a:cubicBezTo>
                    <a:cubicBezTo>
                      <a:pt x="10822" y="30416"/>
                      <a:pt x="10862" y="30217"/>
                      <a:pt x="10882" y="29979"/>
                    </a:cubicBezTo>
                    <a:cubicBezTo>
                      <a:pt x="10962" y="29362"/>
                      <a:pt x="10484" y="28626"/>
                      <a:pt x="9887" y="28447"/>
                    </a:cubicBezTo>
                    <a:cubicBezTo>
                      <a:pt x="9728" y="28387"/>
                      <a:pt x="9589" y="28367"/>
                      <a:pt x="9410" y="28367"/>
                    </a:cubicBezTo>
                    <a:cubicBezTo>
                      <a:pt x="9072" y="28367"/>
                      <a:pt x="8694" y="28467"/>
                      <a:pt x="8415" y="28646"/>
                    </a:cubicBezTo>
                    <a:cubicBezTo>
                      <a:pt x="8077" y="28865"/>
                      <a:pt x="7739" y="29263"/>
                      <a:pt x="7600" y="29680"/>
                    </a:cubicBezTo>
                    <a:cubicBezTo>
                      <a:pt x="7500" y="29959"/>
                      <a:pt x="7421" y="30217"/>
                      <a:pt x="7321" y="30456"/>
                    </a:cubicBezTo>
                    <a:lnTo>
                      <a:pt x="7321" y="29760"/>
                    </a:lnTo>
                    <a:cubicBezTo>
                      <a:pt x="7321" y="29601"/>
                      <a:pt x="7341" y="29461"/>
                      <a:pt x="7381" y="29422"/>
                    </a:cubicBezTo>
                    <a:cubicBezTo>
                      <a:pt x="7580" y="29024"/>
                      <a:pt x="7779" y="28606"/>
                      <a:pt x="7998" y="28208"/>
                    </a:cubicBezTo>
                    <a:cubicBezTo>
                      <a:pt x="8276" y="27651"/>
                      <a:pt x="8574" y="27074"/>
                      <a:pt x="8833" y="26517"/>
                    </a:cubicBezTo>
                    <a:cubicBezTo>
                      <a:pt x="9271" y="25582"/>
                      <a:pt x="9669" y="24667"/>
                      <a:pt x="10027" y="23752"/>
                    </a:cubicBezTo>
                    <a:cubicBezTo>
                      <a:pt x="10206" y="23354"/>
                      <a:pt x="10365" y="22976"/>
                      <a:pt x="10524" y="22579"/>
                    </a:cubicBezTo>
                    <a:cubicBezTo>
                      <a:pt x="10902" y="21723"/>
                      <a:pt x="10604" y="20888"/>
                      <a:pt x="9808" y="20410"/>
                    </a:cubicBezTo>
                    <a:cubicBezTo>
                      <a:pt x="9529" y="20231"/>
                      <a:pt x="9231" y="20172"/>
                      <a:pt x="8933" y="20172"/>
                    </a:cubicBezTo>
                    <a:cubicBezTo>
                      <a:pt x="8415" y="20172"/>
                      <a:pt x="7918" y="20450"/>
                      <a:pt x="7580" y="20908"/>
                    </a:cubicBezTo>
                    <a:cubicBezTo>
                      <a:pt x="7520" y="20967"/>
                      <a:pt x="7480" y="21007"/>
                      <a:pt x="7441" y="21067"/>
                    </a:cubicBezTo>
                    <a:cubicBezTo>
                      <a:pt x="7441" y="20808"/>
                      <a:pt x="7441" y="20550"/>
                      <a:pt x="7480" y="20291"/>
                    </a:cubicBezTo>
                    <a:cubicBezTo>
                      <a:pt x="7480" y="20271"/>
                      <a:pt x="7500" y="20172"/>
                      <a:pt x="7600" y="19993"/>
                    </a:cubicBezTo>
                    <a:cubicBezTo>
                      <a:pt x="7838" y="19595"/>
                      <a:pt x="8097" y="19177"/>
                      <a:pt x="8336" y="18779"/>
                    </a:cubicBezTo>
                    <a:cubicBezTo>
                      <a:pt x="8694" y="18202"/>
                      <a:pt x="9072" y="17605"/>
                      <a:pt x="9410" y="16989"/>
                    </a:cubicBezTo>
                    <a:cubicBezTo>
                      <a:pt x="9987" y="15974"/>
                      <a:pt x="10484" y="14999"/>
                      <a:pt x="10882" y="14045"/>
                    </a:cubicBezTo>
                    <a:cubicBezTo>
                      <a:pt x="11180" y="13328"/>
                      <a:pt x="10703" y="12612"/>
                      <a:pt x="10484" y="12254"/>
                    </a:cubicBezTo>
                    <a:cubicBezTo>
                      <a:pt x="10305" y="11956"/>
                      <a:pt x="9967" y="11777"/>
                      <a:pt x="9609" y="11777"/>
                    </a:cubicBezTo>
                    <a:cubicBezTo>
                      <a:pt x="9271" y="11777"/>
                      <a:pt x="8674" y="11956"/>
                      <a:pt x="8316" y="12274"/>
                    </a:cubicBezTo>
                    <a:cubicBezTo>
                      <a:pt x="8177" y="12433"/>
                      <a:pt x="8037" y="12553"/>
                      <a:pt x="7918" y="12712"/>
                    </a:cubicBezTo>
                    <a:cubicBezTo>
                      <a:pt x="8077" y="12433"/>
                      <a:pt x="8316" y="12135"/>
                      <a:pt x="8574" y="11836"/>
                    </a:cubicBezTo>
                    <a:cubicBezTo>
                      <a:pt x="8714" y="11657"/>
                      <a:pt x="8833" y="11518"/>
                      <a:pt x="8972" y="11359"/>
                    </a:cubicBezTo>
                    <a:cubicBezTo>
                      <a:pt x="9092" y="11220"/>
                      <a:pt x="9231" y="11041"/>
                      <a:pt x="9370" y="10902"/>
                    </a:cubicBezTo>
                    <a:cubicBezTo>
                      <a:pt x="9728" y="10464"/>
                      <a:pt x="10086" y="10026"/>
                      <a:pt x="10405" y="9529"/>
                    </a:cubicBezTo>
                    <a:cubicBezTo>
                      <a:pt x="10763" y="8952"/>
                      <a:pt x="10604" y="8176"/>
                      <a:pt x="10385" y="7679"/>
                    </a:cubicBezTo>
                    <a:cubicBezTo>
                      <a:pt x="10265" y="7381"/>
                      <a:pt x="9927" y="7042"/>
                      <a:pt x="9191" y="7042"/>
                    </a:cubicBezTo>
                    <a:cubicBezTo>
                      <a:pt x="8992" y="7042"/>
                      <a:pt x="8773" y="7062"/>
                      <a:pt x="8515" y="7142"/>
                    </a:cubicBezTo>
                    <a:cubicBezTo>
                      <a:pt x="8594" y="6664"/>
                      <a:pt x="8634" y="6187"/>
                      <a:pt x="8694" y="5729"/>
                    </a:cubicBezTo>
                    <a:cubicBezTo>
                      <a:pt x="8813" y="4476"/>
                      <a:pt x="8933" y="3163"/>
                      <a:pt x="8933" y="1830"/>
                    </a:cubicBezTo>
                    <a:cubicBezTo>
                      <a:pt x="8972" y="1035"/>
                      <a:pt x="8216" y="239"/>
                      <a:pt x="7580" y="40"/>
                    </a:cubicBezTo>
                    <a:cubicBezTo>
                      <a:pt x="7441" y="20"/>
                      <a:pt x="7341" y="0"/>
                      <a:pt x="7222" y="0"/>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5" name="Google Shape;2740;p51">
                <a:extLst>
                  <a:ext uri="{FF2B5EF4-FFF2-40B4-BE49-F238E27FC236}">
                    <a16:creationId xmlns:a16="http://schemas.microsoft.com/office/drawing/2014/main" id="{407A4B02-7361-8B97-DF6E-48D7FA139AC1}"/>
                  </a:ext>
                </a:extLst>
              </p:cNvPr>
              <p:cNvSpPr/>
              <p:nvPr/>
            </p:nvSpPr>
            <p:spPr>
              <a:xfrm>
                <a:off x="4610548" y="4192287"/>
                <a:ext cx="215230" cy="881801"/>
              </a:xfrm>
              <a:custGeom>
                <a:avLst/>
                <a:gdLst/>
                <a:ahLst/>
                <a:cxnLst/>
                <a:rect l="l" t="t" r="r" b="b"/>
                <a:pathLst>
                  <a:path w="9092" h="37250" extrusionOk="0">
                    <a:moveTo>
                      <a:pt x="5590" y="35420"/>
                    </a:moveTo>
                    <a:lnTo>
                      <a:pt x="5590" y="35619"/>
                    </a:lnTo>
                    <a:lnTo>
                      <a:pt x="5531" y="35619"/>
                    </a:lnTo>
                    <a:lnTo>
                      <a:pt x="5531" y="35420"/>
                    </a:lnTo>
                    <a:close/>
                    <a:moveTo>
                      <a:pt x="6212" y="1"/>
                    </a:moveTo>
                    <a:cubicBezTo>
                      <a:pt x="6004" y="1"/>
                      <a:pt x="5666" y="367"/>
                      <a:pt x="5411" y="568"/>
                    </a:cubicBezTo>
                    <a:cubicBezTo>
                      <a:pt x="5312" y="647"/>
                      <a:pt x="5292" y="826"/>
                      <a:pt x="5232" y="965"/>
                    </a:cubicBezTo>
                    <a:cubicBezTo>
                      <a:pt x="4715" y="2338"/>
                      <a:pt x="4476" y="3750"/>
                      <a:pt x="4576" y="5222"/>
                    </a:cubicBezTo>
                    <a:cubicBezTo>
                      <a:pt x="4635" y="6396"/>
                      <a:pt x="4735" y="7590"/>
                      <a:pt x="4814" y="8763"/>
                    </a:cubicBezTo>
                    <a:cubicBezTo>
                      <a:pt x="4596" y="8624"/>
                      <a:pt x="4496" y="8465"/>
                      <a:pt x="4397" y="8286"/>
                    </a:cubicBezTo>
                    <a:cubicBezTo>
                      <a:pt x="4118" y="7809"/>
                      <a:pt x="3820" y="7331"/>
                      <a:pt x="3521" y="6893"/>
                    </a:cubicBezTo>
                    <a:cubicBezTo>
                      <a:pt x="3373" y="6678"/>
                      <a:pt x="3161" y="6498"/>
                      <a:pt x="2940" y="6498"/>
                    </a:cubicBezTo>
                    <a:cubicBezTo>
                      <a:pt x="2835" y="6498"/>
                      <a:pt x="2729" y="6539"/>
                      <a:pt x="2626" y="6635"/>
                    </a:cubicBezTo>
                    <a:cubicBezTo>
                      <a:pt x="2427" y="6854"/>
                      <a:pt x="2248" y="7351"/>
                      <a:pt x="2368" y="7570"/>
                    </a:cubicBezTo>
                    <a:cubicBezTo>
                      <a:pt x="2865" y="8485"/>
                      <a:pt x="3442" y="9380"/>
                      <a:pt x="4019" y="10275"/>
                    </a:cubicBezTo>
                    <a:cubicBezTo>
                      <a:pt x="4277" y="10693"/>
                      <a:pt x="4775" y="11071"/>
                      <a:pt x="4795" y="11469"/>
                    </a:cubicBezTo>
                    <a:cubicBezTo>
                      <a:pt x="4874" y="12742"/>
                      <a:pt x="4735" y="13995"/>
                      <a:pt x="4695" y="15388"/>
                    </a:cubicBezTo>
                    <a:cubicBezTo>
                      <a:pt x="4317" y="14552"/>
                      <a:pt x="4039" y="13836"/>
                      <a:pt x="3700" y="13140"/>
                    </a:cubicBezTo>
                    <a:cubicBezTo>
                      <a:pt x="3402" y="12503"/>
                      <a:pt x="3044" y="11887"/>
                      <a:pt x="2626" y="11349"/>
                    </a:cubicBezTo>
                    <a:cubicBezTo>
                      <a:pt x="2500" y="11169"/>
                      <a:pt x="2113" y="11006"/>
                      <a:pt x="1864" y="11006"/>
                    </a:cubicBezTo>
                    <a:cubicBezTo>
                      <a:pt x="1838" y="11006"/>
                      <a:pt x="1813" y="11007"/>
                      <a:pt x="1791" y="11011"/>
                    </a:cubicBezTo>
                    <a:cubicBezTo>
                      <a:pt x="1592" y="11071"/>
                      <a:pt x="1333" y="11489"/>
                      <a:pt x="1333" y="11747"/>
                    </a:cubicBezTo>
                    <a:cubicBezTo>
                      <a:pt x="1333" y="12205"/>
                      <a:pt x="1413" y="12742"/>
                      <a:pt x="1612" y="13160"/>
                    </a:cubicBezTo>
                    <a:cubicBezTo>
                      <a:pt x="2447" y="14851"/>
                      <a:pt x="3382" y="16482"/>
                      <a:pt x="4238" y="18153"/>
                    </a:cubicBezTo>
                    <a:cubicBezTo>
                      <a:pt x="4377" y="18372"/>
                      <a:pt x="4436" y="18630"/>
                      <a:pt x="4436" y="18869"/>
                    </a:cubicBezTo>
                    <a:cubicBezTo>
                      <a:pt x="4436" y="19665"/>
                      <a:pt x="4397" y="20500"/>
                      <a:pt x="4377" y="21296"/>
                    </a:cubicBezTo>
                    <a:cubicBezTo>
                      <a:pt x="4337" y="22032"/>
                      <a:pt x="4377" y="22748"/>
                      <a:pt x="4377" y="23504"/>
                    </a:cubicBezTo>
                    <a:cubicBezTo>
                      <a:pt x="4218" y="23325"/>
                      <a:pt x="4178" y="23126"/>
                      <a:pt x="4098" y="22927"/>
                    </a:cubicBezTo>
                    <a:cubicBezTo>
                      <a:pt x="3641" y="21733"/>
                      <a:pt x="3203" y="20540"/>
                      <a:pt x="2706" y="19366"/>
                    </a:cubicBezTo>
                    <a:cubicBezTo>
                      <a:pt x="2562" y="19063"/>
                      <a:pt x="2278" y="18747"/>
                      <a:pt x="1955" y="18747"/>
                    </a:cubicBezTo>
                    <a:cubicBezTo>
                      <a:pt x="1875" y="18747"/>
                      <a:pt x="1794" y="18766"/>
                      <a:pt x="1711" y="18809"/>
                    </a:cubicBezTo>
                    <a:cubicBezTo>
                      <a:pt x="1413" y="18948"/>
                      <a:pt x="1194" y="19525"/>
                      <a:pt x="1214" y="19864"/>
                    </a:cubicBezTo>
                    <a:cubicBezTo>
                      <a:pt x="1413" y="22191"/>
                      <a:pt x="2189" y="24379"/>
                      <a:pt x="3104" y="26508"/>
                    </a:cubicBezTo>
                    <a:cubicBezTo>
                      <a:pt x="3601" y="27681"/>
                      <a:pt x="4496" y="28676"/>
                      <a:pt x="4337" y="30128"/>
                    </a:cubicBezTo>
                    <a:cubicBezTo>
                      <a:pt x="4218" y="31342"/>
                      <a:pt x="4317" y="32575"/>
                      <a:pt x="4317" y="33788"/>
                    </a:cubicBezTo>
                    <a:cubicBezTo>
                      <a:pt x="4098" y="33570"/>
                      <a:pt x="3939" y="33331"/>
                      <a:pt x="3820" y="33072"/>
                    </a:cubicBezTo>
                    <a:cubicBezTo>
                      <a:pt x="3283" y="31958"/>
                      <a:pt x="2746" y="30864"/>
                      <a:pt x="2189" y="29770"/>
                    </a:cubicBezTo>
                    <a:cubicBezTo>
                      <a:pt x="1910" y="29273"/>
                      <a:pt x="1592" y="28795"/>
                      <a:pt x="1214" y="28378"/>
                    </a:cubicBezTo>
                    <a:cubicBezTo>
                      <a:pt x="1104" y="28282"/>
                      <a:pt x="880" y="28214"/>
                      <a:pt x="687" y="28214"/>
                    </a:cubicBezTo>
                    <a:cubicBezTo>
                      <a:pt x="600" y="28214"/>
                      <a:pt x="520" y="28227"/>
                      <a:pt x="458" y="28258"/>
                    </a:cubicBezTo>
                    <a:cubicBezTo>
                      <a:pt x="259" y="28358"/>
                      <a:pt x="60" y="28676"/>
                      <a:pt x="40" y="28935"/>
                    </a:cubicBezTo>
                    <a:cubicBezTo>
                      <a:pt x="0" y="29253"/>
                      <a:pt x="40" y="29631"/>
                      <a:pt x="160" y="29929"/>
                    </a:cubicBezTo>
                    <a:cubicBezTo>
                      <a:pt x="816" y="31481"/>
                      <a:pt x="1413" y="33052"/>
                      <a:pt x="2129" y="34564"/>
                    </a:cubicBezTo>
                    <a:cubicBezTo>
                      <a:pt x="2547" y="35519"/>
                      <a:pt x="3183" y="36355"/>
                      <a:pt x="3700" y="37250"/>
                    </a:cubicBezTo>
                    <a:cubicBezTo>
                      <a:pt x="4695" y="37250"/>
                      <a:pt x="5670" y="37250"/>
                      <a:pt x="6605" y="37230"/>
                    </a:cubicBezTo>
                    <a:cubicBezTo>
                      <a:pt x="7182" y="35519"/>
                      <a:pt x="7818" y="33788"/>
                      <a:pt x="8355" y="32058"/>
                    </a:cubicBezTo>
                    <a:cubicBezTo>
                      <a:pt x="8654" y="31063"/>
                      <a:pt x="8713" y="29989"/>
                      <a:pt x="8873" y="28955"/>
                    </a:cubicBezTo>
                    <a:cubicBezTo>
                      <a:pt x="8873" y="28795"/>
                      <a:pt x="8693" y="28537"/>
                      <a:pt x="8574" y="28477"/>
                    </a:cubicBezTo>
                    <a:cubicBezTo>
                      <a:pt x="8519" y="28461"/>
                      <a:pt x="8459" y="28453"/>
                      <a:pt x="8395" y="28453"/>
                    </a:cubicBezTo>
                    <a:cubicBezTo>
                      <a:pt x="8229" y="28453"/>
                      <a:pt x="8047" y="28504"/>
                      <a:pt x="7918" y="28577"/>
                    </a:cubicBezTo>
                    <a:cubicBezTo>
                      <a:pt x="7719" y="28696"/>
                      <a:pt x="7579" y="28935"/>
                      <a:pt x="7500" y="29134"/>
                    </a:cubicBezTo>
                    <a:cubicBezTo>
                      <a:pt x="7062" y="30307"/>
                      <a:pt x="6625" y="31521"/>
                      <a:pt x="6227" y="32734"/>
                    </a:cubicBezTo>
                    <a:cubicBezTo>
                      <a:pt x="5988" y="33470"/>
                      <a:pt x="5809" y="34246"/>
                      <a:pt x="5590" y="35002"/>
                    </a:cubicBezTo>
                    <a:cubicBezTo>
                      <a:pt x="5471" y="34803"/>
                      <a:pt x="5411" y="34604"/>
                      <a:pt x="5411" y="34405"/>
                    </a:cubicBezTo>
                    <a:cubicBezTo>
                      <a:pt x="5352" y="32555"/>
                      <a:pt x="5312" y="30685"/>
                      <a:pt x="5292" y="28855"/>
                    </a:cubicBezTo>
                    <a:cubicBezTo>
                      <a:pt x="5292" y="28577"/>
                      <a:pt x="5312" y="28298"/>
                      <a:pt x="5431" y="28059"/>
                    </a:cubicBezTo>
                    <a:cubicBezTo>
                      <a:pt x="5908" y="27085"/>
                      <a:pt x="6465" y="26170"/>
                      <a:pt x="6903" y="25175"/>
                    </a:cubicBezTo>
                    <a:cubicBezTo>
                      <a:pt x="7500" y="23902"/>
                      <a:pt x="8037" y="22569"/>
                      <a:pt x="8594" y="21276"/>
                    </a:cubicBezTo>
                    <a:cubicBezTo>
                      <a:pt x="8773" y="20858"/>
                      <a:pt x="8614" y="20560"/>
                      <a:pt x="8276" y="20341"/>
                    </a:cubicBezTo>
                    <a:cubicBezTo>
                      <a:pt x="8144" y="20265"/>
                      <a:pt x="8020" y="20230"/>
                      <a:pt x="7902" y="20230"/>
                    </a:cubicBezTo>
                    <a:cubicBezTo>
                      <a:pt x="7683" y="20230"/>
                      <a:pt x="7489" y="20352"/>
                      <a:pt x="7321" y="20560"/>
                    </a:cubicBezTo>
                    <a:cubicBezTo>
                      <a:pt x="7082" y="20898"/>
                      <a:pt x="6843" y="21256"/>
                      <a:pt x="6664" y="21634"/>
                    </a:cubicBezTo>
                    <a:cubicBezTo>
                      <a:pt x="6267" y="22410"/>
                      <a:pt x="5908" y="23206"/>
                      <a:pt x="5431" y="24180"/>
                    </a:cubicBezTo>
                    <a:cubicBezTo>
                      <a:pt x="5391" y="23822"/>
                      <a:pt x="5332" y="23643"/>
                      <a:pt x="5332" y="23504"/>
                    </a:cubicBezTo>
                    <a:cubicBezTo>
                      <a:pt x="5391" y="22111"/>
                      <a:pt x="5411" y="20699"/>
                      <a:pt x="5491" y="19307"/>
                    </a:cubicBezTo>
                    <a:cubicBezTo>
                      <a:pt x="5511" y="19028"/>
                      <a:pt x="5630" y="18750"/>
                      <a:pt x="5769" y="18531"/>
                    </a:cubicBezTo>
                    <a:cubicBezTo>
                      <a:pt x="6366" y="17516"/>
                      <a:pt x="7003" y="16541"/>
                      <a:pt x="7579" y="15527"/>
                    </a:cubicBezTo>
                    <a:cubicBezTo>
                      <a:pt x="8097" y="14572"/>
                      <a:pt x="8574" y="13637"/>
                      <a:pt x="8992" y="12662"/>
                    </a:cubicBezTo>
                    <a:cubicBezTo>
                      <a:pt x="9091" y="12463"/>
                      <a:pt x="8873" y="12066"/>
                      <a:pt x="8693" y="11807"/>
                    </a:cubicBezTo>
                    <a:cubicBezTo>
                      <a:pt x="8691" y="11802"/>
                      <a:pt x="8681" y="11799"/>
                      <a:pt x="8665" y="11799"/>
                    </a:cubicBezTo>
                    <a:cubicBezTo>
                      <a:pt x="8558" y="11799"/>
                      <a:pt x="8195" y="11907"/>
                      <a:pt x="8057" y="12046"/>
                    </a:cubicBezTo>
                    <a:cubicBezTo>
                      <a:pt x="7719" y="12344"/>
                      <a:pt x="7460" y="12702"/>
                      <a:pt x="7182" y="13060"/>
                    </a:cubicBezTo>
                    <a:cubicBezTo>
                      <a:pt x="6724" y="13597"/>
                      <a:pt x="6326" y="14174"/>
                      <a:pt x="5908" y="14731"/>
                    </a:cubicBezTo>
                    <a:cubicBezTo>
                      <a:pt x="5829" y="13975"/>
                      <a:pt x="5849" y="13279"/>
                      <a:pt x="5908" y="12583"/>
                    </a:cubicBezTo>
                    <a:cubicBezTo>
                      <a:pt x="5928" y="12145"/>
                      <a:pt x="5869" y="11648"/>
                      <a:pt x="6068" y="11270"/>
                    </a:cubicBezTo>
                    <a:cubicBezTo>
                      <a:pt x="6326" y="10693"/>
                      <a:pt x="6804" y="10255"/>
                      <a:pt x="7202" y="9758"/>
                    </a:cubicBezTo>
                    <a:cubicBezTo>
                      <a:pt x="7679" y="9161"/>
                      <a:pt x="8176" y="8604"/>
                      <a:pt x="8574" y="7988"/>
                    </a:cubicBezTo>
                    <a:cubicBezTo>
                      <a:pt x="8693" y="7769"/>
                      <a:pt x="8614" y="7331"/>
                      <a:pt x="8495" y="7092"/>
                    </a:cubicBezTo>
                    <a:cubicBezTo>
                      <a:pt x="8476" y="7045"/>
                      <a:pt x="8343" y="7020"/>
                      <a:pt x="8193" y="7020"/>
                    </a:cubicBezTo>
                    <a:cubicBezTo>
                      <a:pt x="8028" y="7020"/>
                      <a:pt x="7842" y="7050"/>
                      <a:pt x="7759" y="7112"/>
                    </a:cubicBezTo>
                    <a:cubicBezTo>
                      <a:pt x="7261" y="7470"/>
                      <a:pt x="6824" y="7888"/>
                      <a:pt x="6386" y="8286"/>
                    </a:cubicBezTo>
                    <a:cubicBezTo>
                      <a:pt x="6326" y="8286"/>
                      <a:pt x="6286" y="8266"/>
                      <a:pt x="6227" y="8266"/>
                    </a:cubicBezTo>
                    <a:cubicBezTo>
                      <a:pt x="6386" y="7033"/>
                      <a:pt x="6585" y="5839"/>
                      <a:pt x="6704" y="4626"/>
                    </a:cubicBezTo>
                    <a:cubicBezTo>
                      <a:pt x="6824" y="3392"/>
                      <a:pt x="6963" y="2119"/>
                      <a:pt x="6963" y="846"/>
                    </a:cubicBezTo>
                    <a:cubicBezTo>
                      <a:pt x="6963" y="548"/>
                      <a:pt x="6565" y="110"/>
                      <a:pt x="6267" y="11"/>
                    </a:cubicBezTo>
                    <a:cubicBezTo>
                      <a:pt x="6250" y="4"/>
                      <a:pt x="6231" y="1"/>
                      <a:pt x="621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66" name="Google Shape;2741;p51">
              <a:extLst>
                <a:ext uri="{FF2B5EF4-FFF2-40B4-BE49-F238E27FC236}">
                  <a16:creationId xmlns:a16="http://schemas.microsoft.com/office/drawing/2014/main" id="{DD847DE1-8401-F3A1-B626-5CBFABDEF43E}"/>
                </a:ext>
              </a:extLst>
            </p:cNvPr>
            <p:cNvGrpSpPr/>
            <p:nvPr/>
          </p:nvGrpSpPr>
          <p:grpSpPr>
            <a:xfrm flipH="1">
              <a:off x="11486618" y="5777825"/>
              <a:ext cx="548792" cy="1171663"/>
              <a:chOff x="4737875" y="2198125"/>
              <a:chExt cx="434675" cy="928025"/>
            </a:xfrm>
          </p:grpSpPr>
          <p:sp>
            <p:nvSpPr>
              <p:cNvPr id="2267" name="Google Shape;2742;p51">
                <a:extLst>
                  <a:ext uri="{FF2B5EF4-FFF2-40B4-BE49-F238E27FC236}">
                    <a16:creationId xmlns:a16="http://schemas.microsoft.com/office/drawing/2014/main" id="{44C92789-B274-1820-956C-864A4AAC642B}"/>
                  </a:ext>
                </a:extLst>
              </p:cNvPr>
              <p:cNvSpPr/>
              <p:nvPr/>
            </p:nvSpPr>
            <p:spPr>
              <a:xfrm>
                <a:off x="4737875" y="2198125"/>
                <a:ext cx="434675" cy="928025"/>
              </a:xfrm>
              <a:custGeom>
                <a:avLst/>
                <a:gdLst/>
                <a:ahLst/>
                <a:cxnLst/>
                <a:rect l="l" t="t" r="r" b="b"/>
                <a:pathLst>
                  <a:path w="17387" h="37121" extrusionOk="0">
                    <a:moveTo>
                      <a:pt x="5153" y="13647"/>
                    </a:moveTo>
                    <a:lnTo>
                      <a:pt x="5153" y="13647"/>
                    </a:lnTo>
                    <a:cubicBezTo>
                      <a:pt x="5591" y="14025"/>
                      <a:pt x="5969" y="14423"/>
                      <a:pt x="6168" y="14920"/>
                    </a:cubicBezTo>
                    <a:cubicBezTo>
                      <a:pt x="5849" y="14503"/>
                      <a:pt x="5491" y="14085"/>
                      <a:pt x="5153" y="13647"/>
                    </a:cubicBezTo>
                    <a:close/>
                    <a:moveTo>
                      <a:pt x="4437" y="1"/>
                    </a:moveTo>
                    <a:cubicBezTo>
                      <a:pt x="3621" y="1"/>
                      <a:pt x="2826" y="1015"/>
                      <a:pt x="2746" y="1692"/>
                    </a:cubicBezTo>
                    <a:lnTo>
                      <a:pt x="2726" y="1990"/>
                    </a:lnTo>
                    <a:cubicBezTo>
                      <a:pt x="2607" y="3064"/>
                      <a:pt x="2448" y="4158"/>
                      <a:pt x="2647" y="5272"/>
                    </a:cubicBezTo>
                    <a:cubicBezTo>
                      <a:pt x="2786" y="6048"/>
                      <a:pt x="2985" y="6804"/>
                      <a:pt x="3204" y="7560"/>
                    </a:cubicBezTo>
                    <a:cubicBezTo>
                      <a:pt x="3084" y="7461"/>
                      <a:pt x="2925" y="7361"/>
                      <a:pt x="2786" y="7282"/>
                    </a:cubicBezTo>
                    <a:cubicBezTo>
                      <a:pt x="2408" y="7043"/>
                      <a:pt x="1950" y="7003"/>
                      <a:pt x="1731" y="7003"/>
                    </a:cubicBezTo>
                    <a:cubicBezTo>
                      <a:pt x="1194" y="7003"/>
                      <a:pt x="737" y="7182"/>
                      <a:pt x="498" y="7540"/>
                    </a:cubicBezTo>
                    <a:cubicBezTo>
                      <a:pt x="120" y="8057"/>
                      <a:pt x="1" y="8893"/>
                      <a:pt x="240" y="9529"/>
                    </a:cubicBezTo>
                    <a:cubicBezTo>
                      <a:pt x="498" y="10166"/>
                      <a:pt x="995" y="10643"/>
                      <a:pt x="1393" y="10942"/>
                    </a:cubicBezTo>
                    <a:cubicBezTo>
                      <a:pt x="1751" y="11240"/>
                      <a:pt x="2149" y="11479"/>
                      <a:pt x="2527" y="11757"/>
                    </a:cubicBezTo>
                    <a:cubicBezTo>
                      <a:pt x="2109" y="11777"/>
                      <a:pt x="1692" y="11956"/>
                      <a:pt x="1393" y="12275"/>
                    </a:cubicBezTo>
                    <a:cubicBezTo>
                      <a:pt x="797" y="12951"/>
                      <a:pt x="916" y="14125"/>
                      <a:pt x="1194" y="14721"/>
                    </a:cubicBezTo>
                    <a:cubicBezTo>
                      <a:pt x="1731" y="15835"/>
                      <a:pt x="2249" y="16711"/>
                      <a:pt x="2845" y="17407"/>
                    </a:cubicBezTo>
                    <a:cubicBezTo>
                      <a:pt x="3601" y="18302"/>
                      <a:pt x="4397" y="19197"/>
                      <a:pt x="5193" y="20033"/>
                    </a:cubicBezTo>
                    <a:cubicBezTo>
                      <a:pt x="5929" y="20888"/>
                      <a:pt x="6744" y="21764"/>
                      <a:pt x="7461" y="22619"/>
                    </a:cubicBezTo>
                    <a:cubicBezTo>
                      <a:pt x="8236" y="23554"/>
                      <a:pt x="9052" y="24509"/>
                      <a:pt x="9470" y="25543"/>
                    </a:cubicBezTo>
                    <a:cubicBezTo>
                      <a:pt x="9768" y="26239"/>
                      <a:pt x="10027" y="26975"/>
                      <a:pt x="10246" y="27751"/>
                    </a:cubicBezTo>
                    <a:cubicBezTo>
                      <a:pt x="10186" y="27672"/>
                      <a:pt x="10126" y="27632"/>
                      <a:pt x="10067" y="27552"/>
                    </a:cubicBezTo>
                    <a:cubicBezTo>
                      <a:pt x="9370" y="26836"/>
                      <a:pt x="8555" y="26279"/>
                      <a:pt x="7779" y="25782"/>
                    </a:cubicBezTo>
                    <a:cubicBezTo>
                      <a:pt x="7560" y="25643"/>
                      <a:pt x="7262" y="25563"/>
                      <a:pt x="6904" y="25563"/>
                    </a:cubicBezTo>
                    <a:cubicBezTo>
                      <a:pt x="6705" y="25563"/>
                      <a:pt x="6008" y="25603"/>
                      <a:pt x="5591" y="26080"/>
                    </a:cubicBezTo>
                    <a:cubicBezTo>
                      <a:pt x="5173" y="26578"/>
                      <a:pt x="5153" y="27274"/>
                      <a:pt x="5153" y="27771"/>
                    </a:cubicBezTo>
                    <a:cubicBezTo>
                      <a:pt x="5173" y="28249"/>
                      <a:pt x="5412" y="28587"/>
                      <a:pt x="5591" y="28825"/>
                    </a:cubicBezTo>
                    <a:cubicBezTo>
                      <a:pt x="5611" y="28845"/>
                      <a:pt x="5650" y="28865"/>
                      <a:pt x="5670" y="28925"/>
                    </a:cubicBezTo>
                    <a:cubicBezTo>
                      <a:pt x="7262" y="31113"/>
                      <a:pt x="8853" y="33321"/>
                      <a:pt x="10444" y="35509"/>
                    </a:cubicBezTo>
                    <a:lnTo>
                      <a:pt x="11340" y="36723"/>
                    </a:lnTo>
                    <a:cubicBezTo>
                      <a:pt x="11539" y="36981"/>
                      <a:pt x="11837" y="37121"/>
                      <a:pt x="12135" y="37121"/>
                    </a:cubicBezTo>
                    <a:lnTo>
                      <a:pt x="15398" y="37121"/>
                    </a:lnTo>
                    <a:cubicBezTo>
                      <a:pt x="15915" y="37121"/>
                      <a:pt x="16333" y="36723"/>
                      <a:pt x="16392" y="36226"/>
                    </a:cubicBezTo>
                    <a:cubicBezTo>
                      <a:pt x="16492" y="35390"/>
                      <a:pt x="16552" y="34515"/>
                      <a:pt x="16651" y="33659"/>
                    </a:cubicBezTo>
                    <a:cubicBezTo>
                      <a:pt x="16890" y="31650"/>
                      <a:pt x="17109" y="29561"/>
                      <a:pt x="17248" y="27493"/>
                    </a:cubicBezTo>
                    <a:cubicBezTo>
                      <a:pt x="17387" y="26040"/>
                      <a:pt x="17327" y="24568"/>
                      <a:pt x="17288" y="23156"/>
                    </a:cubicBezTo>
                    <a:lnTo>
                      <a:pt x="17248" y="22579"/>
                    </a:lnTo>
                    <a:cubicBezTo>
                      <a:pt x="17208" y="20888"/>
                      <a:pt x="16213" y="20470"/>
                      <a:pt x="15617" y="20391"/>
                    </a:cubicBezTo>
                    <a:cubicBezTo>
                      <a:pt x="15517" y="20371"/>
                      <a:pt x="15418" y="20371"/>
                      <a:pt x="15318" y="20371"/>
                    </a:cubicBezTo>
                    <a:cubicBezTo>
                      <a:pt x="14781" y="20371"/>
                      <a:pt x="13866" y="20590"/>
                      <a:pt x="13548" y="22082"/>
                    </a:cubicBezTo>
                    <a:cubicBezTo>
                      <a:pt x="13329" y="23096"/>
                      <a:pt x="13110" y="24190"/>
                      <a:pt x="12931" y="25364"/>
                    </a:cubicBezTo>
                    <a:cubicBezTo>
                      <a:pt x="12752" y="24708"/>
                      <a:pt x="12613" y="24111"/>
                      <a:pt x="12653" y="23614"/>
                    </a:cubicBezTo>
                    <a:cubicBezTo>
                      <a:pt x="12851" y="21863"/>
                      <a:pt x="13150" y="20073"/>
                      <a:pt x="13428" y="18322"/>
                    </a:cubicBezTo>
                    <a:cubicBezTo>
                      <a:pt x="13607" y="17208"/>
                      <a:pt x="13767" y="16054"/>
                      <a:pt x="13946" y="14940"/>
                    </a:cubicBezTo>
                    <a:cubicBezTo>
                      <a:pt x="14125" y="13647"/>
                      <a:pt x="14244" y="12255"/>
                      <a:pt x="14324" y="10842"/>
                    </a:cubicBezTo>
                    <a:cubicBezTo>
                      <a:pt x="14343" y="10246"/>
                      <a:pt x="13965" y="9828"/>
                      <a:pt x="13727" y="9549"/>
                    </a:cubicBezTo>
                    <a:cubicBezTo>
                      <a:pt x="13667" y="9470"/>
                      <a:pt x="13607" y="9390"/>
                      <a:pt x="13568" y="9350"/>
                    </a:cubicBezTo>
                    <a:cubicBezTo>
                      <a:pt x="13428" y="9132"/>
                      <a:pt x="13210" y="8972"/>
                      <a:pt x="12931" y="8933"/>
                    </a:cubicBezTo>
                    <a:cubicBezTo>
                      <a:pt x="12871" y="8933"/>
                      <a:pt x="12792" y="8893"/>
                      <a:pt x="12752" y="8893"/>
                    </a:cubicBezTo>
                    <a:cubicBezTo>
                      <a:pt x="12553" y="8893"/>
                      <a:pt x="12354" y="8972"/>
                      <a:pt x="12175" y="9072"/>
                    </a:cubicBezTo>
                    <a:cubicBezTo>
                      <a:pt x="12135" y="9092"/>
                      <a:pt x="12056" y="9152"/>
                      <a:pt x="11976" y="9191"/>
                    </a:cubicBezTo>
                    <a:cubicBezTo>
                      <a:pt x="11658" y="9370"/>
                      <a:pt x="11161" y="9649"/>
                      <a:pt x="10982" y="10226"/>
                    </a:cubicBezTo>
                    <a:cubicBezTo>
                      <a:pt x="10464" y="11917"/>
                      <a:pt x="9987" y="13448"/>
                      <a:pt x="9629" y="15040"/>
                    </a:cubicBezTo>
                    <a:cubicBezTo>
                      <a:pt x="9589" y="15000"/>
                      <a:pt x="9589" y="14940"/>
                      <a:pt x="9569" y="14901"/>
                    </a:cubicBezTo>
                    <a:cubicBezTo>
                      <a:pt x="9569" y="14861"/>
                      <a:pt x="9589" y="14821"/>
                      <a:pt x="9589" y="14801"/>
                    </a:cubicBezTo>
                    <a:cubicBezTo>
                      <a:pt x="9629" y="14741"/>
                      <a:pt x="9629" y="14702"/>
                      <a:pt x="9649" y="14642"/>
                    </a:cubicBezTo>
                    <a:cubicBezTo>
                      <a:pt x="9728" y="14304"/>
                      <a:pt x="9828" y="13926"/>
                      <a:pt x="9927" y="13568"/>
                    </a:cubicBezTo>
                    <a:cubicBezTo>
                      <a:pt x="10126" y="12852"/>
                      <a:pt x="10285" y="12076"/>
                      <a:pt x="10444" y="11320"/>
                    </a:cubicBezTo>
                    <a:cubicBezTo>
                      <a:pt x="10584" y="10544"/>
                      <a:pt x="10643" y="9768"/>
                      <a:pt x="10723" y="9052"/>
                    </a:cubicBezTo>
                    <a:cubicBezTo>
                      <a:pt x="10743" y="8774"/>
                      <a:pt x="10763" y="8535"/>
                      <a:pt x="10783" y="8256"/>
                    </a:cubicBezTo>
                    <a:cubicBezTo>
                      <a:pt x="10822" y="7978"/>
                      <a:pt x="10842" y="7679"/>
                      <a:pt x="10862" y="7401"/>
                    </a:cubicBezTo>
                    <a:cubicBezTo>
                      <a:pt x="10962" y="6406"/>
                      <a:pt x="11061" y="5392"/>
                      <a:pt x="11121" y="4357"/>
                    </a:cubicBezTo>
                    <a:cubicBezTo>
                      <a:pt x="11141" y="3761"/>
                      <a:pt x="10763" y="3323"/>
                      <a:pt x="10524" y="3064"/>
                    </a:cubicBezTo>
                    <a:cubicBezTo>
                      <a:pt x="10464" y="2985"/>
                      <a:pt x="10385" y="2905"/>
                      <a:pt x="10365" y="2865"/>
                    </a:cubicBezTo>
                    <a:cubicBezTo>
                      <a:pt x="10226" y="2627"/>
                      <a:pt x="9967" y="2487"/>
                      <a:pt x="9669" y="2428"/>
                    </a:cubicBezTo>
                    <a:lnTo>
                      <a:pt x="9549" y="2428"/>
                    </a:lnTo>
                    <a:cubicBezTo>
                      <a:pt x="9330" y="2428"/>
                      <a:pt x="9072" y="2507"/>
                      <a:pt x="8893" y="2666"/>
                    </a:cubicBezTo>
                    <a:cubicBezTo>
                      <a:pt x="8853" y="2686"/>
                      <a:pt x="8773" y="2766"/>
                      <a:pt x="8694" y="2806"/>
                    </a:cubicBezTo>
                    <a:cubicBezTo>
                      <a:pt x="8396" y="3005"/>
                      <a:pt x="7978" y="3303"/>
                      <a:pt x="7799" y="3820"/>
                    </a:cubicBezTo>
                    <a:cubicBezTo>
                      <a:pt x="7640" y="4318"/>
                      <a:pt x="7500" y="4855"/>
                      <a:pt x="7381" y="5352"/>
                    </a:cubicBezTo>
                    <a:cubicBezTo>
                      <a:pt x="7321" y="5054"/>
                      <a:pt x="7262" y="4755"/>
                      <a:pt x="7202" y="4457"/>
                    </a:cubicBezTo>
                    <a:cubicBezTo>
                      <a:pt x="6983" y="3383"/>
                      <a:pt x="6784" y="2408"/>
                      <a:pt x="6406" y="1473"/>
                    </a:cubicBezTo>
                    <a:cubicBezTo>
                      <a:pt x="6128" y="717"/>
                      <a:pt x="5372" y="200"/>
                      <a:pt x="4735" y="41"/>
                    </a:cubicBezTo>
                    <a:cubicBezTo>
                      <a:pt x="4676" y="21"/>
                      <a:pt x="4536" y="1"/>
                      <a:pt x="4437" y="1"/>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8" name="Google Shape;2743;p51">
                <a:extLst>
                  <a:ext uri="{FF2B5EF4-FFF2-40B4-BE49-F238E27FC236}">
                    <a16:creationId xmlns:a16="http://schemas.microsoft.com/office/drawing/2014/main" id="{F4C61294-70A9-5D42-3182-5C7F7B19084D}"/>
                  </a:ext>
                </a:extLst>
              </p:cNvPr>
              <p:cNvSpPr/>
              <p:nvPr/>
            </p:nvSpPr>
            <p:spPr>
              <a:xfrm>
                <a:off x="4763250" y="2222950"/>
                <a:ext cx="385450" cy="879325"/>
              </a:xfrm>
              <a:custGeom>
                <a:avLst/>
                <a:gdLst/>
                <a:ahLst/>
                <a:cxnLst/>
                <a:rect l="l" t="t" r="r" b="b"/>
                <a:pathLst>
                  <a:path w="15418" h="35173" extrusionOk="0">
                    <a:moveTo>
                      <a:pt x="3461" y="0"/>
                    </a:moveTo>
                    <a:cubicBezTo>
                      <a:pt x="3267" y="0"/>
                      <a:pt x="2784" y="511"/>
                      <a:pt x="2746" y="818"/>
                    </a:cubicBezTo>
                    <a:cubicBezTo>
                      <a:pt x="2606" y="1912"/>
                      <a:pt x="2427" y="3046"/>
                      <a:pt x="2606" y="4100"/>
                    </a:cubicBezTo>
                    <a:cubicBezTo>
                      <a:pt x="2885" y="5751"/>
                      <a:pt x="3462" y="7343"/>
                      <a:pt x="3899" y="8954"/>
                    </a:cubicBezTo>
                    <a:cubicBezTo>
                      <a:pt x="3899" y="9034"/>
                      <a:pt x="3939" y="9074"/>
                      <a:pt x="3899" y="9133"/>
                    </a:cubicBezTo>
                    <a:cubicBezTo>
                      <a:pt x="3860" y="9133"/>
                      <a:pt x="3800" y="9113"/>
                      <a:pt x="3760" y="9074"/>
                    </a:cubicBezTo>
                    <a:cubicBezTo>
                      <a:pt x="2905" y="8417"/>
                      <a:pt x="2069" y="7721"/>
                      <a:pt x="1174" y="7124"/>
                    </a:cubicBezTo>
                    <a:cubicBezTo>
                      <a:pt x="1058" y="7037"/>
                      <a:pt x="867" y="6997"/>
                      <a:pt x="686" y="6997"/>
                    </a:cubicBezTo>
                    <a:cubicBezTo>
                      <a:pt x="493" y="6997"/>
                      <a:pt x="311" y="7042"/>
                      <a:pt x="239" y="7124"/>
                    </a:cubicBezTo>
                    <a:cubicBezTo>
                      <a:pt x="80" y="7363"/>
                      <a:pt x="0" y="7860"/>
                      <a:pt x="120" y="8159"/>
                    </a:cubicBezTo>
                    <a:cubicBezTo>
                      <a:pt x="279" y="8536"/>
                      <a:pt x="617" y="8914"/>
                      <a:pt x="935" y="9153"/>
                    </a:cubicBezTo>
                    <a:cubicBezTo>
                      <a:pt x="1671" y="9710"/>
                      <a:pt x="2427" y="10168"/>
                      <a:pt x="3163" y="10705"/>
                    </a:cubicBezTo>
                    <a:cubicBezTo>
                      <a:pt x="4277" y="11500"/>
                      <a:pt x="5491" y="12217"/>
                      <a:pt x="6068" y="13510"/>
                    </a:cubicBezTo>
                    <a:cubicBezTo>
                      <a:pt x="6545" y="14584"/>
                      <a:pt x="6843" y="15718"/>
                      <a:pt x="7182" y="16812"/>
                    </a:cubicBezTo>
                    <a:cubicBezTo>
                      <a:pt x="7301" y="17190"/>
                      <a:pt x="7381" y="17588"/>
                      <a:pt x="7460" y="17966"/>
                    </a:cubicBezTo>
                    <a:cubicBezTo>
                      <a:pt x="7381" y="18005"/>
                      <a:pt x="7301" y="18025"/>
                      <a:pt x="7241" y="18085"/>
                    </a:cubicBezTo>
                    <a:cubicBezTo>
                      <a:pt x="6485" y="17130"/>
                      <a:pt x="5749" y="16195"/>
                      <a:pt x="4974" y="15240"/>
                    </a:cubicBezTo>
                    <a:cubicBezTo>
                      <a:pt x="4158" y="14226"/>
                      <a:pt x="3362" y="13211"/>
                      <a:pt x="2487" y="12237"/>
                    </a:cubicBezTo>
                    <a:cubicBezTo>
                      <a:pt x="2249" y="11985"/>
                      <a:pt x="1906" y="11752"/>
                      <a:pt x="1579" y="11752"/>
                    </a:cubicBezTo>
                    <a:cubicBezTo>
                      <a:pt x="1415" y="11752"/>
                      <a:pt x="1254" y="11811"/>
                      <a:pt x="1114" y="11958"/>
                    </a:cubicBezTo>
                    <a:cubicBezTo>
                      <a:pt x="896" y="12237"/>
                      <a:pt x="915" y="12933"/>
                      <a:pt x="1094" y="13311"/>
                    </a:cubicBezTo>
                    <a:cubicBezTo>
                      <a:pt x="1512" y="14186"/>
                      <a:pt x="2009" y="15041"/>
                      <a:pt x="2626" y="15797"/>
                    </a:cubicBezTo>
                    <a:cubicBezTo>
                      <a:pt x="4118" y="17588"/>
                      <a:pt x="5749" y="19259"/>
                      <a:pt x="7241" y="21009"/>
                    </a:cubicBezTo>
                    <a:cubicBezTo>
                      <a:pt x="8057" y="21984"/>
                      <a:pt x="8892" y="23038"/>
                      <a:pt x="9390" y="24172"/>
                    </a:cubicBezTo>
                    <a:cubicBezTo>
                      <a:pt x="10086" y="25823"/>
                      <a:pt x="10464" y="27554"/>
                      <a:pt x="10961" y="29265"/>
                    </a:cubicBezTo>
                    <a:cubicBezTo>
                      <a:pt x="11061" y="29643"/>
                      <a:pt x="11120" y="30021"/>
                      <a:pt x="11180" y="30399"/>
                    </a:cubicBezTo>
                    <a:cubicBezTo>
                      <a:pt x="10146" y="29404"/>
                      <a:pt x="9290" y="28270"/>
                      <a:pt x="8355" y="27275"/>
                    </a:cubicBezTo>
                    <a:cubicBezTo>
                      <a:pt x="7739" y="26659"/>
                      <a:pt x="6983" y="26142"/>
                      <a:pt x="6247" y="25664"/>
                    </a:cubicBezTo>
                    <a:cubicBezTo>
                      <a:pt x="6171" y="25611"/>
                      <a:pt x="6045" y="25587"/>
                      <a:pt x="5909" y="25587"/>
                    </a:cubicBezTo>
                    <a:cubicBezTo>
                      <a:pt x="5686" y="25587"/>
                      <a:pt x="5438" y="25652"/>
                      <a:pt x="5351" y="25764"/>
                    </a:cubicBezTo>
                    <a:cubicBezTo>
                      <a:pt x="5153" y="25982"/>
                      <a:pt x="5113" y="26420"/>
                      <a:pt x="5153" y="26758"/>
                    </a:cubicBezTo>
                    <a:cubicBezTo>
                      <a:pt x="5172" y="26957"/>
                      <a:pt x="5371" y="27176"/>
                      <a:pt x="5491" y="27355"/>
                    </a:cubicBezTo>
                    <a:cubicBezTo>
                      <a:pt x="7381" y="29961"/>
                      <a:pt x="9270" y="32547"/>
                      <a:pt x="11160" y="35173"/>
                    </a:cubicBezTo>
                    <a:lnTo>
                      <a:pt x="14423" y="35173"/>
                    </a:lnTo>
                    <a:cubicBezTo>
                      <a:pt x="14721" y="32249"/>
                      <a:pt x="15059" y="29364"/>
                      <a:pt x="15298" y="26460"/>
                    </a:cubicBezTo>
                    <a:cubicBezTo>
                      <a:pt x="15417" y="24868"/>
                      <a:pt x="15357" y="23257"/>
                      <a:pt x="15318" y="21666"/>
                    </a:cubicBezTo>
                    <a:cubicBezTo>
                      <a:pt x="15298" y="21148"/>
                      <a:pt x="15198" y="20512"/>
                      <a:pt x="14502" y="20412"/>
                    </a:cubicBezTo>
                    <a:cubicBezTo>
                      <a:pt x="14451" y="20405"/>
                      <a:pt x="14404" y="20401"/>
                      <a:pt x="14358" y="20401"/>
                    </a:cubicBezTo>
                    <a:cubicBezTo>
                      <a:pt x="13799" y="20401"/>
                      <a:pt x="13639" y="20943"/>
                      <a:pt x="13547" y="21347"/>
                    </a:cubicBezTo>
                    <a:cubicBezTo>
                      <a:pt x="13030" y="23754"/>
                      <a:pt x="12573" y="26142"/>
                      <a:pt x="12752" y="28628"/>
                    </a:cubicBezTo>
                    <a:cubicBezTo>
                      <a:pt x="12811" y="29324"/>
                      <a:pt x="12752" y="30041"/>
                      <a:pt x="12752" y="30757"/>
                    </a:cubicBezTo>
                    <a:cubicBezTo>
                      <a:pt x="12115" y="28946"/>
                      <a:pt x="11578" y="27116"/>
                      <a:pt x="11140" y="25266"/>
                    </a:cubicBezTo>
                    <a:cubicBezTo>
                      <a:pt x="10921" y="24371"/>
                      <a:pt x="10583" y="23436"/>
                      <a:pt x="10683" y="22561"/>
                    </a:cubicBezTo>
                    <a:cubicBezTo>
                      <a:pt x="11041" y="19657"/>
                      <a:pt x="11558" y="16772"/>
                      <a:pt x="11976" y="13848"/>
                    </a:cubicBezTo>
                    <a:cubicBezTo>
                      <a:pt x="12155" y="12515"/>
                      <a:pt x="12274" y="11202"/>
                      <a:pt x="12334" y="9849"/>
                    </a:cubicBezTo>
                    <a:cubicBezTo>
                      <a:pt x="12354" y="9551"/>
                      <a:pt x="11956" y="9253"/>
                      <a:pt x="11757" y="8954"/>
                    </a:cubicBezTo>
                    <a:cubicBezTo>
                      <a:pt x="11478" y="9153"/>
                      <a:pt x="11021" y="9312"/>
                      <a:pt x="10941" y="9571"/>
                    </a:cubicBezTo>
                    <a:cubicBezTo>
                      <a:pt x="10384" y="11321"/>
                      <a:pt x="9847" y="13052"/>
                      <a:pt x="9469" y="14842"/>
                    </a:cubicBezTo>
                    <a:cubicBezTo>
                      <a:pt x="9211" y="16096"/>
                      <a:pt x="9171" y="17389"/>
                      <a:pt x="9032" y="18761"/>
                    </a:cubicBezTo>
                    <a:cubicBezTo>
                      <a:pt x="8534" y="17130"/>
                      <a:pt x="8037" y="15618"/>
                      <a:pt x="7579" y="14106"/>
                    </a:cubicBezTo>
                    <a:cubicBezTo>
                      <a:pt x="7540" y="13908"/>
                      <a:pt x="7639" y="13649"/>
                      <a:pt x="7679" y="13430"/>
                    </a:cubicBezTo>
                    <a:cubicBezTo>
                      <a:pt x="7938" y="12336"/>
                      <a:pt x="8256" y="11242"/>
                      <a:pt x="8455" y="10148"/>
                    </a:cubicBezTo>
                    <a:cubicBezTo>
                      <a:pt x="8634" y="9173"/>
                      <a:pt x="8674" y="8159"/>
                      <a:pt x="8773" y="7164"/>
                    </a:cubicBezTo>
                    <a:cubicBezTo>
                      <a:pt x="8892" y="5871"/>
                      <a:pt x="9052" y="4598"/>
                      <a:pt x="9091" y="3305"/>
                    </a:cubicBezTo>
                    <a:cubicBezTo>
                      <a:pt x="9131" y="3046"/>
                      <a:pt x="8733" y="2748"/>
                      <a:pt x="8534" y="2449"/>
                    </a:cubicBezTo>
                    <a:cubicBezTo>
                      <a:pt x="8256" y="2668"/>
                      <a:pt x="7838" y="2847"/>
                      <a:pt x="7739" y="3146"/>
                    </a:cubicBezTo>
                    <a:cubicBezTo>
                      <a:pt x="7440" y="4061"/>
                      <a:pt x="7241" y="5035"/>
                      <a:pt x="7042" y="5970"/>
                    </a:cubicBezTo>
                    <a:cubicBezTo>
                      <a:pt x="6843" y="7025"/>
                      <a:pt x="6664" y="8059"/>
                      <a:pt x="6465" y="9113"/>
                    </a:cubicBezTo>
                    <a:cubicBezTo>
                      <a:pt x="6286" y="9014"/>
                      <a:pt x="6247" y="8934"/>
                      <a:pt x="6227" y="8835"/>
                    </a:cubicBezTo>
                    <a:cubicBezTo>
                      <a:pt x="5889" y="7084"/>
                      <a:pt x="5570" y="5374"/>
                      <a:pt x="5232" y="3663"/>
                    </a:cubicBezTo>
                    <a:cubicBezTo>
                      <a:pt x="5033" y="2688"/>
                      <a:pt x="4814" y="1753"/>
                      <a:pt x="4476" y="818"/>
                    </a:cubicBezTo>
                    <a:cubicBezTo>
                      <a:pt x="4357" y="460"/>
                      <a:pt x="3879" y="102"/>
                      <a:pt x="3482" y="2"/>
                    </a:cubicBezTo>
                    <a:cubicBezTo>
                      <a:pt x="3475" y="1"/>
                      <a:pt x="3468" y="0"/>
                      <a:pt x="346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69" name="Google Shape;2711;p51">
              <a:extLst>
                <a:ext uri="{FF2B5EF4-FFF2-40B4-BE49-F238E27FC236}">
                  <a16:creationId xmlns:a16="http://schemas.microsoft.com/office/drawing/2014/main" id="{FBD1DA0D-1181-D6EA-C900-72ABBE131300}"/>
                </a:ext>
              </a:extLst>
            </p:cNvPr>
            <p:cNvGrpSpPr/>
            <p:nvPr/>
          </p:nvGrpSpPr>
          <p:grpSpPr>
            <a:xfrm>
              <a:off x="5900944" y="5836630"/>
              <a:ext cx="520249" cy="1095218"/>
              <a:chOff x="2704850" y="4092925"/>
              <a:chExt cx="502325" cy="1069250"/>
            </a:xfrm>
          </p:grpSpPr>
          <p:sp>
            <p:nvSpPr>
              <p:cNvPr id="2270" name="Google Shape;2712;p51">
                <a:extLst>
                  <a:ext uri="{FF2B5EF4-FFF2-40B4-BE49-F238E27FC236}">
                    <a16:creationId xmlns:a16="http://schemas.microsoft.com/office/drawing/2014/main" id="{39B30794-D70F-9947-D5B8-E0A8CB266A21}"/>
                  </a:ext>
                </a:extLst>
              </p:cNvPr>
              <p:cNvSpPr/>
              <p:nvPr/>
            </p:nvSpPr>
            <p:spPr>
              <a:xfrm>
                <a:off x="2704850" y="4092925"/>
                <a:ext cx="502325" cy="1069250"/>
              </a:xfrm>
              <a:custGeom>
                <a:avLst/>
                <a:gdLst/>
                <a:ahLst/>
                <a:cxnLst/>
                <a:rect l="l" t="t" r="r" b="b"/>
                <a:pathLst>
                  <a:path w="20093" h="42770" extrusionOk="0">
                    <a:moveTo>
                      <a:pt x="7799" y="0"/>
                    </a:moveTo>
                    <a:cubicBezTo>
                      <a:pt x="7162" y="0"/>
                      <a:pt x="6565" y="318"/>
                      <a:pt x="6167" y="895"/>
                    </a:cubicBezTo>
                    <a:cubicBezTo>
                      <a:pt x="5710" y="1552"/>
                      <a:pt x="5312" y="2248"/>
                      <a:pt x="4934" y="2905"/>
                    </a:cubicBezTo>
                    <a:cubicBezTo>
                      <a:pt x="4457" y="2168"/>
                      <a:pt x="3919" y="1452"/>
                      <a:pt x="3124" y="895"/>
                    </a:cubicBezTo>
                    <a:cubicBezTo>
                      <a:pt x="2726" y="617"/>
                      <a:pt x="2348" y="478"/>
                      <a:pt x="1970" y="478"/>
                    </a:cubicBezTo>
                    <a:cubicBezTo>
                      <a:pt x="1691" y="478"/>
                      <a:pt x="737" y="577"/>
                      <a:pt x="438" y="1910"/>
                    </a:cubicBezTo>
                    <a:cubicBezTo>
                      <a:pt x="40" y="3641"/>
                      <a:pt x="60" y="5351"/>
                      <a:pt x="160" y="6923"/>
                    </a:cubicBezTo>
                    <a:cubicBezTo>
                      <a:pt x="259" y="8455"/>
                      <a:pt x="398" y="10265"/>
                      <a:pt x="975" y="12095"/>
                    </a:cubicBezTo>
                    <a:cubicBezTo>
                      <a:pt x="1453" y="13587"/>
                      <a:pt x="2030" y="15178"/>
                      <a:pt x="3382" y="16392"/>
                    </a:cubicBezTo>
                    <a:lnTo>
                      <a:pt x="3681" y="16690"/>
                    </a:lnTo>
                    <a:cubicBezTo>
                      <a:pt x="3581" y="17068"/>
                      <a:pt x="3561" y="17466"/>
                      <a:pt x="3661" y="17824"/>
                    </a:cubicBezTo>
                    <a:cubicBezTo>
                      <a:pt x="3740" y="18122"/>
                      <a:pt x="3880" y="18401"/>
                      <a:pt x="4079" y="18600"/>
                    </a:cubicBezTo>
                    <a:cubicBezTo>
                      <a:pt x="2587" y="18719"/>
                      <a:pt x="1313" y="19714"/>
                      <a:pt x="856" y="21166"/>
                    </a:cubicBezTo>
                    <a:cubicBezTo>
                      <a:pt x="558" y="22061"/>
                      <a:pt x="657" y="22897"/>
                      <a:pt x="1154" y="23633"/>
                    </a:cubicBezTo>
                    <a:cubicBezTo>
                      <a:pt x="1592" y="24289"/>
                      <a:pt x="2248" y="24767"/>
                      <a:pt x="3084" y="24985"/>
                    </a:cubicBezTo>
                    <a:cubicBezTo>
                      <a:pt x="3820" y="25224"/>
                      <a:pt x="4556" y="25423"/>
                      <a:pt x="5272" y="25622"/>
                    </a:cubicBezTo>
                    <a:cubicBezTo>
                      <a:pt x="5650" y="25721"/>
                      <a:pt x="6048" y="25841"/>
                      <a:pt x="6426" y="25940"/>
                    </a:cubicBezTo>
                    <a:cubicBezTo>
                      <a:pt x="7242" y="26159"/>
                      <a:pt x="7858" y="26816"/>
                      <a:pt x="8395" y="27452"/>
                    </a:cubicBezTo>
                    <a:cubicBezTo>
                      <a:pt x="8395" y="27571"/>
                      <a:pt x="8355" y="27830"/>
                      <a:pt x="8355" y="27969"/>
                    </a:cubicBezTo>
                    <a:cubicBezTo>
                      <a:pt x="8336" y="28168"/>
                      <a:pt x="8316" y="28367"/>
                      <a:pt x="8316" y="28606"/>
                    </a:cubicBezTo>
                    <a:lnTo>
                      <a:pt x="8316" y="31252"/>
                    </a:lnTo>
                    <a:cubicBezTo>
                      <a:pt x="7818" y="30754"/>
                      <a:pt x="7242" y="30337"/>
                      <a:pt x="6565" y="29959"/>
                    </a:cubicBezTo>
                    <a:cubicBezTo>
                      <a:pt x="5710" y="29501"/>
                      <a:pt x="4834" y="29262"/>
                      <a:pt x="3959" y="29262"/>
                    </a:cubicBezTo>
                    <a:cubicBezTo>
                      <a:pt x="3382" y="29262"/>
                      <a:pt x="2786" y="29362"/>
                      <a:pt x="2229" y="29601"/>
                    </a:cubicBezTo>
                    <a:cubicBezTo>
                      <a:pt x="1851" y="29740"/>
                      <a:pt x="1473" y="29959"/>
                      <a:pt x="1194" y="30237"/>
                    </a:cubicBezTo>
                    <a:cubicBezTo>
                      <a:pt x="299" y="31152"/>
                      <a:pt x="1" y="32226"/>
                      <a:pt x="359" y="33281"/>
                    </a:cubicBezTo>
                    <a:cubicBezTo>
                      <a:pt x="756" y="34494"/>
                      <a:pt x="1731" y="35210"/>
                      <a:pt x="2965" y="35270"/>
                    </a:cubicBezTo>
                    <a:cubicBezTo>
                      <a:pt x="3183" y="35270"/>
                      <a:pt x="3442" y="35290"/>
                      <a:pt x="3661" y="35290"/>
                    </a:cubicBezTo>
                    <a:cubicBezTo>
                      <a:pt x="4118" y="35310"/>
                      <a:pt x="4556" y="35310"/>
                      <a:pt x="5014" y="35330"/>
                    </a:cubicBezTo>
                    <a:cubicBezTo>
                      <a:pt x="5332" y="35330"/>
                      <a:pt x="5630" y="35369"/>
                      <a:pt x="5869" y="35389"/>
                    </a:cubicBezTo>
                    <a:cubicBezTo>
                      <a:pt x="5471" y="35509"/>
                      <a:pt x="5133" y="35827"/>
                      <a:pt x="4914" y="36265"/>
                    </a:cubicBezTo>
                    <a:cubicBezTo>
                      <a:pt x="4616" y="36822"/>
                      <a:pt x="4437" y="37379"/>
                      <a:pt x="4417" y="37876"/>
                    </a:cubicBezTo>
                    <a:cubicBezTo>
                      <a:pt x="4377" y="38154"/>
                      <a:pt x="4377" y="38413"/>
                      <a:pt x="4377" y="38692"/>
                    </a:cubicBezTo>
                    <a:cubicBezTo>
                      <a:pt x="4079" y="38552"/>
                      <a:pt x="3780" y="38413"/>
                      <a:pt x="3482" y="38294"/>
                    </a:cubicBezTo>
                    <a:cubicBezTo>
                      <a:pt x="3203" y="38194"/>
                      <a:pt x="2945" y="38174"/>
                      <a:pt x="2766" y="38174"/>
                    </a:cubicBezTo>
                    <a:cubicBezTo>
                      <a:pt x="2129" y="38174"/>
                      <a:pt x="1612" y="38393"/>
                      <a:pt x="1373" y="38791"/>
                    </a:cubicBezTo>
                    <a:cubicBezTo>
                      <a:pt x="975" y="39408"/>
                      <a:pt x="1174" y="40164"/>
                      <a:pt x="1274" y="40581"/>
                    </a:cubicBezTo>
                    <a:cubicBezTo>
                      <a:pt x="1373" y="40959"/>
                      <a:pt x="1552" y="41238"/>
                      <a:pt x="1691" y="41457"/>
                    </a:cubicBezTo>
                    <a:cubicBezTo>
                      <a:pt x="1731" y="41496"/>
                      <a:pt x="1771" y="41556"/>
                      <a:pt x="1791" y="41596"/>
                    </a:cubicBezTo>
                    <a:cubicBezTo>
                      <a:pt x="1890" y="41775"/>
                      <a:pt x="2010" y="41954"/>
                      <a:pt x="2129" y="42133"/>
                    </a:cubicBezTo>
                    <a:lnTo>
                      <a:pt x="2248" y="42332"/>
                    </a:lnTo>
                    <a:cubicBezTo>
                      <a:pt x="2408" y="42590"/>
                      <a:pt x="2746" y="42770"/>
                      <a:pt x="3064" y="42770"/>
                    </a:cubicBezTo>
                    <a:lnTo>
                      <a:pt x="10424" y="42770"/>
                    </a:lnTo>
                    <a:cubicBezTo>
                      <a:pt x="10683" y="42770"/>
                      <a:pt x="10942" y="42670"/>
                      <a:pt x="11121" y="42471"/>
                    </a:cubicBezTo>
                    <a:cubicBezTo>
                      <a:pt x="11300" y="42650"/>
                      <a:pt x="11538" y="42770"/>
                      <a:pt x="11817" y="42770"/>
                    </a:cubicBezTo>
                    <a:lnTo>
                      <a:pt x="14204" y="42770"/>
                    </a:lnTo>
                    <a:cubicBezTo>
                      <a:pt x="14562" y="42770"/>
                      <a:pt x="14880" y="42590"/>
                      <a:pt x="15059" y="42292"/>
                    </a:cubicBezTo>
                    <a:lnTo>
                      <a:pt x="15278" y="41954"/>
                    </a:lnTo>
                    <a:cubicBezTo>
                      <a:pt x="15417" y="41695"/>
                      <a:pt x="15596" y="41457"/>
                      <a:pt x="15756" y="41198"/>
                    </a:cubicBezTo>
                    <a:cubicBezTo>
                      <a:pt x="15895" y="40959"/>
                      <a:pt x="16054" y="40740"/>
                      <a:pt x="16213" y="40482"/>
                    </a:cubicBezTo>
                    <a:cubicBezTo>
                      <a:pt x="16591" y="39905"/>
                      <a:pt x="16989" y="39308"/>
                      <a:pt x="17327" y="38692"/>
                    </a:cubicBezTo>
                    <a:cubicBezTo>
                      <a:pt x="17586" y="38254"/>
                      <a:pt x="17745" y="37299"/>
                      <a:pt x="17208" y="36722"/>
                    </a:cubicBezTo>
                    <a:cubicBezTo>
                      <a:pt x="17068" y="36563"/>
                      <a:pt x="16870" y="36424"/>
                      <a:pt x="16671" y="36384"/>
                    </a:cubicBezTo>
                    <a:cubicBezTo>
                      <a:pt x="17168" y="35986"/>
                      <a:pt x="17685" y="35588"/>
                      <a:pt x="18163" y="35171"/>
                    </a:cubicBezTo>
                    <a:cubicBezTo>
                      <a:pt x="18899" y="34514"/>
                      <a:pt x="19058" y="33519"/>
                      <a:pt x="18501" y="32823"/>
                    </a:cubicBezTo>
                    <a:cubicBezTo>
                      <a:pt x="18381" y="32644"/>
                      <a:pt x="18202" y="32505"/>
                      <a:pt x="18043" y="32405"/>
                    </a:cubicBezTo>
                    <a:lnTo>
                      <a:pt x="18700" y="31510"/>
                    </a:lnTo>
                    <a:cubicBezTo>
                      <a:pt x="19058" y="31092"/>
                      <a:pt x="19456" y="30535"/>
                      <a:pt x="19794" y="29919"/>
                    </a:cubicBezTo>
                    <a:cubicBezTo>
                      <a:pt x="20092" y="29342"/>
                      <a:pt x="19973" y="28467"/>
                      <a:pt x="19495" y="28049"/>
                    </a:cubicBezTo>
                    <a:cubicBezTo>
                      <a:pt x="19257" y="27830"/>
                      <a:pt x="18938" y="27711"/>
                      <a:pt x="18541" y="27711"/>
                    </a:cubicBezTo>
                    <a:cubicBezTo>
                      <a:pt x="18381" y="27711"/>
                      <a:pt x="18242" y="27731"/>
                      <a:pt x="18103" y="27731"/>
                    </a:cubicBezTo>
                    <a:lnTo>
                      <a:pt x="18043" y="27731"/>
                    </a:lnTo>
                    <a:cubicBezTo>
                      <a:pt x="17705" y="27751"/>
                      <a:pt x="17407" y="27910"/>
                      <a:pt x="17108" y="28168"/>
                    </a:cubicBezTo>
                    <a:cubicBezTo>
                      <a:pt x="16173" y="29063"/>
                      <a:pt x="15497" y="30118"/>
                      <a:pt x="14980" y="31112"/>
                    </a:cubicBezTo>
                    <a:cubicBezTo>
                      <a:pt x="14880" y="31053"/>
                      <a:pt x="14761" y="30993"/>
                      <a:pt x="14602" y="30953"/>
                    </a:cubicBezTo>
                    <a:cubicBezTo>
                      <a:pt x="14562" y="30933"/>
                      <a:pt x="14502" y="30933"/>
                      <a:pt x="14463" y="30933"/>
                    </a:cubicBezTo>
                    <a:cubicBezTo>
                      <a:pt x="14681" y="30535"/>
                      <a:pt x="14920" y="30138"/>
                      <a:pt x="15159" y="29740"/>
                    </a:cubicBezTo>
                    <a:cubicBezTo>
                      <a:pt x="15477" y="29163"/>
                      <a:pt x="15815" y="28626"/>
                      <a:pt x="16153" y="28049"/>
                    </a:cubicBezTo>
                    <a:cubicBezTo>
                      <a:pt x="16949" y="26716"/>
                      <a:pt x="17248" y="25542"/>
                      <a:pt x="17148" y="24289"/>
                    </a:cubicBezTo>
                    <a:cubicBezTo>
                      <a:pt x="16989" y="22678"/>
                      <a:pt x="15954" y="22101"/>
                      <a:pt x="15099" y="22101"/>
                    </a:cubicBezTo>
                    <a:cubicBezTo>
                      <a:pt x="14681" y="22101"/>
                      <a:pt x="14264" y="22240"/>
                      <a:pt x="13826" y="22459"/>
                    </a:cubicBezTo>
                    <a:cubicBezTo>
                      <a:pt x="13130" y="22837"/>
                      <a:pt x="12573" y="23354"/>
                      <a:pt x="12195" y="23732"/>
                    </a:cubicBezTo>
                    <a:cubicBezTo>
                      <a:pt x="11777" y="24130"/>
                      <a:pt x="11439" y="24548"/>
                      <a:pt x="11140" y="24985"/>
                    </a:cubicBezTo>
                    <a:lnTo>
                      <a:pt x="11140" y="20848"/>
                    </a:lnTo>
                    <a:cubicBezTo>
                      <a:pt x="11359" y="20848"/>
                      <a:pt x="11578" y="20808"/>
                      <a:pt x="11777" y="20768"/>
                    </a:cubicBezTo>
                    <a:cubicBezTo>
                      <a:pt x="12274" y="20669"/>
                      <a:pt x="12732" y="20510"/>
                      <a:pt x="13209" y="20370"/>
                    </a:cubicBezTo>
                    <a:cubicBezTo>
                      <a:pt x="13528" y="20271"/>
                      <a:pt x="13826" y="20171"/>
                      <a:pt x="14164" y="20092"/>
                    </a:cubicBezTo>
                    <a:cubicBezTo>
                      <a:pt x="15159" y="19853"/>
                      <a:pt x="15676" y="19057"/>
                      <a:pt x="15497" y="18083"/>
                    </a:cubicBezTo>
                    <a:cubicBezTo>
                      <a:pt x="15477" y="17983"/>
                      <a:pt x="15457" y="17904"/>
                      <a:pt x="15417" y="17824"/>
                    </a:cubicBezTo>
                    <a:lnTo>
                      <a:pt x="15577" y="17725"/>
                    </a:lnTo>
                    <a:lnTo>
                      <a:pt x="15716" y="17585"/>
                    </a:lnTo>
                    <a:cubicBezTo>
                      <a:pt x="15895" y="17386"/>
                      <a:pt x="16074" y="17187"/>
                      <a:pt x="16213" y="17008"/>
                    </a:cubicBezTo>
                    <a:cubicBezTo>
                      <a:pt x="16611" y="16571"/>
                      <a:pt x="17009" y="16113"/>
                      <a:pt x="17387" y="15616"/>
                    </a:cubicBezTo>
                    <a:cubicBezTo>
                      <a:pt x="18501" y="14104"/>
                      <a:pt x="19197" y="12254"/>
                      <a:pt x="19436" y="10145"/>
                    </a:cubicBezTo>
                    <a:cubicBezTo>
                      <a:pt x="19475" y="9728"/>
                      <a:pt x="19475" y="9330"/>
                      <a:pt x="19456" y="8952"/>
                    </a:cubicBezTo>
                    <a:cubicBezTo>
                      <a:pt x="19456" y="8653"/>
                      <a:pt x="19456" y="8375"/>
                      <a:pt x="19475" y="8116"/>
                    </a:cubicBezTo>
                    <a:cubicBezTo>
                      <a:pt x="19635" y="6147"/>
                      <a:pt x="19436" y="4257"/>
                      <a:pt x="19157" y="2308"/>
                    </a:cubicBezTo>
                    <a:cubicBezTo>
                      <a:pt x="18958" y="875"/>
                      <a:pt x="17884" y="696"/>
                      <a:pt x="17446" y="696"/>
                    </a:cubicBezTo>
                    <a:cubicBezTo>
                      <a:pt x="17347" y="696"/>
                      <a:pt x="17208" y="696"/>
                      <a:pt x="17088" y="716"/>
                    </a:cubicBezTo>
                    <a:cubicBezTo>
                      <a:pt x="16054" y="856"/>
                      <a:pt x="15278" y="1373"/>
                      <a:pt x="14761" y="1950"/>
                    </a:cubicBezTo>
                    <a:cubicBezTo>
                      <a:pt x="14522" y="1472"/>
                      <a:pt x="14264" y="1054"/>
                      <a:pt x="13906" y="657"/>
                    </a:cubicBezTo>
                    <a:cubicBezTo>
                      <a:pt x="13607" y="299"/>
                      <a:pt x="13090" y="60"/>
                      <a:pt x="12613" y="60"/>
                    </a:cubicBezTo>
                    <a:cubicBezTo>
                      <a:pt x="12513" y="60"/>
                      <a:pt x="12414" y="60"/>
                      <a:pt x="12314" y="80"/>
                    </a:cubicBezTo>
                    <a:cubicBezTo>
                      <a:pt x="11996" y="159"/>
                      <a:pt x="11379" y="358"/>
                      <a:pt x="10942" y="816"/>
                    </a:cubicBezTo>
                    <a:cubicBezTo>
                      <a:pt x="10623" y="1194"/>
                      <a:pt x="10305" y="1592"/>
                      <a:pt x="10007" y="1989"/>
                    </a:cubicBezTo>
                    <a:cubicBezTo>
                      <a:pt x="9927" y="1810"/>
                      <a:pt x="9887" y="1671"/>
                      <a:pt x="9808" y="1492"/>
                    </a:cubicBezTo>
                    <a:cubicBezTo>
                      <a:pt x="9410" y="577"/>
                      <a:pt x="8634" y="0"/>
                      <a:pt x="7799" y="0"/>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1" name="Google Shape;2713;p51">
                <a:extLst>
                  <a:ext uri="{FF2B5EF4-FFF2-40B4-BE49-F238E27FC236}">
                    <a16:creationId xmlns:a16="http://schemas.microsoft.com/office/drawing/2014/main" id="{65FD2540-BDF4-898A-0589-E30291D79860}"/>
                  </a:ext>
                </a:extLst>
              </p:cNvPr>
              <p:cNvSpPr/>
              <p:nvPr/>
            </p:nvSpPr>
            <p:spPr>
              <a:xfrm>
                <a:off x="2732200" y="4441525"/>
                <a:ext cx="379475" cy="696275"/>
              </a:xfrm>
              <a:custGeom>
                <a:avLst/>
                <a:gdLst/>
                <a:ahLst/>
                <a:cxnLst/>
                <a:rect l="l" t="t" r="r" b="b"/>
                <a:pathLst>
                  <a:path w="15179" h="27851" extrusionOk="0">
                    <a:moveTo>
                      <a:pt x="3561" y="6506"/>
                    </a:moveTo>
                    <a:cubicBezTo>
                      <a:pt x="3740" y="6665"/>
                      <a:pt x="3939" y="6844"/>
                      <a:pt x="4019" y="7043"/>
                    </a:cubicBezTo>
                    <a:cubicBezTo>
                      <a:pt x="4038" y="7120"/>
                      <a:pt x="3777" y="7422"/>
                      <a:pt x="3670" y="7422"/>
                    </a:cubicBezTo>
                    <a:cubicBezTo>
                      <a:pt x="3667" y="7422"/>
                      <a:pt x="3664" y="7422"/>
                      <a:pt x="3661" y="7421"/>
                    </a:cubicBezTo>
                    <a:cubicBezTo>
                      <a:pt x="3482" y="7401"/>
                      <a:pt x="3323" y="7202"/>
                      <a:pt x="3064" y="7003"/>
                    </a:cubicBezTo>
                    <a:cubicBezTo>
                      <a:pt x="3323" y="6745"/>
                      <a:pt x="3442" y="6605"/>
                      <a:pt x="3561" y="6506"/>
                    </a:cubicBezTo>
                    <a:close/>
                    <a:moveTo>
                      <a:pt x="3760" y="8853"/>
                    </a:moveTo>
                    <a:cubicBezTo>
                      <a:pt x="3979" y="9112"/>
                      <a:pt x="4218" y="9291"/>
                      <a:pt x="4178" y="9351"/>
                    </a:cubicBezTo>
                    <a:cubicBezTo>
                      <a:pt x="4138" y="9530"/>
                      <a:pt x="3939" y="9689"/>
                      <a:pt x="3820" y="9828"/>
                    </a:cubicBezTo>
                    <a:cubicBezTo>
                      <a:pt x="3661" y="9709"/>
                      <a:pt x="3442" y="9609"/>
                      <a:pt x="3422" y="9450"/>
                    </a:cubicBezTo>
                    <a:cubicBezTo>
                      <a:pt x="3382" y="9311"/>
                      <a:pt x="3581" y="9132"/>
                      <a:pt x="3760" y="8853"/>
                    </a:cubicBezTo>
                    <a:close/>
                    <a:moveTo>
                      <a:pt x="3084" y="7501"/>
                    </a:moveTo>
                    <a:cubicBezTo>
                      <a:pt x="4357" y="7799"/>
                      <a:pt x="5610" y="7918"/>
                      <a:pt x="6525" y="8833"/>
                    </a:cubicBezTo>
                    <a:cubicBezTo>
                      <a:pt x="7023" y="9351"/>
                      <a:pt x="7540" y="9828"/>
                      <a:pt x="8017" y="10345"/>
                    </a:cubicBezTo>
                    <a:cubicBezTo>
                      <a:pt x="8236" y="10624"/>
                      <a:pt x="8415" y="10982"/>
                      <a:pt x="8515" y="11300"/>
                    </a:cubicBezTo>
                    <a:cubicBezTo>
                      <a:pt x="8555" y="11439"/>
                      <a:pt x="8356" y="11638"/>
                      <a:pt x="8296" y="11837"/>
                    </a:cubicBezTo>
                    <a:cubicBezTo>
                      <a:pt x="8117" y="11777"/>
                      <a:pt x="7818" y="11718"/>
                      <a:pt x="7759" y="11598"/>
                    </a:cubicBezTo>
                    <a:cubicBezTo>
                      <a:pt x="7361" y="10405"/>
                      <a:pt x="6366" y="9709"/>
                      <a:pt x="5431" y="9052"/>
                    </a:cubicBezTo>
                    <a:cubicBezTo>
                      <a:pt x="4954" y="8714"/>
                      <a:pt x="4278" y="8634"/>
                      <a:pt x="3681" y="8435"/>
                    </a:cubicBezTo>
                    <a:cubicBezTo>
                      <a:pt x="3482" y="8356"/>
                      <a:pt x="3223" y="8416"/>
                      <a:pt x="3064" y="8296"/>
                    </a:cubicBezTo>
                    <a:cubicBezTo>
                      <a:pt x="2925" y="8197"/>
                      <a:pt x="2825" y="7958"/>
                      <a:pt x="2786" y="7759"/>
                    </a:cubicBezTo>
                    <a:cubicBezTo>
                      <a:pt x="2766" y="7699"/>
                      <a:pt x="2985" y="7560"/>
                      <a:pt x="3084" y="7501"/>
                    </a:cubicBezTo>
                    <a:close/>
                    <a:moveTo>
                      <a:pt x="13586" y="12591"/>
                    </a:moveTo>
                    <a:cubicBezTo>
                      <a:pt x="13594" y="12591"/>
                      <a:pt x="13601" y="12592"/>
                      <a:pt x="13607" y="12593"/>
                    </a:cubicBezTo>
                    <a:cubicBezTo>
                      <a:pt x="13766" y="12633"/>
                      <a:pt x="13985" y="12872"/>
                      <a:pt x="13965" y="12931"/>
                    </a:cubicBezTo>
                    <a:cubicBezTo>
                      <a:pt x="13886" y="13170"/>
                      <a:pt x="13707" y="13329"/>
                      <a:pt x="13587" y="13528"/>
                    </a:cubicBezTo>
                    <a:cubicBezTo>
                      <a:pt x="13488" y="13508"/>
                      <a:pt x="13408" y="13488"/>
                      <a:pt x="13309" y="13468"/>
                    </a:cubicBezTo>
                    <a:cubicBezTo>
                      <a:pt x="13289" y="13230"/>
                      <a:pt x="13209" y="13011"/>
                      <a:pt x="13269" y="12832"/>
                    </a:cubicBezTo>
                    <a:cubicBezTo>
                      <a:pt x="13269" y="12720"/>
                      <a:pt x="13478" y="12591"/>
                      <a:pt x="13586" y="12591"/>
                    </a:cubicBezTo>
                    <a:close/>
                    <a:moveTo>
                      <a:pt x="7540" y="1"/>
                    </a:moveTo>
                    <a:cubicBezTo>
                      <a:pt x="7142" y="160"/>
                      <a:pt x="6923" y="478"/>
                      <a:pt x="6943" y="876"/>
                    </a:cubicBezTo>
                    <a:cubicBezTo>
                      <a:pt x="6963" y="1453"/>
                      <a:pt x="7063" y="2050"/>
                      <a:pt x="7102" y="2627"/>
                    </a:cubicBezTo>
                    <a:cubicBezTo>
                      <a:pt x="7122" y="2826"/>
                      <a:pt x="7341" y="3084"/>
                      <a:pt x="6943" y="3184"/>
                    </a:cubicBezTo>
                    <a:cubicBezTo>
                      <a:pt x="6923" y="3144"/>
                      <a:pt x="6864" y="3124"/>
                      <a:pt x="6844" y="3084"/>
                    </a:cubicBezTo>
                    <a:lnTo>
                      <a:pt x="6844" y="3124"/>
                    </a:lnTo>
                    <a:cubicBezTo>
                      <a:pt x="6525" y="3025"/>
                      <a:pt x="6167" y="2885"/>
                      <a:pt x="5849" y="2786"/>
                    </a:cubicBezTo>
                    <a:cubicBezTo>
                      <a:pt x="5471" y="2686"/>
                      <a:pt x="5113" y="2567"/>
                      <a:pt x="4735" y="2547"/>
                    </a:cubicBezTo>
                    <a:cubicBezTo>
                      <a:pt x="4694" y="2545"/>
                      <a:pt x="4653" y="2543"/>
                      <a:pt x="4612" y="2543"/>
                    </a:cubicBezTo>
                    <a:cubicBezTo>
                      <a:pt x="4350" y="2543"/>
                      <a:pt x="4078" y="2592"/>
                      <a:pt x="3820" y="2627"/>
                    </a:cubicBezTo>
                    <a:cubicBezTo>
                      <a:pt x="3422" y="3184"/>
                      <a:pt x="3462" y="3960"/>
                      <a:pt x="3959" y="4218"/>
                    </a:cubicBezTo>
                    <a:cubicBezTo>
                      <a:pt x="5213" y="4815"/>
                      <a:pt x="6446" y="5352"/>
                      <a:pt x="7838" y="5511"/>
                    </a:cubicBezTo>
                    <a:cubicBezTo>
                      <a:pt x="8157" y="5531"/>
                      <a:pt x="8256" y="5670"/>
                      <a:pt x="8256" y="5969"/>
                    </a:cubicBezTo>
                    <a:cubicBezTo>
                      <a:pt x="8296" y="6804"/>
                      <a:pt x="8316" y="7640"/>
                      <a:pt x="8336" y="8455"/>
                    </a:cubicBezTo>
                    <a:lnTo>
                      <a:pt x="8336" y="9788"/>
                    </a:lnTo>
                    <a:cubicBezTo>
                      <a:pt x="8236" y="9649"/>
                      <a:pt x="8216" y="9629"/>
                      <a:pt x="8196" y="9609"/>
                    </a:cubicBezTo>
                    <a:cubicBezTo>
                      <a:pt x="8117" y="9490"/>
                      <a:pt x="8057" y="9331"/>
                      <a:pt x="7998" y="9211"/>
                    </a:cubicBezTo>
                    <a:cubicBezTo>
                      <a:pt x="7202" y="7540"/>
                      <a:pt x="5869" y="6446"/>
                      <a:pt x="4118" y="5849"/>
                    </a:cubicBezTo>
                    <a:cubicBezTo>
                      <a:pt x="3869" y="5769"/>
                      <a:pt x="3609" y="5730"/>
                      <a:pt x="3349" y="5730"/>
                    </a:cubicBezTo>
                    <a:cubicBezTo>
                      <a:pt x="2259" y="5730"/>
                      <a:pt x="1158" y="6416"/>
                      <a:pt x="757" y="7620"/>
                    </a:cubicBezTo>
                    <a:cubicBezTo>
                      <a:pt x="558" y="8157"/>
                      <a:pt x="578" y="8694"/>
                      <a:pt x="936" y="9211"/>
                    </a:cubicBezTo>
                    <a:cubicBezTo>
                      <a:pt x="1274" y="9709"/>
                      <a:pt x="1751" y="10007"/>
                      <a:pt x="2328" y="10186"/>
                    </a:cubicBezTo>
                    <a:cubicBezTo>
                      <a:pt x="3422" y="10504"/>
                      <a:pt x="4536" y="10803"/>
                      <a:pt x="5650" y="11121"/>
                    </a:cubicBezTo>
                    <a:cubicBezTo>
                      <a:pt x="6744" y="11439"/>
                      <a:pt x="7520" y="12235"/>
                      <a:pt x="8196" y="13070"/>
                    </a:cubicBezTo>
                    <a:cubicBezTo>
                      <a:pt x="8455" y="13429"/>
                      <a:pt x="8256" y="14184"/>
                      <a:pt x="8256" y="14761"/>
                    </a:cubicBezTo>
                    <a:cubicBezTo>
                      <a:pt x="8256" y="16472"/>
                      <a:pt x="8256" y="18183"/>
                      <a:pt x="8236" y="19894"/>
                    </a:cubicBezTo>
                    <a:cubicBezTo>
                      <a:pt x="8236" y="20053"/>
                      <a:pt x="8196" y="20192"/>
                      <a:pt x="8137" y="20351"/>
                    </a:cubicBezTo>
                    <a:lnTo>
                      <a:pt x="8515" y="21246"/>
                    </a:lnTo>
                    <a:lnTo>
                      <a:pt x="8614" y="21246"/>
                    </a:lnTo>
                    <a:cubicBezTo>
                      <a:pt x="8654" y="20948"/>
                      <a:pt x="8694" y="20670"/>
                      <a:pt x="8753" y="20391"/>
                    </a:cubicBezTo>
                    <a:cubicBezTo>
                      <a:pt x="9012" y="19595"/>
                      <a:pt x="9231" y="18800"/>
                      <a:pt x="9529" y="18044"/>
                    </a:cubicBezTo>
                    <a:cubicBezTo>
                      <a:pt x="9907" y="17009"/>
                      <a:pt x="10285" y="16015"/>
                      <a:pt x="10743" y="15060"/>
                    </a:cubicBezTo>
                    <a:cubicBezTo>
                      <a:pt x="11141" y="14264"/>
                      <a:pt x="11638" y="13488"/>
                      <a:pt x="12115" y="12712"/>
                    </a:cubicBezTo>
                    <a:cubicBezTo>
                      <a:pt x="12195" y="12613"/>
                      <a:pt x="12414" y="12593"/>
                      <a:pt x="12573" y="12533"/>
                    </a:cubicBezTo>
                    <a:cubicBezTo>
                      <a:pt x="12613" y="12732"/>
                      <a:pt x="12692" y="12911"/>
                      <a:pt x="12692" y="13090"/>
                    </a:cubicBezTo>
                    <a:cubicBezTo>
                      <a:pt x="12692" y="13190"/>
                      <a:pt x="12593" y="13289"/>
                      <a:pt x="12533" y="13389"/>
                    </a:cubicBezTo>
                    <a:cubicBezTo>
                      <a:pt x="11777" y="15080"/>
                      <a:pt x="10981" y="16771"/>
                      <a:pt x="10245" y="18481"/>
                    </a:cubicBezTo>
                    <a:cubicBezTo>
                      <a:pt x="9927" y="19257"/>
                      <a:pt x="9728" y="20093"/>
                      <a:pt x="9509" y="20928"/>
                    </a:cubicBezTo>
                    <a:cubicBezTo>
                      <a:pt x="9390" y="21346"/>
                      <a:pt x="9410" y="21784"/>
                      <a:pt x="9330" y="22241"/>
                    </a:cubicBezTo>
                    <a:cubicBezTo>
                      <a:pt x="9291" y="22440"/>
                      <a:pt x="9211" y="22659"/>
                      <a:pt x="9092" y="22818"/>
                    </a:cubicBezTo>
                    <a:cubicBezTo>
                      <a:pt x="9015" y="22909"/>
                      <a:pt x="8925" y="22951"/>
                      <a:pt x="8839" y="22951"/>
                    </a:cubicBezTo>
                    <a:cubicBezTo>
                      <a:pt x="8702" y="22951"/>
                      <a:pt x="8579" y="22843"/>
                      <a:pt x="8555" y="22659"/>
                    </a:cubicBezTo>
                    <a:cubicBezTo>
                      <a:pt x="8535" y="22321"/>
                      <a:pt x="8515" y="22062"/>
                      <a:pt x="8097" y="22002"/>
                    </a:cubicBezTo>
                    <a:cubicBezTo>
                      <a:pt x="7938" y="21982"/>
                      <a:pt x="7799" y="21704"/>
                      <a:pt x="7719" y="21505"/>
                    </a:cubicBezTo>
                    <a:cubicBezTo>
                      <a:pt x="7361" y="20510"/>
                      <a:pt x="6625" y="19914"/>
                      <a:pt x="5750" y="19456"/>
                    </a:cubicBezTo>
                    <a:cubicBezTo>
                      <a:pt x="4704" y="18873"/>
                      <a:pt x="3599" y="18556"/>
                      <a:pt x="2422" y="18556"/>
                    </a:cubicBezTo>
                    <a:cubicBezTo>
                      <a:pt x="2233" y="18556"/>
                      <a:pt x="2043" y="18564"/>
                      <a:pt x="1851" y="18581"/>
                    </a:cubicBezTo>
                    <a:cubicBezTo>
                      <a:pt x="1672" y="18581"/>
                      <a:pt x="1473" y="18402"/>
                      <a:pt x="1294" y="18342"/>
                    </a:cubicBezTo>
                    <a:cubicBezTo>
                      <a:pt x="1453" y="18163"/>
                      <a:pt x="1632" y="17865"/>
                      <a:pt x="1771" y="17865"/>
                    </a:cubicBezTo>
                    <a:cubicBezTo>
                      <a:pt x="2587" y="17865"/>
                      <a:pt x="3442" y="17865"/>
                      <a:pt x="4238" y="18004"/>
                    </a:cubicBezTo>
                    <a:cubicBezTo>
                      <a:pt x="5372" y="18203"/>
                      <a:pt x="6406" y="18760"/>
                      <a:pt x="7341" y="19456"/>
                    </a:cubicBezTo>
                    <a:lnTo>
                      <a:pt x="7719" y="19675"/>
                    </a:lnTo>
                    <a:cubicBezTo>
                      <a:pt x="7142" y="18461"/>
                      <a:pt x="6227" y="17566"/>
                      <a:pt x="5053" y="16910"/>
                    </a:cubicBezTo>
                    <a:cubicBezTo>
                      <a:pt x="4365" y="16535"/>
                      <a:pt x="3661" y="16337"/>
                      <a:pt x="2943" y="16337"/>
                    </a:cubicBezTo>
                    <a:cubicBezTo>
                      <a:pt x="2479" y="16337"/>
                      <a:pt x="2009" y="16420"/>
                      <a:pt x="1532" y="16591"/>
                    </a:cubicBezTo>
                    <a:cubicBezTo>
                      <a:pt x="1294" y="16691"/>
                      <a:pt x="1055" y="16850"/>
                      <a:pt x="876" y="17009"/>
                    </a:cubicBezTo>
                    <a:cubicBezTo>
                      <a:pt x="299" y="17586"/>
                      <a:pt x="1" y="18282"/>
                      <a:pt x="259" y="19058"/>
                    </a:cubicBezTo>
                    <a:cubicBezTo>
                      <a:pt x="498" y="19794"/>
                      <a:pt x="1075" y="20331"/>
                      <a:pt x="1950" y="20351"/>
                    </a:cubicBezTo>
                    <a:cubicBezTo>
                      <a:pt x="2646" y="20371"/>
                      <a:pt x="3323" y="20431"/>
                      <a:pt x="3979" y="20431"/>
                    </a:cubicBezTo>
                    <a:cubicBezTo>
                      <a:pt x="4914" y="20431"/>
                      <a:pt x="5829" y="20530"/>
                      <a:pt x="6565" y="21067"/>
                    </a:cubicBezTo>
                    <a:cubicBezTo>
                      <a:pt x="7719" y="21883"/>
                      <a:pt x="8216" y="23077"/>
                      <a:pt x="8336" y="24469"/>
                    </a:cubicBezTo>
                    <a:cubicBezTo>
                      <a:pt x="8932" y="24946"/>
                      <a:pt x="8813" y="25623"/>
                      <a:pt x="8813" y="26239"/>
                    </a:cubicBezTo>
                    <a:cubicBezTo>
                      <a:pt x="8833" y="26796"/>
                      <a:pt x="8753" y="27314"/>
                      <a:pt x="8734" y="27851"/>
                    </a:cubicBezTo>
                    <a:lnTo>
                      <a:pt x="9330" y="27851"/>
                    </a:lnTo>
                    <a:cubicBezTo>
                      <a:pt x="9310" y="27294"/>
                      <a:pt x="9291" y="26737"/>
                      <a:pt x="9291" y="26160"/>
                    </a:cubicBezTo>
                    <a:cubicBezTo>
                      <a:pt x="9291" y="25444"/>
                      <a:pt x="9151" y="24668"/>
                      <a:pt x="9291" y="23952"/>
                    </a:cubicBezTo>
                    <a:cubicBezTo>
                      <a:pt x="9549" y="22440"/>
                      <a:pt x="9947" y="20948"/>
                      <a:pt x="10723" y="19595"/>
                    </a:cubicBezTo>
                    <a:cubicBezTo>
                      <a:pt x="11877" y="17586"/>
                      <a:pt x="13070" y="15617"/>
                      <a:pt x="14224" y="13627"/>
                    </a:cubicBezTo>
                    <a:cubicBezTo>
                      <a:pt x="14801" y="12673"/>
                      <a:pt x="15179" y="11618"/>
                      <a:pt x="15079" y="10484"/>
                    </a:cubicBezTo>
                    <a:cubicBezTo>
                      <a:pt x="15009" y="9651"/>
                      <a:pt x="14627" y="9199"/>
                      <a:pt x="14042" y="9199"/>
                    </a:cubicBezTo>
                    <a:cubicBezTo>
                      <a:pt x="13803" y="9199"/>
                      <a:pt x="13529" y="9274"/>
                      <a:pt x="13229" y="9430"/>
                    </a:cubicBezTo>
                    <a:cubicBezTo>
                      <a:pt x="12712" y="9729"/>
                      <a:pt x="12235" y="10126"/>
                      <a:pt x="11797" y="10544"/>
                    </a:cubicBezTo>
                    <a:cubicBezTo>
                      <a:pt x="10623" y="11678"/>
                      <a:pt x="10126" y="13190"/>
                      <a:pt x="9649" y="14682"/>
                    </a:cubicBezTo>
                    <a:cubicBezTo>
                      <a:pt x="9430" y="15378"/>
                      <a:pt x="9310" y="16094"/>
                      <a:pt x="9131" y="16810"/>
                    </a:cubicBezTo>
                    <a:cubicBezTo>
                      <a:pt x="9112" y="16790"/>
                      <a:pt x="9112" y="16790"/>
                      <a:pt x="9092" y="16790"/>
                    </a:cubicBezTo>
                    <a:lnTo>
                      <a:pt x="9092" y="5929"/>
                    </a:lnTo>
                    <a:cubicBezTo>
                      <a:pt x="9398" y="5929"/>
                      <a:pt x="9689" y="5959"/>
                      <a:pt x="9974" y="5959"/>
                    </a:cubicBezTo>
                    <a:cubicBezTo>
                      <a:pt x="10152" y="5959"/>
                      <a:pt x="10328" y="5947"/>
                      <a:pt x="10504" y="5909"/>
                    </a:cubicBezTo>
                    <a:cubicBezTo>
                      <a:pt x="11300" y="5730"/>
                      <a:pt x="12036" y="5452"/>
                      <a:pt x="12831" y="5253"/>
                    </a:cubicBezTo>
                    <a:cubicBezTo>
                      <a:pt x="13309" y="5133"/>
                      <a:pt x="13508" y="4835"/>
                      <a:pt x="13428" y="4377"/>
                    </a:cubicBezTo>
                    <a:cubicBezTo>
                      <a:pt x="13388" y="4139"/>
                      <a:pt x="13190" y="3920"/>
                      <a:pt x="13070" y="3661"/>
                    </a:cubicBezTo>
                    <a:cubicBezTo>
                      <a:pt x="12836" y="3512"/>
                      <a:pt x="12599" y="3459"/>
                      <a:pt x="12358" y="3459"/>
                    </a:cubicBezTo>
                    <a:cubicBezTo>
                      <a:pt x="11924" y="3459"/>
                      <a:pt x="11475" y="3631"/>
                      <a:pt x="11001" y="3721"/>
                    </a:cubicBezTo>
                    <a:cubicBezTo>
                      <a:pt x="11320" y="3184"/>
                      <a:pt x="11598" y="2726"/>
                      <a:pt x="11877" y="2269"/>
                    </a:cubicBezTo>
                    <a:cubicBezTo>
                      <a:pt x="12115" y="1851"/>
                      <a:pt x="12235" y="1393"/>
                      <a:pt x="12016" y="936"/>
                    </a:cubicBezTo>
                    <a:cubicBezTo>
                      <a:pt x="11777" y="836"/>
                      <a:pt x="11499" y="737"/>
                      <a:pt x="11240" y="638"/>
                    </a:cubicBezTo>
                    <a:cubicBezTo>
                      <a:pt x="10603" y="836"/>
                      <a:pt x="10325" y="1433"/>
                      <a:pt x="9947" y="1931"/>
                    </a:cubicBezTo>
                    <a:cubicBezTo>
                      <a:pt x="9728" y="2229"/>
                      <a:pt x="9589" y="2547"/>
                      <a:pt x="9350" y="2925"/>
                    </a:cubicBezTo>
                    <a:cubicBezTo>
                      <a:pt x="9211" y="2428"/>
                      <a:pt x="9092" y="1931"/>
                      <a:pt x="8952" y="1433"/>
                    </a:cubicBezTo>
                    <a:cubicBezTo>
                      <a:pt x="8813" y="936"/>
                      <a:pt x="8813" y="359"/>
                      <a:pt x="8236" y="100"/>
                    </a:cubicBezTo>
                    <a:cubicBezTo>
                      <a:pt x="8017" y="81"/>
                      <a:pt x="7759" y="41"/>
                      <a:pt x="754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2" name="Google Shape;2714;p51">
                <a:extLst>
                  <a:ext uri="{FF2B5EF4-FFF2-40B4-BE49-F238E27FC236}">
                    <a16:creationId xmlns:a16="http://schemas.microsoft.com/office/drawing/2014/main" id="{57B59AE9-5C58-83A0-ED07-4961713D74AC}"/>
                  </a:ext>
                </a:extLst>
              </p:cNvPr>
              <p:cNvSpPr/>
              <p:nvPr/>
            </p:nvSpPr>
            <p:spPr>
              <a:xfrm>
                <a:off x="3000250" y="4810800"/>
                <a:ext cx="179575" cy="328000"/>
              </a:xfrm>
              <a:custGeom>
                <a:avLst/>
                <a:gdLst/>
                <a:ahLst/>
                <a:cxnLst/>
                <a:rect l="l" t="t" r="r" b="b"/>
                <a:pathLst>
                  <a:path w="7183" h="13120" extrusionOk="0">
                    <a:moveTo>
                      <a:pt x="1652" y="11031"/>
                    </a:moveTo>
                    <a:lnTo>
                      <a:pt x="1672" y="11051"/>
                    </a:lnTo>
                    <a:cubicBezTo>
                      <a:pt x="1672" y="11071"/>
                      <a:pt x="1652" y="11071"/>
                      <a:pt x="1652" y="11071"/>
                    </a:cubicBezTo>
                    <a:lnTo>
                      <a:pt x="1612" y="11051"/>
                    </a:lnTo>
                    <a:lnTo>
                      <a:pt x="1652" y="11031"/>
                    </a:lnTo>
                    <a:close/>
                    <a:moveTo>
                      <a:pt x="6712" y="0"/>
                    </a:moveTo>
                    <a:cubicBezTo>
                      <a:pt x="6590" y="0"/>
                      <a:pt x="6456" y="20"/>
                      <a:pt x="6347" y="30"/>
                    </a:cubicBezTo>
                    <a:cubicBezTo>
                      <a:pt x="6207" y="50"/>
                      <a:pt x="6088" y="130"/>
                      <a:pt x="5989" y="229"/>
                    </a:cubicBezTo>
                    <a:cubicBezTo>
                      <a:pt x="4855" y="1244"/>
                      <a:pt x="4158" y="2576"/>
                      <a:pt x="3562" y="3969"/>
                    </a:cubicBezTo>
                    <a:cubicBezTo>
                      <a:pt x="3422" y="4307"/>
                      <a:pt x="3283" y="4665"/>
                      <a:pt x="3124" y="5003"/>
                    </a:cubicBezTo>
                    <a:cubicBezTo>
                      <a:pt x="3104" y="4983"/>
                      <a:pt x="3064" y="4983"/>
                      <a:pt x="3005" y="4964"/>
                    </a:cubicBezTo>
                    <a:lnTo>
                      <a:pt x="3005" y="4307"/>
                    </a:lnTo>
                    <a:cubicBezTo>
                      <a:pt x="2985" y="3889"/>
                      <a:pt x="3064" y="3392"/>
                      <a:pt x="2527" y="3233"/>
                    </a:cubicBezTo>
                    <a:cubicBezTo>
                      <a:pt x="2486" y="3220"/>
                      <a:pt x="2444" y="3214"/>
                      <a:pt x="2403" y="3214"/>
                    </a:cubicBezTo>
                    <a:cubicBezTo>
                      <a:pt x="2050" y="3214"/>
                      <a:pt x="1721" y="3653"/>
                      <a:pt x="1632" y="4188"/>
                    </a:cubicBezTo>
                    <a:lnTo>
                      <a:pt x="1632" y="4327"/>
                    </a:lnTo>
                    <a:cubicBezTo>
                      <a:pt x="1712" y="5262"/>
                      <a:pt x="1731" y="6197"/>
                      <a:pt x="1891" y="7092"/>
                    </a:cubicBezTo>
                    <a:cubicBezTo>
                      <a:pt x="1990" y="7749"/>
                      <a:pt x="1632" y="8186"/>
                      <a:pt x="1413" y="8683"/>
                    </a:cubicBezTo>
                    <a:cubicBezTo>
                      <a:pt x="1373" y="8087"/>
                      <a:pt x="1393" y="7510"/>
                      <a:pt x="1334" y="6953"/>
                    </a:cubicBezTo>
                    <a:cubicBezTo>
                      <a:pt x="1334" y="6754"/>
                      <a:pt x="1095" y="6575"/>
                      <a:pt x="976" y="6376"/>
                    </a:cubicBezTo>
                    <a:cubicBezTo>
                      <a:pt x="777" y="6495"/>
                      <a:pt x="498" y="6595"/>
                      <a:pt x="419" y="6774"/>
                    </a:cubicBezTo>
                    <a:cubicBezTo>
                      <a:pt x="1" y="7669"/>
                      <a:pt x="1" y="8664"/>
                      <a:pt x="1" y="9658"/>
                    </a:cubicBezTo>
                    <a:cubicBezTo>
                      <a:pt x="1" y="10792"/>
                      <a:pt x="21" y="11966"/>
                      <a:pt x="21" y="13120"/>
                    </a:cubicBezTo>
                    <a:lnTo>
                      <a:pt x="2408" y="13120"/>
                    </a:lnTo>
                    <a:cubicBezTo>
                      <a:pt x="2647" y="12742"/>
                      <a:pt x="2865" y="12364"/>
                      <a:pt x="3104" y="11986"/>
                    </a:cubicBezTo>
                    <a:cubicBezTo>
                      <a:pt x="3641" y="11170"/>
                      <a:pt x="4178" y="10374"/>
                      <a:pt x="4676" y="9539"/>
                    </a:cubicBezTo>
                    <a:cubicBezTo>
                      <a:pt x="4795" y="9340"/>
                      <a:pt x="4795" y="8882"/>
                      <a:pt x="4676" y="8743"/>
                    </a:cubicBezTo>
                    <a:cubicBezTo>
                      <a:pt x="4596" y="8652"/>
                      <a:pt x="4406" y="8607"/>
                      <a:pt x="4224" y="8607"/>
                    </a:cubicBezTo>
                    <a:cubicBezTo>
                      <a:pt x="4088" y="8607"/>
                      <a:pt x="3957" y="8632"/>
                      <a:pt x="3880" y="8683"/>
                    </a:cubicBezTo>
                    <a:cubicBezTo>
                      <a:pt x="3383" y="9061"/>
                      <a:pt x="2945" y="9499"/>
                      <a:pt x="2507" y="9957"/>
                    </a:cubicBezTo>
                    <a:cubicBezTo>
                      <a:pt x="2249" y="10255"/>
                      <a:pt x="1990" y="10593"/>
                      <a:pt x="1751" y="10931"/>
                    </a:cubicBezTo>
                    <a:cubicBezTo>
                      <a:pt x="1811" y="10335"/>
                      <a:pt x="1950" y="9778"/>
                      <a:pt x="2169" y="9280"/>
                    </a:cubicBezTo>
                    <a:cubicBezTo>
                      <a:pt x="2368" y="8803"/>
                      <a:pt x="2587" y="8345"/>
                      <a:pt x="2905" y="7947"/>
                    </a:cubicBezTo>
                    <a:cubicBezTo>
                      <a:pt x="3164" y="7609"/>
                      <a:pt x="3562" y="7450"/>
                      <a:pt x="3880" y="7192"/>
                    </a:cubicBezTo>
                    <a:cubicBezTo>
                      <a:pt x="4497" y="6694"/>
                      <a:pt x="5133" y="6217"/>
                      <a:pt x="5690" y="5719"/>
                    </a:cubicBezTo>
                    <a:cubicBezTo>
                      <a:pt x="5989" y="5481"/>
                      <a:pt x="6168" y="5083"/>
                      <a:pt x="5929" y="4765"/>
                    </a:cubicBezTo>
                    <a:cubicBezTo>
                      <a:pt x="5801" y="4610"/>
                      <a:pt x="5649" y="4547"/>
                      <a:pt x="5490" y="4547"/>
                    </a:cubicBezTo>
                    <a:cubicBezTo>
                      <a:pt x="5303" y="4547"/>
                      <a:pt x="5107" y="4635"/>
                      <a:pt x="4934" y="4765"/>
                    </a:cubicBezTo>
                    <a:cubicBezTo>
                      <a:pt x="4576" y="4983"/>
                      <a:pt x="4258" y="5222"/>
                      <a:pt x="3940" y="5481"/>
                    </a:cubicBezTo>
                    <a:cubicBezTo>
                      <a:pt x="3900" y="5501"/>
                      <a:pt x="3860" y="5501"/>
                      <a:pt x="3800" y="5580"/>
                    </a:cubicBezTo>
                    <a:cubicBezTo>
                      <a:pt x="3800" y="5521"/>
                      <a:pt x="3820" y="5481"/>
                      <a:pt x="3820" y="5421"/>
                    </a:cubicBezTo>
                    <a:cubicBezTo>
                      <a:pt x="3880" y="5302"/>
                      <a:pt x="3880" y="5162"/>
                      <a:pt x="3959" y="5063"/>
                    </a:cubicBezTo>
                    <a:cubicBezTo>
                      <a:pt x="4676" y="4108"/>
                      <a:pt x="5392" y="3213"/>
                      <a:pt x="6088" y="2278"/>
                    </a:cubicBezTo>
                    <a:cubicBezTo>
                      <a:pt x="6446" y="1801"/>
                      <a:pt x="6784" y="1283"/>
                      <a:pt x="7083" y="746"/>
                    </a:cubicBezTo>
                    <a:cubicBezTo>
                      <a:pt x="7182" y="587"/>
                      <a:pt x="7142" y="209"/>
                      <a:pt x="7003" y="90"/>
                    </a:cubicBezTo>
                    <a:cubicBezTo>
                      <a:pt x="6943" y="20"/>
                      <a:pt x="6834" y="0"/>
                      <a:pt x="671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3" name="Google Shape;2715;p51">
                <a:extLst>
                  <a:ext uri="{FF2B5EF4-FFF2-40B4-BE49-F238E27FC236}">
                    <a16:creationId xmlns:a16="http://schemas.microsoft.com/office/drawing/2014/main" id="{15719960-543E-2B06-F0B3-24AC3FF54CBC}"/>
                  </a:ext>
                </a:extLst>
              </p:cNvPr>
              <p:cNvSpPr/>
              <p:nvPr/>
            </p:nvSpPr>
            <p:spPr>
              <a:xfrm>
                <a:off x="2758550" y="5001750"/>
                <a:ext cx="196975" cy="137050"/>
              </a:xfrm>
              <a:custGeom>
                <a:avLst/>
                <a:gdLst/>
                <a:ahLst/>
                <a:cxnLst/>
                <a:rect l="l" t="t" r="r" b="b"/>
                <a:pathLst>
                  <a:path w="7879" h="5482" extrusionOk="0">
                    <a:moveTo>
                      <a:pt x="4292" y="1"/>
                    </a:moveTo>
                    <a:cubicBezTo>
                      <a:pt x="4086" y="1"/>
                      <a:pt x="3878" y="135"/>
                      <a:pt x="3741" y="409"/>
                    </a:cubicBezTo>
                    <a:cubicBezTo>
                      <a:pt x="3542" y="767"/>
                      <a:pt x="3383" y="1225"/>
                      <a:pt x="3343" y="1642"/>
                    </a:cubicBezTo>
                    <a:cubicBezTo>
                      <a:pt x="3283" y="2438"/>
                      <a:pt x="3323" y="3254"/>
                      <a:pt x="3323" y="4189"/>
                    </a:cubicBezTo>
                    <a:cubicBezTo>
                      <a:pt x="3124" y="4010"/>
                      <a:pt x="3005" y="3890"/>
                      <a:pt x="2885" y="3811"/>
                    </a:cubicBezTo>
                    <a:cubicBezTo>
                      <a:pt x="2289" y="3492"/>
                      <a:pt x="1712" y="3134"/>
                      <a:pt x="1095" y="2915"/>
                    </a:cubicBezTo>
                    <a:cubicBezTo>
                      <a:pt x="978" y="2877"/>
                      <a:pt x="822" y="2856"/>
                      <a:pt x="669" y="2856"/>
                    </a:cubicBezTo>
                    <a:cubicBezTo>
                      <a:pt x="431" y="2856"/>
                      <a:pt x="201" y="2906"/>
                      <a:pt x="140" y="3015"/>
                    </a:cubicBezTo>
                    <a:cubicBezTo>
                      <a:pt x="1" y="3254"/>
                      <a:pt x="100" y="3711"/>
                      <a:pt x="160" y="4029"/>
                    </a:cubicBezTo>
                    <a:cubicBezTo>
                      <a:pt x="220" y="4308"/>
                      <a:pt x="419" y="4527"/>
                      <a:pt x="558" y="4785"/>
                    </a:cubicBezTo>
                    <a:cubicBezTo>
                      <a:pt x="717" y="5024"/>
                      <a:pt x="856" y="5243"/>
                      <a:pt x="1016" y="5482"/>
                    </a:cubicBezTo>
                    <a:lnTo>
                      <a:pt x="7680" y="5482"/>
                    </a:lnTo>
                    <a:cubicBezTo>
                      <a:pt x="7699" y="4925"/>
                      <a:pt x="7759" y="4387"/>
                      <a:pt x="7759" y="3850"/>
                    </a:cubicBezTo>
                    <a:cubicBezTo>
                      <a:pt x="7759" y="3234"/>
                      <a:pt x="7878" y="2557"/>
                      <a:pt x="7282" y="2100"/>
                    </a:cubicBezTo>
                    <a:cubicBezTo>
                      <a:pt x="6466" y="2219"/>
                      <a:pt x="6347" y="3055"/>
                      <a:pt x="5830" y="3592"/>
                    </a:cubicBezTo>
                    <a:cubicBezTo>
                      <a:pt x="5730" y="3154"/>
                      <a:pt x="5631" y="2816"/>
                      <a:pt x="5531" y="2458"/>
                    </a:cubicBezTo>
                    <a:cubicBezTo>
                      <a:pt x="5312" y="1801"/>
                      <a:pt x="5113" y="1065"/>
                      <a:pt x="4835" y="429"/>
                    </a:cubicBezTo>
                    <a:cubicBezTo>
                      <a:pt x="4713" y="145"/>
                      <a:pt x="4504" y="1"/>
                      <a:pt x="42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4" name="Google Shape;2716;p51">
                <a:extLst>
                  <a:ext uri="{FF2B5EF4-FFF2-40B4-BE49-F238E27FC236}">
                    <a16:creationId xmlns:a16="http://schemas.microsoft.com/office/drawing/2014/main" id="{9473FF25-F2CB-C9F1-8C29-BB1EDE766DFD}"/>
                  </a:ext>
                </a:extLst>
              </p:cNvPr>
              <p:cNvSpPr/>
              <p:nvPr/>
            </p:nvSpPr>
            <p:spPr>
              <a:xfrm>
                <a:off x="2731700" y="4130575"/>
                <a:ext cx="146750" cy="379625"/>
              </a:xfrm>
              <a:custGeom>
                <a:avLst/>
                <a:gdLst/>
                <a:ahLst/>
                <a:cxnLst/>
                <a:rect l="l" t="t" r="r" b="b"/>
                <a:pathLst>
                  <a:path w="5870" h="15185" extrusionOk="0">
                    <a:moveTo>
                      <a:pt x="924" y="1"/>
                    </a:moveTo>
                    <a:cubicBezTo>
                      <a:pt x="652" y="1"/>
                      <a:pt x="459" y="226"/>
                      <a:pt x="359" y="662"/>
                    </a:cubicBezTo>
                    <a:cubicBezTo>
                      <a:pt x="1" y="2234"/>
                      <a:pt x="1" y="3786"/>
                      <a:pt x="100" y="5377"/>
                    </a:cubicBezTo>
                    <a:cubicBezTo>
                      <a:pt x="200" y="7048"/>
                      <a:pt x="399" y="8719"/>
                      <a:pt x="896" y="10310"/>
                    </a:cubicBezTo>
                    <a:cubicBezTo>
                      <a:pt x="1353" y="11723"/>
                      <a:pt x="1871" y="13115"/>
                      <a:pt x="3005" y="14170"/>
                    </a:cubicBezTo>
                    <a:cubicBezTo>
                      <a:pt x="3303" y="14408"/>
                      <a:pt x="3562" y="14707"/>
                      <a:pt x="3840" y="15005"/>
                    </a:cubicBezTo>
                    <a:cubicBezTo>
                      <a:pt x="4106" y="14987"/>
                      <a:pt x="4387" y="14922"/>
                      <a:pt x="4656" y="14922"/>
                    </a:cubicBezTo>
                    <a:cubicBezTo>
                      <a:pt x="4689" y="14922"/>
                      <a:pt x="4722" y="14923"/>
                      <a:pt x="4755" y="14926"/>
                    </a:cubicBezTo>
                    <a:cubicBezTo>
                      <a:pt x="5133" y="14985"/>
                      <a:pt x="5491" y="15105"/>
                      <a:pt x="5869" y="15184"/>
                    </a:cubicBezTo>
                    <a:cubicBezTo>
                      <a:pt x="4934" y="13633"/>
                      <a:pt x="4278" y="12001"/>
                      <a:pt x="4039" y="10211"/>
                    </a:cubicBezTo>
                    <a:cubicBezTo>
                      <a:pt x="3940" y="9336"/>
                      <a:pt x="3681" y="8460"/>
                      <a:pt x="3601" y="7565"/>
                    </a:cubicBezTo>
                    <a:cubicBezTo>
                      <a:pt x="3502" y="6272"/>
                      <a:pt x="3482" y="5019"/>
                      <a:pt x="3462" y="3726"/>
                    </a:cubicBezTo>
                    <a:cubicBezTo>
                      <a:pt x="3462" y="3507"/>
                      <a:pt x="3581" y="3288"/>
                      <a:pt x="3661" y="3069"/>
                    </a:cubicBezTo>
                    <a:cubicBezTo>
                      <a:pt x="3581" y="2950"/>
                      <a:pt x="3542" y="2851"/>
                      <a:pt x="3462" y="2731"/>
                    </a:cubicBezTo>
                    <a:cubicBezTo>
                      <a:pt x="2945" y="1776"/>
                      <a:pt x="2388" y="881"/>
                      <a:pt x="1493" y="245"/>
                    </a:cubicBezTo>
                    <a:cubicBezTo>
                      <a:pt x="1277" y="81"/>
                      <a:pt x="1087" y="1"/>
                      <a:pt x="92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5" name="Google Shape;2717;p51">
                <a:extLst>
                  <a:ext uri="{FF2B5EF4-FFF2-40B4-BE49-F238E27FC236}">
                    <a16:creationId xmlns:a16="http://schemas.microsoft.com/office/drawing/2014/main" id="{D687703E-8F9D-354F-8F77-2D99D9207AD4}"/>
                  </a:ext>
                </a:extLst>
              </p:cNvPr>
              <p:cNvSpPr/>
              <p:nvPr/>
            </p:nvSpPr>
            <p:spPr>
              <a:xfrm>
                <a:off x="2835150" y="4119775"/>
                <a:ext cx="110425" cy="400350"/>
              </a:xfrm>
              <a:custGeom>
                <a:avLst/>
                <a:gdLst/>
                <a:ahLst/>
                <a:cxnLst/>
                <a:rect l="l" t="t" r="r" b="b"/>
                <a:pathLst>
                  <a:path w="4417" h="16014" extrusionOk="0">
                    <a:moveTo>
                      <a:pt x="1313" y="7579"/>
                    </a:moveTo>
                    <a:cubicBezTo>
                      <a:pt x="1413" y="7739"/>
                      <a:pt x="1592" y="7838"/>
                      <a:pt x="1612" y="7977"/>
                    </a:cubicBezTo>
                    <a:cubicBezTo>
                      <a:pt x="1652" y="8634"/>
                      <a:pt x="1711" y="9290"/>
                      <a:pt x="1711" y="9947"/>
                    </a:cubicBezTo>
                    <a:cubicBezTo>
                      <a:pt x="1711" y="10126"/>
                      <a:pt x="1552" y="10285"/>
                      <a:pt x="1492" y="10464"/>
                    </a:cubicBezTo>
                    <a:cubicBezTo>
                      <a:pt x="1413" y="10444"/>
                      <a:pt x="1353" y="10444"/>
                      <a:pt x="1293" y="10424"/>
                    </a:cubicBezTo>
                    <a:cubicBezTo>
                      <a:pt x="995" y="9628"/>
                      <a:pt x="657" y="8853"/>
                      <a:pt x="935" y="7957"/>
                    </a:cubicBezTo>
                    <a:cubicBezTo>
                      <a:pt x="995" y="7798"/>
                      <a:pt x="1194" y="7699"/>
                      <a:pt x="1313" y="7579"/>
                    </a:cubicBezTo>
                    <a:close/>
                    <a:moveTo>
                      <a:pt x="2630" y="0"/>
                    </a:moveTo>
                    <a:cubicBezTo>
                      <a:pt x="2339" y="0"/>
                      <a:pt x="2046" y="153"/>
                      <a:pt x="1811" y="478"/>
                    </a:cubicBezTo>
                    <a:cubicBezTo>
                      <a:pt x="1134" y="1413"/>
                      <a:pt x="597" y="2467"/>
                      <a:pt x="0" y="3462"/>
                    </a:cubicBezTo>
                    <a:cubicBezTo>
                      <a:pt x="40" y="3979"/>
                      <a:pt x="120" y="4496"/>
                      <a:pt x="120" y="5053"/>
                    </a:cubicBezTo>
                    <a:cubicBezTo>
                      <a:pt x="160" y="7957"/>
                      <a:pt x="518" y="10822"/>
                      <a:pt x="1532" y="13567"/>
                    </a:cubicBezTo>
                    <a:cubicBezTo>
                      <a:pt x="1811" y="14303"/>
                      <a:pt x="2228" y="14940"/>
                      <a:pt x="2587" y="15636"/>
                    </a:cubicBezTo>
                    <a:cubicBezTo>
                      <a:pt x="2626" y="15736"/>
                      <a:pt x="2646" y="15835"/>
                      <a:pt x="2706" y="15934"/>
                    </a:cubicBezTo>
                    <a:lnTo>
                      <a:pt x="2706" y="15915"/>
                    </a:lnTo>
                    <a:cubicBezTo>
                      <a:pt x="2726" y="15954"/>
                      <a:pt x="2785" y="15974"/>
                      <a:pt x="2805" y="16014"/>
                    </a:cubicBezTo>
                    <a:cubicBezTo>
                      <a:pt x="3203" y="15934"/>
                      <a:pt x="2945" y="15636"/>
                      <a:pt x="2945" y="15437"/>
                    </a:cubicBezTo>
                    <a:cubicBezTo>
                      <a:pt x="2905" y="14860"/>
                      <a:pt x="2825" y="14263"/>
                      <a:pt x="2805" y="13706"/>
                    </a:cubicBezTo>
                    <a:cubicBezTo>
                      <a:pt x="2805" y="13309"/>
                      <a:pt x="3004" y="13010"/>
                      <a:pt x="3402" y="12831"/>
                    </a:cubicBezTo>
                    <a:cubicBezTo>
                      <a:pt x="3382" y="12234"/>
                      <a:pt x="3323" y="11618"/>
                      <a:pt x="3342" y="11021"/>
                    </a:cubicBezTo>
                    <a:cubicBezTo>
                      <a:pt x="3382" y="9847"/>
                      <a:pt x="3402" y="8654"/>
                      <a:pt x="3521" y="7460"/>
                    </a:cubicBezTo>
                    <a:cubicBezTo>
                      <a:pt x="3661" y="6107"/>
                      <a:pt x="3880" y="4775"/>
                      <a:pt x="4078" y="3422"/>
                    </a:cubicBezTo>
                    <a:cubicBezTo>
                      <a:pt x="4098" y="3203"/>
                      <a:pt x="4297" y="3004"/>
                      <a:pt x="4417" y="2785"/>
                    </a:cubicBezTo>
                    <a:cubicBezTo>
                      <a:pt x="4377" y="2666"/>
                      <a:pt x="4337" y="2507"/>
                      <a:pt x="4317" y="2387"/>
                    </a:cubicBezTo>
                    <a:cubicBezTo>
                      <a:pt x="4118" y="1890"/>
                      <a:pt x="3919" y="1373"/>
                      <a:pt x="3720" y="896"/>
                    </a:cubicBezTo>
                    <a:cubicBezTo>
                      <a:pt x="3473" y="319"/>
                      <a:pt x="3052" y="0"/>
                      <a:pt x="263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6" name="Google Shape;2718;p51">
                <a:extLst>
                  <a:ext uri="{FF2B5EF4-FFF2-40B4-BE49-F238E27FC236}">
                    <a16:creationId xmlns:a16="http://schemas.microsoft.com/office/drawing/2014/main" id="{B360DD65-DC5A-F1C1-74C7-03505D63E7BF}"/>
                  </a:ext>
                </a:extLst>
              </p:cNvPr>
              <p:cNvSpPr/>
              <p:nvPr/>
            </p:nvSpPr>
            <p:spPr>
              <a:xfrm>
                <a:off x="2764525" y="4754350"/>
                <a:ext cx="285000" cy="260350"/>
              </a:xfrm>
              <a:custGeom>
                <a:avLst/>
                <a:gdLst/>
                <a:ahLst/>
                <a:cxnLst/>
                <a:rect l="l" t="t" r="r" b="b"/>
                <a:pathLst>
                  <a:path w="11400" h="10414" extrusionOk="0">
                    <a:moveTo>
                      <a:pt x="11280" y="0"/>
                    </a:moveTo>
                    <a:cubicBezTo>
                      <a:pt x="11121" y="60"/>
                      <a:pt x="10902" y="80"/>
                      <a:pt x="10822" y="180"/>
                    </a:cubicBezTo>
                    <a:cubicBezTo>
                      <a:pt x="10345" y="955"/>
                      <a:pt x="9848" y="1691"/>
                      <a:pt x="9450" y="2507"/>
                    </a:cubicBezTo>
                    <a:cubicBezTo>
                      <a:pt x="9012" y="3482"/>
                      <a:pt x="8614" y="4496"/>
                      <a:pt x="8236" y="5491"/>
                    </a:cubicBezTo>
                    <a:cubicBezTo>
                      <a:pt x="7938" y="6267"/>
                      <a:pt x="7719" y="7062"/>
                      <a:pt x="7460" y="7858"/>
                    </a:cubicBezTo>
                    <a:cubicBezTo>
                      <a:pt x="7401" y="8137"/>
                      <a:pt x="7361" y="8435"/>
                      <a:pt x="7321" y="8714"/>
                    </a:cubicBezTo>
                    <a:lnTo>
                      <a:pt x="7222" y="8714"/>
                    </a:lnTo>
                    <a:lnTo>
                      <a:pt x="6844" y="7818"/>
                    </a:lnTo>
                    <a:cubicBezTo>
                      <a:pt x="6764" y="7679"/>
                      <a:pt x="6705" y="7619"/>
                      <a:pt x="6645" y="7440"/>
                    </a:cubicBezTo>
                    <a:lnTo>
                      <a:pt x="6426" y="7142"/>
                    </a:lnTo>
                    <a:lnTo>
                      <a:pt x="6048" y="6923"/>
                    </a:lnTo>
                    <a:cubicBezTo>
                      <a:pt x="5113" y="6247"/>
                      <a:pt x="4079" y="5670"/>
                      <a:pt x="2945" y="5471"/>
                    </a:cubicBezTo>
                    <a:cubicBezTo>
                      <a:pt x="2129" y="5352"/>
                      <a:pt x="1294" y="5332"/>
                      <a:pt x="478" y="5332"/>
                    </a:cubicBezTo>
                    <a:cubicBezTo>
                      <a:pt x="339" y="5332"/>
                      <a:pt x="160" y="5630"/>
                      <a:pt x="1" y="5789"/>
                    </a:cubicBezTo>
                    <a:cubicBezTo>
                      <a:pt x="170" y="5884"/>
                      <a:pt x="358" y="6049"/>
                      <a:pt x="530" y="6049"/>
                    </a:cubicBezTo>
                    <a:cubicBezTo>
                      <a:pt x="539" y="6049"/>
                      <a:pt x="548" y="6049"/>
                      <a:pt x="558" y="6048"/>
                    </a:cubicBezTo>
                    <a:cubicBezTo>
                      <a:pt x="750" y="6031"/>
                      <a:pt x="940" y="6023"/>
                      <a:pt x="1129" y="6023"/>
                    </a:cubicBezTo>
                    <a:cubicBezTo>
                      <a:pt x="2306" y="6023"/>
                      <a:pt x="3411" y="6340"/>
                      <a:pt x="4457" y="6923"/>
                    </a:cubicBezTo>
                    <a:cubicBezTo>
                      <a:pt x="5332" y="7381"/>
                      <a:pt x="6108" y="7977"/>
                      <a:pt x="6426" y="8972"/>
                    </a:cubicBezTo>
                    <a:cubicBezTo>
                      <a:pt x="6506" y="9171"/>
                      <a:pt x="6645" y="9450"/>
                      <a:pt x="6804" y="9469"/>
                    </a:cubicBezTo>
                    <a:cubicBezTo>
                      <a:pt x="7222" y="9529"/>
                      <a:pt x="7242" y="9768"/>
                      <a:pt x="7262" y="10126"/>
                    </a:cubicBezTo>
                    <a:cubicBezTo>
                      <a:pt x="7262" y="10306"/>
                      <a:pt x="7385" y="10414"/>
                      <a:pt x="7526" y="10414"/>
                    </a:cubicBezTo>
                    <a:cubicBezTo>
                      <a:pt x="7619" y="10414"/>
                      <a:pt x="7720" y="10368"/>
                      <a:pt x="7799" y="10265"/>
                    </a:cubicBezTo>
                    <a:cubicBezTo>
                      <a:pt x="7918" y="10126"/>
                      <a:pt x="8017" y="9907"/>
                      <a:pt x="8037" y="9708"/>
                    </a:cubicBezTo>
                    <a:cubicBezTo>
                      <a:pt x="8117" y="9271"/>
                      <a:pt x="8117" y="8813"/>
                      <a:pt x="8216" y="8375"/>
                    </a:cubicBezTo>
                    <a:cubicBezTo>
                      <a:pt x="8415" y="7560"/>
                      <a:pt x="8634" y="6744"/>
                      <a:pt x="8952" y="5948"/>
                    </a:cubicBezTo>
                    <a:cubicBezTo>
                      <a:pt x="9688" y="4238"/>
                      <a:pt x="10464" y="2547"/>
                      <a:pt x="11240" y="856"/>
                    </a:cubicBezTo>
                    <a:cubicBezTo>
                      <a:pt x="11300" y="756"/>
                      <a:pt x="11399" y="657"/>
                      <a:pt x="11399" y="557"/>
                    </a:cubicBezTo>
                    <a:cubicBezTo>
                      <a:pt x="11399" y="359"/>
                      <a:pt x="11320" y="180"/>
                      <a:pt x="1128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7" name="Google Shape;2719;p51">
                <a:extLst>
                  <a:ext uri="{FF2B5EF4-FFF2-40B4-BE49-F238E27FC236}">
                    <a16:creationId xmlns:a16="http://schemas.microsoft.com/office/drawing/2014/main" id="{D6D5C886-DBCA-D314-A159-DF0153C3909F}"/>
                  </a:ext>
                </a:extLst>
              </p:cNvPr>
              <p:cNvSpPr/>
              <p:nvPr/>
            </p:nvSpPr>
            <p:spPr>
              <a:xfrm>
                <a:off x="2818725" y="4205300"/>
                <a:ext cx="84075" cy="312350"/>
              </a:xfrm>
              <a:custGeom>
                <a:avLst/>
                <a:gdLst/>
                <a:ahLst/>
                <a:cxnLst/>
                <a:rect l="l" t="t" r="r" b="b"/>
                <a:pathLst>
                  <a:path w="3363" h="12494" extrusionOk="0">
                    <a:moveTo>
                      <a:pt x="657" y="1"/>
                    </a:moveTo>
                    <a:cubicBezTo>
                      <a:pt x="559" y="26"/>
                      <a:pt x="468" y="42"/>
                      <a:pt x="376" y="42"/>
                    </a:cubicBezTo>
                    <a:cubicBezTo>
                      <a:pt x="319" y="42"/>
                      <a:pt x="261" y="36"/>
                      <a:pt x="200" y="21"/>
                    </a:cubicBezTo>
                    <a:cubicBezTo>
                      <a:pt x="120" y="240"/>
                      <a:pt x="1" y="458"/>
                      <a:pt x="1" y="677"/>
                    </a:cubicBezTo>
                    <a:cubicBezTo>
                      <a:pt x="21" y="1970"/>
                      <a:pt x="61" y="3263"/>
                      <a:pt x="160" y="4536"/>
                    </a:cubicBezTo>
                    <a:cubicBezTo>
                      <a:pt x="220" y="5432"/>
                      <a:pt x="478" y="6267"/>
                      <a:pt x="578" y="7162"/>
                    </a:cubicBezTo>
                    <a:cubicBezTo>
                      <a:pt x="777" y="8992"/>
                      <a:pt x="1453" y="10624"/>
                      <a:pt x="2368" y="12175"/>
                    </a:cubicBezTo>
                    <a:cubicBezTo>
                      <a:pt x="2687" y="12275"/>
                      <a:pt x="3045" y="12394"/>
                      <a:pt x="3363" y="12494"/>
                    </a:cubicBezTo>
                    <a:cubicBezTo>
                      <a:pt x="3323" y="12394"/>
                      <a:pt x="3283" y="12295"/>
                      <a:pt x="3244" y="12195"/>
                    </a:cubicBezTo>
                    <a:cubicBezTo>
                      <a:pt x="2885" y="11499"/>
                      <a:pt x="2468" y="10842"/>
                      <a:pt x="2189" y="10126"/>
                    </a:cubicBezTo>
                    <a:cubicBezTo>
                      <a:pt x="1175" y="7401"/>
                      <a:pt x="817" y="4517"/>
                      <a:pt x="777" y="1592"/>
                    </a:cubicBezTo>
                    <a:cubicBezTo>
                      <a:pt x="777" y="1075"/>
                      <a:pt x="697" y="538"/>
                      <a:pt x="65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8" name="Google Shape;2720;p51">
                <a:extLst>
                  <a:ext uri="{FF2B5EF4-FFF2-40B4-BE49-F238E27FC236}">
                    <a16:creationId xmlns:a16="http://schemas.microsoft.com/office/drawing/2014/main" id="{E2D46D2C-3D1D-4419-83DA-229E06A3B9B3}"/>
                  </a:ext>
                </a:extLst>
              </p:cNvPr>
              <p:cNvSpPr/>
              <p:nvPr/>
            </p:nvSpPr>
            <p:spPr>
              <a:xfrm>
                <a:off x="2930125" y="4942325"/>
                <a:ext cx="5000" cy="6500"/>
              </a:xfrm>
              <a:custGeom>
                <a:avLst/>
                <a:gdLst/>
                <a:ahLst/>
                <a:cxnLst/>
                <a:rect l="l" t="t" r="r" b="b"/>
                <a:pathLst>
                  <a:path w="200" h="260" extrusionOk="0">
                    <a:moveTo>
                      <a:pt x="1" y="1"/>
                    </a:moveTo>
                    <a:cubicBezTo>
                      <a:pt x="46" y="57"/>
                      <a:pt x="85" y="101"/>
                      <a:pt x="120" y="146"/>
                    </a:cubicBezTo>
                    <a:lnTo>
                      <a:pt x="120" y="146"/>
                    </a:lnTo>
                    <a:cubicBezTo>
                      <a:pt x="83" y="89"/>
                      <a:pt x="50" y="37"/>
                      <a:pt x="1" y="1"/>
                    </a:cubicBezTo>
                    <a:close/>
                    <a:moveTo>
                      <a:pt x="120" y="146"/>
                    </a:moveTo>
                    <a:cubicBezTo>
                      <a:pt x="144" y="182"/>
                      <a:pt x="169" y="221"/>
                      <a:pt x="200" y="260"/>
                    </a:cubicBezTo>
                    <a:cubicBezTo>
                      <a:pt x="174" y="216"/>
                      <a:pt x="148" y="181"/>
                      <a:pt x="120" y="146"/>
                    </a:cubicBezTo>
                    <a:close/>
                  </a:path>
                </a:pathLst>
              </a:custGeom>
              <a:solidFill>
                <a:srgbClr val="2679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9" name="Google Shape;2721;p51">
                <a:extLst>
                  <a:ext uri="{FF2B5EF4-FFF2-40B4-BE49-F238E27FC236}">
                    <a16:creationId xmlns:a16="http://schemas.microsoft.com/office/drawing/2014/main" id="{4F69B0E9-EC08-7FE5-D397-B832EC669021}"/>
                  </a:ext>
                </a:extLst>
              </p:cNvPr>
              <p:cNvSpPr/>
              <p:nvPr/>
            </p:nvSpPr>
            <p:spPr>
              <a:xfrm>
                <a:off x="3007225" y="4136275"/>
                <a:ext cx="164125" cy="396800"/>
              </a:xfrm>
              <a:custGeom>
                <a:avLst/>
                <a:gdLst/>
                <a:ahLst/>
                <a:cxnLst/>
                <a:rect l="l" t="t" r="r" b="b"/>
                <a:pathLst>
                  <a:path w="6565" h="15872" extrusionOk="0">
                    <a:moveTo>
                      <a:pt x="4158" y="7118"/>
                    </a:moveTo>
                    <a:cubicBezTo>
                      <a:pt x="4556" y="7178"/>
                      <a:pt x="4874" y="7238"/>
                      <a:pt x="4814" y="7636"/>
                    </a:cubicBezTo>
                    <a:cubicBezTo>
                      <a:pt x="4695" y="8392"/>
                      <a:pt x="4536" y="9128"/>
                      <a:pt x="4377" y="9884"/>
                    </a:cubicBezTo>
                    <a:cubicBezTo>
                      <a:pt x="4317" y="10023"/>
                      <a:pt x="4237" y="10202"/>
                      <a:pt x="4158" y="10281"/>
                    </a:cubicBezTo>
                    <a:cubicBezTo>
                      <a:pt x="4019" y="10381"/>
                      <a:pt x="3820" y="10401"/>
                      <a:pt x="3680" y="10460"/>
                    </a:cubicBezTo>
                    <a:cubicBezTo>
                      <a:pt x="3621" y="10301"/>
                      <a:pt x="3521" y="10122"/>
                      <a:pt x="3561" y="10003"/>
                    </a:cubicBezTo>
                    <a:cubicBezTo>
                      <a:pt x="3621" y="9585"/>
                      <a:pt x="3760" y="9167"/>
                      <a:pt x="3859" y="8710"/>
                    </a:cubicBezTo>
                    <a:cubicBezTo>
                      <a:pt x="3959" y="8193"/>
                      <a:pt x="4058" y="7675"/>
                      <a:pt x="4158" y="7118"/>
                    </a:cubicBezTo>
                    <a:close/>
                    <a:moveTo>
                      <a:pt x="5378" y="0"/>
                    </a:moveTo>
                    <a:cubicBezTo>
                      <a:pt x="5308" y="0"/>
                      <a:pt x="5233" y="6"/>
                      <a:pt x="5153" y="17"/>
                    </a:cubicBezTo>
                    <a:cubicBezTo>
                      <a:pt x="3899" y="136"/>
                      <a:pt x="3203" y="1031"/>
                      <a:pt x="2606" y="2006"/>
                    </a:cubicBezTo>
                    <a:cubicBezTo>
                      <a:pt x="2805" y="4055"/>
                      <a:pt x="2507" y="6084"/>
                      <a:pt x="2129" y="8073"/>
                    </a:cubicBezTo>
                    <a:cubicBezTo>
                      <a:pt x="1811" y="9764"/>
                      <a:pt x="1393" y="11415"/>
                      <a:pt x="1015" y="13086"/>
                    </a:cubicBezTo>
                    <a:cubicBezTo>
                      <a:pt x="1234" y="13564"/>
                      <a:pt x="1114" y="14001"/>
                      <a:pt x="856" y="14439"/>
                    </a:cubicBezTo>
                    <a:cubicBezTo>
                      <a:pt x="597" y="14877"/>
                      <a:pt x="319" y="15334"/>
                      <a:pt x="0" y="15871"/>
                    </a:cubicBezTo>
                    <a:cubicBezTo>
                      <a:pt x="469" y="15808"/>
                      <a:pt x="914" y="15648"/>
                      <a:pt x="1339" y="15648"/>
                    </a:cubicBezTo>
                    <a:cubicBezTo>
                      <a:pt x="1582" y="15648"/>
                      <a:pt x="1818" y="15700"/>
                      <a:pt x="2049" y="15851"/>
                    </a:cubicBezTo>
                    <a:cubicBezTo>
                      <a:pt x="2328" y="15652"/>
                      <a:pt x="2606" y="15434"/>
                      <a:pt x="2885" y="15235"/>
                    </a:cubicBezTo>
                    <a:cubicBezTo>
                      <a:pt x="3422" y="14598"/>
                      <a:pt x="3999" y="13981"/>
                      <a:pt x="4496" y="13305"/>
                    </a:cubicBezTo>
                    <a:cubicBezTo>
                      <a:pt x="5590" y="11813"/>
                      <a:pt x="6167" y="10122"/>
                      <a:pt x="6366" y="8312"/>
                    </a:cubicBezTo>
                    <a:cubicBezTo>
                      <a:pt x="6446" y="7675"/>
                      <a:pt x="6366" y="6979"/>
                      <a:pt x="6406" y="6303"/>
                    </a:cubicBezTo>
                    <a:cubicBezTo>
                      <a:pt x="6565" y="4433"/>
                      <a:pt x="6366" y="2563"/>
                      <a:pt x="6107" y="733"/>
                    </a:cubicBezTo>
                    <a:cubicBezTo>
                      <a:pt x="6056" y="219"/>
                      <a:pt x="5813" y="0"/>
                      <a:pt x="537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0" name="Google Shape;2722;p51">
                <a:extLst>
                  <a:ext uri="{FF2B5EF4-FFF2-40B4-BE49-F238E27FC236}">
                    <a16:creationId xmlns:a16="http://schemas.microsoft.com/office/drawing/2014/main" id="{52983843-5013-4003-E5FF-40187ADB1999}"/>
                  </a:ext>
                </a:extLst>
              </p:cNvPr>
              <p:cNvSpPr/>
              <p:nvPr/>
            </p:nvSpPr>
            <p:spPr>
              <a:xfrm>
                <a:off x="2938100" y="4119925"/>
                <a:ext cx="124850" cy="393750"/>
              </a:xfrm>
              <a:custGeom>
                <a:avLst/>
                <a:gdLst/>
                <a:ahLst/>
                <a:cxnLst/>
                <a:rect l="l" t="t" r="r" b="b"/>
                <a:pathLst>
                  <a:path w="4994" h="15750" extrusionOk="0">
                    <a:moveTo>
                      <a:pt x="2348" y="7096"/>
                    </a:moveTo>
                    <a:cubicBezTo>
                      <a:pt x="2467" y="7295"/>
                      <a:pt x="2686" y="7494"/>
                      <a:pt x="2666" y="7693"/>
                    </a:cubicBezTo>
                    <a:cubicBezTo>
                      <a:pt x="2586" y="8628"/>
                      <a:pt x="2487" y="9523"/>
                      <a:pt x="2348" y="10438"/>
                    </a:cubicBezTo>
                    <a:cubicBezTo>
                      <a:pt x="2308" y="10637"/>
                      <a:pt x="2069" y="10816"/>
                      <a:pt x="1910" y="11015"/>
                    </a:cubicBezTo>
                    <a:cubicBezTo>
                      <a:pt x="1771" y="10756"/>
                      <a:pt x="1612" y="10518"/>
                      <a:pt x="1552" y="10358"/>
                    </a:cubicBezTo>
                    <a:cubicBezTo>
                      <a:pt x="1671" y="9324"/>
                      <a:pt x="1771" y="8449"/>
                      <a:pt x="1890" y="7633"/>
                    </a:cubicBezTo>
                    <a:cubicBezTo>
                      <a:pt x="1950" y="7434"/>
                      <a:pt x="2188" y="7275"/>
                      <a:pt x="2348" y="7096"/>
                    </a:cubicBezTo>
                    <a:close/>
                    <a:moveTo>
                      <a:pt x="3360" y="0"/>
                    </a:moveTo>
                    <a:cubicBezTo>
                      <a:pt x="3325" y="0"/>
                      <a:pt x="3292" y="5"/>
                      <a:pt x="3263" y="14"/>
                    </a:cubicBezTo>
                    <a:cubicBezTo>
                      <a:pt x="2964" y="74"/>
                      <a:pt x="2646" y="213"/>
                      <a:pt x="2447" y="432"/>
                    </a:cubicBezTo>
                    <a:cubicBezTo>
                      <a:pt x="1791" y="1188"/>
                      <a:pt x="1194" y="2004"/>
                      <a:pt x="597" y="2779"/>
                    </a:cubicBezTo>
                    <a:cubicBezTo>
                      <a:pt x="617" y="3018"/>
                      <a:pt x="696" y="3297"/>
                      <a:pt x="696" y="3575"/>
                    </a:cubicBezTo>
                    <a:cubicBezTo>
                      <a:pt x="577" y="4590"/>
                      <a:pt x="398" y="5604"/>
                      <a:pt x="299" y="6639"/>
                    </a:cubicBezTo>
                    <a:cubicBezTo>
                      <a:pt x="179" y="8071"/>
                      <a:pt x="100" y="9543"/>
                      <a:pt x="20" y="11015"/>
                    </a:cubicBezTo>
                    <a:cubicBezTo>
                      <a:pt x="0" y="11652"/>
                      <a:pt x="0" y="12308"/>
                      <a:pt x="0" y="12945"/>
                    </a:cubicBezTo>
                    <a:cubicBezTo>
                      <a:pt x="597" y="13203"/>
                      <a:pt x="597" y="13760"/>
                      <a:pt x="716" y="14257"/>
                    </a:cubicBezTo>
                    <a:cubicBezTo>
                      <a:pt x="876" y="14755"/>
                      <a:pt x="995" y="15252"/>
                      <a:pt x="1114" y="15749"/>
                    </a:cubicBezTo>
                    <a:cubicBezTo>
                      <a:pt x="1353" y="15411"/>
                      <a:pt x="1492" y="15053"/>
                      <a:pt x="1711" y="14755"/>
                    </a:cubicBezTo>
                    <a:cubicBezTo>
                      <a:pt x="2089" y="14257"/>
                      <a:pt x="2348" y="13661"/>
                      <a:pt x="3004" y="13462"/>
                    </a:cubicBezTo>
                    <a:cubicBezTo>
                      <a:pt x="3243" y="12487"/>
                      <a:pt x="3462" y="11532"/>
                      <a:pt x="3700" y="10577"/>
                    </a:cubicBezTo>
                    <a:cubicBezTo>
                      <a:pt x="4178" y="8707"/>
                      <a:pt x="4595" y="6818"/>
                      <a:pt x="4595" y="4888"/>
                    </a:cubicBezTo>
                    <a:cubicBezTo>
                      <a:pt x="4595" y="4331"/>
                      <a:pt x="4635" y="3794"/>
                      <a:pt x="4695" y="3277"/>
                    </a:cubicBezTo>
                    <a:cubicBezTo>
                      <a:pt x="4735" y="3078"/>
                      <a:pt x="4894" y="2879"/>
                      <a:pt x="4993" y="2680"/>
                    </a:cubicBezTo>
                    <a:cubicBezTo>
                      <a:pt x="4814" y="1765"/>
                      <a:pt x="4456" y="929"/>
                      <a:pt x="3859" y="233"/>
                    </a:cubicBezTo>
                    <a:cubicBezTo>
                      <a:pt x="3776" y="117"/>
                      <a:pt x="3540" y="0"/>
                      <a:pt x="336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1" name="Google Shape;2723;p51">
                <a:extLst>
                  <a:ext uri="{FF2B5EF4-FFF2-40B4-BE49-F238E27FC236}">
                    <a16:creationId xmlns:a16="http://schemas.microsoft.com/office/drawing/2014/main" id="{D0E54CCA-E2CC-846A-E2BF-41EFE6A0CFD5}"/>
                  </a:ext>
                </a:extLst>
              </p:cNvPr>
              <p:cNvSpPr/>
              <p:nvPr/>
            </p:nvSpPr>
            <p:spPr>
              <a:xfrm>
                <a:off x="3012700" y="4186900"/>
                <a:ext cx="64675" cy="277050"/>
              </a:xfrm>
              <a:custGeom>
                <a:avLst/>
                <a:gdLst/>
                <a:ahLst/>
                <a:cxnLst/>
                <a:rect l="l" t="t" r="r" b="b"/>
                <a:pathLst>
                  <a:path w="2587" h="11082" extrusionOk="0">
                    <a:moveTo>
                      <a:pt x="1989" y="1"/>
                    </a:moveTo>
                    <a:cubicBezTo>
                      <a:pt x="1890" y="200"/>
                      <a:pt x="1711" y="379"/>
                      <a:pt x="1691" y="598"/>
                    </a:cubicBezTo>
                    <a:cubicBezTo>
                      <a:pt x="1611" y="1135"/>
                      <a:pt x="1592" y="1672"/>
                      <a:pt x="1592" y="2209"/>
                    </a:cubicBezTo>
                    <a:cubicBezTo>
                      <a:pt x="1592" y="4158"/>
                      <a:pt x="1194" y="6048"/>
                      <a:pt x="696" y="7898"/>
                    </a:cubicBezTo>
                    <a:cubicBezTo>
                      <a:pt x="458" y="8853"/>
                      <a:pt x="219" y="9828"/>
                      <a:pt x="0" y="10783"/>
                    </a:cubicBezTo>
                    <a:cubicBezTo>
                      <a:pt x="279" y="10882"/>
                      <a:pt x="517" y="10982"/>
                      <a:pt x="776" y="11081"/>
                    </a:cubicBezTo>
                    <a:cubicBezTo>
                      <a:pt x="1154" y="9390"/>
                      <a:pt x="1572" y="7759"/>
                      <a:pt x="1890" y="6068"/>
                    </a:cubicBezTo>
                    <a:cubicBezTo>
                      <a:pt x="2268" y="4079"/>
                      <a:pt x="2586" y="2070"/>
                      <a:pt x="236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2" name="Google Shape;2724;p51">
                <a:extLst>
                  <a:ext uri="{FF2B5EF4-FFF2-40B4-BE49-F238E27FC236}">
                    <a16:creationId xmlns:a16="http://schemas.microsoft.com/office/drawing/2014/main" id="{05C2BA27-54F2-C0D3-6CDF-8272C84C5EB5}"/>
                  </a:ext>
                </a:extLst>
              </p:cNvPr>
              <p:cNvSpPr/>
              <p:nvPr/>
            </p:nvSpPr>
            <p:spPr>
              <a:xfrm>
                <a:off x="2918700" y="4189400"/>
                <a:ext cx="37325" cy="253650"/>
              </a:xfrm>
              <a:custGeom>
                <a:avLst/>
                <a:gdLst/>
                <a:ahLst/>
                <a:cxnLst/>
                <a:rect l="l" t="t" r="r" b="b"/>
                <a:pathLst>
                  <a:path w="1493" h="10146" extrusionOk="0">
                    <a:moveTo>
                      <a:pt x="1095" y="0"/>
                    </a:moveTo>
                    <a:cubicBezTo>
                      <a:pt x="975" y="219"/>
                      <a:pt x="776" y="418"/>
                      <a:pt x="756" y="637"/>
                    </a:cubicBezTo>
                    <a:cubicBezTo>
                      <a:pt x="518" y="1990"/>
                      <a:pt x="319" y="3322"/>
                      <a:pt x="199" y="4675"/>
                    </a:cubicBezTo>
                    <a:cubicBezTo>
                      <a:pt x="80" y="5849"/>
                      <a:pt x="60" y="7042"/>
                      <a:pt x="20" y="8236"/>
                    </a:cubicBezTo>
                    <a:cubicBezTo>
                      <a:pt x="0" y="8833"/>
                      <a:pt x="60" y="9449"/>
                      <a:pt x="80" y="10046"/>
                    </a:cubicBezTo>
                    <a:cubicBezTo>
                      <a:pt x="299" y="10066"/>
                      <a:pt x="557" y="10106"/>
                      <a:pt x="776" y="10146"/>
                    </a:cubicBezTo>
                    <a:cubicBezTo>
                      <a:pt x="776" y="9489"/>
                      <a:pt x="776" y="8853"/>
                      <a:pt x="796" y="8196"/>
                    </a:cubicBezTo>
                    <a:cubicBezTo>
                      <a:pt x="876" y="6744"/>
                      <a:pt x="955" y="5292"/>
                      <a:pt x="1075" y="3820"/>
                    </a:cubicBezTo>
                    <a:cubicBezTo>
                      <a:pt x="1174" y="2805"/>
                      <a:pt x="1353" y="1791"/>
                      <a:pt x="1472" y="776"/>
                    </a:cubicBezTo>
                    <a:cubicBezTo>
                      <a:pt x="1492" y="518"/>
                      <a:pt x="1393" y="239"/>
                      <a:pt x="137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3" name="Google Shape;2725;p51">
                <a:extLst>
                  <a:ext uri="{FF2B5EF4-FFF2-40B4-BE49-F238E27FC236}">
                    <a16:creationId xmlns:a16="http://schemas.microsoft.com/office/drawing/2014/main" id="{D30873C8-5F0C-D0B0-F950-663CA49A2EED}"/>
                  </a:ext>
                </a:extLst>
              </p:cNvPr>
              <p:cNvSpPr/>
              <p:nvPr/>
            </p:nvSpPr>
            <p:spPr>
              <a:xfrm>
                <a:off x="2801325" y="4629025"/>
                <a:ext cx="144750" cy="109425"/>
              </a:xfrm>
              <a:custGeom>
                <a:avLst/>
                <a:gdLst/>
                <a:ahLst/>
                <a:cxnLst/>
                <a:rect l="l" t="t" r="r" b="b"/>
                <a:pathLst>
                  <a:path w="5790" h="4377" extrusionOk="0">
                    <a:moveTo>
                      <a:pt x="319" y="1"/>
                    </a:moveTo>
                    <a:cubicBezTo>
                      <a:pt x="220" y="60"/>
                      <a:pt x="1" y="199"/>
                      <a:pt x="21" y="299"/>
                    </a:cubicBezTo>
                    <a:cubicBezTo>
                      <a:pt x="60" y="458"/>
                      <a:pt x="160" y="717"/>
                      <a:pt x="299" y="816"/>
                    </a:cubicBezTo>
                    <a:cubicBezTo>
                      <a:pt x="478" y="935"/>
                      <a:pt x="717" y="896"/>
                      <a:pt x="916" y="955"/>
                    </a:cubicBezTo>
                    <a:cubicBezTo>
                      <a:pt x="1493" y="1154"/>
                      <a:pt x="2169" y="1234"/>
                      <a:pt x="2666" y="1592"/>
                    </a:cubicBezTo>
                    <a:cubicBezTo>
                      <a:pt x="3641" y="2229"/>
                      <a:pt x="4596" y="2925"/>
                      <a:pt x="4994" y="4118"/>
                    </a:cubicBezTo>
                    <a:cubicBezTo>
                      <a:pt x="5053" y="4238"/>
                      <a:pt x="5352" y="4297"/>
                      <a:pt x="5531" y="4377"/>
                    </a:cubicBezTo>
                    <a:cubicBezTo>
                      <a:pt x="5591" y="4198"/>
                      <a:pt x="5790" y="3979"/>
                      <a:pt x="5750" y="3820"/>
                    </a:cubicBezTo>
                    <a:cubicBezTo>
                      <a:pt x="5650" y="3482"/>
                      <a:pt x="5471" y="3144"/>
                      <a:pt x="5252" y="2885"/>
                    </a:cubicBezTo>
                    <a:cubicBezTo>
                      <a:pt x="4775" y="2328"/>
                      <a:pt x="4258" y="1851"/>
                      <a:pt x="3760" y="1353"/>
                    </a:cubicBezTo>
                    <a:cubicBezTo>
                      <a:pt x="2845" y="418"/>
                      <a:pt x="1612" y="299"/>
                      <a:pt x="31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4" name="Google Shape;2726;p51">
                <a:extLst>
                  <a:ext uri="{FF2B5EF4-FFF2-40B4-BE49-F238E27FC236}">
                    <a16:creationId xmlns:a16="http://schemas.microsoft.com/office/drawing/2014/main" id="{244E23B2-BBB6-38A2-67BF-87E0874C77F1}"/>
                  </a:ext>
                </a:extLst>
              </p:cNvPr>
              <p:cNvSpPr/>
              <p:nvPr/>
            </p:nvSpPr>
            <p:spPr>
              <a:xfrm>
                <a:off x="2808800" y="4603175"/>
                <a:ext cx="24375" cy="23400"/>
              </a:xfrm>
              <a:custGeom>
                <a:avLst/>
                <a:gdLst/>
                <a:ahLst/>
                <a:cxnLst/>
                <a:rect l="l" t="t" r="r" b="b"/>
                <a:pathLst>
                  <a:path w="975" h="936" extrusionOk="0">
                    <a:moveTo>
                      <a:pt x="497" y="0"/>
                    </a:moveTo>
                    <a:cubicBezTo>
                      <a:pt x="378" y="159"/>
                      <a:pt x="259" y="279"/>
                      <a:pt x="0" y="537"/>
                    </a:cubicBezTo>
                    <a:cubicBezTo>
                      <a:pt x="279" y="736"/>
                      <a:pt x="418" y="895"/>
                      <a:pt x="597" y="935"/>
                    </a:cubicBezTo>
                    <a:cubicBezTo>
                      <a:pt x="600" y="936"/>
                      <a:pt x="603" y="936"/>
                      <a:pt x="606" y="936"/>
                    </a:cubicBezTo>
                    <a:cubicBezTo>
                      <a:pt x="713" y="936"/>
                      <a:pt x="974" y="634"/>
                      <a:pt x="955" y="557"/>
                    </a:cubicBezTo>
                    <a:cubicBezTo>
                      <a:pt x="856" y="358"/>
                      <a:pt x="657" y="179"/>
                      <a:pt x="497" y="0"/>
                    </a:cubicBezTo>
                    <a:close/>
                  </a:path>
                </a:pathLst>
              </a:custGeom>
              <a:solidFill>
                <a:srgbClr val="174E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5" name="Google Shape;2727;p51">
                <a:extLst>
                  <a:ext uri="{FF2B5EF4-FFF2-40B4-BE49-F238E27FC236}">
                    <a16:creationId xmlns:a16="http://schemas.microsoft.com/office/drawing/2014/main" id="{DF0DE215-1813-4B95-4B46-A3B2D659DDD8}"/>
                  </a:ext>
                </a:extLst>
              </p:cNvPr>
              <p:cNvSpPr/>
              <p:nvPr/>
            </p:nvSpPr>
            <p:spPr>
              <a:xfrm>
                <a:off x="3062425" y="4756300"/>
                <a:ext cx="18925" cy="23450"/>
              </a:xfrm>
              <a:custGeom>
                <a:avLst/>
                <a:gdLst/>
                <a:ahLst/>
                <a:cxnLst/>
                <a:rect l="l" t="t" r="r" b="b"/>
                <a:pathLst>
                  <a:path w="757" h="938" extrusionOk="0">
                    <a:moveTo>
                      <a:pt x="363" y="0"/>
                    </a:moveTo>
                    <a:cubicBezTo>
                      <a:pt x="272" y="0"/>
                      <a:pt x="58" y="147"/>
                      <a:pt x="20" y="241"/>
                    </a:cubicBezTo>
                    <a:cubicBezTo>
                      <a:pt x="0" y="440"/>
                      <a:pt x="80" y="639"/>
                      <a:pt x="100" y="877"/>
                    </a:cubicBezTo>
                    <a:cubicBezTo>
                      <a:pt x="179" y="897"/>
                      <a:pt x="279" y="917"/>
                      <a:pt x="339" y="937"/>
                    </a:cubicBezTo>
                    <a:cubicBezTo>
                      <a:pt x="478" y="738"/>
                      <a:pt x="677" y="579"/>
                      <a:pt x="717" y="340"/>
                    </a:cubicBezTo>
                    <a:cubicBezTo>
                      <a:pt x="756" y="281"/>
                      <a:pt x="518" y="42"/>
                      <a:pt x="378" y="2"/>
                    </a:cubicBezTo>
                    <a:cubicBezTo>
                      <a:pt x="374" y="1"/>
                      <a:pt x="369" y="0"/>
                      <a:pt x="363" y="0"/>
                    </a:cubicBezTo>
                    <a:close/>
                  </a:path>
                </a:pathLst>
              </a:custGeom>
              <a:solidFill>
                <a:srgbClr val="174E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6" name="Google Shape;2728;p51">
                <a:extLst>
                  <a:ext uri="{FF2B5EF4-FFF2-40B4-BE49-F238E27FC236}">
                    <a16:creationId xmlns:a16="http://schemas.microsoft.com/office/drawing/2014/main" id="{5D1BCF03-C034-5EF5-4F55-2A51D7B5CFD7}"/>
                  </a:ext>
                </a:extLst>
              </p:cNvPr>
              <p:cNvSpPr/>
              <p:nvPr/>
            </p:nvSpPr>
            <p:spPr>
              <a:xfrm>
                <a:off x="2817750" y="4662850"/>
                <a:ext cx="19900" cy="24375"/>
              </a:xfrm>
              <a:custGeom>
                <a:avLst/>
                <a:gdLst/>
                <a:ahLst/>
                <a:cxnLst/>
                <a:rect l="l" t="t" r="r" b="b"/>
                <a:pathLst>
                  <a:path w="796" h="975" extrusionOk="0">
                    <a:moveTo>
                      <a:pt x="338" y="0"/>
                    </a:moveTo>
                    <a:cubicBezTo>
                      <a:pt x="159" y="279"/>
                      <a:pt x="0" y="458"/>
                      <a:pt x="0" y="597"/>
                    </a:cubicBezTo>
                    <a:cubicBezTo>
                      <a:pt x="20" y="736"/>
                      <a:pt x="239" y="856"/>
                      <a:pt x="398" y="975"/>
                    </a:cubicBezTo>
                    <a:cubicBezTo>
                      <a:pt x="517" y="836"/>
                      <a:pt x="716" y="677"/>
                      <a:pt x="756" y="498"/>
                    </a:cubicBezTo>
                    <a:cubicBezTo>
                      <a:pt x="796" y="398"/>
                      <a:pt x="537" y="259"/>
                      <a:pt x="338" y="0"/>
                    </a:cubicBezTo>
                    <a:close/>
                  </a:path>
                </a:pathLst>
              </a:custGeom>
              <a:solidFill>
                <a:srgbClr val="174E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7" name="Google Shape;2729;p51">
                <a:extLst>
                  <a:ext uri="{FF2B5EF4-FFF2-40B4-BE49-F238E27FC236}">
                    <a16:creationId xmlns:a16="http://schemas.microsoft.com/office/drawing/2014/main" id="{6C0FD508-8DD5-4F60-6656-D14C17363EA4}"/>
                  </a:ext>
                </a:extLst>
              </p:cNvPr>
              <p:cNvSpPr/>
              <p:nvPr/>
            </p:nvSpPr>
            <p:spPr>
              <a:xfrm>
                <a:off x="2902775" y="4518125"/>
                <a:ext cx="2525" cy="2500"/>
              </a:xfrm>
              <a:custGeom>
                <a:avLst/>
                <a:gdLst/>
                <a:ahLst/>
                <a:cxnLst/>
                <a:rect l="l" t="t" r="r" b="b"/>
                <a:pathLst>
                  <a:path w="101" h="100" extrusionOk="0">
                    <a:moveTo>
                      <a:pt x="1" y="0"/>
                    </a:moveTo>
                    <a:lnTo>
                      <a:pt x="1" y="0"/>
                    </a:lnTo>
                    <a:cubicBezTo>
                      <a:pt x="21" y="20"/>
                      <a:pt x="80" y="60"/>
                      <a:pt x="100" y="100"/>
                    </a:cubicBezTo>
                    <a:cubicBezTo>
                      <a:pt x="80" y="60"/>
                      <a:pt x="41" y="20"/>
                      <a:pt x="1" y="0"/>
                    </a:cubicBezTo>
                    <a:close/>
                  </a:path>
                </a:pathLst>
              </a:custGeom>
              <a:solidFill>
                <a:srgbClr val="982E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8" name="Google Shape;2730;p51">
                <a:extLst>
                  <a:ext uri="{FF2B5EF4-FFF2-40B4-BE49-F238E27FC236}">
                    <a16:creationId xmlns:a16="http://schemas.microsoft.com/office/drawing/2014/main" id="{445E6F13-DC07-0527-E2F1-19BE911B70D8}"/>
                  </a:ext>
                </a:extLst>
              </p:cNvPr>
              <p:cNvSpPr/>
              <p:nvPr/>
            </p:nvSpPr>
            <p:spPr>
              <a:xfrm>
                <a:off x="3096250" y="4945325"/>
                <a:ext cx="2500" cy="3500"/>
              </a:xfrm>
              <a:custGeom>
                <a:avLst/>
                <a:gdLst/>
                <a:ahLst/>
                <a:cxnLst/>
                <a:rect l="l" t="t" r="r" b="b"/>
                <a:pathLst>
                  <a:path w="100" h="140" extrusionOk="0">
                    <a:moveTo>
                      <a:pt x="20" y="0"/>
                    </a:moveTo>
                    <a:cubicBezTo>
                      <a:pt x="20" y="40"/>
                      <a:pt x="0" y="100"/>
                      <a:pt x="0" y="140"/>
                    </a:cubicBezTo>
                    <a:cubicBezTo>
                      <a:pt x="20" y="140"/>
                      <a:pt x="60" y="120"/>
                      <a:pt x="100" y="100"/>
                    </a:cubicBezTo>
                    <a:cubicBezTo>
                      <a:pt x="60" y="80"/>
                      <a:pt x="40" y="40"/>
                      <a:pt x="20" y="0"/>
                    </a:cubicBezTo>
                    <a:close/>
                  </a:path>
                </a:pathLst>
              </a:custGeom>
              <a:solidFill>
                <a:srgbClr val="ABE9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9" name="Google Shape;2731;p51">
                <a:extLst>
                  <a:ext uri="{FF2B5EF4-FFF2-40B4-BE49-F238E27FC236}">
                    <a16:creationId xmlns:a16="http://schemas.microsoft.com/office/drawing/2014/main" id="{5A716FD0-C482-EC88-B9F0-16A504776CB1}"/>
                  </a:ext>
                </a:extLst>
              </p:cNvPr>
              <p:cNvSpPr/>
              <p:nvPr/>
            </p:nvSpPr>
            <p:spPr>
              <a:xfrm>
                <a:off x="3040550" y="5086550"/>
                <a:ext cx="1500" cy="1025"/>
              </a:xfrm>
              <a:custGeom>
                <a:avLst/>
                <a:gdLst/>
                <a:ahLst/>
                <a:cxnLst/>
                <a:rect l="l" t="t" r="r" b="b"/>
                <a:pathLst>
                  <a:path w="60" h="41" extrusionOk="0">
                    <a:moveTo>
                      <a:pt x="40" y="1"/>
                    </a:moveTo>
                    <a:lnTo>
                      <a:pt x="0" y="21"/>
                    </a:lnTo>
                    <a:lnTo>
                      <a:pt x="40" y="41"/>
                    </a:lnTo>
                    <a:lnTo>
                      <a:pt x="60" y="21"/>
                    </a:lnTo>
                    <a:lnTo>
                      <a:pt x="40" y="1"/>
                    </a:lnTo>
                    <a:close/>
                  </a:path>
                </a:pathLst>
              </a:custGeom>
              <a:solidFill>
                <a:srgbClr val="ABE9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0" name="Google Shape;2732;p51">
                <a:extLst>
                  <a:ext uri="{FF2B5EF4-FFF2-40B4-BE49-F238E27FC236}">
                    <a16:creationId xmlns:a16="http://schemas.microsoft.com/office/drawing/2014/main" id="{3B73FA95-B6E4-8801-D9E0-A651111A1F15}"/>
                  </a:ext>
                </a:extLst>
              </p:cNvPr>
              <p:cNvSpPr/>
              <p:nvPr/>
            </p:nvSpPr>
            <p:spPr>
              <a:xfrm>
                <a:off x="2851550" y="4309250"/>
                <a:ext cx="26400" cy="72125"/>
              </a:xfrm>
              <a:custGeom>
                <a:avLst/>
                <a:gdLst/>
                <a:ahLst/>
                <a:cxnLst/>
                <a:rect l="l" t="t" r="r" b="b"/>
                <a:pathLst>
                  <a:path w="1056" h="2885" extrusionOk="0">
                    <a:moveTo>
                      <a:pt x="657" y="0"/>
                    </a:moveTo>
                    <a:cubicBezTo>
                      <a:pt x="538" y="120"/>
                      <a:pt x="339" y="219"/>
                      <a:pt x="279" y="378"/>
                    </a:cubicBezTo>
                    <a:cubicBezTo>
                      <a:pt x="1" y="1254"/>
                      <a:pt x="359" y="2049"/>
                      <a:pt x="637" y="2845"/>
                    </a:cubicBezTo>
                    <a:cubicBezTo>
                      <a:pt x="697" y="2865"/>
                      <a:pt x="757" y="2885"/>
                      <a:pt x="836" y="2885"/>
                    </a:cubicBezTo>
                    <a:cubicBezTo>
                      <a:pt x="896" y="2706"/>
                      <a:pt x="1055" y="2547"/>
                      <a:pt x="1055" y="2368"/>
                    </a:cubicBezTo>
                    <a:cubicBezTo>
                      <a:pt x="1055" y="1711"/>
                      <a:pt x="996" y="1055"/>
                      <a:pt x="956" y="398"/>
                    </a:cubicBezTo>
                    <a:cubicBezTo>
                      <a:pt x="936" y="259"/>
                      <a:pt x="757" y="120"/>
                      <a:pt x="65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1" name="Google Shape;2733;p51">
                <a:extLst>
                  <a:ext uri="{FF2B5EF4-FFF2-40B4-BE49-F238E27FC236}">
                    <a16:creationId xmlns:a16="http://schemas.microsoft.com/office/drawing/2014/main" id="{F61D1D5D-1DE2-102E-B622-B061CB87A9D9}"/>
                  </a:ext>
                </a:extLst>
              </p:cNvPr>
              <p:cNvSpPr/>
              <p:nvPr/>
            </p:nvSpPr>
            <p:spPr>
              <a:xfrm>
                <a:off x="3094750" y="4314225"/>
                <a:ext cx="34350" cy="84075"/>
              </a:xfrm>
              <a:custGeom>
                <a:avLst/>
                <a:gdLst/>
                <a:ahLst/>
                <a:cxnLst/>
                <a:rect l="l" t="t" r="r" b="b"/>
                <a:pathLst>
                  <a:path w="1374" h="3363" extrusionOk="0">
                    <a:moveTo>
                      <a:pt x="657" y="0"/>
                    </a:moveTo>
                    <a:cubicBezTo>
                      <a:pt x="557" y="557"/>
                      <a:pt x="458" y="1095"/>
                      <a:pt x="319" y="1612"/>
                    </a:cubicBezTo>
                    <a:cubicBezTo>
                      <a:pt x="259" y="2049"/>
                      <a:pt x="100" y="2467"/>
                      <a:pt x="20" y="2905"/>
                    </a:cubicBezTo>
                    <a:cubicBezTo>
                      <a:pt x="0" y="3064"/>
                      <a:pt x="100" y="3203"/>
                      <a:pt x="160" y="3362"/>
                    </a:cubicBezTo>
                    <a:cubicBezTo>
                      <a:pt x="299" y="3303"/>
                      <a:pt x="498" y="3283"/>
                      <a:pt x="617" y="3183"/>
                    </a:cubicBezTo>
                    <a:cubicBezTo>
                      <a:pt x="756" y="3084"/>
                      <a:pt x="816" y="2945"/>
                      <a:pt x="856" y="2785"/>
                    </a:cubicBezTo>
                    <a:cubicBezTo>
                      <a:pt x="995" y="2049"/>
                      <a:pt x="1174" y="1293"/>
                      <a:pt x="1293" y="557"/>
                    </a:cubicBezTo>
                    <a:cubicBezTo>
                      <a:pt x="1373" y="100"/>
                      <a:pt x="1055" y="20"/>
                      <a:pt x="65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2" name="Google Shape;2734;p51">
                <a:extLst>
                  <a:ext uri="{FF2B5EF4-FFF2-40B4-BE49-F238E27FC236}">
                    <a16:creationId xmlns:a16="http://schemas.microsoft.com/office/drawing/2014/main" id="{3CD64B28-636B-FA1D-0DF3-3EDE8023B74B}"/>
                  </a:ext>
                </a:extLst>
              </p:cNvPr>
              <p:cNvSpPr/>
              <p:nvPr/>
            </p:nvSpPr>
            <p:spPr>
              <a:xfrm>
                <a:off x="2976875" y="4296825"/>
                <a:ext cx="28375" cy="97500"/>
              </a:xfrm>
              <a:custGeom>
                <a:avLst/>
                <a:gdLst/>
                <a:ahLst/>
                <a:cxnLst/>
                <a:rect l="l" t="t" r="r" b="b"/>
                <a:pathLst>
                  <a:path w="1135" h="3900" extrusionOk="0">
                    <a:moveTo>
                      <a:pt x="816" y="0"/>
                    </a:moveTo>
                    <a:cubicBezTo>
                      <a:pt x="657" y="179"/>
                      <a:pt x="399" y="318"/>
                      <a:pt x="359" y="517"/>
                    </a:cubicBezTo>
                    <a:cubicBezTo>
                      <a:pt x="220" y="1393"/>
                      <a:pt x="120" y="2268"/>
                      <a:pt x="1" y="3282"/>
                    </a:cubicBezTo>
                    <a:cubicBezTo>
                      <a:pt x="100" y="3442"/>
                      <a:pt x="220" y="3680"/>
                      <a:pt x="399" y="3899"/>
                    </a:cubicBezTo>
                    <a:cubicBezTo>
                      <a:pt x="538" y="3700"/>
                      <a:pt x="797" y="3521"/>
                      <a:pt x="816" y="3322"/>
                    </a:cubicBezTo>
                    <a:cubicBezTo>
                      <a:pt x="956" y="2427"/>
                      <a:pt x="1055" y="1512"/>
                      <a:pt x="1135" y="597"/>
                    </a:cubicBezTo>
                    <a:cubicBezTo>
                      <a:pt x="1135" y="398"/>
                      <a:pt x="916" y="199"/>
                      <a:pt x="816"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2" name="文本框 25">
            <a:extLst>
              <a:ext uri="{FF2B5EF4-FFF2-40B4-BE49-F238E27FC236}">
                <a16:creationId xmlns:a16="http://schemas.microsoft.com/office/drawing/2014/main" id="{3AA38FB8-E10A-3676-2B73-02367E02CADF}"/>
              </a:ext>
            </a:extLst>
          </p:cNvPr>
          <p:cNvSpPr txBox="1"/>
          <p:nvPr/>
        </p:nvSpPr>
        <p:spPr>
          <a:xfrm>
            <a:off x="5353204" y="2524853"/>
            <a:ext cx="6818624" cy="560936"/>
          </a:xfrm>
          <a:prstGeom prst="rect">
            <a:avLst/>
          </a:prstGeom>
          <a:noFill/>
        </p:spPr>
        <p:txBody>
          <a:bodyPr wrap="square" rtlCol="0">
            <a:noAutofit/>
            <a:scene3d>
              <a:camera prst="orthographicFront"/>
              <a:lightRig rig="threePt" dir="t"/>
            </a:scene3d>
            <a:sp3d contourW="12700"/>
          </a:bodyPr>
          <a:lstStyle/>
          <a:p>
            <a:pPr algn="ctr"/>
            <a:r>
              <a:rPr lang="vi-VN" sz="8800" b="1" dirty="0">
                <a:latin typeface="+mj-lt"/>
              </a:rPr>
              <a:t>Trải nghiệm cùng văn bản</a:t>
            </a:r>
            <a:endParaRPr lang="en-SG" sz="8800" dirty="0">
              <a:latin typeface="+mj-lt"/>
            </a:endParaRPr>
          </a:p>
        </p:txBody>
      </p:sp>
      <p:grpSp>
        <p:nvGrpSpPr>
          <p:cNvPr id="4" name="Google Shape;1225;p41">
            <a:extLst>
              <a:ext uri="{FF2B5EF4-FFF2-40B4-BE49-F238E27FC236}">
                <a16:creationId xmlns:a16="http://schemas.microsoft.com/office/drawing/2014/main" id="{DB1FD0C6-AD05-77FC-E146-466E03F5867E}"/>
              </a:ext>
            </a:extLst>
          </p:cNvPr>
          <p:cNvGrpSpPr/>
          <p:nvPr/>
        </p:nvGrpSpPr>
        <p:grpSpPr>
          <a:xfrm>
            <a:off x="7919362" y="152400"/>
            <a:ext cx="1925678" cy="1789096"/>
            <a:chOff x="6351724" y="1733334"/>
            <a:chExt cx="1168679" cy="1216176"/>
          </a:xfrm>
        </p:grpSpPr>
        <p:sp>
          <p:nvSpPr>
            <p:cNvPr id="5" name="Google Shape;1226;p41">
              <a:extLst>
                <a:ext uri="{FF2B5EF4-FFF2-40B4-BE49-F238E27FC236}">
                  <a16:creationId xmlns:a16="http://schemas.microsoft.com/office/drawing/2014/main" id="{8D287073-B621-6C32-19A9-C97CC6953B92}"/>
                </a:ext>
              </a:extLst>
            </p:cNvPr>
            <p:cNvSpPr/>
            <p:nvPr/>
          </p:nvSpPr>
          <p:spPr>
            <a:xfrm>
              <a:off x="6351724" y="1733334"/>
              <a:ext cx="1168668" cy="1216176"/>
            </a:xfrm>
            <a:custGeom>
              <a:avLst/>
              <a:gdLst/>
              <a:ahLst/>
              <a:cxnLst/>
              <a:rect l="l" t="t" r="r" b="b"/>
              <a:pathLst>
                <a:path w="29987" h="31204" extrusionOk="0">
                  <a:moveTo>
                    <a:pt x="15161" y="1"/>
                  </a:moveTo>
                  <a:cubicBezTo>
                    <a:pt x="15161" y="1"/>
                    <a:pt x="15160" y="1"/>
                    <a:pt x="15159" y="1"/>
                  </a:cubicBezTo>
                  <a:cubicBezTo>
                    <a:pt x="14427" y="1"/>
                    <a:pt x="14034" y="3061"/>
                    <a:pt x="10996" y="4420"/>
                  </a:cubicBezTo>
                  <a:cubicBezTo>
                    <a:pt x="10470" y="4656"/>
                    <a:pt x="9918" y="4748"/>
                    <a:pt x="9370" y="4748"/>
                  </a:cubicBezTo>
                  <a:cubicBezTo>
                    <a:pt x="8418" y="4748"/>
                    <a:pt x="7475" y="4473"/>
                    <a:pt x="6686" y="4198"/>
                  </a:cubicBezTo>
                  <a:cubicBezTo>
                    <a:pt x="5891" y="3925"/>
                    <a:pt x="5246" y="3649"/>
                    <a:pt x="4899" y="3649"/>
                  </a:cubicBezTo>
                  <a:cubicBezTo>
                    <a:pt x="4803" y="3649"/>
                    <a:pt x="4729" y="3670"/>
                    <a:pt x="4682" y="3719"/>
                  </a:cubicBezTo>
                  <a:cubicBezTo>
                    <a:pt x="4208" y="4215"/>
                    <a:pt x="5739" y="6288"/>
                    <a:pt x="4208" y="9308"/>
                  </a:cubicBezTo>
                  <a:cubicBezTo>
                    <a:pt x="3054" y="11585"/>
                    <a:pt x="286" y="11197"/>
                    <a:pt x="143" y="11991"/>
                  </a:cubicBezTo>
                  <a:cubicBezTo>
                    <a:pt x="0" y="12773"/>
                    <a:pt x="2398" y="13738"/>
                    <a:pt x="2758" y="16805"/>
                  </a:cubicBezTo>
                  <a:cubicBezTo>
                    <a:pt x="3220" y="20755"/>
                    <a:pt x="274" y="21988"/>
                    <a:pt x="485" y="22776"/>
                  </a:cubicBezTo>
                  <a:cubicBezTo>
                    <a:pt x="656" y="23404"/>
                    <a:pt x="4020" y="22834"/>
                    <a:pt x="5767" y="24649"/>
                  </a:cubicBezTo>
                  <a:cubicBezTo>
                    <a:pt x="7515" y="26465"/>
                    <a:pt x="6424" y="30089"/>
                    <a:pt x="7086" y="30466"/>
                  </a:cubicBezTo>
                  <a:cubicBezTo>
                    <a:pt x="7104" y="30476"/>
                    <a:pt x="7124" y="30481"/>
                    <a:pt x="7146" y="30481"/>
                  </a:cubicBezTo>
                  <a:cubicBezTo>
                    <a:pt x="7693" y="30481"/>
                    <a:pt x="9370" y="27406"/>
                    <a:pt x="12498" y="27406"/>
                  </a:cubicBezTo>
                  <a:cubicBezTo>
                    <a:pt x="16260" y="27406"/>
                    <a:pt x="17086" y="31204"/>
                    <a:pt x="17821" y="31204"/>
                  </a:cubicBezTo>
                  <a:cubicBezTo>
                    <a:pt x="17837" y="31204"/>
                    <a:pt x="17854" y="31202"/>
                    <a:pt x="17871" y="31198"/>
                  </a:cubicBezTo>
                  <a:cubicBezTo>
                    <a:pt x="18538" y="31043"/>
                    <a:pt x="18293" y="28057"/>
                    <a:pt x="21183" y="25830"/>
                  </a:cubicBezTo>
                  <a:cubicBezTo>
                    <a:pt x="22478" y="24831"/>
                    <a:pt x="23637" y="24592"/>
                    <a:pt x="24571" y="24592"/>
                  </a:cubicBezTo>
                  <a:cubicBezTo>
                    <a:pt x="25004" y="24592"/>
                    <a:pt x="25388" y="24644"/>
                    <a:pt x="25716" y="24694"/>
                  </a:cubicBezTo>
                  <a:cubicBezTo>
                    <a:pt x="26044" y="24747"/>
                    <a:pt x="26315" y="24799"/>
                    <a:pt x="26518" y="24799"/>
                  </a:cubicBezTo>
                  <a:cubicBezTo>
                    <a:pt x="26694" y="24799"/>
                    <a:pt x="26820" y="24760"/>
                    <a:pt x="26891" y="24649"/>
                  </a:cubicBezTo>
                  <a:cubicBezTo>
                    <a:pt x="27308" y="24020"/>
                    <a:pt x="26013" y="21337"/>
                    <a:pt x="26641" y="18579"/>
                  </a:cubicBezTo>
                  <a:cubicBezTo>
                    <a:pt x="27257" y="15856"/>
                    <a:pt x="29987" y="14971"/>
                    <a:pt x="29987" y="14201"/>
                  </a:cubicBezTo>
                  <a:cubicBezTo>
                    <a:pt x="29987" y="13184"/>
                    <a:pt x="27091" y="13310"/>
                    <a:pt x="25470" y="10244"/>
                  </a:cubicBezTo>
                  <a:cubicBezTo>
                    <a:pt x="23980" y="7429"/>
                    <a:pt x="25157" y="4409"/>
                    <a:pt x="24722" y="3958"/>
                  </a:cubicBezTo>
                  <a:cubicBezTo>
                    <a:pt x="24674" y="3909"/>
                    <a:pt x="24574" y="3891"/>
                    <a:pt x="24428" y="3891"/>
                  </a:cubicBezTo>
                  <a:cubicBezTo>
                    <a:pt x="24248" y="3891"/>
                    <a:pt x="23998" y="3918"/>
                    <a:pt x="23684" y="3946"/>
                  </a:cubicBezTo>
                  <a:cubicBezTo>
                    <a:pt x="23367" y="3973"/>
                    <a:pt x="22987" y="4000"/>
                    <a:pt x="22551" y="4000"/>
                  </a:cubicBezTo>
                  <a:cubicBezTo>
                    <a:pt x="21697" y="4000"/>
                    <a:pt x="20627" y="3898"/>
                    <a:pt x="19395" y="3501"/>
                  </a:cubicBezTo>
                  <a:cubicBezTo>
                    <a:pt x="16356" y="2508"/>
                    <a:pt x="15833" y="1"/>
                    <a:pt x="15161"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227;p41">
              <a:extLst>
                <a:ext uri="{FF2B5EF4-FFF2-40B4-BE49-F238E27FC236}">
                  <a16:creationId xmlns:a16="http://schemas.microsoft.com/office/drawing/2014/main" id="{DC26BA8A-2F08-BD66-CF58-7104008350F3}"/>
                </a:ext>
              </a:extLst>
            </p:cNvPr>
            <p:cNvSpPr/>
            <p:nvPr/>
          </p:nvSpPr>
          <p:spPr>
            <a:xfrm>
              <a:off x="6699993" y="1905993"/>
              <a:ext cx="477257" cy="871286"/>
            </a:xfrm>
            <a:custGeom>
              <a:avLst/>
              <a:gdLst/>
              <a:ahLst/>
              <a:cxnLst/>
              <a:rect l="l" t="t" r="r" b="b"/>
              <a:pathLst>
                <a:path w="12246" h="22355" extrusionOk="0">
                  <a:moveTo>
                    <a:pt x="2037" y="0"/>
                  </a:moveTo>
                  <a:lnTo>
                    <a:pt x="2037" y="0"/>
                  </a:lnTo>
                  <a:cubicBezTo>
                    <a:pt x="1520" y="227"/>
                    <a:pt x="981" y="316"/>
                    <a:pt x="437" y="316"/>
                  </a:cubicBezTo>
                  <a:lnTo>
                    <a:pt x="437" y="316"/>
                  </a:lnTo>
                  <a:cubicBezTo>
                    <a:pt x="292" y="316"/>
                    <a:pt x="145" y="309"/>
                    <a:pt x="0" y="299"/>
                  </a:cubicBezTo>
                  <a:lnTo>
                    <a:pt x="0" y="299"/>
                  </a:lnTo>
                  <a:cubicBezTo>
                    <a:pt x="146" y="310"/>
                    <a:pt x="293" y="316"/>
                    <a:pt x="434" y="316"/>
                  </a:cubicBezTo>
                  <a:cubicBezTo>
                    <a:pt x="435" y="316"/>
                    <a:pt x="436" y="316"/>
                    <a:pt x="437" y="316"/>
                  </a:cubicBezTo>
                  <a:lnTo>
                    <a:pt x="437" y="316"/>
                  </a:lnTo>
                  <a:cubicBezTo>
                    <a:pt x="438" y="316"/>
                    <a:pt x="438" y="316"/>
                    <a:pt x="439" y="316"/>
                  </a:cubicBezTo>
                  <a:cubicBezTo>
                    <a:pt x="979" y="316"/>
                    <a:pt x="1520" y="227"/>
                    <a:pt x="2037" y="0"/>
                  </a:cubicBezTo>
                  <a:close/>
                  <a:moveTo>
                    <a:pt x="12246" y="21401"/>
                  </a:moveTo>
                  <a:cubicBezTo>
                    <a:pt x="11846" y="21709"/>
                    <a:pt x="11509" y="22028"/>
                    <a:pt x="11225" y="22349"/>
                  </a:cubicBezTo>
                  <a:lnTo>
                    <a:pt x="11225" y="22354"/>
                  </a:lnTo>
                  <a:cubicBezTo>
                    <a:pt x="11515" y="22028"/>
                    <a:pt x="11846" y="21709"/>
                    <a:pt x="12246" y="21401"/>
                  </a:cubicBezTo>
                  <a:close/>
                </a:path>
              </a:pathLst>
            </a:custGeom>
            <a:solidFill>
              <a:srgbClr val="FCDD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228;p41">
              <a:extLst>
                <a:ext uri="{FF2B5EF4-FFF2-40B4-BE49-F238E27FC236}">
                  <a16:creationId xmlns:a16="http://schemas.microsoft.com/office/drawing/2014/main" id="{5E92BBED-5333-CD06-3480-393DBA6F135E}"/>
                </a:ext>
              </a:extLst>
            </p:cNvPr>
            <p:cNvSpPr/>
            <p:nvPr/>
          </p:nvSpPr>
          <p:spPr>
            <a:xfrm>
              <a:off x="6699720" y="1733373"/>
              <a:ext cx="820683" cy="1043673"/>
            </a:xfrm>
            <a:custGeom>
              <a:avLst/>
              <a:gdLst/>
              <a:ahLst/>
              <a:cxnLst/>
              <a:rect l="l" t="t" r="r" b="b"/>
              <a:pathLst>
                <a:path w="21058" h="26778" extrusionOk="0">
                  <a:moveTo>
                    <a:pt x="6230" y="0"/>
                  </a:moveTo>
                  <a:cubicBezTo>
                    <a:pt x="5498" y="0"/>
                    <a:pt x="5105" y="3060"/>
                    <a:pt x="2067" y="4419"/>
                  </a:cubicBezTo>
                  <a:cubicBezTo>
                    <a:pt x="1543" y="4653"/>
                    <a:pt x="994" y="4745"/>
                    <a:pt x="441" y="4745"/>
                  </a:cubicBezTo>
                  <a:cubicBezTo>
                    <a:pt x="298" y="4745"/>
                    <a:pt x="149" y="4738"/>
                    <a:pt x="1" y="4727"/>
                  </a:cubicBezTo>
                  <a:lnTo>
                    <a:pt x="1" y="4727"/>
                  </a:lnTo>
                  <a:cubicBezTo>
                    <a:pt x="600" y="5407"/>
                    <a:pt x="1189" y="6098"/>
                    <a:pt x="1759" y="6806"/>
                  </a:cubicBezTo>
                  <a:cubicBezTo>
                    <a:pt x="2924" y="6177"/>
                    <a:pt x="4225" y="5795"/>
                    <a:pt x="5614" y="5726"/>
                  </a:cubicBezTo>
                  <a:cubicBezTo>
                    <a:pt x="5767" y="5721"/>
                    <a:pt x="5922" y="5715"/>
                    <a:pt x="6081" y="5715"/>
                  </a:cubicBezTo>
                  <a:cubicBezTo>
                    <a:pt x="11277" y="5715"/>
                    <a:pt x="15490" y="10100"/>
                    <a:pt x="15490" y="15507"/>
                  </a:cubicBezTo>
                  <a:lnTo>
                    <a:pt x="15490" y="15518"/>
                  </a:lnTo>
                  <a:lnTo>
                    <a:pt x="15490" y="15524"/>
                  </a:lnTo>
                  <a:lnTo>
                    <a:pt x="15490" y="15536"/>
                  </a:lnTo>
                  <a:lnTo>
                    <a:pt x="15490" y="15552"/>
                  </a:lnTo>
                  <a:lnTo>
                    <a:pt x="15490" y="15563"/>
                  </a:lnTo>
                  <a:lnTo>
                    <a:pt x="15490" y="15570"/>
                  </a:lnTo>
                  <a:lnTo>
                    <a:pt x="15490" y="15581"/>
                  </a:lnTo>
                  <a:lnTo>
                    <a:pt x="15490" y="15587"/>
                  </a:lnTo>
                  <a:lnTo>
                    <a:pt x="15490" y="15592"/>
                  </a:lnTo>
                  <a:lnTo>
                    <a:pt x="15490" y="15598"/>
                  </a:lnTo>
                  <a:lnTo>
                    <a:pt x="15490" y="15616"/>
                  </a:lnTo>
                  <a:lnTo>
                    <a:pt x="15490" y="15621"/>
                  </a:lnTo>
                  <a:lnTo>
                    <a:pt x="15490" y="15626"/>
                  </a:lnTo>
                  <a:lnTo>
                    <a:pt x="15490" y="15632"/>
                  </a:lnTo>
                  <a:lnTo>
                    <a:pt x="15490" y="15639"/>
                  </a:lnTo>
                  <a:lnTo>
                    <a:pt x="15490" y="15673"/>
                  </a:lnTo>
                  <a:lnTo>
                    <a:pt x="15490" y="15684"/>
                  </a:lnTo>
                  <a:cubicBezTo>
                    <a:pt x="15427" y="19292"/>
                    <a:pt x="13487" y="22427"/>
                    <a:pt x="10637" y="24071"/>
                  </a:cubicBezTo>
                  <a:cubicBezTo>
                    <a:pt x="10866" y="24968"/>
                    <a:pt x="11066" y="25869"/>
                    <a:pt x="11232" y="26778"/>
                  </a:cubicBezTo>
                  <a:cubicBezTo>
                    <a:pt x="11517" y="26457"/>
                    <a:pt x="11854" y="26138"/>
                    <a:pt x="12254" y="25829"/>
                  </a:cubicBezTo>
                  <a:cubicBezTo>
                    <a:pt x="13549" y="24831"/>
                    <a:pt x="14708" y="24591"/>
                    <a:pt x="15638" y="24591"/>
                  </a:cubicBezTo>
                  <a:cubicBezTo>
                    <a:pt x="16073" y="24591"/>
                    <a:pt x="16455" y="24641"/>
                    <a:pt x="16787" y="24693"/>
                  </a:cubicBezTo>
                  <a:cubicBezTo>
                    <a:pt x="17111" y="24744"/>
                    <a:pt x="17380" y="24796"/>
                    <a:pt x="17585" y="24796"/>
                  </a:cubicBezTo>
                  <a:cubicBezTo>
                    <a:pt x="17762" y="24796"/>
                    <a:pt x="17894" y="24757"/>
                    <a:pt x="17962" y="24648"/>
                  </a:cubicBezTo>
                  <a:cubicBezTo>
                    <a:pt x="18025" y="24556"/>
                    <a:pt x="18049" y="24430"/>
                    <a:pt x="18049" y="24265"/>
                  </a:cubicBezTo>
                  <a:cubicBezTo>
                    <a:pt x="18049" y="23495"/>
                    <a:pt x="17535" y="21958"/>
                    <a:pt x="17535" y="20217"/>
                  </a:cubicBezTo>
                  <a:cubicBezTo>
                    <a:pt x="17535" y="19687"/>
                    <a:pt x="17585" y="19133"/>
                    <a:pt x="17712" y="18578"/>
                  </a:cubicBezTo>
                  <a:cubicBezTo>
                    <a:pt x="18328" y="15855"/>
                    <a:pt x="21058" y="14970"/>
                    <a:pt x="21058" y="14200"/>
                  </a:cubicBezTo>
                  <a:cubicBezTo>
                    <a:pt x="21058" y="13183"/>
                    <a:pt x="18162" y="13309"/>
                    <a:pt x="16541" y="10243"/>
                  </a:cubicBezTo>
                  <a:cubicBezTo>
                    <a:pt x="15079" y="7486"/>
                    <a:pt x="16175" y="4540"/>
                    <a:pt x="15822" y="3992"/>
                  </a:cubicBezTo>
                  <a:cubicBezTo>
                    <a:pt x="15810" y="3979"/>
                    <a:pt x="15804" y="3968"/>
                    <a:pt x="15793" y="3957"/>
                  </a:cubicBezTo>
                  <a:cubicBezTo>
                    <a:pt x="15748" y="3911"/>
                    <a:pt x="15645" y="3894"/>
                    <a:pt x="15501" y="3894"/>
                  </a:cubicBezTo>
                  <a:cubicBezTo>
                    <a:pt x="15319" y="3894"/>
                    <a:pt x="15068" y="3916"/>
                    <a:pt x="14755" y="3945"/>
                  </a:cubicBezTo>
                  <a:cubicBezTo>
                    <a:pt x="14434" y="3974"/>
                    <a:pt x="14057" y="3997"/>
                    <a:pt x="13617" y="3997"/>
                  </a:cubicBezTo>
                  <a:cubicBezTo>
                    <a:pt x="13161" y="3997"/>
                    <a:pt x="12642" y="3968"/>
                    <a:pt x="12070" y="3882"/>
                  </a:cubicBezTo>
                  <a:cubicBezTo>
                    <a:pt x="11574" y="3802"/>
                    <a:pt x="11037" y="3683"/>
                    <a:pt x="10466" y="3500"/>
                  </a:cubicBezTo>
                  <a:cubicBezTo>
                    <a:pt x="7509" y="2535"/>
                    <a:pt x="6932" y="137"/>
                    <a:pt x="6286" y="5"/>
                  </a:cubicBezTo>
                  <a:cubicBezTo>
                    <a:pt x="6270" y="0"/>
                    <a:pt x="6252" y="0"/>
                    <a:pt x="6230"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229;p41">
              <a:extLst>
                <a:ext uri="{FF2B5EF4-FFF2-40B4-BE49-F238E27FC236}">
                  <a16:creationId xmlns:a16="http://schemas.microsoft.com/office/drawing/2014/main" id="{EA567FA1-E012-7E4D-8FE1-8527F95AE6D4}"/>
                </a:ext>
              </a:extLst>
            </p:cNvPr>
            <p:cNvSpPr/>
            <p:nvPr/>
          </p:nvSpPr>
          <p:spPr>
            <a:xfrm>
              <a:off x="6569821" y="1956115"/>
              <a:ext cx="733618" cy="763053"/>
            </a:xfrm>
            <a:custGeom>
              <a:avLst/>
              <a:gdLst/>
              <a:ahLst/>
              <a:cxnLst/>
              <a:rect l="l" t="t" r="r" b="b"/>
              <a:pathLst>
                <a:path w="18824" h="19578" extrusionOk="0">
                  <a:moveTo>
                    <a:pt x="9414" y="0"/>
                  </a:moveTo>
                  <a:cubicBezTo>
                    <a:pt x="4214" y="0"/>
                    <a:pt x="0" y="4385"/>
                    <a:pt x="0" y="9792"/>
                  </a:cubicBezTo>
                  <a:cubicBezTo>
                    <a:pt x="0" y="15192"/>
                    <a:pt x="4214" y="19577"/>
                    <a:pt x="9414" y="19577"/>
                  </a:cubicBezTo>
                  <a:cubicBezTo>
                    <a:pt x="14610" y="19577"/>
                    <a:pt x="18823" y="15192"/>
                    <a:pt x="18823" y="9792"/>
                  </a:cubicBezTo>
                  <a:cubicBezTo>
                    <a:pt x="18823" y="4385"/>
                    <a:pt x="14610" y="0"/>
                    <a:pt x="9414" y="0"/>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 name="Google Shape;1230;p41">
              <a:extLst>
                <a:ext uri="{FF2B5EF4-FFF2-40B4-BE49-F238E27FC236}">
                  <a16:creationId xmlns:a16="http://schemas.microsoft.com/office/drawing/2014/main" id="{05D3D3C9-12F0-D138-2EE0-3CAB6811ED4F}"/>
                </a:ext>
              </a:extLst>
            </p:cNvPr>
            <p:cNvSpPr/>
            <p:nvPr/>
          </p:nvSpPr>
          <p:spPr>
            <a:xfrm>
              <a:off x="6918480" y="1956115"/>
              <a:ext cx="384970" cy="388581"/>
            </a:xfrm>
            <a:custGeom>
              <a:avLst/>
              <a:gdLst/>
              <a:ahLst/>
              <a:cxnLst/>
              <a:rect l="l" t="t" r="r" b="b"/>
              <a:pathLst>
                <a:path w="9878" h="9970" extrusionOk="0">
                  <a:moveTo>
                    <a:pt x="9877" y="9969"/>
                  </a:moveTo>
                  <a:lnTo>
                    <a:pt x="9877" y="9969"/>
                  </a:lnTo>
                  <a:lnTo>
                    <a:pt x="9877" y="9969"/>
                  </a:lnTo>
                  <a:close/>
                  <a:moveTo>
                    <a:pt x="9877" y="9958"/>
                  </a:moveTo>
                  <a:lnTo>
                    <a:pt x="9877" y="9958"/>
                  </a:lnTo>
                  <a:lnTo>
                    <a:pt x="9877" y="9958"/>
                  </a:lnTo>
                  <a:close/>
                  <a:moveTo>
                    <a:pt x="9877" y="9917"/>
                  </a:moveTo>
                  <a:lnTo>
                    <a:pt x="9877" y="9924"/>
                  </a:lnTo>
                  <a:lnTo>
                    <a:pt x="9877" y="9917"/>
                  </a:lnTo>
                  <a:close/>
                  <a:moveTo>
                    <a:pt x="9877" y="9906"/>
                  </a:moveTo>
                  <a:lnTo>
                    <a:pt x="9877" y="9911"/>
                  </a:lnTo>
                  <a:lnTo>
                    <a:pt x="9877" y="9906"/>
                  </a:lnTo>
                  <a:close/>
                  <a:moveTo>
                    <a:pt x="9877" y="9883"/>
                  </a:moveTo>
                  <a:lnTo>
                    <a:pt x="9877" y="9901"/>
                  </a:lnTo>
                  <a:lnTo>
                    <a:pt x="9877" y="9883"/>
                  </a:lnTo>
                  <a:close/>
                  <a:moveTo>
                    <a:pt x="9877" y="9872"/>
                  </a:moveTo>
                  <a:lnTo>
                    <a:pt x="9877" y="9877"/>
                  </a:lnTo>
                  <a:lnTo>
                    <a:pt x="9877" y="9872"/>
                  </a:lnTo>
                  <a:close/>
                  <a:moveTo>
                    <a:pt x="9877" y="9855"/>
                  </a:moveTo>
                  <a:lnTo>
                    <a:pt x="9877" y="9866"/>
                  </a:lnTo>
                  <a:lnTo>
                    <a:pt x="9877" y="9855"/>
                  </a:lnTo>
                  <a:close/>
                  <a:moveTo>
                    <a:pt x="9877" y="9837"/>
                  </a:moveTo>
                  <a:lnTo>
                    <a:pt x="9877" y="9848"/>
                  </a:lnTo>
                  <a:lnTo>
                    <a:pt x="9877" y="9837"/>
                  </a:lnTo>
                  <a:close/>
                  <a:moveTo>
                    <a:pt x="9877" y="9821"/>
                  </a:moveTo>
                  <a:lnTo>
                    <a:pt x="9877" y="9837"/>
                  </a:lnTo>
                  <a:lnTo>
                    <a:pt x="9877" y="9821"/>
                  </a:lnTo>
                  <a:close/>
                  <a:moveTo>
                    <a:pt x="9877" y="9809"/>
                  </a:moveTo>
                  <a:lnTo>
                    <a:pt x="9877" y="9821"/>
                  </a:lnTo>
                  <a:lnTo>
                    <a:pt x="9877" y="9809"/>
                  </a:lnTo>
                  <a:close/>
                  <a:moveTo>
                    <a:pt x="9877" y="9792"/>
                  </a:moveTo>
                  <a:lnTo>
                    <a:pt x="9877" y="9803"/>
                  </a:lnTo>
                  <a:lnTo>
                    <a:pt x="9877" y="9792"/>
                  </a:lnTo>
                  <a:close/>
                  <a:moveTo>
                    <a:pt x="468" y="0"/>
                  </a:moveTo>
                  <a:cubicBezTo>
                    <a:pt x="309" y="0"/>
                    <a:pt x="154" y="6"/>
                    <a:pt x="1" y="11"/>
                  </a:cubicBezTo>
                  <a:cubicBezTo>
                    <a:pt x="154" y="6"/>
                    <a:pt x="309" y="0"/>
                    <a:pt x="468" y="0"/>
                  </a:cubicBezTo>
                  <a:cubicBezTo>
                    <a:pt x="5664" y="0"/>
                    <a:pt x="9877" y="4385"/>
                    <a:pt x="9877" y="9792"/>
                  </a:cubicBezTo>
                  <a:lnTo>
                    <a:pt x="9877" y="9792"/>
                  </a:lnTo>
                  <a:cubicBezTo>
                    <a:pt x="9877" y="4385"/>
                    <a:pt x="5664" y="0"/>
                    <a:pt x="468" y="0"/>
                  </a:cubicBezTo>
                  <a:close/>
                </a:path>
              </a:pathLst>
            </a:custGeom>
            <a:solidFill>
              <a:srgbClr val="F26B2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231;p41">
              <a:extLst>
                <a:ext uri="{FF2B5EF4-FFF2-40B4-BE49-F238E27FC236}">
                  <a16:creationId xmlns:a16="http://schemas.microsoft.com/office/drawing/2014/main" id="{2516B33B-CDDB-D42F-40CB-0F68BA3F422D}"/>
                </a:ext>
              </a:extLst>
            </p:cNvPr>
            <p:cNvSpPr/>
            <p:nvPr/>
          </p:nvSpPr>
          <p:spPr>
            <a:xfrm>
              <a:off x="6658563" y="1974726"/>
              <a:ext cx="568765" cy="735497"/>
            </a:xfrm>
            <a:custGeom>
              <a:avLst/>
              <a:gdLst/>
              <a:ahLst/>
              <a:cxnLst/>
              <a:rect l="l" t="t" r="r" b="b"/>
              <a:pathLst>
                <a:path w="14594" h="18871" extrusionOk="0">
                  <a:moveTo>
                    <a:pt x="5184" y="0"/>
                  </a:moveTo>
                  <a:cubicBezTo>
                    <a:pt x="5025" y="0"/>
                    <a:pt x="4870" y="6"/>
                    <a:pt x="4717" y="11"/>
                  </a:cubicBezTo>
                  <a:cubicBezTo>
                    <a:pt x="2975" y="103"/>
                    <a:pt x="1365" y="685"/>
                    <a:pt x="0" y="1621"/>
                  </a:cubicBezTo>
                  <a:cubicBezTo>
                    <a:pt x="970" y="2661"/>
                    <a:pt x="1884" y="3758"/>
                    <a:pt x="2730" y="4915"/>
                  </a:cubicBezTo>
                  <a:cubicBezTo>
                    <a:pt x="5755" y="9061"/>
                    <a:pt x="7685" y="13851"/>
                    <a:pt x="8678" y="18870"/>
                  </a:cubicBezTo>
                  <a:cubicBezTo>
                    <a:pt x="12093" y="17448"/>
                    <a:pt x="14525" y="14011"/>
                    <a:pt x="14593" y="9969"/>
                  </a:cubicBezTo>
                  <a:lnTo>
                    <a:pt x="14593" y="9958"/>
                  </a:lnTo>
                  <a:lnTo>
                    <a:pt x="14593" y="9924"/>
                  </a:lnTo>
                  <a:lnTo>
                    <a:pt x="14593" y="9917"/>
                  </a:lnTo>
                  <a:lnTo>
                    <a:pt x="14593" y="9911"/>
                  </a:lnTo>
                  <a:lnTo>
                    <a:pt x="14593" y="9906"/>
                  </a:lnTo>
                  <a:lnTo>
                    <a:pt x="14593" y="9901"/>
                  </a:lnTo>
                  <a:lnTo>
                    <a:pt x="14593" y="9883"/>
                  </a:lnTo>
                  <a:lnTo>
                    <a:pt x="14593" y="9877"/>
                  </a:lnTo>
                  <a:lnTo>
                    <a:pt x="14593" y="9872"/>
                  </a:lnTo>
                  <a:lnTo>
                    <a:pt x="14593" y="9866"/>
                  </a:lnTo>
                  <a:lnTo>
                    <a:pt x="14593" y="9855"/>
                  </a:lnTo>
                  <a:lnTo>
                    <a:pt x="14593" y="9848"/>
                  </a:lnTo>
                  <a:lnTo>
                    <a:pt x="14593" y="9837"/>
                  </a:lnTo>
                  <a:lnTo>
                    <a:pt x="14593" y="9821"/>
                  </a:lnTo>
                  <a:lnTo>
                    <a:pt x="14593" y="9809"/>
                  </a:lnTo>
                  <a:lnTo>
                    <a:pt x="14593" y="9803"/>
                  </a:lnTo>
                  <a:lnTo>
                    <a:pt x="14593" y="9792"/>
                  </a:lnTo>
                  <a:cubicBezTo>
                    <a:pt x="14593" y="4385"/>
                    <a:pt x="10380" y="0"/>
                    <a:pt x="5184" y="0"/>
                  </a:cubicBezTo>
                  <a:close/>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I</a:t>
              </a:r>
              <a:endParaRPr kumimoji="0" sz="6600" b="1" i="0" u="none" strike="noStrike" kern="0" cap="none" spc="0" normalizeH="0" baseline="0" noProof="0" dirty="0">
                <a:ln>
                  <a:noFill/>
                </a:ln>
                <a:solidFill>
                  <a:srgbClr val="000000"/>
                </a:solidFill>
                <a:effectLst/>
                <a:uLnTx/>
                <a:uFillTx/>
                <a:latin typeface="Arial"/>
                <a:cs typeface="Arial"/>
                <a:sym typeface="Arial"/>
              </a:endParaRPr>
            </a:p>
          </p:txBody>
        </p:sp>
        <p:sp>
          <p:nvSpPr>
            <p:cNvPr id="2294" name="Google Shape;1232;p41">
              <a:extLst>
                <a:ext uri="{FF2B5EF4-FFF2-40B4-BE49-F238E27FC236}">
                  <a16:creationId xmlns:a16="http://schemas.microsoft.com/office/drawing/2014/main" id="{1997E631-E724-63F1-E080-5853DB95956A}"/>
                </a:ext>
              </a:extLst>
            </p:cNvPr>
            <p:cNvSpPr/>
            <p:nvPr/>
          </p:nvSpPr>
          <p:spPr>
            <a:xfrm>
              <a:off x="6479441" y="2570049"/>
              <a:ext cx="146692" cy="107064"/>
            </a:xfrm>
            <a:custGeom>
              <a:avLst/>
              <a:gdLst/>
              <a:ahLst/>
              <a:cxnLst/>
              <a:rect l="l" t="t" r="r" b="b"/>
              <a:pathLst>
                <a:path w="3764" h="2747" extrusionOk="0">
                  <a:moveTo>
                    <a:pt x="320" y="1"/>
                  </a:moveTo>
                  <a:cubicBezTo>
                    <a:pt x="201" y="1"/>
                    <a:pt x="75" y="109"/>
                    <a:pt x="46" y="223"/>
                  </a:cubicBezTo>
                  <a:cubicBezTo>
                    <a:pt x="1" y="394"/>
                    <a:pt x="103" y="531"/>
                    <a:pt x="246" y="594"/>
                  </a:cubicBezTo>
                  <a:cubicBezTo>
                    <a:pt x="852" y="857"/>
                    <a:pt x="1456" y="1126"/>
                    <a:pt x="2011" y="1485"/>
                  </a:cubicBezTo>
                  <a:cubicBezTo>
                    <a:pt x="2512" y="1816"/>
                    <a:pt x="2923" y="2239"/>
                    <a:pt x="3340" y="2673"/>
                  </a:cubicBezTo>
                  <a:cubicBezTo>
                    <a:pt x="3387" y="2724"/>
                    <a:pt x="3437" y="2747"/>
                    <a:pt x="3489" y="2747"/>
                  </a:cubicBezTo>
                  <a:cubicBezTo>
                    <a:pt x="3637" y="2747"/>
                    <a:pt x="3763" y="2565"/>
                    <a:pt x="3689" y="2393"/>
                  </a:cubicBezTo>
                  <a:cubicBezTo>
                    <a:pt x="3421" y="1777"/>
                    <a:pt x="2867" y="1337"/>
                    <a:pt x="2330" y="982"/>
                  </a:cubicBezTo>
                  <a:cubicBezTo>
                    <a:pt x="1724" y="589"/>
                    <a:pt x="1057" y="304"/>
                    <a:pt x="401" y="17"/>
                  </a:cubicBezTo>
                  <a:cubicBezTo>
                    <a:pt x="372" y="6"/>
                    <a:pt x="349" y="1"/>
                    <a:pt x="320"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5" name="Google Shape;1233;p41">
              <a:extLst>
                <a:ext uri="{FF2B5EF4-FFF2-40B4-BE49-F238E27FC236}">
                  <a16:creationId xmlns:a16="http://schemas.microsoft.com/office/drawing/2014/main" id="{C9FEE42B-98EE-3E8B-1BD5-BF912EF84676}"/>
                </a:ext>
              </a:extLst>
            </p:cNvPr>
            <p:cNvSpPr/>
            <p:nvPr/>
          </p:nvSpPr>
          <p:spPr>
            <a:xfrm>
              <a:off x="6631205" y="2700927"/>
              <a:ext cx="40765" cy="63646"/>
            </a:xfrm>
            <a:custGeom>
              <a:avLst/>
              <a:gdLst/>
              <a:ahLst/>
              <a:cxnLst/>
              <a:rect l="l" t="t" r="r" b="b"/>
              <a:pathLst>
                <a:path w="1046" h="1633" extrusionOk="0">
                  <a:moveTo>
                    <a:pt x="297" y="0"/>
                  </a:moveTo>
                  <a:cubicBezTo>
                    <a:pt x="252" y="0"/>
                    <a:pt x="206" y="11"/>
                    <a:pt x="165" y="40"/>
                  </a:cubicBezTo>
                  <a:cubicBezTo>
                    <a:pt x="28" y="132"/>
                    <a:pt x="1" y="285"/>
                    <a:pt x="69" y="428"/>
                  </a:cubicBezTo>
                  <a:cubicBezTo>
                    <a:pt x="104" y="514"/>
                    <a:pt x="143" y="599"/>
                    <a:pt x="178" y="685"/>
                  </a:cubicBezTo>
                  <a:cubicBezTo>
                    <a:pt x="194" y="719"/>
                    <a:pt x="212" y="759"/>
                    <a:pt x="228" y="799"/>
                  </a:cubicBezTo>
                  <a:cubicBezTo>
                    <a:pt x="234" y="810"/>
                    <a:pt x="234" y="822"/>
                    <a:pt x="241" y="828"/>
                  </a:cubicBezTo>
                  <a:cubicBezTo>
                    <a:pt x="246" y="851"/>
                    <a:pt x="257" y="873"/>
                    <a:pt x="263" y="891"/>
                  </a:cubicBezTo>
                  <a:cubicBezTo>
                    <a:pt x="331" y="1067"/>
                    <a:pt x="394" y="1244"/>
                    <a:pt x="457" y="1421"/>
                  </a:cubicBezTo>
                  <a:cubicBezTo>
                    <a:pt x="497" y="1536"/>
                    <a:pt x="600" y="1632"/>
                    <a:pt x="720" y="1632"/>
                  </a:cubicBezTo>
                  <a:cubicBezTo>
                    <a:pt x="748" y="1632"/>
                    <a:pt x="771" y="1632"/>
                    <a:pt x="800" y="1621"/>
                  </a:cubicBezTo>
                  <a:cubicBezTo>
                    <a:pt x="931" y="1576"/>
                    <a:pt x="1045" y="1421"/>
                    <a:pt x="994" y="1268"/>
                  </a:cubicBezTo>
                  <a:cubicBezTo>
                    <a:pt x="863" y="885"/>
                    <a:pt x="708" y="508"/>
                    <a:pt x="537" y="143"/>
                  </a:cubicBezTo>
                  <a:cubicBezTo>
                    <a:pt x="497" y="51"/>
                    <a:pt x="394" y="0"/>
                    <a:pt x="297"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6" name="Google Shape;1234;p41">
              <a:extLst>
                <a:ext uri="{FF2B5EF4-FFF2-40B4-BE49-F238E27FC236}">
                  <a16:creationId xmlns:a16="http://schemas.microsoft.com/office/drawing/2014/main" id="{9451E32A-A88B-D42B-DCD5-05AC990D4B04}"/>
                </a:ext>
              </a:extLst>
            </p:cNvPr>
            <p:cNvSpPr/>
            <p:nvPr/>
          </p:nvSpPr>
          <p:spPr>
            <a:xfrm>
              <a:off x="6966067" y="2779188"/>
              <a:ext cx="65474" cy="77989"/>
            </a:xfrm>
            <a:custGeom>
              <a:avLst/>
              <a:gdLst/>
              <a:ahLst/>
              <a:cxnLst/>
              <a:rect l="l" t="t" r="r" b="b"/>
              <a:pathLst>
                <a:path w="1680" h="2001" extrusionOk="0">
                  <a:moveTo>
                    <a:pt x="298" y="1"/>
                  </a:moveTo>
                  <a:cubicBezTo>
                    <a:pt x="229" y="1"/>
                    <a:pt x="166" y="30"/>
                    <a:pt x="116" y="87"/>
                  </a:cubicBezTo>
                  <a:cubicBezTo>
                    <a:pt x="24" y="190"/>
                    <a:pt x="0" y="385"/>
                    <a:pt x="116" y="487"/>
                  </a:cubicBezTo>
                  <a:cubicBezTo>
                    <a:pt x="229" y="583"/>
                    <a:pt x="332" y="693"/>
                    <a:pt x="435" y="801"/>
                  </a:cubicBezTo>
                  <a:cubicBezTo>
                    <a:pt x="487" y="857"/>
                    <a:pt x="538" y="915"/>
                    <a:pt x="583" y="972"/>
                  </a:cubicBezTo>
                  <a:cubicBezTo>
                    <a:pt x="606" y="1001"/>
                    <a:pt x="629" y="1029"/>
                    <a:pt x="651" y="1057"/>
                  </a:cubicBezTo>
                  <a:cubicBezTo>
                    <a:pt x="664" y="1070"/>
                    <a:pt x="675" y="1086"/>
                    <a:pt x="686" y="1104"/>
                  </a:cubicBezTo>
                  <a:cubicBezTo>
                    <a:pt x="692" y="1109"/>
                    <a:pt x="692" y="1109"/>
                    <a:pt x="698" y="1115"/>
                  </a:cubicBezTo>
                  <a:cubicBezTo>
                    <a:pt x="783" y="1234"/>
                    <a:pt x="864" y="1355"/>
                    <a:pt x="943" y="1486"/>
                  </a:cubicBezTo>
                  <a:cubicBezTo>
                    <a:pt x="1023" y="1618"/>
                    <a:pt x="1104" y="1742"/>
                    <a:pt x="1188" y="1874"/>
                  </a:cubicBezTo>
                  <a:cubicBezTo>
                    <a:pt x="1234" y="1953"/>
                    <a:pt x="1315" y="2000"/>
                    <a:pt x="1399" y="2000"/>
                  </a:cubicBezTo>
                  <a:cubicBezTo>
                    <a:pt x="1428" y="2000"/>
                    <a:pt x="1463" y="1995"/>
                    <a:pt x="1497" y="1982"/>
                  </a:cubicBezTo>
                  <a:cubicBezTo>
                    <a:pt x="1600" y="1932"/>
                    <a:pt x="1679" y="1800"/>
                    <a:pt x="1639" y="1679"/>
                  </a:cubicBezTo>
                  <a:cubicBezTo>
                    <a:pt x="1583" y="1515"/>
                    <a:pt x="1520" y="1349"/>
                    <a:pt x="1434" y="1200"/>
                  </a:cubicBezTo>
                  <a:cubicBezTo>
                    <a:pt x="1343" y="1052"/>
                    <a:pt x="1246" y="909"/>
                    <a:pt x="1143" y="772"/>
                  </a:cubicBezTo>
                  <a:cubicBezTo>
                    <a:pt x="954" y="522"/>
                    <a:pt x="738" y="287"/>
                    <a:pt x="503" y="87"/>
                  </a:cubicBezTo>
                  <a:cubicBezTo>
                    <a:pt x="446" y="35"/>
                    <a:pt x="372" y="1"/>
                    <a:pt x="298"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1235;p41">
              <a:extLst>
                <a:ext uri="{FF2B5EF4-FFF2-40B4-BE49-F238E27FC236}">
                  <a16:creationId xmlns:a16="http://schemas.microsoft.com/office/drawing/2014/main" id="{04F4FD31-5136-8962-984A-89E164EFF11F}"/>
                </a:ext>
              </a:extLst>
            </p:cNvPr>
            <p:cNvSpPr/>
            <p:nvPr/>
          </p:nvSpPr>
          <p:spPr>
            <a:xfrm>
              <a:off x="6557116" y="1937212"/>
              <a:ext cx="40064" cy="146702"/>
            </a:xfrm>
            <a:custGeom>
              <a:avLst/>
              <a:gdLst/>
              <a:ahLst/>
              <a:cxnLst/>
              <a:rect l="l" t="t" r="r" b="b"/>
              <a:pathLst>
                <a:path w="1028" h="3764" extrusionOk="0">
                  <a:moveTo>
                    <a:pt x="525" y="0"/>
                  </a:moveTo>
                  <a:cubicBezTo>
                    <a:pt x="371" y="0"/>
                    <a:pt x="206" y="137"/>
                    <a:pt x="251" y="348"/>
                  </a:cubicBezTo>
                  <a:cubicBezTo>
                    <a:pt x="474" y="1365"/>
                    <a:pt x="406" y="2420"/>
                    <a:pt x="74" y="3408"/>
                  </a:cubicBezTo>
                  <a:cubicBezTo>
                    <a:pt x="0" y="3626"/>
                    <a:pt x="171" y="3763"/>
                    <a:pt x="343" y="3763"/>
                  </a:cubicBezTo>
                  <a:cubicBezTo>
                    <a:pt x="456" y="3763"/>
                    <a:pt x="571" y="3705"/>
                    <a:pt x="617" y="3563"/>
                  </a:cubicBezTo>
                  <a:cubicBezTo>
                    <a:pt x="988" y="2483"/>
                    <a:pt x="1028" y="1308"/>
                    <a:pt x="765" y="200"/>
                  </a:cubicBezTo>
                  <a:cubicBezTo>
                    <a:pt x="730" y="63"/>
                    <a:pt x="634" y="0"/>
                    <a:pt x="525"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1236;p41">
              <a:extLst>
                <a:ext uri="{FF2B5EF4-FFF2-40B4-BE49-F238E27FC236}">
                  <a16:creationId xmlns:a16="http://schemas.microsoft.com/office/drawing/2014/main" id="{D9636173-EFAB-562B-A93F-D481587C5021}"/>
                </a:ext>
              </a:extLst>
            </p:cNvPr>
            <p:cNvSpPr/>
            <p:nvPr/>
          </p:nvSpPr>
          <p:spPr>
            <a:xfrm>
              <a:off x="6510386" y="2104727"/>
              <a:ext cx="50742" cy="66180"/>
            </a:xfrm>
            <a:custGeom>
              <a:avLst/>
              <a:gdLst/>
              <a:ahLst/>
              <a:cxnLst/>
              <a:rect l="l" t="t" r="r" b="b"/>
              <a:pathLst>
                <a:path w="1302" h="1698" extrusionOk="0">
                  <a:moveTo>
                    <a:pt x="289" y="994"/>
                  </a:moveTo>
                  <a:cubicBezTo>
                    <a:pt x="281" y="1004"/>
                    <a:pt x="274" y="1012"/>
                    <a:pt x="274" y="1012"/>
                  </a:cubicBezTo>
                  <a:cubicBezTo>
                    <a:pt x="274" y="1012"/>
                    <a:pt x="278" y="1008"/>
                    <a:pt x="289" y="994"/>
                  </a:cubicBezTo>
                  <a:close/>
                  <a:moveTo>
                    <a:pt x="1011" y="1"/>
                  </a:moveTo>
                  <a:cubicBezTo>
                    <a:pt x="919" y="1"/>
                    <a:pt x="817" y="47"/>
                    <a:pt x="777" y="138"/>
                  </a:cubicBezTo>
                  <a:cubicBezTo>
                    <a:pt x="696" y="343"/>
                    <a:pt x="593" y="538"/>
                    <a:pt x="474" y="726"/>
                  </a:cubicBezTo>
                  <a:cubicBezTo>
                    <a:pt x="451" y="772"/>
                    <a:pt x="422" y="812"/>
                    <a:pt x="388" y="857"/>
                  </a:cubicBezTo>
                  <a:cubicBezTo>
                    <a:pt x="377" y="881"/>
                    <a:pt x="360" y="904"/>
                    <a:pt x="343" y="926"/>
                  </a:cubicBezTo>
                  <a:cubicBezTo>
                    <a:pt x="332" y="938"/>
                    <a:pt x="326" y="949"/>
                    <a:pt x="319" y="955"/>
                  </a:cubicBezTo>
                  <a:cubicBezTo>
                    <a:pt x="314" y="960"/>
                    <a:pt x="314" y="965"/>
                    <a:pt x="308" y="965"/>
                  </a:cubicBezTo>
                  <a:cubicBezTo>
                    <a:pt x="308" y="968"/>
                    <a:pt x="303" y="975"/>
                    <a:pt x="297" y="984"/>
                  </a:cubicBezTo>
                  <a:lnTo>
                    <a:pt x="297" y="984"/>
                  </a:lnTo>
                  <a:cubicBezTo>
                    <a:pt x="297" y="983"/>
                    <a:pt x="297" y="983"/>
                    <a:pt x="297" y="983"/>
                  </a:cubicBezTo>
                  <a:lnTo>
                    <a:pt x="297" y="983"/>
                  </a:lnTo>
                  <a:cubicBezTo>
                    <a:pt x="294" y="988"/>
                    <a:pt x="291" y="991"/>
                    <a:pt x="289" y="994"/>
                  </a:cubicBezTo>
                  <a:lnTo>
                    <a:pt x="289" y="994"/>
                  </a:lnTo>
                  <a:cubicBezTo>
                    <a:pt x="292" y="991"/>
                    <a:pt x="295" y="987"/>
                    <a:pt x="297" y="984"/>
                  </a:cubicBezTo>
                  <a:lnTo>
                    <a:pt x="297" y="984"/>
                  </a:lnTo>
                  <a:cubicBezTo>
                    <a:pt x="292" y="994"/>
                    <a:pt x="285" y="1007"/>
                    <a:pt x="274" y="1018"/>
                  </a:cubicBezTo>
                  <a:cubicBezTo>
                    <a:pt x="258" y="1034"/>
                    <a:pt x="245" y="1057"/>
                    <a:pt x="229" y="1075"/>
                  </a:cubicBezTo>
                  <a:cubicBezTo>
                    <a:pt x="189" y="1120"/>
                    <a:pt x="155" y="1166"/>
                    <a:pt x="114" y="1212"/>
                  </a:cubicBezTo>
                  <a:cubicBezTo>
                    <a:pt x="18" y="1320"/>
                    <a:pt x="0" y="1508"/>
                    <a:pt x="114" y="1616"/>
                  </a:cubicBezTo>
                  <a:cubicBezTo>
                    <a:pt x="171" y="1668"/>
                    <a:pt x="245" y="1697"/>
                    <a:pt x="319" y="1697"/>
                  </a:cubicBezTo>
                  <a:cubicBezTo>
                    <a:pt x="388" y="1697"/>
                    <a:pt x="456" y="1674"/>
                    <a:pt x="508" y="1616"/>
                  </a:cubicBezTo>
                  <a:cubicBezTo>
                    <a:pt x="840" y="1246"/>
                    <a:pt x="1091" y="823"/>
                    <a:pt x="1279" y="356"/>
                  </a:cubicBezTo>
                  <a:cubicBezTo>
                    <a:pt x="1302" y="298"/>
                    <a:pt x="1279" y="190"/>
                    <a:pt x="1251" y="138"/>
                  </a:cubicBezTo>
                  <a:cubicBezTo>
                    <a:pt x="1217" y="87"/>
                    <a:pt x="1176" y="47"/>
                    <a:pt x="1120" y="24"/>
                  </a:cubicBezTo>
                  <a:cubicBezTo>
                    <a:pt x="1085" y="6"/>
                    <a:pt x="1051" y="1"/>
                    <a:pt x="1011"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1237;p41">
              <a:extLst>
                <a:ext uri="{FF2B5EF4-FFF2-40B4-BE49-F238E27FC236}">
                  <a16:creationId xmlns:a16="http://schemas.microsoft.com/office/drawing/2014/main" id="{014C98B3-9E2F-D752-14F2-429B25E1DA44}"/>
                </a:ext>
              </a:extLst>
            </p:cNvPr>
            <p:cNvSpPr/>
            <p:nvPr/>
          </p:nvSpPr>
          <p:spPr>
            <a:xfrm>
              <a:off x="6625398" y="2320609"/>
              <a:ext cx="167387" cy="280620"/>
            </a:xfrm>
            <a:custGeom>
              <a:avLst/>
              <a:gdLst/>
              <a:ahLst/>
              <a:cxnLst/>
              <a:rect l="l" t="t" r="r" b="b"/>
              <a:pathLst>
                <a:path w="4295" h="7200" extrusionOk="0">
                  <a:moveTo>
                    <a:pt x="429" y="0"/>
                  </a:moveTo>
                  <a:cubicBezTo>
                    <a:pt x="212" y="0"/>
                    <a:pt x="1" y="148"/>
                    <a:pt x="1" y="440"/>
                  </a:cubicBezTo>
                  <a:cubicBezTo>
                    <a:pt x="18" y="3089"/>
                    <a:pt x="1331" y="5647"/>
                    <a:pt x="3455" y="7120"/>
                  </a:cubicBezTo>
                  <a:cubicBezTo>
                    <a:pt x="3534" y="7176"/>
                    <a:pt x="3610" y="7200"/>
                    <a:pt x="3684" y="7200"/>
                  </a:cubicBezTo>
                  <a:cubicBezTo>
                    <a:pt x="4055" y="7200"/>
                    <a:pt x="4295" y="6601"/>
                    <a:pt x="3900" y="6320"/>
                  </a:cubicBezTo>
                  <a:cubicBezTo>
                    <a:pt x="2056" y="5002"/>
                    <a:pt x="897" y="2770"/>
                    <a:pt x="869" y="440"/>
                  </a:cubicBezTo>
                  <a:cubicBezTo>
                    <a:pt x="869" y="148"/>
                    <a:pt x="646" y="0"/>
                    <a:pt x="429" y="0"/>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1238;p41">
              <a:extLst>
                <a:ext uri="{FF2B5EF4-FFF2-40B4-BE49-F238E27FC236}">
                  <a16:creationId xmlns:a16="http://schemas.microsoft.com/office/drawing/2014/main" id="{0A0F2102-83BE-C61F-B7FD-74CE1AD3CAD0}"/>
                </a:ext>
              </a:extLst>
            </p:cNvPr>
            <p:cNvSpPr/>
            <p:nvPr/>
          </p:nvSpPr>
          <p:spPr>
            <a:xfrm>
              <a:off x="6810990" y="2601618"/>
              <a:ext cx="104875" cy="55500"/>
            </a:xfrm>
            <a:custGeom>
              <a:avLst/>
              <a:gdLst/>
              <a:ahLst/>
              <a:cxnLst/>
              <a:rect l="l" t="t" r="r" b="b"/>
              <a:pathLst>
                <a:path w="2691" h="1424" extrusionOk="0">
                  <a:moveTo>
                    <a:pt x="503" y="1"/>
                  </a:moveTo>
                  <a:cubicBezTo>
                    <a:pt x="348" y="1"/>
                    <a:pt x="189" y="87"/>
                    <a:pt x="121" y="224"/>
                  </a:cubicBezTo>
                  <a:cubicBezTo>
                    <a:pt x="0" y="458"/>
                    <a:pt x="81" y="693"/>
                    <a:pt x="274" y="841"/>
                  </a:cubicBezTo>
                  <a:cubicBezTo>
                    <a:pt x="766" y="1218"/>
                    <a:pt x="1388" y="1423"/>
                    <a:pt x="1999" y="1423"/>
                  </a:cubicBezTo>
                  <a:cubicBezTo>
                    <a:pt x="2079" y="1423"/>
                    <a:pt x="2153" y="1418"/>
                    <a:pt x="2232" y="1412"/>
                  </a:cubicBezTo>
                  <a:cubicBezTo>
                    <a:pt x="2461" y="1394"/>
                    <a:pt x="2690" y="1218"/>
                    <a:pt x="2678" y="949"/>
                  </a:cubicBezTo>
                  <a:cubicBezTo>
                    <a:pt x="2667" y="720"/>
                    <a:pt x="2490" y="487"/>
                    <a:pt x="2256" y="487"/>
                  </a:cubicBezTo>
                  <a:lnTo>
                    <a:pt x="2232" y="487"/>
                  </a:lnTo>
                  <a:cubicBezTo>
                    <a:pt x="2164" y="493"/>
                    <a:pt x="2102" y="493"/>
                    <a:pt x="2039" y="493"/>
                  </a:cubicBezTo>
                  <a:cubicBezTo>
                    <a:pt x="1958" y="493"/>
                    <a:pt x="1873" y="493"/>
                    <a:pt x="1794" y="480"/>
                  </a:cubicBezTo>
                  <a:lnTo>
                    <a:pt x="1765" y="480"/>
                  </a:lnTo>
                  <a:cubicBezTo>
                    <a:pt x="1742" y="464"/>
                    <a:pt x="1679" y="469"/>
                    <a:pt x="1650" y="464"/>
                  </a:cubicBezTo>
                  <a:cubicBezTo>
                    <a:pt x="1582" y="446"/>
                    <a:pt x="1508" y="430"/>
                    <a:pt x="1439" y="412"/>
                  </a:cubicBezTo>
                  <a:cubicBezTo>
                    <a:pt x="1370" y="390"/>
                    <a:pt x="1296" y="367"/>
                    <a:pt x="1228" y="343"/>
                  </a:cubicBezTo>
                  <a:cubicBezTo>
                    <a:pt x="1194" y="327"/>
                    <a:pt x="1159" y="309"/>
                    <a:pt x="1120" y="298"/>
                  </a:cubicBezTo>
                  <a:cubicBezTo>
                    <a:pt x="1120" y="293"/>
                    <a:pt x="1114" y="293"/>
                    <a:pt x="1109" y="293"/>
                  </a:cubicBezTo>
                  <a:cubicBezTo>
                    <a:pt x="972" y="224"/>
                    <a:pt x="840" y="150"/>
                    <a:pt x="709" y="64"/>
                  </a:cubicBezTo>
                  <a:cubicBezTo>
                    <a:pt x="651" y="24"/>
                    <a:pt x="577" y="1"/>
                    <a:pt x="503" y="1"/>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4282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16400-4277-2135-FB98-4F10F9F915F8}"/>
            </a:ext>
          </a:extLst>
        </p:cNvPr>
        <p:cNvGrpSpPr/>
        <p:nvPr/>
      </p:nvGrpSpPr>
      <p:grpSpPr>
        <a:xfrm>
          <a:off x="0" y="0"/>
          <a:ext cx="0" cy="0"/>
          <a:chOff x="0" y="0"/>
          <a:chExt cx="0" cy="0"/>
        </a:xfrm>
      </p:grpSpPr>
      <p:sp>
        <p:nvSpPr>
          <p:cNvPr id="3" name="Google Shape;241;p36">
            <a:extLst>
              <a:ext uri="{FF2B5EF4-FFF2-40B4-BE49-F238E27FC236}">
                <a16:creationId xmlns:a16="http://schemas.microsoft.com/office/drawing/2014/main" id="{BDACBE59-FEB0-B755-643E-F2A8838F1A72}"/>
              </a:ext>
            </a:extLst>
          </p:cNvPr>
          <p:cNvSpPr/>
          <p:nvPr/>
        </p:nvSpPr>
        <p:spPr>
          <a:xfrm>
            <a:off x="2159316" y="81648"/>
            <a:ext cx="7556883" cy="694667"/>
          </a:xfrm>
          <a:prstGeom prst="roundRect">
            <a:avLst>
              <a:gd name="adj" fmla="val 50000"/>
            </a:avLst>
          </a:prstGeom>
          <a:solidFill>
            <a:srgbClr val="FDF0F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 name="Google Shape;242;p36">
            <a:extLst>
              <a:ext uri="{FF2B5EF4-FFF2-40B4-BE49-F238E27FC236}">
                <a16:creationId xmlns:a16="http://schemas.microsoft.com/office/drawing/2014/main" id="{33C82442-DC30-E24C-CF16-DD78AFEE22AD}"/>
              </a:ext>
            </a:extLst>
          </p:cNvPr>
          <p:cNvSpPr txBox="1">
            <a:spLocks/>
          </p:cNvSpPr>
          <p:nvPr/>
        </p:nvSpPr>
        <p:spPr>
          <a:xfrm>
            <a:off x="865534" y="93616"/>
            <a:ext cx="10240800" cy="69466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150000"/>
              </a:lnSpc>
              <a:spcAft>
                <a:spcPts val="800"/>
              </a:spcAft>
            </a:pPr>
            <a:r>
              <a:rPr lang="vi-VN" sz="4400" b="1" dirty="0">
                <a:effectLst/>
                <a:latin typeface="Times New Roman" panose="02020603050405020304" pitchFamily="18" charset="0"/>
                <a:ea typeface="Calibri" panose="020F0502020204030204" pitchFamily="34" charset="0"/>
                <a:cs typeface="Times New Roman" panose="02020603050405020304" pitchFamily="18" charset="0"/>
              </a:rPr>
              <a:t>1. Đọc văn bản</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Google Shape;244;p36">
            <a:extLst>
              <a:ext uri="{FF2B5EF4-FFF2-40B4-BE49-F238E27FC236}">
                <a16:creationId xmlns:a16="http://schemas.microsoft.com/office/drawing/2014/main" id="{DC9537B0-35F3-9480-AF1B-EE539D5AC666}"/>
              </a:ext>
            </a:extLst>
          </p:cNvPr>
          <p:cNvSpPr/>
          <p:nvPr/>
        </p:nvSpPr>
        <p:spPr>
          <a:xfrm>
            <a:off x="10382901" y="81648"/>
            <a:ext cx="723433" cy="694667"/>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rgbClr val="FE66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 name="Google Shape;245;p36">
            <a:extLst>
              <a:ext uri="{FF2B5EF4-FFF2-40B4-BE49-F238E27FC236}">
                <a16:creationId xmlns:a16="http://schemas.microsoft.com/office/drawing/2014/main" id="{A5705B83-BD5C-08A3-F0F2-0F5090BF0A98}"/>
              </a:ext>
            </a:extLst>
          </p:cNvPr>
          <p:cNvSpPr/>
          <p:nvPr/>
        </p:nvSpPr>
        <p:spPr>
          <a:xfrm>
            <a:off x="10933700" y="909532"/>
            <a:ext cx="565400" cy="428867"/>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7" name="Google Shape;246;p36">
            <a:extLst>
              <a:ext uri="{FF2B5EF4-FFF2-40B4-BE49-F238E27FC236}">
                <a16:creationId xmlns:a16="http://schemas.microsoft.com/office/drawing/2014/main" id="{38EE8E79-F37F-8D05-01CF-5634725092AF}"/>
              </a:ext>
            </a:extLst>
          </p:cNvPr>
          <p:cNvSpPr/>
          <p:nvPr/>
        </p:nvSpPr>
        <p:spPr>
          <a:xfrm>
            <a:off x="801500" y="0"/>
            <a:ext cx="755867" cy="622833"/>
          </a:xfrm>
          <a:custGeom>
            <a:avLst/>
            <a:gdLst/>
            <a:ahLst/>
            <a:cxnLst/>
            <a:rect l="l" t="t" r="r" b="b"/>
            <a:pathLst>
              <a:path w="22676" h="18685" extrusionOk="0">
                <a:moveTo>
                  <a:pt x="18195" y="0"/>
                </a:moveTo>
                <a:cubicBezTo>
                  <a:pt x="15084" y="0"/>
                  <a:pt x="12016" y="4698"/>
                  <a:pt x="11125" y="7469"/>
                </a:cubicBezTo>
                <a:cubicBezTo>
                  <a:pt x="9183" y="5977"/>
                  <a:pt x="6459" y="4615"/>
                  <a:pt x="3773" y="4615"/>
                </a:cubicBezTo>
                <a:cubicBezTo>
                  <a:pt x="3559" y="4615"/>
                  <a:pt x="3345" y="4624"/>
                  <a:pt x="3131" y="4642"/>
                </a:cubicBezTo>
                <a:cubicBezTo>
                  <a:pt x="0" y="4915"/>
                  <a:pt x="31" y="7894"/>
                  <a:pt x="730" y="9839"/>
                </a:cubicBezTo>
                <a:cubicBezTo>
                  <a:pt x="1368" y="11542"/>
                  <a:pt x="2766" y="12909"/>
                  <a:pt x="4256" y="14064"/>
                </a:cubicBezTo>
                <a:cubicBezTo>
                  <a:pt x="5259" y="14855"/>
                  <a:pt x="6353" y="15645"/>
                  <a:pt x="7569" y="16223"/>
                </a:cubicBezTo>
                <a:cubicBezTo>
                  <a:pt x="9149" y="16952"/>
                  <a:pt x="10821" y="17469"/>
                  <a:pt x="12584" y="17834"/>
                </a:cubicBezTo>
                <a:cubicBezTo>
                  <a:pt x="13040" y="17925"/>
                  <a:pt x="14560" y="18320"/>
                  <a:pt x="17721" y="18685"/>
                </a:cubicBezTo>
                <a:cubicBezTo>
                  <a:pt x="18511" y="15493"/>
                  <a:pt x="19788" y="12362"/>
                  <a:pt x="20730" y="9201"/>
                </a:cubicBezTo>
                <a:cubicBezTo>
                  <a:pt x="21490" y="6739"/>
                  <a:pt x="22676" y="3122"/>
                  <a:pt x="20609" y="1086"/>
                </a:cubicBezTo>
                <a:cubicBezTo>
                  <a:pt x="19827" y="322"/>
                  <a:pt x="19009" y="0"/>
                  <a:pt x="18195" y="0"/>
                </a:cubicBezTo>
                <a:close/>
              </a:path>
            </a:pathLst>
          </a:custGeom>
          <a:solidFill>
            <a:srgbClr val="FE66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8" name="Google Shape;247;p36">
            <a:extLst>
              <a:ext uri="{FF2B5EF4-FFF2-40B4-BE49-F238E27FC236}">
                <a16:creationId xmlns:a16="http://schemas.microsoft.com/office/drawing/2014/main" id="{8E764563-5BAF-2CD0-65F5-F3910C7AB35D}"/>
              </a:ext>
            </a:extLst>
          </p:cNvPr>
          <p:cNvSpPr/>
          <p:nvPr/>
        </p:nvSpPr>
        <p:spPr>
          <a:xfrm>
            <a:off x="955318" y="953733"/>
            <a:ext cx="448233" cy="340500"/>
          </a:xfrm>
          <a:custGeom>
            <a:avLst/>
            <a:gdLst/>
            <a:ahLst/>
            <a:cxnLst/>
            <a:rect l="l" t="t" r="r" b="b"/>
            <a:pathLst>
              <a:path w="13447" h="10215" extrusionOk="0">
                <a:moveTo>
                  <a:pt x="8223" y="1"/>
                </a:moveTo>
                <a:cubicBezTo>
                  <a:pt x="8187" y="1"/>
                  <a:pt x="8152" y="1"/>
                  <a:pt x="8116" y="2"/>
                </a:cubicBezTo>
                <a:cubicBezTo>
                  <a:pt x="5897" y="62"/>
                  <a:pt x="5319" y="3041"/>
                  <a:pt x="5714" y="4044"/>
                </a:cubicBezTo>
                <a:cubicBezTo>
                  <a:pt x="4824" y="3529"/>
                  <a:pt x="3576" y="3161"/>
                  <a:pt x="2476" y="3161"/>
                </a:cubicBezTo>
                <a:cubicBezTo>
                  <a:pt x="1174" y="3161"/>
                  <a:pt x="80" y="3677"/>
                  <a:pt x="30" y="5078"/>
                </a:cubicBezTo>
                <a:cubicBezTo>
                  <a:pt x="0" y="6476"/>
                  <a:pt x="1368" y="7965"/>
                  <a:pt x="2705" y="8512"/>
                </a:cubicBezTo>
                <a:cubicBezTo>
                  <a:pt x="4559" y="9272"/>
                  <a:pt x="8024" y="10002"/>
                  <a:pt x="8997" y="10214"/>
                </a:cubicBezTo>
                <a:cubicBezTo>
                  <a:pt x="9812" y="6682"/>
                  <a:pt x="13447" y="1"/>
                  <a:pt x="8223" y="1"/>
                </a:cubicBezTo>
                <a:close/>
              </a:path>
            </a:pathLst>
          </a:custGeom>
          <a:solidFill>
            <a:srgbClr val="AC00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9" name="Google Shape;248;p36">
            <a:extLst>
              <a:ext uri="{FF2B5EF4-FFF2-40B4-BE49-F238E27FC236}">
                <a16:creationId xmlns:a16="http://schemas.microsoft.com/office/drawing/2014/main" id="{5EBA9C87-F250-2B9B-D4BF-A7FA3E411914}"/>
              </a:ext>
            </a:extLst>
          </p:cNvPr>
          <p:cNvSpPr/>
          <p:nvPr/>
        </p:nvSpPr>
        <p:spPr>
          <a:xfrm>
            <a:off x="1721067" y="467115"/>
            <a:ext cx="299933" cy="309200"/>
          </a:xfrm>
          <a:custGeom>
            <a:avLst/>
            <a:gdLst/>
            <a:ahLst/>
            <a:cxnLst/>
            <a:rect l="l" t="t" r="r" b="b"/>
            <a:pathLst>
              <a:path w="8998" h="9276" extrusionOk="0">
                <a:moveTo>
                  <a:pt x="6879" y="0"/>
                </a:moveTo>
                <a:cubicBezTo>
                  <a:pt x="5270" y="0"/>
                  <a:pt x="5097" y="2794"/>
                  <a:pt x="5259" y="4249"/>
                </a:cubicBezTo>
                <a:cubicBezTo>
                  <a:pt x="4441" y="3851"/>
                  <a:pt x="3574" y="3582"/>
                  <a:pt x="2635" y="3582"/>
                </a:cubicBezTo>
                <a:cubicBezTo>
                  <a:pt x="2284" y="3582"/>
                  <a:pt x="1923" y="3620"/>
                  <a:pt x="1551" y="3702"/>
                </a:cubicBezTo>
                <a:cubicBezTo>
                  <a:pt x="608" y="3915"/>
                  <a:pt x="1" y="4462"/>
                  <a:pt x="244" y="5313"/>
                </a:cubicBezTo>
                <a:cubicBezTo>
                  <a:pt x="608" y="6559"/>
                  <a:pt x="2554" y="7380"/>
                  <a:pt x="3770" y="7897"/>
                </a:cubicBezTo>
                <a:cubicBezTo>
                  <a:pt x="4970" y="8411"/>
                  <a:pt x="6655" y="9275"/>
                  <a:pt x="8166" y="9275"/>
                </a:cubicBezTo>
                <a:cubicBezTo>
                  <a:pt x="8261" y="9275"/>
                  <a:pt x="8356" y="9272"/>
                  <a:pt x="8451" y="9265"/>
                </a:cubicBezTo>
                <a:cubicBezTo>
                  <a:pt x="8998" y="5100"/>
                  <a:pt x="8907" y="3034"/>
                  <a:pt x="8755" y="1787"/>
                </a:cubicBezTo>
                <a:cubicBezTo>
                  <a:pt x="8603" y="1088"/>
                  <a:pt x="8268" y="420"/>
                  <a:pt x="7569" y="146"/>
                </a:cubicBezTo>
                <a:cubicBezTo>
                  <a:pt x="7314" y="46"/>
                  <a:pt x="7085" y="0"/>
                  <a:pt x="6879" y="0"/>
                </a:cubicBezTo>
                <a:close/>
              </a:path>
            </a:pathLst>
          </a:custGeom>
          <a:solidFill>
            <a:srgbClr val="FDF0F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 name="Google Shape;249;p36">
            <a:extLst>
              <a:ext uri="{FF2B5EF4-FFF2-40B4-BE49-F238E27FC236}">
                <a16:creationId xmlns:a16="http://schemas.microsoft.com/office/drawing/2014/main" id="{AF5ACDB6-9FF6-AFE3-C70A-F2843C004B29}"/>
              </a:ext>
            </a:extLst>
          </p:cNvPr>
          <p:cNvSpPr/>
          <p:nvPr/>
        </p:nvSpPr>
        <p:spPr>
          <a:xfrm>
            <a:off x="9921167" y="645266"/>
            <a:ext cx="256767" cy="263100"/>
          </a:xfrm>
          <a:custGeom>
            <a:avLst/>
            <a:gdLst/>
            <a:ahLst/>
            <a:cxnLst/>
            <a:rect l="l" t="t" r="r" b="b"/>
            <a:pathLst>
              <a:path w="7703" h="7893" extrusionOk="0">
                <a:moveTo>
                  <a:pt x="1716" y="1"/>
                </a:moveTo>
                <a:cubicBezTo>
                  <a:pt x="1194" y="1"/>
                  <a:pt x="718" y="458"/>
                  <a:pt x="456" y="902"/>
                </a:cubicBezTo>
                <a:cubicBezTo>
                  <a:pt x="91" y="1479"/>
                  <a:pt x="0" y="2178"/>
                  <a:pt x="31" y="2908"/>
                </a:cubicBezTo>
                <a:cubicBezTo>
                  <a:pt x="31" y="3364"/>
                  <a:pt x="31" y="3880"/>
                  <a:pt x="152" y="4367"/>
                </a:cubicBezTo>
                <a:cubicBezTo>
                  <a:pt x="304" y="4975"/>
                  <a:pt x="517" y="5613"/>
                  <a:pt x="821" y="6190"/>
                </a:cubicBezTo>
                <a:cubicBezTo>
                  <a:pt x="912" y="6342"/>
                  <a:pt x="1125" y="6889"/>
                  <a:pt x="1763" y="7893"/>
                </a:cubicBezTo>
                <a:cubicBezTo>
                  <a:pt x="2857" y="7406"/>
                  <a:pt x="4073" y="7041"/>
                  <a:pt x="5228" y="6616"/>
                </a:cubicBezTo>
                <a:cubicBezTo>
                  <a:pt x="6110" y="6251"/>
                  <a:pt x="7447" y="5765"/>
                  <a:pt x="7569" y="4701"/>
                </a:cubicBezTo>
                <a:cubicBezTo>
                  <a:pt x="7703" y="3473"/>
                  <a:pt x="6566" y="3081"/>
                  <a:pt x="5387" y="3081"/>
                </a:cubicBezTo>
                <a:cubicBezTo>
                  <a:pt x="4699" y="3081"/>
                  <a:pt x="3997" y="3215"/>
                  <a:pt x="3526" y="3394"/>
                </a:cubicBezTo>
                <a:cubicBezTo>
                  <a:pt x="3526" y="2391"/>
                  <a:pt x="3252" y="1175"/>
                  <a:pt x="2523" y="415"/>
                </a:cubicBezTo>
                <a:cubicBezTo>
                  <a:pt x="2257" y="119"/>
                  <a:pt x="1981" y="1"/>
                  <a:pt x="1716" y="1"/>
                </a:cubicBezTo>
                <a:close/>
              </a:path>
            </a:pathLst>
          </a:custGeom>
          <a:solidFill>
            <a:srgbClr val="FDF0F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nvGrpSpPr>
          <p:cNvPr id="86" name="Group 85">
            <a:extLst>
              <a:ext uri="{FF2B5EF4-FFF2-40B4-BE49-F238E27FC236}">
                <a16:creationId xmlns:a16="http://schemas.microsoft.com/office/drawing/2014/main" id="{81A49572-D0B5-2724-9127-C25512486CC0}"/>
              </a:ext>
            </a:extLst>
          </p:cNvPr>
          <p:cNvGrpSpPr/>
          <p:nvPr/>
        </p:nvGrpSpPr>
        <p:grpSpPr>
          <a:xfrm>
            <a:off x="0" y="2491409"/>
            <a:ext cx="5194852" cy="4272975"/>
            <a:chOff x="2704080" y="1161456"/>
            <a:chExt cx="5817494" cy="4809408"/>
          </a:xfrm>
        </p:grpSpPr>
        <p:grpSp>
          <p:nvGrpSpPr>
            <p:cNvPr id="18" name="Google Shape;2096;p43">
              <a:extLst>
                <a:ext uri="{FF2B5EF4-FFF2-40B4-BE49-F238E27FC236}">
                  <a16:creationId xmlns:a16="http://schemas.microsoft.com/office/drawing/2014/main" id="{D3FB73E4-B0CC-0C5B-9EE7-F406BCE91A2D}"/>
                </a:ext>
              </a:extLst>
            </p:cNvPr>
            <p:cNvGrpSpPr/>
            <p:nvPr/>
          </p:nvGrpSpPr>
          <p:grpSpPr>
            <a:xfrm>
              <a:off x="2725887" y="1161456"/>
              <a:ext cx="5795687" cy="4809408"/>
              <a:chOff x="-4274212" y="-2176590"/>
              <a:chExt cx="4274213" cy="3421085"/>
            </a:xfrm>
          </p:grpSpPr>
          <p:sp>
            <p:nvSpPr>
              <p:cNvPr id="83" name="Google Shape;2097;p43">
                <a:extLst>
                  <a:ext uri="{FF2B5EF4-FFF2-40B4-BE49-F238E27FC236}">
                    <a16:creationId xmlns:a16="http://schemas.microsoft.com/office/drawing/2014/main" id="{FAA0F522-2656-F64C-250F-214A5DC6EAC8}"/>
                  </a:ext>
                </a:extLst>
              </p:cNvPr>
              <p:cNvSpPr/>
              <p:nvPr/>
            </p:nvSpPr>
            <p:spPr>
              <a:xfrm>
                <a:off x="-4063023" y="-2176590"/>
                <a:ext cx="4060652" cy="3421085"/>
              </a:xfrm>
              <a:custGeom>
                <a:avLst/>
                <a:gdLst/>
                <a:ahLst/>
                <a:cxnLst/>
                <a:rect l="l" t="t" r="r" b="b"/>
                <a:pathLst>
                  <a:path w="58259" h="49083" extrusionOk="0">
                    <a:moveTo>
                      <a:pt x="42852" y="1"/>
                    </a:moveTo>
                    <a:cubicBezTo>
                      <a:pt x="37790" y="1"/>
                      <a:pt x="33523" y="2303"/>
                      <a:pt x="30476" y="6688"/>
                    </a:cubicBezTo>
                    <a:cubicBezTo>
                      <a:pt x="29172" y="8568"/>
                      <a:pt x="28377" y="10430"/>
                      <a:pt x="27902" y="11700"/>
                    </a:cubicBezTo>
                    <a:cubicBezTo>
                      <a:pt x="25769" y="9143"/>
                      <a:pt x="20521" y="3776"/>
                      <a:pt x="13833" y="3776"/>
                    </a:cubicBezTo>
                    <a:cubicBezTo>
                      <a:pt x="10921" y="3776"/>
                      <a:pt x="8077" y="4826"/>
                      <a:pt x="5385" y="6875"/>
                    </a:cubicBezTo>
                    <a:cubicBezTo>
                      <a:pt x="1406" y="9905"/>
                      <a:pt x="1" y="16762"/>
                      <a:pt x="1880" y="23907"/>
                    </a:cubicBezTo>
                    <a:cubicBezTo>
                      <a:pt x="2964" y="28021"/>
                      <a:pt x="5554" y="34031"/>
                      <a:pt x="11886" y="39398"/>
                    </a:cubicBezTo>
                    <a:cubicBezTo>
                      <a:pt x="17880" y="44511"/>
                      <a:pt x="25685" y="47745"/>
                      <a:pt x="35132" y="49032"/>
                    </a:cubicBezTo>
                    <a:cubicBezTo>
                      <a:pt x="35318" y="49049"/>
                      <a:pt x="35504" y="49083"/>
                      <a:pt x="35691" y="49083"/>
                    </a:cubicBezTo>
                    <a:cubicBezTo>
                      <a:pt x="37502" y="49083"/>
                      <a:pt x="38941" y="47897"/>
                      <a:pt x="40092" y="46898"/>
                    </a:cubicBezTo>
                    <a:cubicBezTo>
                      <a:pt x="42768" y="44664"/>
                      <a:pt x="49607" y="37163"/>
                      <a:pt x="53637" y="28190"/>
                    </a:cubicBezTo>
                    <a:cubicBezTo>
                      <a:pt x="57531" y="19522"/>
                      <a:pt x="58259" y="11683"/>
                      <a:pt x="55618" y="6621"/>
                    </a:cubicBezTo>
                    <a:cubicBezTo>
                      <a:pt x="53857" y="3251"/>
                      <a:pt x="50742" y="1152"/>
                      <a:pt x="46391" y="339"/>
                    </a:cubicBezTo>
                    <a:cubicBezTo>
                      <a:pt x="45155" y="102"/>
                      <a:pt x="43970" y="1"/>
                      <a:pt x="42852" y="1"/>
                    </a:cubicBezTo>
                    <a:close/>
                  </a:path>
                </a:pathLst>
              </a:custGeom>
              <a:solidFill>
                <a:schemeClr val="lt1"/>
              </a:solidFill>
              <a:ln>
                <a:noFill/>
              </a:ln>
              <a:effectLst>
                <a:outerShdw blurRad="42863" dist="28575" dir="600000" algn="bl" rotWithShape="0">
                  <a:schemeClr val="dk1">
                    <a:alpha val="10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4" name="Google Shape;2098;p43">
                <a:extLst>
                  <a:ext uri="{FF2B5EF4-FFF2-40B4-BE49-F238E27FC236}">
                    <a16:creationId xmlns:a16="http://schemas.microsoft.com/office/drawing/2014/main" id="{013C61F0-2DE1-D063-317F-33BB0932A6DD}"/>
                  </a:ext>
                </a:extLst>
              </p:cNvPr>
              <p:cNvSpPr/>
              <p:nvPr/>
            </p:nvSpPr>
            <p:spPr>
              <a:xfrm>
                <a:off x="-4274212" y="-2115534"/>
                <a:ext cx="4274213" cy="3300992"/>
              </a:xfrm>
              <a:custGeom>
                <a:avLst/>
                <a:gdLst/>
                <a:ahLst/>
                <a:cxnLst/>
                <a:rect l="l" t="t" r="r" b="b"/>
                <a:pathLst>
                  <a:path w="61323" h="47360" extrusionOk="0">
                    <a:moveTo>
                      <a:pt x="45896" y="0"/>
                    </a:moveTo>
                    <a:cubicBezTo>
                      <a:pt x="34218" y="0"/>
                      <a:pt x="31254" y="12652"/>
                      <a:pt x="31254" y="12652"/>
                    </a:cubicBezTo>
                    <a:cubicBezTo>
                      <a:pt x="31254" y="12652"/>
                      <a:pt x="25100" y="3781"/>
                      <a:pt x="16852" y="3781"/>
                    </a:cubicBezTo>
                    <a:cubicBezTo>
                      <a:pt x="14362" y="3781"/>
                      <a:pt x="11682" y="4589"/>
                      <a:pt x="8923" y="6693"/>
                    </a:cubicBezTo>
                    <a:cubicBezTo>
                      <a:pt x="0" y="13516"/>
                      <a:pt x="4487" y="42670"/>
                      <a:pt x="38263" y="47326"/>
                    </a:cubicBezTo>
                    <a:cubicBezTo>
                      <a:pt x="38427" y="47349"/>
                      <a:pt x="38587" y="47360"/>
                      <a:pt x="38743" y="47360"/>
                    </a:cubicBezTo>
                    <a:cubicBezTo>
                      <a:pt x="40208" y="47360"/>
                      <a:pt x="41388" y="46406"/>
                      <a:pt x="42581" y="45396"/>
                    </a:cubicBezTo>
                    <a:cubicBezTo>
                      <a:pt x="45357" y="43093"/>
                      <a:pt x="51994" y="35661"/>
                      <a:pt x="55888" y="26992"/>
                    </a:cubicBezTo>
                    <a:cubicBezTo>
                      <a:pt x="61306" y="14955"/>
                      <a:pt x="61323" y="2562"/>
                      <a:pt x="49268" y="327"/>
                    </a:cubicBezTo>
                    <a:cubicBezTo>
                      <a:pt x="48071" y="103"/>
                      <a:pt x="46948" y="0"/>
                      <a:pt x="45896" y="0"/>
                    </a:cubicBezTo>
                    <a:close/>
                  </a:path>
                </a:pathLst>
              </a:cu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5" name="Google Shape;2099;p43">
                <a:extLst>
                  <a:ext uri="{FF2B5EF4-FFF2-40B4-BE49-F238E27FC236}">
                    <a16:creationId xmlns:a16="http://schemas.microsoft.com/office/drawing/2014/main" id="{58BE7958-D8A8-D59B-AFA3-2756D231FA0C}"/>
                  </a:ext>
                </a:extLst>
              </p:cNvPr>
              <p:cNvSpPr/>
              <p:nvPr/>
            </p:nvSpPr>
            <p:spPr>
              <a:xfrm>
                <a:off x="-4182522" y="-2117553"/>
                <a:ext cx="4060652" cy="3212566"/>
              </a:xfrm>
              <a:custGeom>
                <a:avLst/>
                <a:gdLst/>
                <a:ahLst/>
                <a:cxnLst/>
                <a:rect l="l" t="t" r="r" b="b"/>
                <a:pathLst>
                  <a:path w="42124" h="32803" extrusionOk="0">
                    <a:moveTo>
                      <a:pt x="32638" y="0"/>
                    </a:moveTo>
                    <a:cubicBezTo>
                      <a:pt x="24809" y="0"/>
                      <a:pt x="22247" y="10484"/>
                      <a:pt x="22247" y="10484"/>
                    </a:cubicBezTo>
                    <a:cubicBezTo>
                      <a:pt x="22247" y="10484"/>
                      <a:pt x="17200" y="4452"/>
                      <a:pt x="11196" y="4452"/>
                    </a:cubicBezTo>
                    <a:cubicBezTo>
                      <a:pt x="9448" y="4452"/>
                      <a:pt x="7618" y="4964"/>
                      <a:pt x="5808" y="6285"/>
                    </a:cubicBezTo>
                    <a:cubicBezTo>
                      <a:pt x="0" y="10518"/>
                      <a:pt x="4318" y="29818"/>
                      <a:pt x="25887" y="32781"/>
                    </a:cubicBezTo>
                    <a:cubicBezTo>
                      <a:pt x="25992" y="32796"/>
                      <a:pt x="26094" y="32803"/>
                      <a:pt x="26194" y="32803"/>
                    </a:cubicBezTo>
                    <a:cubicBezTo>
                      <a:pt x="27134" y="32803"/>
                      <a:pt x="27897" y="32190"/>
                      <a:pt x="28647" y="31562"/>
                    </a:cubicBezTo>
                    <a:cubicBezTo>
                      <a:pt x="30425" y="30072"/>
                      <a:pt x="35301" y="25095"/>
                      <a:pt x="37705" y="19542"/>
                    </a:cubicBezTo>
                    <a:cubicBezTo>
                      <a:pt x="42073" y="9383"/>
                      <a:pt x="42124" y="1612"/>
                      <a:pt x="34420" y="173"/>
                    </a:cubicBezTo>
                    <a:cubicBezTo>
                      <a:pt x="33798" y="55"/>
                      <a:pt x="33204" y="0"/>
                      <a:pt x="32638" y="0"/>
                    </a:cubicBezTo>
                    <a:close/>
                  </a:path>
                </a:pathLst>
              </a:custGeom>
              <a:blipFill>
                <a:blip r:embed="rId3"/>
                <a:stretch>
                  <a:fillRect/>
                </a:stretch>
              </a:bli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grpSp>
        <p:sp>
          <p:nvSpPr>
            <p:cNvPr id="16" name="Google Shape;2165;p43">
              <a:extLst>
                <a:ext uri="{FF2B5EF4-FFF2-40B4-BE49-F238E27FC236}">
                  <a16:creationId xmlns:a16="http://schemas.microsoft.com/office/drawing/2014/main" id="{5E9A5515-F9DA-79A8-E985-F2EADDB332DB}"/>
                </a:ext>
              </a:extLst>
            </p:cNvPr>
            <p:cNvSpPr/>
            <p:nvPr/>
          </p:nvSpPr>
          <p:spPr>
            <a:xfrm rot="21037481" flipH="1">
              <a:off x="2704080" y="2391614"/>
              <a:ext cx="749678" cy="700996"/>
            </a:xfrm>
            <a:custGeom>
              <a:avLst/>
              <a:gdLst/>
              <a:ahLst/>
              <a:cxnLst/>
              <a:rect l="l" t="t" r="r" b="b"/>
              <a:pathLst>
                <a:path w="9550" h="8615" extrusionOk="0">
                  <a:moveTo>
                    <a:pt x="2189" y="1"/>
                  </a:moveTo>
                  <a:cubicBezTo>
                    <a:pt x="1712" y="1"/>
                    <a:pt x="1234" y="160"/>
                    <a:pt x="856" y="458"/>
                  </a:cubicBezTo>
                  <a:cubicBezTo>
                    <a:pt x="439" y="816"/>
                    <a:pt x="1" y="1453"/>
                    <a:pt x="220" y="2607"/>
                  </a:cubicBezTo>
                  <a:cubicBezTo>
                    <a:pt x="618" y="4576"/>
                    <a:pt x="1612" y="6207"/>
                    <a:pt x="2627" y="7699"/>
                  </a:cubicBezTo>
                  <a:cubicBezTo>
                    <a:pt x="3025" y="8296"/>
                    <a:pt x="3681" y="8614"/>
                    <a:pt x="4417" y="8614"/>
                  </a:cubicBezTo>
                  <a:cubicBezTo>
                    <a:pt x="4914" y="8614"/>
                    <a:pt x="5471" y="8475"/>
                    <a:pt x="5909" y="8177"/>
                  </a:cubicBezTo>
                  <a:cubicBezTo>
                    <a:pt x="6506" y="7779"/>
                    <a:pt x="6884" y="7282"/>
                    <a:pt x="7202" y="6824"/>
                  </a:cubicBezTo>
                  <a:cubicBezTo>
                    <a:pt x="7282" y="6725"/>
                    <a:pt x="7361" y="6625"/>
                    <a:pt x="7401" y="6565"/>
                  </a:cubicBezTo>
                  <a:cubicBezTo>
                    <a:pt x="8256" y="5471"/>
                    <a:pt x="9171" y="4138"/>
                    <a:pt x="9430" y="2487"/>
                  </a:cubicBezTo>
                  <a:cubicBezTo>
                    <a:pt x="9549" y="1692"/>
                    <a:pt x="9390" y="1055"/>
                    <a:pt x="8992" y="617"/>
                  </a:cubicBezTo>
                  <a:cubicBezTo>
                    <a:pt x="8754" y="339"/>
                    <a:pt x="8296" y="1"/>
                    <a:pt x="7500" y="1"/>
                  </a:cubicBezTo>
                  <a:cubicBezTo>
                    <a:pt x="7361" y="1"/>
                    <a:pt x="7202" y="1"/>
                    <a:pt x="7063" y="21"/>
                  </a:cubicBezTo>
                  <a:cubicBezTo>
                    <a:pt x="6008" y="160"/>
                    <a:pt x="5551" y="856"/>
                    <a:pt x="5272" y="1314"/>
                  </a:cubicBezTo>
                  <a:cubicBezTo>
                    <a:pt x="5213" y="1354"/>
                    <a:pt x="5193" y="1433"/>
                    <a:pt x="5153" y="1493"/>
                  </a:cubicBezTo>
                  <a:cubicBezTo>
                    <a:pt x="4994" y="1692"/>
                    <a:pt x="4875" y="1891"/>
                    <a:pt x="4755" y="2109"/>
                  </a:cubicBezTo>
                  <a:cubicBezTo>
                    <a:pt x="4576" y="1811"/>
                    <a:pt x="4417" y="1533"/>
                    <a:pt x="4258" y="1234"/>
                  </a:cubicBezTo>
                  <a:cubicBezTo>
                    <a:pt x="4019" y="836"/>
                    <a:pt x="3701" y="518"/>
                    <a:pt x="3323" y="319"/>
                  </a:cubicBezTo>
                  <a:cubicBezTo>
                    <a:pt x="2945" y="120"/>
                    <a:pt x="2587" y="1"/>
                    <a:pt x="2189"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 name="Google Shape;2166;p43">
              <a:extLst>
                <a:ext uri="{FF2B5EF4-FFF2-40B4-BE49-F238E27FC236}">
                  <a16:creationId xmlns:a16="http://schemas.microsoft.com/office/drawing/2014/main" id="{69708C8E-EDB5-E016-7F59-9BCA5F772231}"/>
                </a:ext>
              </a:extLst>
            </p:cNvPr>
            <p:cNvSpPr/>
            <p:nvPr/>
          </p:nvSpPr>
          <p:spPr>
            <a:xfrm rot="21037481" flipH="1">
              <a:off x="2771311" y="2438050"/>
              <a:ext cx="615216" cy="608124"/>
            </a:xfrm>
            <a:custGeom>
              <a:avLst/>
              <a:gdLst/>
              <a:ahLst/>
              <a:cxnLst/>
              <a:rect l="l" t="t" r="r" b="b"/>
              <a:pathLst>
                <a:path w="7449" h="6666" extrusionOk="0">
                  <a:moveTo>
                    <a:pt x="1060" y="1"/>
                  </a:moveTo>
                  <a:cubicBezTo>
                    <a:pt x="826" y="1"/>
                    <a:pt x="594" y="80"/>
                    <a:pt x="378" y="254"/>
                  </a:cubicBezTo>
                  <a:cubicBezTo>
                    <a:pt x="0" y="573"/>
                    <a:pt x="0" y="1010"/>
                    <a:pt x="80" y="1428"/>
                  </a:cubicBezTo>
                  <a:cubicBezTo>
                    <a:pt x="438" y="3199"/>
                    <a:pt x="1333" y="4710"/>
                    <a:pt x="2328" y="6182"/>
                  </a:cubicBezTo>
                  <a:cubicBezTo>
                    <a:pt x="2566" y="6518"/>
                    <a:pt x="2928" y="6665"/>
                    <a:pt x="3312" y="6665"/>
                  </a:cubicBezTo>
                  <a:cubicBezTo>
                    <a:pt x="3632" y="6665"/>
                    <a:pt x="3968" y="6563"/>
                    <a:pt x="4257" y="6381"/>
                  </a:cubicBezTo>
                  <a:cubicBezTo>
                    <a:pt x="4814" y="6003"/>
                    <a:pt x="5153" y="5486"/>
                    <a:pt x="5511" y="4989"/>
                  </a:cubicBezTo>
                  <a:cubicBezTo>
                    <a:pt x="6366" y="3915"/>
                    <a:pt x="7142" y="2781"/>
                    <a:pt x="7341" y="1388"/>
                  </a:cubicBezTo>
                  <a:cubicBezTo>
                    <a:pt x="7449" y="580"/>
                    <a:pt x="7232" y="15"/>
                    <a:pt x="6370" y="15"/>
                  </a:cubicBezTo>
                  <a:cubicBezTo>
                    <a:pt x="6277" y="15"/>
                    <a:pt x="6176" y="22"/>
                    <a:pt x="6068" y="36"/>
                  </a:cubicBezTo>
                  <a:cubicBezTo>
                    <a:pt x="5371" y="135"/>
                    <a:pt x="5153" y="632"/>
                    <a:pt x="4854" y="1090"/>
                  </a:cubicBezTo>
                  <a:cubicBezTo>
                    <a:pt x="4397" y="1766"/>
                    <a:pt x="3999" y="2482"/>
                    <a:pt x="3601" y="3159"/>
                  </a:cubicBezTo>
                  <a:cubicBezTo>
                    <a:pt x="3124" y="2323"/>
                    <a:pt x="2726" y="1567"/>
                    <a:pt x="2268" y="732"/>
                  </a:cubicBezTo>
                  <a:cubicBezTo>
                    <a:pt x="2129" y="513"/>
                    <a:pt x="1930" y="314"/>
                    <a:pt x="1711" y="195"/>
                  </a:cubicBezTo>
                  <a:cubicBezTo>
                    <a:pt x="1500" y="70"/>
                    <a:pt x="1279" y="1"/>
                    <a:pt x="1060"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 name="Google Shape;2168;p43">
              <a:extLst>
                <a:ext uri="{FF2B5EF4-FFF2-40B4-BE49-F238E27FC236}">
                  <a16:creationId xmlns:a16="http://schemas.microsoft.com/office/drawing/2014/main" id="{50F18ECE-622C-105C-4D03-B0D2976C8A35}"/>
                </a:ext>
              </a:extLst>
            </p:cNvPr>
            <p:cNvSpPr/>
            <p:nvPr/>
          </p:nvSpPr>
          <p:spPr>
            <a:xfrm rot="637">
              <a:off x="7281276" y="4063363"/>
              <a:ext cx="849828" cy="794954"/>
            </a:xfrm>
            <a:custGeom>
              <a:avLst/>
              <a:gdLst/>
              <a:ahLst/>
              <a:cxnLst/>
              <a:rect l="l" t="t" r="r" b="b"/>
              <a:pathLst>
                <a:path w="9550" h="8615" extrusionOk="0">
                  <a:moveTo>
                    <a:pt x="2189" y="1"/>
                  </a:moveTo>
                  <a:cubicBezTo>
                    <a:pt x="1712" y="1"/>
                    <a:pt x="1234" y="160"/>
                    <a:pt x="856" y="458"/>
                  </a:cubicBezTo>
                  <a:cubicBezTo>
                    <a:pt x="439" y="816"/>
                    <a:pt x="1" y="1453"/>
                    <a:pt x="220" y="2607"/>
                  </a:cubicBezTo>
                  <a:cubicBezTo>
                    <a:pt x="618" y="4576"/>
                    <a:pt x="1612" y="6207"/>
                    <a:pt x="2627" y="7699"/>
                  </a:cubicBezTo>
                  <a:cubicBezTo>
                    <a:pt x="3025" y="8296"/>
                    <a:pt x="3681" y="8614"/>
                    <a:pt x="4417" y="8614"/>
                  </a:cubicBezTo>
                  <a:cubicBezTo>
                    <a:pt x="4914" y="8614"/>
                    <a:pt x="5471" y="8475"/>
                    <a:pt x="5909" y="8177"/>
                  </a:cubicBezTo>
                  <a:cubicBezTo>
                    <a:pt x="6506" y="7779"/>
                    <a:pt x="6884" y="7282"/>
                    <a:pt x="7202" y="6824"/>
                  </a:cubicBezTo>
                  <a:cubicBezTo>
                    <a:pt x="7282" y="6725"/>
                    <a:pt x="7361" y="6625"/>
                    <a:pt x="7401" y="6565"/>
                  </a:cubicBezTo>
                  <a:cubicBezTo>
                    <a:pt x="8256" y="5471"/>
                    <a:pt x="9171" y="4138"/>
                    <a:pt x="9430" y="2487"/>
                  </a:cubicBezTo>
                  <a:cubicBezTo>
                    <a:pt x="9549" y="1692"/>
                    <a:pt x="9390" y="1055"/>
                    <a:pt x="8992" y="617"/>
                  </a:cubicBezTo>
                  <a:cubicBezTo>
                    <a:pt x="8754" y="339"/>
                    <a:pt x="8296" y="1"/>
                    <a:pt x="7500" y="1"/>
                  </a:cubicBezTo>
                  <a:cubicBezTo>
                    <a:pt x="7361" y="1"/>
                    <a:pt x="7202" y="1"/>
                    <a:pt x="7063" y="21"/>
                  </a:cubicBezTo>
                  <a:cubicBezTo>
                    <a:pt x="6008" y="160"/>
                    <a:pt x="5551" y="856"/>
                    <a:pt x="5272" y="1314"/>
                  </a:cubicBezTo>
                  <a:cubicBezTo>
                    <a:pt x="5213" y="1354"/>
                    <a:pt x="5193" y="1433"/>
                    <a:pt x="5153" y="1493"/>
                  </a:cubicBezTo>
                  <a:cubicBezTo>
                    <a:pt x="4994" y="1692"/>
                    <a:pt x="4875" y="1891"/>
                    <a:pt x="4755" y="2109"/>
                  </a:cubicBezTo>
                  <a:cubicBezTo>
                    <a:pt x="4576" y="1811"/>
                    <a:pt x="4417" y="1533"/>
                    <a:pt x="4258" y="1234"/>
                  </a:cubicBezTo>
                  <a:cubicBezTo>
                    <a:pt x="4019" y="836"/>
                    <a:pt x="3701" y="518"/>
                    <a:pt x="3323" y="319"/>
                  </a:cubicBezTo>
                  <a:cubicBezTo>
                    <a:pt x="2945" y="120"/>
                    <a:pt x="2587" y="1"/>
                    <a:pt x="2189" y="1"/>
                  </a:cubicBezTo>
                  <a:close/>
                </a:path>
              </a:pathLst>
            </a:custGeom>
            <a:solidFill>
              <a:schemeClr val="lt1"/>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nvGrpSpPr>
          <p:cNvPr id="2" name="Group 1">
            <a:extLst>
              <a:ext uri="{FF2B5EF4-FFF2-40B4-BE49-F238E27FC236}">
                <a16:creationId xmlns:a16="http://schemas.microsoft.com/office/drawing/2014/main" id="{46408DD8-B8FD-D966-73BE-7132AB31A001}"/>
              </a:ext>
            </a:extLst>
          </p:cNvPr>
          <p:cNvGrpSpPr/>
          <p:nvPr/>
        </p:nvGrpSpPr>
        <p:grpSpPr>
          <a:xfrm>
            <a:off x="5653441" y="1041583"/>
            <a:ext cx="6009692" cy="4936819"/>
            <a:chOff x="4911317" y="825483"/>
            <a:chExt cx="5812058" cy="4917497"/>
          </a:xfrm>
        </p:grpSpPr>
        <p:pic>
          <p:nvPicPr>
            <p:cNvPr id="11" name="图片 10245" descr="22">
              <a:extLst>
                <a:ext uri="{FF2B5EF4-FFF2-40B4-BE49-F238E27FC236}">
                  <a16:creationId xmlns:a16="http://schemas.microsoft.com/office/drawing/2014/main" id="{6B3D1320-21CF-C856-23F0-0014ECA243F3}"/>
                </a:ext>
              </a:extLst>
            </p:cNvPr>
            <p:cNvPicPr>
              <a:picLocks noChangeAspect="1"/>
            </p:cNvPicPr>
            <p:nvPr/>
          </p:nvPicPr>
          <p:blipFill>
            <a:blip r:embed="rId4"/>
            <a:stretch>
              <a:fillRect/>
            </a:stretch>
          </p:blipFill>
          <p:spPr>
            <a:xfrm>
              <a:off x="4911317" y="825483"/>
              <a:ext cx="5812058" cy="4917497"/>
            </a:xfrm>
            <a:prstGeom prst="rect">
              <a:avLst/>
            </a:prstGeom>
            <a:noFill/>
            <a:ln w="9525">
              <a:noFill/>
            </a:ln>
          </p:spPr>
        </p:pic>
        <p:sp>
          <p:nvSpPr>
            <p:cNvPr id="12" name="TextBox 11">
              <a:extLst>
                <a:ext uri="{FF2B5EF4-FFF2-40B4-BE49-F238E27FC236}">
                  <a16:creationId xmlns:a16="http://schemas.microsoft.com/office/drawing/2014/main" id="{1AA53FC1-1235-6F7D-D6A9-9185FB9849A4}"/>
                </a:ext>
              </a:extLst>
            </p:cNvPr>
            <p:cNvSpPr txBox="1"/>
            <p:nvPr/>
          </p:nvSpPr>
          <p:spPr>
            <a:xfrm>
              <a:off x="5477446" y="2299388"/>
              <a:ext cx="4679799" cy="2851119"/>
            </a:xfrm>
            <a:prstGeom prst="rect">
              <a:avLst/>
            </a:prstGeom>
            <a:noFill/>
          </p:spPr>
          <p:txBody>
            <a:bodyPr wrap="square">
              <a:spAutoFit/>
            </a:bodyPr>
            <a:lstStyle/>
            <a:p>
              <a:pPr algn="just">
                <a:spcAft>
                  <a:spcPts val="800"/>
                </a:spcAft>
              </a:pPr>
              <a:r>
                <a:rPr lang="vi-VN" sz="3600" dirty="0">
                  <a:effectLst/>
                  <a:latin typeface="Times New Roman" panose="02020603050405020304" pitchFamily="18" charset="0"/>
                  <a:ea typeface="Calibri" panose="020F0502020204030204" pitchFamily="34" charset="0"/>
                </a:rPr>
                <a:t>Khi đọc, HS cần chú ý ngữ điệu phù hợp với cảm xúc của nhân vật (tha thiết, giằng xé, khổ đau…).</a:t>
              </a:r>
              <a:endParaRPr lang="en-SG" sz="80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756576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500" fill="hold"/>
                                        <p:tgtEl>
                                          <p:spTgt spid="86"/>
                                        </p:tgtEl>
                                        <p:attrNameLst>
                                          <p:attrName>ppt_w</p:attrName>
                                        </p:attrNameLst>
                                      </p:cBhvr>
                                      <p:tavLst>
                                        <p:tav tm="0">
                                          <p:val>
                                            <p:fltVal val="0"/>
                                          </p:val>
                                        </p:tav>
                                        <p:tav tm="100000">
                                          <p:val>
                                            <p:strVal val="#ppt_w"/>
                                          </p:val>
                                        </p:tav>
                                      </p:tavLst>
                                    </p:anim>
                                    <p:anim calcmode="lin" valueType="num">
                                      <p:cBhvr>
                                        <p:cTn id="8" dur="500" fill="hold"/>
                                        <p:tgtEl>
                                          <p:spTgt spid="86"/>
                                        </p:tgtEl>
                                        <p:attrNameLst>
                                          <p:attrName>ppt_h</p:attrName>
                                        </p:attrNameLst>
                                      </p:cBhvr>
                                      <p:tavLst>
                                        <p:tav tm="0">
                                          <p:val>
                                            <p:fltVal val="0"/>
                                          </p:val>
                                        </p:tav>
                                        <p:tav tm="100000">
                                          <p:val>
                                            <p:strVal val="#ppt_h"/>
                                          </p:val>
                                        </p:tav>
                                      </p:tavLst>
                                    </p:anim>
                                    <p:animEffect transition="in" filter="fade">
                                      <p:cBhvr>
                                        <p:cTn id="9" dur="500"/>
                                        <p:tgtEl>
                                          <p:spTgt spid="8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eliz día Mamá! by Slidesgo">
  <a:themeElements>
    <a:clrScheme name="Simple Light">
      <a:dk1>
        <a:srgbClr val="191919"/>
      </a:dk1>
      <a:lt1>
        <a:srgbClr val="FFFFFF"/>
      </a:lt1>
      <a:dk2>
        <a:srgbClr val="F4C9D2"/>
      </a:dk2>
      <a:lt2>
        <a:srgbClr val="DD9BAB"/>
      </a:lt2>
      <a:accent1>
        <a:srgbClr val="BE6068"/>
      </a:accent1>
      <a:accent2>
        <a:srgbClr val="A7343F"/>
      </a:accent2>
      <a:accent3>
        <a:srgbClr val="791C25"/>
      </a:accent3>
      <a:accent4>
        <a:srgbClr val="44A5AC"/>
      </a:accent4>
      <a:accent5>
        <a:srgbClr val="2A7177"/>
      </a:accent5>
      <a:accent6>
        <a:srgbClr val="134A4E"/>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areer Day for Elementary Students Infographics by Slidesgo">
  <a:themeElements>
    <a:clrScheme name="Simple Light">
      <a:dk1>
        <a:srgbClr val="191919"/>
      </a:dk1>
      <a:lt1>
        <a:srgbClr val="FFFFFF"/>
      </a:lt1>
      <a:dk2>
        <a:srgbClr val="595959"/>
      </a:dk2>
      <a:lt2>
        <a:srgbClr val="EEEEEE"/>
      </a:lt2>
      <a:accent1>
        <a:srgbClr val="187E89"/>
      </a:accent1>
      <a:accent2>
        <a:srgbClr val="13A8B1"/>
      </a:accent2>
      <a:accent3>
        <a:srgbClr val="FFC382"/>
      </a:accent3>
      <a:accent4>
        <a:srgbClr val="FF7C35"/>
      </a:accent4>
      <a:accent5>
        <a:srgbClr val="D95E0A"/>
      </a:accent5>
      <a:accent6>
        <a:srgbClr val="FFFFFF"/>
      </a:accent6>
      <a:hlink>
        <a:srgbClr val="D95E0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nguage Arts for High School - 9th Grade: Romeo &amp; Juliet by Slidesgo">
  <a:themeElements>
    <a:clrScheme name="Simple Light">
      <a:dk1>
        <a:srgbClr val="191DBE"/>
      </a:dk1>
      <a:lt1>
        <a:srgbClr val="FFF1F1"/>
      </a:lt1>
      <a:dk2>
        <a:srgbClr val="FFE8E7"/>
      </a:dk2>
      <a:lt2>
        <a:srgbClr val="FFD8D6"/>
      </a:lt2>
      <a:accent1>
        <a:srgbClr val="FFFDF1"/>
      </a:accent1>
      <a:accent2>
        <a:srgbClr val="EB2A5C"/>
      </a:accent2>
      <a:accent3>
        <a:srgbClr val="FF5A5F"/>
      </a:accent3>
      <a:accent4>
        <a:srgbClr val="FFB758"/>
      </a:accent4>
      <a:accent5>
        <a:srgbClr val="2A9D8F"/>
      </a:accent5>
      <a:accent6>
        <a:srgbClr val="4CC7B8"/>
      </a:accent6>
      <a:hlink>
        <a:srgbClr val="191DB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Jungle Fauna and Landscapes MK Campaign by Slidesgo">
  <a:themeElements>
    <a:clrScheme name="Simple Light">
      <a:dk1>
        <a:srgbClr val="373579"/>
      </a:dk1>
      <a:lt1>
        <a:srgbClr val="FFFFFF"/>
      </a:lt1>
      <a:dk2>
        <a:srgbClr val="D9D7FF"/>
      </a:dk2>
      <a:lt2>
        <a:srgbClr val="A0736A"/>
      </a:lt2>
      <a:accent1>
        <a:srgbClr val="7C77DA"/>
      </a:accent1>
      <a:accent2>
        <a:srgbClr val="ADA645"/>
      </a:accent2>
      <a:accent3>
        <a:srgbClr val="B4D157"/>
      </a:accent3>
      <a:accent4>
        <a:srgbClr val="E0BB35"/>
      </a:accent4>
      <a:accent5>
        <a:srgbClr val="FF405C"/>
      </a:accent5>
      <a:accent6>
        <a:srgbClr val="FFFFFF"/>
      </a:accent6>
      <a:hlink>
        <a:srgbClr val="3735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efi12gr">
      <a:majorFont>
        <a:latin typeface="字魂73号-江南手书" panose="020F0302020204030204"/>
        <a:ea typeface="字魂73号-江南手书"/>
        <a:cs typeface="Arial"/>
      </a:majorFont>
      <a:minorFont>
        <a:latin typeface="字魂73号-江南手书" panose="020F0302020204030204"/>
        <a:ea typeface="字魂73号-江南手书"/>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443</TotalTime>
  <Words>3027</Words>
  <Application>Microsoft Office PowerPoint</Application>
  <PresentationFormat>Widescreen</PresentationFormat>
  <Paragraphs>334</Paragraphs>
  <Slides>60</Slides>
  <Notes>39</Notes>
  <HiddenSlides>0</HiddenSlides>
  <MMClips>1</MMClips>
  <ScaleCrop>false</ScaleCrop>
  <HeadingPairs>
    <vt:vector size="6" baseType="variant">
      <vt:variant>
        <vt:lpstr>Fonts Used</vt:lpstr>
      </vt:variant>
      <vt:variant>
        <vt:i4>38</vt:i4>
      </vt:variant>
      <vt:variant>
        <vt:lpstr>Theme</vt:lpstr>
      </vt:variant>
      <vt:variant>
        <vt:i4>9</vt:i4>
      </vt:variant>
      <vt:variant>
        <vt:lpstr>Slide Titles</vt:lpstr>
      </vt:variant>
      <vt:variant>
        <vt:i4>60</vt:i4>
      </vt:variant>
    </vt:vector>
  </HeadingPairs>
  <TitlesOfParts>
    <vt:vector size="107" baseType="lpstr">
      <vt:lpstr>微软雅黑</vt:lpstr>
      <vt:lpstr>宋体</vt:lpstr>
      <vt:lpstr>#9Slide07 IcielLa Chic Pro Shad</vt:lpstr>
      <vt:lpstr>Agbalumo</vt:lpstr>
      <vt:lpstr>Anaheim</vt:lpstr>
      <vt:lpstr>Antic Slab</vt:lpstr>
      <vt:lpstr>Aptos</vt:lpstr>
      <vt:lpstr>Arial</vt:lpstr>
      <vt:lpstr>Arial Black</vt:lpstr>
      <vt:lpstr>Bebas Neue</vt:lpstr>
      <vt:lpstr>Bellota</vt:lpstr>
      <vt:lpstr>Calibri</vt:lpstr>
      <vt:lpstr>Calibri Light</vt:lpstr>
      <vt:lpstr>等线 Light</vt:lpstr>
      <vt:lpstr>DM Sans</vt:lpstr>
      <vt:lpstr>Fira Sans Extra Condensed</vt:lpstr>
      <vt:lpstr>Fredoka One</vt:lpstr>
      <vt:lpstr>Gorditas</vt:lpstr>
      <vt:lpstr>Grand Hotel</vt:lpstr>
      <vt:lpstr>Josefin Sans</vt:lpstr>
      <vt:lpstr>Karla</vt:lpstr>
      <vt:lpstr>Montserrat</vt:lpstr>
      <vt:lpstr>Montserrat SemiBold</vt:lpstr>
      <vt:lpstr>Nunito Light</vt:lpstr>
      <vt:lpstr>Open Sans</vt:lpstr>
      <vt:lpstr>Patrick Hand</vt:lpstr>
      <vt:lpstr>Raleway</vt:lpstr>
      <vt:lpstr>Reggae One</vt:lpstr>
      <vt:lpstr>Roboto Condensed</vt:lpstr>
      <vt:lpstr>Roboto Condensed Light</vt:lpstr>
      <vt:lpstr>Russo One</vt:lpstr>
      <vt:lpstr>黑体</vt:lpstr>
      <vt:lpstr>Times New Roman</vt:lpstr>
      <vt:lpstr>Viga</vt:lpstr>
      <vt:lpstr>Wingdings</vt:lpstr>
      <vt:lpstr>字魂73号-江南手书</vt:lpstr>
      <vt:lpstr>字魂95号-手刻宋</vt:lpstr>
      <vt:lpstr>思源黑体 CN Bold</vt:lpstr>
      <vt:lpstr>Feliz día Mamá! by Slidesgo</vt:lpstr>
      <vt:lpstr>1_Office Theme</vt:lpstr>
      <vt:lpstr>Career Day for Elementary Students Infographics by Slidesgo</vt:lpstr>
      <vt:lpstr>Language Arts for High School - 9th Grade: Romeo &amp; Juliet by Slidesgo</vt:lpstr>
      <vt:lpstr>2_Office 主题​​</vt:lpstr>
      <vt:lpstr>Jungle Fauna and Landscapes MK Campaign by Slidesgo</vt:lpstr>
      <vt:lpstr>3_Office Theme</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Mẹ </vt:lpstr>
      <vt:lpstr>PowerPoint Presentation</vt:lpstr>
      <vt:lpstr>PowerPoint Presentation</vt:lpstr>
      <vt:lpstr>PowerPoint Presentation</vt:lpstr>
      <vt:lpstr>PowerPoint Presentation</vt:lpstr>
      <vt:lpstr>PowerPoint Presentation</vt:lpstr>
      <vt:lpstr>PowerPoint Presentation</vt:lpstr>
      <vt:lpstr>William Shakespeare</vt:lpstr>
      <vt:lpstr>PowerPoint Presentation</vt:lpstr>
      <vt:lpstr>PowerPoint Presentation</vt:lpstr>
      <vt:lpstr>Xác định đề tài và nội dung chính của văn bản</vt:lpstr>
      <vt:lpstr>PowerPoint Presentation</vt:lpstr>
      <vt:lpstr>PowerPoint Presentation</vt:lpstr>
      <vt:lpstr>Tìm hiểu lời thoại, xung đột trong tác phẩm bi kịch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Tổng kết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Chà Nguyễn</dc:creator>
  <cp:lastModifiedBy>Admin</cp:lastModifiedBy>
  <cp:revision>21</cp:revision>
  <dcterms:created xsi:type="dcterms:W3CDTF">2024-11-10T09:12:09Z</dcterms:created>
  <dcterms:modified xsi:type="dcterms:W3CDTF">2025-03-03T16:15:35Z</dcterms:modified>
</cp:coreProperties>
</file>